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942093"/>
    <a:srgbClr val="FF9300"/>
    <a:srgbClr val="0432FF"/>
    <a:srgbClr val="B21D09"/>
    <a:srgbClr val="2F528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1"/>
    <p:restoredTop sz="94692"/>
  </p:normalViewPr>
  <p:slideViewPr>
    <p:cSldViewPr snapToGrid="0" snapToObjects="1">
      <p:cViewPr>
        <p:scale>
          <a:sx n="166" d="100"/>
          <a:sy n="166" d="100"/>
        </p:scale>
        <p:origin x="-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94BC85-DEB4-C7D0-0EC9-7AAA19457127}"/>
              </a:ext>
            </a:extLst>
          </p:cNvPr>
          <p:cNvGrpSpPr/>
          <p:nvPr/>
        </p:nvGrpSpPr>
        <p:grpSpPr>
          <a:xfrm>
            <a:off x="669313" y="242405"/>
            <a:ext cx="8902316" cy="4050172"/>
            <a:chOff x="669313" y="242405"/>
            <a:chExt cx="8902316" cy="4050172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7E1B547-F6F5-9272-E69C-6A1B5D7F0502}"/>
                </a:ext>
              </a:extLst>
            </p:cNvPr>
            <p:cNvGrpSpPr/>
            <p:nvPr/>
          </p:nvGrpSpPr>
          <p:grpSpPr>
            <a:xfrm>
              <a:off x="5749891" y="1955614"/>
              <a:ext cx="2034688" cy="1621107"/>
              <a:chOff x="6035342" y="1449080"/>
              <a:chExt cx="2034688" cy="1621107"/>
            </a:xfrm>
          </p:grpSpPr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139E9607-DB0E-D22A-C0F1-AFD25BBD644E}"/>
                  </a:ext>
                </a:extLst>
              </p:cNvPr>
              <p:cNvGrpSpPr/>
              <p:nvPr/>
            </p:nvGrpSpPr>
            <p:grpSpPr>
              <a:xfrm>
                <a:off x="6328831" y="1449080"/>
                <a:ext cx="1741199" cy="1612238"/>
                <a:chOff x="5608185" y="2328671"/>
                <a:chExt cx="1741199" cy="1612238"/>
              </a:xfrm>
            </p:grpSpPr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4054C3DE-8D85-9513-C0B8-B19A4C064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6861" y="2328671"/>
                  <a:ext cx="185" cy="914355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箭頭接點 93">
                  <a:extLst>
                    <a:ext uri="{FF2B5EF4-FFF2-40B4-BE49-F238E27FC236}">
                      <a16:creationId xmlns:a16="http://schemas.microsoft.com/office/drawing/2014/main" id="{06FCE9AA-6400-045D-F644-CBEDC6F6C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1136" y="3233776"/>
                  <a:ext cx="548967" cy="525102"/>
                </a:xfrm>
                <a:prstGeom prst="straightConnector1">
                  <a:avLst/>
                </a:prstGeom>
                <a:ln w="15875">
                  <a:solidFill>
                    <a:schemeClr val="bg2">
                      <a:lumMod val="75000"/>
                    </a:schemeClr>
                  </a:solidFill>
                  <a:prstDash val="solid"/>
                  <a:headEnd w="lg" len="lg"/>
                  <a:tailEnd type="non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箭頭接點 94">
                  <a:extLst>
                    <a:ext uri="{FF2B5EF4-FFF2-40B4-BE49-F238E27FC236}">
                      <a16:creationId xmlns:a16="http://schemas.microsoft.com/office/drawing/2014/main" id="{43FA0876-4C7D-B696-3D75-00B4DCCF9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8185" y="3760326"/>
                  <a:ext cx="532951" cy="0"/>
                </a:xfrm>
                <a:prstGeom prst="straightConnector1">
                  <a:avLst/>
                </a:prstGeom>
                <a:ln w="15875">
                  <a:solidFill>
                    <a:schemeClr val="bg2">
                      <a:lumMod val="75000"/>
                    </a:schemeClr>
                  </a:solidFill>
                  <a:headEnd w="lg" len="lg"/>
                  <a:tailEnd type="non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接點 96">
                  <a:extLst>
                    <a:ext uri="{FF2B5EF4-FFF2-40B4-BE49-F238E27FC236}">
                      <a16:creationId xmlns:a16="http://schemas.microsoft.com/office/drawing/2014/main" id="{2E2E3F56-AEDA-B6D3-B893-C818C6251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2890" y="2328671"/>
                  <a:ext cx="1074368" cy="143026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>
                  <a:extLst>
                    <a:ext uri="{FF2B5EF4-FFF2-40B4-BE49-F238E27FC236}">
                      <a16:creationId xmlns:a16="http://schemas.microsoft.com/office/drawing/2014/main" id="{8A8BDD30-D762-0187-40DA-D09C5000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16665" y="3233776"/>
                  <a:ext cx="1073438" cy="52515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23354E05-A503-7B5B-F86E-1D4849587ECC}"/>
                    </a:ext>
                  </a:extLst>
                </p:cNvPr>
                <p:cNvSpPr txBox="1"/>
                <p:nvPr/>
              </p:nvSpPr>
              <p:spPr>
                <a:xfrm>
                  <a:off x="5912685" y="2788350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100" i="1" dirty="0">
                      <a:solidFill>
                        <a:srgbClr val="C00000"/>
                      </a:solidFill>
                      <a:latin typeface="Minion Pro" panose="02040503050306020203" pitchFamily="18" charset="0"/>
                    </a:rPr>
                    <a:t>r′</a:t>
                  </a:r>
                  <a:endParaRPr kumimoji="1" lang="zh-TW" altLang="en-US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30DADE6-B42E-39DF-B14F-609696199356}"/>
                    </a:ext>
                  </a:extLst>
                </p:cNvPr>
                <p:cNvSpPr txBox="1"/>
                <p:nvPr/>
              </p:nvSpPr>
              <p:spPr>
                <a:xfrm>
                  <a:off x="6698642" y="2662891"/>
                  <a:ext cx="5212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100" i="1" dirty="0" err="1">
                      <a:solidFill>
                        <a:srgbClr val="C00000"/>
                      </a:solidFill>
                      <a:latin typeface="Minion Pro" panose="02040503050306020203" pitchFamily="18" charset="0"/>
                    </a:rPr>
                    <a:t>h</a:t>
                  </a:r>
                  <a:r>
                    <a:rPr kumimoji="1" lang="en-US" altLang="zh-TW" sz="1100" dirty="0" err="1">
                      <a:solidFill>
                        <a:srgbClr val="C00000"/>
                      </a:solidFill>
                      <a:latin typeface="Minion Pro" panose="02040503050306020203" pitchFamily="18" charset="0"/>
                    </a:rPr>
                    <a:t>cos</a:t>
                  </a:r>
                  <a:r>
                    <a:rPr kumimoji="1" lang="en-US" altLang="zh-TW" sz="1100" i="1" dirty="0" err="1">
                      <a:solidFill>
                        <a:srgbClr val="C00000"/>
                      </a:solidFill>
                      <a:latin typeface="Minion Pro" panose="02040503050306020203" pitchFamily="18" charset="0"/>
                    </a:rPr>
                    <a:t>ϕ</a:t>
                  </a:r>
                  <a:endParaRPr kumimoji="1" lang="zh-TW" altLang="en-US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endParaRPr>
                </a:p>
              </p:txBody>
            </p:sp>
            <p:cxnSp>
              <p:nvCxnSpPr>
                <p:cNvPr id="119" name="直線箭頭接點 118">
                  <a:extLst>
                    <a:ext uri="{FF2B5EF4-FFF2-40B4-BE49-F238E27FC236}">
                      <a16:creationId xmlns:a16="http://schemas.microsoft.com/office/drawing/2014/main" id="{6FB24D57-8BF9-A91E-18C5-D0ECE8AC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8001" y="3689061"/>
                  <a:ext cx="62567" cy="72815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  <a:headEnd w="lg" len="lg"/>
                  <a:tailEnd type="non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箭頭接點 119">
                  <a:extLst>
                    <a:ext uri="{FF2B5EF4-FFF2-40B4-BE49-F238E27FC236}">
                      <a16:creationId xmlns:a16="http://schemas.microsoft.com/office/drawing/2014/main" id="{59C32702-A08B-7C0F-C1FC-A613973F0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7143" y="3692486"/>
                  <a:ext cx="100789" cy="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  <a:headEnd w="lg" len="lg"/>
                  <a:tailEnd type="non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2" name="圖片 121">
                  <a:extLst>
                    <a:ext uri="{FF2B5EF4-FFF2-40B4-BE49-F238E27FC236}">
                      <a16:creationId xmlns:a16="http://schemas.microsoft.com/office/drawing/2014/main" id="{3EC32D69-97C7-E175-D570-8999D3E8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73084" y="3508783"/>
                  <a:ext cx="876300" cy="139700"/>
                </a:xfrm>
                <a:prstGeom prst="rect">
                  <a:avLst/>
                </a:prstGeom>
              </p:spPr>
            </p:pic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030539DB-D83A-9E6A-6C88-0FDA30508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20474" y="3826609"/>
                  <a:ext cx="342900" cy="114300"/>
                </a:xfrm>
                <a:prstGeom prst="rect">
                  <a:avLst/>
                </a:prstGeom>
              </p:spPr>
            </p:pic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DD0E95D9-5ABF-AEC8-AC61-7F1E050C679A}"/>
                    </a:ext>
                  </a:extLst>
                </p:cNvPr>
                <p:cNvSpPr txBox="1"/>
                <p:nvPr/>
              </p:nvSpPr>
              <p:spPr>
                <a:xfrm>
                  <a:off x="6109071" y="3210817"/>
                  <a:ext cx="2535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100" i="1" dirty="0">
                      <a:solidFill>
                        <a:srgbClr val="C00000"/>
                      </a:solidFill>
                      <a:latin typeface="Minion Pro" panose="02040503050306020203" pitchFamily="18" charset="0"/>
                    </a:rPr>
                    <a:t>a</a:t>
                  </a:r>
                  <a:endParaRPr kumimoji="1" lang="zh-TW" altLang="en-US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endParaRPr>
                </a:p>
              </p:txBody>
            </p: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95EFDC5D-29C6-B8D4-971B-BF1025E6F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8279" y="3142438"/>
                  <a:ext cx="95599" cy="46770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>
                  <a:extLst>
                    <a:ext uri="{FF2B5EF4-FFF2-40B4-BE49-F238E27FC236}">
                      <a16:creationId xmlns:a16="http://schemas.microsoft.com/office/drawing/2014/main" id="{E947950F-F33C-B9BA-273E-97F2ECB20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9226" y="3187687"/>
                  <a:ext cx="0" cy="87664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2651C8A9-E0A5-02B2-5195-D30B45DF1D35}"/>
                  </a:ext>
                </a:extLst>
              </p:cNvPr>
              <p:cNvSpPr txBox="1"/>
              <p:nvPr/>
            </p:nvSpPr>
            <p:spPr>
              <a:xfrm>
                <a:off x="6035342" y="276241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729134" y="2053104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669313" y="242405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551471" y="82699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3" name="弧線 32">
            <a:extLst>
              <a:ext uri="{FF2B5EF4-FFF2-40B4-BE49-F238E27FC236}">
                <a16:creationId xmlns:a16="http://schemas.microsoft.com/office/drawing/2014/main" id="{3A188C7E-7E5A-F582-A9DC-7AB04FA9A8BA}"/>
              </a:ext>
            </a:extLst>
          </p:cNvPr>
          <p:cNvSpPr/>
          <p:nvPr/>
        </p:nvSpPr>
        <p:spPr>
          <a:xfrm rot="6489320">
            <a:off x="8368473" y="2172903"/>
            <a:ext cx="235231" cy="244975"/>
          </a:xfrm>
          <a:prstGeom prst="arc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203</Words>
  <Application>Microsoft Macintosh PowerPoint</Application>
  <PresentationFormat>寬螢幕</PresentationFormat>
  <Paragraphs>96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13</cp:revision>
  <dcterms:created xsi:type="dcterms:W3CDTF">2022-12-20T11:52:04Z</dcterms:created>
  <dcterms:modified xsi:type="dcterms:W3CDTF">2023-03-08T18:00:03Z</dcterms:modified>
</cp:coreProperties>
</file>