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1D09"/>
    <a:srgbClr val="2F528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7"/>
    <p:restoredTop sz="94688"/>
  </p:normalViewPr>
  <p:slideViewPr>
    <p:cSldViewPr snapToGrid="0" snapToObjects="1">
      <p:cViewPr>
        <p:scale>
          <a:sx n="189" d="100"/>
          <a:sy n="189" d="100"/>
        </p:scale>
        <p:origin x="-2008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CCA32-0671-5D33-69B5-0552E3AC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1984A-5A53-AE9D-7BD2-90FED023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76536-1423-C6FA-82B5-4D90511B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FA6BD-C2B3-3A7C-0B46-D9128653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BE703C-7958-B853-0742-6684CCCA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619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09012-B463-BB73-EAA8-611FE32A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DEEB1E-2110-DE0E-D48C-7C7F394FC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4667A6-12BE-EDFA-4745-6A4F75FB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C1354-5E59-4C4C-9492-751C6B41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1D90C-70D4-56FA-9629-14DB516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87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17F43-8CD5-2A62-07BE-39DFA0D0A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5CEB39-7A94-D37A-A0FC-2A2E392C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BE3877-1A12-9807-FD82-1A87E018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A2D62-C50D-E356-DBF3-DF9ECBB1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1ED24B-56C5-86B3-66CB-5363EA9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649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3AEF9-B682-ADF6-2214-B5326B1F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0235B-B13A-B982-92B9-9285DB5A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03418E-47C6-FD41-5A09-0BF99273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087AC6-BFCF-AE3C-FCB4-65EC9686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19F721-A851-BFBA-AB8F-E40CC1F8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261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ACCAE-6484-7694-76D8-E0EFBC0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B98774-D880-ECAD-3EFB-984AE6FB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0D1871-C37B-3867-4A9B-747A719D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3BE17-D5CB-EF90-F8BD-92D83BE4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730B14-215A-0593-C6BE-D5A86ECC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324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78828-42A6-4D1E-1B21-FFEAE1D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00DB2-F16A-7221-80C0-D9343924C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2BB27-438E-90A0-B75A-BE1B24AE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307758-1564-29A2-BDC9-BBC0F218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23F389-561F-BA2F-6F24-A18BD1A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A8ED31-935E-783A-2752-9EE553F3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4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84B25-4501-B243-5C0D-4907CAC8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3150D-7B8E-A9C7-A905-A9EDA816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055BF0-2597-8115-8D6C-44CF8265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351293-5FFF-D9A4-2133-88B27E881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B1B112-0F5F-81DF-F2B2-56C851D9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5C822A-C1D1-818B-99DB-8160AE8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B7DD0C0-0645-407E-F68A-990D229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E6FF65-4BB9-EC5F-C4F2-0797959A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95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CAC427-988D-E075-8A31-704F7D6C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03D8A3-327E-A8ED-F36E-CF97E3FB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6E4AC8C-FDA1-8A61-E420-44966E50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E443F6-34D5-56A8-2AA0-3F573A3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58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49312A-96CF-0A5C-17E9-3F246C53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EF3D707-D768-3CDE-B58D-05AB845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0C3C5E-3975-7B68-DA17-56F09B08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27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14D73-138F-C3DD-6ED3-9D1A81E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9CAF4-1E07-255A-8025-FC83930A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AAAC5E-DD14-972C-78CA-59BEE4215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9777A-2662-7D91-F4CA-3AEDC022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4F494-A4B2-E734-2C3C-F6EA9E25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8221E8-FF41-084F-7BF4-2971F80C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777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D1438-CFC5-4A5D-6C48-A9234C32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E1E5CA-C188-0A65-EDDC-87FED3E7E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2593E3-5849-6DD4-0006-0F79DF74D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278771-2544-61C5-019E-D05682C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6EFEBA-366E-2FA5-F640-45535894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ABE91-766E-F09B-1151-139F3A00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25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CFE000-7A26-22AC-C72F-38FC50C6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152A1-F7E7-7CDE-D102-3FB7C049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0465B-CD19-41A6-6245-5C196825D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9096-680F-844B-B1F1-7BBB7D6E1857}" type="datetimeFigureOut">
              <a:rPr kumimoji="1" lang="zh-TW" altLang="en-US" smtClean="0"/>
              <a:t>2022/12/20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887924-A663-A58A-CF76-8A0771921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68115-C205-8E01-B99F-3B864B4F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5BAB-ED48-924A-AD8F-151158B84F0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8052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990BBB69-4D66-92B4-2F57-000BCEFD3781}"/>
              </a:ext>
            </a:extLst>
          </p:cNvPr>
          <p:cNvCxnSpPr>
            <a:cxnSpLocks/>
          </p:cNvCxnSpPr>
          <p:nvPr/>
        </p:nvCxnSpPr>
        <p:spPr>
          <a:xfrm flipV="1">
            <a:off x="2175282" y="661736"/>
            <a:ext cx="0" cy="2132750"/>
          </a:xfrm>
          <a:prstGeom prst="straightConnector1">
            <a:avLst/>
          </a:prstGeom>
          <a:ln w="1587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0C37EA49-E7A5-8B90-93E7-A941AE8E4CD5}"/>
              </a:ext>
            </a:extLst>
          </p:cNvPr>
          <p:cNvCxnSpPr>
            <a:cxnSpLocks/>
          </p:cNvCxnSpPr>
          <p:nvPr/>
        </p:nvCxnSpPr>
        <p:spPr>
          <a:xfrm>
            <a:off x="2175282" y="2794486"/>
            <a:ext cx="3431433" cy="0"/>
          </a:xfrm>
          <a:prstGeom prst="straightConnector1">
            <a:avLst/>
          </a:prstGeom>
          <a:ln w="1587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BA36330D-EA9A-DD8A-7BFB-1C2CC09E2FC4}"/>
              </a:ext>
            </a:extLst>
          </p:cNvPr>
          <p:cNvCxnSpPr>
            <a:cxnSpLocks/>
          </p:cNvCxnSpPr>
          <p:nvPr/>
        </p:nvCxnSpPr>
        <p:spPr>
          <a:xfrm flipH="1">
            <a:off x="1127292" y="2789868"/>
            <a:ext cx="1047990" cy="1219636"/>
          </a:xfrm>
          <a:prstGeom prst="straightConnector1">
            <a:avLst/>
          </a:prstGeom>
          <a:ln w="15875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三角形 11">
            <a:extLst>
              <a:ext uri="{FF2B5EF4-FFF2-40B4-BE49-F238E27FC236}">
                <a16:creationId xmlns:a16="http://schemas.microsoft.com/office/drawing/2014/main" id="{7435879D-D981-A871-6756-25D5F9D58DC1}"/>
              </a:ext>
            </a:extLst>
          </p:cNvPr>
          <p:cNvSpPr/>
          <p:nvPr/>
        </p:nvSpPr>
        <p:spPr>
          <a:xfrm>
            <a:off x="2175281" y="1409041"/>
            <a:ext cx="2770909" cy="1380828"/>
          </a:xfrm>
          <a:prstGeom prst="triangle">
            <a:avLst>
              <a:gd name="adj" fmla="val 37000"/>
            </a:avLst>
          </a:prstGeom>
          <a:solidFill>
            <a:schemeClr val="accent1">
              <a:alpha val="3265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4D3F5EF-5CFB-9743-1D48-E0D53A389E36}"/>
              </a:ext>
            </a:extLst>
          </p:cNvPr>
          <p:cNvCxnSpPr>
            <a:cxnSpLocks/>
          </p:cNvCxnSpPr>
          <p:nvPr/>
        </p:nvCxnSpPr>
        <p:spPr>
          <a:xfrm>
            <a:off x="3205729" y="1409041"/>
            <a:ext cx="0" cy="618826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47D0596-CFF3-BCDB-3B5F-6FD4F49241D6}"/>
              </a:ext>
            </a:extLst>
          </p:cNvPr>
          <p:cNvCxnSpPr>
            <a:cxnSpLocks/>
          </p:cNvCxnSpPr>
          <p:nvPr/>
        </p:nvCxnSpPr>
        <p:spPr>
          <a:xfrm flipH="1">
            <a:off x="3205729" y="2027867"/>
            <a:ext cx="1389" cy="76200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6BE62F75-345D-5778-08EB-4C8AD9759B83}"/>
              </a:ext>
            </a:extLst>
          </p:cNvPr>
          <p:cNvSpPr/>
          <p:nvPr/>
        </p:nvSpPr>
        <p:spPr>
          <a:xfrm>
            <a:off x="2175281" y="1732308"/>
            <a:ext cx="2770909" cy="1062180"/>
          </a:xfrm>
          <a:prstGeom prst="triangle">
            <a:avLst>
              <a:gd name="adj" fmla="val 13001"/>
            </a:avLst>
          </a:prstGeom>
          <a:solidFill>
            <a:srgbClr val="FF2600">
              <a:alpha val="3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83DC315-ACE9-9E8C-CFB1-11ABD7638104}"/>
              </a:ext>
            </a:extLst>
          </p:cNvPr>
          <p:cNvCxnSpPr>
            <a:stCxn id="14" idx="0"/>
          </p:cNvCxnSpPr>
          <p:nvPr/>
        </p:nvCxnSpPr>
        <p:spPr>
          <a:xfrm>
            <a:off x="2535527" y="1732308"/>
            <a:ext cx="670202" cy="105756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線 21">
            <a:extLst>
              <a:ext uri="{FF2B5EF4-FFF2-40B4-BE49-F238E27FC236}">
                <a16:creationId xmlns:a16="http://schemas.microsoft.com/office/drawing/2014/main" id="{B64A0F94-1D27-44BB-4229-639297404B35}"/>
              </a:ext>
            </a:extLst>
          </p:cNvPr>
          <p:cNvSpPr/>
          <p:nvPr/>
        </p:nvSpPr>
        <p:spPr>
          <a:xfrm>
            <a:off x="3007604" y="2311178"/>
            <a:ext cx="371476" cy="346984"/>
          </a:xfrm>
          <a:prstGeom prst="arc">
            <a:avLst>
              <a:gd name="adj1" fmla="val 11131666"/>
              <a:gd name="adj2" fmla="val 16253523"/>
            </a:avLst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FF9127CF-837E-7111-D9C6-BF90A7C7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14" y="2131070"/>
            <a:ext cx="101600" cy="17780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08855A70-AF64-E8FC-299B-A27258D6FE61}"/>
              </a:ext>
            </a:extLst>
          </p:cNvPr>
          <p:cNvSpPr txBox="1"/>
          <p:nvPr/>
        </p:nvSpPr>
        <p:spPr>
          <a:xfrm>
            <a:off x="3960137" y="173230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d</a:t>
            </a:r>
            <a:endParaRPr kumimoji="1" lang="zh-TW" altLang="en-US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4739C9E-AE93-445A-6415-791549FFC8CE}"/>
              </a:ext>
            </a:extLst>
          </p:cNvPr>
          <p:cNvSpPr txBox="1"/>
          <p:nvPr/>
        </p:nvSpPr>
        <p:spPr>
          <a:xfrm>
            <a:off x="2616998" y="1495424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D</a:t>
            </a:r>
            <a:endParaRPr kumimoji="1" lang="zh-TW" altLang="en-US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9FED0C7-B067-0DF0-BF25-F34361D9BB20}"/>
              </a:ext>
            </a:extLst>
          </p:cNvPr>
          <p:cNvCxnSpPr>
            <a:cxnSpLocks/>
            <a:stCxn id="12" idx="0"/>
          </p:cNvCxnSpPr>
          <p:nvPr/>
        </p:nvCxnSpPr>
        <p:spPr>
          <a:xfrm flipH="1">
            <a:off x="2267929" y="1409041"/>
            <a:ext cx="932588" cy="2431085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1CFD9F6-1E55-E6F4-324D-4A9A8BAE9E15}"/>
              </a:ext>
            </a:extLst>
          </p:cNvPr>
          <p:cNvCxnSpPr>
            <a:cxnSpLocks/>
          </p:cNvCxnSpPr>
          <p:nvPr/>
        </p:nvCxnSpPr>
        <p:spPr>
          <a:xfrm flipH="1">
            <a:off x="2269318" y="1732308"/>
            <a:ext cx="269299" cy="210781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D58791A-A901-2011-151F-4F474AD2C753}"/>
              </a:ext>
            </a:extLst>
          </p:cNvPr>
          <p:cNvSpPr txBox="1"/>
          <p:nvPr/>
        </p:nvSpPr>
        <p:spPr>
          <a:xfrm>
            <a:off x="3182992" y="17916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h</a:t>
            </a:r>
            <a:endParaRPr kumimoji="1" lang="zh-TW" altLang="en-US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5C69628-F719-0971-4EA7-52F7958FBEB6}"/>
              </a:ext>
            </a:extLst>
          </p:cNvPr>
          <p:cNvCxnSpPr/>
          <p:nvPr/>
        </p:nvCxnSpPr>
        <p:spPr>
          <a:xfrm flipH="1">
            <a:off x="2267929" y="2794486"/>
            <a:ext cx="939189" cy="104564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B4D4B2A-2373-401E-B788-1AE18348B19B}"/>
              </a:ext>
            </a:extLst>
          </p:cNvPr>
          <p:cNvSpPr txBox="1"/>
          <p:nvPr/>
        </p:nvSpPr>
        <p:spPr>
          <a:xfrm>
            <a:off x="2083587" y="3855616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G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B6BF431-844C-C460-BD1F-CD758472B5E3}"/>
              </a:ext>
            </a:extLst>
          </p:cNvPr>
          <p:cNvSpPr txBox="1"/>
          <p:nvPr/>
        </p:nvSpPr>
        <p:spPr>
          <a:xfrm>
            <a:off x="1899425" y="2578635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S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3D23BDCE-484E-171F-4F99-B696FC3C56FB}"/>
              </a:ext>
            </a:extLst>
          </p:cNvPr>
          <p:cNvSpPr txBox="1"/>
          <p:nvPr/>
        </p:nvSpPr>
        <p:spPr>
          <a:xfrm>
            <a:off x="4919421" y="2504273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2AEE3A88-8A74-2964-1DBF-0D49E1613951}"/>
              </a:ext>
            </a:extLst>
          </p:cNvPr>
          <p:cNvCxnSpPr>
            <a:cxnSpLocks/>
          </p:cNvCxnSpPr>
          <p:nvPr/>
        </p:nvCxnSpPr>
        <p:spPr>
          <a:xfrm flipH="1">
            <a:off x="2272819" y="2794485"/>
            <a:ext cx="2673371" cy="103737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圖片 49">
            <a:extLst>
              <a:ext uri="{FF2B5EF4-FFF2-40B4-BE49-F238E27FC236}">
                <a16:creationId xmlns:a16="http://schemas.microsoft.com/office/drawing/2014/main" id="{6BA760D4-4393-53EF-A2DD-BDE84073B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390" y="3375188"/>
            <a:ext cx="241300" cy="165100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8AB8F27A-6C0B-4A8A-6AB0-76B80930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918" y="3118780"/>
            <a:ext cx="88900" cy="13970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EFDC0A2C-E9CB-F366-37D4-BD8EB7B4FE2A}"/>
              </a:ext>
            </a:extLst>
          </p:cNvPr>
          <p:cNvSpPr txBox="1"/>
          <p:nvPr/>
        </p:nvSpPr>
        <p:spPr>
          <a:xfrm>
            <a:off x="2747999" y="2399855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r</a:t>
            </a:r>
            <a:endParaRPr kumimoji="1" lang="zh-TW" altLang="en-US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AFA6232-E515-32B6-19A2-917FC5963C7B}"/>
              </a:ext>
            </a:extLst>
          </p:cNvPr>
          <p:cNvSpPr txBox="1"/>
          <p:nvPr/>
        </p:nvSpPr>
        <p:spPr>
          <a:xfrm>
            <a:off x="2113503" y="284144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rgbClr val="C00000"/>
                </a:solidFill>
                <a:latin typeface="Minion Pro" panose="02040503050306020203" pitchFamily="18" charset="0"/>
              </a:rPr>
              <a:t>r′</a:t>
            </a:r>
            <a:endParaRPr kumimoji="1" lang="zh-TW" altLang="en-US" i="1" dirty="0">
              <a:solidFill>
                <a:srgbClr val="C00000"/>
              </a:solidFill>
              <a:latin typeface="Minion Pro" panose="02040503050306020203" pitchFamily="18" charset="0"/>
            </a:endParaRPr>
          </a:p>
        </p:txBody>
      </p:sp>
      <p:sp>
        <p:nvSpPr>
          <p:cNvPr id="58" name="三角形 57">
            <a:extLst>
              <a:ext uri="{FF2B5EF4-FFF2-40B4-BE49-F238E27FC236}">
                <a16:creationId xmlns:a16="http://schemas.microsoft.com/office/drawing/2014/main" id="{9781865B-ACEA-E4F8-1091-7BFFE3C0C950}"/>
              </a:ext>
            </a:extLst>
          </p:cNvPr>
          <p:cNvSpPr/>
          <p:nvPr/>
        </p:nvSpPr>
        <p:spPr>
          <a:xfrm>
            <a:off x="6171119" y="912160"/>
            <a:ext cx="1241799" cy="618826"/>
          </a:xfrm>
          <a:prstGeom prst="triangle">
            <a:avLst>
              <a:gd name="adj" fmla="val 37000"/>
            </a:avLst>
          </a:prstGeom>
          <a:solidFill>
            <a:schemeClr val="accent1">
              <a:alpha val="3265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三角形 59">
            <a:extLst>
              <a:ext uri="{FF2B5EF4-FFF2-40B4-BE49-F238E27FC236}">
                <a16:creationId xmlns:a16="http://schemas.microsoft.com/office/drawing/2014/main" id="{7A433616-62F2-C9A9-DB6C-C2FA0C595EBB}"/>
              </a:ext>
            </a:extLst>
          </p:cNvPr>
          <p:cNvSpPr/>
          <p:nvPr/>
        </p:nvSpPr>
        <p:spPr>
          <a:xfrm>
            <a:off x="7790984" y="912160"/>
            <a:ext cx="1241799" cy="618826"/>
          </a:xfrm>
          <a:prstGeom prst="triangle">
            <a:avLst>
              <a:gd name="adj" fmla="val 37000"/>
            </a:avLst>
          </a:prstGeom>
          <a:solidFill>
            <a:srgbClr val="C00000">
              <a:alpha val="32653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ABA1A7C-0171-E39B-A2F1-4731879830B2}"/>
              </a:ext>
            </a:extLst>
          </p:cNvPr>
          <p:cNvSpPr txBox="1"/>
          <p:nvPr/>
        </p:nvSpPr>
        <p:spPr>
          <a:xfrm>
            <a:off x="7463932" y="10852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inion Pro" panose="02040503050306020203" pitchFamily="18" charset="0"/>
              </a:rPr>
              <a:t>=</a:t>
            </a:r>
            <a:endParaRPr kumimoji="1" lang="zh-TW" altLang="en-US" dirty="0">
              <a:latin typeface="Minion Pro" panose="02040503050306020203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63CD6B6-7FA6-E135-1FB5-757ED657BAAC}"/>
              </a:ext>
            </a:extLst>
          </p:cNvPr>
          <p:cNvSpPr txBox="1"/>
          <p:nvPr/>
        </p:nvSpPr>
        <p:spPr>
          <a:xfrm>
            <a:off x="893885" y="4050723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y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A2074E9-4052-C5DE-ED5E-61AF5E921FDD}"/>
              </a:ext>
            </a:extLst>
          </p:cNvPr>
          <p:cNvSpPr txBox="1"/>
          <p:nvPr/>
        </p:nvSpPr>
        <p:spPr>
          <a:xfrm>
            <a:off x="5627905" y="2624583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x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BF232E2A-E31F-1D70-6652-8AE0DCB0D82C}"/>
              </a:ext>
            </a:extLst>
          </p:cNvPr>
          <p:cNvSpPr txBox="1"/>
          <p:nvPr/>
        </p:nvSpPr>
        <p:spPr>
          <a:xfrm>
            <a:off x="2045277" y="308328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z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65" name="直角三角形 64">
            <a:extLst>
              <a:ext uri="{FF2B5EF4-FFF2-40B4-BE49-F238E27FC236}">
                <a16:creationId xmlns:a16="http://schemas.microsoft.com/office/drawing/2014/main" id="{09B71D5B-81C8-DF91-93BF-082712B8BF2A}"/>
              </a:ext>
            </a:extLst>
          </p:cNvPr>
          <p:cNvSpPr/>
          <p:nvPr/>
        </p:nvSpPr>
        <p:spPr>
          <a:xfrm flipH="1">
            <a:off x="6486531" y="2217127"/>
            <a:ext cx="1691450" cy="1062180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三角形 65">
            <a:extLst>
              <a:ext uri="{FF2B5EF4-FFF2-40B4-BE49-F238E27FC236}">
                <a16:creationId xmlns:a16="http://schemas.microsoft.com/office/drawing/2014/main" id="{B0028ACE-2200-E771-C2DD-86517F18F2A1}"/>
              </a:ext>
            </a:extLst>
          </p:cNvPr>
          <p:cNvSpPr/>
          <p:nvPr/>
        </p:nvSpPr>
        <p:spPr>
          <a:xfrm>
            <a:off x="6486531" y="2315932"/>
            <a:ext cx="1691450" cy="963646"/>
          </a:xfrm>
          <a:prstGeom prst="triangle">
            <a:avLst>
              <a:gd name="adj" fmla="val 6874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03BE1B0-727B-BFB1-F0DD-137B704E0AB9}"/>
              </a:ext>
            </a:extLst>
          </p:cNvPr>
          <p:cNvSpPr txBox="1"/>
          <p:nvPr/>
        </p:nvSpPr>
        <p:spPr>
          <a:xfrm>
            <a:off x="8177981" y="257863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h = </a:t>
            </a:r>
            <a:r>
              <a:rPr kumimoji="1" lang="en-US" altLang="zh-TW" sz="1400" i="1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sin</a:t>
            </a:r>
            <a:r>
              <a:rPr kumimoji="1" lang="en-US" altLang="zh-TW" sz="1400" i="1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2400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3FB4B808-2D18-87F1-1725-95BE0514C2A6}"/>
              </a:ext>
            </a:extLst>
          </p:cNvPr>
          <p:cNvSpPr txBox="1"/>
          <p:nvPr/>
        </p:nvSpPr>
        <p:spPr>
          <a:xfrm>
            <a:off x="7611103" y="26729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rgbClr val="C00000"/>
                </a:solidFill>
                <a:latin typeface="Minion Pro" panose="02040503050306020203" pitchFamily="18" charset="0"/>
              </a:rPr>
              <a:t>h</a:t>
            </a:r>
            <a:endParaRPr kumimoji="1" lang="zh-TW" altLang="en-US" i="1" dirty="0">
              <a:solidFill>
                <a:srgbClr val="C00000"/>
              </a:solidFill>
              <a:latin typeface="Minion Pro" panose="02040503050306020203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F046823-D69D-1959-E3B1-935DFB2AA3BC}"/>
              </a:ext>
            </a:extLst>
          </p:cNvPr>
          <p:cNvSpPr txBox="1"/>
          <p:nvPr/>
        </p:nvSpPr>
        <p:spPr>
          <a:xfrm>
            <a:off x="7748649" y="2107834"/>
            <a:ext cx="250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r</a:t>
            </a:r>
            <a:endParaRPr kumimoji="1" lang="zh-TW" altLang="en-US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1DFF67F-BD64-C0F2-4C8B-49306304A091}"/>
              </a:ext>
            </a:extLst>
          </p:cNvPr>
          <p:cNvSpPr txBox="1"/>
          <p:nvPr/>
        </p:nvSpPr>
        <p:spPr>
          <a:xfrm>
            <a:off x="6838533" y="250427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rgbClr val="C00000"/>
                </a:solidFill>
                <a:latin typeface="Minion Pro" panose="02040503050306020203" pitchFamily="18" charset="0"/>
              </a:rPr>
              <a:t>r′</a:t>
            </a:r>
            <a:endParaRPr kumimoji="1" lang="zh-TW" altLang="en-US" i="1" dirty="0">
              <a:solidFill>
                <a:srgbClr val="C00000"/>
              </a:solidFill>
              <a:latin typeface="Minion Pro" panose="02040503050306020203" pitchFamily="18" charset="0"/>
            </a:endParaRPr>
          </a:p>
        </p:txBody>
      </p:sp>
      <p:pic>
        <p:nvPicPr>
          <p:cNvPr id="77" name="圖片 76">
            <a:extLst>
              <a:ext uri="{FF2B5EF4-FFF2-40B4-BE49-F238E27FC236}">
                <a16:creationId xmlns:a16="http://schemas.microsoft.com/office/drawing/2014/main" id="{202CC747-52BE-70A6-CE56-CB69A34C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794" y="3337664"/>
            <a:ext cx="88900" cy="139700"/>
          </a:xfrm>
          <a:prstGeom prst="rect">
            <a:avLst/>
          </a:prstGeom>
        </p:spPr>
      </p:pic>
      <p:sp>
        <p:nvSpPr>
          <p:cNvPr id="78" name="弧線 77">
            <a:extLst>
              <a:ext uri="{FF2B5EF4-FFF2-40B4-BE49-F238E27FC236}">
                <a16:creationId xmlns:a16="http://schemas.microsoft.com/office/drawing/2014/main" id="{F23BA07B-2522-07F9-2C4E-5BAD7CACB098}"/>
              </a:ext>
            </a:extLst>
          </p:cNvPr>
          <p:cNvSpPr/>
          <p:nvPr/>
        </p:nvSpPr>
        <p:spPr>
          <a:xfrm>
            <a:off x="8005478" y="2778471"/>
            <a:ext cx="301644" cy="322362"/>
          </a:xfrm>
          <a:prstGeom prst="arc">
            <a:avLst>
              <a:gd name="adj1" fmla="val 11131666"/>
              <a:gd name="adj2" fmla="val 16253523"/>
            </a:avLst>
          </a:prstGeom>
          <a:ln w="127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9" name="圖片 78">
            <a:extLst>
              <a:ext uri="{FF2B5EF4-FFF2-40B4-BE49-F238E27FC236}">
                <a16:creationId xmlns:a16="http://schemas.microsoft.com/office/drawing/2014/main" id="{47677FA1-283D-3636-35BB-28B46E3F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761" y="2571157"/>
            <a:ext cx="101600" cy="177800"/>
          </a:xfrm>
          <a:prstGeom prst="rect">
            <a:avLst/>
          </a:prstGeom>
        </p:spPr>
      </p:pic>
      <p:sp>
        <p:nvSpPr>
          <p:cNvPr id="80" name="弧線 79">
            <a:extLst>
              <a:ext uri="{FF2B5EF4-FFF2-40B4-BE49-F238E27FC236}">
                <a16:creationId xmlns:a16="http://schemas.microsoft.com/office/drawing/2014/main" id="{903409C3-84CA-790A-CDA7-C115D4E5B02A}"/>
              </a:ext>
            </a:extLst>
          </p:cNvPr>
          <p:cNvSpPr/>
          <p:nvPr/>
        </p:nvSpPr>
        <p:spPr>
          <a:xfrm>
            <a:off x="7913222" y="3104026"/>
            <a:ext cx="301644" cy="357109"/>
          </a:xfrm>
          <a:prstGeom prst="arc">
            <a:avLst>
              <a:gd name="adj1" fmla="val 11131666"/>
              <a:gd name="adj2" fmla="val 16253523"/>
            </a:avLst>
          </a:prstGeom>
          <a:ln w="12700">
            <a:solidFill>
              <a:srgbClr val="B21D09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3" name="圖片 82">
            <a:extLst>
              <a:ext uri="{FF2B5EF4-FFF2-40B4-BE49-F238E27FC236}">
                <a16:creationId xmlns:a16="http://schemas.microsoft.com/office/drawing/2014/main" id="{26B22B9A-74D2-16D1-2D2F-D9B53EC00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22" y="3023952"/>
            <a:ext cx="431800" cy="203200"/>
          </a:xfrm>
          <a:prstGeom prst="rect">
            <a:avLst/>
          </a:prstGeom>
        </p:spPr>
      </p:pic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27F11973-3A09-05B4-326F-2078FB72DA3C}"/>
              </a:ext>
            </a:extLst>
          </p:cNvPr>
          <p:cNvCxnSpPr>
            <a:stCxn id="58" idx="0"/>
            <a:endCxn id="58" idx="3"/>
          </p:cNvCxnSpPr>
          <p:nvPr/>
        </p:nvCxnSpPr>
        <p:spPr>
          <a:xfrm>
            <a:off x="6630585" y="912160"/>
            <a:ext cx="0" cy="618826"/>
          </a:xfrm>
          <a:prstGeom prst="line">
            <a:avLst/>
          </a:prstGeom>
          <a:ln w="127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C2C8D90-7802-E853-6020-48A748528B7B}"/>
              </a:ext>
            </a:extLst>
          </p:cNvPr>
          <p:cNvSpPr txBox="1"/>
          <p:nvPr/>
        </p:nvSpPr>
        <p:spPr>
          <a:xfrm>
            <a:off x="6596531" y="116584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h</a:t>
            </a:r>
            <a:endParaRPr kumimoji="1" lang="zh-TW" altLang="en-US" sz="1100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45D00F3-9E45-64EE-0FF7-8BEC83D73EC3}"/>
              </a:ext>
            </a:extLst>
          </p:cNvPr>
          <p:cNvSpPr txBox="1"/>
          <p:nvPr/>
        </p:nvSpPr>
        <p:spPr>
          <a:xfrm>
            <a:off x="6960103" y="97535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d</a:t>
            </a:r>
            <a:endParaRPr kumimoji="1" lang="zh-TW" altLang="en-US" sz="1100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DB8B0FEE-CFD1-CCAC-E534-559A3965E424}"/>
              </a:ext>
            </a:extLst>
          </p:cNvPr>
          <p:cNvSpPr txBox="1"/>
          <p:nvPr/>
        </p:nvSpPr>
        <p:spPr>
          <a:xfrm>
            <a:off x="6960103" y="131568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100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89" name="弧線 88">
            <a:extLst>
              <a:ext uri="{FF2B5EF4-FFF2-40B4-BE49-F238E27FC236}">
                <a16:creationId xmlns:a16="http://schemas.microsoft.com/office/drawing/2014/main" id="{D7F1A100-4E4F-7844-1881-65E56B902896}"/>
              </a:ext>
            </a:extLst>
          </p:cNvPr>
          <p:cNvSpPr/>
          <p:nvPr/>
        </p:nvSpPr>
        <p:spPr>
          <a:xfrm>
            <a:off x="7145839" y="1405445"/>
            <a:ext cx="222629" cy="276502"/>
          </a:xfrm>
          <a:prstGeom prst="arc">
            <a:avLst>
              <a:gd name="adj1" fmla="val 11131666"/>
              <a:gd name="adj2" fmla="val 16253523"/>
            </a:avLst>
          </a:prstGeom>
          <a:ln w="9525">
            <a:solidFill>
              <a:srgbClr val="2F528F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503A4CF2-4B3F-0C83-D150-3946008F8611}"/>
              </a:ext>
            </a:extLst>
          </p:cNvPr>
          <p:cNvSpPr txBox="1"/>
          <p:nvPr/>
        </p:nvSpPr>
        <p:spPr>
          <a:xfrm>
            <a:off x="6163990" y="318863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G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98" name="三角形 97">
            <a:extLst>
              <a:ext uri="{FF2B5EF4-FFF2-40B4-BE49-F238E27FC236}">
                <a16:creationId xmlns:a16="http://schemas.microsoft.com/office/drawing/2014/main" id="{F16B6D42-B91A-26EE-A54E-7FB0BDDAB367}"/>
              </a:ext>
            </a:extLst>
          </p:cNvPr>
          <p:cNvSpPr/>
          <p:nvPr/>
        </p:nvSpPr>
        <p:spPr>
          <a:xfrm rot="11640000" flipH="1" flipV="1">
            <a:off x="6484489" y="3172830"/>
            <a:ext cx="2487122" cy="415111"/>
          </a:xfrm>
          <a:prstGeom prst="triangle">
            <a:avLst>
              <a:gd name="adj" fmla="val 66705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100" name="圖片 99">
            <a:extLst>
              <a:ext uri="{FF2B5EF4-FFF2-40B4-BE49-F238E27FC236}">
                <a16:creationId xmlns:a16="http://schemas.microsoft.com/office/drawing/2014/main" id="{05ED86E0-BB38-F43B-349F-B55AED72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16" y="3669157"/>
            <a:ext cx="241300" cy="165100"/>
          </a:xfrm>
          <a:prstGeom prst="rect">
            <a:avLst/>
          </a:prstGeom>
        </p:spPr>
      </p:pic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A9174747-1DC1-94F9-8948-147E74CA18F7}"/>
              </a:ext>
            </a:extLst>
          </p:cNvPr>
          <p:cNvSpPr txBox="1"/>
          <p:nvPr/>
        </p:nvSpPr>
        <p:spPr>
          <a:xfrm>
            <a:off x="8884496" y="378017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E</a:t>
            </a:r>
            <a:endParaRPr kumimoji="1" lang="zh-TW" altLang="en-US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2C5ADB3-5345-09BE-8A63-FEF8A7F3325C}"/>
              </a:ext>
            </a:extLst>
          </p:cNvPr>
          <p:cNvSpPr txBox="1"/>
          <p:nvPr/>
        </p:nvSpPr>
        <p:spPr>
          <a:xfrm>
            <a:off x="6750261" y="1541263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i="1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000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000" i="1" dirty="0" err="1">
                <a:solidFill>
                  <a:schemeClr val="accent1">
                    <a:lumMod val="50000"/>
                  </a:schemeClr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1400" i="1" dirty="0">
              <a:solidFill>
                <a:schemeClr val="accent1">
                  <a:lumMod val="50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19F5D21-00D5-A9AF-2052-8BC6DDBC278F}"/>
              </a:ext>
            </a:extLst>
          </p:cNvPr>
          <p:cNvSpPr txBox="1"/>
          <p:nvPr/>
        </p:nvSpPr>
        <p:spPr>
          <a:xfrm>
            <a:off x="8492209" y="328591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d</a:t>
            </a:r>
            <a:r>
              <a:rPr kumimoji="1" lang="en-US" altLang="zh-TW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cos</a:t>
            </a:r>
            <a:r>
              <a:rPr kumimoji="1" lang="en-US" altLang="zh-TW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nion Pro" panose="02040503050306020203" pitchFamily="18" charset="0"/>
              </a:rPr>
              <a:t>θ</a:t>
            </a:r>
            <a:endParaRPr kumimoji="1" lang="zh-TW" altLang="en-US" sz="2400" i="1" dirty="0">
              <a:solidFill>
                <a:schemeClr val="tx1">
                  <a:lumMod val="85000"/>
                  <a:lumOff val="15000"/>
                </a:schemeClr>
              </a:solidFill>
              <a:latin typeface="Minion Pro" panose="02040503050306020203" pitchFamily="18" charset="0"/>
            </a:endParaRPr>
          </a:p>
        </p:txBody>
      </p:sp>
      <p:sp>
        <p:nvSpPr>
          <p:cNvPr id="104" name="弧線 103">
            <a:extLst>
              <a:ext uri="{FF2B5EF4-FFF2-40B4-BE49-F238E27FC236}">
                <a16:creationId xmlns:a16="http://schemas.microsoft.com/office/drawing/2014/main" id="{A32CDF0B-1326-4C5E-4A4A-AD20C290B84E}"/>
              </a:ext>
            </a:extLst>
          </p:cNvPr>
          <p:cNvSpPr/>
          <p:nvPr/>
        </p:nvSpPr>
        <p:spPr>
          <a:xfrm>
            <a:off x="4361044" y="2765653"/>
            <a:ext cx="202145" cy="211675"/>
          </a:xfrm>
          <a:prstGeom prst="arc">
            <a:avLst>
              <a:gd name="adj1" fmla="val 5960494"/>
              <a:gd name="adj2" fmla="val 13126385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5" name="圖片 104">
            <a:extLst>
              <a:ext uri="{FF2B5EF4-FFF2-40B4-BE49-F238E27FC236}">
                <a16:creationId xmlns:a16="http://schemas.microsoft.com/office/drawing/2014/main" id="{329BCF34-7C42-01F1-4954-55981179B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618" y="2848172"/>
            <a:ext cx="101600" cy="165100"/>
          </a:xfrm>
          <a:prstGeom prst="rect">
            <a:avLst/>
          </a:prstGeom>
        </p:spPr>
      </p:pic>
      <p:sp>
        <p:nvSpPr>
          <p:cNvPr id="106" name="弧線 105">
            <a:extLst>
              <a:ext uri="{FF2B5EF4-FFF2-40B4-BE49-F238E27FC236}">
                <a16:creationId xmlns:a16="http://schemas.microsoft.com/office/drawing/2014/main" id="{EA242813-B2A0-4032-2D10-71CD2C023896}"/>
              </a:ext>
            </a:extLst>
          </p:cNvPr>
          <p:cNvSpPr/>
          <p:nvPr/>
        </p:nvSpPr>
        <p:spPr>
          <a:xfrm>
            <a:off x="8580913" y="3650665"/>
            <a:ext cx="202145" cy="211675"/>
          </a:xfrm>
          <a:prstGeom prst="arc">
            <a:avLst>
              <a:gd name="adj1" fmla="val 9174533"/>
              <a:gd name="adj2" fmla="val 1414502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8" name="圖片 107">
            <a:extLst>
              <a:ext uri="{FF2B5EF4-FFF2-40B4-BE49-F238E27FC236}">
                <a16:creationId xmlns:a16="http://schemas.microsoft.com/office/drawing/2014/main" id="{E40D92FE-FDEC-DDD9-6F83-2C1EB6582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875" y="3561391"/>
            <a:ext cx="1016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</Words>
  <Application>Microsoft Macintosh PowerPoint</Application>
  <PresentationFormat>寬螢幕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Minion Pro</vt:lpstr>
      <vt:lpstr>Office 佈景主題 2013 - 2022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Yen-Hsun Lin</dc:creator>
  <cp:lastModifiedBy>Yen-Hsun Lin</cp:lastModifiedBy>
  <cp:revision>2</cp:revision>
  <dcterms:created xsi:type="dcterms:W3CDTF">2022-12-20T11:52:04Z</dcterms:created>
  <dcterms:modified xsi:type="dcterms:W3CDTF">2022-12-20T12:52:20Z</dcterms:modified>
</cp:coreProperties>
</file>