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4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2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0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2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1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882187" y="1331338"/>
            <a:ext cx="1247869" cy="4658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81124" y="2807121"/>
            <a:ext cx="1140323" cy="55614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090590" y="4525449"/>
            <a:ext cx="922859" cy="55467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39386" y="287539"/>
            <a:ext cx="364647" cy="524894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693886" y="639632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93886" y="942117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693886" y="1245980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693886" y="2433961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93886" y="2736446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693886" y="3040309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93886" y="4531868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693886" y="4834353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693886" y="5138216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08636" y="630107"/>
            <a:ext cx="364647" cy="487964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63136" y="4007729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763136" y="4310214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763136" y="4614077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766322" y="1845304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66322" y="2147789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766322" y="2451652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615140" y="940310"/>
            <a:ext cx="364647" cy="10479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672826" y="1040293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672826" y="1342778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672826" y="1646641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615140" y="2413851"/>
            <a:ext cx="364647" cy="10479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672826" y="2513834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672826" y="2816319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672826" y="3120182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630786" y="4216252"/>
            <a:ext cx="364647" cy="10479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688472" y="4316235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688472" y="4618720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688472" y="4922583"/>
            <a:ext cx="273507" cy="2766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82064" y="1327568"/>
            <a:ext cx="461665" cy="369869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Table Lookup in Embedding Matrix C</a:t>
            </a:r>
            <a:endParaRPr lang="en-US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87749"/>
              </p:ext>
            </p:extLst>
          </p:nvPr>
        </p:nvGraphicFramePr>
        <p:xfrm>
          <a:off x="5397500" y="32893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27000" imgH="203200" progId="Equation.DSMT4">
                  <p:embed/>
                </p:oleObj>
              </mc:Choice>
              <mc:Fallback>
                <p:oleObj name="Equation" r:id="rId6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7500" y="32893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073283" y="1360546"/>
            <a:ext cx="461665" cy="346483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Activation function (tanh, sigmoid)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68732" y="2617941"/>
            <a:ext cx="461665" cy="98993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3" idx="3"/>
          </p:cNvCxnSpPr>
          <p:nvPr/>
        </p:nvCxnSpPr>
        <p:spPr>
          <a:xfrm>
            <a:off x="2979787" y="1464291"/>
            <a:ext cx="1703534" cy="65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3"/>
          </p:cNvCxnSpPr>
          <p:nvPr/>
        </p:nvCxnSpPr>
        <p:spPr>
          <a:xfrm>
            <a:off x="2979787" y="2937832"/>
            <a:ext cx="1703534" cy="458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982064" y="4505133"/>
            <a:ext cx="1698980" cy="30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73283" y="3085192"/>
            <a:ext cx="1566103" cy="204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008137" y="4546026"/>
            <a:ext cx="429390" cy="48861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899425" y="2748736"/>
            <a:ext cx="657509" cy="49931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782786" y="1198680"/>
            <a:ext cx="951349" cy="51843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467140" y="5509750"/>
            <a:ext cx="776277" cy="3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91121" y="5573920"/>
            <a:ext cx="9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394791" y="5611538"/>
            <a:ext cx="9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5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Lee</dc:creator>
  <cp:lastModifiedBy>Jason Lee</cp:lastModifiedBy>
  <cp:revision>6</cp:revision>
  <dcterms:created xsi:type="dcterms:W3CDTF">2015-05-22T21:26:02Z</dcterms:created>
  <dcterms:modified xsi:type="dcterms:W3CDTF">2015-05-22T21:57:25Z</dcterms:modified>
</cp:coreProperties>
</file>