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5" d="100"/>
          <a:sy n="95" d="100"/>
        </p:scale>
        <p:origin x="-147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32CE-7648-AA42-B8CB-083E548CCFDB}" type="datetimeFigureOut">
              <a:rPr lang="en-US" smtClean="0"/>
              <a:t>5/22/15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62C3A-A155-0541-BF06-505E91EBDB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24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32CE-7648-AA42-B8CB-083E548CCFDB}" type="datetimeFigureOut">
              <a:rPr lang="en-US" smtClean="0"/>
              <a:t>5/22/15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62C3A-A155-0541-BF06-505E91EBDB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627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32CE-7648-AA42-B8CB-083E548CCFDB}" type="datetimeFigureOut">
              <a:rPr lang="en-US" smtClean="0"/>
              <a:t>5/22/15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62C3A-A155-0541-BF06-505E91EBDB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407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32CE-7648-AA42-B8CB-083E548CCFDB}" type="datetimeFigureOut">
              <a:rPr lang="en-US" smtClean="0"/>
              <a:t>5/22/15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62C3A-A155-0541-BF06-505E91EBDB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280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32CE-7648-AA42-B8CB-083E548CCFDB}" type="datetimeFigureOut">
              <a:rPr lang="en-US" smtClean="0"/>
              <a:t>5/22/15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62C3A-A155-0541-BF06-505E91EBDB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620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32CE-7648-AA42-B8CB-083E548CCFDB}" type="datetimeFigureOut">
              <a:rPr lang="en-US" smtClean="0"/>
              <a:t>5/22/15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62C3A-A155-0541-BF06-505E91EBDB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28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32CE-7648-AA42-B8CB-083E548CCFDB}" type="datetimeFigureOut">
              <a:rPr lang="en-US" smtClean="0"/>
              <a:t>5/22/15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62C3A-A155-0541-BF06-505E91EBDB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29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32CE-7648-AA42-B8CB-083E548CCFDB}" type="datetimeFigureOut">
              <a:rPr lang="en-US" smtClean="0"/>
              <a:t>5/22/15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62C3A-A155-0541-BF06-505E91EBDB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60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32CE-7648-AA42-B8CB-083E548CCFDB}" type="datetimeFigureOut">
              <a:rPr lang="en-US" smtClean="0"/>
              <a:t>5/22/15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62C3A-A155-0541-BF06-505E91EBDB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17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32CE-7648-AA42-B8CB-083E548CCFDB}" type="datetimeFigureOut">
              <a:rPr lang="en-US" smtClean="0"/>
              <a:t>5/22/15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62C3A-A155-0541-BF06-505E91EBDB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A32CE-7648-AA42-B8CB-083E548CCFDB}" type="datetimeFigureOut">
              <a:rPr lang="en-US" smtClean="0"/>
              <a:t>5/22/15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62C3A-A155-0541-BF06-505E91EBDB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2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A32CE-7648-AA42-B8CB-083E548CCFDB}" type="datetimeFigureOut">
              <a:rPr lang="en-US" smtClean="0"/>
              <a:t>5/22/15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62C3A-A155-0541-BF06-505E91EBDB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21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5479" y="997790"/>
            <a:ext cx="817479" cy="51408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491" y="1037894"/>
            <a:ext cx="721501" cy="47611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7505" y="1032369"/>
            <a:ext cx="709863" cy="4696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6339" y="1005633"/>
            <a:ext cx="699168" cy="4897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0742" y="3579973"/>
            <a:ext cx="515220" cy="557800"/>
          </a:xfrm>
          <a:prstGeom prst="rect">
            <a:avLst/>
          </a:prstGeom>
        </p:spPr>
      </p:pic>
      <p:sp>
        <p:nvSpPr>
          <p:cNvPr id="35" name="Rounded Rectangle 34"/>
          <p:cNvSpPr/>
          <p:nvPr/>
        </p:nvSpPr>
        <p:spPr>
          <a:xfrm rot="16200000">
            <a:off x="4705760" y="3326231"/>
            <a:ext cx="364647" cy="1047961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498156" y="3744241"/>
            <a:ext cx="776277" cy="372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458052" y="2414378"/>
            <a:ext cx="906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1431316" y="1079167"/>
            <a:ext cx="906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 rot="16200000">
            <a:off x="4705760" y="2049204"/>
            <a:ext cx="364647" cy="1047961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ounded Rectangle 54"/>
          <p:cNvSpPr/>
          <p:nvPr/>
        </p:nvSpPr>
        <p:spPr>
          <a:xfrm rot="16200000">
            <a:off x="4100294" y="742195"/>
            <a:ext cx="364647" cy="1047961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 rot="16200000">
            <a:off x="2757173" y="739840"/>
            <a:ext cx="364647" cy="1047961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ounded Rectangle 58"/>
          <p:cNvSpPr/>
          <p:nvPr/>
        </p:nvSpPr>
        <p:spPr>
          <a:xfrm rot="16200000">
            <a:off x="6872916" y="737510"/>
            <a:ext cx="364647" cy="1047961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ounded Rectangle 59"/>
          <p:cNvSpPr/>
          <p:nvPr/>
        </p:nvSpPr>
        <p:spPr>
          <a:xfrm rot="16200000">
            <a:off x="5516427" y="735155"/>
            <a:ext cx="364647" cy="1047961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Arrow Connector 38"/>
          <p:cNvCxnSpPr>
            <a:stCxn id="35" idx="3"/>
          </p:cNvCxnSpPr>
          <p:nvPr/>
        </p:nvCxnSpPr>
        <p:spPr>
          <a:xfrm flipV="1">
            <a:off x="4888084" y="2755509"/>
            <a:ext cx="5138" cy="9123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3" idx="3"/>
          </p:cNvCxnSpPr>
          <p:nvPr/>
        </p:nvCxnSpPr>
        <p:spPr>
          <a:xfrm flipH="1" flipV="1">
            <a:off x="2946779" y="1448500"/>
            <a:ext cx="1941305" cy="9423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3" idx="3"/>
            <a:endCxn id="55" idx="1"/>
          </p:cNvCxnSpPr>
          <p:nvPr/>
        </p:nvCxnSpPr>
        <p:spPr>
          <a:xfrm flipH="1" flipV="1">
            <a:off x="4282618" y="1448499"/>
            <a:ext cx="605466" cy="9423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3" idx="3"/>
          </p:cNvCxnSpPr>
          <p:nvPr/>
        </p:nvCxnSpPr>
        <p:spPr>
          <a:xfrm flipV="1">
            <a:off x="4888084" y="1448501"/>
            <a:ext cx="812590" cy="942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53" idx="3"/>
          </p:cNvCxnSpPr>
          <p:nvPr/>
        </p:nvCxnSpPr>
        <p:spPr>
          <a:xfrm flipV="1">
            <a:off x="4888084" y="1448502"/>
            <a:ext cx="2149432" cy="9423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656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Lee</dc:creator>
  <cp:lastModifiedBy>Jason Lee</cp:lastModifiedBy>
  <cp:revision>8</cp:revision>
  <dcterms:created xsi:type="dcterms:W3CDTF">2015-05-22T21:26:02Z</dcterms:created>
  <dcterms:modified xsi:type="dcterms:W3CDTF">2015-05-22T23:01:39Z</dcterms:modified>
</cp:coreProperties>
</file>