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12192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434" autoAdjust="0"/>
  </p:normalViewPr>
  <p:slideViewPr>
    <p:cSldViewPr snapToGrid="0">
      <p:cViewPr varScale="1">
        <p:scale>
          <a:sx n="40" d="100"/>
          <a:sy n="40" d="100"/>
        </p:scale>
        <p:origin x="23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87BBB-542E-4BF2-9EC0-33EBC5A45A9D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A1FC-A43E-474B-BCF6-A72E26D0EF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2921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B8380-6CDC-4273-B91C-9E7520F0A0A6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697D0-4FA7-49CA-ACEA-B39852C9F1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68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697D0-4FA7-49CA-ACEA-B39852C9F1C5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405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325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99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64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26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342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43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409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396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556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72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EBA6C-AB76-403A-A3D5-A28E8E757203}" type="datetimeFigureOut">
              <a:rPr lang="id-ID" smtClean="0"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7704-A8B1-4250-8C33-BFAD12C5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660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2020-06-05T12:25:22Z</dcterms:created>
  <dcterms:modified xsi:type="dcterms:W3CDTF">2020-06-05T12:26:31Z</dcterms:modified>
</cp:coreProperties>
</file>