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7.jpeg" ContentType="image/jpeg"/>
  <Override PartName="/ppt/media/image2.png" ContentType="image/png"/>
  <Override PartName="/ppt/media/image3.png" ContentType="image/png"/>
  <Override PartName="/ppt/media/image9.jpeg" ContentType="image/jpeg"/>
  <Override PartName="/ppt/media/image4.png" ContentType="image/png"/>
  <Override PartName="/ppt/media/image6.jpeg" ContentType="image/jpeg"/>
  <Override PartName="/ppt/media/image5.png" ContentType="image/png"/>
  <Override PartName="/ppt/media/image8.jpeg" ContentType="image/jpeg"/>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29" name="PlaceHolder 2"/>
          <p:cNvSpPr>
            <a:spLocks noGrp="1"/>
          </p:cNvSpPr>
          <p:nvPr>
            <p:ph type="body"/>
          </p:nvPr>
        </p:nvSpPr>
        <p:spPr>
          <a:xfrm>
            <a:off x="504000" y="1769040"/>
            <a:ext cx="9071640" cy="2091240"/>
          </a:xfrm>
          <a:prstGeom prst="rect">
            <a:avLst/>
          </a:prstGeom>
        </p:spPr>
        <p:txBody>
          <a:bodyPr lIns="0" rIns="0" tIns="0" bIns="0">
            <a:normAutofit/>
          </a:bodyPr>
          <a:p>
            <a:endParaRPr b="0" lang="tr-TR" sz="3200" spc="-1" strike="noStrike">
              <a:latin typeface="Arial"/>
            </a:endParaRPr>
          </a:p>
        </p:txBody>
      </p:sp>
      <p:sp>
        <p:nvSpPr>
          <p:cNvPr id="30" name="PlaceHolder 3"/>
          <p:cNvSpPr>
            <a:spLocks noGrp="1"/>
          </p:cNvSpPr>
          <p:nvPr>
            <p:ph type="body"/>
          </p:nvPr>
        </p:nvSpPr>
        <p:spPr>
          <a:xfrm>
            <a:off x="504000" y="4059360"/>
            <a:ext cx="907164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32" name="PlaceHolder 2"/>
          <p:cNvSpPr>
            <a:spLocks noGrp="1"/>
          </p:cNvSpPr>
          <p:nvPr>
            <p:ph type="body"/>
          </p:nvPr>
        </p:nvSpPr>
        <p:spPr>
          <a:xfrm>
            <a:off x="504000" y="1769040"/>
            <a:ext cx="4426920" cy="2091240"/>
          </a:xfrm>
          <a:prstGeom prst="rect">
            <a:avLst/>
          </a:prstGeom>
        </p:spPr>
        <p:txBody>
          <a:bodyPr lIns="0" rIns="0" tIns="0" bIns="0">
            <a:normAutofit/>
          </a:bodyPr>
          <a:p>
            <a:endParaRPr b="0" lang="tr-TR" sz="3200" spc="-1" strike="noStrike">
              <a:latin typeface="Arial"/>
            </a:endParaRPr>
          </a:p>
        </p:txBody>
      </p:sp>
      <p:sp>
        <p:nvSpPr>
          <p:cNvPr id="33" name="PlaceHolder 3"/>
          <p:cNvSpPr>
            <a:spLocks noGrp="1"/>
          </p:cNvSpPr>
          <p:nvPr>
            <p:ph type="body"/>
          </p:nvPr>
        </p:nvSpPr>
        <p:spPr>
          <a:xfrm>
            <a:off x="5152680" y="1769040"/>
            <a:ext cx="4426920" cy="2091240"/>
          </a:xfrm>
          <a:prstGeom prst="rect">
            <a:avLst/>
          </a:prstGeom>
        </p:spPr>
        <p:txBody>
          <a:bodyPr lIns="0" rIns="0" tIns="0" bIns="0">
            <a:normAutofit/>
          </a:bodyPr>
          <a:p>
            <a:endParaRPr b="0" lang="tr-TR" sz="3200" spc="-1" strike="noStrike">
              <a:latin typeface="Arial"/>
            </a:endParaRPr>
          </a:p>
        </p:txBody>
      </p:sp>
      <p:sp>
        <p:nvSpPr>
          <p:cNvPr id="34" name="PlaceHolder 4"/>
          <p:cNvSpPr>
            <a:spLocks noGrp="1"/>
          </p:cNvSpPr>
          <p:nvPr>
            <p:ph type="body"/>
          </p:nvPr>
        </p:nvSpPr>
        <p:spPr>
          <a:xfrm>
            <a:off x="504000" y="4059360"/>
            <a:ext cx="4426920" cy="2091240"/>
          </a:xfrm>
          <a:prstGeom prst="rect">
            <a:avLst/>
          </a:prstGeom>
        </p:spPr>
        <p:txBody>
          <a:bodyPr lIns="0" rIns="0" tIns="0" bIns="0">
            <a:normAutofit/>
          </a:bodyPr>
          <a:p>
            <a:endParaRPr b="0" lang="tr-TR" sz="3200" spc="-1" strike="noStrike">
              <a:latin typeface="Arial"/>
            </a:endParaRPr>
          </a:p>
        </p:txBody>
      </p:sp>
      <p:sp>
        <p:nvSpPr>
          <p:cNvPr id="35" name="PlaceHolder 5"/>
          <p:cNvSpPr>
            <a:spLocks noGrp="1"/>
          </p:cNvSpPr>
          <p:nvPr>
            <p:ph type="body"/>
          </p:nvPr>
        </p:nvSpPr>
        <p:spPr>
          <a:xfrm>
            <a:off x="5152680" y="4059360"/>
            <a:ext cx="442692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37" name="PlaceHolder 2"/>
          <p:cNvSpPr>
            <a:spLocks noGrp="1"/>
          </p:cNvSpPr>
          <p:nvPr>
            <p:ph type="body"/>
          </p:nvPr>
        </p:nvSpPr>
        <p:spPr>
          <a:xfrm>
            <a:off x="504000" y="1769040"/>
            <a:ext cx="2920680" cy="2091240"/>
          </a:xfrm>
          <a:prstGeom prst="rect">
            <a:avLst/>
          </a:prstGeom>
        </p:spPr>
        <p:txBody>
          <a:bodyPr lIns="0" rIns="0" tIns="0" bIns="0">
            <a:normAutofit/>
          </a:bodyPr>
          <a:p>
            <a:endParaRPr b="0" lang="tr-TR" sz="3200" spc="-1" strike="noStrike">
              <a:latin typeface="Arial"/>
            </a:endParaRPr>
          </a:p>
        </p:txBody>
      </p:sp>
      <p:sp>
        <p:nvSpPr>
          <p:cNvPr id="38" name="PlaceHolder 3"/>
          <p:cNvSpPr>
            <a:spLocks noGrp="1"/>
          </p:cNvSpPr>
          <p:nvPr>
            <p:ph type="body"/>
          </p:nvPr>
        </p:nvSpPr>
        <p:spPr>
          <a:xfrm>
            <a:off x="3571200" y="1769040"/>
            <a:ext cx="2920680" cy="2091240"/>
          </a:xfrm>
          <a:prstGeom prst="rect">
            <a:avLst/>
          </a:prstGeom>
        </p:spPr>
        <p:txBody>
          <a:bodyPr lIns="0" rIns="0" tIns="0" bIns="0">
            <a:normAutofit/>
          </a:bodyPr>
          <a:p>
            <a:endParaRPr b="0" lang="tr-TR" sz="3200" spc="-1" strike="noStrike">
              <a:latin typeface="Arial"/>
            </a:endParaRPr>
          </a:p>
        </p:txBody>
      </p:sp>
      <p:sp>
        <p:nvSpPr>
          <p:cNvPr id="39" name="PlaceHolder 4"/>
          <p:cNvSpPr>
            <a:spLocks noGrp="1"/>
          </p:cNvSpPr>
          <p:nvPr>
            <p:ph type="body"/>
          </p:nvPr>
        </p:nvSpPr>
        <p:spPr>
          <a:xfrm>
            <a:off x="6638040" y="1769040"/>
            <a:ext cx="2920680" cy="2091240"/>
          </a:xfrm>
          <a:prstGeom prst="rect">
            <a:avLst/>
          </a:prstGeom>
        </p:spPr>
        <p:txBody>
          <a:bodyPr lIns="0" rIns="0" tIns="0" bIns="0">
            <a:normAutofit/>
          </a:bodyPr>
          <a:p>
            <a:endParaRPr b="0" lang="tr-TR" sz="3200" spc="-1" strike="noStrike">
              <a:latin typeface="Arial"/>
            </a:endParaRPr>
          </a:p>
        </p:txBody>
      </p:sp>
      <p:sp>
        <p:nvSpPr>
          <p:cNvPr id="40" name="PlaceHolder 5"/>
          <p:cNvSpPr>
            <a:spLocks noGrp="1"/>
          </p:cNvSpPr>
          <p:nvPr>
            <p:ph type="body"/>
          </p:nvPr>
        </p:nvSpPr>
        <p:spPr>
          <a:xfrm>
            <a:off x="504000" y="4059360"/>
            <a:ext cx="2920680" cy="2091240"/>
          </a:xfrm>
          <a:prstGeom prst="rect">
            <a:avLst/>
          </a:prstGeom>
        </p:spPr>
        <p:txBody>
          <a:bodyPr lIns="0" rIns="0" tIns="0" bIns="0">
            <a:normAutofit/>
          </a:bodyPr>
          <a:p>
            <a:endParaRPr b="0" lang="tr-TR" sz="3200" spc="-1" strike="noStrike">
              <a:latin typeface="Arial"/>
            </a:endParaRPr>
          </a:p>
        </p:txBody>
      </p:sp>
      <p:sp>
        <p:nvSpPr>
          <p:cNvPr id="41" name="PlaceHolder 6"/>
          <p:cNvSpPr>
            <a:spLocks noGrp="1"/>
          </p:cNvSpPr>
          <p:nvPr>
            <p:ph type="body"/>
          </p:nvPr>
        </p:nvSpPr>
        <p:spPr>
          <a:xfrm>
            <a:off x="3571200" y="4059360"/>
            <a:ext cx="2920680" cy="2091240"/>
          </a:xfrm>
          <a:prstGeom prst="rect">
            <a:avLst/>
          </a:prstGeom>
        </p:spPr>
        <p:txBody>
          <a:bodyPr lIns="0" rIns="0" tIns="0" bIns="0">
            <a:normAutofit/>
          </a:bodyPr>
          <a:p>
            <a:endParaRPr b="0" lang="tr-TR" sz="3200" spc="-1" strike="noStrike">
              <a:latin typeface="Arial"/>
            </a:endParaRPr>
          </a:p>
        </p:txBody>
      </p:sp>
      <p:sp>
        <p:nvSpPr>
          <p:cNvPr id="42" name="PlaceHolder 7"/>
          <p:cNvSpPr>
            <a:spLocks noGrp="1"/>
          </p:cNvSpPr>
          <p:nvPr>
            <p:ph type="body"/>
          </p:nvPr>
        </p:nvSpPr>
        <p:spPr>
          <a:xfrm>
            <a:off x="6638040" y="4059360"/>
            <a:ext cx="292068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normAutofit/>
          </a:bodyPr>
          <a:p>
            <a:endParaRPr b="0" lang="tr-TR" sz="3200" spc="-1" strike="noStrike">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normAutofit/>
          </a:bodyPr>
          <a:p>
            <a:endParaRPr b="0" lang="tr-TR" sz="3200" spc="-1" strike="noStrike">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normAutofit/>
          </a:bodyPr>
          <a:p>
            <a:endParaRPr b="0" lang="tr-TR" sz="3200" spc="-1" strike="noStrike">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8"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normAutofit/>
          </a:bodyPr>
          <a:p>
            <a:endParaRPr b="0" lang="tr-TR" sz="3200" spc="-1" strike="noStrike">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normAutofit/>
          </a:bodyPr>
          <a:p>
            <a:endParaRPr b="0" lang="tr-TR" sz="3200" spc="-1" strike="noStrike">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normAutofit/>
          </a:bodyPr>
          <a:p>
            <a:endParaRPr b="0" lang="tr-TR" sz="3200" spc="-1" strike="noStrike">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normAutofit/>
          </a:bodyPr>
          <a:p>
            <a:endParaRPr b="0" lang="tr-TR" sz="3200" spc="-1" strike="noStrike">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normAutofit/>
          </a:bodyPr>
          <a:p>
            <a:endParaRPr b="0" lang="tr-TR" sz="3200" spc="-1" strike="noStrike">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normAutofit/>
          </a:bodyPr>
          <a:p>
            <a:endParaRPr b="0" lang="tr-TR" sz="3200" spc="-1" strike="noStrike">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normAutofit/>
          </a:bodyPr>
          <a:p>
            <a:endParaRPr b="0" lang="tr-TR" sz="3200" spc="-1" strike="noStrike">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normAutofit/>
          </a:bodyPr>
          <a:p>
            <a:endParaRPr b="0" lang="tr-TR" sz="3200" spc="-1" strike="noStrike">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normAutofit/>
          </a:bodyPr>
          <a:p>
            <a:endParaRPr b="0" lang="tr-TR" sz="3200" spc="-1" strike="noStrike">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normAutofit/>
          </a:bodyPr>
          <a:p>
            <a:endParaRPr b="0" lang="tr-TR" sz="3200" spc="-1" strike="noStrike">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normAutofit/>
          </a:bodyPr>
          <a:p>
            <a:endParaRPr b="0" lang="tr-TR" sz="3200" spc="-1" strike="noStrike">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normAutofit/>
          </a:bodyPr>
          <a:p>
            <a:endParaRPr b="0" lang="tr-TR" sz="3200" spc="-1" strike="noStrike">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normAutofit/>
          </a:bodyPr>
          <a:p>
            <a:endParaRPr b="0" lang="tr-TR" sz="3200" spc="-1" strike="noStrike">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10" name="PlaceHolder 2"/>
          <p:cNvSpPr>
            <a:spLocks noGrp="1"/>
          </p:cNvSpPr>
          <p:nvPr>
            <p:ph type="body"/>
          </p:nvPr>
        </p:nvSpPr>
        <p:spPr>
          <a:xfrm>
            <a:off x="504000" y="1769040"/>
            <a:ext cx="9071640" cy="43844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12" name="PlaceHolder 2"/>
          <p:cNvSpPr>
            <a:spLocks noGrp="1"/>
          </p:cNvSpPr>
          <p:nvPr>
            <p:ph type="body"/>
          </p:nvPr>
        </p:nvSpPr>
        <p:spPr>
          <a:xfrm>
            <a:off x="504000" y="1769040"/>
            <a:ext cx="4426920" cy="4384440"/>
          </a:xfrm>
          <a:prstGeom prst="rect">
            <a:avLst/>
          </a:prstGeom>
        </p:spPr>
        <p:txBody>
          <a:bodyPr lIns="0" rIns="0" tIns="0" bIns="0">
            <a:normAutofit/>
          </a:bodyPr>
          <a:p>
            <a:endParaRPr b="0" lang="tr-TR" sz="3200" spc="-1" strike="noStrike">
              <a:latin typeface="Arial"/>
            </a:endParaRPr>
          </a:p>
        </p:txBody>
      </p:sp>
      <p:sp>
        <p:nvSpPr>
          <p:cNvPr id="13" name="PlaceHolder 3"/>
          <p:cNvSpPr>
            <a:spLocks noGrp="1"/>
          </p:cNvSpPr>
          <p:nvPr>
            <p:ph type="body"/>
          </p:nvPr>
        </p:nvSpPr>
        <p:spPr>
          <a:xfrm>
            <a:off x="5152680" y="1769040"/>
            <a:ext cx="4426920" cy="4384440"/>
          </a:xfrm>
          <a:prstGeom prst="rect">
            <a:avLst/>
          </a:prstGeom>
        </p:spPr>
        <p:txBody>
          <a:bodyPr lIns="0" rIns="0" tIns="0" bIns="0">
            <a:normAutofit/>
          </a:bodyPr>
          <a:p>
            <a:endParaRPr b="0" lang="tr-T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17" name="PlaceHolder 2"/>
          <p:cNvSpPr>
            <a:spLocks noGrp="1"/>
          </p:cNvSpPr>
          <p:nvPr>
            <p:ph type="body"/>
          </p:nvPr>
        </p:nvSpPr>
        <p:spPr>
          <a:xfrm>
            <a:off x="504000" y="1769040"/>
            <a:ext cx="4426920" cy="2091240"/>
          </a:xfrm>
          <a:prstGeom prst="rect">
            <a:avLst/>
          </a:prstGeom>
        </p:spPr>
        <p:txBody>
          <a:bodyPr lIns="0" rIns="0" tIns="0" bIns="0">
            <a:normAutofit/>
          </a:bodyPr>
          <a:p>
            <a:endParaRPr b="0" lang="tr-TR" sz="3200" spc="-1" strike="noStrike">
              <a:latin typeface="Arial"/>
            </a:endParaRPr>
          </a:p>
        </p:txBody>
      </p:sp>
      <p:sp>
        <p:nvSpPr>
          <p:cNvPr id="18" name="PlaceHolder 3"/>
          <p:cNvSpPr>
            <a:spLocks noGrp="1"/>
          </p:cNvSpPr>
          <p:nvPr>
            <p:ph type="body"/>
          </p:nvPr>
        </p:nvSpPr>
        <p:spPr>
          <a:xfrm>
            <a:off x="5152680" y="1769040"/>
            <a:ext cx="4426920" cy="4384440"/>
          </a:xfrm>
          <a:prstGeom prst="rect">
            <a:avLst/>
          </a:prstGeom>
        </p:spPr>
        <p:txBody>
          <a:bodyPr lIns="0" rIns="0" tIns="0" bIns="0">
            <a:normAutofit/>
          </a:bodyPr>
          <a:p>
            <a:endParaRPr b="0" lang="tr-TR" sz="3200" spc="-1" strike="noStrike">
              <a:latin typeface="Arial"/>
            </a:endParaRPr>
          </a:p>
        </p:txBody>
      </p:sp>
      <p:sp>
        <p:nvSpPr>
          <p:cNvPr id="19" name="PlaceHolder 4"/>
          <p:cNvSpPr>
            <a:spLocks noGrp="1"/>
          </p:cNvSpPr>
          <p:nvPr>
            <p:ph type="body"/>
          </p:nvPr>
        </p:nvSpPr>
        <p:spPr>
          <a:xfrm>
            <a:off x="504000" y="4059360"/>
            <a:ext cx="442692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21" name="PlaceHolder 2"/>
          <p:cNvSpPr>
            <a:spLocks noGrp="1"/>
          </p:cNvSpPr>
          <p:nvPr>
            <p:ph type="body"/>
          </p:nvPr>
        </p:nvSpPr>
        <p:spPr>
          <a:xfrm>
            <a:off x="504000" y="1769040"/>
            <a:ext cx="4426920" cy="4384440"/>
          </a:xfrm>
          <a:prstGeom prst="rect">
            <a:avLst/>
          </a:prstGeom>
        </p:spPr>
        <p:txBody>
          <a:bodyPr lIns="0" rIns="0" tIns="0" bIns="0">
            <a:normAutofit/>
          </a:bodyPr>
          <a:p>
            <a:endParaRPr b="0" lang="tr-TR" sz="3200" spc="-1" strike="noStrike">
              <a:latin typeface="Arial"/>
            </a:endParaRPr>
          </a:p>
        </p:txBody>
      </p:sp>
      <p:sp>
        <p:nvSpPr>
          <p:cNvPr id="22" name="PlaceHolder 3"/>
          <p:cNvSpPr>
            <a:spLocks noGrp="1"/>
          </p:cNvSpPr>
          <p:nvPr>
            <p:ph type="body"/>
          </p:nvPr>
        </p:nvSpPr>
        <p:spPr>
          <a:xfrm>
            <a:off x="5152680" y="1769040"/>
            <a:ext cx="4426920" cy="2091240"/>
          </a:xfrm>
          <a:prstGeom prst="rect">
            <a:avLst/>
          </a:prstGeom>
        </p:spPr>
        <p:txBody>
          <a:bodyPr lIns="0" rIns="0" tIns="0" bIns="0">
            <a:normAutofit/>
          </a:bodyPr>
          <a:p>
            <a:endParaRPr b="0" lang="tr-TR" sz="3200" spc="-1" strike="noStrike">
              <a:latin typeface="Arial"/>
            </a:endParaRPr>
          </a:p>
        </p:txBody>
      </p:sp>
      <p:sp>
        <p:nvSpPr>
          <p:cNvPr id="23" name="PlaceHolder 4"/>
          <p:cNvSpPr>
            <a:spLocks noGrp="1"/>
          </p:cNvSpPr>
          <p:nvPr>
            <p:ph type="body"/>
          </p:nvPr>
        </p:nvSpPr>
        <p:spPr>
          <a:xfrm>
            <a:off x="5152680" y="4059360"/>
            <a:ext cx="442692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25" name="PlaceHolder 2"/>
          <p:cNvSpPr>
            <a:spLocks noGrp="1"/>
          </p:cNvSpPr>
          <p:nvPr>
            <p:ph type="body"/>
          </p:nvPr>
        </p:nvSpPr>
        <p:spPr>
          <a:xfrm>
            <a:off x="504000" y="1769040"/>
            <a:ext cx="4426920" cy="2091240"/>
          </a:xfrm>
          <a:prstGeom prst="rect">
            <a:avLst/>
          </a:prstGeom>
        </p:spPr>
        <p:txBody>
          <a:bodyPr lIns="0" rIns="0" tIns="0" bIns="0">
            <a:normAutofit/>
          </a:bodyPr>
          <a:p>
            <a:endParaRPr b="0" lang="tr-TR" sz="3200" spc="-1" strike="noStrike">
              <a:latin typeface="Arial"/>
            </a:endParaRPr>
          </a:p>
        </p:txBody>
      </p:sp>
      <p:sp>
        <p:nvSpPr>
          <p:cNvPr id="26" name="PlaceHolder 3"/>
          <p:cNvSpPr>
            <a:spLocks noGrp="1"/>
          </p:cNvSpPr>
          <p:nvPr>
            <p:ph type="body"/>
          </p:nvPr>
        </p:nvSpPr>
        <p:spPr>
          <a:xfrm>
            <a:off x="5152680" y="1769040"/>
            <a:ext cx="4426920" cy="2091240"/>
          </a:xfrm>
          <a:prstGeom prst="rect">
            <a:avLst/>
          </a:prstGeom>
        </p:spPr>
        <p:txBody>
          <a:bodyPr lIns="0" rIns="0" tIns="0" bIns="0">
            <a:normAutofit/>
          </a:bodyPr>
          <a:p>
            <a:endParaRPr b="0" lang="tr-TR" sz="3200" spc="-1" strike="noStrike">
              <a:latin typeface="Arial"/>
            </a:endParaRPr>
          </a:p>
        </p:txBody>
      </p:sp>
      <p:sp>
        <p:nvSpPr>
          <p:cNvPr id="27" name="PlaceHolder 4"/>
          <p:cNvSpPr>
            <a:spLocks noGrp="1"/>
          </p:cNvSpPr>
          <p:nvPr>
            <p:ph type="body"/>
          </p:nvPr>
        </p:nvSpPr>
        <p:spPr>
          <a:xfrm>
            <a:off x="504000" y="4059360"/>
            <a:ext cx="9071640" cy="2091240"/>
          </a:xfrm>
          <a:prstGeom prst="rect">
            <a:avLst/>
          </a:prstGeom>
        </p:spPr>
        <p:txBody>
          <a:bodyPr lIns="0" rIns="0" tIns="0" bIns="0">
            <a:normAutofit/>
          </a:bodyPr>
          <a:p>
            <a:endParaRPr b="0" lang="tr-T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6016680"/>
            <a:ext cx="10076760" cy="1542600"/>
          </a:xfrm>
          <a:prstGeom prst="rect">
            <a:avLst/>
          </a:prstGeom>
          <a:ln>
            <a:noFill/>
          </a:ln>
        </p:spPr>
      </p:pic>
      <p:sp>
        <p:nvSpPr>
          <p:cNvPr id="1" name="PlaceHolder 1"/>
          <p:cNvSpPr>
            <a:spLocks noGrp="1"/>
          </p:cNvSpPr>
          <p:nvPr>
            <p:ph type="title"/>
          </p:nvPr>
        </p:nvSpPr>
        <p:spPr>
          <a:xfrm>
            <a:off x="504360" y="2553840"/>
            <a:ext cx="9071640" cy="1622160"/>
          </a:xfrm>
          <a:prstGeom prst="rect">
            <a:avLst/>
          </a:prstGeom>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2" name="PlaceHolder 2"/>
          <p:cNvSpPr>
            <a:spLocks noGrp="1"/>
          </p:cNvSpPr>
          <p:nvPr>
            <p:ph type="body"/>
          </p:nvPr>
        </p:nvSpPr>
        <p:spPr>
          <a:xfrm>
            <a:off x="504000" y="4536000"/>
            <a:ext cx="9071640" cy="1152000"/>
          </a:xfrm>
          <a:prstGeom prst="rect">
            <a:avLst/>
          </a:prstGeom>
        </p:spPr>
        <p:txBody>
          <a:bodyPr lIns="0" rIns="0" tIns="0" bIns="0">
            <a:normAutofit fontScale="19000"/>
          </a:bodyPr>
          <a:p>
            <a:pPr marL="432000" indent="-324000">
              <a:spcAft>
                <a:spcPts val="1417"/>
              </a:spcAft>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Aft>
                <a:spcPts val="1134"/>
              </a:spcAft>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Aft>
                <a:spcPts val="850"/>
              </a:spcAft>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Aft>
                <a:spcPts val="567"/>
              </a:spcAft>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Aft>
                <a:spcPts val="283"/>
              </a:spcAft>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Aft>
                <a:spcPts val="283"/>
              </a:spcAft>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Aft>
                <a:spcPts val="283"/>
              </a:spcAft>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tr-TR" sz="1400" spc="-1" strike="noStrike">
                <a:latin typeface="Arial"/>
              </a:rPr>
              <a:t>&lt;date/time&gt;</a:t>
            </a:r>
            <a:endParaRPr b="0" lang="tr-TR"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tr-TR" sz="1400" spc="-1" strike="noStrike">
                <a:latin typeface="Arial"/>
              </a:rPr>
              <a:t>&lt;footer&gt;</a:t>
            </a:r>
            <a:endParaRPr b="0" lang="tr-TR" sz="1400" spc="-1" strike="noStrike">
              <a:latin typeface="Arial"/>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noAutofit/>
          </a:bodyPr>
          <a:p>
            <a:pPr algn="r"/>
            <a:fld id="{9D6BCCF0-9D4D-4D83-BB26-63C22313A48A}" type="slidenum">
              <a:rPr b="0" lang="tr-TR" sz="1400" spc="-1" strike="noStrike">
                <a:latin typeface="Arial"/>
              </a:rPr>
              <a:t>&lt;number&gt;</a:t>
            </a:fld>
            <a:endParaRPr b="0" lang="tr-TR" sz="1400" spc="-1" strike="noStrike">
              <a:latin typeface="Arial"/>
            </a:endParaRPr>
          </a:p>
        </p:txBody>
      </p:sp>
      <p:pic>
        <p:nvPicPr>
          <p:cNvPr id="6" name="" descr=""/>
          <p:cNvPicPr/>
          <p:nvPr/>
        </p:nvPicPr>
        <p:blipFill>
          <a:blip r:embed="rId3"/>
          <a:stretch/>
        </p:blipFill>
        <p:spPr>
          <a:xfrm>
            <a:off x="0" y="0"/>
            <a:ext cx="10077120" cy="169524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2"/>
          <a:stretch/>
        </p:blipFill>
        <p:spPr>
          <a:xfrm>
            <a:off x="0" y="6108480"/>
            <a:ext cx="10076760" cy="1451160"/>
          </a:xfrm>
          <a:prstGeom prst="rect">
            <a:avLst/>
          </a:prstGeom>
          <a:ln>
            <a:noFill/>
          </a:ln>
        </p:spPr>
      </p:pic>
      <p:sp>
        <p:nvSpPr>
          <p:cNvPr id="4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45"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Aft>
                <a:spcPts val="1417"/>
              </a:spcAft>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Aft>
                <a:spcPts val="1134"/>
              </a:spcAft>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Aft>
                <a:spcPts val="850"/>
              </a:spcAft>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Aft>
                <a:spcPts val="567"/>
              </a:spcAft>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Aft>
                <a:spcPts val="283"/>
              </a:spcAft>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Aft>
                <a:spcPts val="283"/>
              </a:spcAft>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Aft>
                <a:spcPts val="283"/>
              </a:spcAft>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
        <p:nvSpPr>
          <p:cNvPr id="46" name="PlaceHolder 3"/>
          <p:cNvSpPr>
            <a:spLocks noGrp="1"/>
          </p:cNvSpPr>
          <p:nvPr>
            <p:ph type="ftr"/>
          </p:nvPr>
        </p:nvSpPr>
        <p:spPr>
          <a:xfrm>
            <a:off x="3447360" y="6887160"/>
            <a:ext cx="3195000" cy="521280"/>
          </a:xfrm>
          <a:prstGeom prst="rect">
            <a:avLst/>
          </a:prstGeom>
        </p:spPr>
        <p:txBody>
          <a:bodyPr lIns="0" rIns="0" tIns="0" bIns="0" anchor="b">
            <a:noAutofit/>
          </a:bodyPr>
          <a:p>
            <a:pPr algn="ctr"/>
            <a:r>
              <a:rPr b="0" lang="tr-TR" sz="1400" spc="-1" strike="noStrike">
                <a:latin typeface="Arial"/>
              </a:rPr>
              <a:t>&lt;footer&gt;</a:t>
            </a:r>
            <a:endParaRPr b="0" lang="tr-TR" sz="1400" spc="-1" strike="noStrike">
              <a:latin typeface="Arial"/>
            </a:endParaRPr>
          </a:p>
        </p:txBody>
      </p:sp>
      <p:sp>
        <p:nvSpPr>
          <p:cNvPr id="47" name="PlaceHolder 4"/>
          <p:cNvSpPr>
            <a:spLocks noGrp="1"/>
          </p:cNvSpPr>
          <p:nvPr>
            <p:ph type="dt"/>
          </p:nvPr>
        </p:nvSpPr>
        <p:spPr>
          <a:xfrm>
            <a:off x="504000" y="6887160"/>
            <a:ext cx="2348280" cy="521280"/>
          </a:xfrm>
          <a:prstGeom prst="rect">
            <a:avLst/>
          </a:prstGeom>
        </p:spPr>
        <p:txBody>
          <a:bodyPr lIns="0" rIns="0" tIns="0" bIns="0" anchor="b">
            <a:noAutofit/>
          </a:bodyPr>
          <a:p>
            <a:r>
              <a:rPr b="0" lang="tr-TR" sz="1400" spc="-1" strike="noStrike">
                <a:latin typeface="Arial"/>
              </a:rPr>
              <a:t>&lt;date/time&gt;</a:t>
            </a:r>
            <a:endParaRPr b="0" lang="tr-TR" sz="1400" spc="-1" strike="noStrike">
              <a:latin typeface="Arial"/>
            </a:endParaRPr>
          </a:p>
        </p:txBody>
      </p:sp>
      <p:sp>
        <p:nvSpPr>
          <p:cNvPr id="48" name="PlaceHolder 5"/>
          <p:cNvSpPr>
            <a:spLocks noGrp="1"/>
          </p:cNvSpPr>
          <p:nvPr>
            <p:ph type="sldNum"/>
          </p:nvPr>
        </p:nvSpPr>
        <p:spPr>
          <a:xfrm>
            <a:off x="7227360" y="6887160"/>
            <a:ext cx="2348280" cy="521280"/>
          </a:xfrm>
          <a:prstGeom prst="rect">
            <a:avLst/>
          </a:prstGeom>
        </p:spPr>
        <p:txBody>
          <a:bodyPr lIns="0" rIns="0" tIns="0" bIns="0" anchor="b">
            <a:noAutofit/>
          </a:bodyPr>
          <a:p>
            <a:pPr algn="r"/>
            <a:fld id="{381B524F-1FB0-4FC2-8957-571E96453888}" type="slidenum">
              <a:rPr b="0" lang="tr-TR" sz="1400" spc="-1" strike="noStrike">
                <a:latin typeface="Arial"/>
              </a:rPr>
              <a:t>&lt;number&gt;</a:t>
            </a:fld>
            <a:endParaRPr b="0" lang="tr-TR"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360" y="2553840"/>
            <a:ext cx="9071640" cy="1622160"/>
          </a:xfrm>
          <a:prstGeom prst="rect">
            <a:avLst/>
          </a:prstGeom>
          <a:noFill/>
          <a:ln>
            <a:noFill/>
          </a:ln>
        </p:spPr>
        <p:txBody>
          <a:bodyPr lIns="0" rIns="0" tIns="0" bIns="0" anchor="ctr">
            <a:noAutofit/>
          </a:bodyPr>
          <a:p>
            <a:pPr algn="ctr"/>
            <a:r>
              <a:rPr b="0" lang="tr-TR" sz="4400" spc="-1" strike="noStrike">
                <a:latin typeface="Arial Black"/>
              </a:rPr>
              <a:t>MİNİMUM YOLU BUL</a:t>
            </a:r>
            <a:r>
              <a:rPr b="0" lang="tr-TR" sz="4400" spc="-1" strike="noStrike">
                <a:latin typeface="Arial Black"/>
              </a:rPr>
              <a:t>AN ALGORİTMASI</a:t>
            </a:r>
            <a:endParaRPr b="0" lang="tr-TR" sz="4400" spc="-1" strike="noStrike">
              <a:latin typeface="Arial Black"/>
            </a:endParaRPr>
          </a:p>
        </p:txBody>
      </p:sp>
      <p:sp>
        <p:nvSpPr>
          <p:cNvPr id="86" name="TextShape 2"/>
          <p:cNvSpPr txBox="1"/>
          <p:nvPr/>
        </p:nvSpPr>
        <p:spPr>
          <a:xfrm>
            <a:off x="504000" y="4536000"/>
            <a:ext cx="9071640" cy="1152000"/>
          </a:xfrm>
          <a:prstGeom prst="rect">
            <a:avLst/>
          </a:prstGeom>
          <a:noFill/>
          <a:ln>
            <a:noFill/>
          </a:ln>
        </p:spPr>
        <p:txBody>
          <a:bodyPr lIns="0" rIns="0" tIns="0" bIns="0" anchor="ctr">
            <a:noAutofit/>
          </a:bodyPr>
          <a:p>
            <a:pPr algn="ctr"/>
            <a:r>
              <a:rPr b="0" lang="tr-TR" sz="3200" spc="-1" strike="noStrike">
                <a:latin typeface="Arial"/>
              </a:rPr>
              <a:t>Ethem Uğur DEMİR</a:t>
            </a:r>
            <a:endParaRPr b="0" lang="tr-TR" sz="3200" spc="-1" strike="noStrike">
              <a:latin typeface="Arial"/>
            </a:endParaRPr>
          </a:p>
          <a:p>
            <a:pPr algn="ctr"/>
            <a:r>
              <a:rPr b="0" lang="tr-TR" sz="3200" spc="-1" strike="noStrike">
                <a:latin typeface="Arial"/>
              </a:rPr>
              <a:t>18MY93027</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tr-TR" sz="4400" spc="-1" strike="noStrike">
              <a:latin typeface="Arial"/>
            </a:endParaRPr>
          </a:p>
        </p:txBody>
      </p:sp>
      <p:sp>
        <p:nvSpPr>
          <p:cNvPr id="108" name="TextShape 2"/>
          <p:cNvSpPr txBox="1"/>
          <p:nvPr/>
        </p:nvSpPr>
        <p:spPr>
          <a:xfrm>
            <a:off x="504000" y="1769040"/>
            <a:ext cx="9071640" cy="4384440"/>
          </a:xfrm>
          <a:prstGeom prst="rect">
            <a:avLst/>
          </a:prstGeom>
          <a:noFill/>
          <a:ln>
            <a:noFill/>
          </a:ln>
        </p:spPr>
        <p:txBody>
          <a:bodyPr lIns="0" rIns="0" tIns="0" bIns="0">
            <a:normAutofit/>
          </a:bodyPr>
          <a:p>
            <a:r>
              <a:rPr b="1" lang="tr-TR" sz="1800" spc="-1" strike="noStrike">
                <a:latin typeface="Arial"/>
              </a:rPr>
              <a:t>Proje kodlama aracı</a:t>
            </a:r>
            <a:r>
              <a:rPr b="1" lang="tr-TR" sz="1800" spc="-1" strike="noStrike">
                <a:latin typeface="Arial"/>
              </a:rPr>
              <a:t>=visual studio</a:t>
            </a:r>
            <a:endParaRPr b="0" lang="tr-TR" sz="1800" spc="-1" strike="noStrike">
              <a:latin typeface="Arial"/>
            </a:endParaRPr>
          </a:p>
          <a:p>
            <a:r>
              <a:rPr b="1" lang="tr-TR" sz="1800" spc="-1" strike="noStrike">
                <a:latin typeface="Arial"/>
              </a:rPr>
              <a:t>Proje Dili: </a:t>
            </a:r>
            <a:r>
              <a:rPr b="1" lang="tr-TR" sz="1800" spc="-1" strike="noStrike">
                <a:latin typeface="Arial Black"/>
              </a:rPr>
              <a:t>C#</a:t>
            </a:r>
            <a:endParaRPr b="0" lang="tr-TR" sz="1800" spc="-1" strike="noStrike">
              <a:latin typeface="Arial"/>
            </a:endParaRPr>
          </a:p>
          <a:p>
            <a:r>
              <a:rPr b="1" lang="tr-TR" sz="1800" spc="-1" strike="noStrike">
                <a:latin typeface="Arial"/>
              </a:rPr>
              <a:t>Proje Konusu ve amacı</a:t>
            </a:r>
            <a:r>
              <a:rPr b="0" lang="tr-TR" sz="1800" spc="-1" strike="noStrike">
                <a:latin typeface="Arial"/>
              </a:rPr>
              <a:t>:Dijkstra algortimasını örnek alarak ve kullanarak en kısa yolu </a:t>
            </a:r>
            <a:r>
              <a:rPr b="0" lang="tr-TR" sz="1800" spc="-1" strike="noStrike">
                <a:latin typeface="Arial"/>
              </a:rPr>
              <a:t>bulan program kodlanacaktır.</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tr-TR" sz="4400" spc="-1" strike="noStrike">
              <a:latin typeface="Arial"/>
            </a:endParaRPr>
          </a:p>
        </p:txBody>
      </p:sp>
      <p:pic>
        <p:nvPicPr>
          <p:cNvPr id="110" name="" descr=""/>
          <p:cNvPicPr/>
          <p:nvPr/>
        </p:nvPicPr>
        <p:blipFill>
          <a:blip r:embed="rId1"/>
          <a:stretch/>
        </p:blipFill>
        <p:spPr>
          <a:xfrm>
            <a:off x="360000" y="1159560"/>
            <a:ext cx="9071640" cy="43844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tr-TR" sz="4400" spc="-1" strike="noStrike">
              <a:latin typeface="Arial"/>
            </a:endParaRPr>
          </a:p>
        </p:txBody>
      </p:sp>
      <p:pic>
        <p:nvPicPr>
          <p:cNvPr id="112" name="" descr=""/>
          <p:cNvPicPr/>
          <p:nvPr/>
        </p:nvPicPr>
        <p:blipFill>
          <a:blip r:embed="rId1"/>
          <a:stretch/>
        </p:blipFill>
        <p:spPr>
          <a:xfrm>
            <a:off x="504000" y="1769040"/>
            <a:ext cx="9071640" cy="43844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tr-TR" sz="4400" spc="-1" strike="noStrike">
              <a:latin typeface="Arial"/>
            </a:endParaRPr>
          </a:p>
        </p:txBody>
      </p:sp>
      <p:sp>
        <p:nvSpPr>
          <p:cNvPr id="114"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r>
              <a:rPr b="0" lang="tr-TR" sz="3200" spc="-1" strike="noStrike">
                <a:latin typeface="Arial"/>
              </a:rPr>
              <a:t>Teşekkürler</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tr-TR" sz="4400" spc="-1" strike="noStrike">
              <a:latin typeface="Arial"/>
            </a:endParaRPr>
          </a:p>
        </p:txBody>
      </p:sp>
      <p:sp>
        <p:nvSpPr>
          <p:cNvPr id="88" name="TextShape 2"/>
          <p:cNvSpPr txBox="1"/>
          <p:nvPr/>
        </p:nvSpPr>
        <p:spPr>
          <a:xfrm>
            <a:off x="576000" y="1769040"/>
            <a:ext cx="9071640" cy="4384440"/>
          </a:xfrm>
          <a:prstGeom prst="rect">
            <a:avLst/>
          </a:prstGeom>
          <a:noFill/>
          <a:ln>
            <a:noFill/>
          </a:ln>
        </p:spPr>
        <p:txBody>
          <a:bodyPr lIns="0" rIns="0" tIns="0" bIns="0">
            <a:normAutofit/>
          </a:bodyPr>
          <a:p>
            <a:pPr algn="ctr">
              <a:spcAft>
                <a:spcPts val="1417"/>
              </a:spcAft>
            </a:pPr>
            <a:r>
              <a:rPr b="0" lang="tr-TR" sz="2000" spc="-1" strike="noStrike">
                <a:latin typeface="Arial Black"/>
              </a:rPr>
              <a:t>Kullanılan program:</a:t>
            </a:r>
            <a:r>
              <a:rPr b="0" lang="tr-TR" sz="2000" spc="-1" strike="noStrike">
                <a:latin typeface="Arial Black"/>
              </a:rPr>
              <a:t> </a:t>
            </a:r>
            <a:r>
              <a:rPr b="0" lang="tr-TR" sz="2000" spc="-1" strike="noStrike">
                <a:latin typeface="Arial Black"/>
              </a:rPr>
              <a:t>Visual Studio</a:t>
            </a:r>
            <a:endParaRPr b="0" lang="tr-TR" sz="2000" spc="-1" strike="noStrike">
              <a:latin typeface="Arial Black"/>
            </a:endParaRPr>
          </a:p>
          <a:p>
            <a:pPr algn="ctr">
              <a:spcAft>
                <a:spcPts val="1417"/>
              </a:spcAft>
            </a:pPr>
            <a:r>
              <a:rPr b="0" lang="tr-TR" sz="2000" spc="-1" strike="noStrike">
                <a:latin typeface="Arial Black"/>
              </a:rPr>
              <a:t>Kullanılan Programlama Dili</a:t>
            </a:r>
            <a:r>
              <a:rPr b="0" lang="tr-TR" sz="2000" spc="-1" strike="noStrike">
                <a:latin typeface="Arial Black"/>
              </a:rPr>
              <a:t>: C</a:t>
            </a:r>
            <a:r>
              <a:rPr b="0" lang="tr-TR" sz="2000" spc="-1" strike="noStrike">
                <a:latin typeface="Arial Black"/>
              </a:rPr>
              <a:t>#</a:t>
            </a:r>
            <a:endParaRPr b="0" lang="tr-TR" sz="2000" spc="-1" strike="noStrike">
              <a:latin typeface="Arial Black"/>
            </a:endParaRPr>
          </a:p>
          <a:p>
            <a:pPr algn="ctr">
              <a:spcAft>
                <a:spcPts val="1417"/>
              </a:spcAft>
            </a:pPr>
            <a:r>
              <a:rPr b="0" lang="tr-TR" sz="1800" spc="-1" strike="noStrike">
                <a:latin typeface="Arial Black"/>
              </a:rPr>
              <a:t>Danışman</a:t>
            </a:r>
            <a:endParaRPr b="0" lang="tr-TR" sz="1800" spc="-1" strike="noStrike">
              <a:latin typeface="Arial Black"/>
            </a:endParaRPr>
          </a:p>
          <a:p>
            <a:pPr algn="ctr">
              <a:spcAft>
                <a:spcPts val="1417"/>
              </a:spcAft>
            </a:pPr>
            <a:r>
              <a:rPr b="0" lang="tr-TR" sz="1800" spc="-1" strike="noStrike">
                <a:latin typeface="Arial Black"/>
              </a:rPr>
              <a:t>Öğr. Gör. Nilgün İncereis</a:t>
            </a:r>
            <a:endParaRPr b="0" lang="tr-TR" sz="1800" spc="-1" strike="noStrike">
              <a:latin typeface="Arial Black"/>
            </a:endParaRPr>
          </a:p>
          <a:p>
            <a:pPr algn="ctr">
              <a:spcAft>
                <a:spcPts val="1417"/>
              </a:spcAft>
            </a:pPr>
            <a:endParaRPr b="0" lang="tr-TR" sz="1800" spc="-1" strike="noStrike">
              <a:latin typeface="Calibri Light"/>
            </a:endParaRPr>
          </a:p>
          <a:p>
            <a:pPr algn="ctr">
              <a:spcAft>
                <a:spcPts val="1417"/>
              </a:spcAft>
            </a:pPr>
            <a:r>
              <a:rPr b="0" lang="tr-TR" sz="1800" spc="-1" strike="noStrike">
                <a:latin typeface="Arial Black"/>
              </a:rPr>
              <a:t>Bölüm:</a:t>
            </a:r>
            <a:r>
              <a:rPr b="0" lang="tr-TR" sz="1800" spc="-1" strike="noStrike">
                <a:latin typeface="Arial Black"/>
              </a:rPr>
              <a:t>Mobil Teknolojileri</a:t>
            </a:r>
            <a:endParaRPr b="0" lang="tr-TR" sz="1800" spc="-1" strike="noStrike">
              <a:latin typeface="Arial Black"/>
            </a:endParaRPr>
          </a:p>
          <a:p>
            <a:pPr algn="ctr">
              <a:spcAft>
                <a:spcPts val="1417"/>
              </a:spcAft>
            </a:pPr>
            <a:endParaRPr b="0" lang="tr-TR" sz="1800" spc="-1" strike="noStrike">
              <a:latin typeface="Arial Black"/>
            </a:endParaRPr>
          </a:p>
        </p:txBody>
      </p:sp>
      <p:pic>
        <p:nvPicPr>
          <p:cNvPr id="89" name="" descr=""/>
          <p:cNvPicPr/>
          <p:nvPr/>
        </p:nvPicPr>
        <p:blipFill>
          <a:blip r:embed="rId1"/>
          <a:stretch/>
        </p:blipFill>
        <p:spPr>
          <a:xfrm>
            <a:off x="1080000" y="3024000"/>
            <a:ext cx="2160000" cy="1214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noAutofit/>
          </a:bodyPr>
          <a:p>
            <a:pPr algn="ctr"/>
            <a:r>
              <a:rPr b="0" lang="tr-TR" sz="4400" spc="-1" strike="noStrike">
                <a:solidFill>
                  <a:srgbClr val="ff0000"/>
                </a:solidFill>
                <a:latin typeface="Arial"/>
              </a:rPr>
              <a:t>DİJKSTRA ALGORİTMASI NEDİR?</a:t>
            </a:r>
            <a:r>
              <a:rPr b="0" lang="tr-TR" sz="4400" spc="-1" strike="noStrike">
                <a:solidFill>
                  <a:srgbClr val="ff0000"/>
                </a:solidFill>
                <a:latin typeface="Arial"/>
              </a:rPr>
              <a:t>  </a:t>
            </a:r>
            <a:endParaRPr b="0" lang="tr-TR" sz="4400" spc="-1" strike="noStrike">
              <a:solidFill>
                <a:srgbClr val="ff0000"/>
              </a:solidFill>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normAutofit fontScale="50000"/>
          </a:bodyPr>
          <a:p>
            <a:pPr algn="ctr">
              <a:spcAft>
                <a:spcPts val="1417"/>
              </a:spcAft>
            </a:pPr>
            <a:r>
              <a:rPr b="0" lang="tr-TR" sz="3200" spc="-1" strike="noStrike">
                <a:solidFill>
                  <a:srgbClr val="000000"/>
                </a:solidFill>
                <a:latin typeface="Arial Black"/>
              </a:rPr>
              <a:t>Dijkstra algoritması adını kurucusu Dijkstra’dan alır. Algoritmanın temel amacı Graf üzerindeki en kısa yolu bulmaktır. Graf ismi duyanların kafasını karıştırabilir. Bizler bilgisayar ortamında verileri tutarken belirli bir mantıkla tutmak zorundayız. En çok kullandığımız yöntemlerden birisi de verileri graf formatında tutmaktır. Graflar, üzerindeki düğümlerin birbirleri ile ilişkilerin gösterilmesi bakımından oldukça çok tercih edilmektedir.</a:t>
            </a:r>
            <a:endParaRPr b="0" lang="tr-TR" sz="3200" spc="-1" strike="noStrike">
              <a:solidFill>
                <a:srgbClr val="000000"/>
              </a:solidFill>
              <a:latin typeface="Arial Blac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tr-TR" sz="4400" spc="-1" strike="noStrike">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normAutofit/>
          </a:bodyPr>
          <a:p>
            <a:endParaRPr b="0" lang="tr-TR" sz="3200" spc="-1" strike="noStrike">
              <a:latin typeface="Arial"/>
            </a:endParaRPr>
          </a:p>
        </p:txBody>
      </p:sp>
      <p:pic>
        <p:nvPicPr>
          <p:cNvPr id="94" name="" descr=""/>
          <p:cNvPicPr/>
          <p:nvPr/>
        </p:nvPicPr>
        <p:blipFill>
          <a:blip r:embed="rId1"/>
          <a:stretch/>
        </p:blipFill>
        <p:spPr>
          <a:xfrm>
            <a:off x="919800" y="1584000"/>
            <a:ext cx="7936200" cy="4464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rIns="0" tIns="0" bIns="0" anchor="ctr">
            <a:noAutofit/>
          </a:bodyPr>
          <a:p>
            <a:pPr algn="ctr"/>
            <a:r>
              <a:rPr b="1" lang="tr-TR" sz="2200" spc="-1" strike="noStrike">
                <a:solidFill>
                  <a:srgbClr val="ff0000"/>
                </a:solidFill>
                <a:latin typeface="Arial"/>
              </a:rPr>
              <a:t>Bellman Ford Algoritması</a:t>
            </a:r>
            <a:endParaRPr b="1" lang="tr-TR" sz="2200" spc="-1" strike="noStrike">
              <a:solidFill>
                <a:srgbClr val="ff0000"/>
              </a:solidFill>
              <a:latin typeface="Arial"/>
            </a:endParaRPr>
          </a:p>
        </p:txBody>
      </p:sp>
      <p:sp>
        <p:nvSpPr>
          <p:cNvPr id="96" name="TextShape 2"/>
          <p:cNvSpPr txBox="1"/>
          <p:nvPr/>
        </p:nvSpPr>
        <p:spPr>
          <a:xfrm>
            <a:off x="504000" y="1769040"/>
            <a:ext cx="9071640" cy="4384440"/>
          </a:xfrm>
          <a:prstGeom prst="rect">
            <a:avLst/>
          </a:prstGeom>
          <a:noFill/>
          <a:ln>
            <a:noFill/>
          </a:ln>
        </p:spPr>
        <p:txBody>
          <a:bodyPr lIns="0" rIns="0" tIns="0" bIns="0">
            <a:normAutofit fontScale="91000"/>
          </a:bodyPr>
          <a:p>
            <a:r>
              <a:rPr b="0" lang="tr-TR" sz="3200" spc="-1" strike="noStrike">
                <a:solidFill>
                  <a:srgbClr val="000000"/>
                </a:solidFill>
                <a:latin typeface="Arial Black"/>
              </a:rPr>
              <a:t>Algoritma Dijkstra algoritmasında olduğu gibi en küçük değere sahip olan kenardan gitmek yerine bütün graf üzerindeki kenarları test eder. Bu sayede aç gözlü yaklaşımının handikabına düşmez ve her düğüme sadece bir kere bakarak en kısa yolu bulmuş olur.</a:t>
            </a:r>
            <a:endParaRPr b="0" lang="tr-TR" sz="3200" spc="-1" strike="noStrike">
              <a:solidFill>
                <a:srgbClr val="000000"/>
              </a:solidFill>
              <a:latin typeface="Arial Blac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tr-TR" sz="4400" spc="-1" strike="noStrike">
              <a:latin typeface="Arial"/>
            </a:endParaRPr>
          </a:p>
        </p:txBody>
      </p:sp>
      <p:sp>
        <p:nvSpPr>
          <p:cNvPr id="98" name="TextShape 2"/>
          <p:cNvSpPr txBox="1"/>
          <p:nvPr/>
        </p:nvSpPr>
        <p:spPr>
          <a:xfrm>
            <a:off x="504000" y="1769040"/>
            <a:ext cx="9071640" cy="4384440"/>
          </a:xfrm>
          <a:prstGeom prst="rect">
            <a:avLst/>
          </a:prstGeom>
          <a:noFill/>
          <a:ln>
            <a:noFill/>
          </a:ln>
        </p:spPr>
        <p:txBody>
          <a:bodyPr lIns="0" rIns="0" tIns="0" bIns="0">
            <a:normAutofit/>
          </a:bodyPr>
          <a:p>
            <a:endParaRPr b="0" lang="tr-TR" sz="3200" spc="-1" strike="noStrike">
              <a:latin typeface="Arial"/>
            </a:endParaRPr>
          </a:p>
        </p:txBody>
      </p:sp>
      <p:pic>
        <p:nvPicPr>
          <p:cNvPr id="99" name="" descr=""/>
          <p:cNvPicPr/>
          <p:nvPr/>
        </p:nvPicPr>
        <p:blipFill>
          <a:blip r:embed="rId1"/>
          <a:stretch/>
        </p:blipFill>
        <p:spPr>
          <a:xfrm>
            <a:off x="1224000" y="1512000"/>
            <a:ext cx="7657920" cy="43074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rIns="0" tIns="0" bIns="0" anchor="ctr">
            <a:noAutofit/>
          </a:bodyPr>
          <a:p>
            <a:pPr algn="ctr"/>
            <a:r>
              <a:rPr b="0" lang="tr-TR" sz="4400" spc="-1" strike="noStrike">
                <a:solidFill>
                  <a:srgbClr val="c9211e"/>
                </a:solidFill>
                <a:latin typeface="Arial"/>
              </a:rPr>
              <a:t>FLOYD ALGORİTMASI</a:t>
            </a:r>
            <a:endParaRPr b="0" lang="tr-TR" sz="4400" spc="-1" strike="noStrike">
              <a:solidFill>
                <a:srgbClr val="c9211e"/>
              </a:solidFill>
              <a:latin typeface="Arial"/>
            </a:endParaRPr>
          </a:p>
        </p:txBody>
      </p:sp>
      <p:sp>
        <p:nvSpPr>
          <p:cNvPr id="101" name="TextShape 2"/>
          <p:cNvSpPr txBox="1"/>
          <p:nvPr/>
        </p:nvSpPr>
        <p:spPr>
          <a:xfrm>
            <a:off x="504000" y="1769040"/>
            <a:ext cx="9071640" cy="4384440"/>
          </a:xfrm>
          <a:prstGeom prst="rect">
            <a:avLst/>
          </a:prstGeom>
          <a:noFill/>
          <a:ln>
            <a:noFill/>
          </a:ln>
        </p:spPr>
        <p:txBody>
          <a:bodyPr lIns="0" rIns="0" tIns="0" bIns="0">
            <a:normAutofit/>
          </a:bodyPr>
          <a:p>
            <a:r>
              <a:rPr b="0" lang="tr-TR" sz="3200" spc="-1" strike="noStrike">
                <a:solidFill>
                  <a:srgbClr val="000000"/>
                </a:solidFill>
                <a:latin typeface="Arial"/>
              </a:rPr>
              <a:t>Floyd Algoritması Dijkstra algoritmasının daha genel halidir. Çünkü şebekedeki herhangi iki düğüm arasındaki en kısa yolu belirler. Algoritma, N düğümlü şebekeyi N satırlı ve N sütunlu kare matris olarak gösterir. Matrisin ( i , j ) elemanı, i. düğümden j. düğüme olan uzaklığı verir. i doğrudan j'ye bağlıysa bağlantı değeri, değilse sonsuz değeri alır.</a:t>
            </a:r>
            <a:r>
              <a:rPr b="0" lang="tr-TR" sz="3200" spc="-1" strike="noStrike">
                <a:solidFill>
                  <a:srgbClr val="000000"/>
                </a:solidFill>
                <a:latin typeface="Arial"/>
              </a:rPr>
              <a:t> </a:t>
            </a:r>
            <a:endParaRPr b="0" lang="tr-T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tr-TR" sz="4400" spc="-1" strike="noStrike">
              <a:latin typeface="Arial"/>
            </a:endParaRPr>
          </a:p>
        </p:txBody>
      </p:sp>
      <p:sp>
        <p:nvSpPr>
          <p:cNvPr id="103" name="TextShape 2"/>
          <p:cNvSpPr txBox="1"/>
          <p:nvPr/>
        </p:nvSpPr>
        <p:spPr>
          <a:xfrm>
            <a:off x="504000" y="1769040"/>
            <a:ext cx="9071640" cy="4384440"/>
          </a:xfrm>
          <a:prstGeom prst="rect">
            <a:avLst/>
          </a:prstGeom>
          <a:noFill/>
          <a:ln>
            <a:noFill/>
          </a:ln>
        </p:spPr>
        <p:txBody>
          <a:bodyPr lIns="0" rIns="0" tIns="0" bIns="0">
            <a:normAutofit/>
          </a:bodyPr>
          <a:p>
            <a:endParaRPr b="0" lang="tr-TR" sz="3200" spc="-1" strike="noStrike">
              <a:latin typeface="Arial"/>
            </a:endParaRPr>
          </a:p>
        </p:txBody>
      </p:sp>
      <p:pic>
        <p:nvPicPr>
          <p:cNvPr id="104" name="" descr=""/>
          <p:cNvPicPr/>
          <p:nvPr/>
        </p:nvPicPr>
        <p:blipFill>
          <a:blip r:embed="rId1"/>
          <a:stretch/>
        </p:blipFill>
        <p:spPr>
          <a:xfrm>
            <a:off x="1783800" y="432000"/>
            <a:ext cx="6424200" cy="48178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tr-TR" sz="4400" spc="-1" strike="noStrike">
              <a:latin typeface="Arial"/>
            </a:endParaRPr>
          </a:p>
        </p:txBody>
      </p:sp>
      <p:sp>
        <p:nvSpPr>
          <p:cNvPr id="106" name="TextShape 2"/>
          <p:cNvSpPr txBox="1"/>
          <p:nvPr/>
        </p:nvSpPr>
        <p:spPr>
          <a:xfrm>
            <a:off x="504000" y="1769040"/>
            <a:ext cx="9071640" cy="4384440"/>
          </a:xfrm>
          <a:prstGeom prst="rect">
            <a:avLst/>
          </a:prstGeom>
          <a:noFill/>
          <a:ln>
            <a:noFill/>
          </a:ln>
        </p:spPr>
        <p:txBody>
          <a:bodyPr lIns="0" rIns="0" tIns="0" bIns="0">
            <a:normAutofit/>
          </a:bodyPr>
          <a:p>
            <a:pPr marL="432000" indent="-324000" algn="ctr">
              <a:spcAft>
                <a:spcPts val="1417"/>
              </a:spcAft>
              <a:buClr>
                <a:srgbClr val="000000"/>
              </a:buClr>
              <a:buSzPct val="45000"/>
              <a:buFont typeface="Wingdings" charset="2"/>
              <a:buChar char=""/>
            </a:pPr>
            <a:r>
              <a:rPr b="1" lang="tr-TR" sz="5400" spc="-1" strike="noStrike">
                <a:latin typeface="Arial"/>
              </a:rPr>
              <a:t>PROJE KODLAMASI</a:t>
            </a:r>
            <a:endParaRPr b="1" lang="tr-TR" sz="5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LibreOffice/6.4.0.3$Windows_X86_64 LibreOffice_project/b0a288ab3d2d4774cb44b62f04d5d28733ac6df8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2020-05-05T05:10:52Z</dcterms:created>
  <dc:creator/>
  <dc:description/>
  <dc:language>tr-TR</dc:language>
  <cp:lastModifiedBy/>
  <dcterms:modified xsi:type="dcterms:W3CDTF">2020-05-05T05:23:51Z</dcterms:modified>
  <cp:revision>3</cp:revision>
  <dc:subject/>
  <dc:title>Beehive</dc:title>
</cp:coreProperties>
</file>