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2D4D-DD45-4AF5-BFD7-9ACE724F7455}" type="datetimeFigureOut">
              <a:rPr lang="zh-TW" altLang="en-US" smtClean="0"/>
              <a:t>2016/1/28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180A-5230-44B0-9C51-125E21E8F7B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496" y="2564904"/>
            <a:ext cx="10801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STApriori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9672" y="2564904"/>
            <a:ext cx="10801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Listening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4" idx="3"/>
            <a:endCxn id="7" idx="1"/>
          </p:cNvCxnSpPr>
          <p:nvPr/>
        </p:nvCxnSpPr>
        <p:spPr>
          <a:xfrm>
            <a:off x="1115616" y="3104964"/>
            <a:ext cx="50405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4572000" y="2708920"/>
            <a:ext cx="144016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7" idx="3"/>
            <a:endCxn id="10" idx="2"/>
          </p:cNvCxnSpPr>
          <p:nvPr/>
        </p:nvCxnSpPr>
        <p:spPr>
          <a:xfrm flipV="1">
            <a:off x="2699792" y="3068960"/>
            <a:ext cx="1872208" cy="360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2915816" y="3068960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New Point</a:t>
            </a:r>
            <a:endParaRPr lang="zh-TW" altLang="en-US" dirty="0"/>
          </a:p>
        </p:txBody>
      </p:sp>
      <p:cxnSp>
        <p:nvCxnSpPr>
          <p:cNvPr id="22" name="弧形接點 21"/>
          <p:cNvCxnSpPr>
            <a:stCxn id="10" idx="0"/>
            <a:endCxn id="7" idx="0"/>
          </p:cNvCxnSpPr>
          <p:nvPr/>
        </p:nvCxnSpPr>
        <p:spPr>
          <a:xfrm rot="16200000" flipV="1">
            <a:off x="3653898" y="1070738"/>
            <a:ext cx="144016" cy="3132348"/>
          </a:xfrm>
          <a:prstGeom prst="curvedConnector3">
            <a:avLst>
              <a:gd name="adj1" fmla="val 25873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987824" y="1979548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</a:t>
            </a:r>
            <a:r>
              <a:rPr lang="en-US" altLang="zh-TW" dirty="0" smtClean="0"/>
              <a:t>Expired </a:t>
            </a:r>
            <a:r>
              <a:rPr lang="en-US" altLang="zh-TW" dirty="0" smtClean="0"/>
              <a:t>Point</a:t>
            </a:r>
            <a:endParaRPr lang="zh-TW" altLang="en-US" dirty="0"/>
          </a:p>
        </p:txBody>
      </p:sp>
      <p:sp>
        <p:nvSpPr>
          <p:cNvPr id="24" name="橢圓 23"/>
          <p:cNvSpPr/>
          <p:nvPr/>
        </p:nvSpPr>
        <p:spPr>
          <a:xfrm>
            <a:off x="7668344" y="2708920"/>
            <a:ext cx="144016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Remove old point from index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>
            <a:stCxn id="10" idx="6"/>
            <a:endCxn id="24" idx="2"/>
          </p:cNvCxnSpPr>
          <p:nvPr/>
        </p:nvCxnSpPr>
        <p:spPr>
          <a:xfrm>
            <a:off x="6012160" y="3068960"/>
            <a:ext cx="165618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940152" y="306896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Find </a:t>
            </a:r>
            <a:r>
              <a:rPr lang="en-US" altLang="zh-TW" dirty="0" smtClean="0"/>
              <a:t>Expired</a:t>
            </a:r>
            <a:r>
              <a:rPr lang="en-US" altLang="zh-TW" dirty="0" smtClean="0"/>
              <a:t> Point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7" idx="2"/>
          </p:cNvCxnSpPr>
          <p:nvPr/>
        </p:nvCxnSpPr>
        <p:spPr>
          <a:xfrm>
            <a:off x="2159732" y="3645024"/>
            <a:ext cx="36004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2123728" y="4077072"/>
            <a:ext cx="160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Find New Point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1403648" y="4941168"/>
            <a:ext cx="158417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Return if new point match and update index</a:t>
            </a:r>
            <a:endParaRPr lang="zh-TW" altLang="en-US" sz="1200" dirty="0" smtClean="0">
              <a:solidFill>
                <a:schemeClr val="tx1"/>
              </a:solidFill>
            </a:endParaRPr>
          </a:p>
          <a:p>
            <a:pPr algn="ctr"/>
            <a:endParaRPr lang="zh-TW" altLang="en-US" sz="1200" dirty="0"/>
          </a:p>
        </p:txBody>
      </p:sp>
      <p:cxnSp>
        <p:nvCxnSpPr>
          <p:cNvPr id="40" name="弧形接點 39"/>
          <p:cNvCxnSpPr>
            <a:stCxn id="37" idx="2"/>
          </p:cNvCxnSpPr>
          <p:nvPr/>
        </p:nvCxnSpPr>
        <p:spPr>
          <a:xfrm rot="10800000" flipH="1">
            <a:off x="1403648" y="3645024"/>
            <a:ext cx="216024" cy="1692188"/>
          </a:xfrm>
          <a:prstGeom prst="curvedConnector4">
            <a:avLst>
              <a:gd name="adj1" fmla="val -105822"/>
              <a:gd name="adj2" fmla="val 6170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弧形接點 43"/>
          <p:cNvCxnSpPr>
            <a:stCxn id="24" idx="4"/>
          </p:cNvCxnSpPr>
          <p:nvPr/>
        </p:nvCxnSpPr>
        <p:spPr>
          <a:xfrm rot="5400000">
            <a:off x="5436096" y="692696"/>
            <a:ext cx="216024" cy="5688632"/>
          </a:xfrm>
          <a:prstGeom prst="curved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李彥寬</dc:creator>
  <cp:lastModifiedBy>李彥寬</cp:lastModifiedBy>
  <cp:revision>2</cp:revision>
  <dcterms:created xsi:type="dcterms:W3CDTF">2016-01-28T07:24:29Z</dcterms:created>
  <dcterms:modified xsi:type="dcterms:W3CDTF">2016-01-28T07:40:29Z</dcterms:modified>
</cp:coreProperties>
</file>