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84" r:id="rId5"/>
    <p:sldId id="280" r:id="rId6"/>
    <p:sldId id="281" r:id="rId7"/>
    <p:sldId id="282" r:id="rId8"/>
    <p:sldId id="283" r:id="rId9"/>
  </p:sldIdLst>
  <p:sldSz cx="12192000" cy="6858000"/>
  <p:notesSz cx="6858000" cy="9144000"/>
  <p:embeddedFontLst>
    <p:embeddedFont>
      <p:font typeface="Aldrich" panose="020B0604020202020204" charset="0"/>
      <p:regular r:id="rId11"/>
    </p:embeddedFont>
    <p:embeddedFont>
      <p:font typeface="Algerian" panose="04020705040A02060702" pitchFamily="82" charset="0"/>
      <p:regular r:id="rId12"/>
    </p:embeddedFon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Rubik" panose="020B0604020202020204" charset="-79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0068D-6C27-449E-B3B4-B6A0A7D6EED0}" v="41" dt="2023-01-20T15:50:5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ah heydary" userId="1f42c6ddb885106f" providerId="LiveId" clId="{A1F0068D-6C27-449E-B3B4-B6A0A7D6EED0}"/>
    <pc:docChg chg="undo custSel addSld delSld modSld">
      <pc:chgData name="farah heydary" userId="1f42c6ddb885106f" providerId="LiveId" clId="{A1F0068D-6C27-449E-B3B4-B6A0A7D6EED0}" dt="2023-01-20T15:57:01.046" v="861" actId="1076"/>
      <pc:docMkLst>
        <pc:docMk/>
      </pc:docMkLst>
      <pc:sldChg chg="addSp delSp modSp mod">
        <pc:chgData name="farah heydary" userId="1f42c6ddb885106f" providerId="LiveId" clId="{A1F0068D-6C27-449E-B3B4-B6A0A7D6EED0}" dt="2023-01-20T14:22:28.428" v="712" actId="14100"/>
        <pc:sldMkLst>
          <pc:docMk/>
          <pc:sldMk cId="0" sldId="256"/>
        </pc:sldMkLst>
        <pc:spChg chg="add del mod">
          <ac:chgData name="farah heydary" userId="1f42c6ddb885106f" providerId="LiveId" clId="{A1F0068D-6C27-449E-B3B4-B6A0A7D6EED0}" dt="2023-01-20T13:56:03.941" v="367" actId="21"/>
          <ac:spMkLst>
            <pc:docMk/>
            <pc:sldMk cId="0" sldId="256"/>
            <ac:spMk id="5" creationId="{CBEDC0FC-EAED-487E-8BAC-6B901662F846}"/>
          </ac:spMkLst>
        </pc:spChg>
        <pc:spChg chg="add mod">
          <ac:chgData name="farah heydary" userId="1f42c6ddb885106f" providerId="LiveId" clId="{A1F0068D-6C27-449E-B3B4-B6A0A7D6EED0}" dt="2023-01-20T13:59:19.863" v="459" actId="1076"/>
          <ac:spMkLst>
            <pc:docMk/>
            <pc:sldMk cId="0" sldId="256"/>
            <ac:spMk id="6" creationId="{9076482C-4867-87D9-5981-607C4C360A5C}"/>
          </ac:spMkLst>
        </pc:spChg>
        <pc:spChg chg="mod">
          <ac:chgData name="farah heydary" userId="1f42c6ddb885106f" providerId="LiveId" clId="{A1F0068D-6C27-449E-B3B4-B6A0A7D6EED0}" dt="2023-01-20T13:58:59.136" v="439" actId="1038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3:59:13.016" v="458" actId="1038"/>
          <ac:spMkLst>
            <pc:docMk/>
            <pc:sldMk cId="0" sldId="256"/>
            <ac:spMk id="234" creationId="{00000000-0000-0000-0000-000000000000}"/>
          </ac:spMkLst>
        </pc:spChg>
        <pc:picChg chg="add del mod">
          <ac:chgData name="farah heydary" userId="1f42c6ddb885106f" providerId="LiveId" clId="{A1F0068D-6C27-449E-B3B4-B6A0A7D6EED0}" dt="2023-01-20T13:58:33.817" v="423" actId="21"/>
          <ac:picMkLst>
            <pc:docMk/>
            <pc:sldMk cId="0" sldId="256"/>
            <ac:picMk id="3" creationId="{38D5E3E6-11B5-85E0-D683-C8EB18C1F997}"/>
          </ac:picMkLst>
        </pc:picChg>
        <pc:picChg chg="add mod">
          <ac:chgData name="farah heydary" userId="1f42c6ddb885106f" providerId="LiveId" clId="{A1F0068D-6C27-449E-B3B4-B6A0A7D6EED0}" dt="2023-01-20T14:22:28.428" v="712" actId="14100"/>
          <ac:picMkLst>
            <pc:docMk/>
            <pc:sldMk cId="0" sldId="256"/>
            <ac:picMk id="8" creationId="{BEB80AA2-8D09-6F7D-FEF2-33EE8B9C289B}"/>
          </ac:picMkLst>
        </pc:picChg>
      </pc:sldChg>
      <pc:sldChg chg="addSp delSp modSp mod">
        <pc:chgData name="farah heydary" userId="1f42c6ddb885106f" providerId="LiveId" clId="{A1F0068D-6C27-449E-B3B4-B6A0A7D6EED0}" dt="2023-01-20T14:04:40.060" v="593" actId="14100"/>
        <pc:sldMkLst>
          <pc:docMk/>
          <pc:sldMk cId="0" sldId="257"/>
        </pc:sldMkLst>
        <pc:spChg chg="add mod">
          <ac:chgData name="farah heydary" userId="1f42c6ddb885106f" providerId="LiveId" clId="{A1F0068D-6C27-449E-B3B4-B6A0A7D6EED0}" dt="2023-01-20T13:59:53.763" v="509" actId="1038"/>
          <ac:spMkLst>
            <pc:docMk/>
            <pc:sldMk cId="0" sldId="257"/>
            <ac:spMk id="6" creationId="{9E13CB4F-9D8C-4FF8-774F-DAE1AF6C18AB}"/>
          </ac:spMkLst>
        </pc:spChg>
        <pc:spChg chg="add mod">
          <ac:chgData name="farah heydary" userId="1f42c6ddb885106f" providerId="LiveId" clId="{A1F0068D-6C27-449E-B3B4-B6A0A7D6EED0}" dt="2023-01-20T13:59:59.476" v="510" actId="1076"/>
          <ac:spMkLst>
            <pc:docMk/>
            <pc:sldMk cId="0" sldId="257"/>
            <ac:spMk id="7" creationId="{F5370380-B861-D0BF-7CF7-A447B29026A3}"/>
          </ac:spMkLst>
        </pc:spChg>
        <pc:spChg chg="mod">
          <ac:chgData name="farah heydary" userId="1f42c6ddb885106f" providerId="LiveId" clId="{A1F0068D-6C27-449E-B3B4-B6A0A7D6EED0}" dt="2023-01-20T13:52:33.912" v="349" actId="1076"/>
          <ac:spMkLst>
            <pc:docMk/>
            <pc:sldMk cId="0" sldId="257"/>
            <ac:spMk id="239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4:00:03.879" v="511" actId="1076"/>
          <ac:spMkLst>
            <pc:docMk/>
            <pc:sldMk cId="0" sldId="257"/>
            <ac:spMk id="240" creationId="{00000000-0000-0000-0000-000000000000}"/>
          </ac:spMkLst>
        </pc:spChg>
        <pc:picChg chg="add mod">
          <ac:chgData name="farah heydary" userId="1f42c6ddb885106f" providerId="LiveId" clId="{A1F0068D-6C27-449E-B3B4-B6A0A7D6EED0}" dt="2023-01-20T13:59:39.479" v="482" actId="1038"/>
          <ac:picMkLst>
            <pc:docMk/>
            <pc:sldMk cId="0" sldId="257"/>
            <ac:picMk id="2" creationId="{A371A16C-B221-D099-70F0-EC04DF848A5A}"/>
          </ac:picMkLst>
        </pc:picChg>
        <pc:picChg chg="add del mod">
          <ac:chgData name="farah heydary" userId="1f42c6ddb885106f" providerId="LiveId" clId="{A1F0068D-6C27-449E-B3B4-B6A0A7D6EED0}" dt="2023-01-20T13:21:54.742" v="42" actId="21"/>
          <ac:picMkLst>
            <pc:docMk/>
            <pc:sldMk cId="0" sldId="257"/>
            <ac:picMk id="3" creationId="{032923FC-F1CC-7BAF-D14F-51CC9D435315}"/>
          </ac:picMkLst>
        </pc:picChg>
        <pc:picChg chg="add mod">
          <ac:chgData name="farah heydary" userId="1f42c6ddb885106f" providerId="LiveId" clId="{A1F0068D-6C27-449E-B3B4-B6A0A7D6EED0}" dt="2023-01-20T13:59:36.317" v="473" actId="1038"/>
          <ac:picMkLst>
            <pc:docMk/>
            <pc:sldMk cId="0" sldId="257"/>
            <ac:picMk id="4" creationId="{A6966B15-8B37-2090-A65C-28BA5AA45EBF}"/>
          </ac:picMkLst>
        </pc:picChg>
        <pc:picChg chg="add mod">
          <ac:chgData name="farah heydary" userId="1f42c6ddb885106f" providerId="LiveId" clId="{A1F0068D-6C27-449E-B3B4-B6A0A7D6EED0}" dt="2023-01-20T13:28:05.512" v="121" actId="1036"/>
          <ac:picMkLst>
            <pc:docMk/>
            <pc:sldMk cId="0" sldId="257"/>
            <ac:picMk id="5" creationId="{8BEA5CB2-2197-545F-82C9-FE19875EED89}"/>
          </ac:picMkLst>
        </pc:picChg>
        <pc:picChg chg="add mod">
          <ac:chgData name="farah heydary" userId="1f42c6ddb885106f" providerId="LiveId" clId="{A1F0068D-6C27-449E-B3B4-B6A0A7D6EED0}" dt="2023-01-20T14:04:40.060" v="593" actId="14100"/>
          <ac:picMkLst>
            <pc:docMk/>
            <pc:sldMk cId="0" sldId="257"/>
            <ac:picMk id="8" creationId="{2AA3E6B5-A2D2-FA65-97F3-3DB194AEB9F2}"/>
          </ac:picMkLst>
        </pc:picChg>
      </pc:sldChg>
      <pc:sldChg chg="addSp delSp modSp mod">
        <pc:chgData name="farah heydary" userId="1f42c6ddb885106f" providerId="LiveId" clId="{A1F0068D-6C27-449E-B3B4-B6A0A7D6EED0}" dt="2023-01-20T15:48:28.043" v="774" actId="404"/>
        <pc:sldMkLst>
          <pc:docMk/>
          <pc:sldMk cId="0" sldId="258"/>
        </pc:sldMkLst>
        <pc:spChg chg="add mod">
          <ac:chgData name="farah heydary" userId="1f42c6ddb885106f" providerId="LiveId" clId="{A1F0068D-6C27-449E-B3B4-B6A0A7D6EED0}" dt="2023-01-20T15:47:50.464" v="768" actId="20577"/>
          <ac:spMkLst>
            <pc:docMk/>
            <pc:sldMk cId="0" sldId="258"/>
            <ac:spMk id="2" creationId="{E8761FE3-D2CF-9EC1-8722-2F34706F924E}"/>
          </ac:spMkLst>
        </pc:spChg>
        <pc:spChg chg="add del mod">
          <ac:chgData name="farah heydary" userId="1f42c6ddb885106f" providerId="LiveId" clId="{A1F0068D-6C27-449E-B3B4-B6A0A7D6EED0}" dt="2023-01-20T13:32:44.566" v="266" actId="21"/>
          <ac:spMkLst>
            <pc:docMk/>
            <pc:sldMk cId="0" sldId="258"/>
            <ac:spMk id="3" creationId="{FD407372-761B-6A1D-0196-3C995C42249D}"/>
          </ac:spMkLst>
        </pc:spChg>
        <pc:spChg chg="add mod">
          <ac:chgData name="farah heydary" userId="1f42c6ddb885106f" providerId="LiveId" clId="{A1F0068D-6C27-449E-B3B4-B6A0A7D6EED0}" dt="2023-01-20T15:48:28.043" v="774" actId="404"/>
          <ac:spMkLst>
            <pc:docMk/>
            <pc:sldMk cId="0" sldId="258"/>
            <ac:spMk id="4" creationId="{B63E5B39-CA61-F6B8-D78F-161EF09EEB81}"/>
          </ac:spMkLst>
        </pc:spChg>
        <pc:spChg chg="mod topLvl">
          <ac:chgData name="farah heydary" userId="1f42c6ddb885106f" providerId="LiveId" clId="{A1F0068D-6C27-449E-B3B4-B6A0A7D6EED0}" dt="2023-01-20T13:50:30.856" v="316" actId="1076"/>
          <ac:spMkLst>
            <pc:docMk/>
            <pc:sldMk cId="0" sldId="258"/>
            <ac:spMk id="249" creationId="{00000000-0000-0000-0000-000000000000}"/>
          </ac:spMkLst>
        </pc:spChg>
        <pc:spChg chg="del topLvl">
          <ac:chgData name="farah heydary" userId="1f42c6ddb885106f" providerId="LiveId" clId="{A1F0068D-6C27-449E-B3B4-B6A0A7D6EED0}" dt="2023-01-20T13:32:38.366" v="264" actId="21"/>
          <ac:spMkLst>
            <pc:docMk/>
            <pc:sldMk cId="0" sldId="258"/>
            <ac:spMk id="250" creationId="{00000000-0000-0000-0000-000000000000}"/>
          </ac:spMkLst>
        </pc:spChg>
        <pc:spChg chg="mod topLvl">
          <ac:chgData name="farah heydary" userId="1f42c6ddb885106f" providerId="LiveId" clId="{A1F0068D-6C27-449E-B3B4-B6A0A7D6EED0}" dt="2023-01-20T13:46:30.884" v="287" actId="14100"/>
          <ac:spMkLst>
            <pc:docMk/>
            <pc:sldMk cId="0" sldId="258"/>
            <ac:spMk id="252" creationId="{00000000-0000-0000-0000-000000000000}"/>
          </ac:spMkLst>
        </pc:spChg>
        <pc:spChg chg="del mod topLvl">
          <ac:chgData name="farah heydary" userId="1f42c6ddb885106f" providerId="LiveId" clId="{A1F0068D-6C27-449E-B3B4-B6A0A7D6EED0}" dt="2023-01-20T13:32:19.127" v="261" actId="21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5:47:34.751" v="765" actId="20577"/>
          <ac:spMkLst>
            <pc:docMk/>
            <pc:sldMk cId="0" sldId="258"/>
            <ac:spMk id="256" creationId="{00000000-0000-0000-0000-000000000000}"/>
          </ac:spMkLst>
        </pc:spChg>
        <pc:grpChg chg="del">
          <ac:chgData name="farah heydary" userId="1f42c6ddb885106f" providerId="LiveId" clId="{A1F0068D-6C27-449E-B3B4-B6A0A7D6EED0}" dt="2023-01-20T13:32:38.366" v="264" actId="21"/>
          <ac:grpSpMkLst>
            <pc:docMk/>
            <pc:sldMk cId="0" sldId="258"/>
            <ac:grpSpMk id="248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3:32:19.127" v="261" actId="21"/>
          <ac:grpSpMkLst>
            <pc:docMk/>
            <pc:sldMk cId="0" sldId="258"/>
            <ac:grpSpMk id="251" creationId="{00000000-0000-0000-0000-000000000000}"/>
          </ac:grpSpMkLst>
        </pc:grpChg>
        <pc:grpChg chg="mod">
          <ac:chgData name="farah heydary" userId="1f42c6ddb885106f" providerId="LiveId" clId="{A1F0068D-6C27-449E-B3B4-B6A0A7D6EED0}" dt="2023-01-20T13:46:26.628" v="286" actId="14100"/>
          <ac:grpSpMkLst>
            <pc:docMk/>
            <pc:sldMk cId="0" sldId="258"/>
            <ac:grpSpMk id="254" creationId="{00000000-0000-0000-0000-000000000000}"/>
          </ac:grpSpMkLst>
        </pc:grpChg>
        <pc:picChg chg="add mod">
          <ac:chgData name="farah heydary" userId="1f42c6ddb885106f" providerId="LiveId" clId="{A1F0068D-6C27-449E-B3B4-B6A0A7D6EED0}" dt="2023-01-20T14:04:28.467" v="591" actId="1076"/>
          <ac:picMkLst>
            <pc:docMk/>
            <pc:sldMk cId="0" sldId="258"/>
            <ac:picMk id="5" creationId="{F3DD24F4-A456-F6C2-1408-56432EDD542B}"/>
          </ac:picMkLst>
        </pc:picChg>
      </pc:sldChg>
      <pc:sldChg chg="delSp del mod">
        <pc:chgData name="farah heydary" userId="1f42c6ddb885106f" providerId="LiveId" clId="{A1F0068D-6C27-449E-B3B4-B6A0A7D6EED0}" dt="2023-01-20T14:06:32.740" v="598" actId="47"/>
        <pc:sldMkLst>
          <pc:docMk/>
          <pc:sldMk cId="0" sldId="259"/>
        </pc:sldMkLst>
        <pc:grpChg chg="del">
          <ac:chgData name="farah heydary" userId="1f42c6ddb885106f" providerId="LiveId" clId="{A1F0068D-6C27-449E-B3B4-B6A0A7D6EED0}" dt="2023-01-20T14:01:45.752" v="541" actId="21"/>
          <ac:grpSpMkLst>
            <pc:docMk/>
            <pc:sldMk cId="0" sldId="259"/>
            <ac:grpSpMk id="261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4:01:56.146" v="543" actId="21"/>
          <ac:grpSpMkLst>
            <pc:docMk/>
            <pc:sldMk cId="0" sldId="259"/>
            <ac:grpSpMk id="264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4:01:47.768" v="542" actId="21"/>
          <ac:grpSpMkLst>
            <pc:docMk/>
            <pc:sldMk cId="0" sldId="259"/>
            <ac:grpSpMk id="270" creationId="{00000000-0000-0000-0000-000000000000}"/>
          </ac:grpSpMkLst>
        </pc:grpChg>
      </pc:sldChg>
      <pc:sldChg chg="del">
        <pc:chgData name="farah heydary" userId="1f42c6ddb885106f" providerId="LiveId" clId="{A1F0068D-6C27-449E-B3B4-B6A0A7D6EED0}" dt="2023-01-20T14:09:27.759" v="605" actId="47"/>
        <pc:sldMkLst>
          <pc:docMk/>
          <pc:sldMk cId="0" sldId="260"/>
        </pc:sldMkLst>
      </pc:sldChg>
      <pc:sldChg chg="del">
        <pc:chgData name="farah heydary" userId="1f42c6ddb885106f" providerId="LiveId" clId="{A1F0068D-6C27-449E-B3B4-B6A0A7D6EED0}" dt="2023-01-20T14:09:28.372" v="606" actId="47"/>
        <pc:sldMkLst>
          <pc:docMk/>
          <pc:sldMk cId="0" sldId="261"/>
        </pc:sldMkLst>
      </pc:sldChg>
      <pc:sldChg chg="del">
        <pc:chgData name="farah heydary" userId="1f42c6ddb885106f" providerId="LiveId" clId="{A1F0068D-6C27-449E-B3B4-B6A0A7D6EED0}" dt="2023-01-20T14:09:28.842" v="607" actId="47"/>
        <pc:sldMkLst>
          <pc:docMk/>
          <pc:sldMk cId="0" sldId="262"/>
        </pc:sldMkLst>
      </pc:sldChg>
      <pc:sldChg chg="del">
        <pc:chgData name="farah heydary" userId="1f42c6ddb885106f" providerId="LiveId" clId="{A1F0068D-6C27-449E-B3B4-B6A0A7D6EED0}" dt="2023-01-20T14:09:29.258" v="608" actId="47"/>
        <pc:sldMkLst>
          <pc:docMk/>
          <pc:sldMk cId="0" sldId="263"/>
        </pc:sldMkLst>
      </pc:sldChg>
      <pc:sldChg chg="del">
        <pc:chgData name="farah heydary" userId="1f42c6ddb885106f" providerId="LiveId" clId="{A1F0068D-6C27-449E-B3B4-B6A0A7D6EED0}" dt="2023-01-20T14:09:30.291" v="609" actId="47"/>
        <pc:sldMkLst>
          <pc:docMk/>
          <pc:sldMk cId="0" sldId="264"/>
        </pc:sldMkLst>
      </pc:sldChg>
      <pc:sldChg chg="del">
        <pc:chgData name="farah heydary" userId="1f42c6ddb885106f" providerId="LiveId" clId="{A1F0068D-6C27-449E-B3B4-B6A0A7D6EED0}" dt="2023-01-20T14:09:30.792" v="610" actId="47"/>
        <pc:sldMkLst>
          <pc:docMk/>
          <pc:sldMk cId="0" sldId="265"/>
        </pc:sldMkLst>
      </pc:sldChg>
      <pc:sldChg chg="del">
        <pc:chgData name="farah heydary" userId="1f42c6ddb885106f" providerId="LiveId" clId="{A1F0068D-6C27-449E-B3B4-B6A0A7D6EED0}" dt="2023-01-20T14:09:31.316" v="611" actId="47"/>
        <pc:sldMkLst>
          <pc:docMk/>
          <pc:sldMk cId="0" sldId="266"/>
        </pc:sldMkLst>
      </pc:sldChg>
      <pc:sldChg chg="del">
        <pc:chgData name="farah heydary" userId="1f42c6ddb885106f" providerId="LiveId" clId="{A1F0068D-6C27-449E-B3B4-B6A0A7D6EED0}" dt="2023-01-20T14:09:32.222" v="612" actId="47"/>
        <pc:sldMkLst>
          <pc:docMk/>
          <pc:sldMk cId="0" sldId="267"/>
        </pc:sldMkLst>
      </pc:sldChg>
      <pc:sldChg chg="modSp del mod">
        <pc:chgData name="farah heydary" userId="1f42c6ddb885106f" providerId="LiveId" clId="{A1F0068D-6C27-449E-B3B4-B6A0A7D6EED0}" dt="2023-01-20T14:09:41.460" v="615" actId="47"/>
        <pc:sldMkLst>
          <pc:docMk/>
          <pc:sldMk cId="0" sldId="268"/>
        </pc:sldMkLst>
        <pc:grpChg chg="mod">
          <ac:chgData name="farah heydary" userId="1f42c6ddb885106f" providerId="LiveId" clId="{A1F0068D-6C27-449E-B3B4-B6A0A7D6EED0}" dt="2023-01-20T14:09:39.667" v="614" actId="1076"/>
          <ac:grpSpMkLst>
            <pc:docMk/>
            <pc:sldMk cId="0" sldId="268"/>
            <ac:grpSpMk id="411" creationId="{00000000-0000-0000-0000-000000000000}"/>
          </ac:grpSpMkLst>
        </pc:grpChg>
        <pc:grpChg chg="mod">
          <ac:chgData name="farah heydary" userId="1f42c6ddb885106f" providerId="LiveId" clId="{A1F0068D-6C27-449E-B3B4-B6A0A7D6EED0}" dt="2023-01-20T14:09:36.315" v="613" actId="1076"/>
          <ac:grpSpMkLst>
            <pc:docMk/>
            <pc:sldMk cId="0" sldId="268"/>
            <ac:grpSpMk id="414" creationId="{00000000-0000-0000-0000-000000000000}"/>
          </ac:grpSpMkLst>
        </pc:grpChg>
      </pc:sldChg>
      <pc:sldChg chg="del">
        <pc:chgData name="farah heydary" userId="1f42c6ddb885106f" providerId="LiveId" clId="{A1F0068D-6C27-449E-B3B4-B6A0A7D6EED0}" dt="2023-01-20T14:09:43.794" v="616" actId="47"/>
        <pc:sldMkLst>
          <pc:docMk/>
          <pc:sldMk cId="0" sldId="269"/>
        </pc:sldMkLst>
      </pc:sldChg>
      <pc:sldChg chg="del">
        <pc:chgData name="farah heydary" userId="1f42c6ddb885106f" providerId="LiveId" clId="{A1F0068D-6C27-449E-B3B4-B6A0A7D6EED0}" dt="2023-01-20T14:09:44.396" v="617" actId="47"/>
        <pc:sldMkLst>
          <pc:docMk/>
          <pc:sldMk cId="0" sldId="270"/>
        </pc:sldMkLst>
      </pc:sldChg>
      <pc:sldChg chg="del">
        <pc:chgData name="farah heydary" userId="1f42c6ddb885106f" providerId="LiveId" clId="{A1F0068D-6C27-449E-B3B4-B6A0A7D6EED0}" dt="2023-01-20T14:09:45.708" v="618" actId="47"/>
        <pc:sldMkLst>
          <pc:docMk/>
          <pc:sldMk cId="0" sldId="271"/>
        </pc:sldMkLst>
      </pc:sldChg>
      <pc:sldChg chg="del">
        <pc:chgData name="farah heydary" userId="1f42c6ddb885106f" providerId="LiveId" clId="{A1F0068D-6C27-449E-B3B4-B6A0A7D6EED0}" dt="2023-01-20T14:09:46.243" v="619" actId="47"/>
        <pc:sldMkLst>
          <pc:docMk/>
          <pc:sldMk cId="0" sldId="272"/>
        </pc:sldMkLst>
      </pc:sldChg>
      <pc:sldChg chg="del">
        <pc:chgData name="farah heydary" userId="1f42c6ddb885106f" providerId="LiveId" clId="{A1F0068D-6C27-449E-B3B4-B6A0A7D6EED0}" dt="2023-01-20T14:09:46.751" v="620" actId="47"/>
        <pc:sldMkLst>
          <pc:docMk/>
          <pc:sldMk cId="0" sldId="273"/>
        </pc:sldMkLst>
      </pc:sldChg>
      <pc:sldChg chg="del">
        <pc:chgData name="farah heydary" userId="1f42c6ddb885106f" providerId="LiveId" clId="{A1F0068D-6C27-449E-B3B4-B6A0A7D6EED0}" dt="2023-01-20T14:09:47.301" v="621" actId="47"/>
        <pc:sldMkLst>
          <pc:docMk/>
          <pc:sldMk cId="0" sldId="274"/>
        </pc:sldMkLst>
      </pc:sldChg>
      <pc:sldChg chg="del">
        <pc:chgData name="farah heydary" userId="1f42c6ddb885106f" providerId="LiveId" clId="{A1F0068D-6C27-449E-B3B4-B6A0A7D6EED0}" dt="2023-01-20T14:09:48.172" v="622" actId="47"/>
        <pc:sldMkLst>
          <pc:docMk/>
          <pc:sldMk cId="0" sldId="275"/>
        </pc:sldMkLst>
      </pc:sldChg>
      <pc:sldChg chg="del">
        <pc:chgData name="farah heydary" userId="1f42c6ddb885106f" providerId="LiveId" clId="{A1F0068D-6C27-449E-B3B4-B6A0A7D6EED0}" dt="2023-01-20T14:09:48.776" v="623" actId="47"/>
        <pc:sldMkLst>
          <pc:docMk/>
          <pc:sldMk cId="0" sldId="276"/>
        </pc:sldMkLst>
      </pc:sldChg>
      <pc:sldChg chg="del">
        <pc:chgData name="farah heydary" userId="1f42c6ddb885106f" providerId="LiveId" clId="{A1F0068D-6C27-449E-B3B4-B6A0A7D6EED0}" dt="2023-01-20T14:09:49.667" v="624" actId="47"/>
        <pc:sldMkLst>
          <pc:docMk/>
          <pc:sldMk cId="0" sldId="277"/>
        </pc:sldMkLst>
      </pc:sldChg>
      <pc:sldChg chg="del">
        <pc:chgData name="farah heydary" userId="1f42c6ddb885106f" providerId="LiveId" clId="{A1F0068D-6C27-449E-B3B4-B6A0A7D6EED0}" dt="2023-01-20T14:12:05.451" v="670" actId="47"/>
        <pc:sldMkLst>
          <pc:docMk/>
          <pc:sldMk cId="0" sldId="278"/>
        </pc:sldMkLst>
      </pc:sldChg>
      <pc:sldChg chg="addSp delSp modSp add del mod">
        <pc:chgData name="farah heydary" userId="1f42c6ddb885106f" providerId="LiveId" clId="{A1F0068D-6C27-449E-B3B4-B6A0A7D6EED0}" dt="2023-01-20T14:12:07.731" v="671" actId="47"/>
        <pc:sldMkLst>
          <pc:docMk/>
          <pc:sldMk cId="635564149" sldId="279"/>
        </pc:sldMkLst>
        <pc:spChg chg="del">
          <ac:chgData name="farah heydary" userId="1f42c6ddb885106f" providerId="LiveId" clId="{A1F0068D-6C27-449E-B3B4-B6A0A7D6EED0}" dt="2023-01-20T14:02:35.747" v="550" actId="478"/>
          <ac:spMkLst>
            <pc:docMk/>
            <pc:sldMk cId="635564149" sldId="279"/>
            <ac:spMk id="6" creationId="{9E13CB4F-9D8C-4FF8-774F-DAE1AF6C18AB}"/>
          </ac:spMkLst>
        </pc:spChg>
        <pc:spChg chg="del mod">
          <ac:chgData name="farah heydary" userId="1f42c6ddb885106f" providerId="LiveId" clId="{A1F0068D-6C27-449E-B3B4-B6A0A7D6EED0}" dt="2023-01-20T14:02:32.818" v="549" actId="478"/>
          <ac:spMkLst>
            <pc:docMk/>
            <pc:sldMk cId="635564149" sldId="279"/>
            <ac:spMk id="7" creationId="{F5370380-B861-D0BF-7CF7-A447B29026A3}"/>
          </ac:spMkLst>
        </pc:spChg>
        <pc:spChg chg="add del mod">
          <ac:chgData name="farah heydary" userId="1f42c6ddb885106f" providerId="LiveId" clId="{A1F0068D-6C27-449E-B3B4-B6A0A7D6EED0}" dt="2023-01-20T14:10:43.025" v="654" actId="21"/>
          <ac:spMkLst>
            <pc:docMk/>
            <pc:sldMk cId="635564149" sldId="279"/>
            <ac:spMk id="8" creationId="{2C991259-9251-70F9-D96C-785F35589029}"/>
          </ac:spMkLst>
        </pc:spChg>
        <pc:spChg chg="mod">
          <ac:chgData name="farah heydary" userId="1f42c6ddb885106f" providerId="LiveId" clId="{A1F0068D-6C27-449E-B3B4-B6A0A7D6EED0}" dt="2023-01-20T14:11:09.540" v="668" actId="1076"/>
          <ac:spMkLst>
            <pc:docMk/>
            <pc:sldMk cId="635564149" sldId="279"/>
            <ac:spMk id="239" creationId="{00000000-0000-0000-0000-000000000000}"/>
          </ac:spMkLst>
        </pc:spChg>
        <pc:spChg chg="del">
          <ac:chgData name="farah heydary" userId="1f42c6ddb885106f" providerId="LiveId" clId="{A1F0068D-6C27-449E-B3B4-B6A0A7D6EED0}" dt="2023-01-20T14:02:38.672" v="551" actId="478"/>
          <ac:spMkLst>
            <pc:docMk/>
            <pc:sldMk cId="635564149" sldId="279"/>
            <ac:spMk id="240" creationId="{00000000-0000-0000-0000-000000000000}"/>
          </ac:spMkLst>
        </pc:spChg>
        <pc:picChg chg="del">
          <ac:chgData name="farah heydary" userId="1f42c6ddb885106f" providerId="LiveId" clId="{A1F0068D-6C27-449E-B3B4-B6A0A7D6EED0}" dt="2023-01-20T14:02:26.195" v="546" actId="478"/>
          <ac:picMkLst>
            <pc:docMk/>
            <pc:sldMk cId="635564149" sldId="279"/>
            <ac:picMk id="2" creationId="{A371A16C-B221-D099-70F0-EC04DF848A5A}"/>
          </ac:picMkLst>
        </pc:picChg>
        <pc:picChg chg="del">
          <ac:chgData name="farah heydary" userId="1f42c6ddb885106f" providerId="LiveId" clId="{A1F0068D-6C27-449E-B3B4-B6A0A7D6EED0}" dt="2023-01-20T14:02:28.141" v="547" actId="478"/>
          <ac:picMkLst>
            <pc:docMk/>
            <pc:sldMk cId="635564149" sldId="279"/>
            <ac:picMk id="4" creationId="{A6966B15-8B37-2090-A65C-28BA5AA45EBF}"/>
          </ac:picMkLst>
        </pc:picChg>
        <pc:picChg chg="del">
          <ac:chgData name="farah heydary" userId="1f42c6ddb885106f" providerId="LiveId" clId="{A1F0068D-6C27-449E-B3B4-B6A0A7D6EED0}" dt="2023-01-20T14:02:24.417" v="545" actId="478"/>
          <ac:picMkLst>
            <pc:docMk/>
            <pc:sldMk cId="635564149" sldId="279"/>
            <ac:picMk id="5" creationId="{8BEA5CB2-2197-545F-82C9-FE19875EED89}"/>
          </ac:picMkLst>
        </pc:picChg>
        <pc:picChg chg="add mod">
          <ac:chgData name="farah heydary" userId="1f42c6ddb885106f" providerId="LiveId" clId="{A1F0068D-6C27-449E-B3B4-B6A0A7D6EED0}" dt="2023-01-20T14:04:56.837" v="595" actId="14100"/>
          <ac:picMkLst>
            <pc:docMk/>
            <pc:sldMk cId="635564149" sldId="279"/>
            <ac:picMk id="9" creationId="{75481B7E-2286-59EB-234F-A3198029FE4C}"/>
          </ac:picMkLst>
        </pc:picChg>
      </pc:sldChg>
      <pc:sldChg chg="addSp delSp modSp add mod">
        <pc:chgData name="farah heydary" userId="1f42c6ddb885106f" providerId="LiveId" clId="{A1F0068D-6C27-449E-B3B4-B6A0A7D6EED0}" dt="2023-01-20T15:34:14.784" v="728" actId="14100"/>
        <pc:sldMkLst>
          <pc:docMk/>
          <pc:sldMk cId="207970430" sldId="280"/>
        </pc:sldMkLst>
        <pc:spChg chg="add del mod">
          <ac:chgData name="farah heydary" userId="1f42c6ddb885106f" providerId="LiveId" clId="{A1F0068D-6C27-449E-B3B4-B6A0A7D6EED0}" dt="2023-01-20T15:32:41.329" v="715" actId="21"/>
          <ac:spMkLst>
            <pc:docMk/>
            <pc:sldMk cId="207970430" sldId="280"/>
            <ac:spMk id="2" creationId="{7C8C860C-0C42-378D-CD80-8F766B486C5D}"/>
          </ac:spMkLst>
        </pc:spChg>
        <pc:spChg chg="add del mod">
          <ac:chgData name="farah heydary" userId="1f42c6ddb885106f" providerId="LiveId" clId="{A1F0068D-6C27-449E-B3B4-B6A0A7D6EED0}" dt="2023-01-20T14:09:07.787" v="601" actId="21"/>
          <ac:spMkLst>
            <pc:docMk/>
            <pc:sldMk cId="207970430" sldId="280"/>
            <ac:spMk id="3" creationId="{BF507DCE-D1C4-409C-2C88-C85619149611}"/>
          </ac:spMkLst>
        </pc:spChg>
        <pc:spChg chg="add del mod">
          <ac:chgData name="farah heydary" userId="1f42c6ddb885106f" providerId="LiveId" clId="{A1F0068D-6C27-449E-B3B4-B6A0A7D6EED0}" dt="2023-01-20T14:13:01.013" v="694" actId="21"/>
          <ac:spMkLst>
            <pc:docMk/>
            <pc:sldMk cId="207970430" sldId="280"/>
            <ac:spMk id="4" creationId="{07D6EDDF-7F46-51E7-C161-E27AFEA1D280}"/>
          </ac:spMkLst>
        </pc:spChg>
        <pc:spChg chg="add mod">
          <ac:chgData name="farah heydary" userId="1f42c6ddb885106f" providerId="LiveId" clId="{A1F0068D-6C27-449E-B3B4-B6A0A7D6EED0}" dt="2023-01-20T15:34:01.279" v="725" actId="14100"/>
          <ac:spMkLst>
            <pc:docMk/>
            <pc:sldMk cId="207970430" sldId="280"/>
            <ac:spMk id="6" creationId="{4873B197-530D-4DC1-C678-6B4E0477D25D}"/>
          </ac:spMkLst>
        </pc:spChg>
        <pc:spChg chg="del">
          <ac:chgData name="farah heydary" userId="1f42c6ddb885106f" providerId="LiveId" clId="{A1F0068D-6C27-449E-B3B4-B6A0A7D6EED0}" dt="2023-01-20T14:09:10.914" v="602" actId="21"/>
          <ac:spMkLst>
            <pc:docMk/>
            <pc:sldMk cId="207970430" sldId="280"/>
            <ac:spMk id="8" creationId="{2C991259-9251-70F9-D96C-785F35589029}"/>
          </ac:spMkLst>
        </pc:spChg>
        <pc:spChg chg="del">
          <ac:chgData name="farah heydary" userId="1f42c6ddb885106f" providerId="LiveId" clId="{A1F0068D-6C27-449E-B3B4-B6A0A7D6EED0}" dt="2023-01-20T14:09:02.829" v="600" actId="21"/>
          <ac:spMkLst>
            <pc:docMk/>
            <pc:sldMk cId="207970430" sldId="280"/>
            <ac:spMk id="239" creationId="{00000000-0000-0000-0000-000000000000}"/>
          </ac:spMkLst>
        </pc:spChg>
        <pc:picChg chg="add mod">
          <ac:chgData name="farah heydary" userId="1f42c6ddb885106f" providerId="LiveId" clId="{A1F0068D-6C27-449E-B3B4-B6A0A7D6EED0}" dt="2023-01-20T15:34:14.784" v="728" actId="14100"/>
          <ac:picMkLst>
            <pc:docMk/>
            <pc:sldMk cId="207970430" sldId="280"/>
            <ac:picMk id="4" creationId="{4A7BFD07-A203-E53F-36F5-59119951A7B7}"/>
          </ac:picMkLst>
        </pc:picChg>
      </pc:sldChg>
      <pc:sldChg chg="addSp modSp add mod">
        <pc:chgData name="farah heydary" userId="1f42c6ddb885106f" providerId="LiveId" clId="{A1F0068D-6C27-449E-B3B4-B6A0A7D6EED0}" dt="2023-01-20T15:39:27.200" v="745" actId="14100"/>
        <pc:sldMkLst>
          <pc:docMk/>
          <pc:sldMk cId="436275120" sldId="281"/>
        </pc:sldMkLst>
        <pc:spChg chg="add mod">
          <ac:chgData name="farah heydary" userId="1f42c6ddb885106f" providerId="LiveId" clId="{A1F0068D-6C27-449E-B3B4-B6A0A7D6EED0}" dt="2023-01-20T15:39:20.471" v="744" actId="20577"/>
          <ac:spMkLst>
            <pc:docMk/>
            <pc:sldMk cId="436275120" sldId="281"/>
            <ac:spMk id="4" creationId="{61E4993F-8644-40D3-A3C7-DA12EF7A9CB1}"/>
          </ac:spMkLst>
        </pc:spChg>
        <pc:picChg chg="add mod">
          <ac:chgData name="farah heydary" userId="1f42c6ddb885106f" providerId="LiveId" clId="{A1F0068D-6C27-449E-B3B4-B6A0A7D6EED0}" dt="2023-01-20T15:39:27.200" v="745" actId="14100"/>
          <ac:picMkLst>
            <pc:docMk/>
            <pc:sldMk cId="436275120" sldId="281"/>
            <ac:picMk id="3" creationId="{391B7DEE-DB9F-F1D4-34AF-921825686B66}"/>
          </ac:picMkLst>
        </pc:picChg>
      </pc:sldChg>
      <pc:sldChg chg="addSp modSp add mod">
        <pc:chgData name="farah heydary" userId="1f42c6ddb885106f" providerId="LiveId" clId="{A1F0068D-6C27-449E-B3B4-B6A0A7D6EED0}" dt="2023-01-20T15:40:36.571" v="754" actId="14100"/>
        <pc:sldMkLst>
          <pc:docMk/>
          <pc:sldMk cId="3215186020" sldId="282"/>
        </pc:sldMkLst>
        <pc:spChg chg="add mod">
          <ac:chgData name="farah heydary" userId="1f42c6ddb885106f" providerId="LiveId" clId="{A1F0068D-6C27-449E-B3B4-B6A0A7D6EED0}" dt="2023-01-20T15:39:45.480" v="746"/>
          <ac:spMkLst>
            <pc:docMk/>
            <pc:sldMk cId="3215186020" sldId="282"/>
            <ac:spMk id="2" creationId="{E1ADD7F0-D61F-1F0D-74F8-B7EF177872A4}"/>
          </ac:spMkLst>
        </pc:spChg>
        <pc:picChg chg="add mod">
          <ac:chgData name="farah heydary" userId="1f42c6ddb885106f" providerId="LiveId" clId="{A1F0068D-6C27-449E-B3B4-B6A0A7D6EED0}" dt="2023-01-20T15:40:36.571" v="754" actId="14100"/>
          <ac:picMkLst>
            <pc:docMk/>
            <pc:sldMk cId="3215186020" sldId="282"/>
            <ac:picMk id="4" creationId="{182BAD6E-E6EA-15E5-9FE5-17720AAE8972}"/>
          </ac:picMkLst>
        </pc:picChg>
      </pc:sldChg>
      <pc:sldChg chg="addSp delSp modSp add mod">
        <pc:chgData name="farah heydary" userId="1f42c6ddb885106f" providerId="LiveId" clId="{A1F0068D-6C27-449E-B3B4-B6A0A7D6EED0}" dt="2023-01-20T15:51:12.841" v="797" actId="1076"/>
        <pc:sldMkLst>
          <pc:docMk/>
          <pc:sldMk cId="1896731954" sldId="283"/>
        </pc:sldMkLst>
        <pc:spChg chg="add del mod">
          <ac:chgData name="farah heydary" userId="1f42c6ddb885106f" providerId="LiveId" clId="{A1F0068D-6C27-449E-B3B4-B6A0A7D6EED0}" dt="2023-01-20T15:51:09.062" v="796"/>
          <ac:spMkLst>
            <pc:docMk/>
            <pc:sldMk cId="1896731954" sldId="283"/>
            <ac:spMk id="3" creationId="{2C7BA66D-7C0E-B819-7925-7B5D6A0E6137}"/>
          </ac:spMkLst>
        </pc:spChg>
        <pc:spChg chg="mod">
          <ac:chgData name="farah heydary" userId="1f42c6ddb885106f" providerId="LiveId" clId="{A1F0068D-6C27-449E-B3B4-B6A0A7D6EED0}" dt="2023-01-20T15:51:12.841" v="797" actId="1076"/>
          <ac:spMkLst>
            <pc:docMk/>
            <pc:sldMk cId="1896731954" sldId="283"/>
            <ac:spMk id="239" creationId="{00000000-0000-0000-0000-000000000000}"/>
          </ac:spMkLst>
        </pc:spChg>
        <pc:picChg chg="add del mod">
          <ac:chgData name="farah heydary" userId="1f42c6ddb885106f" providerId="LiveId" clId="{A1F0068D-6C27-449E-B3B4-B6A0A7D6EED0}" dt="2023-01-20T15:50:39.123" v="793"/>
          <ac:picMkLst>
            <pc:docMk/>
            <pc:sldMk cId="1896731954" sldId="283"/>
            <ac:picMk id="2" creationId="{EBDA7AAA-396A-882D-6290-44E33C769026}"/>
          </ac:picMkLst>
        </pc:picChg>
      </pc:sldChg>
      <pc:sldChg chg="addSp delSp modSp add mod">
        <pc:chgData name="farah heydary" userId="1f42c6ddb885106f" providerId="LiveId" clId="{A1F0068D-6C27-449E-B3B4-B6A0A7D6EED0}" dt="2023-01-20T15:57:01.046" v="861" actId="1076"/>
        <pc:sldMkLst>
          <pc:docMk/>
          <pc:sldMk cId="3929266217" sldId="284"/>
        </pc:sldMkLst>
        <pc:spChg chg="add mod">
          <ac:chgData name="farah heydary" userId="1f42c6ddb885106f" providerId="LiveId" clId="{A1F0068D-6C27-449E-B3B4-B6A0A7D6EED0}" dt="2023-01-20T15:57:01.046" v="861" actId="1076"/>
          <ac:spMkLst>
            <pc:docMk/>
            <pc:sldMk cId="3929266217" sldId="284"/>
            <ac:spMk id="3" creationId="{25D93ADC-FB89-96BE-92FD-5B5764F3EE51}"/>
          </ac:spMkLst>
        </pc:spChg>
        <pc:spChg chg="mod">
          <ac:chgData name="farah heydary" userId="1f42c6ddb885106f" providerId="LiveId" clId="{A1F0068D-6C27-449E-B3B4-B6A0A7D6EED0}" dt="2023-01-20T15:53:05.477" v="829" actId="6549"/>
          <ac:spMkLst>
            <pc:docMk/>
            <pc:sldMk cId="3929266217" sldId="284"/>
            <ac:spMk id="6" creationId="{4873B197-530D-4DC1-C678-6B4E0477D25D}"/>
          </ac:spMkLst>
        </pc:spChg>
        <pc:picChg chg="del">
          <ac:chgData name="farah heydary" userId="1f42c6ddb885106f" providerId="LiveId" clId="{A1F0068D-6C27-449E-B3B4-B6A0A7D6EED0}" dt="2023-01-20T15:49:40.081" v="776" actId="21"/>
          <ac:picMkLst>
            <pc:docMk/>
            <pc:sldMk cId="3929266217" sldId="284"/>
            <ac:picMk id="4" creationId="{4A7BFD07-A203-E53F-36F5-59119951A7B7}"/>
          </ac:picMkLst>
        </pc:picChg>
      </pc:sldChg>
      <pc:sldMasterChg chg="delSldLayout">
        <pc:chgData name="farah heydary" userId="1f42c6ddb885106f" providerId="LiveId" clId="{A1F0068D-6C27-449E-B3B4-B6A0A7D6EED0}" dt="2023-01-20T14:12:05.451" v="670" actId="47"/>
        <pc:sldMasterMkLst>
          <pc:docMk/>
          <pc:sldMasterMk cId="0" sldId="2147483671"/>
        </pc:sldMasterMkLst>
        <pc:sldLayoutChg chg="del">
          <pc:chgData name="farah heydary" userId="1f42c6ddb885106f" providerId="LiveId" clId="{A1F0068D-6C27-449E-B3B4-B6A0A7D6EED0}" dt="2023-01-20T14:06:32.740" v="598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farah heydary" userId="1f42c6ddb885106f" providerId="LiveId" clId="{A1F0068D-6C27-449E-B3B4-B6A0A7D6EED0}" dt="2023-01-20T14:09:27.759" v="605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farah heydary" userId="1f42c6ddb885106f" providerId="LiveId" clId="{A1F0068D-6C27-449E-B3B4-B6A0A7D6EED0}" dt="2023-01-20T14:09:28.372" v="606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farah heydary" userId="1f42c6ddb885106f" providerId="LiveId" clId="{A1F0068D-6C27-449E-B3B4-B6A0A7D6EED0}" dt="2023-01-20T14:09:28.842" v="607" actId="47"/>
          <pc:sldLayoutMkLst>
            <pc:docMk/>
            <pc:sldMasterMk cId="0" sldId="2147483671"/>
            <pc:sldLayoutMk cId="0" sldId="2147483654"/>
          </pc:sldLayoutMkLst>
        </pc:sldLayoutChg>
        <pc:sldLayoutChg chg="del">
          <pc:chgData name="farah heydary" userId="1f42c6ddb885106f" providerId="LiveId" clId="{A1F0068D-6C27-449E-B3B4-B6A0A7D6EED0}" dt="2023-01-20T14:09:29.258" v="608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farah heydary" userId="1f42c6ddb885106f" providerId="LiveId" clId="{A1F0068D-6C27-449E-B3B4-B6A0A7D6EED0}" dt="2023-01-20T14:09:30.291" v="609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farah heydary" userId="1f42c6ddb885106f" providerId="LiveId" clId="{A1F0068D-6C27-449E-B3B4-B6A0A7D6EED0}" dt="2023-01-20T14:09:30.792" v="610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farah heydary" userId="1f42c6ddb885106f" providerId="LiveId" clId="{A1F0068D-6C27-449E-B3B4-B6A0A7D6EED0}" dt="2023-01-20T14:09:31.316" v="611" actId="47"/>
          <pc:sldLayoutMkLst>
            <pc:docMk/>
            <pc:sldMasterMk cId="0" sldId="2147483671"/>
            <pc:sldLayoutMk cId="0" sldId="2147483658"/>
          </pc:sldLayoutMkLst>
        </pc:sldLayoutChg>
        <pc:sldLayoutChg chg="del">
          <pc:chgData name="farah heydary" userId="1f42c6ddb885106f" providerId="LiveId" clId="{A1F0068D-6C27-449E-B3B4-B6A0A7D6EED0}" dt="2023-01-20T14:09:32.222" v="612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farah heydary" userId="1f42c6ddb885106f" providerId="LiveId" clId="{A1F0068D-6C27-449E-B3B4-B6A0A7D6EED0}" dt="2023-01-20T14:09:41.460" v="615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farah heydary" userId="1f42c6ddb885106f" providerId="LiveId" clId="{A1F0068D-6C27-449E-B3B4-B6A0A7D6EED0}" dt="2023-01-20T14:09:43.794" v="616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farah heydary" userId="1f42c6ddb885106f" providerId="LiveId" clId="{A1F0068D-6C27-449E-B3B4-B6A0A7D6EED0}" dt="2023-01-20T14:09:44.396" v="617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farah heydary" userId="1f42c6ddb885106f" providerId="LiveId" clId="{A1F0068D-6C27-449E-B3B4-B6A0A7D6EED0}" dt="2023-01-20T14:09:45.708" v="618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farah heydary" userId="1f42c6ddb885106f" providerId="LiveId" clId="{A1F0068D-6C27-449E-B3B4-B6A0A7D6EED0}" dt="2023-01-20T14:09:46.243" v="619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farah heydary" userId="1f42c6ddb885106f" providerId="LiveId" clId="{A1F0068D-6C27-449E-B3B4-B6A0A7D6EED0}" dt="2023-01-20T14:09:46.751" v="620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farah heydary" userId="1f42c6ddb885106f" providerId="LiveId" clId="{A1F0068D-6C27-449E-B3B4-B6A0A7D6EED0}" dt="2023-01-20T14:09:47.301" v="621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farah heydary" userId="1f42c6ddb885106f" providerId="LiveId" clId="{A1F0068D-6C27-449E-B3B4-B6A0A7D6EED0}" dt="2023-01-20T14:09:48.172" v="622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farah heydary" userId="1f42c6ddb885106f" providerId="LiveId" clId="{A1F0068D-6C27-449E-B3B4-B6A0A7D6EED0}" dt="2023-01-20T14:09:48.776" v="623" actId="47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farah heydary" userId="1f42c6ddb885106f" providerId="LiveId" clId="{A1F0068D-6C27-449E-B3B4-B6A0A7D6EED0}" dt="2023-01-20T14:09:49.667" v="624" actId="47"/>
          <pc:sldLayoutMkLst>
            <pc:docMk/>
            <pc:sldMasterMk cId="0" sldId="2147483671"/>
            <pc:sldLayoutMk cId="0" sldId="2147483669"/>
          </pc:sldLayoutMkLst>
        </pc:sldLayoutChg>
        <pc:sldLayoutChg chg="del">
          <pc:chgData name="farah heydary" userId="1f42c6ddb885106f" providerId="LiveId" clId="{A1F0068D-6C27-449E-B3B4-B6A0A7D6EED0}" dt="2023-01-20T14:12:05.451" v="670" actId="47"/>
          <pc:sldLayoutMkLst>
            <pc:docMk/>
            <pc:sldMasterMk cId="0" sldId="2147483671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6816c64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6816c64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8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0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2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7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630550" y="2752500"/>
            <a:ext cx="69402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 1">
  <p:cSld name="CUSTOM_20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469075" y="320850"/>
            <a:ext cx="11246400" cy="6112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688600" y="506600"/>
            <a:ext cx="108411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>
            <a:off x="688600" y="1737200"/>
            <a:ext cx="10841100" cy="4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Profile 1">
  <p:cSld name="CUSTOM_16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5674743" y="795050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Was born in Germany on April 18th. 1955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5674743" y="2884825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Was a theoretical physicist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5674743" y="4974600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E = mc</a:t>
            </a:r>
            <a:r>
              <a:rPr lang="en" sz="1800" baseline="30000">
                <a:latin typeface="Rubik"/>
                <a:ea typeface="Rubik"/>
                <a:cs typeface="Rubik"/>
                <a:sym typeface="Rubik"/>
              </a:rPr>
              <a:t>2</a:t>
            </a:r>
            <a:endParaRPr sz="1800" baseline="30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2">
            <a:alphaModFix/>
          </a:blip>
          <a:srcRect b="1739"/>
          <a:stretch/>
        </p:blipFill>
        <p:spPr>
          <a:xfrm>
            <a:off x="905730" y="651900"/>
            <a:ext cx="4201800" cy="5554200"/>
          </a:xfrm>
          <a:prstGeom prst="roundRect">
            <a:avLst>
              <a:gd name="adj" fmla="val 9941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3C919"/>
            </a:gs>
            <a:gs pos="22000">
              <a:srgbClr val="00BF72"/>
            </a:gs>
            <a:gs pos="45000">
              <a:srgbClr val="008793"/>
            </a:gs>
            <a:gs pos="70000">
              <a:srgbClr val="004D7A"/>
            </a:gs>
            <a:gs pos="100000">
              <a:srgbClr val="051937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5195022" y="449412"/>
            <a:ext cx="44242" cy="38097"/>
          </a:xfrm>
          <a:custGeom>
            <a:avLst/>
            <a:gdLst/>
            <a:ahLst/>
            <a:cxnLst/>
            <a:rect l="l" t="t" r="r" b="b"/>
            <a:pathLst>
              <a:path w="1080" h="930" extrusionOk="0">
                <a:moveTo>
                  <a:pt x="472" y="0"/>
                </a:moveTo>
                <a:cubicBezTo>
                  <a:pt x="233" y="0"/>
                  <a:pt x="1" y="178"/>
                  <a:pt x="1" y="446"/>
                </a:cubicBezTo>
                <a:cubicBezTo>
                  <a:pt x="1" y="702"/>
                  <a:pt x="199" y="929"/>
                  <a:pt x="455" y="929"/>
                </a:cubicBezTo>
                <a:cubicBezTo>
                  <a:pt x="881" y="929"/>
                  <a:pt x="1080" y="418"/>
                  <a:pt x="796" y="134"/>
                </a:cubicBezTo>
                <a:cubicBezTo>
                  <a:pt x="703" y="42"/>
                  <a:pt x="587" y="0"/>
                  <a:pt x="472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3835066" y="176257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4367747" y="4499720"/>
            <a:ext cx="183851" cy="157347"/>
          </a:xfrm>
          <a:custGeom>
            <a:avLst/>
            <a:gdLst/>
            <a:ahLst/>
            <a:cxnLst/>
            <a:rect l="l" t="t" r="r" b="b"/>
            <a:pathLst>
              <a:path w="4488" h="3841" extrusionOk="0">
                <a:moveTo>
                  <a:pt x="1926" y="0"/>
                </a:moveTo>
                <a:cubicBezTo>
                  <a:pt x="945" y="0"/>
                  <a:pt x="0" y="769"/>
                  <a:pt x="0" y="1938"/>
                </a:cubicBezTo>
                <a:cubicBezTo>
                  <a:pt x="0" y="2989"/>
                  <a:pt x="852" y="3841"/>
                  <a:pt x="1903" y="3841"/>
                </a:cubicBezTo>
                <a:cubicBezTo>
                  <a:pt x="3635" y="3841"/>
                  <a:pt x="4487" y="1768"/>
                  <a:pt x="3266" y="575"/>
                </a:cubicBezTo>
                <a:cubicBezTo>
                  <a:pt x="2879" y="178"/>
                  <a:pt x="2398" y="0"/>
                  <a:pt x="1926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633317" y="3626207"/>
            <a:ext cx="174511" cy="174552"/>
          </a:xfrm>
          <a:custGeom>
            <a:avLst/>
            <a:gdLst/>
            <a:ahLst/>
            <a:cxnLst/>
            <a:rect l="l" t="t" r="r" b="b"/>
            <a:pathLst>
              <a:path w="4260" h="4261" extrusionOk="0">
                <a:moveTo>
                  <a:pt x="2130" y="0"/>
                </a:moveTo>
                <a:cubicBezTo>
                  <a:pt x="966" y="0"/>
                  <a:pt x="0" y="938"/>
                  <a:pt x="0" y="2130"/>
                </a:cubicBezTo>
                <a:cubicBezTo>
                  <a:pt x="0" y="3295"/>
                  <a:pt x="966" y="4260"/>
                  <a:pt x="2130" y="4260"/>
                </a:cubicBezTo>
                <a:cubicBezTo>
                  <a:pt x="3323" y="4260"/>
                  <a:pt x="4260" y="3295"/>
                  <a:pt x="4260" y="2130"/>
                </a:cubicBezTo>
                <a:cubicBezTo>
                  <a:pt x="4260" y="938"/>
                  <a:pt x="3323" y="0"/>
                  <a:pt x="2130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3710573" y="4986204"/>
            <a:ext cx="74515" cy="63987"/>
          </a:xfrm>
          <a:custGeom>
            <a:avLst/>
            <a:gdLst/>
            <a:ahLst/>
            <a:cxnLst/>
            <a:rect l="l" t="t" r="r" b="b"/>
            <a:pathLst>
              <a:path w="1819" h="1562" extrusionOk="0">
                <a:moveTo>
                  <a:pt x="770" y="1"/>
                </a:moveTo>
                <a:cubicBezTo>
                  <a:pt x="377" y="1"/>
                  <a:pt x="0" y="306"/>
                  <a:pt x="0" y="767"/>
                </a:cubicBezTo>
                <a:cubicBezTo>
                  <a:pt x="0" y="1193"/>
                  <a:pt x="341" y="1562"/>
                  <a:pt x="767" y="1562"/>
                </a:cubicBezTo>
                <a:cubicBezTo>
                  <a:pt x="1449" y="1562"/>
                  <a:pt x="1818" y="710"/>
                  <a:pt x="1307" y="227"/>
                </a:cubicBezTo>
                <a:cubicBezTo>
                  <a:pt x="1151" y="71"/>
                  <a:pt x="958" y="1"/>
                  <a:pt x="770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59648" y="4493191"/>
            <a:ext cx="62881" cy="55876"/>
          </a:xfrm>
          <a:custGeom>
            <a:avLst/>
            <a:gdLst/>
            <a:ahLst/>
            <a:cxnLst/>
            <a:rect l="l" t="t" r="r" b="b"/>
            <a:pathLst>
              <a:path w="1535" h="1364" extrusionOk="0">
                <a:moveTo>
                  <a:pt x="759" y="1"/>
                </a:moveTo>
                <a:cubicBezTo>
                  <a:pt x="481" y="1"/>
                  <a:pt x="229" y="167"/>
                  <a:pt x="142" y="448"/>
                </a:cubicBezTo>
                <a:cubicBezTo>
                  <a:pt x="0" y="789"/>
                  <a:pt x="171" y="1186"/>
                  <a:pt x="512" y="1328"/>
                </a:cubicBezTo>
                <a:cubicBezTo>
                  <a:pt x="583" y="1352"/>
                  <a:pt x="656" y="1363"/>
                  <a:pt x="730" y="1363"/>
                </a:cubicBezTo>
                <a:cubicBezTo>
                  <a:pt x="1007" y="1363"/>
                  <a:pt x="1280" y="1200"/>
                  <a:pt x="1392" y="931"/>
                </a:cubicBezTo>
                <a:cubicBezTo>
                  <a:pt x="1534" y="590"/>
                  <a:pt x="1364" y="192"/>
                  <a:pt x="1023" y="50"/>
                </a:cubicBezTo>
                <a:cubicBezTo>
                  <a:pt x="935" y="17"/>
                  <a:pt x="846" y="1"/>
                  <a:pt x="759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548885" y="710809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838060" y="1863729"/>
            <a:ext cx="61693" cy="53541"/>
          </a:xfrm>
          <a:custGeom>
            <a:avLst/>
            <a:gdLst/>
            <a:ahLst/>
            <a:cxnLst/>
            <a:rect l="l" t="t" r="r" b="b"/>
            <a:pathLst>
              <a:path w="1506" h="1307" extrusionOk="0">
                <a:moveTo>
                  <a:pt x="660" y="1"/>
                </a:moveTo>
                <a:cubicBezTo>
                  <a:pt x="326" y="1"/>
                  <a:pt x="0" y="268"/>
                  <a:pt x="0" y="653"/>
                </a:cubicBezTo>
                <a:cubicBezTo>
                  <a:pt x="0" y="1022"/>
                  <a:pt x="284" y="1306"/>
                  <a:pt x="653" y="1306"/>
                </a:cubicBezTo>
                <a:cubicBezTo>
                  <a:pt x="1221" y="1306"/>
                  <a:pt x="1505" y="596"/>
                  <a:pt x="1108" y="199"/>
                </a:cubicBezTo>
                <a:cubicBezTo>
                  <a:pt x="980" y="62"/>
                  <a:pt x="819" y="1"/>
                  <a:pt x="660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508271" y="1063722"/>
            <a:ext cx="232722" cy="210888"/>
          </a:xfrm>
          <a:custGeom>
            <a:avLst/>
            <a:gdLst/>
            <a:ahLst/>
            <a:cxnLst/>
            <a:rect l="l" t="t" r="r" b="b"/>
            <a:pathLst>
              <a:path w="5681" h="5148" extrusionOk="0">
                <a:moveTo>
                  <a:pt x="2819" y="1"/>
                </a:moveTo>
                <a:cubicBezTo>
                  <a:pt x="1655" y="1"/>
                  <a:pt x="607" y="794"/>
                  <a:pt x="341" y="1979"/>
                </a:cubicBezTo>
                <a:cubicBezTo>
                  <a:pt x="1" y="3370"/>
                  <a:pt x="881" y="4762"/>
                  <a:pt x="2244" y="5074"/>
                </a:cubicBezTo>
                <a:cubicBezTo>
                  <a:pt x="2447" y="5124"/>
                  <a:pt x="2650" y="5148"/>
                  <a:pt x="2850" y="5148"/>
                </a:cubicBezTo>
                <a:cubicBezTo>
                  <a:pt x="4019" y="5148"/>
                  <a:pt x="5073" y="4335"/>
                  <a:pt x="5340" y="3171"/>
                </a:cubicBezTo>
                <a:cubicBezTo>
                  <a:pt x="5680" y="1780"/>
                  <a:pt x="4828" y="388"/>
                  <a:pt x="3437" y="76"/>
                </a:cubicBezTo>
                <a:cubicBezTo>
                  <a:pt x="3230" y="25"/>
                  <a:pt x="3022" y="1"/>
                  <a:pt x="2819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201526" y="1082526"/>
            <a:ext cx="52026" cy="44816"/>
          </a:xfrm>
          <a:custGeom>
            <a:avLst/>
            <a:gdLst/>
            <a:ahLst/>
            <a:cxnLst/>
            <a:rect l="l" t="t" r="r" b="b"/>
            <a:pathLst>
              <a:path w="1270" h="1094" extrusionOk="0">
                <a:moveTo>
                  <a:pt x="556" y="0"/>
                </a:moveTo>
                <a:cubicBezTo>
                  <a:pt x="273" y="0"/>
                  <a:pt x="0" y="224"/>
                  <a:pt x="20" y="554"/>
                </a:cubicBezTo>
                <a:cubicBezTo>
                  <a:pt x="20" y="838"/>
                  <a:pt x="247" y="1094"/>
                  <a:pt x="559" y="1094"/>
                </a:cubicBezTo>
                <a:cubicBezTo>
                  <a:pt x="1042" y="1094"/>
                  <a:pt x="1269" y="497"/>
                  <a:pt x="929" y="156"/>
                </a:cubicBezTo>
                <a:cubicBezTo>
                  <a:pt x="821" y="48"/>
                  <a:pt x="687" y="0"/>
                  <a:pt x="556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404437" y="1057279"/>
            <a:ext cx="211789" cy="180205"/>
          </a:xfrm>
          <a:custGeom>
            <a:avLst/>
            <a:gdLst/>
            <a:ahLst/>
            <a:cxnLst/>
            <a:rect l="l" t="t" r="r" b="b"/>
            <a:pathLst>
              <a:path w="5170" h="4399" extrusionOk="0">
                <a:moveTo>
                  <a:pt x="2234" y="0"/>
                </a:moveTo>
                <a:cubicBezTo>
                  <a:pt x="1095" y="0"/>
                  <a:pt x="1" y="885"/>
                  <a:pt x="1" y="2212"/>
                </a:cubicBezTo>
                <a:cubicBezTo>
                  <a:pt x="1" y="3433"/>
                  <a:pt x="995" y="4399"/>
                  <a:pt x="2216" y="4399"/>
                </a:cubicBezTo>
                <a:cubicBezTo>
                  <a:pt x="4176" y="4399"/>
                  <a:pt x="5170" y="2041"/>
                  <a:pt x="3778" y="650"/>
                </a:cubicBezTo>
                <a:cubicBezTo>
                  <a:pt x="3329" y="201"/>
                  <a:pt x="2777" y="0"/>
                  <a:pt x="2234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331855" y="773604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576293" y="2643170"/>
            <a:ext cx="51247" cy="50059"/>
          </a:xfrm>
          <a:custGeom>
            <a:avLst/>
            <a:gdLst/>
            <a:ahLst/>
            <a:cxnLst/>
            <a:rect l="l" t="t" r="r" b="b"/>
            <a:pathLst>
              <a:path w="1251" h="1222" extrusionOk="0">
                <a:moveTo>
                  <a:pt x="625" y="0"/>
                </a:moveTo>
                <a:cubicBezTo>
                  <a:pt x="285" y="0"/>
                  <a:pt x="1" y="256"/>
                  <a:pt x="1" y="597"/>
                </a:cubicBezTo>
                <a:cubicBezTo>
                  <a:pt x="1" y="938"/>
                  <a:pt x="285" y="1222"/>
                  <a:pt x="625" y="1222"/>
                </a:cubicBezTo>
                <a:cubicBezTo>
                  <a:pt x="966" y="1222"/>
                  <a:pt x="1250" y="938"/>
                  <a:pt x="1250" y="597"/>
                </a:cubicBezTo>
                <a:cubicBezTo>
                  <a:pt x="1250" y="256"/>
                  <a:pt x="966" y="0"/>
                  <a:pt x="62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078193" y="3800718"/>
            <a:ext cx="51247" cy="50059"/>
          </a:xfrm>
          <a:custGeom>
            <a:avLst/>
            <a:gdLst/>
            <a:ahLst/>
            <a:cxnLst/>
            <a:rect l="l" t="t" r="r" b="b"/>
            <a:pathLst>
              <a:path w="1251" h="1222" extrusionOk="0">
                <a:moveTo>
                  <a:pt x="625" y="0"/>
                </a:moveTo>
                <a:cubicBezTo>
                  <a:pt x="285" y="0"/>
                  <a:pt x="1" y="256"/>
                  <a:pt x="1" y="597"/>
                </a:cubicBezTo>
                <a:cubicBezTo>
                  <a:pt x="1" y="966"/>
                  <a:pt x="285" y="1221"/>
                  <a:pt x="625" y="1221"/>
                </a:cubicBezTo>
                <a:cubicBezTo>
                  <a:pt x="966" y="1221"/>
                  <a:pt x="1250" y="966"/>
                  <a:pt x="1250" y="597"/>
                </a:cubicBezTo>
                <a:cubicBezTo>
                  <a:pt x="1250" y="256"/>
                  <a:pt x="966" y="0"/>
                  <a:pt x="62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3031169" y="117963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014828" y="3183425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7763352" y="4402855"/>
            <a:ext cx="90778" cy="77752"/>
          </a:xfrm>
          <a:custGeom>
            <a:avLst/>
            <a:gdLst/>
            <a:ahLst/>
            <a:cxnLst/>
            <a:rect l="l" t="t" r="r" b="b"/>
            <a:pathLst>
              <a:path w="2216" h="1898" extrusionOk="0">
                <a:moveTo>
                  <a:pt x="1278" y="0"/>
                </a:moveTo>
                <a:cubicBezTo>
                  <a:pt x="427" y="0"/>
                  <a:pt x="1" y="1023"/>
                  <a:pt x="597" y="1619"/>
                </a:cubicBezTo>
                <a:cubicBezTo>
                  <a:pt x="790" y="1812"/>
                  <a:pt x="1028" y="1898"/>
                  <a:pt x="1261" y="1898"/>
                </a:cubicBezTo>
                <a:cubicBezTo>
                  <a:pt x="1748" y="1898"/>
                  <a:pt x="2216" y="1523"/>
                  <a:pt x="2216" y="966"/>
                </a:cubicBezTo>
                <a:cubicBezTo>
                  <a:pt x="2216" y="426"/>
                  <a:pt x="1790" y="0"/>
                  <a:pt x="1278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9136524" y="3215977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4362040" y="400213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005542" y="2446538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114454" y="2194112"/>
            <a:ext cx="68657" cy="68657"/>
          </a:xfrm>
          <a:custGeom>
            <a:avLst/>
            <a:gdLst/>
            <a:ahLst/>
            <a:cxnLst/>
            <a:rect l="l" t="t" r="r" b="b"/>
            <a:pathLst>
              <a:path w="1676" h="1676" extrusionOk="0">
                <a:moveTo>
                  <a:pt x="852" y="0"/>
                </a:moveTo>
                <a:cubicBezTo>
                  <a:pt x="369" y="0"/>
                  <a:pt x="0" y="370"/>
                  <a:pt x="0" y="824"/>
                </a:cubicBezTo>
                <a:cubicBezTo>
                  <a:pt x="0" y="1307"/>
                  <a:pt x="369" y="1676"/>
                  <a:pt x="852" y="1676"/>
                </a:cubicBezTo>
                <a:cubicBezTo>
                  <a:pt x="1307" y="1676"/>
                  <a:pt x="1676" y="1307"/>
                  <a:pt x="1676" y="824"/>
                </a:cubicBezTo>
                <a:cubicBezTo>
                  <a:pt x="1676" y="370"/>
                  <a:pt x="1307" y="0"/>
                  <a:pt x="852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984144" y="1104032"/>
            <a:ext cx="67510" cy="67510"/>
          </a:xfrm>
          <a:custGeom>
            <a:avLst/>
            <a:gdLst/>
            <a:ahLst/>
            <a:cxnLst/>
            <a:rect l="l" t="t" r="r" b="b"/>
            <a:pathLst>
              <a:path w="1648" h="1648" extrusionOk="0">
                <a:moveTo>
                  <a:pt x="824" y="1"/>
                </a:moveTo>
                <a:cubicBezTo>
                  <a:pt x="370" y="1"/>
                  <a:pt x="0" y="370"/>
                  <a:pt x="0" y="824"/>
                </a:cubicBezTo>
                <a:cubicBezTo>
                  <a:pt x="0" y="1279"/>
                  <a:pt x="370" y="1648"/>
                  <a:pt x="824" y="1648"/>
                </a:cubicBezTo>
                <a:cubicBezTo>
                  <a:pt x="1278" y="1648"/>
                  <a:pt x="1648" y="1279"/>
                  <a:pt x="1648" y="824"/>
                </a:cubicBezTo>
                <a:cubicBezTo>
                  <a:pt x="1648" y="370"/>
                  <a:pt x="1278" y="1"/>
                  <a:pt x="824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90804" y="514178"/>
            <a:ext cx="182704" cy="157142"/>
          </a:xfrm>
          <a:custGeom>
            <a:avLst/>
            <a:gdLst/>
            <a:ahLst/>
            <a:cxnLst/>
            <a:rect l="l" t="t" r="r" b="b"/>
            <a:pathLst>
              <a:path w="4460" h="3836" extrusionOk="0">
                <a:moveTo>
                  <a:pt x="1926" y="1"/>
                </a:moveTo>
                <a:cubicBezTo>
                  <a:pt x="940" y="1"/>
                  <a:pt x="1" y="777"/>
                  <a:pt x="1" y="1933"/>
                </a:cubicBezTo>
                <a:cubicBezTo>
                  <a:pt x="1" y="2983"/>
                  <a:pt x="853" y="3835"/>
                  <a:pt x="1903" y="3835"/>
                </a:cubicBezTo>
                <a:cubicBezTo>
                  <a:pt x="3607" y="3835"/>
                  <a:pt x="4459" y="1762"/>
                  <a:pt x="3267" y="569"/>
                </a:cubicBezTo>
                <a:cubicBezTo>
                  <a:pt x="2873" y="176"/>
                  <a:pt x="2395" y="1"/>
                  <a:pt x="192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855841" y="1205501"/>
            <a:ext cx="89590" cy="77752"/>
          </a:xfrm>
          <a:custGeom>
            <a:avLst/>
            <a:gdLst/>
            <a:ahLst/>
            <a:cxnLst/>
            <a:rect l="l" t="t" r="r" b="b"/>
            <a:pathLst>
              <a:path w="2187" h="1898" extrusionOk="0">
                <a:moveTo>
                  <a:pt x="937" y="1"/>
                </a:moveTo>
                <a:cubicBezTo>
                  <a:pt x="457" y="1"/>
                  <a:pt x="0" y="383"/>
                  <a:pt x="0" y="960"/>
                </a:cubicBezTo>
                <a:cubicBezTo>
                  <a:pt x="0" y="1472"/>
                  <a:pt x="426" y="1898"/>
                  <a:pt x="937" y="1898"/>
                </a:cubicBezTo>
                <a:cubicBezTo>
                  <a:pt x="1761" y="1869"/>
                  <a:pt x="2187" y="875"/>
                  <a:pt x="1590" y="279"/>
                </a:cubicBezTo>
                <a:cubicBezTo>
                  <a:pt x="1399" y="87"/>
                  <a:pt x="116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9588923" y="3725864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9302742" y="4260418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0085712" y="4323211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8785026" y="3667571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10115897" y="3949820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1235353" y="5393950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10357049" y="5426502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1226067" y="465706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0809448" y="5936389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0523267" y="6470943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1306237" y="6533736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0005551" y="5878096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1336422" y="6160345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1837428" y="1005063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10959124" y="1037614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1828142" y="268175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1411523" y="1547502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1125342" y="2082055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11908312" y="2144849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0607626" y="1489209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1938497" y="1771458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8241028" y="2525800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7362724" y="2558352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8231742" y="17889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7815123" y="3068239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528942" y="3602793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8311912" y="3665586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011226" y="3009946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8342097" y="3292195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 rot="5116028">
            <a:off x="8021675" y="6233389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 rot="5116028">
            <a:off x="7914750" y="5361004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 rot="5116028">
            <a:off x="8747870" y="6163988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 rot="5116028">
            <a:off x="7238875" y="5867560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 rot="5116028">
            <a:off x="6809599" y="5611696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 rot="5116028">
            <a:off x="6920843" y="6393880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 rot="5116028">
            <a:off x="7429955" y="5049117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 rot="5116028">
            <a:off x="7237449" y="6400820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 rot="5116028">
            <a:off x="5778687" y="265476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 rot="5116028">
            <a:off x="5671763" y="178237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 rot="5116028">
            <a:off x="6504882" y="258536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 rot="5116028">
            <a:off x="4995888" y="228893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 rot="5116028">
            <a:off x="4566612" y="203307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 rot="5116028">
            <a:off x="4677856" y="281525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 rot="5116028">
            <a:off x="5186967" y="147049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 rot="5116028">
            <a:off x="4994462" y="282219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 rot="5116028">
            <a:off x="5364362" y="637511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5116028">
            <a:off x="5257438" y="550272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 rot="5116028">
            <a:off x="6090557" y="63057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 rot="5116028">
            <a:off x="4581563" y="600928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 rot="5116028">
            <a:off x="4152287" y="575342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 rot="5116028">
            <a:off x="4263531" y="653560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 rot="5116028">
            <a:off x="4772642" y="519084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 rot="5116028">
            <a:off x="4580137" y="654254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rot="5116028">
            <a:off x="1633162" y="637511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rot="5116028">
            <a:off x="1526238" y="550272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5116028">
            <a:off x="2359357" y="63057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rot="5116028">
            <a:off x="850363" y="600928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rot="5116028">
            <a:off x="421087" y="575342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rot="5116028">
            <a:off x="532331" y="653560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rot="5116028">
            <a:off x="1041442" y="519084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5116028">
            <a:off x="848937" y="654254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7573967">
            <a:off x="1387072" y="4179333"/>
            <a:ext cx="59398" cy="50713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7573967">
            <a:off x="1877345" y="3451002"/>
            <a:ext cx="61692" cy="52680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7573967">
            <a:off x="1977501" y="4604775"/>
            <a:ext cx="67509" cy="58128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 rot="7573967">
            <a:off x="939434" y="3436867"/>
            <a:ext cx="281546" cy="261760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rot="7573967">
            <a:off x="840955" y="2930416"/>
            <a:ext cx="138458" cy="138499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7573967">
            <a:off x="463779" y="3571123"/>
            <a:ext cx="25643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rot="7573967">
            <a:off x="1713225" y="2899334"/>
            <a:ext cx="68697" cy="57759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7573967">
            <a:off x="672039" y="3798896"/>
            <a:ext cx="91964" cy="78487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7573967">
            <a:off x="1686984" y="1642858"/>
            <a:ext cx="59398" cy="50713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 rot="7573967">
            <a:off x="2177258" y="914527"/>
            <a:ext cx="61692" cy="52680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 rot="7573967">
            <a:off x="2277414" y="2068300"/>
            <a:ext cx="67509" cy="58128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 rot="7573967">
            <a:off x="1239346" y="900392"/>
            <a:ext cx="281546" cy="261760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 rot="7573967">
            <a:off x="1140867" y="393941"/>
            <a:ext cx="138458" cy="138499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 rot="7573967">
            <a:off x="763691" y="1034648"/>
            <a:ext cx="25643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 rot="7573967">
            <a:off x="2013137" y="362859"/>
            <a:ext cx="68697" cy="57759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7573967">
            <a:off x="971951" y="1262421"/>
            <a:ext cx="91964" cy="78487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/>
          <p:nvPr/>
        </p:nvSpPr>
        <p:spPr>
          <a:xfrm>
            <a:off x="2209976" y="2426129"/>
            <a:ext cx="7293254" cy="930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Can you guess</a:t>
            </a:r>
          </a:p>
        </p:txBody>
      </p:sp>
      <p:sp>
        <p:nvSpPr>
          <p:cNvPr id="234" name="Google Shape;234;p25"/>
          <p:cNvSpPr/>
          <p:nvPr/>
        </p:nvSpPr>
        <p:spPr>
          <a:xfrm>
            <a:off x="2264406" y="3506301"/>
            <a:ext cx="5137882" cy="7450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The Number</a:t>
            </a:r>
            <a:r>
              <a:rPr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?</a:t>
            </a:r>
          </a:p>
        </p:txBody>
      </p:sp>
      <p:sp>
        <p:nvSpPr>
          <p:cNvPr id="6" name="Google Shape;234;p25">
            <a:extLst>
              <a:ext uri="{FF2B5EF4-FFF2-40B4-BE49-F238E27FC236}">
                <a16:creationId xmlns:a16="http://schemas.microsoft.com/office/drawing/2014/main" id="{9076482C-4867-87D9-5981-607C4C360A5C}"/>
              </a:ext>
            </a:extLst>
          </p:cNvPr>
          <p:cNvSpPr/>
          <p:nvPr/>
        </p:nvSpPr>
        <p:spPr>
          <a:xfrm>
            <a:off x="6892916" y="5380420"/>
            <a:ext cx="4676339" cy="7450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dirty="0">
                <a:solidFill>
                  <a:schemeClr val="lt2"/>
                </a:solidFill>
                <a:latin typeface="Aldrich"/>
              </a:rPr>
              <a:t>Game Project</a:t>
            </a:r>
          </a:p>
          <a:p>
            <a:pPr lvl="0" algn="ctr"/>
            <a:r>
              <a:rPr lang="fr-FR" sz="600"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20/01/2023</a:t>
            </a:r>
            <a:endParaRPr sz="600" b="1" i="0" dirty="0">
              <a:ln>
                <a:noFill/>
              </a:ln>
              <a:solidFill>
                <a:schemeClr val="lt2"/>
              </a:solidFill>
              <a:latin typeface="Aldrich"/>
            </a:endParaRPr>
          </a:p>
        </p:txBody>
      </p:sp>
      <p:pic>
        <p:nvPicPr>
          <p:cNvPr id="8" name="Picture 7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EB80AA2-8D09-6F7D-FEF2-33EE8B9C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84513" cy="1123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3690257" y="165663"/>
            <a:ext cx="6183086" cy="123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AWESOME </a:t>
            </a:r>
            <a:r>
              <a:rPr lang="en" dirty="0"/>
              <a:t>TEAM</a:t>
            </a:r>
            <a:endParaRPr dirty="0"/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1"/>
          </p:nvPr>
        </p:nvSpPr>
        <p:spPr>
          <a:xfrm>
            <a:off x="1649724" y="4283530"/>
            <a:ext cx="2040533" cy="4136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Gabrielle</a:t>
            </a:r>
            <a:endParaRPr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1A16C-B221-D099-70F0-EC04DF84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6" y="1871066"/>
            <a:ext cx="2294084" cy="2411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66B15-8B37-2090-A65C-28BA5AA4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65" y="1816641"/>
            <a:ext cx="2294085" cy="2411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A5CB2-2197-545F-82C9-FE19875E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77213" y="1892839"/>
            <a:ext cx="2138168" cy="2389414"/>
          </a:xfrm>
          <a:prstGeom prst="rect">
            <a:avLst/>
          </a:prstGeom>
        </p:spPr>
      </p:pic>
      <p:sp>
        <p:nvSpPr>
          <p:cNvPr id="6" name="Google Shape;240;p26">
            <a:extLst>
              <a:ext uri="{FF2B5EF4-FFF2-40B4-BE49-F238E27FC236}">
                <a16:creationId xmlns:a16="http://schemas.microsoft.com/office/drawing/2014/main" id="{9E13CB4F-9D8C-4FF8-774F-DAE1AF6C18AB}"/>
              </a:ext>
            </a:extLst>
          </p:cNvPr>
          <p:cNvSpPr txBox="1">
            <a:spLocks/>
          </p:cNvSpPr>
          <p:nvPr/>
        </p:nvSpPr>
        <p:spPr>
          <a:xfrm>
            <a:off x="5328375" y="4223659"/>
            <a:ext cx="2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</a:rPr>
              <a:t>Rachad</a:t>
            </a:r>
          </a:p>
        </p:txBody>
      </p:sp>
      <p:sp>
        <p:nvSpPr>
          <p:cNvPr id="7" name="Google Shape;240;p26">
            <a:extLst>
              <a:ext uri="{FF2B5EF4-FFF2-40B4-BE49-F238E27FC236}">
                <a16:creationId xmlns:a16="http://schemas.microsoft.com/office/drawing/2014/main" id="{F5370380-B861-D0BF-7CF7-A447B29026A3}"/>
              </a:ext>
            </a:extLst>
          </p:cNvPr>
          <p:cNvSpPr txBox="1">
            <a:spLocks/>
          </p:cNvSpPr>
          <p:nvPr/>
        </p:nvSpPr>
        <p:spPr>
          <a:xfrm>
            <a:off x="8648436" y="4223657"/>
            <a:ext cx="2040533" cy="54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</a:rPr>
              <a:t>Yen LE</a:t>
            </a:r>
          </a:p>
          <a:p>
            <a:pPr marL="0" indent="0"/>
            <a:endParaRPr lang="en-US" dirty="0"/>
          </a:p>
        </p:txBody>
      </p:sp>
      <p:pic>
        <p:nvPicPr>
          <p:cNvPr id="8" name="Picture 7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AA3E6B5-A2D2-FA65-97F3-3DB194AE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19" y="315685"/>
            <a:ext cx="758890" cy="664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7"/>
          <p:cNvGrpSpPr/>
          <p:nvPr/>
        </p:nvGrpSpPr>
        <p:grpSpPr>
          <a:xfrm>
            <a:off x="819147" y="574912"/>
            <a:ext cx="4342050" cy="5708187"/>
            <a:chOff x="4612350" y="455950"/>
            <a:chExt cx="2967300" cy="3900900"/>
          </a:xfrm>
        </p:grpSpPr>
        <p:sp>
          <p:nvSpPr>
            <p:cNvPr id="246" name="Google Shape;246;p27"/>
            <p:cNvSpPr/>
            <p:nvPr/>
          </p:nvSpPr>
          <p:spPr>
            <a:xfrm>
              <a:off x="4612350" y="455950"/>
              <a:ext cx="2967300" cy="3900900"/>
            </a:xfrm>
            <a:prstGeom prst="roundRect">
              <a:avLst>
                <a:gd name="adj" fmla="val 9669"/>
              </a:avLst>
            </a:prstGeom>
            <a:solidFill>
              <a:schemeClr val="accen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277150" y="1145862"/>
              <a:ext cx="1637700" cy="252107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?</a:t>
              </a:r>
            </a:p>
          </p:txBody>
        </p:sp>
      </p:grpSp>
      <p:sp>
        <p:nvSpPr>
          <p:cNvPr id="249" name="Google Shape;249;p27"/>
          <p:cNvSpPr/>
          <p:nvPr/>
        </p:nvSpPr>
        <p:spPr>
          <a:xfrm>
            <a:off x="5634155" y="4986424"/>
            <a:ext cx="5738700" cy="15199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5634150" y="2910549"/>
            <a:ext cx="5738700" cy="151993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7"/>
          <p:cNvGrpSpPr/>
          <p:nvPr/>
        </p:nvGrpSpPr>
        <p:grpSpPr>
          <a:xfrm>
            <a:off x="5634157" y="791200"/>
            <a:ext cx="5738700" cy="1636314"/>
            <a:chOff x="5634157" y="791200"/>
            <a:chExt cx="5738700" cy="1231500"/>
          </a:xfrm>
        </p:grpSpPr>
        <p:sp>
          <p:nvSpPr>
            <p:cNvPr id="255" name="Google Shape;255;p27"/>
            <p:cNvSpPr/>
            <p:nvPr/>
          </p:nvSpPr>
          <p:spPr>
            <a:xfrm>
              <a:off x="5634157" y="791200"/>
              <a:ext cx="5738700" cy="1231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076442" y="979356"/>
              <a:ext cx="4885475" cy="9040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Easy Level : Guess </a:t>
              </a:r>
              <a:r>
                <a:rPr lang="fr-FR" dirty="0">
                  <a:solidFill>
                    <a:schemeClr val="lt1"/>
                  </a:solidFill>
                  <a:latin typeface="Aldrich"/>
                </a:rPr>
                <a:t>N</a:t>
              </a:r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umber 1 to 10</a:t>
              </a:r>
            </a:p>
            <a:p>
              <a:pPr lvl="0" algn="ctr"/>
              <a:r>
                <a:rPr lang="fr-FR" dirty="0">
                  <a:solidFill>
                    <a:schemeClr val="lt1"/>
                  </a:solidFill>
                  <a:latin typeface="Aldrich"/>
                </a:rPr>
                <a:t>5 attempts</a:t>
              </a:r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 </a:t>
              </a:r>
              <a:endParaRPr b="0" i="0" dirty="0">
                <a:ln>
                  <a:noFill/>
                </a:ln>
                <a:solidFill>
                  <a:schemeClr val="lt1"/>
                </a:solidFill>
                <a:latin typeface="Aldrich"/>
              </a:endParaRPr>
            </a:p>
          </p:txBody>
        </p:sp>
      </p:grpSp>
      <p:sp>
        <p:nvSpPr>
          <p:cNvPr id="2" name="Google Shape;256;p27">
            <a:extLst>
              <a:ext uri="{FF2B5EF4-FFF2-40B4-BE49-F238E27FC236}">
                <a16:creationId xmlns:a16="http://schemas.microsoft.com/office/drawing/2014/main" id="{E8761FE3-D2CF-9EC1-8722-2F34706F924E}"/>
              </a:ext>
            </a:extLst>
          </p:cNvPr>
          <p:cNvSpPr/>
          <p:nvPr/>
        </p:nvSpPr>
        <p:spPr>
          <a:xfrm>
            <a:off x="6152645" y="3145971"/>
            <a:ext cx="4809272" cy="11736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dirty="0">
                <a:solidFill>
                  <a:schemeClr val="lt1"/>
                </a:solidFill>
                <a:latin typeface="Aldrich"/>
              </a:rPr>
              <a:t>M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edium </a:t>
            </a:r>
            <a:r>
              <a:rPr lang="fr-FR" dirty="0">
                <a:solidFill>
                  <a:schemeClr val="lt1"/>
                </a:solidFill>
                <a:latin typeface="Aldrich"/>
              </a:rPr>
              <a:t>L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evel : Guess Number  10 to 100</a:t>
            </a:r>
          </a:p>
          <a:p>
            <a:pPr lvl="0" algn="ctr"/>
            <a:r>
              <a:rPr lang="fr-FR" dirty="0">
                <a:solidFill>
                  <a:schemeClr val="lt1"/>
                </a:solidFill>
                <a:latin typeface="Aldrich"/>
              </a:rPr>
              <a:t>7 attempts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 </a:t>
            </a:r>
            <a:endParaRPr b="0" i="0" dirty="0">
              <a:ln>
                <a:noFill/>
              </a:ln>
              <a:solidFill>
                <a:schemeClr val="lt1"/>
              </a:solidFill>
              <a:latin typeface="Aldrich"/>
            </a:endParaRPr>
          </a:p>
        </p:txBody>
      </p:sp>
      <p:sp>
        <p:nvSpPr>
          <p:cNvPr id="4" name="Google Shape;256;p27">
            <a:extLst>
              <a:ext uri="{FF2B5EF4-FFF2-40B4-BE49-F238E27FC236}">
                <a16:creationId xmlns:a16="http://schemas.microsoft.com/office/drawing/2014/main" id="{B63E5B39-CA61-F6B8-D78F-161EF09EEB81}"/>
              </a:ext>
            </a:extLst>
          </p:cNvPr>
          <p:cNvSpPr/>
          <p:nvPr/>
        </p:nvSpPr>
        <p:spPr>
          <a:xfrm>
            <a:off x="5970357" y="5262663"/>
            <a:ext cx="5111300" cy="1090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sz="1200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Hard Level : Guess Number -500 to 500</a:t>
            </a:r>
          </a:p>
          <a:p>
            <a:pPr lvl="0" algn="ctr"/>
            <a:r>
              <a:rPr lang="fr-FR" sz="1200" dirty="0">
                <a:solidFill>
                  <a:schemeClr val="lt1"/>
                </a:solidFill>
                <a:latin typeface="Aldrich"/>
              </a:rPr>
              <a:t>10 attempts</a:t>
            </a:r>
            <a:r>
              <a:rPr lang="fr-FR" sz="1200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 </a:t>
            </a:r>
            <a:endParaRPr sz="1200" b="0" i="0" dirty="0">
              <a:ln>
                <a:noFill/>
              </a:ln>
              <a:solidFill>
                <a:schemeClr val="lt1"/>
              </a:solidFill>
              <a:latin typeface="Aldrich"/>
            </a:endParaRPr>
          </a:p>
        </p:txBody>
      </p:sp>
      <p:pic>
        <p:nvPicPr>
          <p:cNvPr id="5" name="Picture 4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3DD24F4-A456-F6C2-1408-56432EDD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"/>
            <a:ext cx="653142" cy="571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73B197-530D-4DC1-C678-6B4E047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GAME DESCRIPTION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93ADC-FB89-96BE-92FD-5B5764F3EE51}"/>
              </a:ext>
            </a:extLst>
          </p:cNvPr>
          <p:cNvSpPr txBox="1"/>
          <p:nvPr/>
        </p:nvSpPr>
        <p:spPr>
          <a:xfrm>
            <a:off x="850280" y="1421210"/>
            <a:ext cx="10646228" cy="4773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The goal of this game is to guess a number generated randomly by the computer.</a:t>
            </a:r>
          </a:p>
          <a:p>
            <a:pPr algn="just"/>
            <a:endParaRPr lang="en-US" sz="2800" dirty="0">
              <a:solidFill>
                <a:srgbClr val="24292F"/>
              </a:solidFill>
              <a:latin typeface="Aldrich" panose="020B0604020202020204" charset="0"/>
            </a:endParaRPr>
          </a:p>
          <a:p>
            <a:pPr algn="just"/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Three levels of difficulties are suggested in this game:</a:t>
            </a:r>
          </a:p>
          <a:p>
            <a:pPr algn="just"/>
            <a:endParaRPr lang="en-US" sz="2800" b="0" i="0" dirty="0">
              <a:solidFill>
                <a:srgbClr val="24292F"/>
              </a:solidFill>
              <a:effectLst/>
              <a:latin typeface="Aldrich" panose="020B060402020202020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easy level: numbers between 1-10 and 5 attempts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medium level: numbers between 10-100 and 7 attempts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hard level: numbers between -500-500 and 10 attempts</a:t>
            </a:r>
          </a:p>
        </p:txBody>
      </p:sp>
    </p:spTree>
    <p:extLst>
      <p:ext uri="{BB962C8B-B14F-4D97-AF65-F5344CB8AC3E}">
        <p14:creationId xmlns:p14="http://schemas.microsoft.com/office/powerpoint/2010/main" val="39292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73B197-530D-4DC1-C678-6B4E047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FLOW CHART</a:t>
            </a:r>
            <a:endParaRPr lang="en-US" sz="2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7BFD07-A203-E53F-36F5-59119951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30" y="762000"/>
            <a:ext cx="9818914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91B7DEE-DB9F-F1D4-34AF-921825686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30" y="1055914"/>
            <a:ext cx="10820400" cy="5312229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61E4993F-8644-40D3-A3C7-DA12EF7A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627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E1ADD7F0-D61F-1F0D-74F8-B7EF1778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CODE</a:t>
            </a:r>
            <a:endParaRPr lang="en-US" sz="28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82BAD6E-E6EA-15E5-9FE5-17720AAE8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7" y="1045028"/>
            <a:ext cx="11136083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741712" y="1774372"/>
            <a:ext cx="8349343" cy="308065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/>
              <a:t>THANK YOU</a:t>
            </a:r>
            <a:br>
              <a:rPr lang="fr-FR" sz="7200" dirty="0"/>
            </a:br>
            <a:br>
              <a:rPr lang="fr-FR" sz="7200" dirty="0"/>
            </a:br>
            <a:r>
              <a:rPr lang="fr-FR" sz="7200" dirty="0"/>
              <a:t>NOW LET’S PLAY</a:t>
            </a:r>
            <a:endParaRPr sz="7200" dirty="0"/>
          </a:p>
        </p:txBody>
      </p:sp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195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Violet II">
      <a:dk1>
        <a:srgbClr val="000000"/>
      </a:dk1>
      <a:lt1>
        <a:srgbClr val="FFFFFF"/>
      </a:lt1>
      <a:dk2>
        <a:srgbClr val="051937"/>
      </a:dk2>
      <a:lt2>
        <a:srgbClr val="FFFFFF"/>
      </a:lt2>
      <a:accent1>
        <a:srgbClr val="073E5E"/>
      </a:accent1>
      <a:accent2>
        <a:srgbClr val="93C919"/>
      </a:accent2>
      <a:accent3>
        <a:srgbClr val="00BF72"/>
      </a:accent3>
      <a:accent4>
        <a:srgbClr val="008793"/>
      </a:accent4>
      <a:accent5>
        <a:srgbClr val="051937"/>
      </a:accent5>
      <a:accent6>
        <a:srgbClr val="FFFFFF"/>
      </a:accent6>
      <a:hlink>
        <a:srgbClr val="0000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</Words>
  <Application>Microsoft Office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Aldrich</vt:lpstr>
      <vt:lpstr>Wingdings</vt:lpstr>
      <vt:lpstr>Barlow Condensed</vt:lpstr>
      <vt:lpstr>Rubik</vt:lpstr>
      <vt:lpstr>Algerian</vt:lpstr>
      <vt:lpstr>Arial</vt:lpstr>
      <vt:lpstr>SlidesMania</vt:lpstr>
      <vt:lpstr>PowerPoint Presentation</vt:lpstr>
      <vt:lpstr>AWESOME TEAM</vt:lpstr>
      <vt:lpstr>PowerPoint Presentation</vt:lpstr>
      <vt:lpstr>GAME DESCRIPTION</vt:lpstr>
      <vt:lpstr>FLOW CHART</vt:lpstr>
      <vt:lpstr>CODE</vt:lpstr>
      <vt:lpstr>CODE</vt:lpstr>
      <vt:lpstr>THANK YOU  NOW LET’S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farah heydary</cp:lastModifiedBy>
  <cp:revision>1</cp:revision>
  <dcterms:modified xsi:type="dcterms:W3CDTF">2023-01-20T15:57:08Z</dcterms:modified>
</cp:coreProperties>
</file>