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5bac220e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5bac220e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5bac220e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5bac220e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5bac220e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5bac220e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5bac220e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5bac220e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5bac220e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5bac220e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5bac220e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5bac220e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5bac220e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5bac220e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5bac220e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5bac220e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Project 3 - Data Preparation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Cyberbullying in social media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22550" y="1063350"/>
            <a:ext cx="20772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Yen LE &amp; Adel Chahed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of contents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Description of the dataset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Challenges faced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Process followed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Lessons learned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Potential improvements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Q&amp;A session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/>
              <a:t>Description of the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fr"/>
              <a:t>Dataset Title: "cyberbullying_in_social_media"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fr"/>
              <a:t>Contains text data (turkish tweets) from Twitter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fr"/>
              <a:t>5000 rows × 27 columns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fr"/>
              <a:t>Features include: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fr"/>
              <a:t>Id, Text, Retweets, Favorites, Hashtags, Medias, Mentions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fr"/>
              <a:t>Sender Information: Id, Account years, Favorites, Followings, Followers, Statuses, Location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fr"/>
              <a:t>Text-related features: Emojis, Punctuations, Uppercase letters, Total letters, Symbols, Words, Total words, Unique words, Slang words, Average word length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fr"/>
              <a:t>Target variable: IsCyberbullying (Indicates if the text is cyberbullying or not)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  Challenges faced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fr"/>
              <a:t>Missing values in certain columns</a:t>
            </a:r>
            <a:endParaRPr/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fr"/>
              <a:t>Presence of unconventional symbols, emojis, and punctuations that can lead to data skew or loss of information</a:t>
            </a:r>
            <a:endParaRPr/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fr"/>
              <a:t>No standardization in the presentation of columns such as sender location, leading to difficulties in grouping or aggregating data.</a:t>
            </a:r>
            <a:endParaRPr/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fr"/>
              <a:t>Data types not normalized in the columns</a:t>
            </a:r>
            <a:endParaRPr/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fr"/>
              <a:t>Problem with the outliers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  </a:t>
            </a:r>
            <a:r>
              <a:rPr lang="fr"/>
              <a:t>Process followed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34075"/>
            <a:ext cx="85206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387" lvl="0" marL="45720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225"/>
              <a:buChar char="●"/>
            </a:pPr>
            <a:r>
              <a:rPr lang="fr" sz="1225"/>
              <a:t>Convert the data type of the columns</a:t>
            </a:r>
            <a:endParaRPr sz="1225"/>
          </a:p>
          <a:p>
            <a:pPr indent="-290512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fr" sz="975"/>
              <a:t>IsRetweet and </a:t>
            </a:r>
            <a:r>
              <a:rPr lang="fr" sz="975"/>
              <a:t>IsSelfMentioned : object → </a:t>
            </a:r>
            <a:r>
              <a:rPr lang="fr" sz="975"/>
              <a:t>bool</a:t>
            </a:r>
            <a:endParaRPr sz="975"/>
          </a:p>
          <a:p>
            <a:pPr indent="-290512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fr" sz="975"/>
              <a:t>Id, Retweets#, SenderId', SenderFollowers#,   Emojis# and AvgWordLength : Float64 → Int64</a:t>
            </a:r>
            <a:endParaRPr sz="975"/>
          </a:p>
          <a:p>
            <a:pPr indent="-306387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fr" sz="1225"/>
              <a:t>Drop the useless columns “text” and  “SenderLocation” (text corrupted and useless)</a:t>
            </a:r>
            <a:endParaRPr sz="1225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99" y="2253675"/>
            <a:ext cx="2714648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675" y="2253675"/>
            <a:ext cx="141969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  Process followed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Drop the duplicate records (2 records)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Check low variances columns :</a:t>
            </a:r>
            <a:br>
              <a:rPr lang="fr"/>
            </a:br>
            <a:r>
              <a:rPr lang="fr"/>
              <a:t>3 columns dropped : ['IsRetweet', 'IsSelfMentioned', 'Symbols#']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Check extreme values &amp; outliers (nothing dropped)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Export a clean version of the new data as a CSV file using Pandas.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Analyze the dataset in MySQL through three tables.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  </a:t>
            </a:r>
            <a:r>
              <a:rPr lang="fr"/>
              <a:t>Lessons learned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574450"/>
            <a:ext cx="8520600" cy="29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/>
              <a:t>Learnings:</a:t>
            </a:r>
            <a:endParaRPr sz="19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fr" sz="1900"/>
              <a:t>Understanding of data cleaning and its importance in data analysis.</a:t>
            </a:r>
            <a:endParaRPr sz="19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fr" sz="1900"/>
              <a:t>Knowledge of using pandas library for data cleaning and data analysis.</a:t>
            </a:r>
            <a:endParaRPr sz="19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fr" sz="1900"/>
              <a:t>Techniques for handling missing values</a:t>
            </a:r>
            <a:endParaRPr sz="19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fr" sz="1900"/>
              <a:t>Detection and removal of duplicates in a data set.</a:t>
            </a:r>
            <a:endParaRPr sz="19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fr" sz="1900"/>
              <a:t>Removing low variance columns to improve the analysis process.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  </a:t>
            </a:r>
            <a:r>
              <a:rPr lang="fr"/>
              <a:t>Potential improvements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/>
              <a:t>Improvements: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fr"/>
              <a:t>More in-depth analysis of the data set, such as handling extreme values or outliers, and the impact they have on the results.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fr"/>
              <a:t>Consideration of other imputation techniques for missing values.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fr"/>
              <a:t>Use of more sophisticated data cleaning techniques, such as data normalization, to ensure data consistency.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fr"/>
              <a:t>Further exploration of data visualization techniques to better understand the data set.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Q&amp;A session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