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e41d55a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e41d55a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086e18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086e18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0cb11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0cb11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0cb115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0cb115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0cb115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0cb115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0cb115c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0cb115c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0cb115c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20cb115c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51" y="4602300"/>
            <a:ext cx="962150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Summarizing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9450" y="133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Aggregate functions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9450" y="1870325"/>
            <a:ext cx="76887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cung cấp rất nhiều hàm tích hợp, một trong số đó được gọi là </a:t>
            </a: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tổng hợp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các hàm này tính toán trên một loạt giá trị và trả về một giá trị duy nhất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hàm tổng hợp trong MySQL: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MIN (column | expr) - MAX (column | expr)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tìm giá trị lớn/nhỏ nhất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 (DISTINCT column | expr)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Tính giá trị trung bình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 (DISTINCT column | expr)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Tính tổng giá trị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-"/>
            </a:pP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 (DISTINCT column | expr)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Trả về số records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9450" y="133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GROUP BY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870325"/>
            <a:ext cx="76887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 BY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nhóm các hàng trong tập kết quả theo giá trị của cột hoặc biểu thức thành một hàng duy nhất.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 BY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thường sử dụng kết hợp với các hàm tổng hợp, các hàm tổng hợp sẽ tính toán giá trị theo từng nhóm tạo bởi </a:t>
            </a: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 BY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1097713" y="3907925"/>
            <a:ext cx="6948575" cy="576300"/>
            <a:chOff x="1485750" y="4333625"/>
            <a:chExt cx="6948575" cy="576300"/>
          </a:xfrm>
        </p:grpSpPr>
        <p:grpSp>
          <p:nvGrpSpPr>
            <p:cNvPr id="147" name="Google Shape;147;p27"/>
            <p:cNvGrpSpPr/>
            <p:nvPr/>
          </p:nvGrpSpPr>
          <p:grpSpPr>
            <a:xfrm>
              <a:off x="1485750" y="4333625"/>
              <a:ext cx="6948575" cy="576300"/>
              <a:chOff x="1485750" y="4333625"/>
              <a:chExt cx="6948575" cy="576300"/>
            </a:xfrm>
          </p:grpSpPr>
          <p:grpSp>
            <p:nvGrpSpPr>
              <p:cNvPr id="148" name="Google Shape;148;p27"/>
              <p:cNvGrpSpPr/>
              <p:nvPr/>
            </p:nvGrpSpPr>
            <p:grpSpPr>
              <a:xfrm>
                <a:off x="1485750" y="4333625"/>
                <a:ext cx="6948575" cy="576300"/>
                <a:chOff x="2103700" y="4333625"/>
                <a:chExt cx="6948575" cy="576300"/>
              </a:xfrm>
            </p:grpSpPr>
            <p:grpSp>
              <p:nvGrpSpPr>
                <p:cNvPr id="149" name="Google Shape;149;p27"/>
                <p:cNvGrpSpPr/>
                <p:nvPr/>
              </p:nvGrpSpPr>
              <p:grpSpPr>
                <a:xfrm>
                  <a:off x="2103700" y="4333625"/>
                  <a:ext cx="5752900" cy="576300"/>
                  <a:chOff x="2732525" y="4333625"/>
                  <a:chExt cx="5752900" cy="576300"/>
                </a:xfrm>
              </p:grpSpPr>
              <p:grpSp>
                <p:nvGrpSpPr>
                  <p:cNvPr id="150" name="Google Shape;150;p27"/>
                  <p:cNvGrpSpPr/>
                  <p:nvPr/>
                </p:nvGrpSpPr>
                <p:grpSpPr>
                  <a:xfrm>
                    <a:off x="2732525" y="4333625"/>
                    <a:ext cx="4535388" cy="576300"/>
                    <a:chOff x="4209650" y="2356550"/>
                    <a:chExt cx="4535388" cy="576300"/>
                  </a:xfrm>
                </p:grpSpPr>
                <p:grpSp>
                  <p:nvGrpSpPr>
                    <p:cNvPr id="151" name="Google Shape;151;p27"/>
                    <p:cNvGrpSpPr/>
                    <p:nvPr/>
                  </p:nvGrpSpPr>
                  <p:grpSpPr>
                    <a:xfrm>
                      <a:off x="4209650" y="2356550"/>
                      <a:ext cx="2165875" cy="576300"/>
                      <a:chOff x="3093400" y="3589500"/>
                      <a:chExt cx="2165875" cy="576300"/>
                    </a:xfrm>
                  </p:grpSpPr>
                  <p:sp>
                    <p:nvSpPr>
                      <p:cNvPr id="152" name="Google Shape;152;p27"/>
                      <p:cNvSpPr/>
                      <p:nvPr/>
                    </p:nvSpPr>
                    <p:spPr>
                      <a:xfrm>
                        <a:off x="3093400" y="3589500"/>
                        <a:ext cx="970200" cy="5763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595959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vi" sz="1300">
                            <a:latin typeface="Open Sans"/>
                            <a:ea typeface="Open Sans"/>
                            <a:cs typeface="Open Sans"/>
                            <a:sym typeface="Open Sans"/>
                          </a:rPr>
                          <a:t>FROM</a:t>
                        </a:r>
                        <a:endParaRPr b="1" sz="1300">
                          <a:latin typeface="Open Sans"/>
                          <a:ea typeface="Open Sans"/>
                          <a:cs typeface="Open Sans"/>
                          <a:sym typeface="Open Sans"/>
                        </a:endParaRPr>
                      </a:p>
                    </p:txBody>
                  </p:sp>
                  <p:sp>
                    <p:nvSpPr>
                      <p:cNvPr id="153" name="Google Shape;153;p27"/>
                      <p:cNvSpPr/>
                      <p:nvPr/>
                    </p:nvSpPr>
                    <p:spPr>
                      <a:xfrm>
                        <a:off x="4289075" y="3589500"/>
                        <a:ext cx="970200" cy="5763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595959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vi" sz="1300">
                            <a:latin typeface="Open Sans"/>
                            <a:ea typeface="Open Sans"/>
                            <a:cs typeface="Open Sans"/>
                            <a:sym typeface="Open Sans"/>
                          </a:rPr>
                          <a:t>WHERE</a:t>
                        </a:r>
                        <a:endParaRPr b="1" sz="1300">
                          <a:latin typeface="Open Sans"/>
                          <a:ea typeface="Open Sans"/>
                          <a:cs typeface="Open Sans"/>
                          <a:sym typeface="Open Sans"/>
                        </a:endParaRPr>
                      </a:p>
                    </p:txBody>
                  </p:sp>
                  <p:cxnSp>
                    <p:nvCxnSpPr>
                      <p:cNvPr id="154" name="Google Shape;154;p27"/>
                      <p:cNvCxnSpPr>
                        <a:stCxn id="152" idx="3"/>
                        <a:endCxn id="153" idx="1"/>
                      </p:cNvCxnSpPr>
                      <p:nvPr/>
                    </p:nvCxnSpPr>
                    <p:spPr>
                      <a:xfrm>
                        <a:off x="4063600" y="3877650"/>
                        <a:ext cx="2256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595959"/>
                        </a:solidFill>
                        <a:prstDash val="dash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155" name="Google Shape;155;p27"/>
                    <p:cNvSpPr/>
                    <p:nvPr/>
                  </p:nvSpPr>
                  <p:spPr>
                    <a:xfrm>
                      <a:off x="7774838" y="2356550"/>
                      <a:ext cx="970200" cy="5763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SELECT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p:txBody>
                </p:sp>
                <p:cxnSp>
                  <p:nvCxnSpPr>
                    <p:cNvPr id="156" name="Google Shape;156;p27"/>
                    <p:cNvCxnSpPr>
                      <a:stCxn id="153" idx="3"/>
                      <a:endCxn id="157" idx="1"/>
                    </p:cNvCxnSpPr>
                    <p:nvPr/>
                  </p:nvCxnSpPr>
                  <p:spPr>
                    <a:xfrm>
                      <a:off x="6375525" y="2644700"/>
                      <a:ext cx="2145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595959"/>
                      </a:solidFill>
                      <a:prstDash val="dash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58" name="Google Shape;158;p27"/>
                  <p:cNvSpPr/>
                  <p:nvPr/>
                </p:nvSpPr>
                <p:spPr>
                  <a:xfrm>
                    <a:off x="7515225" y="4333625"/>
                    <a:ext cx="970200" cy="5763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vi" sz="1300">
                        <a:latin typeface="Open Sans"/>
                        <a:ea typeface="Open Sans"/>
                        <a:cs typeface="Open Sans"/>
                        <a:sym typeface="Open Sans"/>
                      </a:rPr>
                      <a:t>ORDER BY</a:t>
                    </a:r>
                    <a:endParaRPr b="1" sz="1300"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cxnSp>
                <p:nvCxnSpPr>
                  <p:cNvPr id="159" name="Google Shape;159;p27"/>
                  <p:cNvCxnSpPr>
                    <a:stCxn id="155" idx="3"/>
                    <a:endCxn id="158" idx="1"/>
                  </p:cNvCxnSpPr>
                  <p:nvPr/>
                </p:nvCxnSpPr>
                <p:spPr>
                  <a:xfrm>
                    <a:off x="7267913" y="4621775"/>
                    <a:ext cx="247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595959"/>
                    </a:solidFill>
                    <a:prstDash val="dash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60" name="Google Shape;160;p27"/>
                <p:cNvSpPr/>
                <p:nvPr/>
              </p:nvSpPr>
              <p:spPr>
                <a:xfrm>
                  <a:off x="8082075" y="4333625"/>
                  <a:ext cx="970200" cy="5763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vi" sz="1300">
                      <a:latin typeface="Open Sans"/>
                      <a:ea typeface="Open Sans"/>
                      <a:cs typeface="Open Sans"/>
                      <a:sym typeface="Open Sans"/>
                    </a:rPr>
                    <a:t>LIMIT</a:t>
                  </a:r>
                  <a:endParaRPr b="1" sz="130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cxnSp>
              <p:nvCxnSpPr>
                <p:cNvPr id="161" name="Google Shape;161;p27"/>
                <p:cNvCxnSpPr>
                  <a:stCxn id="158" idx="3"/>
                  <a:endCxn id="160" idx="1"/>
                </p:cNvCxnSpPr>
                <p:nvPr/>
              </p:nvCxnSpPr>
              <p:spPr>
                <a:xfrm>
                  <a:off x="7856600" y="4621775"/>
                  <a:ext cx="225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dash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57" name="Google Shape;157;p27"/>
              <p:cNvSpPr/>
              <p:nvPr/>
            </p:nvSpPr>
            <p:spPr>
              <a:xfrm>
                <a:off x="3866175" y="4333625"/>
                <a:ext cx="970200" cy="576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vi" sz="1300">
                    <a:latin typeface="Open Sans"/>
                    <a:ea typeface="Open Sans"/>
                    <a:cs typeface="Open Sans"/>
                    <a:sym typeface="Open Sans"/>
                  </a:rPr>
                  <a:t>GROUP BY</a:t>
                </a:r>
                <a:endParaRPr b="1" sz="13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62" name="Google Shape;162;p27"/>
            <p:cNvCxnSpPr>
              <a:stCxn id="157" idx="3"/>
              <a:endCxn id="155" idx="1"/>
            </p:cNvCxnSpPr>
            <p:nvPr/>
          </p:nvCxnSpPr>
          <p:spPr>
            <a:xfrm>
              <a:off x="4836375" y="4621775"/>
              <a:ext cx="214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729450" y="133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GROUP BY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4150"/>
            <a:ext cx="53721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729450" y="133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GROUP BY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177855"/>
            <a:ext cx="7688701" cy="217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729450" y="133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HAVING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729450" y="1870325"/>
            <a:ext cx="76887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HAVING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lọc các kết quả được nhóm bởi </a:t>
            </a: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 BY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Nếu không có </a:t>
            </a: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 BY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HAVING</a:t>
            </a:r>
            <a:r>
              <a:rPr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hoạt động giống như </a:t>
            </a:r>
            <a:r>
              <a:rPr b="1" lang="vi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81" name="Google Shape;181;p30"/>
          <p:cNvGrpSpPr/>
          <p:nvPr/>
        </p:nvGrpSpPr>
        <p:grpSpPr>
          <a:xfrm>
            <a:off x="529763" y="3498050"/>
            <a:ext cx="8088075" cy="576300"/>
            <a:chOff x="729438" y="4333625"/>
            <a:chExt cx="8088075" cy="576300"/>
          </a:xfrm>
        </p:grpSpPr>
        <p:grpSp>
          <p:nvGrpSpPr>
            <p:cNvPr id="182" name="Google Shape;182;p30"/>
            <p:cNvGrpSpPr/>
            <p:nvPr/>
          </p:nvGrpSpPr>
          <p:grpSpPr>
            <a:xfrm>
              <a:off x="729438" y="4333625"/>
              <a:ext cx="8088075" cy="576300"/>
              <a:chOff x="1117475" y="4333625"/>
              <a:chExt cx="8088075" cy="576300"/>
            </a:xfrm>
          </p:grpSpPr>
          <p:grpSp>
            <p:nvGrpSpPr>
              <p:cNvPr id="183" name="Google Shape;183;p30"/>
              <p:cNvGrpSpPr/>
              <p:nvPr/>
            </p:nvGrpSpPr>
            <p:grpSpPr>
              <a:xfrm>
                <a:off x="1117475" y="4333625"/>
                <a:ext cx="8088075" cy="576300"/>
                <a:chOff x="1117475" y="4333625"/>
                <a:chExt cx="8088075" cy="576300"/>
              </a:xfrm>
            </p:grpSpPr>
            <p:grpSp>
              <p:nvGrpSpPr>
                <p:cNvPr id="184" name="Google Shape;184;p30"/>
                <p:cNvGrpSpPr/>
                <p:nvPr/>
              </p:nvGrpSpPr>
              <p:grpSpPr>
                <a:xfrm>
                  <a:off x="1117475" y="4333625"/>
                  <a:ext cx="8088075" cy="576300"/>
                  <a:chOff x="1735425" y="4333625"/>
                  <a:chExt cx="8088075" cy="576300"/>
                </a:xfrm>
              </p:grpSpPr>
              <p:grpSp>
                <p:nvGrpSpPr>
                  <p:cNvPr id="185" name="Google Shape;185;p30"/>
                  <p:cNvGrpSpPr/>
                  <p:nvPr/>
                </p:nvGrpSpPr>
                <p:grpSpPr>
                  <a:xfrm>
                    <a:off x="1735425" y="4333625"/>
                    <a:ext cx="6920688" cy="576300"/>
                    <a:chOff x="2364250" y="4333625"/>
                    <a:chExt cx="6920688" cy="576300"/>
                  </a:xfrm>
                </p:grpSpPr>
                <p:grpSp>
                  <p:nvGrpSpPr>
                    <p:cNvPr id="186" name="Google Shape;186;p30"/>
                    <p:cNvGrpSpPr/>
                    <p:nvPr/>
                  </p:nvGrpSpPr>
                  <p:grpSpPr>
                    <a:xfrm>
                      <a:off x="2364250" y="4333625"/>
                      <a:ext cx="5753313" cy="576300"/>
                      <a:chOff x="3841375" y="2356550"/>
                      <a:chExt cx="5753313" cy="576300"/>
                    </a:xfrm>
                  </p:grpSpPr>
                  <p:grpSp>
                    <p:nvGrpSpPr>
                      <p:cNvPr id="187" name="Google Shape;187;p30"/>
                      <p:cNvGrpSpPr/>
                      <p:nvPr/>
                    </p:nvGrpSpPr>
                    <p:grpSpPr>
                      <a:xfrm>
                        <a:off x="3841375" y="2356550"/>
                        <a:ext cx="2137400" cy="576300"/>
                        <a:chOff x="2725125" y="3589500"/>
                        <a:chExt cx="2137400" cy="576300"/>
                      </a:xfrm>
                    </p:grpSpPr>
                    <p:sp>
                      <p:nvSpPr>
                        <p:cNvPr id="188" name="Google Shape;188;p30"/>
                        <p:cNvSpPr/>
                        <p:nvPr/>
                      </p:nvSpPr>
                      <p:spPr>
                        <a:xfrm>
                          <a:off x="2725125" y="3589500"/>
                          <a:ext cx="970200" cy="576300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9050">
                          <a:solidFill>
                            <a:srgbClr val="595959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1" lang="vi" sz="1300">
                              <a:latin typeface="Open Sans"/>
                              <a:ea typeface="Open Sans"/>
                              <a:cs typeface="Open Sans"/>
                              <a:sym typeface="Open Sans"/>
                            </a:rPr>
                            <a:t>FROM</a:t>
                          </a:r>
                          <a:endParaRPr b="1" sz="1300">
                            <a:latin typeface="Open Sans"/>
                            <a:ea typeface="Open Sans"/>
                            <a:cs typeface="Open Sans"/>
                            <a:sym typeface="Open Sans"/>
                          </a:endParaRPr>
                        </a:p>
                      </p:txBody>
                    </p:sp>
                    <p:sp>
                      <p:nvSpPr>
                        <p:cNvPr id="189" name="Google Shape;189;p30"/>
                        <p:cNvSpPr/>
                        <p:nvPr/>
                      </p:nvSpPr>
                      <p:spPr>
                        <a:xfrm>
                          <a:off x="3892325" y="3589500"/>
                          <a:ext cx="970200" cy="576300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9050">
                          <a:solidFill>
                            <a:srgbClr val="595959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1" lang="vi" sz="1300">
                              <a:latin typeface="Open Sans"/>
                              <a:ea typeface="Open Sans"/>
                              <a:cs typeface="Open Sans"/>
                              <a:sym typeface="Open Sans"/>
                            </a:rPr>
                            <a:t>WHERE</a:t>
                          </a:r>
                          <a:endParaRPr b="1" sz="1300">
                            <a:latin typeface="Open Sans"/>
                            <a:ea typeface="Open Sans"/>
                            <a:cs typeface="Open Sans"/>
                            <a:sym typeface="Open Sans"/>
                          </a:endParaRPr>
                        </a:p>
                      </p:txBody>
                    </p:sp>
                    <p:cxnSp>
                      <p:nvCxnSpPr>
                        <p:cNvPr id="190" name="Google Shape;190;p30"/>
                        <p:cNvCxnSpPr>
                          <a:stCxn id="188" idx="3"/>
                          <a:endCxn id="189" idx="1"/>
                        </p:cNvCxnSpPr>
                        <p:nvPr/>
                      </p:nvCxnSpPr>
                      <p:spPr>
                        <a:xfrm>
                          <a:off x="3695325" y="3877650"/>
                          <a:ext cx="197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595959"/>
                          </a:solidFill>
                          <a:prstDash val="dash"/>
                          <a:round/>
                          <a:headEnd len="med" w="med" type="none"/>
                          <a:tailEnd len="med" w="med" type="triangle"/>
                        </a:ln>
                      </p:spPr>
                    </p:cxnSp>
                  </p:grpSp>
                  <p:sp>
                    <p:nvSpPr>
                      <p:cNvPr id="191" name="Google Shape;191;p30"/>
                      <p:cNvSpPr/>
                      <p:nvPr/>
                    </p:nvSpPr>
                    <p:spPr>
                      <a:xfrm>
                        <a:off x="8624488" y="2356550"/>
                        <a:ext cx="970200" cy="5763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9050">
                        <a:solidFill>
                          <a:srgbClr val="595959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vi" sz="1300">
                            <a:latin typeface="Open Sans"/>
                            <a:ea typeface="Open Sans"/>
                            <a:cs typeface="Open Sans"/>
                            <a:sym typeface="Open Sans"/>
                          </a:rPr>
                          <a:t>SELECT</a:t>
                        </a:r>
                        <a:endParaRPr b="1" sz="1300">
                          <a:latin typeface="Open Sans"/>
                          <a:ea typeface="Open Sans"/>
                          <a:cs typeface="Open Sans"/>
                          <a:sym typeface="Open Sans"/>
                        </a:endParaRPr>
                      </a:p>
                    </p:txBody>
                  </p:sp>
                  <p:cxnSp>
                    <p:nvCxnSpPr>
                      <p:cNvPr id="192" name="Google Shape;192;p30"/>
                      <p:cNvCxnSpPr>
                        <a:stCxn id="189" idx="3"/>
                        <a:endCxn id="193" idx="1"/>
                      </p:cNvCxnSpPr>
                      <p:nvPr/>
                    </p:nvCxnSpPr>
                    <p:spPr>
                      <a:xfrm>
                        <a:off x="5978775" y="2644700"/>
                        <a:ext cx="1971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595959"/>
                        </a:solidFill>
                        <a:prstDash val="dash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194" name="Google Shape;194;p30"/>
                    <p:cNvSpPr/>
                    <p:nvPr/>
                  </p:nvSpPr>
                  <p:spPr>
                    <a:xfrm>
                      <a:off x="8314738" y="4333625"/>
                      <a:ext cx="970200" cy="5763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 BY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p:txBody>
                </p:sp>
                <p:cxnSp>
                  <p:nvCxnSpPr>
                    <p:cNvPr id="195" name="Google Shape;195;p30"/>
                    <p:cNvCxnSpPr>
                      <a:stCxn id="191" idx="3"/>
                      <a:endCxn id="194" idx="1"/>
                    </p:cNvCxnSpPr>
                    <p:nvPr/>
                  </p:nvCxnSpPr>
                  <p:spPr>
                    <a:xfrm>
                      <a:off x="8117563" y="4621775"/>
                      <a:ext cx="197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595959"/>
                      </a:solidFill>
                      <a:prstDash val="dash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6" name="Google Shape;196;p30"/>
                  <p:cNvSpPr/>
                  <p:nvPr/>
                </p:nvSpPr>
                <p:spPr>
                  <a:xfrm>
                    <a:off x="8853300" y="4333625"/>
                    <a:ext cx="970200" cy="5763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vi" sz="1300">
                        <a:latin typeface="Open Sans"/>
                        <a:ea typeface="Open Sans"/>
                        <a:cs typeface="Open Sans"/>
                        <a:sym typeface="Open Sans"/>
                      </a:rPr>
                      <a:t>LIMIT</a:t>
                    </a:r>
                    <a:endParaRPr b="1" sz="1300"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cxnSp>
                <p:nvCxnSpPr>
                  <p:cNvPr id="197" name="Google Shape;197;p30"/>
                  <p:cNvCxnSpPr>
                    <a:stCxn id="194" idx="3"/>
                    <a:endCxn id="196" idx="1"/>
                  </p:cNvCxnSpPr>
                  <p:nvPr/>
                </p:nvCxnSpPr>
                <p:spPr>
                  <a:xfrm>
                    <a:off x="8656113" y="4621775"/>
                    <a:ext cx="1971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595959"/>
                    </a:solidFill>
                    <a:prstDash val="dash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93" name="Google Shape;193;p30"/>
                <p:cNvSpPr/>
                <p:nvPr/>
              </p:nvSpPr>
              <p:spPr>
                <a:xfrm>
                  <a:off x="3451875" y="4333625"/>
                  <a:ext cx="970200" cy="5763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vi" sz="1300">
                      <a:latin typeface="Open Sans"/>
                      <a:ea typeface="Open Sans"/>
                      <a:cs typeface="Open Sans"/>
                      <a:sym typeface="Open Sans"/>
                    </a:rPr>
                    <a:t>GROUP BY</a:t>
                  </a:r>
                  <a:endParaRPr b="1" sz="130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cxnSp>
            <p:nvCxnSpPr>
              <p:cNvPr id="198" name="Google Shape;198;p30"/>
              <p:cNvCxnSpPr>
                <a:stCxn id="193" idx="3"/>
                <a:endCxn id="199" idx="1"/>
              </p:cNvCxnSpPr>
              <p:nvPr/>
            </p:nvCxnSpPr>
            <p:spPr>
              <a:xfrm>
                <a:off x="4422075" y="4621775"/>
                <a:ext cx="28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99" name="Google Shape;199;p30"/>
            <p:cNvSpPr/>
            <p:nvPr/>
          </p:nvSpPr>
          <p:spPr>
            <a:xfrm>
              <a:off x="4314300" y="4333625"/>
              <a:ext cx="970200" cy="576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 sz="1300">
                  <a:latin typeface="Open Sans"/>
                  <a:ea typeface="Open Sans"/>
                  <a:cs typeface="Open Sans"/>
                  <a:sym typeface="Open Sans"/>
                </a:rPr>
                <a:t>HAVING</a:t>
              </a:r>
              <a:endParaRPr b="1"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00" name="Google Shape;200;p30"/>
            <p:cNvCxnSpPr>
              <a:stCxn id="199" idx="3"/>
              <a:endCxn id="191" idx="1"/>
            </p:cNvCxnSpPr>
            <p:nvPr/>
          </p:nvCxnSpPr>
          <p:spPr>
            <a:xfrm>
              <a:off x="5284500" y="4621775"/>
              <a:ext cx="228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3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HAVING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70325"/>
            <a:ext cx="5294179" cy="2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