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3" r:id="rId3"/>
    <p:sldMasterId id="2147483666" r:id="rId4"/>
  </p:sldMasterIdLst>
  <p:notesMasterIdLst>
    <p:notesMasterId r:id="rId6"/>
  </p:notesMasterIdLst>
  <p:sldIdLst>
    <p:sldId id="256" r:id="rId5"/>
    <p:sldId id="259" r:id="rId7"/>
    <p:sldId id="261" r:id="rId8"/>
    <p:sldId id="280" r:id="rId9"/>
    <p:sldId id="258" r:id="rId10"/>
    <p:sldId id="279" r:id="rId11"/>
    <p:sldId id="260" r:id="rId12"/>
    <p:sldId id="282" r:id="rId13"/>
    <p:sldId id="308" r:id="rId14"/>
    <p:sldId id="310" r:id="rId15"/>
    <p:sldId id="309" r:id="rId16"/>
    <p:sldId id="262" r:id="rId17"/>
    <p:sldId id="264" r:id="rId18"/>
    <p:sldId id="263" r:id="rId19"/>
    <p:sldId id="265" r:id="rId20"/>
    <p:sldId id="311" r:id="rId21"/>
    <p:sldId id="269" r:id="rId22"/>
    <p:sldId id="271" r:id="rId23"/>
    <p:sldId id="272" r:id="rId24"/>
    <p:sldId id="276" r:id="rId25"/>
    <p:sldId id="277" r:id="rId26"/>
    <p:sldId id="312" r:id="rId27"/>
    <p:sldId id="313" r:id="rId28"/>
    <p:sldId id="316" r:id="rId29"/>
    <p:sldId id="299" r:id="rId30"/>
    <p:sldId id="314" r:id="rId31"/>
    <p:sldId id="283" r:id="rId32"/>
    <p:sldId id="315" r:id="rId33"/>
    <p:sldId id="303" r:id="rId34"/>
    <p:sldId id="304" r:id="rId35"/>
    <p:sldId id="317" r:id="rId36"/>
    <p:sldId id="284" r:id="rId37"/>
    <p:sldId id="285" r:id="rId38"/>
    <p:sldId id="286" r:id="rId39"/>
    <p:sldId id="287" r:id="rId40"/>
    <p:sldId id="288" r:id="rId41"/>
    <p:sldId id="289" r:id="rId42"/>
    <p:sldId id="290" r:id="rId43"/>
    <p:sldId id="318" r:id="rId44"/>
    <p:sldId id="257" r:id="rId45"/>
    <p:sldId id="319" r:id="rId46"/>
    <p:sldId id="320" r:id="rId47"/>
    <p:sldId id="321" r:id="rId48"/>
    <p:sldId id="322" r:id="rId49"/>
    <p:sldId id="347"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8" r:id="rId75"/>
    <p:sldId id="349" r:id="rId76"/>
    <p:sldId id="295" r:id="rId77"/>
    <p:sldId id="297" r:id="rId78"/>
    <p:sldId id="294" r:id="rId79"/>
    <p:sldId id="350" r:id="rId80"/>
    <p:sldId id="351" r:id="rId81"/>
    <p:sldId id="352" r:id="rId82"/>
    <p:sldId id="301" r:id="rId83"/>
    <p:sldId id="302" r:id="rId84"/>
    <p:sldId id="278" r:id="rId85"/>
  </p:sldIdLst>
  <p:sldSz cx="9144000" cy="5143500" type="screen16x9"/>
  <p:notesSz cx="6858000" cy="9144000"/>
  <p:embeddedFontLst>
    <p:embeddedFont>
      <p:font typeface="Raleway"/>
      <p:regular r:id="rId89"/>
    </p:embeddedFont>
    <p:embeddedFont>
      <p:font typeface="Lato" panose="020F0502020204030203"/>
      <p:regular r:id="rId90"/>
    </p:embeddedFont>
    <p:embeddedFont>
      <p:font typeface="Calibri" panose="020F0502020204030204"/>
      <p:regular r:id="rId91"/>
    </p:embeddedFont>
    <p:embeddedFont>
      <p:font typeface="Bookman Old Style" panose="02050604050505020204" pitchFamily="18" charset="0"/>
      <p:regular r:id="rId92"/>
      <p:bold r:id="rId93"/>
      <p:italic r:id="rId94"/>
    </p:embeddedFont>
    <p:embeddedFont>
      <p:font typeface="Calibri" panose="020F0502020204030204" pitchFamily="34" charset="0"/>
      <p:regular r:id="rId95"/>
      <p:bold r:id="rId96"/>
      <p:italic r:id="rId97"/>
      <p:boldItalic r:id="rId98"/>
    </p:embeddedFont>
    <p:embeddedFont>
      <p:font typeface="Consolas" panose="020B0609020204030204" pitchFamily="49"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font" Target="fonts/font11.fntdata"/><Relationship Id="rId98" Type="http://schemas.openxmlformats.org/officeDocument/2006/relationships/font" Target="fonts/font10.fntdata"/><Relationship Id="rId97" Type="http://schemas.openxmlformats.org/officeDocument/2006/relationships/font" Target="fonts/font9.fntdata"/><Relationship Id="rId96" Type="http://schemas.openxmlformats.org/officeDocument/2006/relationships/font" Target="fonts/font8.fntdata"/><Relationship Id="rId95" Type="http://schemas.openxmlformats.org/officeDocument/2006/relationships/font" Target="fonts/font7.fntdata"/><Relationship Id="rId94" Type="http://schemas.openxmlformats.org/officeDocument/2006/relationships/font" Target="fonts/font6.fntdata"/><Relationship Id="rId93" Type="http://schemas.openxmlformats.org/officeDocument/2006/relationships/font" Target="fonts/font5.fntdata"/><Relationship Id="rId92" Type="http://schemas.openxmlformats.org/officeDocument/2006/relationships/font" Target="fonts/font4.fntdata"/><Relationship Id="rId91" Type="http://schemas.openxmlformats.org/officeDocument/2006/relationships/font" Target="fonts/font3.fntdata"/><Relationship Id="rId90" Type="http://schemas.openxmlformats.org/officeDocument/2006/relationships/font" Target="fonts/font2.fntdata"/><Relationship Id="rId9" Type="http://schemas.openxmlformats.org/officeDocument/2006/relationships/slide" Target="slides/slide4.xml"/><Relationship Id="rId89" Type="http://schemas.openxmlformats.org/officeDocument/2006/relationships/font" Target="fonts/font1.fntdata"/><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2" Type="http://schemas.openxmlformats.org/officeDocument/2006/relationships/font" Target="fonts/font14.fntdata"/><Relationship Id="rId101" Type="http://schemas.openxmlformats.org/officeDocument/2006/relationships/font" Target="fonts/font13.fntdata"/><Relationship Id="rId100" Type="http://schemas.openxmlformats.org/officeDocument/2006/relationships/font" Target="fonts/font12.fntdata"/><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3" name="Google Shape;25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4" name="Google Shape;3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9"/>
        <p:cNvGrpSpPr/>
        <p:nvPr/>
      </p:nvGrpSpPr>
      <p:grpSpPr>
        <a:xfrm>
          <a:off x="0" y="0"/>
          <a:ext cx="0" cy="0"/>
          <a:chOff x="0" y="0"/>
          <a:chExt cx="0" cy="0"/>
        </a:xfrm>
      </p:grpSpPr>
      <p:sp>
        <p:nvSpPr>
          <p:cNvPr id="270" name="Google Shape;27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0" name="Google Shape;32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rPr>
            </a:fld>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8"/>
        <p:cNvGrpSpPr/>
        <p:nvPr/>
      </p:nvGrpSpPr>
      <p:grpSpPr>
        <a:xfrm>
          <a:off x="0" y="0"/>
          <a:ext cx="0" cy="0"/>
          <a:chOff x="0" y="0"/>
          <a:chExt cx="0" cy="0"/>
        </a:xfrm>
      </p:grpSpPr>
      <p:sp>
        <p:nvSpPr>
          <p:cNvPr id="349" name="Google Shape;34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0" name="Google Shape;35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7"/>
        <p:cNvGrpSpPr/>
        <p:nvPr/>
      </p:nvGrpSpPr>
      <p:grpSpPr>
        <a:xfrm>
          <a:off x="0" y="0"/>
          <a:ext cx="0" cy="0"/>
          <a:chOff x="0" y="0"/>
          <a:chExt cx="0" cy="0"/>
        </a:xfrm>
      </p:grpSpPr>
      <p:sp>
        <p:nvSpPr>
          <p:cNvPr id="388" name="Google Shape;38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2"/>
        <p:cNvGrpSpPr/>
        <p:nvPr/>
      </p:nvGrpSpPr>
      <p:grpSpPr>
        <a:xfrm>
          <a:off x="0" y="0"/>
          <a:ext cx="0" cy="0"/>
          <a:chOff x="0" y="0"/>
          <a:chExt cx="0" cy="0"/>
        </a:xfrm>
      </p:grpSpPr>
      <p:sp>
        <p:nvSpPr>
          <p:cNvPr id="423" name="Google Shape;42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1" name="Google Shape;43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6"/>
        <p:cNvGrpSpPr/>
        <p:nvPr/>
      </p:nvGrpSpPr>
      <p:grpSpPr>
        <a:xfrm>
          <a:off x="0" y="0"/>
          <a:ext cx="0" cy="0"/>
          <a:chOff x="0" y="0"/>
          <a:chExt cx="0" cy="0"/>
        </a:xfrm>
      </p:grpSpPr>
      <p:sp>
        <p:nvSpPr>
          <p:cNvPr id="437" name="Google Shape;43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8" name="Google Shape;43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8"/>
        <p:cNvGrpSpPr/>
        <p:nvPr/>
      </p:nvGrpSpPr>
      <p:grpSpPr>
        <a:xfrm>
          <a:off x="0" y="0"/>
          <a:ext cx="0" cy="0"/>
          <a:chOff x="0" y="0"/>
          <a:chExt cx="0" cy="0"/>
        </a:xfrm>
      </p:grpSpPr>
      <p:sp>
        <p:nvSpPr>
          <p:cNvPr id="389" name="Google Shape;38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0" name="Google Shape;39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1" name="Google Shape;40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4" name="Google Shape;38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4" name="Google Shape;38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5" name="Google Shape;41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1" name="Google Shape;42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3"/>
        <p:cNvGrpSpPr/>
        <p:nvPr/>
      </p:nvGrpSpPr>
      <p:grpSpPr>
        <a:xfrm>
          <a:off x="0" y="0"/>
          <a:ext cx="0" cy="0"/>
          <a:chOff x="0" y="0"/>
          <a:chExt cx="0" cy="0"/>
        </a:xfrm>
      </p:grpSpPr>
      <p:sp>
        <p:nvSpPr>
          <p:cNvPr id="434" name="Google Shape;43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5" name="Google Shape;43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5"/>
        <p:cNvGrpSpPr/>
        <p:nvPr/>
      </p:nvGrpSpPr>
      <p:grpSpPr>
        <a:xfrm>
          <a:off x="0" y="0"/>
          <a:ext cx="0" cy="0"/>
          <a:chOff x="0" y="0"/>
          <a:chExt cx="0" cy="0"/>
        </a:xfrm>
      </p:grpSpPr>
      <p:sp>
        <p:nvSpPr>
          <p:cNvPr id="446" name="Google Shape;44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7" name="Google Shape;44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matchingName="Content with Caption">
  <p:cSld name="Content with Caption">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342900" lvl="0" indent="-323850" algn="l">
              <a:spcBef>
                <a:spcPts val="480"/>
              </a:spcBef>
              <a:spcAft>
                <a:spcPts val="0"/>
              </a:spcAft>
              <a:buClr>
                <a:schemeClr val="dk1"/>
              </a:buClr>
              <a:buSzPts val="3200"/>
              <a:buChar char="•"/>
              <a:defRPr sz="2400"/>
            </a:lvl1pPr>
            <a:lvl2pPr marL="685800" lvl="1" indent="-304800" algn="l">
              <a:spcBef>
                <a:spcPts val="420"/>
              </a:spcBef>
              <a:spcAft>
                <a:spcPts val="0"/>
              </a:spcAft>
              <a:buClr>
                <a:schemeClr val="dk1"/>
              </a:buClr>
              <a:buSzPts val="2800"/>
              <a:buChar char="–"/>
              <a:defRPr sz="2100"/>
            </a:lvl2pPr>
            <a:lvl3pPr marL="1028700" lvl="2" indent="-285750" algn="l">
              <a:spcBef>
                <a:spcPts val="360"/>
              </a:spcBef>
              <a:spcAft>
                <a:spcPts val="0"/>
              </a:spcAft>
              <a:buClr>
                <a:schemeClr val="dk1"/>
              </a:buClr>
              <a:buSzPts val="2400"/>
              <a:buChar char="•"/>
              <a:defRPr sz="1800"/>
            </a:lvl3pPr>
            <a:lvl4pPr marL="1371600" lvl="3" indent="-266700" algn="l">
              <a:spcBef>
                <a:spcPts val="300"/>
              </a:spcBef>
              <a:spcAft>
                <a:spcPts val="0"/>
              </a:spcAft>
              <a:buClr>
                <a:schemeClr val="dk1"/>
              </a:buClr>
              <a:buSzPts val="2000"/>
              <a:buChar char="–"/>
              <a:defRPr sz="1500"/>
            </a:lvl4pPr>
            <a:lvl5pPr marL="1714500" lvl="4" indent="-266700" algn="l">
              <a:spcBef>
                <a:spcPts val="300"/>
              </a:spcBef>
              <a:spcAft>
                <a:spcPts val="0"/>
              </a:spcAft>
              <a:buClr>
                <a:schemeClr val="dk1"/>
              </a:buClr>
              <a:buSzPts val="2000"/>
              <a:buChar char="»"/>
              <a:defRPr sz="1500"/>
            </a:lvl5pPr>
            <a:lvl6pPr marL="2057400" lvl="5" indent="-266700" algn="l">
              <a:spcBef>
                <a:spcPts val="300"/>
              </a:spcBef>
              <a:spcAft>
                <a:spcPts val="0"/>
              </a:spcAft>
              <a:buClr>
                <a:schemeClr val="dk1"/>
              </a:buClr>
              <a:buSzPts val="2000"/>
              <a:buChar char="•"/>
              <a:defRPr sz="1500"/>
            </a:lvl6pPr>
            <a:lvl7pPr marL="2400300" lvl="6" indent="-266700" algn="l">
              <a:spcBef>
                <a:spcPts val="300"/>
              </a:spcBef>
              <a:spcAft>
                <a:spcPts val="0"/>
              </a:spcAft>
              <a:buClr>
                <a:schemeClr val="dk1"/>
              </a:buClr>
              <a:buSzPts val="2000"/>
              <a:buChar char="•"/>
              <a:defRPr sz="1500"/>
            </a:lvl7pPr>
            <a:lvl8pPr marL="2743200" lvl="7" indent="-266700" algn="l">
              <a:spcBef>
                <a:spcPts val="300"/>
              </a:spcBef>
              <a:spcAft>
                <a:spcPts val="0"/>
              </a:spcAft>
              <a:buClr>
                <a:schemeClr val="dk1"/>
              </a:buClr>
              <a:buSzPts val="2000"/>
              <a:buChar char="•"/>
              <a:defRPr sz="1500"/>
            </a:lvl8pPr>
            <a:lvl9pPr marL="3086100" lvl="8" indent="-266700" algn="l">
              <a:spcBef>
                <a:spcPts val="300"/>
              </a:spcBef>
              <a:spcAft>
                <a:spcPts val="0"/>
              </a:spcAft>
              <a:buClr>
                <a:schemeClr val="dk1"/>
              </a:buClr>
              <a:buSzPts val="2000"/>
              <a:buChar char="•"/>
              <a:defRPr sz="1500"/>
            </a:lvl9pPr>
          </a:lstStyle>
          <a:p/>
        </p:txBody>
      </p:sp>
      <p:sp>
        <p:nvSpPr>
          <p:cNvPr id="61" name="Google Shape;61;p5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p:txBody>
      </p:sp>
      <p:sp>
        <p:nvSpPr>
          <p:cNvPr id="62" name="Google Shape;62;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matchingName="Picture with Caption">
  <p:cSld name="Picture with Caption">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32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420"/>
              </a:spcBef>
              <a:spcAft>
                <a:spcPts val="0"/>
              </a:spcAft>
              <a:buClr>
                <a:schemeClr val="dk1"/>
              </a:buClr>
              <a:buSzPts val="28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360"/>
              </a:spcBef>
              <a:spcAft>
                <a:spcPts val="0"/>
              </a:spcAft>
              <a:buClr>
                <a:schemeClr val="dk1"/>
              </a:buClr>
              <a:buSzPts val="2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5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p:txBody>
      </p:sp>
      <p:sp>
        <p:nvSpPr>
          <p:cNvPr id="69" name="Google Shape;69;p5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matchingName="Title and Vertical Text">
  <p:cSld name="Title and Vertical 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2"/>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75" name="Google Shape;75;p5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 Title and 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3"/>
          <p:cNvSpPr txBox="1">
            <a:spLocks noGrp="1"/>
          </p:cNvSpPr>
          <p:nvPr>
            <p:ph type="body" idx="1"/>
          </p:nvPr>
        </p:nvSpPr>
        <p:spPr>
          <a:xfrm rot="5400000">
            <a:off x="1272779" y="-609599"/>
            <a:ext cx="4388644" cy="60198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81" name="Google Shape;81;p5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16"/>
        <p:cNvGrpSpPr/>
        <p:nvPr/>
      </p:nvGrpSpPr>
      <p:grpSpPr>
        <a:xfrm>
          <a:off x="0" y="0"/>
          <a:ext cx="0" cy="0"/>
          <a:chOff x="0" y="0"/>
          <a:chExt cx="0" cy="0"/>
        </a:xfrm>
      </p:grpSpPr>
      <p:sp>
        <p:nvSpPr>
          <p:cNvPr id="17" name="Google Shape;17;p58"/>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8"/>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3200"/>
              <a:buNone/>
              <a:defRPr>
                <a:solidFill>
                  <a:srgbClr val="888888"/>
                </a:solidFill>
              </a:defRPr>
            </a:lvl1pPr>
            <a:lvl2pPr lvl="1" algn="ctr">
              <a:spcBef>
                <a:spcPts val="420"/>
              </a:spcBef>
              <a:spcAft>
                <a:spcPts val="0"/>
              </a:spcAft>
              <a:buClr>
                <a:srgbClr val="888888"/>
              </a:buClr>
              <a:buSzPts val="2800"/>
              <a:buNone/>
              <a:defRPr>
                <a:solidFill>
                  <a:srgbClr val="888888"/>
                </a:solidFill>
              </a:defRPr>
            </a:lvl2pPr>
            <a:lvl3pPr lvl="2" algn="ctr">
              <a:spcBef>
                <a:spcPts val="360"/>
              </a:spcBef>
              <a:spcAft>
                <a:spcPts val="0"/>
              </a:spcAft>
              <a:buClr>
                <a:srgbClr val="888888"/>
              </a:buClr>
              <a:buSzPts val="24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300"/>
              </a:spcBef>
              <a:spcAft>
                <a:spcPts val="0"/>
              </a:spcAft>
              <a:buClr>
                <a:srgbClr val="888888"/>
              </a:buClr>
              <a:buSzPts val="2000"/>
              <a:buNone/>
              <a:defRPr>
                <a:solidFill>
                  <a:srgbClr val="888888"/>
                </a:solidFill>
              </a:defRPr>
            </a:lvl6pPr>
            <a:lvl7pPr lvl="6" algn="ctr">
              <a:spcBef>
                <a:spcPts val="300"/>
              </a:spcBef>
              <a:spcAft>
                <a:spcPts val="0"/>
              </a:spcAft>
              <a:buClr>
                <a:srgbClr val="888888"/>
              </a:buClr>
              <a:buSzPts val="2000"/>
              <a:buNone/>
              <a:defRPr>
                <a:solidFill>
                  <a:srgbClr val="888888"/>
                </a:solidFill>
              </a:defRPr>
            </a:lvl7pPr>
            <a:lvl8pPr lvl="7" algn="ctr">
              <a:spcBef>
                <a:spcPts val="300"/>
              </a:spcBef>
              <a:spcAft>
                <a:spcPts val="0"/>
              </a:spcAft>
              <a:buClr>
                <a:srgbClr val="888888"/>
              </a:buClr>
              <a:buSzPts val="2000"/>
              <a:buNone/>
              <a:defRPr>
                <a:solidFill>
                  <a:srgbClr val="888888"/>
                </a:solidFill>
              </a:defRPr>
            </a:lvl8pPr>
            <a:lvl9pPr lvl="8" algn="ctr">
              <a:spcBef>
                <a:spcPts val="300"/>
              </a:spcBef>
              <a:spcAft>
                <a:spcPts val="0"/>
              </a:spcAft>
              <a:buClr>
                <a:srgbClr val="888888"/>
              </a:buClr>
              <a:buSzPts val="2000"/>
              <a:buNone/>
              <a:defRPr>
                <a:solidFill>
                  <a:srgbClr val="888888"/>
                </a:solidFill>
              </a:defRPr>
            </a:lvl9pPr>
          </a:lstStyle>
          <a:p/>
        </p:txBody>
      </p:sp>
      <p:sp>
        <p:nvSpPr>
          <p:cNvPr id="19" name="Google Shape;19;p5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22"/>
        <p:cNvGrpSpPr/>
        <p:nvPr/>
      </p:nvGrpSpPr>
      <p:grpSpPr>
        <a:xfrm>
          <a:off x="0" y="0"/>
          <a:ext cx="0" cy="0"/>
          <a:chOff x="0" y="0"/>
          <a:chExt cx="0" cy="0"/>
        </a:xfrm>
      </p:grpSpPr>
      <p:sp>
        <p:nvSpPr>
          <p:cNvPr id="23" name="Google Shape;23;p5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25" name="Google Shape;25;p5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6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32"/>
        <p:cNvGrpSpPr/>
        <p:nvPr/>
      </p:nvGrpSpPr>
      <p:grpSpPr>
        <a:xfrm>
          <a:off x="0" y="0"/>
          <a:ext cx="0" cy="0"/>
          <a:chOff x="0" y="0"/>
          <a:chExt cx="0" cy="0"/>
        </a:xfrm>
      </p:grpSpPr>
      <p:sp>
        <p:nvSpPr>
          <p:cNvPr id="33" name="Google Shape;33;p6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342900" lvl="0" indent="-171450" algn="l">
              <a:spcBef>
                <a:spcPts val="300"/>
              </a:spcBef>
              <a:spcAft>
                <a:spcPts val="0"/>
              </a:spcAft>
              <a:buClr>
                <a:srgbClr val="888888"/>
              </a:buClr>
              <a:buSzPts val="2000"/>
              <a:buNone/>
              <a:defRPr sz="1500">
                <a:solidFill>
                  <a:srgbClr val="888888"/>
                </a:solidFill>
              </a:defRPr>
            </a:lvl1pPr>
            <a:lvl2pPr marL="685800" lvl="1" indent="-171450" algn="l">
              <a:spcBef>
                <a:spcPts val="270"/>
              </a:spcBef>
              <a:spcAft>
                <a:spcPts val="0"/>
              </a:spcAft>
              <a:buClr>
                <a:srgbClr val="888888"/>
              </a:buClr>
              <a:buSzPts val="1800"/>
              <a:buNone/>
              <a:defRPr sz="1350">
                <a:solidFill>
                  <a:srgbClr val="888888"/>
                </a:solidFill>
              </a:defRPr>
            </a:lvl2pPr>
            <a:lvl3pPr marL="1028700" lvl="2" indent="-171450" algn="l">
              <a:spcBef>
                <a:spcPts val="240"/>
              </a:spcBef>
              <a:spcAft>
                <a:spcPts val="0"/>
              </a:spcAft>
              <a:buClr>
                <a:srgbClr val="888888"/>
              </a:buClr>
              <a:buSzPts val="1600"/>
              <a:buNone/>
              <a:defRPr sz="1200">
                <a:solidFill>
                  <a:srgbClr val="888888"/>
                </a:solidFill>
              </a:defRPr>
            </a:lvl3pPr>
            <a:lvl4pPr marL="1371600" lvl="3" indent="-171450" algn="l">
              <a:spcBef>
                <a:spcPts val="210"/>
              </a:spcBef>
              <a:spcAft>
                <a:spcPts val="0"/>
              </a:spcAft>
              <a:buClr>
                <a:srgbClr val="888888"/>
              </a:buClr>
              <a:buSzPts val="1400"/>
              <a:buNone/>
              <a:defRPr sz="1050">
                <a:solidFill>
                  <a:srgbClr val="888888"/>
                </a:solidFill>
              </a:defRPr>
            </a:lvl4pPr>
            <a:lvl5pPr marL="1714500" lvl="4" indent="-171450" algn="l">
              <a:spcBef>
                <a:spcPts val="210"/>
              </a:spcBef>
              <a:spcAft>
                <a:spcPts val="0"/>
              </a:spcAft>
              <a:buClr>
                <a:srgbClr val="888888"/>
              </a:buClr>
              <a:buSzPts val="1400"/>
              <a:buNone/>
              <a:defRPr sz="1050">
                <a:solidFill>
                  <a:srgbClr val="888888"/>
                </a:solidFill>
              </a:defRPr>
            </a:lvl5pPr>
            <a:lvl6pPr marL="2057400" lvl="5" indent="-171450" algn="l">
              <a:spcBef>
                <a:spcPts val="210"/>
              </a:spcBef>
              <a:spcAft>
                <a:spcPts val="0"/>
              </a:spcAft>
              <a:buClr>
                <a:srgbClr val="888888"/>
              </a:buClr>
              <a:buSzPts val="1400"/>
              <a:buNone/>
              <a:defRPr sz="1050">
                <a:solidFill>
                  <a:srgbClr val="888888"/>
                </a:solidFill>
              </a:defRPr>
            </a:lvl6pPr>
            <a:lvl7pPr marL="2400300" lvl="6" indent="-171450" algn="l">
              <a:spcBef>
                <a:spcPts val="210"/>
              </a:spcBef>
              <a:spcAft>
                <a:spcPts val="0"/>
              </a:spcAft>
              <a:buClr>
                <a:srgbClr val="888888"/>
              </a:buClr>
              <a:buSzPts val="1400"/>
              <a:buNone/>
              <a:defRPr sz="1050">
                <a:solidFill>
                  <a:srgbClr val="888888"/>
                </a:solidFill>
              </a:defRPr>
            </a:lvl7pPr>
            <a:lvl8pPr marL="2743200" lvl="7" indent="-171450" algn="l">
              <a:spcBef>
                <a:spcPts val="210"/>
              </a:spcBef>
              <a:spcAft>
                <a:spcPts val="0"/>
              </a:spcAft>
              <a:buClr>
                <a:srgbClr val="888888"/>
              </a:buClr>
              <a:buSzPts val="1400"/>
              <a:buNone/>
              <a:defRPr sz="1050">
                <a:solidFill>
                  <a:srgbClr val="888888"/>
                </a:solidFill>
              </a:defRPr>
            </a:lvl8pPr>
            <a:lvl9pPr marL="3086100" lvl="8" indent="-171450" algn="l">
              <a:spcBef>
                <a:spcPts val="210"/>
              </a:spcBef>
              <a:spcAft>
                <a:spcPts val="0"/>
              </a:spcAft>
              <a:buClr>
                <a:srgbClr val="888888"/>
              </a:buClr>
              <a:buSzPts val="1400"/>
              <a:buNone/>
              <a:defRPr sz="1050">
                <a:solidFill>
                  <a:srgbClr val="888888"/>
                </a:solidFill>
              </a:defRPr>
            </a:lvl9pPr>
          </a:lstStyle>
          <a:p/>
        </p:txBody>
      </p:sp>
      <p:sp>
        <p:nvSpPr>
          <p:cNvPr id="35" name="Google Shape;35;p6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matchingName="Two Content">
  <p:cSld name="Two Content">
    <p:spTree>
      <p:nvGrpSpPr>
        <p:cNvPr id="1" name="Shape 38"/>
        <p:cNvGrpSpPr/>
        <p:nvPr/>
      </p:nvGrpSpPr>
      <p:grpSpPr>
        <a:xfrm>
          <a:off x="0" y="0"/>
          <a:ext cx="0" cy="0"/>
          <a:chOff x="0" y="0"/>
          <a:chExt cx="0" cy="0"/>
        </a:xfrm>
      </p:grpSpPr>
      <p:sp>
        <p:nvSpPr>
          <p:cNvPr id="39" name="Google Shape;39;p6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2"/>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342900" lvl="0" indent="-304800" algn="l">
              <a:spcBef>
                <a:spcPts val="420"/>
              </a:spcBef>
              <a:spcAft>
                <a:spcPts val="0"/>
              </a:spcAft>
              <a:buClr>
                <a:schemeClr val="dk1"/>
              </a:buClr>
              <a:buSzPts val="2800"/>
              <a:buChar char="•"/>
              <a:defRPr sz="2100"/>
            </a:lvl1pPr>
            <a:lvl2pPr marL="685800" lvl="1" indent="-285750" algn="l">
              <a:spcBef>
                <a:spcPts val="360"/>
              </a:spcBef>
              <a:spcAft>
                <a:spcPts val="0"/>
              </a:spcAft>
              <a:buClr>
                <a:schemeClr val="dk1"/>
              </a:buClr>
              <a:buSzPts val="2400"/>
              <a:buChar char="–"/>
              <a:defRPr sz="1800"/>
            </a:lvl2pPr>
            <a:lvl3pPr marL="1028700" lvl="2" indent="-266700" algn="l">
              <a:spcBef>
                <a:spcPts val="300"/>
              </a:spcBef>
              <a:spcAft>
                <a:spcPts val="0"/>
              </a:spcAft>
              <a:buClr>
                <a:schemeClr val="dk1"/>
              </a:buClr>
              <a:buSzPts val="2000"/>
              <a:buChar char="•"/>
              <a:defRPr sz="1500"/>
            </a:lvl3pPr>
            <a:lvl4pPr marL="1371600" lvl="3" indent="-257175" algn="l">
              <a:spcBef>
                <a:spcPts val="270"/>
              </a:spcBef>
              <a:spcAft>
                <a:spcPts val="0"/>
              </a:spcAft>
              <a:buClr>
                <a:schemeClr val="dk1"/>
              </a:buClr>
              <a:buSzPts val="1800"/>
              <a:buChar char="–"/>
              <a:defRPr sz="1350"/>
            </a:lvl4pPr>
            <a:lvl5pPr marL="1714500" lvl="4" indent="-257175" algn="l">
              <a:spcBef>
                <a:spcPts val="270"/>
              </a:spcBef>
              <a:spcAft>
                <a:spcPts val="0"/>
              </a:spcAft>
              <a:buClr>
                <a:schemeClr val="dk1"/>
              </a:buClr>
              <a:buSzPts val="1800"/>
              <a:buChar char="»"/>
              <a:defRPr sz="1350"/>
            </a:lvl5pPr>
            <a:lvl6pPr marL="2057400" lvl="5" indent="-257175" algn="l">
              <a:spcBef>
                <a:spcPts val="270"/>
              </a:spcBef>
              <a:spcAft>
                <a:spcPts val="0"/>
              </a:spcAft>
              <a:buClr>
                <a:schemeClr val="dk1"/>
              </a:buClr>
              <a:buSzPts val="1800"/>
              <a:buChar char="•"/>
              <a:defRPr sz="1350"/>
            </a:lvl6pPr>
            <a:lvl7pPr marL="2400300" lvl="6" indent="-257175" algn="l">
              <a:spcBef>
                <a:spcPts val="270"/>
              </a:spcBef>
              <a:spcAft>
                <a:spcPts val="0"/>
              </a:spcAft>
              <a:buClr>
                <a:schemeClr val="dk1"/>
              </a:buClr>
              <a:buSzPts val="1800"/>
              <a:buChar char="•"/>
              <a:defRPr sz="1350"/>
            </a:lvl7pPr>
            <a:lvl8pPr marL="2743200" lvl="7" indent="-257175" algn="l">
              <a:spcBef>
                <a:spcPts val="270"/>
              </a:spcBef>
              <a:spcAft>
                <a:spcPts val="0"/>
              </a:spcAft>
              <a:buClr>
                <a:schemeClr val="dk1"/>
              </a:buClr>
              <a:buSzPts val="1800"/>
              <a:buChar char="•"/>
              <a:defRPr sz="1350"/>
            </a:lvl8pPr>
            <a:lvl9pPr marL="3086100" lvl="8" indent="-257175" algn="l">
              <a:spcBef>
                <a:spcPts val="270"/>
              </a:spcBef>
              <a:spcAft>
                <a:spcPts val="0"/>
              </a:spcAft>
              <a:buClr>
                <a:schemeClr val="dk1"/>
              </a:buClr>
              <a:buSzPts val="1800"/>
              <a:buChar char="•"/>
              <a:defRPr sz="1350"/>
            </a:lvl9pPr>
          </a:lstStyle>
          <a:p/>
        </p:txBody>
      </p:sp>
      <p:sp>
        <p:nvSpPr>
          <p:cNvPr id="41" name="Google Shape;41;p62"/>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342900" lvl="0" indent="-304800" algn="l">
              <a:spcBef>
                <a:spcPts val="420"/>
              </a:spcBef>
              <a:spcAft>
                <a:spcPts val="0"/>
              </a:spcAft>
              <a:buClr>
                <a:schemeClr val="dk1"/>
              </a:buClr>
              <a:buSzPts val="2800"/>
              <a:buChar char="•"/>
              <a:defRPr sz="2100"/>
            </a:lvl1pPr>
            <a:lvl2pPr marL="685800" lvl="1" indent="-285750" algn="l">
              <a:spcBef>
                <a:spcPts val="360"/>
              </a:spcBef>
              <a:spcAft>
                <a:spcPts val="0"/>
              </a:spcAft>
              <a:buClr>
                <a:schemeClr val="dk1"/>
              </a:buClr>
              <a:buSzPts val="2400"/>
              <a:buChar char="–"/>
              <a:defRPr sz="1800"/>
            </a:lvl2pPr>
            <a:lvl3pPr marL="1028700" lvl="2" indent="-266700" algn="l">
              <a:spcBef>
                <a:spcPts val="300"/>
              </a:spcBef>
              <a:spcAft>
                <a:spcPts val="0"/>
              </a:spcAft>
              <a:buClr>
                <a:schemeClr val="dk1"/>
              </a:buClr>
              <a:buSzPts val="2000"/>
              <a:buChar char="•"/>
              <a:defRPr sz="1500"/>
            </a:lvl3pPr>
            <a:lvl4pPr marL="1371600" lvl="3" indent="-257175" algn="l">
              <a:spcBef>
                <a:spcPts val="270"/>
              </a:spcBef>
              <a:spcAft>
                <a:spcPts val="0"/>
              </a:spcAft>
              <a:buClr>
                <a:schemeClr val="dk1"/>
              </a:buClr>
              <a:buSzPts val="1800"/>
              <a:buChar char="–"/>
              <a:defRPr sz="1350"/>
            </a:lvl4pPr>
            <a:lvl5pPr marL="1714500" lvl="4" indent="-257175" algn="l">
              <a:spcBef>
                <a:spcPts val="270"/>
              </a:spcBef>
              <a:spcAft>
                <a:spcPts val="0"/>
              </a:spcAft>
              <a:buClr>
                <a:schemeClr val="dk1"/>
              </a:buClr>
              <a:buSzPts val="1800"/>
              <a:buChar char="»"/>
              <a:defRPr sz="1350"/>
            </a:lvl5pPr>
            <a:lvl6pPr marL="2057400" lvl="5" indent="-257175" algn="l">
              <a:spcBef>
                <a:spcPts val="270"/>
              </a:spcBef>
              <a:spcAft>
                <a:spcPts val="0"/>
              </a:spcAft>
              <a:buClr>
                <a:schemeClr val="dk1"/>
              </a:buClr>
              <a:buSzPts val="1800"/>
              <a:buChar char="•"/>
              <a:defRPr sz="1350"/>
            </a:lvl6pPr>
            <a:lvl7pPr marL="2400300" lvl="6" indent="-257175" algn="l">
              <a:spcBef>
                <a:spcPts val="270"/>
              </a:spcBef>
              <a:spcAft>
                <a:spcPts val="0"/>
              </a:spcAft>
              <a:buClr>
                <a:schemeClr val="dk1"/>
              </a:buClr>
              <a:buSzPts val="1800"/>
              <a:buChar char="•"/>
              <a:defRPr sz="1350"/>
            </a:lvl7pPr>
            <a:lvl8pPr marL="2743200" lvl="7" indent="-257175" algn="l">
              <a:spcBef>
                <a:spcPts val="270"/>
              </a:spcBef>
              <a:spcAft>
                <a:spcPts val="0"/>
              </a:spcAft>
              <a:buClr>
                <a:schemeClr val="dk1"/>
              </a:buClr>
              <a:buSzPts val="1800"/>
              <a:buChar char="•"/>
              <a:defRPr sz="1350"/>
            </a:lvl8pPr>
            <a:lvl9pPr marL="3086100" lvl="8" indent="-257175" algn="l">
              <a:spcBef>
                <a:spcPts val="270"/>
              </a:spcBef>
              <a:spcAft>
                <a:spcPts val="0"/>
              </a:spcAft>
              <a:buClr>
                <a:schemeClr val="dk1"/>
              </a:buClr>
              <a:buSzPts val="1800"/>
              <a:buChar char="•"/>
              <a:defRPr sz="1350"/>
            </a:lvl9pPr>
          </a:lstStyle>
          <a:p/>
        </p:txBody>
      </p:sp>
      <p:sp>
        <p:nvSpPr>
          <p:cNvPr id="42" name="Google Shape;42;p6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matchingName="Comparison">
  <p:cSld name="Comparison">
    <p:spTree>
      <p:nvGrpSpPr>
        <p:cNvPr id="1" name="Shape 45"/>
        <p:cNvGrpSpPr/>
        <p:nvPr/>
      </p:nvGrpSpPr>
      <p:grpSpPr>
        <a:xfrm>
          <a:off x="0" y="0"/>
          <a:ext cx="0" cy="0"/>
          <a:chOff x="0" y="0"/>
          <a:chExt cx="0" cy="0"/>
        </a:xfrm>
      </p:grpSpPr>
      <p:sp>
        <p:nvSpPr>
          <p:cNvPr id="46" name="Google Shape;46;p6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3"/>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342900" lvl="0" indent="-171450" algn="l">
              <a:spcBef>
                <a:spcPts val="360"/>
              </a:spcBef>
              <a:spcAft>
                <a:spcPts val="0"/>
              </a:spcAft>
              <a:buClr>
                <a:schemeClr val="dk1"/>
              </a:buClr>
              <a:buSzPts val="2400"/>
              <a:buNone/>
              <a:defRPr sz="1800" b="1"/>
            </a:lvl1pPr>
            <a:lvl2pPr marL="685800" lvl="1" indent="-171450" algn="l">
              <a:spcBef>
                <a:spcPts val="300"/>
              </a:spcBef>
              <a:spcAft>
                <a:spcPts val="0"/>
              </a:spcAft>
              <a:buClr>
                <a:schemeClr val="dk1"/>
              </a:buClr>
              <a:buSzPts val="2000"/>
              <a:buNone/>
              <a:defRPr sz="1500" b="1"/>
            </a:lvl2pPr>
            <a:lvl3pPr marL="1028700" lvl="2" indent="-171450" algn="l">
              <a:spcBef>
                <a:spcPts val="270"/>
              </a:spcBef>
              <a:spcAft>
                <a:spcPts val="0"/>
              </a:spcAft>
              <a:buClr>
                <a:schemeClr val="dk1"/>
              </a:buClr>
              <a:buSzPts val="1800"/>
              <a:buNone/>
              <a:defRPr sz="1350" b="1"/>
            </a:lvl3pPr>
            <a:lvl4pPr marL="1371600" lvl="3" indent="-171450" algn="l">
              <a:spcBef>
                <a:spcPts val="240"/>
              </a:spcBef>
              <a:spcAft>
                <a:spcPts val="0"/>
              </a:spcAft>
              <a:buClr>
                <a:schemeClr val="dk1"/>
              </a:buClr>
              <a:buSzPts val="1600"/>
              <a:buNone/>
              <a:defRPr sz="1200" b="1"/>
            </a:lvl4pPr>
            <a:lvl5pPr marL="1714500" lvl="4" indent="-171450" algn="l">
              <a:spcBef>
                <a:spcPts val="240"/>
              </a:spcBef>
              <a:spcAft>
                <a:spcPts val="0"/>
              </a:spcAft>
              <a:buClr>
                <a:schemeClr val="dk1"/>
              </a:buClr>
              <a:buSzPts val="1600"/>
              <a:buNone/>
              <a:defRPr sz="1200" b="1"/>
            </a:lvl5pPr>
            <a:lvl6pPr marL="2057400" lvl="5" indent="-171450" algn="l">
              <a:spcBef>
                <a:spcPts val="240"/>
              </a:spcBef>
              <a:spcAft>
                <a:spcPts val="0"/>
              </a:spcAft>
              <a:buClr>
                <a:schemeClr val="dk1"/>
              </a:buClr>
              <a:buSzPts val="1600"/>
              <a:buNone/>
              <a:defRPr sz="1200" b="1"/>
            </a:lvl6pPr>
            <a:lvl7pPr marL="2400300" lvl="6" indent="-171450" algn="l">
              <a:spcBef>
                <a:spcPts val="240"/>
              </a:spcBef>
              <a:spcAft>
                <a:spcPts val="0"/>
              </a:spcAft>
              <a:buClr>
                <a:schemeClr val="dk1"/>
              </a:buClr>
              <a:buSzPts val="1600"/>
              <a:buNone/>
              <a:defRPr sz="1200" b="1"/>
            </a:lvl7pPr>
            <a:lvl8pPr marL="2743200" lvl="7" indent="-171450" algn="l">
              <a:spcBef>
                <a:spcPts val="240"/>
              </a:spcBef>
              <a:spcAft>
                <a:spcPts val="0"/>
              </a:spcAft>
              <a:buClr>
                <a:schemeClr val="dk1"/>
              </a:buClr>
              <a:buSzPts val="1600"/>
              <a:buNone/>
              <a:defRPr sz="1200" b="1"/>
            </a:lvl8pPr>
            <a:lvl9pPr marL="3086100" lvl="8" indent="-171450" algn="l">
              <a:spcBef>
                <a:spcPts val="240"/>
              </a:spcBef>
              <a:spcAft>
                <a:spcPts val="0"/>
              </a:spcAft>
              <a:buClr>
                <a:schemeClr val="dk1"/>
              </a:buClr>
              <a:buSzPts val="1600"/>
              <a:buNone/>
              <a:defRPr sz="1200" b="1"/>
            </a:lvl9pPr>
          </a:lstStyle>
          <a:p/>
        </p:txBody>
      </p:sp>
      <p:sp>
        <p:nvSpPr>
          <p:cNvPr id="48" name="Google Shape;48;p63"/>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342900" lvl="0" indent="-285750" algn="l">
              <a:spcBef>
                <a:spcPts val="360"/>
              </a:spcBef>
              <a:spcAft>
                <a:spcPts val="0"/>
              </a:spcAft>
              <a:buClr>
                <a:schemeClr val="dk1"/>
              </a:buClr>
              <a:buSzPts val="2400"/>
              <a:buChar char="•"/>
              <a:defRPr sz="1800"/>
            </a:lvl1pPr>
            <a:lvl2pPr marL="685800" lvl="1" indent="-266700" algn="l">
              <a:spcBef>
                <a:spcPts val="300"/>
              </a:spcBef>
              <a:spcAft>
                <a:spcPts val="0"/>
              </a:spcAft>
              <a:buClr>
                <a:schemeClr val="dk1"/>
              </a:buClr>
              <a:buSzPts val="2000"/>
              <a:buChar char="–"/>
              <a:defRPr sz="1500"/>
            </a:lvl2pPr>
            <a:lvl3pPr marL="1028700" lvl="2" indent="-257175" algn="l">
              <a:spcBef>
                <a:spcPts val="270"/>
              </a:spcBef>
              <a:spcAft>
                <a:spcPts val="0"/>
              </a:spcAft>
              <a:buClr>
                <a:schemeClr val="dk1"/>
              </a:buClr>
              <a:buSzPts val="1800"/>
              <a:buChar char="•"/>
              <a:defRPr sz="1350"/>
            </a:lvl3pPr>
            <a:lvl4pPr marL="1371600" lvl="3" indent="-247650" algn="l">
              <a:spcBef>
                <a:spcPts val="240"/>
              </a:spcBef>
              <a:spcAft>
                <a:spcPts val="0"/>
              </a:spcAft>
              <a:buClr>
                <a:schemeClr val="dk1"/>
              </a:buClr>
              <a:buSzPts val="1600"/>
              <a:buChar char="–"/>
              <a:defRPr sz="1200"/>
            </a:lvl4pPr>
            <a:lvl5pPr marL="1714500" lvl="4" indent="-247650" algn="l">
              <a:spcBef>
                <a:spcPts val="240"/>
              </a:spcBef>
              <a:spcAft>
                <a:spcPts val="0"/>
              </a:spcAft>
              <a:buClr>
                <a:schemeClr val="dk1"/>
              </a:buClr>
              <a:buSzPts val="1600"/>
              <a:buChar char="»"/>
              <a:defRPr sz="1200"/>
            </a:lvl5pPr>
            <a:lvl6pPr marL="2057400" lvl="5" indent="-247650" algn="l">
              <a:spcBef>
                <a:spcPts val="240"/>
              </a:spcBef>
              <a:spcAft>
                <a:spcPts val="0"/>
              </a:spcAft>
              <a:buClr>
                <a:schemeClr val="dk1"/>
              </a:buClr>
              <a:buSzPts val="1600"/>
              <a:buChar char="•"/>
              <a:defRPr sz="1200"/>
            </a:lvl6pPr>
            <a:lvl7pPr marL="2400300" lvl="6" indent="-247650" algn="l">
              <a:spcBef>
                <a:spcPts val="240"/>
              </a:spcBef>
              <a:spcAft>
                <a:spcPts val="0"/>
              </a:spcAft>
              <a:buClr>
                <a:schemeClr val="dk1"/>
              </a:buClr>
              <a:buSzPts val="1600"/>
              <a:buChar char="•"/>
              <a:defRPr sz="1200"/>
            </a:lvl7pPr>
            <a:lvl8pPr marL="2743200" lvl="7" indent="-247650" algn="l">
              <a:spcBef>
                <a:spcPts val="240"/>
              </a:spcBef>
              <a:spcAft>
                <a:spcPts val="0"/>
              </a:spcAft>
              <a:buClr>
                <a:schemeClr val="dk1"/>
              </a:buClr>
              <a:buSzPts val="1600"/>
              <a:buChar char="•"/>
              <a:defRPr sz="1200"/>
            </a:lvl8pPr>
            <a:lvl9pPr marL="3086100" lvl="8" indent="-247650" algn="l">
              <a:spcBef>
                <a:spcPts val="240"/>
              </a:spcBef>
              <a:spcAft>
                <a:spcPts val="0"/>
              </a:spcAft>
              <a:buClr>
                <a:schemeClr val="dk1"/>
              </a:buClr>
              <a:buSzPts val="1600"/>
              <a:buChar char="•"/>
              <a:defRPr sz="1200"/>
            </a:lvl9pPr>
          </a:lstStyle>
          <a:p/>
        </p:txBody>
      </p:sp>
      <p:sp>
        <p:nvSpPr>
          <p:cNvPr id="49" name="Google Shape;49;p63"/>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342900" lvl="0" indent="-171450" algn="l">
              <a:spcBef>
                <a:spcPts val="360"/>
              </a:spcBef>
              <a:spcAft>
                <a:spcPts val="0"/>
              </a:spcAft>
              <a:buClr>
                <a:schemeClr val="dk1"/>
              </a:buClr>
              <a:buSzPts val="2400"/>
              <a:buNone/>
              <a:defRPr sz="1800" b="1"/>
            </a:lvl1pPr>
            <a:lvl2pPr marL="685800" lvl="1" indent="-171450" algn="l">
              <a:spcBef>
                <a:spcPts val="300"/>
              </a:spcBef>
              <a:spcAft>
                <a:spcPts val="0"/>
              </a:spcAft>
              <a:buClr>
                <a:schemeClr val="dk1"/>
              </a:buClr>
              <a:buSzPts val="2000"/>
              <a:buNone/>
              <a:defRPr sz="1500" b="1"/>
            </a:lvl2pPr>
            <a:lvl3pPr marL="1028700" lvl="2" indent="-171450" algn="l">
              <a:spcBef>
                <a:spcPts val="270"/>
              </a:spcBef>
              <a:spcAft>
                <a:spcPts val="0"/>
              </a:spcAft>
              <a:buClr>
                <a:schemeClr val="dk1"/>
              </a:buClr>
              <a:buSzPts val="1800"/>
              <a:buNone/>
              <a:defRPr sz="1350" b="1"/>
            </a:lvl3pPr>
            <a:lvl4pPr marL="1371600" lvl="3" indent="-171450" algn="l">
              <a:spcBef>
                <a:spcPts val="240"/>
              </a:spcBef>
              <a:spcAft>
                <a:spcPts val="0"/>
              </a:spcAft>
              <a:buClr>
                <a:schemeClr val="dk1"/>
              </a:buClr>
              <a:buSzPts val="1600"/>
              <a:buNone/>
              <a:defRPr sz="1200" b="1"/>
            </a:lvl4pPr>
            <a:lvl5pPr marL="1714500" lvl="4" indent="-171450" algn="l">
              <a:spcBef>
                <a:spcPts val="240"/>
              </a:spcBef>
              <a:spcAft>
                <a:spcPts val="0"/>
              </a:spcAft>
              <a:buClr>
                <a:schemeClr val="dk1"/>
              </a:buClr>
              <a:buSzPts val="1600"/>
              <a:buNone/>
              <a:defRPr sz="1200" b="1"/>
            </a:lvl5pPr>
            <a:lvl6pPr marL="2057400" lvl="5" indent="-171450" algn="l">
              <a:spcBef>
                <a:spcPts val="240"/>
              </a:spcBef>
              <a:spcAft>
                <a:spcPts val="0"/>
              </a:spcAft>
              <a:buClr>
                <a:schemeClr val="dk1"/>
              </a:buClr>
              <a:buSzPts val="1600"/>
              <a:buNone/>
              <a:defRPr sz="1200" b="1"/>
            </a:lvl6pPr>
            <a:lvl7pPr marL="2400300" lvl="6" indent="-171450" algn="l">
              <a:spcBef>
                <a:spcPts val="240"/>
              </a:spcBef>
              <a:spcAft>
                <a:spcPts val="0"/>
              </a:spcAft>
              <a:buClr>
                <a:schemeClr val="dk1"/>
              </a:buClr>
              <a:buSzPts val="1600"/>
              <a:buNone/>
              <a:defRPr sz="1200" b="1"/>
            </a:lvl7pPr>
            <a:lvl8pPr marL="2743200" lvl="7" indent="-171450" algn="l">
              <a:spcBef>
                <a:spcPts val="240"/>
              </a:spcBef>
              <a:spcAft>
                <a:spcPts val="0"/>
              </a:spcAft>
              <a:buClr>
                <a:schemeClr val="dk1"/>
              </a:buClr>
              <a:buSzPts val="1600"/>
              <a:buNone/>
              <a:defRPr sz="1200" b="1"/>
            </a:lvl8pPr>
            <a:lvl9pPr marL="3086100" lvl="8" indent="-171450" algn="l">
              <a:spcBef>
                <a:spcPts val="240"/>
              </a:spcBef>
              <a:spcAft>
                <a:spcPts val="0"/>
              </a:spcAft>
              <a:buClr>
                <a:schemeClr val="dk1"/>
              </a:buClr>
              <a:buSzPts val="1600"/>
              <a:buNone/>
              <a:defRPr sz="1200" b="1"/>
            </a:lvl9pPr>
          </a:lstStyle>
          <a:p/>
        </p:txBody>
      </p:sp>
      <p:sp>
        <p:nvSpPr>
          <p:cNvPr id="50" name="Google Shape;50;p63"/>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342900" lvl="0" indent="-285750" algn="l">
              <a:spcBef>
                <a:spcPts val="360"/>
              </a:spcBef>
              <a:spcAft>
                <a:spcPts val="0"/>
              </a:spcAft>
              <a:buClr>
                <a:schemeClr val="dk1"/>
              </a:buClr>
              <a:buSzPts val="2400"/>
              <a:buChar char="•"/>
              <a:defRPr sz="1800"/>
            </a:lvl1pPr>
            <a:lvl2pPr marL="685800" lvl="1" indent="-266700" algn="l">
              <a:spcBef>
                <a:spcPts val="300"/>
              </a:spcBef>
              <a:spcAft>
                <a:spcPts val="0"/>
              </a:spcAft>
              <a:buClr>
                <a:schemeClr val="dk1"/>
              </a:buClr>
              <a:buSzPts val="2000"/>
              <a:buChar char="–"/>
              <a:defRPr sz="1500"/>
            </a:lvl2pPr>
            <a:lvl3pPr marL="1028700" lvl="2" indent="-257175" algn="l">
              <a:spcBef>
                <a:spcPts val="270"/>
              </a:spcBef>
              <a:spcAft>
                <a:spcPts val="0"/>
              </a:spcAft>
              <a:buClr>
                <a:schemeClr val="dk1"/>
              </a:buClr>
              <a:buSzPts val="1800"/>
              <a:buChar char="•"/>
              <a:defRPr sz="1350"/>
            </a:lvl3pPr>
            <a:lvl4pPr marL="1371600" lvl="3" indent="-247650" algn="l">
              <a:spcBef>
                <a:spcPts val="240"/>
              </a:spcBef>
              <a:spcAft>
                <a:spcPts val="0"/>
              </a:spcAft>
              <a:buClr>
                <a:schemeClr val="dk1"/>
              </a:buClr>
              <a:buSzPts val="1600"/>
              <a:buChar char="–"/>
              <a:defRPr sz="1200"/>
            </a:lvl4pPr>
            <a:lvl5pPr marL="1714500" lvl="4" indent="-247650" algn="l">
              <a:spcBef>
                <a:spcPts val="240"/>
              </a:spcBef>
              <a:spcAft>
                <a:spcPts val="0"/>
              </a:spcAft>
              <a:buClr>
                <a:schemeClr val="dk1"/>
              </a:buClr>
              <a:buSzPts val="1600"/>
              <a:buChar char="»"/>
              <a:defRPr sz="1200"/>
            </a:lvl5pPr>
            <a:lvl6pPr marL="2057400" lvl="5" indent="-247650" algn="l">
              <a:spcBef>
                <a:spcPts val="240"/>
              </a:spcBef>
              <a:spcAft>
                <a:spcPts val="0"/>
              </a:spcAft>
              <a:buClr>
                <a:schemeClr val="dk1"/>
              </a:buClr>
              <a:buSzPts val="1600"/>
              <a:buChar char="•"/>
              <a:defRPr sz="1200"/>
            </a:lvl6pPr>
            <a:lvl7pPr marL="2400300" lvl="6" indent="-247650" algn="l">
              <a:spcBef>
                <a:spcPts val="240"/>
              </a:spcBef>
              <a:spcAft>
                <a:spcPts val="0"/>
              </a:spcAft>
              <a:buClr>
                <a:schemeClr val="dk1"/>
              </a:buClr>
              <a:buSzPts val="1600"/>
              <a:buChar char="•"/>
              <a:defRPr sz="1200"/>
            </a:lvl7pPr>
            <a:lvl8pPr marL="2743200" lvl="7" indent="-247650" algn="l">
              <a:spcBef>
                <a:spcPts val="240"/>
              </a:spcBef>
              <a:spcAft>
                <a:spcPts val="0"/>
              </a:spcAft>
              <a:buClr>
                <a:schemeClr val="dk1"/>
              </a:buClr>
              <a:buSzPts val="1600"/>
              <a:buChar char="•"/>
              <a:defRPr sz="1200"/>
            </a:lvl8pPr>
            <a:lvl9pPr marL="3086100" lvl="8" indent="-247650" algn="l">
              <a:spcBef>
                <a:spcPts val="240"/>
              </a:spcBef>
              <a:spcAft>
                <a:spcPts val="0"/>
              </a:spcAft>
              <a:buClr>
                <a:schemeClr val="dk1"/>
              </a:buClr>
              <a:buSzPts val="1600"/>
              <a:buChar char="•"/>
              <a:defRPr sz="1200"/>
            </a:lvl9pPr>
          </a:lstStyle>
          <a:p/>
        </p:txBody>
      </p:sp>
      <p:sp>
        <p:nvSpPr>
          <p:cNvPr id="51" name="Google Shape;51;p6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54"/>
        <p:cNvGrpSpPr/>
        <p:nvPr/>
      </p:nvGrpSpPr>
      <p:grpSpPr>
        <a:xfrm>
          <a:off x="0" y="0"/>
          <a:ext cx="0" cy="0"/>
          <a:chOff x="0" y="0"/>
          <a:chExt cx="0" cy="0"/>
        </a:xfrm>
      </p:grpSpPr>
      <p:sp>
        <p:nvSpPr>
          <p:cNvPr id="55" name="Google Shape;55;p6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matchingName="Content with Caption">
  <p:cSld name="Content with Caption">
    <p:spTree>
      <p:nvGrpSpPr>
        <p:cNvPr id="1" name="Shape 59"/>
        <p:cNvGrpSpPr/>
        <p:nvPr/>
      </p:nvGrpSpPr>
      <p:grpSpPr>
        <a:xfrm>
          <a:off x="0" y="0"/>
          <a:ext cx="0" cy="0"/>
          <a:chOff x="0" y="0"/>
          <a:chExt cx="0" cy="0"/>
        </a:xfrm>
      </p:grpSpPr>
      <p:sp>
        <p:nvSpPr>
          <p:cNvPr id="60" name="Google Shape;60;p65"/>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5"/>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342900" lvl="0" indent="-323850" algn="l">
              <a:spcBef>
                <a:spcPts val="480"/>
              </a:spcBef>
              <a:spcAft>
                <a:spcPts val="0"/>
              </a:spcAft>
              <a:buClr>
                <a:schemeClr val="dk1"/>
              </a:buClr>
              <a:buSzPts val="3200"/>
              <a:buChar char="•"/>
              <a:defRPr sz="2400"/>
            </a:lvl1pPr>
            <a:lvl2pPr marL="685800" lvl="1" indent="-304800" algn="l">
              <a:spcBef>
                <a:spcPts val="420"/>
              </a:spcBef>
              <a:spcAft>
                <a:spcPts val="0"/>
              </a:spcAft>
              <a:buClr>
                <a:schemeClr val="dk1"/>
              </a:buClr>
              <a:buSzPts val="2800"/>
              <a:buChar char="–"/>
              <a:defRPr sz="2100"/>
            </a:lvl2pPr>
            <a:lvl3pPr marL="1028700" lvl="2" indent="-285750" algn="l">
              <a:spcBef>
                <a:spcPts val="360"/>
              </a:spcBef>
              <a:spcAft>
                <a:spcPts val="0"/>
              </a:spcAft>
              <a:buClr>
                <a:schemeClr val="dk1"/>
              </a:buClr>
              <a:buSzPts val="2400"/>
              <a:buChar char="•"/>
              <a:defRPr sz="1800"/>
            </a:lvl3pPr>
            <a:lvl4pPr marL="1371600" lvl="3" indent="-266700" algn="l">
              <a:spcBef>
                <a:spcPts val="300"/>
              </a:spcBef>
              <a:spcAft>
                <a:spcPts val="0"/>
              </a:spcAft>
              <a:buClr>
                <a:schemeClr val="dk1"/>
              </a:buClr>
              <a:buSzPts val="2000"/>
              <a:buChar char="–"/>
              <a:defRPr sz="1500"/>
            </a:lvl4pPr>
            <a:lvl5pPr marL="1714500" lvl="4" indent="-266700" algn="l">
              <a:spcBef>
                <a:spcPts val="300"/>
              </a:spcBef>
              <a:spcAft>
                <a:spcPts val="0"/>
              </a:spcAft>
              <a:buClr>
                <a:schemeClr val="dk1"/>
              </a:buClr>
              <a:buSzPts val="2000"/>
              <a:buChar char="»"/>
              <a:defRPr sz="1500"/>
            </a:lvl5pPr>
            <a:lvl6pPr marL="2057400" lvl="5" indent="-266700" algn="l">
              <a:spcBef>
                <a:spcPts val="300"/>
              </a:spcBef>
              <a:spcAft>
                <a:spcPts val="0"/>
              </a:spcAft>
              <a:buClr>
                <a:schemeClr val="dk1"/>
              </a:buClr>
              <a:buSzPts val="2000"/>
              <a:buChar char="•"/>
              <a:defRPr sz="1500"/>
            </a:lvl6pPr>
            <a:lvl7pPr marL="2400300" lvl="6" indent="-266700" algn="l">
              <a:spcBef>
                <a:spcPts val="300"/>
              </a:spcBef>
              <a:spcAft>
                <a:spcPts val="0"/>
              </a:spcAft>
              <a:buClr>
                <a:schemeClr val="dk1"/>
              </a:buClr>
              <a:buSzPts val="2000"/>
              <a:buChar char="•"/>
              <a:defRPr sz="1500"/>
            </a:lvl7pPr>
            <a:lvl8pPr marL="2743200" lvl="7" indent="-266700" algn="l">
              <a:spcBef>
                <a:spcPts val="300"/>
              </a:spcBef>
              <a:spcAft>
                <a:spcPts val="0"/>
              </a:spcAft>
              <a:buClr>
                <a:schemeClr val="dk1"/>
              </a:buClr>
              <a:buSzPts val="2000"/>
              <a:buChar char="•"/>
              <a:defRPr sz="1500"/>
            </a:lvl8pPr>
            <a:lvl9pPr marL="3086100" lvl="8" indent="-266700" algn="l">
              <a:spcBef>
                <a:spcPts val="300"/>
              </a:spcBef>
              <a:spcAft>
                <a:spcPts val="0"/>
              </a:spcAft>
              <a:buClr>
                <a:schemeClr val="dk1"/>
              </a:buClr>
              <a:buSzPts val="2000"/>
              <a:buChar char="•"/>
              <a:defRPr sz="1500"/>
            </a:lvl9pPr>
          </a:lstStyle>
          <a:p/>
        </p:txBody>
      </p:sp>
      <p:sp>
        <p:nvSpPr>
          <p:cNvPr id="62" name="Google Shape;62;p65"/>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p:txBody>
      </p:sp>
      <p:sp>
        <p:nvSpPr>
          <p:cNvPr id="63" name="Google Shape;63;p6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matchingName="Picture with Caption">
  <p:cSld name="Picture with Caption">
    <p:spTree>
      <p:nvGrpSpPr>
        <p:cNvPr id="1" name="Shape 66"/>
        <p:cNvGrpSpPr/>
        <p:nvPr/>
      </p:nvGrpSpPr>
      <p:grpSpPr>
        <a:xfrm>
          <a:off x="0" y="0"/>
          <a:ext cx="0" cy="0"/>
          <a:chOff x="0" y="0"/>
          <a:chExt cx="0" cy="0"/>
        </a:xfrm>
      </p:grpSpPr>
      <p:sp>
        <p:nvSpPr>
          <p:cNvPr id="67" name="Google Shape;67;p6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6"/>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32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420"/>
              </a:spcBef>
              <a:spcAft>
                <a:spcPts val="0"/>
              </a:spcAft>
              <a:buClr>
                <a:schemeClr val="dk1"/>
              </a:buClr>
              <a:buSzPts val="28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360"/>
              </a:spcBef>
              <a:spcAft>
                <a:spcPts val="0"/>
              </a:spcAft>
              <a:buClr>
                <a:schemeClr val="dk1"/>
              </a:buClr>
              <a:buSzPts val="2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300"/>
              </a:spcBef>
              <a:spcAft>
                <a:spcPts val="0"/>
              </a:spcAft>
              <a:buClr>
                <a:schemeClr val="dk1"/>
              </a:buClr>
              <a:buSzPts val="20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6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342900" lvl="0" indent="-171450" algn="l">
              <a:spcBef>
                <a:spcPts val="210"/>
              </a:spcBef>
              <a:spcAft>
                <a:spcPts val="0"/>
              </a:spcAft>
              <a:buClr>
                <a:schemeClr val="dk1"/>
              </a:buClr>
              <a:buSzPts val="1400"/>
              <a:buNone/>
              <a:defRPr sz="1050"/>
            </a:lvl1pPr>
            <a:lvl2pPr marL="685800" lvl="1" indent="-171450" algn="l">
              <a:spcBef>
                <a:spcPts val="180"/>
              </a:spcBef>
              <a:spcAft>
                <a:spcPts val="0"/>
              </a:spcAft>
              <a:buClr>
                <a:schemeClr val="dk1"/>
              </a:buClr>
              <a:buSzPts val="1200"/>
              <a:buNone/>
              <a:defRPr sz="900"/>
            </a:lvl2pPr>
            <a:lvl3pPr marL="1028700" lvl="2" indent="-171450" algn="l">
              <a:spcBef>
                <a:spcPts val="150"/>
              </a:spcBef>
              <a:spcAft>
                <a:spcPts val="0"/>
              </a:spcAft>
              <a:buClr>
                <a:schemeClr val="dk1"/>
              </a:buClr>
              <a:buSzPts val="1000"/>
              <a:buNone/>
              <a:defRPr sz="750"/>
            </a:lvl3pPr>
            <a:lvl4pPr marL="1371600" lvl="3" indent="-171450" algn="l">
              <a:spcBef>
                <a:spcPts val="135"/>
              </a:spcBef>
              <a:spcAft>
                <a:spcPts val="0"/>
              </a:spcAft>
              <a:buClr>
                <a:schemeClr val="dk1"/>
              </a:buClr>
              <a:buSzPts val="900"/>
              <a:buNone/>
              <a:defRPr sz="675"/>
            </a:lvl4pPr>
            <a:lvl5pPr marL="1714500" lvl="4" indent="-171450" algn="l">
              <a:spcBef>
                <a:spcPts val="135"/>
              </a:spcBef>
              <a:spcAft>
                <a:spcPts val="0"/>
              </a:spcAft>
              <a:buClr>
                <a:schemeClr val="dk1"/>
              </a:buClr>
              <a:buSzPts val="900"/>
              <a:buNone/>
              <a:defRPr sz="675"/>
            </a:lvl5pPr>
            <a:lvl6pPr marL="2057400" lvl="5" indent="-171450" algn="l">
              <a:spcBef>
                <a:spcPts val="135"/>
              </a:spcBef>
              <a:spcAft>
                <a:spcPts val="0"/>
              </a:spcAft>
              <a:buClr>
                <a:schemeClr val="dk1"/>
              </a:buClr>
              <a:buSzPts val="900"/>
              <a:buNone/>
              <a:defRPr sz="675"/>
            </a:lvl6pPr>
            <a:lvl7pPr marL="2400300" lvl="6" indent="-171450" algn="l">
              <a:spcBef>
                <a:spcPts val="135"/>
              </a:spcBef>
              <a:spcAft>
                <a:spcPts val="0"/>
              </a:spcAft>
              <a:buClr>
                <a:schemeClr val="dk1"/>
              </a:buClr>
              <a:buSzPts val="900"/>
              <a:buNone/>
              <a:defRPr sz="675"/>
            </a:lvl7pPr>
            <a:lvl8pPr marL="2743200" lvl="7" indent="-171450" algn="l">
              <a:spcBef>
                <a:spcPts val="135"/>
              </a:spcBef>
              <a:spcAft>
                <a:spcPts val="0"/>
              </a:spcAft>
              <a:buClr>
                <a:schemeClr val="dk1"/>
              </a:buClr>
              <a:buSzPts val="900"/>
              <a:buNone/>
              <a:defRPr sz="675"/>
            </a:lvl8pPr>
            <a:lvl9pPr marL="3086100" lvl="8" indent="-171450" algn="l">
              <a:spcBef>
                <a:spcPts val="135"/>
              </a:spcBef>
              <a:spcAft>
                <a:spcPts val="0"/>
              </a:spcAft>
              <a:buClr>
                <a:schemeClr val="dk1"/>
              </a:buClr>
              <a:buSzPts val="900"/>
              <a:buNone/>
              <a:defRPr sz="675"/>
            </a:lvl9pPr>
          </a:lstStyle>
          <a:p/>
        </p:txBody>
      </p:sp>
      <p:sp>
        <p:nvSpPr>
          <p:cNvPr id="70" name="Google Shape;70;p6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matchingName="Title and Vertical Text">
  <p:cSld name="Title and Vertical Text">
    <p:spTree>
      <p:nvGrpSpPr>
        <p:cNvPr id="1" name="Shape 73"/>
        <p:cNvGrpSpPr/>
        <p:nvPr/>
      </p:nvGrpSpPr>
      <p:grpSpPr>
        <a:xfrm>
          <a:off x="0" y="0"/>
          <a:ext cx="0" cy="0"/>
          <a:chOff x="0" y="0"/>
          <a:chExt cx="0" cy="0"/>
        </a:xfrm>
      </p:grpSpPr>
      <p:sp>
        <p:nvSpPr>
          <p:cNvPr id="74" name="Google Shape;74;p6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7"/>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76" name="Google Shape;76;p6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 Title and Text">
    <p:spTree>
      <p:nvGrpSpPr>
        <p:cNvPr id="1" name="Shape 79"/>
        <p:cNvGrpSpPr/>
        <p:nvPr/>
      </p:nvGrpSpPr>
      <p:grpSpPr>
        <a:xfrm>
          <a:off x="0" y="0"/>
          <a:ext cx="0" cy="0"/>
          <a:chOff x="0" y="0"/>
          <a:chExt cx="0" cy="0"/>
        </a:xfrm>
      </p:grpSpPr>
      <p:sp>
        <p:nvSpPr>
          <p:cNvPr id="80" name="Google Shape;80;p68"/>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8"/>
          <p:cNvSpPr txBox="1">
            <a:spLocks noGrp="1"/>
          </p:cNvSpPr>
          <p:nvPr>
            <p:ph type="body" idx="1"/>
          </p:nvPr>
        </p:nvSpPr>
        <p:spPr>
          <a:xfrm rot="5400000">
            <a:off x="1272779" y="-609599"/>
            <a:ext cx="4388644" cy="6019800"/>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82" name="Google Shape;82;p6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15"/>
        <p:cNvGrpSpPr/>
        <p:nvPr/>
      </p:nvGrpSpPr>
      <p:grpSpPr>
        <a:xfrm>
          <a:off x="0" y="0"/>
          <a:ext cx="0" cy="0"/>
          <a:chOff x="0" y="0"/>
          <a:chExt cx="0" cy="0"/>
        </a:xfrm>
      </p:grpSpPr>
      <p:sp>
        <p:nvSpPr>
          <p:cNvPr id="16" name="Google Shape;16;p43"/>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3200"/>
              <a:buNone/>
              <a:defRPr>
                <a:solidFill>
                  <a:srgbClr val="888888"/>
                </a:solidFill>
              </a:defRPr>
            </a:lvl1pPr>
            <a:lvl2pPr lvl="1" algn="ctr">
              <a:spcBef>
                <a:spcPts val="420"/>
              </a:spcBef>
              <a:spcAft>
                <a:spcPts val="0"/>
              </a:spcAft>
              <a:buClr>
                <a:srgbClr val="888888"/>
              </a:buClr>
              <a:buSzPts val="2800"/>
              <a:buNone/>
              <a:defRPr>
                <a:solidFill>
                  <a:srgbClr val="888888"/>
                </a:solidFill>
              </a:defRPr>
            </a:lvl2pPr>
            <a:lvl3pPr lvl="2" algn="ctr">
              <a:spcBef>
                <a:spcPts val="360"/>
              </a:spcBef>
              <a:spcAft>
                <a:spcPts val="0"/>
              </a:spcAft>
              <a:buClr>
                <a:srgbClr val="888888"/>
              </a:buClr>
              <a:buSzPts val="24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300"/>
              </a:spcBef>
              <a:spcAft>
                <a:spcPts val="0"/>
              </a:spcAft>
              <a:buClr>
                <a:srgbClr val="888888"/>
              </a:buClr>
              <a:buSzPts val="2000"/>
              <a:buNone/>
              <a:defRPr>
                <a:solidFill>
                  <a:srgbClr val="888888"/>
                </a:solidFill>
              </a:defRPr>
            </a:lvl6pPr>
            <a:lvl7pPr lvl="6" algn="ctr">
              <a:spcBef>
                <a:spcPts val="300"/>
              </a:spcBef>
              <a:spcAft>
                <a:spcPts val="0"/>
              </a:spcAft>
              <a:buClr>
                <a:srgbClr val="888888"/>
              </a:buClr>
              <a:buSzPts val="2000"/>
              <a:buNone/>
              <a:defRPr>
                <a:solidFill>
                  <a:srgbClr val="888888"/>
                </a:solidFill>
              </a:defRPr>
            </a:lvl7pPr>
            <a:lvl8pPr lvl="7" algn="ctr">
              <a:spcBef>
                <a:spcPts val="300"/>
              </a:spcBef>
              <a:spcAft>
                <a:spcPts val="0"/>
              </a:spcAft>
              <a:buClr>
                <a:srgbClr val="888888"/>
              </a:buClr>
              <a:buSzPts val="2000"/>
              <a:buNone/>
              <a:defRPr>
                <a:solidFill>
                  <a:srgbClr val="888888"/>
                </a:solidFill>
              </a:defRPr>
            </a:lvl8pPr>
            <a:lvl9pPr lvl="8" algn="ctr">
              <a:spcBef>
                <a:spcPts val="300"/>
              </a:spcBef>
              <a:spcAft>
                <a:spcPts val="0"/>
              </a:spcAft>
              <a:buClr>
                <a:srgbClr val="888888"/>
              </a:buClr>
              <a:buSzPts val="2000"/>
              <a:buNone/>
              <a:defRPr>
                <a:solidFill>
                  <a:srgbClr val="888888"/>
                </a:solidFill>
              </a:defRPr>
            </a:lvl9pPr>
          </a:lstStyle>
          <a:p/>
        </p:txBody>
      </p:sp>
      <p:sp>
        <p:nvSpPr>
          <p:cNvPr id="18" name="Google Shape;18;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pic>
        <p:nvPicPr>
          <p:cNvPr id="7" name="Picture 6" descr="GITAM_logo.png"/>
          <p:cNvPicPr>
            <a:picLocks noChangeAspect="1"/>
          </p:cNvPicPr>
          <p:nvPr userDrawn="1"/>
        </p:nvPicPr>
        <p:blipFill>
          <a:blip r:embed="rId2"/>
          <a:stretch>
            <a:fillRect/>
          </a:stretch>
        </p:blipFill>
        <p:spPr>
          <a:xfrm>
            <a:off x="8248650" y="0"/>
            <a:ext cx="895350" cy="66436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p:txBody>
      </p:sp>
      <p:sp>
        <p:nvSpPr>
          <p:cNvPr id="24" name="Google Shape;24;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342900" lvl="0" indent="-171450" algn="l">
              <a:spcBef>
                <a:spcPts val="300"/>
              </a:spcBef>
              <a:spcAft>
                <a:spcPts val="0"/>
              </a:spcAft>
              <a:buClr>
                <a:srgbClr val="888888"/>
              </a:buClr>
              <a:buSzPts val="2000"/>
              <a:buNone/>
              <a:defRPr sz="1500">
                <a:solidFill>
                  <a:srgbClr val="888888"/>
                </a:solidFill>
              </a:defRPr>
            </a:lvl1pPr>
            <a:lvl2pPr marL="685800" lvl="1" indent="-171450" algn="l">
              <a:spcBef>
                <a:spcPts val="270"/>
              </a:spcBef>
              <a:spcAft>
                <a:spcPts val="0"/>
              </a:spcAft>
              <a:buClr>
                <a:srgbClr val="888888"/>
              </a:buClr>
              <a:buSzPts val="1800"/>
              <a:buNone/>
              <a:defRPr sz="1350">
                <a:solidFill>
                  <a:srgbClr val="888888"/>
                </a:solidFill>
              </a:defRPr>
            </a:lvl2pPr>
            <a:lvl3pPr marL="1028700" lvl="2" indent="-171450" algn="l">
              <a:spcBef>
                <a:spcPts val="240"/>
              </a:spcBef>
              <a:spcAft>
                <a:spcPts val="0"/>
              </a:spcAft>
              <a:buClr>
                <a:srgbClr val="888888"/>
              </a:buClr>
              <a:buSzPts val="1600"/>
              <a:buNone/>
              <a:defRPr sz="1200">
                <a:solidFill>
                  <a:srgbClr val="888888"/>
                </a:solidFill>
              </a:defRPr>
            </a:lvl3pPr>
            <a:lvl4pPr marL="1371600" lvl="3" indent="-171450" algn="l">
              <a:spcBef>
                <a:spcPts val="210"/>
              </a:spcBef>
              <a:spcAft>
                <a:spcPts val="0"/>
              </a:spcAft>
              <a:buClr>
                <a:srgbClr val="888888"/>
              </a:buClr>
              <a:buSzPts val="1400"/>
              <a:buNone/>
              <a:defRPr sz="1050">
                <a:solidFill>
                  <a:srgbClr val="888888"/>
                </a:solidFill>
              </a:defRPr>
            </a:lvl4pPr>
            <a:lvl5pPr marL="1714500" lvl="4" indent="-171450" algn="l">
              <a:spcBef>
                <a:spcPts val="210"/>
              </a:spcBef>
              <a:spcAft>
                <a:spcPts val="0"/>
              </a:spcAft>
              <a:buClr>
                <a:srgbClr val="888888"/>
              </a:buClr>
              <a:buSzPts val="1400"/>
              <a:buNone/>
              <a:defRPr sz="1050">
                <a:solidFill>
                  <a:srgbClr val="888888"/>
                </a:solidFill>
              </a:defRPr>
            </a:lvl5pPr>
            <a:lvl6pPr marL="2057400" lvl="5" indent="-171450" algn="l">
              <a:spcBef>
                <a:spcPts val="210"/>
              </a:spcBef>
              <a:spcAft>
                <a:spcPts val="0"/>
              </a:spcAft>
              <a:buClr>
                <a:srgbClr val="888888"/>
              </a:buClr>
              <a:buSzPts val="1400"/>
              <a:buNone/>
              <a:defRPr sz="1050">
                <a:solidFill>
                  <a:srgbClr val="888888"/>
                </a:solidFill>
              </a:defRPr>
            </a:lvl6pPr>
            <a:lvl7pPr marL="2400300" lvl="6" indent="-171450" algn="l">
              <a:spcBef>
                <a:spcPts val="210"/>
              </a:spcBef>
              <a:spcAft>
                <a:spcPts val="0"/>
              </a:spcAft>
              <a:buClr>
                <a:srgbClr val="888888"/>
              </a:buClr>
              <a:buSzPts val="1400"/>
              <a:buNone/>
              <a:defRPr sz="1050">
                <a:solidFill>
                  <a:srgbClr val="888888"/>
                </a:solidFill>
              </a:defRPr>
            </a:lvl7pPr>
            <a:lvl8pPr marL="2743200" lvl="7" indent="-171450" algn="l">
              <a:spcBef>
                <a:spcPts val="210"/>
              </a:spcBef>
              <a:spcAft>
                <a:spcPts val="0"/>
              </a:spcAft>
              <a:buClr>
                <a:srgbClr val="888888"/>
              </a:buClr>
              <a:buSzPts val="1400"/>
              <a:buNone/>
              <a:defRPr sz="1050">
                <a:solidFill>
                  <a:srgbClr val="888888"/>
                </a:solidFill>
              </a:defRPr>
            </a:lvl8pPr>
            <a:lvl9pPr marL="3086100" lvl="8" indent="-171450" algn="l">
              <a:spcBef>
                <a:spcPts val="210"/>
              </a:spcBef>
              <a:spcAft>
                <a:spcPts val="0"/>
              </a:spcAft>
              <a:buClr>
                <a:srgbClr val="888888"/>
              </a:buClr>
              <a:buSzPts val="1400"/>
              <a:buNone/>
              <a:defRPr sz="1050">
                <a:solidFill>
                  <a:srgbClr val="888888"/>
                </a:solidFill>
              </a:defRPr>
            </a:lvl9pPr>
          </a:lstStyle>
          <a:p/>
        </p:txBody>
      </p:sp>
      <p:sp>
        <p:nvSpPr>
          <p:cNvPr id="30" name="Google Shape;30;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matchingName="Two Content">
  <p:cSld name="Two Content">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342900" lvl="0" indent="-304800" algn="l">
              <a:spcBef>
                <a:spcPts val="420"/>
              </a:spcBef>
              <a:spcAft>
                <a:spcPts val="0"/>
              </a:spcAft>
              <a:buClr>
                <a:schemeClr val="dk1"/>
              </a:buClr>
              <a:buSzPts val="2800"/>
              <a:buChar char="•"/>
              <a:defRPr sz="2100"/>
            </a:lvl1pPr>
            <a:lvl2pPr marL="685800" lvl="1" indent="-285750" algn="l">
              <a:spcBef>
                <a:spcPts val="360"/>
              </a:spcBef>
              <a:spcAft>
                <a:spcPts val="0"/>
              </a:spcAft>
              <a:buClr>
                <a:schemeClr val="dk1"/>
              </a:buClr>
              <a:buSzPts val="2400"/>
              <a:buChar char="–"/>
              <a:defRPr sz="1800"/>
            </a:lvl2pPr>
            <a:lvl3pPr marL="1028700" lvl="2" indent="-266700" algn="l">
              <a:spcBef>
                <a:spcPts val="300"/>
              </a:spcBef>
              <a:spcAft>
                <a:spcPts val="0"/>
              </a:spcAft>
              <a:buClr>
                <a:schemeClr val="dk1"/>
              </a:buClr>
              <a:buSzPts val="2000"/>
              <a:buChar char="•"/>
              <a:defRPr sz="1500"/>
            </a:lvl3pPr>
            <a:lvl4pPr marL="1371600" lvl="3" indent="-257175" algn="l">
              <a:spcBef>
                <a:spcPts val="270"/>
              </a:spcBef>
              <a:spcAft>
                <a:spcPts val="0"/>
              </a:spcAft>
              <a:buClr>
                <a:schemeClr val="dk1"/>
              </a:buClr>
              <a:buSzPts val="1800"/>
              <a:buChar char="–"/>
              <a:defRPr sz="1350"/>
            </a:lvl4pPr>
            <a:lvl5pPr marL="1714500" lvl="4" indent="-257175" algn="l">
              <a:spcBef>
                <a:spcPts val="270"/>
              </a:spcBef>
              <a:spcAft>
                <a:spcPts val="0"/>
              </a:spcAft>
              <a:buClr>
                <a:schemeClr val="dk1"/>
              </a:buClr>
              <a:buSzPts val="1800"/>
              <a:buChar char="»"/>
              <a:defRPr sz="1350"/>
            </a:lvl5pPr>
            <a:lvl6pPr marL="2057400" lvl="5" indent="-257175" algn="l">
              <a:spcBef>
                <a:spcPts val="270"/>
              </a:spcBef>
              <a:spcAft>
                <a:spcPts val="0"/>
              </a:spcAft>
              <a:buClr>
                <a:schemeClr val="dk1"/>
              </a:buClr>
              <a:buSzPts val="1800"/>
              <a:buChar char="•"/>
              <a:defRPr sz="1350"/>
            </a:lvl6pPr>
            <a:lvl7pPr marL="2400300" lvl="6" indent="-257175" algn="l">
              <a:spcBef>
                <a:spcPts val="270"/>
              </a:spcBef>
              <a:spcAft>
                <a:spcPts val="0"/>
              </a:spcAft>
              <a:buClr>
                <a:schemeClr val="dk1"/>
              </a:buClr>
              <a:buSzPts val="1800"/>
              <a:buChar char="•"/>
              <a:defRPr sz="1350"/>
            </a:lvl7pPr>
            <a:lvl8pPr marL="2743200" lvl="7" indent="-257175" algn="l">
              <a:spcBef>
                <a:spcPts val="270"/>
              </a:spcBef>
              <a:spcAft>
                <a:spcPts val="0"/>
              </a:spcAft>
              <a:buClr>
                <a:schemeClr val="dk1"/>
              </a:buClr>
              <a:buSzPts val="1800"/>
              <a:buChar char="•"/>
              <a:defRPr sz="1350"/>
            </a:lvl8pPr>
            <a:lvl9pPr marL="3086100" lvl="8" indent="-257175" algn="l">
              <a:spcBef>
                <a:spcPts val="270"/>
              </a:spcBef>
              <a:spcAft>
                <a:spcPts val="0"/>
              </a:spcAft>
              <a:buClr>
                <a:schemeClr val="dk1"/>
              </a:buClr>
              <a:buSzPts val="1800"/>
              <a:buChar char="•"/>
              <a:defRPr sz="1350"/>
            </a:lvl9pPr>
          </a:lstStyle>
          <a:p/>
        </p:txBody>
      </p:sp>
      <p:sp>
        <p:nvSpPr>
          <p:cNvPr id="36" name="Google Shape;36;p4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342900" lvl="0" indent="-304800" algn="l">
              <a:spcBef>
                <a:spcPts val="420"/>
              </a:spcBef>
              <a:spcAft>
                <a:spcPts val="0"/>
              </a:spcAft>
              <a:buClr>
                <a:schemeClr val="dk1"/>
              </a:buClr>
              <a:buSzPts val="2800"/>
              <a:buChar char="•"/>
              <a:defRPr sz="2100"/>
            </a:lvl1pPr>
            <a:lvl2pPr marL="685800" lvl="1" indent="-285750" algn="l">
              <a:spcBef>
                <a:spcPts val="360"/>
              </a:spcBef>
              <a:spcAft>
                <a:spcPts val="0"/>
              </a:spcAft>
              <a:buClr>
                <a:schemeClr val="dk1"/>
              </a:buClr>
              <a:buSzPts val="2400"/>
              <a:buChar char="–"/>
              <a:defRPr sz="1800"/>
            </a:lvl2pPr>
            <a:lvl3pPr marL="1028700" lvl="2" indent="-266700" algn="l">
              <a:spcBef>
                <a:spcPts val="300"/>
              </a:spcBef>
              <a:spcAft>
                <a:spcPts val="0"/>
              </a:spcAft>
              <a:buClr>
                <a:schemeClr val="dk1"/>
              </a:buClr>
              <a:buSzPts val="2000"/>
              <a:buChar char="•"/>
              <a:defRPr sz="1500"/>
            </a:lvl3pPr>
            <a:lvl4pPr marL="1371600" lvl="3" indent="-257175" algn="l">
              <a:spcBef>
                <a:spcPts val="270"/>
              </a:spcBef>
              <a:spcAft>
                <a:spcPts val="0"/>
              </a:spcAft>
              <a:buClr>
                <a:schemeClr val="dk1"/>
              </a:buClr>
              <a:buSzPts val="1800"/>
              <a:buChar char="–"/>
              <a:defRPr sz="1350"/>
            </a:lvl4pPr>
            <a:lvl5pPr marL="1714500" lvl="4" indent="-257175" algn="l">
              <a:spcBef>
                <a:spcPts val="270"/>
              </a:spcBef>
              <a:spcAft>
                <a:spcPts val="0"/>
              </a:spcAft>
              <a:buClr>
                <a:schemeClr val="dk1"/>
              </a:buClr>
              <a:buSzPts val="1800"/>
              <a:buChar char="»"/>
              <a:defRPr sz="1350"/>
            </a:lvl5pPr>
            <a:lvl6pPr marL="2057400" lvl="5" indent="-257175" algn="l">
              <a:spcBef>
                <a:spcPts val="270"/>
              </a:spcBef>
              <a:spcAft>
                <a:spcPts val="0"/>
              </a:spcAft>
              <a:buClr>
                <a:schemeClr val="dk1"/>
              </a:buClr>
              <a:buSzPts val="1800"/>
              <a:buChar char="•"/>
              <a:defRPr sz="1350"/>
            </a:lvl6pPr>
            <a:lvl7pPr marL="2400300" lvl="6" indent="-257175" algn="l">
              <a:spcBef>
                <a:spcPts val="270"/>
              </a:spcBef>
              <a:spcAft>
                <a:spcPts val="0"/>
              </a:spcAft>
              <a:buClr>
                <a:schemeClr val="dk1"/>
              </a:buClr>
              <a:buSzPts val="1800"/>
              <a:buChar char="•"/>
              <a:defRPr sz="1350"/>
            </a:lvl7pPr>
            <a:lvl8pPr marL="2743200" lvl="7" indent="-257175" algn="l">
              <a:spcBef>
                <a:spcPts val="270"/>
              </a:spcBef>
              <a:spcAft>
                <a:spcPts val="0"/>
              </a:spcAft>
              <a:buClr>
                <a:schemeClr val="dk1"/>
              </a:buClr>
              <a:buSzPts val="1800"/>
              <a:buChar char="•"/>
              <a:defRPr sz="1350"/>
            </a:lvl8pPr>
            <a:lvl9pPr marL="3086100" lvl="8" indent="-257175" algn="l">
              <a:spcBef>
                <a:spcPts val="270"/>
              </a:spcBef>
              <a:spcAft>
                <a:spcPts val="0"/>
              </a:spcAft>
              <a:buClr>
                <a:schemeClr val="dk1"/>
              </a:buClr>
              <a:buSzPts val="1800"/>
              <a:buChar char="•"/>
              <a:defRPr sz="1350"/>
            </a:lvl9pPr>
          </a:lstStyle>
          <a:p/>
        </p:txBody>
      </p:sp>
      <p:sp>
        <p:nvSpPr>
          <p:cNvPr id="37" name="Google Shape;37;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matchingName="Comparison">
  <p:cSld name="Comparison">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342900" lvl="0" indent="-171450" algn="l">
              <a:spcBef>
                <a:spcPts val="360"/>
              </a:spcBef>
              <a:spcAft>
                <a:spcPts val="0"/>
              </a:spcAft>
              <a:buClr>
                <a:schemeClr val="dk1"/>
              </a:buClr>
              <a:buSzPts val="2400"/>
              <a:buNone/>
              <a:defRPr sz="1800" b="1"/>
            </a:lvl1pPr>
            <a:lvl2pPr marL="685800" lvl="1" indent="-171450" algn="l">
              <a:spcBef>
                <a:spcPts val="300"/>
              </a:spcBef>
              <a:spcAft>
                <a:spcPts val="0"/>
              </a:spcAft>
              <a:buClr>
                <a:schemeClr val="dk1"/>
              </a:buClr>
              <a:buSzPts val="2000"/>
              <a:buNone/>
              <a:defRPr sz="1500" b="1"/>
            </a:lvl2pPr>
            <a:lvl3pPr marL="1028700" lvl="2" indent="-171450" algn="l">
              <a:spcBef>
                <a:spcPts val="270"/>
              </a:spcBef>
              <a:spcAft>
                <a:spcPts val="0"/>
              </a:spcAft>
              <a:buClr>
                <a:schemeClr val="dk1"/>
              </a:buClr>
              <a:buSzPts val="1800"/>
              <a:buNone/>
              <a:defRPr sz="1350" b="1"/>
            </a:lvl3pPr>
            <a:lvl4pPr marL="1371600" lvl="3" indent="-171450" algn="l">
              <a:spcBef>
                <a:spcPts val="240"/>
              </a:spcBef>
              <a:spcAft>
                <a:spcPts val="0"/>
              </a:spcAft>
              <a:buClr>
                <a:schemeClr val="dk1"/>
              </a:buClr>
              <a:buSzPts val="1600"/>
              <a:buNone/>
              <a:defRPr sz="1200" b="1"/>
            </a:lvl4pPr>
            <a:lvl5pPr marL="1714500" lvl="4" indent="-171450" algn="l">
              <a:spcBef>
                <a:spcPts val="240"/>
              </a:spcBef>
              <a:spcAft>
                <a:spcPts val="0"/>
              </a:spcAft>
              <a:buClr>
                <a:schemeClr val="dk1"/>
              </a:buClr>
              <a:buSzPts val="1600"/>
              <a:buNone/>
              <a:defRPr sz="1200" b="1"/>
            </a:lvl5pPr>
            <a:lvl6pPr marL="2057400" lvl="5" indent="-171450" algn="l">
              <a:spcBef>
                <a:spcPts val="240"/>
              </a:spcBef>
              <a:spcAft>
                <a:spcPts val="0"/>
              </a:spcAft>
              <a:buClr>
                <a:schemeClr val="dk1"/>
              </a:buClr>
              <a:buSzPts val="1600"/>
              <a:buNone/>
              <a:defRPr sz="1200" b="1"/>
            </a:lvl6pPr>
            <a:lvl7pPr marL="2400300" lvl="6" indent="-171450" algn="l">
              <a:spcBef>
                <a:spcPts val="240"/>
              </a:spcBef>
              <a:spcAft>
                <a:spcPts val="0"/>
              </a:spcAft>
              <a:buClr>
                <a:schemeClr val="dk1"/>
              </a:buClr>
              <a:buSzPts val="1600"/>
              <a:buNone/>
              <a:defRPr sz="1200" b="1"/>
            </a:lvl7pPr>
            <a:lvl8pPr marL="2743200" lvl="7" indent="-171450" algn="l">
              <a:spcBef>
                <a:spcPts val="240"/>
              </a:spcBef>
              <a:spcAft>
                <a:spcPts val="0"/>
              </a:spcAft>
              <a:buClr>
                <a:schemeClr val="dk1"/>
              </a:buClr>
              <a:buSzPts val="1600"/>
              <a:buNone/>
              <a:defRPr sz="1200" b="1"/>
            </a:lvl8pPr>
            <a:lvl9pPr marL="3086100" lvl="8" indent="-171450" algn="l">
              <a:spcBef>
                <a:spcPts val="240"/>
              </a:spcBef>
              <a:spcAft>
                <a:spcPts val="0"/>
              </a:spcAft>
              <a:buClr>
                <a:schemeClr val="dk1"/>
              </a:buClr>
              <a:buSzPts val="1600"/>
              <a:buNone/>
              <a:defRPr sz="1200" b="1"/>
            </a:lvl9pPr>
          </a:lstStyle>
          <a:p/>
        </p:txBody>
      </p:sp>
      <p:sp>
        <p:nvSpPr>
          <p:cNvPr id="43" name="Google Shape;43;p4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342900" lvl="0" indent="-285750" algn="l">
              <a:spcBef>
                <a:spcPts val="360"/>
              </a:spcBef>
              <a:spcAft>
                <a:spcPts val="0"/>
              </a:spcAft>
              <a:buClr>
                <a:schemeClr val="dk1"/>
              </a:buClr>
              <a:buSzPts val="2400"/>
              <a:buChar char="•"/>
              <a:defRPr sz="1800"/>
            </a:lvl1pPr>
            <a:lvl2pPr marL="685800" lvl="1" indent="-266700" algn="l">
              <a:spcBef>
                <a:spcPts val="300"/>
              </a:spcBef>
              <a:spcAft>
                <a:spcPts val="0"/>
              </a:spcAft>
              <a:buClr>
                <a:schemeClr val="dk1"/>
              </a:buClr>
              <a:buSzPts val="2000"/>
              <a:buChar char="–"/>
              <a:defRPr sz="1500"/>
            </a:lvl2pPr>
            <a:lvl3pPr marL="1028700" lvl="2" indent="-257175" algn="l">
              <a:spcBef>
                <a:spcPts val="270"/>
              </a:spcBef>
              <a:spcAft>
                <a:spcPts val="0"/>
              </a:spcAft>
              <a:buClr>
                <a:schemeClr val="dk1"/>
              </a:buClr>
              <a:buSzPts val="1800"/>
              <a:buChar char="•"/>
              <a:defRPr sz="1350"/>
            </a:lvl3pPr>
            <a:lvl4pPr marL="1371600" lvl="3" indent="-247650" algn="l">
              <a:spcBef>
                <a:spcPts val="240"/>
              </a:spcBef>
              <a:spcAft>
                <a:spcPts val="0"/>
              </a:spcAft>
              <a:buClr>
                <a:schemeClr val="dk1"/>
              </a:buClr>
              <a:buSzPts val="1600"/>
              <a:buChar char="–"/>
              <a:defRPr sz="1200"/>
            </a:lvl4pPr>
            <a:lvl5pPr marL="1714500" lvl="4" indent="-247650" algn="l">
              <a:spcBef>
                <a:spcPts val="240"/>
              </a:spcBef>
              <a:spcAft>
                <a:spcPts val="0"/>
              </a:spcAft>
              <a:buClr>
                <a:schemeClr val="dk1"/>
              </a:buClr>
              <a:buSzPts val="1600"/>
              <a:buChar char="»"/>
              <a:defRPr sz="1200"/>
            </a:lvl5pPr>
            <a:lvl6pPr marL="2057400" lvl="5" indent="-247650" algn="l">
              <a:spcBef>
                <a:spcPts val="240"/>
              </a:spcBef>
              <a:spcAft>
                <a:spcPts val="0"/>
              </a:spcAft>
              <a:buClr>
                <a:schemeClr val="dk1"/>
              </a:buClr>
              <a:buSzPts val="1600"/>
              <a:buChar char="•"/>
              <a:defRPr sz="1200"/>
            </a:lvl6pPr>
            <a:lvl7pPr marL="2400300" lvl="6" indent="-247650" algn="l">
              <a:spcBef>
                <a:spcPts val="240"/>
              </a:spcBef>
              <a:spcAft>
                <a:spcPts val="0"/>
              </a:spcAft>
              <a:buClr>
                <a:schemeClr val="dk1"/>
              </a:buClr>
              <a:buSzPts val="1600"/>
              <a:buChar char="•"/>
              <a:defRPr sz="1200"/>
            </a:lvl7pPr>
            <a:lvl8pPr marL="2743200" lvl="7" indent="-247650" algn="l">
              <a:spcBef>
                <a:spcPts val="240"/>
              </a:spcBef>
              <a:spcAft>
                <a:spcPts val="0"/>
              </a:spcAft>
              <a:buClr>
                <a:schemeClr val="dk1"/>
              </a:buClr>
              <a:buSzPts val="1600"/>
              <a:buChar char="•"/>
              <a:defRPr sz="1200"/>
            </a:lvl8pPr>
            <a:lvl9pPr marL="3086100" lvl="8" indent="-247650" algn="l">
              <a:spcBef>
                <a:spcPts val="240"/>
              </a:spcBef>
              <a:spcAft>
                <a:spcPts val="0"/>
              </a:spcAft>
              <a:buClr>
                <a:schemeClr val="dk1"/>
              </a:buClr>
              <a:buSzPts val="1600"/>
              <a:buChar char="•"/>
              <a:defRPr sz="1200"/>
            </a:lvl9pPr>
          </a:lstStyle>
          <a:p/>
        </p:txBody>
      </p:sp>
      <p:sp>
        <p:nvSpPr>
          <p:cNvPr id="44" name="Google Shape;44;p47"/>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342900" lvl="0" indent="-171450" algn="l">
              <a:spcBef>
                <a:spcPts val="360"/>
              </a:spcBef>
              <a:spcAft>
                <a:spcPts val="0"/>
              </a:spcAft>
              <a:buClr>
                <a:schemeClr val="dk1"/>
              </a:buClr>
              <a:buSzPts val="2400"/>
              <a:buNone/>
              <a:defRPr sz="1800" b="1"/>
            </a:lvl1pPr>
            <a:lvl2pPr marL="685800" lvl="1" indent="-171450" algn="l">
              <a:spcBef>
                <a:spcPts val="300"/>
              </a:spcBef>
              <a:spcAft>
                <a:spcPts val="0"/>
              </a:spcAft>
              <a:buClr>
                <a:schemeClr val="dk1"/>
              </a:buClr>
              <a:buSzPts val="2000"/>
              <a:buNone/>
              <a:defRPr sz="1500" b="1"/>
            </a:lvl2pPr>
            <a:lvl3pPr marL="1028700" lvl="2" indent="-171450" algn="l">
              <a:spcBef>
                <a:spcPts val="270"/>
              </a:spcBef>
              <a:spcAft>
                <a:spcPts val="0"/>
              </a:spcAft>
              <a:buClr>
                <a:schemeClr val="dk1"/>
              </a:buClr>
              <a:buSzPts val="1800"/>
              <a:buNone/>
              <a:defRPr sz="1350" b="1"/>
            </a:lvl3pPr>
            <a:lvl4pPr marL="1371600" lvl="3" indent="-171450" algn="l">
              <a:spcBef>
                <a:spcPts val="240"/>
              </a:spcBef>
              <a:spcAft>
                <a:spcPts val="0"/>
              </a:spcAft>
              <a:buClr>
                <a:schemeClr val="dk1"/>
              </a:buClr>
              <a:buSzPts val="1600"/>
              <a:buNone/>
              <a:defRPr sz="1200" b="1"/>
            </a:lvl4pPr>
            <a:lvl5pPr marL="1714500" lvl="4" indent="-171450" algn="l">
              <a:spcBef>
                <a:spcPts val="240"/>
              </a:spcBef>
              <a:spcAft>
                <a:spcPts val="0"/>
              </a:spcAft>
              <a:buClr>
                <a:schemeClr val="dk1"/>
              </a:buClr>
              <a:buSzPts val="1600"/>
              <a:buNone/>
              <a:defRPr sz="1200" b="1"/>
            </a:lvl5pPr>
            <a:lvl6pPr marL="2057400" lvl="5" indent="-171450" algn="l">
              <a:spcBef>
                <a:spcPts val="240"/>
              </a:spcBef>
              <a:spcAft>
                <a:spcPts val="0"/>
              </a:spcAft>
              <a:buClr>
                <a:schemeClr val="dk1"/>
              </a:buClr>
              <a:buSzPts val="1600"/>
              <a:buNone/>
              <a:defRPr sz="1200" b="1"/>
            </a:lvl6pPr>
            <a:lvl7pPr marL="2400300" lvl="6" indent="-171450" algn="l">
              <a:spcBef>
                <a:spcPts val="240"/>
              </a:spcBef>
              <a:spcAft>
                <a:spcPts val="0"/>
              </a:spcAft>
              <a:buClr>
                <a:schemeClr val="dk1"/>
              </a:buClr>
              <a:buSzPts val="1600"/>
              <a:buNone/>
              <a:defRPr sz="1200" b="1"/>
            </a:lvl7pPr>
            <a:lvl8pPr marL="2743200" lvl="7" indent="-171450" algn="l">
              <a:spcBef>
                <a:spcPts val="240"/>
              </a:spcBef>
              <a:spcAft>
                <a:spcPts val="0"/>
              </a:spcAft>
              <a:buClr>
                <a:schemeClr val="dk1"/>
              </a:buClr>
              <a:buSzPts val="1600"/>
              <a:buNone/>
              <a:defRPr sz="1200" b="1"/>
            </a:lvl8pPr>
            <a:lvl9pPr marL="3086100" lvl="8" indent="-171450" algn="l">
              <a:spcBef>
                <a:spcPts val="240"/>
              </a:spcBef>
              <a:spcAft>
                <a:spcPts val="0"/>
              </a:spcAft>
              <a:buClr>
                <a:schemeClr val="dk1"/>
              </a:buClr>
              <a:buSzPts val="1600"/>
              <a:buNone/>
              <a:defRPr sz="1200" b="1"/>
            </a:lvl9pPr>
          </a:lstStyle>
          <a:p/>
        </p:txBody>
      </p:sp>
      <p:sp>
        <p:nvSpPr>
          <p:cNvPr id="45" name="Google Shape;45;p47"/>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342900" lvl="0" indent="-285750" algn="l">
              <a:spcBef>
                <a:spcPts val="360"/>
              </a:spcBef>
              <a:spcAft>
                <a:spcPts val="0"/>
              </a:spcAft>
              <a:buClr>
                <a:schemeClr val="dk1"/>
              </a:buClr>
              <a:buSzPts val="2400"/>
              <a:buChar char="•"/>
              <a:defRPr sz="1800"/>
            </a:lvl1pPr>
            <a:lvl2pPr marL="685800" lvl="1" indent="-266700" algn="l">
              <a:spcBef>
                <a:spcPts val="300"/>
              </a:spcBef>
              <a:spcAft>
                <a:spcPts val="0"/>
              </a:spcAft>
              <a:buClr>
                <a:schemeClr val="dk1"/>
              </a:buClr>
              <a:buSzPts val="2000"/>
              <a:buChar char="–"/>
              <a:defRPr sz="1500"/>
            </a:lvl2pPr>
            <a:lvl3pPr marL="1028700" lvl="2" indent="-257175" algn="l">
              <a:spcBef>
                <a:spcPts val="270"/>
              </a:spcBef>
              <a:spcAft>
                <a:spcPts val="0"/>
              </a:spcAft>
              <a:buClr>
                <a:schemeClr val="dk1"/>
              </a:buClr>
              <a:buSzPts val="1800"/>
              <a:buChar char="•"/>
              <a:defRPr sz="1350"/>
            </a:lvl3pPr>
            <a:lvl4pPr marL="1371600" lvl="3" indent="-247650" algn="l">
              <a:spcBef>
                <a:spcPts val="240"/>
              </a:spcBef>
              <a:spcAft>
                <a:spcPts val="0"/>
              </a:spcAft>
              <a:buClr>
                <a:schemeClr val="dk1"/>
              </a:buClr>
              <a:buSzPts val="1600"/>
              <a:buChar char="–"/>
              <a:defRPr sz="1200"/>
            </a:lvl4pPr>
            <a:lvl5pPr marL="1714500" lvl="4" indent="-247650" algn="l">
              <a:spcBef>
                <a:spcPts val="240"/>
              </a:spcBef>
              <a:spcAft>
                <a:spcPts val="0"/>
              </a:spcAft>
              <a:buClr>
                <a:schemeClr val="dk1"/>
              </a:buClr>
              <a:buSzPts val="1600"/>
              <a:buChar char="»"/>
              <a:defRPr sz="1200"/>
            </a:lvl5pPr>
            <a:lvl6pPr marL="2057400" lvl="5" indent="-247650" algn="l">
              <a:spcBef>
                <a:spcPts val="240"/>
              </a:spcBef>
              <a:spcAft>
                <a:spcPts val="0"/>
              </a:spcAft>
              <a:buClr>
                <a:schemeClr val="dk1"/>
              </a:buClr>
              <a:buSzPts val="1600"/>
              <a:buChar char="•"/>
              <a:defRPr sz="1200"/>
            </a:lvl6pPr>
            <a:lvl7pPr marL="2400300" lvl="6" indent="-247650" algn="l">
              <a:spcBef>
                <a:spcPts val="240"/>
              </a:spcBef>
              <a:spcAft>
                <a:spcPts val="0"/>
              </a:spcAft>
              <a:buClr>
                <a:schemeClr val="dk1"/>
              </a:buClr>
              <a:buSzPts val="1600"/>
              <a:buChar char="•"/>
              <a:defRPr sz="1200"/>
            </a:lvl7pPr>
            <a:lvl8pPr marL="2743200" lvl="7" indent="-247650" algn="l">
              <a:spcBef>
                <a:spcPts val="240"/>
              </a:spcBef>
              <a:spcAft>
                <a:spcPts val="0"/>
              </a:spcAft>
              <a:buClr>
                <a:schemeClr val="dk1"/>
              </a:buClr>
              <a:buSzPts val="1600"/>
              <a:buChar char="•"/>
              <a:defRPr sz="1200"/>
            </a:lvl8pPr>
            <a:lvl9pPr marL="3086100" lvl="8" indent="-247650" algn="l">
              <a:spcBef>
                <a:spcPts val="240"/>
              </a:spcBef>
              <a:spcAft>
                <a:spcPts val="0"/>
              </a:spcAft>
              <a:buClr>
                <a:schemeClr val="dk1"/>
              </a:buClr>
              <a:buSzPts val="1600"/>
              <a:buChar char="•"/>
              <a:defRPr sz="1200"/>
            </a:lvl9pPr>
          </a:lstStyle>
          <a:p/>
        </p:txBody>
      </p:sp>
      <p:sp>
        <p:nvSpPr>
          <p:cNvPr id="46" name="Google Shape;46;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1pPr>
            <a:lvl2pPr marL="914400" lvl="1"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2pPr>
            <a:lvl3pPr marL="1371600" lvl="2"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3pPr>
            <a:lvl4pPr marL="1828800" lvl="3"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4pPr>
            <a:lvl5pPr marL="2286000" lvl="4"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5pPr>
            <a:lvl6pPr marL="2743200" lvl="5"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6pPr>
            <a:lvl7pPr marL="3200400" lvl="6"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7pPr>
            <a:lvl8pPr marL="3657600" lvl="7"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8pPr>
            <a:lvl9pPr marL="4114800" lvl="8" indent="-381000">
              <a:spcBef>
                <a:spcPts val="0"/>
              </a:spcBef>
              <a:spcAft>
                <a:spcPts val="0"/>
              </a:spcAft>
              <a:buClr>
                <a:schemeClr val="dk1"/>
              </a:buClr>
              <a:buSzPts val="2400"/>
              <a:buFont typeface="Lato" panose="020F0502020204030203"/>
              <a:buChar char="■"/>
              <a:defRPr sz="2400">
                <a:solidFill>
                  <a:schemeClr val="dk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panose="020F0502020204030203"/>
                <a:ea typeface="Lato" panose="020F0502020204030203"/>
                <a:cs typeface="Lato" panose="020F0502020204030203"/>
                <a:sym typeface="Lato" panose="020F0502020204030203"/>
              </a:defRPr>
            </a:lvl1pPr>
            <a:lvl2pPr lvl="1" algn="r">
              <a:buNone/>
              <a:defRPr sz="1300">
                <a:solidFill>
                  <a:schemeClr val="accent6"/>
                </a:solidFill>
                <a:latin typeface="Lato" panose="020F0502020204030203"/>
                <a:ea typeface="Lato" panose="020F0502020204030203"/>
                <a:cs typeface="Lato" panose="020F0502020204030203"/>
                <a:sym typeface="Lato" panose="020F0502020204030203"/>
              </a:defRPr>
            </a:lvl2pPr>
            <a:lvl3pPr lvl="2" algn="r">
              <a:buNone/>
              <a:defRPr sz="1300">
                <a:solidFill>
                  <a:schemeClr val="accent6"/>
                </a:solidFill>
                <a:latin typeface="Lato" panose="020F0502020204030203"/>
                <a:ea typeface="Lato" panose="020F0502020204030203"/>
                <a:cs typeface="Lato" panose="020F0502020204030203"/>
                <a:sym typeface="Lato" panose="020F0502020204030203"/>
              </a:defRPr>
            </a:lvl3pPr>
            <a:lvl4pPr lvl="3" algn="r">
              <a:buNone/>
              <a:defRPr sz="1300">
                <a:solidFill>
                  <a:schemeClr val="accent6"/>
                </a:solidFill>
                <a:latin typeface="Lato" panose="020F0502020204030203"/>
                <a:ea typeface="Lato" panose="020F0502020204030203"/>
                <a:cs typeface="Lato" panose="020F0502020204030203"/>
                <a:sym typeface="Lato" panose="020F0502020204030203"/>
              </a:defRPr>
            </a:lvl4pPr>
            <a:lvl5pPr lvl="4" algn="r">
              <a:buNone/>
              <a:defRPr sz="1300">
                <a:solidFill>
                  <a:schemeClr val="accent6"/>
                </a:solidFill>
                <a:latin typeface="Lato" panose="020F0502020204030203"/>
                <a:ea typeface="Lato" panose="020F0502020204030203"/>
                <a:cs typeface="Lato" panose="020F0502020204030203"/>
                <a:sym typeface="Lato" panose="020F0502020204030203"/>
              </a:defRPr>
            </a:lvl5pPr>
            <a:lvl6pPr lvl="5" algn="r">
              <a:buNone/>
              <a:defRPr sz="1300">
                <a:solidFill>
                  <a:schemeClr val="accent6"/>
                </a:solidFill>
                <a:latin typeface="Lato" panose="020F0502020204030203"/>
                <a:ea typeface="Lato" panose="020F0502020204030203"/>
                <a:cs typeface="Lato" panose="020F0502020204030203"/>
                <a:sym typeface="Lato" panose="020F0502020204030203"/>
              </a:defRPr>
            </a:lvl6pPr>
            <a:lvl7pPr lvl="6" algn="r">
              <a:buNone/>
              <a:defRPr sz="1300">
                <a:solidFill>
                  <a:schemeClr val="accent6"/>
                </a:solidFill>
                <a:latin typeface="Lato" panose="020F0502020204030203"/>
                <a:ea typeface="Lato" panose="020F0502020204030203"/>
                <a:cs typeface="Lato" panose="020F0502020204030203"/>
                <a:sym typeface="Lato" panose="020F0502020204030203"/>
              </a:defRPr>
            </a:lvl7pPr>
            <a:lvl8pPr lvl="7" algn="r">
              <a:buNone/>
              <a:defRPr sz="1300">
                <a:solidFill>
                  <a:schemeClr val="accent6"/>
                </a:solidFill>
                <a:latin typeface="Lato" panose="020F0502020204030203"/>
                <a:ea typeface="Lato" panose="020F0502020204030203"/>
                <a:cs typeface="Lato" panose="020F0502020204030203"/>
                <a:sym typeface="Lato" panose="020F0502020204030203"/>
              </a:defRPr>
            </a:lvl8pPr>
            <a:lvl9pPr lvl="8" algn="r">
              <a:buNone/>
              <a:defRPr sz="1300">
                <a:solidFill>
                  <a:schemeClr val="accent6"/>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pic>
        <p:nvPicPr>
          <p:cNvPr id="7" name="Picture 6" descr="GITAM_logo.png"/>
          <p:cNvPicPr>
            <a:picLocks noChangeAspect="1"/>
          </p:cNvPicPr>
          <p:nvPr userDrawn="1"/>
        </p:nvPicPr>
        <p:blipFill>
          <a:blip r:embed="rId13"/>
          <a:stretch>
            <a:fillRect/>
          </a:stretch>
        </p:blipFill>
        <p:spPr>
          <a:xfrm>
            <a:off x="8248650" y="0"/>
            <a:ext cx="895350" cy="664369"/>
          </a:xfrm>
          <a:prstGeom prst="rect">
            <a:avLst/>
          </a:prstGeom>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5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5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5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pic>
        <p:nvPicPr>
          <p:cNvPr id="15" name="Google Shape;15;p57" descr="GITAM_logo.png"/>
          <p:cNvPicPr preferRelativeResize="0"/>
          <p:nvPr/>
        </p:nvPicPr>
        <p:blipFill rotWithShape="1">
          <a:blip r:embed="rId12"/>
          <a:srcRect/>
          <a:stretch>
            <a:fillRect/>
          </a:stretch>
        </p:blipFill>
        <p:spPr>
          <a:xfrm>
            <a:off x="8248650" y="0"/>
            <a:ext cx="895350" cy="6643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24.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image" Target="../media/image27.jpeg"/><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0" Type="http://schemas.openxmlformats.org/officeDocument/2006/relationships/notesSlide" Target="../notesSlides/notesSlide41.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image" Target="../media/image37.png"/><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8.xml"/><Relationship Id="rId2" Type="http://schemas.openxmlformats.org/officeDocument/2006/relationships/image" Target="../media/image40.png"/><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8.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8.xml"/><Relationship Id="rId2" Type="http://schemas.openxmlformats.org/officeDocument/2006/relationships/image" Target="../media/image46.png"/><Relationship Id="rId1" Type="http://schemas.openxmlformats.org/officeDocument/2006/relationships/image" Target="../media/image45.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8.xml"/><Relationship Id="rId2" Type="http://schemas.openxmlformats.org/officeDocument/2006/relationships/image" Target="../media/image47.png"/><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image" Target="../media/image4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18.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8.xml"/><Relationship Id="rId2" Type="http://schemas.openxmlformats.org/officeDocument/2006/relationships/image" Target="../media/image55.png"/><Relationship Id="rId1"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8.xml"/><Relationship Id="rId1"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8.xml"/><Relationship Id="rId1"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8.xml"/><Relationship Id="rId1" Type="http://schemas.openxmlformats.org/officeDocument/2006/relationships/image" Target="../media/image5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8.xml"/><Relationship Id="rId1" Type="http://schemas.openxmlformats.org/officeDocument/2006/relationships/image" Target="../media/image5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8.xml"/><Relationship Id="rId1" Type="http://schemas.openxmlformats.org/officeDocument/2006/relationships/image" Target="../media/image60.jpeg"/></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75.xml"/><Relationship Id="rId5" Type="http://schemas.openxmlformats.org/officeDocument/2006/relationships/slideLayout" Target="../slideLayouts/slideLayout18.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slideLayout" Target="../slideLayouts/slideLayout18.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78.xml.rels><?xml version="1.0" encoding="UTF-8" standalone="yes"?>
<Relationships xmlns="http://schemas.openxmlformats.org/package/2006/relationships"><Relationship Id="rId9" Type="http://schemas.openxmlformats.org/officeDocument/2006/relationships/notesSlide" Target="../notesSlides/notesSlide78.xml"/><Relationship Id="rId8" Type="http://schemas.openxmlformats.org/officeDocument/2006/relationships/slideLayout" Target="../slideLayouts/slideLayout18.xml"/><Relationship Id="rId7" Type="http://schemas.openxmlformats.org/officeDocument/2006/relationships/image" Target="../media/image77.png"/><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79.xml.rels><?xml version="1.0" encoding="UTF-8" standalone="yes"?>
<Relationships xmlns="http://schemas.openxmlformats.org/package/2006/relationships"><Relationship Id="rId9" Type="http://schemas.openxmlformats.org/officeDocument/2006/relationships/notesSlide" Target="../notesSlides/notesSlide79.xml"/><Relationship Id="rId8" Type="http://schemas.openxmlformats.org/officeDocument/2006/relationships/slideLayout" Target="../slideLayouts/slideLayout18.xml"/><Relationship Id="rId7" Type="http://schemas.openxmlformats.org/officeDocument/2006/relationships/image" Target="../media/image77.png"/><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961313" y="496712"/>
            <a:ext cx="6736500" cy="1159800"/>
          </a:xfrm>
          <a:prstGeom prst="rect">
            <a:avLst/>
          </a:prstGeom>
        </p:spPr>
        <p:txBody>
          <a:bodyPr spcFirstLastPara="1" wrap="square" lIns="91425" tIns="91425" rIns="91425" bIns="91425" anchor="t" anchorCtr="0">
            <a:noAutofit/>
          </a:bodyPr>
          <a:lstStyle/>
          <a:p>
            <a:pPr algn="ctr"/>
            <a:br>
              <a:rPr lang="en-IN" sz="1800" b="0" i="0" u="none" strike="noStrike" baseline="0" dirty="0">
                <a:solidFill>
                  <a:schemeClr val="bg2"/>
                </a:solidFill>
                <a:latin typeface="Bookman Old Style" panose="02050604050505020204" pitchFamily="18" charset="0"/>
              </a:rPr>
            </a:br>
            <a:r>
              <a:rPr lang="en-IN" sz="1800" b="0" i="0" u="none" strike="noStrike" baseline="0" dirty="0">
                <a:solidFill>
                  <a:schemeClr val="bg2"/>
                </a:solidFill>
                <a:latin typeface="Bookman Old Style" panose="02050604050505020204" pitchFamily="18" charset="0"/>
              </a:rPr>
              <a:t> </a:t>
            </a:r>
            <a:r>
              <a:rPr lang="en-IN" sz="3600" b="1" i="0" u="none" strike="noStrike" baseline="0" dirty="0">
                <a:solidFill>
                  <a:schemeClr val="bg2"/>
                </a:solidFill>
                <a:latin typeface="Bookman Old Style" panose="02050604050505020204" pitchFamily="18" charset="0"/>
              </a:rPr>
              <a:t>19ECS305 </a:t>
            </a:r>
            <a:r>
              <a:rPr lang="en-GB" sz="3600" b="1" dirty="0">
                <a:solidFill>
                  <a:schemeClr val="bg2"/>
                </a:solidFill>
                <a:latin typeface="Bookman Old Style" panose="02050604050505020204" pitchFamily="18" charset="0"/>
              </a:rPr>
              <a:t>CRYPTOGRAPHY AND NETWORK SECURITY</a:t>
            </a:r>
            <a:endParaRPr sz="3600" b="1" dirty="0">
              <a:solidFill>
                <a:schemeClr val="bg2"/>
              </a:solidFill>
              <a:latin typeface="Bookman Old Style" panose="02050604050505020204" pitchFamily="18" charset="0"/>
            </a:endParaRPr>
          </a:p>
        </p:txBody>
      </p:sp>
      <p:pic>
        <p:nvPicPr>
          <p:cNvPr id="3" name="Picture 2" descr="A picture containing text, sign&#10;&#10;Description automatically generated"/>
          <p:cNvPicPr>
            <a:picLocks noChangeAspect="1"/>
          </p:cNvPicPr>
          <p:nvPr/>
        </p:nvPicPr>
        <p:blipFill>
          <a:blip r:embed="rId1"/>
          <a:stretch>
            <a:fillRect/>
          </a:stretch>
        </p:blipFill>
        <p:spPr>
          <a:xfrm>
            <a:off x="8353778" y="1"/>
            <a:ext cx="790222" cy="733778"/>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CRYPTOGRAPHY AND CRYPANALYSIS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85422" y="205979"/>
            <a:ext cx="7597422" cy="857250"/>
          </a:xfrm>
          <a:prstGeom prst="rect">
            <a:avLst/>
          </a:prstGeom>
          <a:noFill/>
          <a:ln>
            <a:noFill/>
          </a:ln>
        </p:spPr>
        <p:txBody>
          <a:bodyPr spcFirstLastPara="1" wrap="square" lIns="68569" tIns="34275" rIns="68569" bIns="34275" anchor="ctr" anchorCtr="0">
            <a:normAutofit/>
          </a:bodyPr>
          <a:lstStyle/>
          <a:p>
            <a:pPr>
              <a:buSzPts val="3959"/>
            </a:pPr>
            <a:r>
              <a:rPr lang="en-US" sz="3200" b="1" dirty="0">
                <a:solidFill>
                  <a:srgbClr val="002060"/>
                </a:solidFill>
                <a:latin typeface="Bookman Old Style" panose="02050604050505020204" pitchFamily="18" charset="0"/>
              </a:rPr>
              <a:t>Why Cryptography is important? </a:t>
            </a:r>
            <a:endParaRPr sz="3200" dirty="0">
              <a:solidFill>
                <a:srgbClr val="002060"/>
              </a:solidFill>
              <a:latin typeface="Bookman Old Style" panose="02050604050505020204" pitchFamily="18" charset="0"/>
            </a:endParaRPr>
          </a:p>
        </p:txBody>
      </p:sp>
      <p:pic>
        <p:nvPicPr>
          <p:cNvPr id="119" name="Google Shape;119;p6"/>
          <p:cNvPicPr preferRelativeResize="0">
            <a:picLocks noGrp="1"/>
          </p:cNvPicPr>
          <p:nvPr>
            <p:ph type="body" idx="1"/>
          </p:nvPr>
        </p:nvPicPr>
        <p:blipFill rotWithShape="1">
          <a:blip r:embed="rId1"/>
          <a:srcRect/>
          <a:stretch>
            <a:fillRect/>
          </a:stretch>
        </p:blipFill>
        <p:spPr>
          <a:xfrm>
            <a:off x="1543050" y="3187956"/>
            <a:ext cx="1257300" cy="938139"/>
          </a:xfrm>
          <a:prstGeom prst="rect">
            <a:avLst/>
          </a:prstGeom>
          <a:noFill/>
          <a:ln>
            <a:noFill/>
          </a:ln>
        </p:spPr>
      </p:pic>
      <p:pic>
        <p:nvPicPr>
          <p:cNvPr id="120" name="Google Shape;120;p6"/>
          <p:cNvPicPr preferRelativeResize="0"/>
          <p:nvPr/>
        </p:nvPicPr>
        <p:blipFill rotWithShape="1">
          <a:blip r:embed="rId2"/>
          <a:srcRect/>
          <a:stretch>
            <a:fillRect/>
          </a:stretch>
        </p:blipFill>
        <p:spPr>
          <a:xfrm>
            <a:off x="6229350" y="3086100"/>
            <a:ext cx="1143000" cy="1143000"/>
          </a:xfrm>
          <a:prstGeom prst="rect">
            <a:avLst/>
          </a:prstGeom>
          <a:noFill/>
          <a:ln>
            <a:noFill/>
          </a:ln>
        </p:spPr>
      </p:pic>
      <p:cxnSp>
        <p:nvCxnSpPr>
          <p:cNvPr id="121" name="Google Shape;121;p6"/>
          <p:cNvCxnSpPr/>
          <p:nvPr/>
        </p:nvCxnSpPr>
        <p:spPr>
          <a:xfrm>
            <a:off x="3028950" y="3600450"/>
            <a:ext cx="3200400" cy="0"/>
          </a:xfrm>
          <a:prstGeom prst="straightConnector1">
            <a:avLst/>
          </a:prstGeom>
          <a:noFill/>
          <a:ln w="41275" cap="flat" cmpd="sng">
            <a:solidFill>
              <a:srgbClr val="4A7DBA"/>
            </a:solidFill>
            <a:prstDash val="dot"/>
            <a:round/>
            <a:headEnd type="none" w="sm" len="sm"/>
            <a:tailEnd type="stealth" w="med" len="med"/>
          </a:ln>
        </p:spPr>
      </p:cxnSp>
      <p:sp>
        <p:nvSpPr>
          <p:cNvPr id="122" name="Google Shape;122;p6"/>
          <p:cNvSpPr txBox="1"/>
          <p:nvPr/>
        </p:nvSpPr>
        <p:spPr>
          <a:xfrm>
            <a:off x="2686050" y="3001402"/>
            <a:ext cx="1028700" cy="484718"/>
          </a:xfrm>
          <a:prstGeom prst="rect">
            <a:avLst/>
          </a:prstGeom>
          <a:noFill/>
          <a:ln>
            <a:noFill/>
          </a:ln>
        </p:spPr>
        <p:txBody>
          <a:bodyPr spcFirstLastPara="1" wrap="square" lIns="68569" tIns="34275" rIns="68569" bIns="34275" anchor="t" anchorCtr="0">
            <a:spAutoFit/>
          </a:bodyPr>
          <a:lstStyle/>
          <a:p>
            <a:pPr defTabSz="685800"/>
            <a:r>
              <a:rPr lang="en-US" sz="1350" dirty="0">
                <a:latin typeface="Calibri" panose="020F0502020204030204"/>
                <a:ea typeface="Calibri" panose="020F0502020204030204"/>
                <a:cs typeface="Calibri" panose="020F0502020204030204"/>
                <a:sym typeface="Calibri" panose="020F0502020204030204"/>
              </a:rPr>
              <a:t>Hi Bob, how are you?</a:t>
            </a:r>
            <a:endParaRPr sz="1350" dirty="0">
              <a:latin typeface="Calibri" panose="020F0502020204030204"/>
              <a:ea typeface="Calibri" panose="020F0502020204030204"/>
              <a:cs typeface="Calibri" panose="020F0502020204030204"/>
              <a:sym typeface="Calibri" panose="020F0502020204030204"/>
            </a:endParaRPr>
          </a:p>
        </p:txBody>
      </p:sp>
      <p:pic>
        <p:nvPicPr>
          <p:cNvPr id="123" name="Google Shape;123;p6"/>
          <p:cNvPicPr preferRelativeResize="0"/>
          <p:nvPr/>
        </p:nvPicPr>
        <p:blipFill rotWithShape="1">
          <a:blip r:embed="rId3"/>
          <a:srcRect/>
          <a:stretch>
            <a:fillRect/>
          </a:stretch>
        </p:blipFill>
        <p:spPr>
          <a:xfrm rot="10800000">
            <a:off x="3414805" y="1977671"/>
            <a:ext cx="699995" cy="708379"/>
          </a:xfrm>
          <a:prstGeom prst="rect">
            <a:avLst/>
          </a:prstGeom>
          <a:noFill/>
          <a:ln>
            <a:noFill/>
          </a:ln>
        </p:spPr>
      </p:pic>
      <p:pic>
        <p:nvPicPr>
          <p:cNvPr id="124" name="Google Shape;124;p6"/>
          <p:cNvPicPr preferRelativeResize="0"/>
          <p:nvPr/>
        </p:nvPicPr>
        <p:blipFill rotWithShape="1">
          <a:blip r:embed="rId4"/>
          <a:srcRect/>
          <a:stretch>
            <a:fillRect/>
          </a:stretch>
        </p:blipFill>
        <p:spPr>
          <a:xfrm>
            <a:off x="3965803" y="1428750"/>
            <a:ext cx="1220003" cy="683202"/>
          </a:xfrm>
          <a:prstGeom prst="rect">
            <a:avLst/>
          </a:prstGeom>
          <a:noFill/>
          <a:ln>
            <a:noFill/>
          </a:ln>
        </p:spPr>
      </p:pic>
      <p:cxnSp>
        <p:nvCxnSpPr>
          <p:cNvPr id="125" name="Google Shape;125;p6"/>
          <p:cNvCxnSpPr/>
          <p:nvPr/>
        </p:nvCxnSpPr>
        <p:spPr>
          <a:xfrm>
            <a:off x="5314950" y="2200275"/>
            <a:ext cx="1314450" cy="1171575"/>
          </a:xfrm>
          <a:prstGeom prst="straightConnector1">
            <a:avLst/>
          </a:prstGeom>
          <a:noFill/>
          <a:ln w="34925" cap="flat" cmpd="sng">
            <a:solidFill>
              <a:srgbClr val="4A7DBA"/>
            </a:solidFill>
            <a:prstDash val="dot"/>
            <a:round/>
            <a:headEnd type="none" w="sm" len="sm"/>
            <a:tailEnd type="stealth" w="med" len="med"/>
          </a:ln>
        </p:spPr>
      </p:cxnSp>
      <p:sp>
        <p:nvSpPr>
          <p:cNvPr id="126" name="Google Shape;126;p6"/>
          <p:cNvSpPr txBox="1"/>
          <p:nvPr/>
        </p:nvSpPr>
        <p:spPr>
          <a:xfrm>
            <a:off x="5314950" y="1515502"/>
            <a:ext cx="1485900" cy="484718"/>
          </a:xfrm>
          <a:prstGeom prst="rect">
            <a:avLst/>
          </a:prstGeom>
          <a:noFill/>
          <a:ln>
            <a:noFill/>
          </a:ln>
        </p:spPr>
        <p:txBody>
          <a:bodyPr spcFirstLastPara="1" wrap="square" lIns="68569" tIns="34275" rIns="68569" bIns="34275" anchor="t" anchorCtr="0">
            <a:spAutoFit/>
          </a:bodyPr>
          <a:lstStyle/>
          <a:p>
            <a:pPr defTabSz="685800"/>
            <a:r>
              <a:rPr lang="en-US" sz="1350" dirty="0">
                <a:latin typeface="Calibri" panose="020F0502020204030204"/>
                <a:ea typeface="Calibri" panose="020F0502020204030204"/>
                <a:cs typeface="Calibri" panose="020F0502020204030204"/>
                <a:sym typeface="Calibri" panose="020F0502020204030204"/>
              </a:rPr>
              <a:t>Hi Bob send me Rs. 10000 please.</a:t>
            </a:r>
            <a:endParaRPr sz="1350" dirty="0">
              <a:latin typeface="Calibri" panose="020F0502020204030204"/>
              <a:ea typeface="Calibri" panose="020F0502020204030204"/>
              <a:cs typeface="Calibri" panose="020F0502020204030204"/>
              <a:sym typeface="Calibri" panose="020F0502020204030204"/>
            </a:endParaRPr>
          </a:p>
        </p:txBody>
      </p:sp>
      <p:sp>
        <p:nvSpPr>
          <p:cNvPr id="127" name="Google Shape;127;p6"/>
          <p:cNvSpPr/>
          <p:nvPr/>
        </p:nvSpPr>
        <p:spPr>
          <a:xfrm>
            <a:off x="4229100" y="3400425"/>
            <a:ext cx="400050" cy="400050"/>
          </a:xfrm>
          <a:prstGeom prst="mathMultiply">
            <a:avLst>
              <a:gd name="adj1" fmla="val 2352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p:nvPr/>
        </p:nvSpPr>
        <p:spPr>
          <a:xfrm>
            <a:off x="1564594" y="4321388"/>
            <a:ext cx="231975" cy="400050"/>
          </a:xfrm>
          <a:prstGeom prst="rect">
            <a:avLst/>
          </a:prstGeom>
          <a:noFill/>
          <a:ln>
            <a:noFill/>
          </a:ln>
        </p:spPr>
        <p:txBody>
          <a:bodyPr spcFirstLastPara="1" wrap="square" lIns="68569" tIns="68569" rIns="68569" bIns="68569" anchor="t" anchorCtr="0">
            <a:noAutofit/>
          </a:bodyPr>
          <a:lstStyle/>
          <a:p>
            <a:pPr defTabSz="685800"/>
            <a:endParaRPr sz="1050">
              <a:latin typeface="Calibri" panose="020F0502020204030204"/>
              <a:ea typeface="Calibri" panose="020F0502020204030204"/>
              <a:cs typeface="Calibri" panose="020F0502020204030204"/>
              <a:sym typeface="Calibri" panose="020F0502020204030204"/>
            </a:endParaRPr>
          </a:p>
        </p:txBody>
      </p:sp>
      <p:sp>
        <p:nvSpPr>
          <p:cNvPr id="13" name="TextBox 12"/>
          <p:cNvSpPr txBox="1"/>
          <p:nvPr/>
        </p:nvSpPr>
        <p:spPr>
          <a:xfrm>
            <a:off x="6427033" y="4182256"/>
            <a:ext cx="445956" cy="253916"/>
          </a:xfrm>
          <a:prstGeom prst="rect">
            <a:avLst/>
          </a:prstGeom>
          <a:noFill/>
        </p:spPr>
        <p:txBody>
          <a:bodyPr wrap="none" rtlCol="0">
            <a:spAutoFit/>
          </a:bodyPr>
          <a:lstStyle/>
          <a:p>
            <a:pPr defTabSz="685800"/>
            <a:r>
              <a:rPr lang="en-US" sz="1050" b="1" dirty="0">
                <a:effectLst>
                  <a:outerShdw blurRad="38100" dist="38100" dir="2700000" algn="tl">
                    <a:srgbClr val="000000">
                      <a:alpha val="43137"/>
                    </a:srgbClr>
                  </a:outerShdw>
                </a:effectLst>
              </a:rPr>
              <a:t>Bob</a:t>
            </a:r>
            <a:endParaRPr lang="en-US" sz="1050" b="1" dirty="0">
              <a:effectLst>
                <a:outerShdw blurRad="38100" dist="38100" dir="2700000" algn="tl">
                  <a:srgbClr val="000000">
                    <a:alpha val="43137"/>
                  </a:srgbClr>
                </a:outerShdw>
              </a:effectLst>
            </a:endParaRPr>
          </a:p>
        </p:txBody>
      </p:sp>
      <p:sp>
        <p:nvSpPr>
          <p:cNvPr id="14" name="TextBox 13"/>
          <p:cNvSpPr txBox="1"/>
          <p:nvPr/>
        </p:nvSpPr>
        <p:spPr>
          <a:xfrm>
            <a:off x="1716374" y="4193498"/>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Alice</a:t>
            </a:r>
            <a:endParaRPr lang="en-US" sz="1200" b="1" dirty="0">
              <a:effectLst>
                <a:outerShdw blurRad="38100" dist="38100" dir="2700000" algn="tl">
                  <a:srgbClr val="000000">
                    <a:alpha val="43137"/>
                  </a:srgbClr>
                </a:outerShdw>
              </a:effectLst>
            </a:endParaRPr>
          </a:p>
        </p:txBody>
      </p:sp>
      <p:sp>
        <p:nvSpPr>
          <p:cNvPr id="15" name="TextBox 14"/>
          <p:cNvSpPr txBox="1"/>
          <p:nvPr/>
        </p:nvSpPr>
        <p:spPr>
          <a:xfrm>
            <a:off x="4067957" y="1058680"/>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Hacker</a:t>
            </a:r>
            <a:endParaRPr lang="en-US" sz="1200" b="1"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40267" y="205979"/>
            <a:ext cx="7665155" cy="857250"/>
          </a:xfrm>
          <a:prstGeom prst="rect">
            <a:avLst/>
          </a:prstGeom>
          <a:noFill/>
          <a:ln>
            <a:noFill/>
          </a:ln>
        </p:spPr>
        <p:txBody>
          <a:bodyPr spcFirstLastPara="1" wrap="square" lIns="68569" tIns="34275" rIns="68569" bIns="34275" anchor="ctr" anchorCtr="0">
            <a:normAutofit/>
          </a:bodyPr>
          <a:lstStyle/>
          <a:p>
            <a:pPr>
              <a:buSzPts val="4400"/>
            </a:pPr>
            <a:r>
              <a:rPr lang="en-US" sz="3600" b="1" dirty="0">
                <a:solidFill>
                  <a:schemeClr val="tx1">
                    <a:lumMod val="75000"/>
                  </a:schemeClr>
                </a:solidFill>
                <a:latin typeface="Bookman Old Style" panose="02050604050505020204" pitchFamily="18" charset="0"/>
              </a:rPr>
              <a:t>What is Cryptography?</a:t>
            </a:r>
            <a:endParaRPr sz="3600" dirty="0">
              <a:solidFill>
                <a:schemeClr val="tx1">
                  <a:lumMod val="75000"/>
                </a:schemeClr>
              </a:solidFill>
              <a:latin typeface="Bookman Old Style" panose="02050604050505020204" pitchFamily="18" charset="0"/>
            </a:endParaRPr>
          </a:p>
        </p:txBody>
      </p:sp>
      <p:pic>
        <p:nvPicPr>
          <p:cNvPr id="134" name="Google Shape;134;p7"/>
          <p:cNvPicPr preferRelativeResize="0">
            <a:picLocks noGrp="1"/>
          </p:cNvPicPr>
          <p:nvPr>
            <p:ph type="body" idx="1"/>
          </p:nvPr>
        </p:nvPicPr>
        <p:blipFill rotWithShape="1">
          <a:blip r:embed="rId1"/>
          <a:srcRect/>
          <a:stretch>
            <a:fillRect/>
          </a:stretch>
        </p:blipFill>
        <p:spPr>
          <a:xfrm>
            <a:off x="2628900" y="1257300"/>
            <a:ext cx="3314700" cy="1943100"/>
          </a:xfrm>
          <a:prstGeom prst="rect">
            <a:avLst/>
          </a:prstGeom>
          <a:noFill/>
          <a:ln>
            <a:noFill/>
          </a:ln>
        </p:spPr>
      </p:pic>
      <p:sp>
        <p:nvSpPr>
          <p:cNvPr id="135" name="Google Shape;135;p7"/>
          <p:cNvSpPr txBox="1"/>
          <p:nvPr/>
        </p:nvSpPr>
        <p:spPr>
          <a:xfrm>
            <a:off x="440267" y="3657600"/>
            <a:ext cx="8297333" cy="900216"/>
          </a:xfrm>
          <a:prstGeom prst="rect">
            <a:avLst/>
          </a:prstGeom>
          <a:noFill/>
          <a:ln>
            <a:noFill/>
          </a:ln>
        </p:spPr>
        <p:txBody>
          <a:bodyPr spcFirstLastPara="1" wrap="square" lIns="68569" tIns="34275" rIns="68569" bIns="34275" anchor="t" anchorCtr="0">
            <a:spAutoFit/>
          </a:bodyPr>
          <a:lstStyle/>
          <a:p>
            <a:pPr algn="just" defTabSz="685800"/>
            <a:r>
              <a:rPr lang="en-US" sz="1800" b="1"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Cryptography refers to set of techniques used to protect the integrity of networks, program and data from attack, damage or unauthorized access.</a:t>
            </a:r>
            <a:endParaRPr sz="1800" b="1"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508000" y="205979"/>
            <a:ext cx="7574844" cy="857250"/>
          </a:xfrm>
          <a:prstGeom prst="rect">
            <a:avLst/>
          </a:prstGeom>
          <a:noFill/>
          <a:ln>
            <a:noFill/>
          </a:ln>
        </p:spPr>
        <p:txBody>
          <a:bodyPr spcFirstLastPara="1" wrap="square" lIns="68569" tIns="34275" rIns="68569" bIns="34275" anchor="ctr" anchorCtr="0">
            <a:normAutofit/>
          </a:bodyPr>
          <a:lstStyle/>
          <a:p>
            <a:pPr>
              <a:buSzPts val="4400"/>
            </a:pPr>
            <a:r>
              <a:rPr lang="en-US" sz="3600" b="1" dirty="0">
                <a:solidFill>
                  <a:srgbClr val="002060"/>
                </a:solidFill>
                <a:latin typeface="Bookman Old Style" panose="02050604050505020204" pitchFamily="18" charset="0"/>
              </a:rPr>
              <a:t>How Cryptography works?</a:t>
            </a:r>
            <a:endParaRPr sz="3600" dirty="0">
              <a:solidFill>
                <a:srgbClr val="002060"/>
              </a:solidFill>
              <a:latin typeface="Bookman Old Style" panose="02050604050505020204" pitchFamily="18" charset="0"/>
            </a:endParaRPr>
          </a:p>
        </p:txBody>
      </p:sp>
      <p:pic>
        <p:nvPicPr>
          <p:cNvPr id="162" name="Google Shape;162;p9"/>
          <p:cNvPicPr preferRelativeResize="0">
            <a:picLocks noGrp="1"/>
          </p:cNvPicPr>
          <p:nvPr>
            <p:ph type="body" idx="1"/>
          </p:nvPr>
        </p:nvPicPr>
        <p:blipFill rotWithShape="1">
          <a:blip r:embed="rId1"/>
          <a:srcRect/>
          <a:stretch>
            <a:fillRect/>
          </a:stretch>
        </p:blipFill>
        <p:spPr>
          <a:xfrm>
            <a:off x="1543050" y="3187956"/>
            <a:ext cx="1257300" cy="938139"/>
          </a:xfrm>
          <a:prstGeom prst="rect">
            <a:avLst/>
          </a:prstGeom>
          <a:noFill/>
          <a:ln>
            <a:noFill/>
          </a:ln>
        </p:spPr>
      </p:pic>
      <p:pic>
        <p:nvPicPr>
          <p:cNvPr id="163" name="Google Shape;163;p9"/>
          <p:cNvPicPr preferRelativeResize="0"/>
          <p:nvPr/>
        </p:nvPicPr>
        <p:blipFill rotWithShape="1">
          <a:blip r:embed="rId2"/>
          <a:srcRect/>
          <a:stretch>
            <a:fillRect/>
          </a:stretch>
        </p:blipFill>
        <p:spPr>
          <a:xfrm>
            <a:off x="6229350" y="3086100"/>
            <a:ext cx="1143000" cy="1143000"/>
          </a:xfrm>
          <a:prstGeom prst="rect">
            <a:avLst/>
          </a:prstGeom>
          <a:noFill/>
          <a:ln>
            <a:noFill/>
          </a:ln>
        </p:spPr>
      </p:pic>
      <p:cxnSp>
        <p:nvCxnSpPr>
          <p:cNvPr id="164" name="Google Shape;164;p9"/>
          <p:cNvCxnSpPr/>
          <p:nvPr/>
        </p:nvCxnSpPr>
        <p:spPr>
          <a:xfrm>
            <a:off x="3028950" y="3600450"/>
            <a:ext cx="3200400" cy="0"/>
          </a:xfrm>
          <a:prstGeom prst="straightConnector1">
            <a:avLst/>
          </a:prstGeom>
          <a:noFill/>
          <a:ln w="41275" cap="flat" cmpd="sng">
            <a:solidFill>
              <a:srgbClr val="4A7DBA"/>
            </a:solidFill>
            <a:prstDash val="dot"/>
            <a:round/>
            <a:headEnd type="none" w="sm" len="sm"/>
            <a:tailEnd type="stealth" w="med" len="med"/>
          </a:ln>
        </p:spPr>
      </p:cxnSp>
      <p:sp>
        <p:nvSpPr>
          <p:cNvPr id="165" name="Google Shape;165;p9"/>
          <p:cNvSpPr txBox="1"/>
          <p:nvPr/>
        </p:nvSpPr>
        <p:spPr>
          <a:xfrm>
            <a:off x="2686050" y="3001402"/>
            <a:ext cx="1028700" cy="484718"/>
          </a:xfrm>
          <a:prstGeom prst="rect">
            <a:avLst/>
          </a:prstGeom>
          <a:noFill/>
          <a:ln>
            <a:noFill/>
          </a:ln>
        </p:spPr>
        <p:txBody>
          <a:bodyPr spcFirstLastPara="1" wrap="square" lIns="68569" tIns="34275" rIns="68569" bIns="34275" anchor="t" anchorCtr="0">
            <a:spAutoFit/>
          </a:bodyPr>
          <a:lstStyle/>
          <a:p>
            <a:pPr defTabSz="685800"/>
            <a:r>
              <a:rPr lang="en-US" sz="1350" dirty="0">
                <a:latin typeface="Calibri" panose="020F0502020204030204"/>
                <a:ea typeface="Calibri" panose="020F0502020204030204"/>
                <a:cs typeface="Calibri" panose="020F0502020204030204"/>
                <a:sym typeface="Calibri" panose="020F0502020204030204"/>
              </a:rPr>
              <a:t>Hi Bob, how are you?</a:t>
            </a:r>
            <a:endParaRPr sz="1350" dirty="0">
              <a:latin typeface="Calibri" panose="020F0502020204030204"/>
              <a:ea typeface="Calibri" panose="020F0502020204030204"/>
              <a:cs typeface="Calibri" panose="020F0502020204030204"/>
              <a:sym typeface="Calibri" panose="020F0502020204030204"/>
            </a:endParaRPr>
          </a:p>
        </p:txBody>
      </p:sp>
      <p:pic>
        <p:nvPicPr>
          <p:cNvPr id="166" name="Google Shape;166;p9"/>
          <p:cNvPicPr preferRelativeResize="0"/>
          <p:nvPr/>
        </p:nvPicPr>
        <p:blipFill rotWithShape="1">
          <a:blip r:embed="rId3"/>
          <a:srcRect/>
          <a:stretch>
            <a:fillRect/>
          </a:stretch>
        </p:blipFill>
        <p:spPr>
          <a:xfrm rot="10800000">
            <a:off x="3414805" y="1977671"/>
            <a:ext cx="699995" cy="708379"/>
          </a:xfrm>
          <a:prstGeom prst="rect">
            <a:avLst/>
          </a:prstGeom>
          <a:noFill/>
          <a:ln>
            <a:noFill/>
          </a:ln>
        </p:spPr>
      </p:pic>
      <p:pic>
        <p:nvPicPr>
          <p:cNvPr id="167" name="Google Shape;167;p9"/>
          <p:cNvPicPr preferRelativeResize="0"/>
          <p:nvPr/>
        </p:nvPicPr>
        <p:blipFill rotWithShape="1">
          <a:blip r:embed="rId4"/>
          <a:srcRect/>
          <a:stretch>
            <a:fillRect/>
          </a:stretch>
        </p:blipFill>
        <p:spPr>
          <a:xfrm>
            <a:off x="3965803" y="1428750"/>
            <a:ext cx="1220003" cy="683202"/>
          </a:xfrm>
          <a:prstGeom prst="rect">
            <a:avLst/>
          </a:prstGeom>
          <a:noFill/>
          <a:ln>
            <a:noFill/>
          </a:ln>
        </p:spPr>
      </p:pic>
      <p:cxnSp>
        <p:nvCxnSpPr>
          <p:cNvPr id="168" name="Google Shape;168;p9"/>
          <p:cNvCxnSpPr/>
          <p:nvPr/>
        </p:nvCxnSpPr>
        <p:spPr>
          <a:xfrm>
            <a:off x="5314950" y="2200275"/>
            <a:ext cx="1314450" cy="1171575"/>
          </a:xfrm>
          <a:prstGeom prst="straightConnector1">
            <a:avLst/>
          </a:prstGeom>
          <a:noFill/>
          <a:ln w="34925" cap="flat" cmpd="sng">
            <a:solidFill>
              <a:srgbClr val="4A7DBA"/>
            </a:solidFill>
            <a:prstDash val="dot"/>
            <a:round/>
            <a:headEnd type="none" w="sm" len="sm"/>
            <a:tailEnd type="stealth" w="med" len="med"/>
          </a:ln>
        </p:spPr>
      </p:cxnSp>
      <p:sp>
        <p:nvSpPr>
          <p:cNvPr id="169" name="Google Shape;169;p9"/>
          <p:cNvSpPr/>
          <p:nvPr/>
        </p:nvSpPr>
        <p:spPr>
          <a:xfrm>
            <a:off x="3532074" y="3043751"/>
            <a:ext cx="365352" cy="400050"/>
          </a:xfrm>
          <a:prstGeom prst="mathPlus">
            <a:avLst>
              <a:gd name="adj1" fmla="val 2352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0" name="Google Shape;170;p9"/>
          <p:cNvPicPr preferRelativeResize="0"/>
          <p:nvPr/>
        </p:nvPicPr>
        <p:blipFill rotWithShape="1">
          <a:blip r:embed="rId5"/>
          <a:srcRect/>
          <a:stretch>
            <a:fillRect/>
          </a:stretch>
        </p:blipFill>
        <p:spPr>
          <a:xfrm>
            <a:off x="3965802" y="3008606"/>
            <a:ext cx="614799" cy="435195"/>
          </a:xfrm>
          <a:prstGeom prst="rect">
            <a:avLst/>
          </a:prstGeom>
          <a:noFill/>
          <a:ln>
            <a:noFill/>
          </a:ln>
        </p:spPr>
      </p:pic>
      <p:sp>
        <p:nvSpPr>
          <p:cNvPr id="171" name="Google Shape;171;p9"/>
          <p:cNvSpPr/>
          <p:nvPr/>
        </p:nvSpPr>
        <p:spPr>
          <a:xfrm>
            <a:off x="4224652" y="3350675"/>
            <a:ext cx="355949" cy="499550"/>
          </a:xfrm>
          <a:prstGeom prst="mathMultiply">
            <a:avLst>
              <a:gd name="adj1" fmla="val 2352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2" name="Google Shape;172;p9"/>
          <p:cNvSpPr txBox="1"/>
          <p:nvPr/>
        </p:nvSpPr>
        <p:spPr>
          <a:xfrm>
            <a:off x="5312352" y="1834953"/>
            <a:ext cx="1028700" cy="276969"/>
          </a:xfrm>
          <a:prstGeom prst="rect">
            <a:avLst/>
          </a:prstGeom>
          <a:noFill/>
          <a:ln>
            <a:noFill/>
          </a:ln>
        </p:spPr>
        <p:txBody>
          <a:bodyPr spcFirstLastPara="1" wrap="square" lIns="68569" tIns="34275" rIns="68569" bIns="34275" anchor="t" anchorCtr="0">
            <a:spAutoFit/>
          </a:bodyPr>
          <a:lstStyle/>
          <a:p>
            <a:pPr defTabSz="685800"/>
            <a:r>
              <a:rPr lang="en-US" sz="1350" dirty="0">
                <a:latin typeface="Calibri" panose="020F0502020204030204"/>
                <a:ea typeface="Calibri" panose="020F0502020204030204"/>
                <a:cs typeface="Calibri" panose="020F0502020204030204"/>
                <a:sym typeface="Calibri" panose="020F0502020204030204"/>
              </a:rPr>
              <a:t>34568798</a:t>
            </a:r>
            <a:endParaRPr sz="1350" dirty="0">
              <a:latin typeface="Calibri" panose="020F0502020204030204"/>
              <a:ea typeface="Calibri" panose="020F0502020204030204"/>
              <a:cs typeface="Calibri" panose="020F0502020204030204"/>
              <a:sym typeface="Calibri" panose="020F0502020204030204"/>
            </a:endParaRPr>
          </a:p>
        </p:txBody>
      </p:sp>
      <p:sp>
        <p:nvSpPr>
          <p:cNvPr id="173" name="Google Shape;173;p9"/>
          <p:cNvSpPr txBox="1"/>
          <p:nvPr/>
        </p:nvSpPr>
        <p:spPr>
          <a:xfrm>
            <a:off x="6509904" y="2809102"/>
            <a:ext cx="1028700" cy="484718"/>
          </a:xfrm>
          <a:prstGeom prst="rect">
            <a:avLst/>
          </a:prstGeom>
          <a:noFill/>
          <a:ln>
            <a:noFill/>
          </a:ln>
        </p:spPr>
        <p:txBody>
          <a:bodyPr spcFirstLastPara="1" wrap="square" lIns="68569" tIns="34275" rIns="68569" bIns="34275" anchor="t" anchorCtr="0">
            <a:spAutoFit/>
          </a:bodyPr>
          <a:lstStyle/>
          <a:p>
            <a:pPr defTabSz="685800"/>
            <a:r>
              <a:rPr lang="en-US" sz="1350">
                <a:latin typeface="Calibri" panose="020F0502020204030204"/>
                <a:ea typeface="Calibri" panose="020F0502020204030204"/>
                <a:cs typeface="Calibri" panose="020F0502020204030204"/>
                <a:sym typeface="Calibri" panose="020F0502020204030204"/>
              </a:rPr>
              <a:t>Error / Original Text</a:t>
            </a:r>
            <a:endParaRPr sz="1350">
              <a:latin typeface="Calibri" panose="020F0502020204030204"/>
              <a:ea typeface="Calibri" panose="020F0502020204030204"/>
              <a:cs typeface="Calibri" panose="020F0502020204030204"/>
              <a:sym typeface="Calibri" panose="020F0502020204030204"/>
            </a:endParaRPr>
          </a:p>
        </p:txBody>
      </p:sp>
      <p:sp>
        <p:nvSpPr>
          <p:cNvPr id="15" name="TextBox 14"/>
          <p:cNvSpPr txBox="1"/>
          <p:nvPr/>
        </p:nvSpPr>
        <p:spPr>
          <a:xfrm>
            <a:off x="1716374" y="4193498"/>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Alice</a:t>
            </a:r>
            <a:endParaRPr lang="en-US" sz="1200" b="1" dirty="0">
              <a:effectLst>
                <a:outerShdw blurRad="38100" dist="38100" dir="2700000" algn="tl">
                  <a:srgbClr val="000000">
                    <a:alpha val="43137"/>
                  </a:srgbClr>
                </a:outerShdw>
              </a:effectLst>
            </a:endParaRPr>
          </a:p>
        </p:txBody>
      </p:sp>
      <p:sp>
        <p:nvSpPr>
          <p:cNvPr id="16" name="TextBox 15"/>
          <p:cNvSpPr txBox="1"/>
          <p:nvPr/>
        </p:nvSpPr>
        <p:spPr>
          <a:xfrm>
            <a:off x="6427033" y="4182256"/>
            <a:ext cx="445956" cy="253916"/>
          </a:xfrm>
          <a:prstGeom prst="rect">
            <a:avLst/>
          </a:prstGeom>
          <a:noFill/>
        </p:spPr>
        <p:txBody>
          <a:bodyPr wrap="none" rtlCol="0">
            <a:spAutoFit/>
          </a:bodyPr>
          <a:lstStyle/>
          <a:p>
            <a:pPr defTabSz="685800"/>
            <a:r>
              <a:rPr lang="en-US" sz="1050" b="1" dirty="0">
                <a:effectLst>
                  <a:outerShdw blurRad="38100" dist="38100" dir="2700000" algn="tl">
                    <a:srgbClr val="000000">
                      <a:alpha val="43137"/>
                    </a:srgbClr>
                  </a:outerShdw>
                </a:effectLst>
              </a:rPr>
              <a:t>Bob</a:t>
            </a:r>
            <a:endParaRPr lang="en-US" sz="1050" b="1" dirty="0">
              <a:effectLst>
                <a:outerShdw blurRad="38100" dist="38100" dir="2700000" algn="tl">
                  <a:srgbClr val="000000">
                    <a:alpha val="43137"/>
                  </a:srgbClr>
                </a:outerShdw>
              </a:effectLst>
            </a:endParaRPr>
          </a:p>
        </p:txBody>
      </p:sp>
      <p:sp>
        <p:nvSpPr>
          <p:cNvPr id="17" name="TextBox 16"/>
          <p:cNvSpPr txBox="1"/>
          <p:nvPr/>
        </p:nvSpPr>
        <p:spPr>
          <a:xfrm>
            <a:off x="4157897" y="1058681"/>
            <a:ext cx="636713" cy="253916"/>
          </a:xfrm>
          <a:prstGeom prst="rect">
            <a:avLst/>
          </a:prstGeom>
          <a:noFill/>
        </p:spPr>
        <p:txBody>
          <a:bodyPr wrap="none" rtlCol="0">
            <a:spAutoFit/>
          </a:bodyPr>
          <a:lstStyle/>
          <a:p>
            <a:pPr defTabSz="685800"/>
            <a:r>
              <a:rPr lang="en-US" sz="1050" b="1" dirty="0">
                <a:effectLst>
                  <a:outerShdw blurRad="38100" dist="38100" dir="2700000" algn="tl">
                    <a:srgbClr val="000000">
                      <a:alpha val="43137"/>
                    </a:srgbClr>
                  </a:outerShdw>
                </a:effectLst>
              </a:rPr>
              <a:t>Hacker</a:t>
            </a:r>
            <a:endParaRPr lang="en-US" sz="1050" b="1"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8"/>
          <p:cNvPicPr preferRelativeResize="0">
            <a:picLocks noGrp="1"/>
          </p:cNvPicPr>
          <p:nvPr>
            <p:ph type="body" idx="1"/>
          </p:nvPr>
        </p:nvPicPr>
        <p:blipFill rotWithShape="1">
          <a:blip r:embed="rId1"/>
          <a:srcRect/>
          <a:stretch>
            <a:fillRect/>
          </a:stretch>
        </p:blipFill>
        <p:spPr>
          <a:xfrm>
            <a:off x="1314451" y="2343150"/>
            <a:ext cx="1257299" cy="971042"/>
          </a:xfrm>
          <a:prstGeom prst="rect">
            <a:avLst/>
          </a:prstGeom>
          <a:noFill/>
          <a:ln>
            <a:noFill/>
          </a:ln>
        </p:spPr>
      </p:pic>
      <p:sp>
        <p:nvSpPr>
          <p:cNvPr id="141" name="Google Shape;141;p8"/>
          <p:cNvSpPr/>
          <p:nvPr/>
        </p:nvSpPr>
        <p:spPr>
          <a:xfrm>
            <a:off x="2514600" y="2743200"/>
            <a:ext cx="342900" cy="17145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2" name="Google Shape;142;p8"/>
          <p:cNvSpPr txBox="1"/>
          <p:nvPr/>
        </p:nvSpPr>
        <p:spPr>
          <a:xfrm>
            <a:off x="2857500" y="2571751"/>
            <a:ext cx="742950" cy="484718"/>
          </a:xfrm>
          <a:prstGeom prst="rect">
            <a:avLst/>
          </a:prstGeom>
          <a:noFill/>
          <a:ln>
            <a:noFill/>
          </a:ln>
        </p:spPr>
        <p:txBody>
          <a:bodyPr spcFirstLastPara="1" wrap="square" lIns="68569" tIns="34275" rIns="68569" bIns="34275" anchor="t" anchorCtr="0">
            <a:spAutoFit/>
          </a:bodyPr>
          <a:lstStyle/>
          <a:p>
            <a:pPr defTabSz="685800"/>
            <a:r>
              <a:rPr lang="en-US" sz="1350">
                <a:latin typeface="Calibri" panose="020F0502020204030204"/>
                <a:ea typeface="Calibri" panose="020F0502020204030204"/>
                <a:cs typeface="Calibri" panose="020F0502020204030204"/>
                <a:sym typeface="Calibri" panose="020F0502020204030204"/>
              </a:rPr>
              <a:t>Hi, How are you?</a:t>
            </a:r>
            <a:endParaRPr sz="1350">
              <a:latin typeface="Calibri" panose="020F0502020204030204"/>
              <a:ea typeface="Calibri" panose="020F0502020204030204"/>
              <a:cs typeface="Calibri" panose="020F0502020204030204"/>
              <a:sym typeface="Calibri" panose="020F0502020204030204"/>
            </a:endParaRPr>
          </a:p>
        </p:txBody>
      </p:sp>
      <p:pic>
        <p:nvPicPr>
          <p:cNvPr id="143" name="Google Shape;143;p8"/>
          <p:cNvPicPr preferRelativeResize="0"/>
          <p:nvPr/>
        </p:nvPicPr>
        <p:blipFill rotWithShape="1">
          <a:blip r:embed="rId2"/>
          <a:srcRect/>
          <a:stretch>
            <a:fillRect/>
          </a:stretch>
        </p:blipFill>
        <p:spPr>
          <a:xfrm>
            <a:off x="3675459" y="2857500"/>
            <a:ext cx="667941" cy="393163"/>
          </a:xfrm>
          <a:prstGeom prst="rect">
            <a:avLst/>
          </a:prstGeom>
          <a:noFill/>
          <a:ln>
            <a:noFill/>
          </a:ln>
        </p:spPr>
      </p:pic>
      <p:sp>
        <p:nvSpPr>
          <p:cNvPr id="144" name="Google Shape;144;p8"/>
          <p:cNvSpPr/>
          <p:nvPr/>
        </p:nvSpPr>
        <p:spPr>
          <a:xfrm>
            <a:off x="3543300" y="2672276"/>
            <a:ext cx="914400" cy="313298"/>
          </a:xfrm>
          <a:prstGeom prst="mathEqual">
            <a:avLst>
              <a:gd name="adj1" fmla="val 23520"/>
              <a:gd name="adj2" fmla="val 1176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latin typeface="Calibri" panose="020F0502020204030204"/>
              <a:ea typeface="Calibri" panose="020F0502020204030204"/>
              <a:cs typeface="Calibri" panose="020F0502020204030204"/>
              <a:sym typeface="Calibri" panose="020F0502020204030204"/>
            </a:endParaRPr>
          </a:p>
        </p:txBody>
      </p:sp>
      <p:pic>
        <p:nvPicPr>
          <p:cNvPr id="145" name="Google Shape;145;p8"/>
          <p:cNvPicPr preferRelativeResize="0"/>
          <p:nvPr/>
        </p:nvPicPr>
        <p:blipFill rotWithShape="1">
          <a:blip r:embed="rId3"/>
          <a:srcRect/>
          <a:stretch>
            <a:fillRect/>
          </a:stretch>
        </p:blipFill>
        <p:spPr>
          <a:xfrm>
            <a:off x="4430152" y="2544202"/>
            <a:ext cx="599048" cy="599048"/>
          </a:xfrm>
          <a:prstGeom prst="rect">
            <a:avLst/>
          </a:prstGeom>
          <a:noFill/>
          <a:ln>
            <a:noFill/>
          </a:ln>
        </p:spPr>
      </p:pic>
      <p:sp>
        <p:nvSpPr>
          <p:cNvPr id="146" name="Google Shape;146;p8"/>
          <p:cNvSpPr/>
          <p:nvPr/>
        </p:nvSpPr>
        <p:spPr>
          <a:xfrm>
            <a:off x="5086350" y="2814124"/>
            <a:ext cx="685800" cy="100526"/>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7" name="Google Shape;147;p8"/>
          <p:cNvSpPr txBox="1"/>
          <p:nvPr/>
        </p:nvSpPr>
        <p:spPr>
          <a:xfrm>
            <a:off x="5057775" y="2985574"/>
            <a:ext cx="885825" cy="276969"/>
          </a:xfrm>
          <a:prstGeom prst="rect">
            <a:avLst/>
          </a:prstGeom>
          <a:noFill/>
          <a:ln>
            <a:noFill/>
          </a:ln>
        </p:spPr>
        <p:txBody>
          <a:bodyPr spcFirstLastPara="1" wrap="square" lIns="68569" tIns="34275" rIns="68569" bIns="34275" anchor="t" anchorCtr="0">
            <a:spAutoFit/>
          </a:bodyPr>
          <a:lstStyle/>
          <a:p>
            <a:pPr defTabSz="685800"/>
            <a:r>
              <a:rPr lang="en-US" sz="1350" dirty="0">
                <a:latin typeface="Calibri" panose="020F0502020204030204"/>
                <a:ea typeface="Calibri" panose="020F0502020204030204"/>
                <a:cs typeface="Calibri" panose="020F0502020204030204"/>
                <a:sym typeface="Calibri" panose="020F0502020204030204"/>
              </a:rPr>
              <a:t>34567843</a:t>
            </a:r>
            <a:endParaRPr sz="1350" dirty="0">
              <a:latin typeface="Calibri" panose="020F0502020204030204"/>
              <a:ea typeface="Calibri" panose="020F0502020204030204"/>
              <a:cs typeface="Calibri" panose="020F0502020204030204"/>
              <a:sym typeface="Calibri" panose="020F0502020204030204"/>
            </a:endParaRPr>
          </a:p>
        </p:txBody>
      </p:sp>
      <p:pic>
        <p:nvPicPr>
          <p:cNvPr id="148" name="Google Shape;148;p8"/>
          <p:cNvPicPr preferRelativeResize="0"/>
          <p:nvPr/>
        </p:nvPicPr>
        <p:blipFill rotWithShape="1">
          <a:blip r:embed="rId4"/>
          <a:srcRect/>
          <a:stretch>
            <a:fillRect/>
          </a:stretch>
        </p:blipFill>
        <p:spPr>
          <a:xfrm>
            <a:off x="6012825" y="2333744"/>
            <a:ext cx="1061689" cy="1019963"/>
          </a:xfrm>
          <a:prstGeom prst="rect">
            <a:avLst/>
          </a:prstGeom>
          <a:noFill/>
          <a:ln>
            <a:noFill/>
          </a:ln>
        </p:spPr>
      </p:pic>
      <p:sp>
        <p:nvSpPr>
          <p:cNvPr id="149" name="Google Shape;149;p8"/>
          <p:cNvSpPr/>
          <p:nvPr/>
        </p:nvSpPr>
        <p:spPr>
          <a:xfrm>
            <a:off x="6615109" y="3353707"/>
            <a:ext cx="71441" cy="604578"/>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0" name="Google Shape;150;p8"/>
          <p:cNvSpPr txBox="1"/>
          <p:nvPr/>
        </p:nvSpPr>
        <p:spPr>
          <a:xfrm rot="-5400000">
            <a:off x="6382137" y="3476254"/>
            <a:ext cx="885825" cy="276969"/>
          </a:xfrm>
          <a:prstGeom prst="rect">
            <a:avLst/>
          </a:prstGeom>
          <a:noFill/>
          <a:ln>
            <a:noFill/>
          </a:ln>
        </p:spPr>
        <p:txBody>
          <a:bodyPr spcFirstLastPara="1" wrap="square" lIns="68569" tIns="34275" rIns="68569" bIns="34275" anchor="t" anchorCtr="0">
            <a:spAutoFit/>
          </a:bodyPr>
          <a:lstStyle/>
          <a:p>
            <a:pPr defTabSz="685800"/>
            <a:r>
              <a:rPr lang="en-US" sz="1350">
                <a:latin typeface="Calibri" panose="020F0502020204030204"/>
                <a:ea typeface="Calibri" panose="020F0502020204030204"/>
                <a:cs typeface="Calibri" panose="020F0502020204030204"/>
                <a:sym typeface="Calibri" panose="020F0502020204030204"/>
              </a:rPr>
              <a:t>34567843</a:t>
            </a:r>
            <a:endParaRPr sz="1350">
              <a:latin typeface="Calibri" panose="020F0502020204030204"/>
              <a:ea typeface="Calibri" panose="020F0502020204030204"/>
              <a:cs typeface="Calibri" panose="020F0502020204030204"/>
              <a:sym typeface="Calibri" panose="020F0502020204030204"/>
            </a:endParaRPr>
          </a:p>
        </p:txBody>
      </p:sp>
      <p:pic>
        <p:nvPicPr>
          <p:cNvPr id="151" name="Google Shape;151;p8"/>
          <p:cNvPicPr preferRelativeResize="0"/>
          <p:nvPr/>
        </p:nvPicPr>
        <p:blipFill rotWithShape="1">
          <a:blip r:embed="rId5"/>
          <a:srcRect/>
          <a:stretch>
            <a:fillRect/>
          </a:stretch>
        </p:blipFill>
        <p:spPr>
          <a:xfrm>
            <a:off x="6286501" y="4052455"/>
            <a:ext cx="759020" cy="759020"/>
          </a:xfrm>
          <a:prstGeom prst="rect">
            <a:avLst/>
          </a:prstGeom>
          <a:noFill/>
          <a:ln>
            <a:noFill/>
          </a:ln>
        </p:spPr>
      </p:pic>
      <p:pic>
        <p:nvPicPr>
          <p:cNvPr id="152" name="Google Shape;152;p8"/>
          <p:cNvPicPr preferRelativeResize="0"/>
          <p:nvPr/>
        </p:nvPicPr>
        <p:blipFill rotWithShape="1">
          <a:blip r:embed="rId2"/>
          <a:srcRect/>
          <a:stretch>
            <a:fillRect/>
          </a:stretch>
        </p:blipFill>
        <p:spPr>
          <a:xfrm>
            <a:off x="7315200" y="4343400"/>
            <a:ext cx="333971" cy="196582"/>
          </a:xfrm>
          <a:prstGeom prst="rect">
            <a:avLst/>
          </a:prstGeom>
          <a:noFill/>
          <a:ln>
            <a:noFill/>
          </a:ln>
        </p:spPr>
      </p:pic>
      <p:sp>
        <p:nvSpPr>
          <p:cNvPr id="153" name="Google Shape;153;p8"/>
          <p:cNvSpPr/>
          <p:nvPr/>
        </p:nvSpPr>
        <p:spPr>
          <a:xfrm>
            <a:off x="7029450" y="4400551"/>
            <a:ext cx="228600" cy="106883"/>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4" name="Google Shape;154;p8"/>
          <p:cNvSpPr/>
          <p:nvPr/>
        </p:nvSpPr>
        <p:spPr>
          <a:xfrm>
            <a:off x="6012825" y="4400550"/>
            <a:ext cx="387975" cy="139432"/>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5" name="Google Shape;155;p8"/>
          <p:cNvSpPr txBox="1"/>
          <p:nvPr/>
        </p:nvSpPr>
        <p:spPr>
          <a:xfrm>
            <a:off x="5200650" y="4265059"/>
            <a:ext cx="742950" cy="484718"/>
          </a:xfrm>
          <a:prstGeom prst="rect">
            <a:avLst/>
          </a:prstGeom>
          <a:noFill/>
          <a:ln>
            <a:noFill/>
          </a:ln>
        </p:spPr>
        <p:txBody>
          <a:bodyPr spcFirstLastPara="1" wrap="square" lIns="68569" tIns="34275" rIns="68569" bIns="34275" anchor="t" anchorCtr="0">
            <a:spAutoFit/>
          </a:bodyPr>
          <a:lstStyle/>
          <a:p>
            <a:pPr defTabSz="685800"/>
            <a:r>
              <a:rPr lang="en-US" sz="1350">
                <a:latin typeface="Calibri" panose="020F0502020204030204"/>
                <a:ea typeface="Calibri" panose="020F0502020204030204"/>
                <a:cs typeface="Calibri" panose="020F0502020204030204"/>
                <a:sym typeface="Calibri" panose="020F0502020204030204"/>
              </a:rPr>
              <a:t>Hi, How are you?</a:t>
            </a:r>
            <a:endParaRPr sz="1350">
              <a:latin typeface="Calibri" panose="020F0502020204030204"/>
              <a:ea typeface="Calibri" panose="020F0502020204030204"/>
              <a:cs typeface="Calibri" panose="020F0502020204030204"/>
              <a:sym typeface="Calibri" panose="020F0502020204030204"/>
            </a:endParaRPr>
          </a:p>
        </p:txBody>
      </p:sp>
      <p:pic>
        <p:nvPicPr>
          <p:cNvPr id="156" name="Google Shape;156;p8" descr="What is cryptography? - Definition from WhatIs.com"/>
          <p:cNvPicPr preferRelativeResize="0"/>
          <p:nvPr/>
        </p:nvPicPr>
        <p:blipFill rotWithShape="1">
          <a:blip r:embed="rId6"/>
          <a:srcRect/>
          <a:stretch>
            <a:fillRect/>
          </a:stretch>
        </p:blipFill>
        <p:spPr>
          <a:xfrm>
            <a:off x="1429777" y="185822"/>
            <a:ext cx="6000750" cy="1642977"/>
          </a:xfrm>
          <a:prstGeom prst="rect">
            <a:avLst/>
          </a:prstGeom>
          <a:noFill/>
          <a:ln>
            <a:noFill/>
          </a:ln>
        </p:spPr>
      </p:pic>
      <p:sp>
        <p:nvSpPr>
          <p:cNvPr id="20" name="TextBox 19"/>
          <p:cNvSpPr txBox="1"/>
          <p:nvPr/>
        </p:nvSpPr>
        <p:spPr>
          <a:xfrm>
            <a:off x="4369633" y="2248524"/>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Encryption</a:t>
            </a:r>
            <a:endParaRPr lang="en-US" sz="1200" b="1" dirty="0">
              <a:effectLst>
                <a:outerShdw blurRad="38100" dist="38100" dir="2700000" algn="tl">
                  <a:srgbClr val="000000">
                    <a:alpha val="43137"/>
                  </a:srgbClr>
                </a:outerShdw>
              </a:effectLst>
            </a:endParaRPr>
          </a:p>
        </p:txBody>
      </p:sp>
      <p:sp>
        <p:nvSpPr>
          <p:cNvPr id="21" name="TextBox 20"/>
          <p:cNvSpPr txBox="1"/>
          <p:nvPr/>
        </p:nvSpPr>
        <p:spPr>
          <a:xfrm>
            <a:off x="6114114" y="4735018"/>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Decryption</a:t>
            </a:r>
            <a:endParaRPr lang="en-US" sz="1200" b="1" dirty="0">
              <a:effectLst>
                <a:outerShdw blurRad="38100" dist="38100" dir="2700000" algn="tl">
                  <a:srgbClr val="000000">
                    <a:alpha val="43137"/>
                  </a:srgbClr>
                </a:outerShdw>
              </a:effectLst>
            </a:endParaRPr>
          </a:p>
        </p:txBody>
      </p:sp>
      <p:sp>
        <p:nvSpPr>
          <p:cNvPr id="22" name="TextBox 21"/>
          <p:cNvSpPr txBox="1"/>
          <p:nvPr/>
        </p:nvSpPr>
        <p:spPr>
          <a:xfrm>
            <a:off x="3472098" y="3161049"/>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Key</a:t>
            </a:r>
            <a:endParaRPr lang="en-US" sz="1200" b="1" dirty="0">
              <a:effectLst>
                <a:outerShdw blurRad="38100" dist="38100" dir="2700000" algn="tl">
                  <a:srgbClr val="000000">
                    <a:alpha val="43137"/>
                  </a:srgbClr>
                </a:outerShdw>
              </a:effectLst>
            </a:endParaRPr>
          </a:p>
        </p:txBody>
      </p:sp>
      <p:sp>
        <p:nvSpPr>
          <p:cNvPr id="23" name="TextBox 22"/>
          <p:cNvSpPr txBox="1"/>
          <p:nvPr/>
        </p:nvSpPr>
        <p:spPr>
          <a:xfrm>
            <a:off x="7000407" y="4532650"/>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Key</a:t>
            </a:r>
            <a:endParaRPr lang="en-US" sz="1200" b="1" dirty="0">
              <a:effectLst>
                <a:outerShdw blurRad="38100" dist="38100" dir="2700000" algn="tl">
                  <a:srgbClr val="000000">
                    <a:alpha val="43137"/>
                  </a:srgbClr>
                </a:outerShdw>
              </a:effectLst>
            </a:endParaRPr>
          </a:p>
        </p:txBody>
      </p:sp>
      <p:sp>
        <p:nvSpPr>
          <p:cNvPr id="24" name="TextBox 23"/>
          <p:cNvSpPr txBox="1"/>
          <p:nvPr/>
        </p:nvSpPr>
        <p:spPr>
          <a:xfrm>
            <a:off x="2707599" y="2329096"/>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Plain Text</a:t>
            </a:r>
            <a:endParaRPr lang="en-US" sz="1200" b="1" dirty="0">
              <a:effectLst>
                <a:outerShdw blurRad="38100" dist="38100" dir="2700000" algn="tl">
                  <a:srgbClr val="000000">
                    <a:alpha val="43137"/>
                  </a:srgbClr>
                </a:outerShdw>
              </a:effectLst>
            </a:endParaRPr>
          </a:p>
        </p:txBody>
      </p:sp>
      <p:sp>
        <p:nvSpPr>
          <p:cNvPr id="25" name="TextBox 24"/>
          <p:cNvSpPr txBox="1"/>
          <p:nvPr/>
        </p:nvSpPr>
        <p:spPr>
          <a:xfrm>
            <a:off x="4969240" y="3264107"/>
            <a:ext cx="1000593" cy="461665"/>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Cipher Text</a:t>
            </a:r>
            <a:endParaRPr lang="en-US" sz="1200" b="1" dirty="0">
              <a:effectLst>
                <a:outerShdw blurRad="38100" dist="38100" dir="2700000" algn="tl">
                  <a:srgbClr val="000000">
                    <a:alpha val="43137"/>
                  </a:srgbClr>
                </a:outerShdw>
              </a:effectLst>
            </a:endParaRPr>
          </a:p>
        </p:txBody>
      </p:sp>
      <p:sp>
        <p:nvSpPr>
          <p:cNvPr id="26" name="TextBox 25"/>
          <p:cNvSpPr txBox="1"/>
          <p:nvPr/>
        </p:nvSpPr>
        <p:spPr>
          <a:xfrm>
            <a:off x="4586991" y="4680678"/>
            <a:ext cx="1000593" cy="276999"/>
          </a:xfrm>
          <a:prstGeom prst="rect">
            <a:avLst/>
          </a:prstGeom>
          <a:noFill/>
        </p:spPr>
        <p:txBody>
          <a:bodyPr wrap="square" rtlCol="0">
            <a:spAutoFit/>
          </a:bodyPr>
          <a:lstStyle/>
          <a:p>
            <a:pPr algn="ctr" defTabSz="685800"/>
            <a:r>
              <a:rPr lang="en-US" sz="1200" b="1" dirty="0">
                <a:effectLst>
                  <a:outerShdw blurRad="38100" dist="38100" dir="2700000" algn="tl">
                    <a:srgbClr val="000000">
                      <a:alpha val="43137"/>
                    </a:srgbClr>
                  </a:outerShdw>
                </a:effectLst>
              </a:rPr>
              <a:t>Plain Text</a:t>
            </a:r>
            <a:endParaRPr lang="en-US" sz="1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835378" y="114300"/>
            <a:ext cx="7270044" cy="857250"/>
          </a:xfrm>
          <a:prstGeom prst="rect">
            <a:avLst/>
          </a:prstGeom>
          <a:noFill/>
          <a:ln>
            <a:noFill/>
          </a:ln>
        </p:spPr>
        <p:txBody>
          <a:bodyPr spcFirstLastPara="1" wrap="square" lIns="68569" tIns="34275" rIns="68569" bIns="34275" anchor="ctr" anchorCtr="0">
            <a:normAutofit/>
          </a:bodyPr>
          <a:lstStyle/>
          <a:p>
            <a:pPr>
              <a:buSzPts val="4400"/>
            </a:pPr>
            <a:r>
              <a:rPr lang="en-US" sz="2700" b="1" dirty="0">
                <a:solidFill>
                  <a:srgbClr val="002060"/>
                </a:solidFill>
                <a:latin typeface="Bookman Old Style" panose="02050604050505020204" pitchFamily="18" charset="0"/>
              </a:rPr>
              <a:t>Cryptanalysis</a:t>
            </a:r>
            <a:endParaRPr sz="2700" b="1" dirty="0">
              <a:solidFill>
                <a:srgbClr val="002060"/>
              </a:solidFill>
              <a:latin typeface="Bookman Old Style" panose="02050604050505020204" pitchFamily="18" charset="0"/>
            </a:endParaRPr>
          </a:p>
        </p:txBody>
      </p:sp>
      <p:sp>
        <p:nvSpPr>
          <p:cNvPr id="179" name="Google Shape;179;p10"/>
          <p:cNvSpPr txBox="1">
            <a:spLocks noGrp="1"/>
          </p:cNvSpPr>
          <p:nvPr>
            <p:ph type="body" idx="1"/>
          </p:nvPr>
        </p:nvSpPr>
        <p:spPr>
          <a:xfrm>
            <a:off x="519289" y="1200150"/>
            <a:ext cx="8116711" cy="2739672"/>
          </a:xfrm>
          <a:prstGeom prst="rect">
            <a:avLst/>
          </a:prstGeom>
          <a:noFill/>
          <a:ln>
            <a:noFill/>
          </a:ln>
        </p:spPr>
        <p:txBody>
          <a:bodyPr spcFirstLastPara="1" wrap="square" lIns="68569" tIns="34275" rIns="68569" bIns="34275" anchor="t" anchorCtr="0">
            <a:normAutofit/>
          </a:bodyPr>
          <a:lstStyle/>
          <a:p>
            <a:pPr algn="l"/>
            <a:endParaRPr lang="en-IN" sz="1800" b="0" i="0" u="none" strike="noStrike" baseline="0" dirty="0">
              <a:solidFill>
                <a:srgbClr val="000000"/>
              </a:solidFill>
            </a:endParaRPr>
          </a:p>
          <a:p>
            <a:pPr algn="just"/>
            <a:r>
              <a:rPr lang="en-IN" sz="1800" b="1" i="0" u="none" strike="noStrike" baseline="0" dirty="0">
                <a:solidFill>
                  <a:srgbClr val="000000"/>
                </a:solidFill>
                <a:latin typeface="Bookman Old Style" panose="02050604050505020204" pitchFamily="18" charset="0"/>
              </a:rPr>
              <a:t>Cryptography :</a:t>
            </a:r>
            <a:r>
              <a:rPr lang="en-IN" sz="1800" b="0" i="0" u="none" strike="noStrike" baseline="0" dirty="0">
                <a:solidFill>
                  <a:srgbClr val="000000"/>
                </a:solidFill>
                <a:latin typeface="Bookman Old Style" panose="02050604050505020204" pitchFamily="18" charset="0"/>
              </a:rPr>
              <a:t>The area of study used for encryption</a:t>
            </a:r>
            <a:endParaRPr lang="en-IN" sz="1800" b="1" i="0" u="none" strike="noStrike" baseline="0" dirty="0">
              <a:solidFill>
                <a:srgbClr val="000000"/>
              </a:solidFill>
              <a:latin typeface="Bookman Old Style" panose="02050604050505020204" pitchFamily="18" charset="0"/>
            </a:endParaRPr>
          </a:p>
          <a:p>
            <a:pPr algn="just"/>
            <a:endParaRPr lang="en-IN" sz="1800" b="0" i="0" u="none" strike="noStrike" baseline="0" dirty="0">
              <a:solidFill>
                <a:srgbClr val="000000"/>
              </a:solidFill>
              <a:latin typeface="Bookman Old Style" panose="02050604050505020204" pitchFamily="18" charset="0"/>
            </a:endParaRPr>
          </a:p>
          <a:p>
            <a:pPr algn="just"/>
            <a:r>
              <a:rPr lang="en-IN" sz="1800" b="1" i="1" u="none" strike="noStrike" baseline="0" dirty="0">
                <a:solidFill>
                  <a:srgbClr val="000000"/>
                </a:solidFill>
                <a:latin typeface="Bookman Old Style" panose="02050604050505020204" pitchFamily="18" charset="0"/>
              </a:rPr>
              <a:t>Cryptanalysis : </a:t>
            </a:r>
            <a:r>
              <a:rPr lang="en-IN" sz="1800" b="0" i="0" u="none" strike="noStrike" baseline="0" dirty="0">
                <a:solidFill>
                  <a:srgbClr val="000000"/>
                </a:solidFill>
                <a:latin typeface="Bookman Old Style" panose="02050604050505020204" pitchFamily="18" charset="0"/>
              </a:rPr>
              <a:t>The area of study used for decrypting a message without any knowledge of encryption details.</a:t>
            </a:r>
            <a:endParaRPr lang="en-IN" sz="1800" b="0" i="0" u="none" strike="noStrike" baseline="0" dirty="0">
              <a:solidFill>
                <a:srgbClr val="000000"/>
              </a:solidFill>
              <a:latin typeface="Bookman Old Style" panose="02050604050505020204" pitchFamily="18" charset="0"/>
            </a:endParaRPr>
          </a:p>
          <a:p>
            <a:pPr marL="85725" indent="0" algn="just">
              <a:buNone/>
            </a:pPr>
            <a:endParaRPr lang="en-IN" sz="1800" b="0" i="0" u="none" strike="noStrike" baseline="0" dirty="0">
              <a:solidFill>
                <a:srgbClr val="000000"/>
              </a:solidFill>
              <a:latin typeface="Bookman Old Style" panose="02050604050505020204" pitchFamily="18" charset="0"/>
            </a:endParaRPr>
          </a:p>
          <a:p>
            <a:pPr algn="just"/>
            <a:r>
              <a:rPr lang="en-IN" sz="1800" b="1" i="0" u="none" strike="noStrike" baseline="0" dirty="0">
                <a:solidFill>
                  <a:srgbClr val="000000"/>
                </a:solidFill>
                <a:latin typeface="Bookman Old Style" panose="02050604050505020204" pitchFamily="18" charset="0"/>
              </a:rPr>
              <a:t>Cryptology : </a:t>
            </a:r>
            <a:r>
              <a:rPr lang="en-IN" sz="1800" b="0" i="0" u="none" strike="noStrike" baseline="0" dirty="0">
                <a:solidFill>
                  <a:srgbClr val="000000"/>
                </a:solidFill>
                <a:latin typeface="Bookman Old Style" panose="02050604050505020204" pitchFamily="18" charset="0"/>
              </a:rPr>
              <a:t>The areas of cryptography and cryptanalysis together</a:t>
            </a:r>
            <a:endParaRPr dirty="0"/>
          </a:p>
          <a:p>
            <a:pPr marL="257175" indent="-104775" algn="just">
              <a:spcBef>
                <a:spcPts val="480"/>
              </a:spcBef>
              <a:buSzPts val="3200"/>
              <a:buNone/>
            </a:pPr>
            <a:endParaRPr dirty="0"/>
          </a:p>
          <a:p>
            <a:pPr marL="257175" indent="-104775" algn="just">
              <a:spcBef>
                <a:spcPts val="480"/>
              </a:spcBef>
              <a:buSzPts val="3200"/>
              <a:buNone/>
            </a:pPr>
            <a:endParaRPr dirty="0"/>
          </a:p>
          <a:p>
            <a:pPr marL="257175" indent="-104775" algn="just">
              <a:spcBef>
                <a:spcPts val="480"/>
              </a:spcBef>
              <a:buSzPts val="3200"/>
              <a:buNone/>
            </a:pPr>
            <a:endParaRPr dirty="0"/>
          </a:p>
          <a:p>
            <a:pPr marL="257175" indent="-142875" algn="just">
              <a:spcBef>
                <a:spcPts val="360"/>
              </a:spcBef>
              <a:buSzPts val="2400"/>
              <a:buNone/>
            </a:pPr>
            <a:endParaRPr sz="1800" dirty="0"/>
          </a:p>
          <a:p>
            <a:pPr marL="257175" indent="-142875" algn="just">
              <a:spcBef>
                <a:spcPts val="360"/>
              </a:spcBef>
              <a:buSzPts val="2400"/>
              <a:buNone/>
            </a:pPr>
            <a:endParaRPr sz="2200" dirty="0">
              <a:solidFill>
                <a:schemeClr val="tx1">
                  <a:lumMod val="75000"/>
                </a:schemeClr>
              </a:solidFill>
              <a:latin typeface="Bookman Old Style" panose="0205060405050502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SECURITY ATTACKS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507998" y="115668"/>
            <a:ext cx="7586133" cy="857250"/>
          </a:xfrm>
          <a:prstGeom prst="rect">
            <a:avLst/>
          </a:prstGeom>
          <a:noFill/>
          <a:ln>
            <a:noFill/>
          </a:ln>
        </p:spPr>
        <p:txBody>
          <a:bodyPr spcFirstLastPara="1" wrap="square" lIns="68569" tIns="34275" rIns="68569" bIns="34275" anchor="ctr" anchorCtr="0">
            <a:normAutofit/>
          </a:bodyPr>
          <a:lstStyle/>
          <a:p>
            <a:pPr>
              <a:buSzPts val="4400"/>
            </a:pPr>
            <a:r>
              <a:rPr lang="en-US" sz="3200" b="1" dirty="0">
                <a:solidFill>
                  <a:srgbClr val="002060"/>
                </a:solidFill>
                <a:latin typeface="Bookman Old Style" panose="02050604050505020204" pitchFamily="18" charset="0"/>
              </a:rPr>
              <a:t>SECURITY ATTACKS</a:t>
            </a:r>
            <a:endParaRPr sz="3200" dirty="0">
              <a:solidFill>
                <a:srgbClr val="002060"/>
              </a:solidFill>
              <a:latin typeface="Bookman Old Style" panose="02050604050505020204" pitchFamily="18" charset="0"/>
            </a:endParaRPr>
          </a:p>
        </p:txBody>
      </p:sp>
      <p:sp>
        <p:nvSpPr>
          <p:cNvPr id="6" name="Text Placeholder 5"/>
          <p:cNvSpPr>
            <a:spLocks noGrp="1"/>
          </p:cNvSpPr>
          <p:nvPr>
            <p:ph type="body" idx="1"/>
          </p:nvPr>
        </p:nvSpPr>
        <p:spPr>
          <a:xfrm>
            <a:off x="507998" y="972918"/>
            <a:ext cx="8511823" cy="3870015"/>
          </a:xfrm>
        </p:spPr>
        <p:txBody>
          <a:bodyPr>
            <a:normAutofit/>
          </a:bodyPr>
          <a:lstStyle/>
          <a:p>
            <a:r>
              <a:rPr lang="en-US" sz="2000" b="1" dirty="0">
                <a:solidFill>
                  <a:srgbClr val="0070C0"/>
                </a:solidFill>
                <a:latin typeface="Bookman Old Style" panose="02050604050505020204" pitchFamily="18" charset="0"/>
              </a:rPr>
              <a:t>Passive attacks: </a:t>
            </a:r>
            <a:r>
              <a:rPr lang="en-IN" sz="2000" dirty="0">
                <a:latin typeface="Bookman Old Style" panose="02050604050505020204" pitchFamily="18" charset="0"/>
              </a:rPr>
              <a:t>It attempts to make use of information from the system but does not affect system resources. </a:t>
            </a:r>
            <a:endParaRPr lang="en-US" sz="2000" b="1" dirty="0">
              <a:solidFill>
                <a:srgbClr val="0070C0"/>
              </a:solidFill>
              <a:latin typeface="Bookman Old Style" panose="02050604050505020204" pitchFamily="18" charset="0"/>
            </a:endParaRPr>
          </a:p>
          <a:p>
            <a:pPr lvl="2"/>
            <a:r>
              <a:rPr lang="en-US" sz="2000" dirty="0">
                <a:solidFill>
                  <a:schemeClr val="accent1">
                    <a:lumMod val="75000"/>
                  </a:schemeClr>
                </a:solidFill>
                <a:latin typeface="Bookman Old Style" panose="02050604050505020204" pitchFamily="18" charset="0"/>
              </a:rPr>
              <a:t>Release of Message contents</a:t>
            </a:r>
            <a:endParaRPr lang="en-US" sz="2000" dirty="0">
              <a:solidFill>
                <a:schemeClr val="accent1">
                  <a:lumMod val="75000"/>
                </a:schemeClr>
              </a:solidFill>
              <a:latin typeface="Bookman Old Style" panose="02050604050505020204" pitchFamily="18" charset="0"/>
            </a:endParaRPr>
          </a:p>
          <a:p>
            <a:pPr lvl="2"/>
            <a:r>
              <a:rPr lang="en-US" sz="2000" dirty="0">
                <a:solidFill>
                  <a:schemeClr val="accent1">
                    <a:lumMod val="75000"/>
                  </a:schemeClr>
                </a:solidFill>
                <a:latin typeface="Bookman Old Style" panose="02050604050505020204" pitchFamily="18" charset="0"/>
              </a:rPr>
              <a:t>Traffic Analysis</a:t>
            </a:r>
            <a:endParaRPr lang="en-US" sz="2000" dirty="0">
              <a:solidFill>
                <a:schemeClr val="accent1">
                  <a:lumMod val="75000"/>
                </a:schemeClr>
              </a:solidFill>
              <a:latin typeface="Bookman Old Style" panose="02050604050505020204" pitchFamily="18" charset="0"/>
            </a:endParaRPr>
          </a:p>
          <a:p>
            <a:r>
              <a:rPr lang="en-US" sz="2000" b="1" dirty="0">
                <a:solidFill>
                  <a:srgbClr val="0070C0"/>
                </a:solidFill>
                <a:latin typeface="Bookman Old Style" panose="02050604050505020204" pitchFamily="18" charset="0"/>
              </a:rPr>
              <a:t>Active attacks: </a:t>
            </a:r>
            <a:r>
              <a:rPr lang="en-IN" sz="2000" dirty="0">
                <a:latin typeface="Bookman Old Style" panose="02050604050505020204" pitchFamily="18" charset="0"/>
              </a:rPr>
              <a:t>It attempts to alter system resources or affect their operation.</a:t>
            </a:r>
            <a:endParaRPr lang="en-IN" sz="2000" dirty="0">
              <a:latin typeface="Bookman Old Style" panose="02050604050505020204" pitchFamily="18" charset="0"/>
            </a:endParaRPr>
          </a:p>
          <a:p>
            <a:pPr marL="1073150" indent="-271780"/>
            <a:r>
              <a:rPr lang="en-US" sz="2000" dirty="0">
                <a:solidFill>
                  <a:srgbClr val="4F81BD">
                    <a:lumMod val="75000"/>
                  </a:srgbClr>
                </a:solidFill>
                <a:latin typeface="Bookman Old Style" panose="02050604050505020204" pitchFamily="18" charset="0"/>
              </a:rPr>
              <a:t>Masquerade</a:t>
            </a:r>
            <a:endParaRPr lang="en-US" sz="2000" dirty="0">
              <a:solidFill>
                <a:srgbClr val="4F81BD">
                  <a:lumMod val="75000"/>
                </a:srgbClr>
              </a:solidFill>
              <a:latin typeface="Bookman Old Style" panose="02050604050505020204" pitchFamily="18" charset="0"/>
            </a:endParaRPr>
          </a:p>
          <a:p>
            <a:pPr marL="1073150" lvl="2" indent="-271780" defTabSz="685800"/>
            <a:r>
              <a:rPr lang="en-US" sz="2000" dirty="0">
                <a:solidFill>
                  <a:srgbClr val="4F81BD">
                    <a:lumMod val="75000"/>
                  </a:srgbClr>
                </a:solidFill>
                <a:latin typeface="Bookman Old Style" panose="02050604050505020204" pitchFamily="18" charset="0"/>
              </a:rPr>
              <a:t>Replay</a:t>
            </a:r>
            <a:endParaRPr lang="en-US" sz="2000" dirty="0">
              <a:solidFill>
                <a:srgbClr val="4F81BD">
                  <a:lumMod val="75000"/>
                </a:srgbClr>
              </a:solidFill>
              <a:latin typeface="Bookman Old Style" panose="02050604050505020204" pitchFamily="18" charset="0"/>
            </a:endParaRPr>
          </a:p>
          <a:p>
            <a:pPr marL="1073150" lvl="2" indent="-271780" defTabSz="685800"/>
            <a:r>
              <a:rPr lang="en-US" sz="2000" dirty="0">
                <a:solidFill>
                  <a:srgbClr val="4F81BD">
                    <a:lumMod val="75000"/>
                  </a:srgbClr>
                </a:solidFill>
                <a:latin typeface="Bookman Old Style" panose="02050604050505020204" pitchFamily="18" charset="0"/>
              </a:rPr>
              <a:t>Modification</a:t>
            </a:r>
            <a:endParaRPr lang="en-US" sz="2000" dirty="0">
              <a:solidFill>
                <a:srgbClr val="4F81BD">
                  <a:lumMod val="75000"/>
                </a:srgbClr>
              </a:solidFill>
              <a:latin typeface="Bookman Old Style" panose="02050604050505020204" pitchFamily="18" charset="0"/>
            </a:endParaRPr>
          </a:p>
          <a:p>
            <a:pPr marL="1073150" lvl="2" indent="-271780" defTabSz="685800"/>
            <a:r>
              <a:rPr lang="en-US" sz="2000" dirty="0">
                <a:solidFill>
                  <a:srgbClr val="4F81BD">
                    <a:lumMod val="75000"/>
                  </a:srgbClr>
                </a:solidFill>
                <a:latin typeface="Bookman Old Style" panose="02050604050505020204" pitchFamily="18" charset="0"/>
              </a:rPr>
              <a:t>Denial of Service</a:t>
            </a:r>
            <a:endParaRPr lang="en-US" sz="2000" dirty="0">
              <a:solidFill>
                <a:srgbClr val="4F81BD">
                  <a:lumMod val="75000"/>
                </a:srgbClr>
              </a:solidFill>
              <a:latin typeface="Bookman Old Style" panose="02050604050505020204" pitchFamily="18" charset="0"/>
            </a:endParaRPr>
          </a:p>
          <a:p>
            <a:pPr>
              <a:buNone/>
            </a:pPr>
            <a:endParaRPr lang="en-US" sz="3825"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541867" y="191125"/>
            <a:ext cx="7473244" cy="666125"/>
          </a:xfrm>
          <a:prstGeom prst="rect">
            <a:avLst/>
          </a:prstGeom>
          <a:noFill/>
          <a:ln>
            <a:noFill/>
          </a:ln>
        </p:spPr>
        <p:txBody>
          <a:bodyPr spcFirstLastPara="1" wrap="square" lIns="68569" tIns="34275" rIns="68569" bIns="34275" anchor="ctr" anchorCtr="0">
            <a:noAutofit/>
          </a:bodyPr>
          <a:lstStyle/>
          <a:p>
            <a:pPr algn="just">
              <a:buSzPts val="3200"/>
            </a:pPr>
            <a:r>
              <a:rPr lang="en-US" sz="2400" b="1" dirty="0">
                <a:solidFill>
                  <a:schemeClr val="accent1">
                    <a:lumMod val="75000"/>
                  </a:schemeClr>
                </a:solidFill>
                <a:latin typeface="Bookman Old Style" panose="02050604050505020204" pitchFamily="18" charset="0"/>
              </a:rPr>
              <a:t>Passive Attack: Release of Message contents</a:t>
            </a:r>
            <a:endParaRPr lang="en-IN" sz="2400" b="1" dirty="0">
              <a:solidFill>
                <a:srgbClr val="0070C0"/>
              </a:solidFill>
            </a:endParaRPr>
          </a:p>
        </p:txBody>
      </p:sp>
      <p:sp>
        <p:nvSpPr>
          <p:cNvPr id="217" name="Google Shape;217;p16"/>
          <p:cNvSpPr txBox="1">
            <a:spLocks noGrp="1"/>
          </p:cNvSpPr>
          <p:nvPr>
            <p:ph type="body" idx="1"/>
          </p:nvPr>
        </p:nvSpPr>
        <p:spPr>
          <a:xfrm>
            <a:off x="824089" y="959556"/>
            <a:ext cx="7744178" cy="4069644"/>
          </a:xfrm>
          <a:prstGeom prst="rect">
            <a:avLst/>
          </a:prstGeom>
          <a:noFill/>
          <a:ln>
            <a:noFill/>
          </a:ln>
        </p:spPr>
        <p:txBody>
          <a:bodyPr spcFirstLastPara="1" wrap="square" lIns="68569" tIns="34275" rIns="68569" bIns="34275" anchor="t" anchorCtr="0">
            <a:normAutofit/>
          </a:bodyPr>
          <a:lstStyle/>
          <a:p>
            <a:pPr marL="0" indent="0">
              <a:lnSpc>
                <a:spcPct val="90000"/>
              </a:lnSpc>
              <a:spcBef>
                <a:spcPts val="480"/>
              </a:spcBef>
              <a:buSzPts val="3200"/>
              <a:buNone/>
            </a:pPr>
            <a:endParaRPr dirty="0"/>
          </a:p>
          <a:p>
            <a:pPr marL="0" indent="0">
              <a:lnSpc>
                <a:spcPct val="90000"/>
              </a:lnSpc>
              <a:spcBef>
                <a:spcPts val="480"/>
              </a:spcBef>
              <a:buSzPts val="3200"/>
              <a:buNone/>
            </a:pPr>
            <a:endParaRPr dirty="0"/>
          </a:p>
          <a:p>
            <a:pPr marL="0" indent="0">
              <a:lnSpc>
                <a:spcPct val="90000"/>
              </a:lnSpc>
              <a:spcBef>
                <a:spcPts val="480"/>
              </a:spcBef>
              <a:buSzPts val="3200"/>
              <a:buNone/>
            </a:pPr>
            <a:endParaRPr dirty="0"/>
          </a:p>
          <a:p>
            <a:pPr marL="0" indent="0">
              <a:lnSpc>
                <a:spcPct val="90000"/>
              </a:lnSpc>
              <a:spcBef>
                <a:spcPts val="480"/>
              </a:spcBef>
              <a:buSzPts val="3200"/>
              <a:buNone/>
            </a:pPr>
            <a:endParaRPr dirty="0"/>
          </a:p>
          <a:p>
            <a:pPr marL="0" indent="0">
              <a:lnSpc>
                <a:spcPct val="90000"/>
              </a:lnSpc>
              <a:spcBef>
                <a:spcPts val="480"/>
              </a:spcBef>
              <a:buSzPts val="3200"/>
              <a:buNone/>
            </a:pPr>
            <a:endParaRPr dirty="0"/>
          </a:p>
          <a:p>
            <a:pPr marL="0" indent="0">
              <a:lnSpc>
                <a:spcPct val="90000"/>
              </a:lnSpc>
              <a:spcBef>
                <a:spcPts val="360"/>
              </a:spcBef>
              <a:buSzPts val="2400"/>
              <a:buNone/>
            </a:pPr>
            <a:r>
              <a:rPr lang="en-US" sz="1800" dirty="0">
                <a:solidFill>
                  <a:schemeClr val="tx1">
                    <a:lumMod val="75000"/>
                  </a:schemeClr>
                </a:solidFill>
                <a:latin typeface="Bookman Old Style" panose="02050604050505020204" pitchFamily="18" charset="0"/>
              </a:rPr>
              <a:t>A telephone conversation, an e-mail message and a transferred file may contain sensitive or confidential information. </a:t>
            </a:r>
            <a:endParaRPr dirty="0">
              <a:solidFill>
                <a:schemeClr val="tx1">
                  <a:lumMod val="75000"/>
                </a:schemeClr>
              </a:solidFill>
              <a:latin typeface="Bookman Old Style" panose="02050604050505020204" pitchFamily="18" charset="0"/>
            </a:endParaRPr>
          </a:p>
        </p:txBody>
      </p:sp>
      <p:pic>
        <p:nvPicPr>
          <p:cNvPr id="218" name="Google Shape;218;p16"/>
          <p:cNvPicPr preferRelativeResize="0"/>
          <p:nvPr/>
        </p:nvPicPr>
        <p:blipFill rotWithShape="1">
          <a:blip r:embed="rId1"/>
          <a:srcRect/>
          <a:stretch>
            <a:fillRect/>
          </a:stretch>
        </p:blipFill>
        <p:spPr>
          <a:xfrm>
            <a:off x="1571148" y="959556"/>
            <a:ext cx="5414682" cy="23029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666044" y="205979"/>
            <a:ext cx="6992056" cy="460065"/>
          </a:xfrm>
          <a:prstGeom prst="rect">
            <a:avLst/>
          </a:prstGeom>
          <a:noFill/>
          <a:ln>
            <a:noFill/>
          </a:ln>
        </p:spPr>
        <p:txBody>
          <a:bodyPr spcFirstLastPara="1" wrap="square" lIns="68569" tIns="34275" rIns="68569" bIns="34275" anchor="ctr" anchorCtr="0">
            <a:noAutofit/>
          </a:bodyPr>
          <a:lstStyle/>
          <a:p>
            <a:pPr algn="just">
              <a:buSzPts val="2000"/>
            </a:pPr>
            <a:r>
              <a:rPr lang="en-US" sz="2400" b="1" dirty="0">
                <a:solidFill>
                  <a:schemeClr val="accent1">
                    <a:lumMod val="75000"/>
                  </a:schemeClr>
                </a:solidFill>
                <a:latin typeface="Bookman Old Style" panose="02050604050505020204" pitchFamily="18" charset="0"/>
              </a:rPr>
              <a:t>Passive Attack: Traffic Analysis </a:t>
            </a:r>
            <a:endParaRPr sz="2400" dirty="0">
              <a:solidFill>
                <a:schemeClr val="accent1">
                  <a:lumMod val="75000"/>
                </a:schemeClr>
              </a:solidFill>
              <a:latin typeface="Bookman Old Style" panose="02050604050505020204" pitchFamily="18" charset="0"/>
            </a:endParaRPr>
          </a:p>
        </p:txBody>
      </p:sp>
      <p:pic>
        <p:nvPicPr>
          <p:cNvPr id="224" name="Google Shape;224;p17"/>
          <p:cNvPicPr preferRelativeResize="0">
            <a:picLocks noGrp="1"/>
          </p:cNvPicPr>
          <p:nvPr>
            <p:ph type="body" idx="1"/>
          </p:nvPr>
        </p:nvPicPr>
        <p:blipFill rotWithShape="1">
          <a:blip r:embed="rId1"/>
          <a:srcRect/>
          <a:stretch>
            <a:fillRect/>
          </a:stretch>
        </p:blipFill>
        <p:spPr>
          <a:xfrm>
            <a:off x="1293989" y="666044"/>
            <a:ext cx="6172200" cy="3048000"/>
          </a:xfrm>
          <a:prstGeom prst="rect">
            <a:avLst/>
          </a:prstGeom>
          <a:noFill/>
          <a:ln>
            <a:noFill/>
          </a:ln>
        </p:spPr>
      </p:pic>
      <p:sp>
        <p:nvSpPr>
          <p:cNvPr id="5" name="TextBox 4"/>
          <p:cNvSpPr txBox="1"/>
          <p:nvPr/>
        </p:nvSpPr>
        <p:spPr>
          <a:xfrm>
            <a:off x="812800" y="3714044"/>
            <a:ext cx="7778045" cy="923330"/>
          </a:xfrm>
          <a:prstGeom prst="rect">
            <a:avLst/>
          </a:prstGeom>
          <a:noFill/>
        </p:spPr>
        <p:txBody>
          <a:bodyPr wrap="square">
            <a:spAutoFit/>
          </a:bodyPr>
          <a:lstStyle/>
          <a:p>
            <a:pPr algn="just"/>
            <a:r>
              <a:rPr lang="en-IN" sz="1800" b="0" i="0" u="none" strike="noStrike" baseline="0" dirty="0">
                <a:solidFill>
                  <a:srgbClr val="000000"/>
                </a:solidFill>
                <a:latin typeface="Bookman Old Style" panose="02050604050505020204" pitchFamily="18" charset="0"/>
              </a:rPr>
              <a:t>Encryption technique can be used to mask the content of messages so that opponents, even if they captured the message, could not extract the information from message. </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1991850"/>
            <a:ext cx="7772400" cy="1159800"/>
          </a:xfrm>
          <a:prstGeom prst="rect">
            <a:avLst/>
          </a:prstGeom>
        </p:spPr>
        <p:txBody>
          <a:bodyPr spcFirstLastPara="1" wrap="square" lIns="91425" tIns="91425" rIns="91425" bIns="91425" anchor="b" anchorCtr="0">
            <a:noAutofit/>
          </a:bodyPr>
          <a:lstStyle/>
          <a:p>
            <a:r>
              <a:rPr lang="en-IN" sz="7200" dirty="0">
                <a:solidFill>
                  <a:schemeClr val="bg1"/>
                </a:solidFill>
                <a:latin typeface="Bookman Old Style" panose="02050604050505020204" pitchFamily="18" charset="0"/>
              </a:rPr>
              <a:t>MODULE 1</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r>
              <a:rPr lang="en-IN" sz="4000" b="1" i="0" u="none" strike="noStrike" baseline="0" dirty="0">
                <a:solidFill>
                  <a:schemeClr val="bg1"/>
                </a:solidFill>
                <a:latin typeface="Bookman Old Style" panose="02050604050505020204" pitchFamily="18" charset="0"/>
              </a:rPr>
              <a:t>Introduction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507999" y="205979"/>
            <a:ext cx="7586133" cy="857250"/>
          </a:xfrm>
          <a:prstGeom prst="rect">
            <a:avLst/>
          </a:prstGeom>
          <a:noFill/>
          <a:ln>
            <a:noFill/>
          </a:ln>
        </p:spPr>
        <p:txBody>
          <a:bodyPr spcFirstLastPara="1" wrap="square" lIns="68569" tIns="34275" rIns="68569" bIns="34275" anchor="ctr" anchorCtr="0">
            <a:noAutofit/>
          </a:bodyPr>
          <a:lstStyle/>
          <a:p>
            <a:pPr algn="just">
              <a:buSzPts val="3200"/>
            </a:pPr>
            <a:r>
              <a:rPr lang="en-US" sz="2800" b="1" dirty="0">
                <a:solidFill>
                  <a:schemeClr val="accent1">
                    <a:lumMod val="75000"/>
                  </a:schemeClr>
                </a:solidFill>
                <a:latin typeface="Bookman Old Style" panose="02050604050505020204" pitchFamily="18" charset="0"/>
              </a:rPr>
              <a:t>Active Attack: Masquerade</a:t>
            </a:r>
            <a:endParaRPr sz="2800" b="1" dirty="0">
              <a:solidFill>
                <a:schemeClr val="accent1">
                  <a:lumMod val="75000"/>
                </a:schemeClr>
              </a:solidFill>
              <a:latin typeface="Bookman Old Style" panose="02050604050505020204" pitchFamily="18" charset="0"/>
            </a:endParaRPr>
          </a:p>
        </p:txBody>
      </p:sp>
      <p:sp>
        <p:nvSpPr>
          <p:cNvPr id="249" name="Google Shape;249;p21"/>
          <p:cNvSpPr txBox="1">
            <a:spLocks noGrp="1"/>
          </p:cNvSpPr>
          <p:nvPr>
            <p:ph type="body" idx="1"/>
          </p:nvPr>
        </p:nvSpPr>
        <p:spPr>
          <a:xfrm>
            <a:off x="1485900" y="1200151"/>
            <a:ext cx="6172200" cy="3394472"/>
          </a:xfrm>
          <a:prstGeom prst="rect">
            <a:avLst/>
          </a:prstGeom>
          <a:noFill/>
          <a:ln>
            <a:noFill/>
          </a:ln>
        </p:spPr>
        <p:txBody>
          <a:bodyPr spcFirstLastPara="1" wrap="square" lIns="68569" tIns="34275" rIns="68569" bIns="34275" anchor="t" anchorCtr="0">
            <a:normAutofit/>
          </a:bodyPr>
          <a:lstStyle/>
          <a:p>
            <a:pPr marL="0" indent="0" algn="just">
              <a:spcBef>
                <a:spcPts val="0"/>
              </a:spcBef>
              <a:buSzPts val="3200"/>
              <a:buNone/>
            </a:pPr>
            <a:endParaRPr dirty="0">
              <a:solidFill>
                <a:srgbClr val="0070C0"/>
              </a:solidFill>
            </a:endParaRPr>
          </a:p>
          <a:p>
            <a:pPr marL="0" indent="0">
              <a:spcBef>
                <a:spcPts val="480"/>
              </a:spcBef>
              <a:buSzPts val="3200"/>
              <a:buNone/>
            </a:pPr>
            <a:endParaRPr dirty="0"/>
          </a:p>
        </p:txBody>
      </p:sp>
      <p:pic>
        <p:nvPicPr>
          <p:cNvPr id="250" name="Google Shape;250;p21"/>
          <p:cNvPicPr preferRelativeResize="0"/>
          <p:nvPr/>
        </p:nvPicPr>
        <p:blipFill rotWithShape="1">
          <a:blip r:embed="rId1"/>
          <a:srcRect/>
          <a:stretch>
            <a:fillRect/>
          </a:stretch>
        </p:blipFill>
        <p:spPr>
          <a:xfrm>
            <a:off x="1591028" y="1063229"/>
            <a:ext cx="5657850" cy="2800350"/>
          </a:xfrm>
          <a:prstGeom prst="rect">
            <a:avLst/>
          </a:prstGeom>
          <a:noFill/>
          <a:ln>
            <a:noFill/>
          </a:ln>
        </p:spPr>
      </p:pic>
      <p:sp>
        <p:nvSpPr>
          <p:cNvPr id="6" name="TextBox 5"/>
          <p:cNvSpPr txBox="1"/>
          <p:nvPr/>
        </p:nvSpPr>
        <p:spPr>
          <a:xfrm>
            <a:off x="643468" y="4075212"/>
            <a:ext cx="7845776" cy="369332"/>
          </a:xfrm>
          <a:prstGeom prst="rect">
            <a:avLst/>
          </a:prstGeom>
          <a:noFill/>
        </p:spPr>
        <p:txBody>
          <a:bodyPr wrap="square">
            <a:spAutoFit/>
          </a:bodyPr>
          <a:lstStyle/>
          <a:p>
            <a:r>
              <a:rPr lang="en-US" sz="1800" dirty="0">
                <a:solidFill>
                  <a:schemeClr val="tx1">
                    <a:lumMod val="75000"/>
                  </a:schemeClr>
                </a:solidFill>
                <a:latin typeface="Bookman Old Style" panose="02050604050505020204" pitchFamily="18" charset="0"/>
              </a:rPr>
              <a:t>One entity pretends to be a different entity</a:t>
            </a:r>
            <a:endParaRPr lang="en-IN" sz="1800" dirty="0">
              <a:solidFill>
                <a:schemeClr val="tx1">
                  <a:lumMod val="75000"/>
                </a:schemeClr>
              </a:solidFill>
              <a:latin typeface="Bookman Old Style" panose="0205060405050502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body" idx="1"/>
          </p:nvPr>
        </p:nvSpPr>
        <p:spPr>
          <a:xfrm>
            <a:off x="609600" y="294945"/>
            <a:ext cx="7574844" cy="563011"/>
          </a:xfrm>
          <a:prstGeom prst="rect">
            <a:avLst/>
          </a:prstGeom>
          <a:noFill/>
          <a:ln>
            <a:noFill/>
          </a:ln>
        </p:spPr>
        <p:txBody>
          <a:bodyPr spcFirstLastPara="1" wrap="square" lIns="68569" tIns="34275" rIns="68569" bIns="34275" anchor="t" anchorCtr="0">
            <a:normAutofit/>
          </a:bodyPr>
          <a:lstStyle/>
          <a:p>
            <a:pPr marL="0" indent="0" algn="just">
              <a:spcBef>
                <a:spcPts val="0"/>
              </a:spcBef>
              <a:buSzPts val="3200"/>
              <a:buNone/>
            </a:pPr>
            <a:r>
              <a:rPr lang="en-US" sz="2800" b="1" dirty="0">
                <a:solidFill>
                  <a:schemeClr val="accent1">
                    <a:lumMod val="75000"/>
                  </a:schemeClr>
                </a:solidFill>
                <a:latin typeface="Bookman Old Style" panose="02050604050505020204" pitchFamily="18" charset="0"/>
              </a:rPr>
              <a:t>Active Attack: </a:t>
            </a:r>
            <a:r>
              <a:rPr lang="en-IN" sz="2800" b="1" dirty="0">
                <a:solidFill>
                  <a:schemeClr val="accent1">
                    <a:lumMod val="75000"/>
                  </a:schemeClr>
                </a:solidFill>
                <a:latin typeface="Bookman Old Style" panose="02050604050505020204" pitchFamily="18" charset="0"/>
              </a:rPr>
              <a:t>Replay</a:t>
            </a:r>
            <a:endParaRPr sz="2800" b="1" dirty="0">
              <a:solidFill>
                <a:schemeClr val="accent1">
                  <a:lumMod val="75000"/>
                </a:schemeClr>
              </a:solidFill>
              <a:latin typeface="Bookman Old Style" panose="02050604050505020204" pitchFamily="18" charset="0"/>
            </a:endParaRPr>
          </a:p>
        </p:txBody>
      </p:sp>
      <p:pic>
        <p:nvPicPr>
          <p:cNvPr id="256" name="Google Shape;256;p22"/>
          <p:cNvPicPr preferRelativeResize="0"/>
          <p:nvPr/>
        </p:nvPicPr>
        <p:blipFill rotWithShape="1">
          <a:blip r:embed="rId1"/>
          <a:srcRect/>
          <a:stretch>
            <a:fillRect/>
          </a:stretch>
        </p:blipFill>
        <p:spPr>
          <a:xfrm>
            <a:off x="2122311" y="857956"/>
            <a:ext cx="5012267" cy="2607733"/>
          </a:xfrm>
          <a:prstGeom prst="rect">
            <a:avLst/>
          </a:prstGeom>
          <a:noFill/>
          <a:ln>
            <a:noFill/>
          </a:ln>
        </p:spPr>
      </p:pic>
      <p:sp>
        <p:nvSpPr>
          <p:cNvPr id="5" name="TextBox 4"/>
          <p:cNvSpPr txBox="1"/>
          <p:nvPr/>
        </p:nvSpPr>
        <p:spPr>
          <a:xfrm>
            <a:off x="880533" y="3546880"/>
            <a:ext cx="7574844" cy="646331"/>
          </a:xfrm>
          <a:prstGeom prst="rect">
            <a:avLst/>
          </a:prstGeom>
          <a:noFill/>
        </p:spPr>
        <p:txBody>
          <a:bodyPr wrap="square">
            <a:spAutoFit/>
          </a:bodyPr>
          <a:lstStyle/>
          <a:p>
            <a:pPr algn="just"/>
            <a:r>
              <a:rPr lang="en-IN" sz="1800" b="0" i="0" u="none" strike="noStrike" baseline="0" dirty="0">
                <a:solidFill>
                  <a:srgbClr val="000000"/>
                </a:solidFill>
                <a:latin typeface="Bookman Old Style" panose="02050604050505020204" pitchFamily="18" charset="0"/>
              </a:rPr>
              <a:t>It involves the passive capture of the data unit and its subsequent retransmission to produce an unauthorised effect </a:t>
            </a:r>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body" idx="1"/>
          </p:nvPr>
        </p:nvSpPr>
        <p:spPr>
          <a:xfrm>
            <a:off x="1485900" y="1185333"/>
            <a:ext cx="6343650" cy="3409290"/>
          </a:xfrm>
          <a:prstGeom prst="rect">
            <a:avLst/>
          </a:prstGeom>
          <a:noFill/>
          <a:ln>
            <a:noFill/>
          </a:ln>
        </p:spPr>
        <p:txBody>
          <a:bodyPr spcFirstLastPara="1" wrap="square" lIns="68569" tIns="34275" rIns="68569" bIns="34275" anchor="t" anchorCtr="0">
            <a:normAutofit/>
          </a:bodyPr>
          <a:lstStyle/>
          <a:p>
            <a:pPr marL="0" indent="0">
              <a:spcBef>
                <a:spcPts val="480"/>
              </a:spcBef>
              <a:buSzPts val="3200"/>
              <a:buNone/>
            </a:pPr>
            <a:endParaRPr dirty="0"/>
          </a:p>
          <a:p>
            <a:pPr marL="0" indent="0">
              <a:spcBef>
                <a:spcPts val="480"/>
              </a:spcBef>
              <a:buSzPts val="3200"/>
              <a:buNone/>
            </a:pPr>
            <a:r>
              <a:rPr lang="en-US" dirty="0"/>
              <a:t> </a:t>
            </a:r>
            <a:endParaRPr dirty="0"/>
          </a:p>
        </p:txBody>
      </p:sp>
      <p:pic>
        <p:nvPicPr>
          <p:cNvPr id="262" name="Google Shape;262;p23"/>
          <p:cNvPicPr preferRelativeResize="0"/>
          <p:nvPr/>
        </p:nvPicPr>
        <p:blipFill rotWithShape="1">
          <a:blip r:embed="rId1"/>
          <a:srcRect/>
          <a:stretch>
            <a:fillRect/>
          </a:stretch>
        </p:blipFill>
        <p:spPr>
          <a:xfrm>
            <a:off x="1993106" y="948266"/>
            <a:ext cx="5664994" cy="2935156"/>
          </a:xfrm>
          <a:prstGeom prst="rect">
            <a:avLst/>
          </a:prstGeom>
          <a:noFill/>
          <a:ln>
            <a:noFill/>
          </a:ln>
        </p:spPr>
      </p:pic>
      <p:sp>
        <p:nvSpPr>
          <p:cNvPr id="4" name="Google Shape;255;p22"/>
          <p:cNvSpPr txBox="1"/>
          <p:nvPr/>
        </p:nvSpPr>
        <p:spPr>
          <a:xfrm>
            <a:off x="509058" y="153818"/>
            <a:ext cx="7574844" cy="563011"/>
          </a:xfrm>
          <a:prstGeom prst="rect">
            <a:avLst/>
          </a:prstGeom>
          <a:noFill/>
          <a:ln>
            <a:noFill/>
          </a:ln>
        </p:spPr>
        <p:txBody>
          <a:bodyPr spcFirstLastPara="1" wrap="square" lIns="68569" tIns="34275" rIns="68569" bIns="34275" anchor="t" anchorCtr="0">
            <a:normAutofit fontScale="85000" lnSpcReduction="10000"/>
          </a:bodyPr>
          <a:lstStyle>
            <a:defPPr marR="0" lvl="0" algn="l" rtl="0">
              <a:lnSpc>
                <a:spcPct val="100000"/>
              </a:lnSpc>
              <a:spcBef>
                <a:spcPts val="0"/>
              </a:spcBef>
              <a:spcAft>
                <a:spcPts val="0"/>
              </a:spcAft>
            </a:defPPr>
            <a:lvl1pPr marL="342900" marR="0" lvl="0" indent="-257175" algn="l" rtl="0">
              <a:lnSpc>
                <a:spcPct val="100000"/>
              </a:lnSpc>
              <a:spcBef>
                <a:spcPts val="27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257175" algn="l" rtl="0">
              <a:lnSpc>
                <a:spcPct val="100000"/>
              </a:lnSpc>
              <a:spcBef>
                <a:spcPts val="27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028700" marR="0" lvl="2" indent="-257175" algn="l" rtl="0">
              <a:lnSpc>
                <a:spcPct val="100000"/>
              </a:lnSpc>
              <a:spcBef>
                <a:spcPts val="27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714500" marR="0" lvl="4"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57400" marR="0" lvl="5"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400300" marR="0" lvl="6"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743200" marR="0" lvl="7"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086100" marR="0" lvl="8" indent="-257175" algn="l" rtl="0">
              <a:lnSpc>
                <a:spcPct val="100000"/>
              </a:lnSpc>
              <a:spcBef>
                <a:spcPts val="27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lgn="just">
              <a:spcBef>
                <a:spcPts val="0"/>
              </a:spcBef>
              <a:buSzPts val="3200"/>
              <a:buFont typeface="Arial" panose="020B0604020202020204"/>
              <a:buNone/>
            </a:pPr>
            <a:r>
              <a:rPr lang="en-US" sz="3200" b="1" dirty="0">
                <a:solidFill>
                  <a:schemeClr val="accent1">
                    <a:lumMod val="75000"/>
                  </a:schemeClr>
                </a:solidFill>
                <a:latin typeface="Bookman Old Style" panose="02050604050505020204" pitchFamily="18" charset="0"/>
              </a:rPr>
              <a:t>Active Attack: </a:t>
            </a:r>
            <a:r>
              <a:rPr lang="en-IN" b="1" dirty="0">
                <a:solidFill>
                  <a:schemeClr val="accent1">
                    <a:lumMod val="75000"/>
                  </a:schemeClr>
                </a:solidFill>
                <a:latin typeface="Bookman Old Style" panose="02050604050505020204" pitchFamily="18" charset="0"/>
              </a:rPr>
              <a:t>Modification of Messages</a:t>
            </a:r>
            <a:endParaRPr lang="en-IN" b="1" dirty="0">
              <a:solidFill>
                <a:schemeClr val="accent1">
                  <a:lumMod val="75000"/>
                </a:schemeClr>
              </a:solidFill>
              <a:latin typeface="Bookman Old Style" panose="02050604050505020204" pitchFamily="18" charset="0"/>
            </a:endParaRPr>
          </a:p>
        </p:txBody>
      </p:sp>
      <p:sp>
        <p:nvSpPr>
          <p:cNvPr id="6" name="TextBox 5"/>
          <p:cNvSpPr txBox="1"/>
          <p:nvPr/>
        </p:nvSpPr>
        <p:spPr>
          <a:xfrm>
            <a:off x="870303" y="4061845"/>
            <a:ext cx="7574843" cy="646331"/>
          </a:xfrm>
          <a:prstGeom prst="rect">
            <a:avLst/>
          </a:prstGeom>
          <a:noFill/>
        </p:spPr>
        <p:txBody>
          <a:bodyPr wrap="square">
            <a:spAutoFit/>
          </a:bodyPr>
          <a:lstStyle/>
          <a:p>
            <a:pPr algn="just"/>
            <a:r>
              <a:rPr lang="en-IN" sz="1800" dirty="0">
                <a:latin typeface="Bookman Old Style" panose="02050604050505020204" pitchFamily="18" charset="0"/>
              </a:rPr>
              <a:t>S</a:t>
            </a:r>
            <a:r>
              <a:rPr lang="en-IN" sz="1800" b="0" i="0" u="none" strike="noStrike" baseline="0" dirty="0">
                <a:solidFill>
                  <a:srgbClr val="000000"/>
                </a:solidFill>
                <a:latin typeface="Bookman Old Style" panose="02050604050505020204" pitchFamily="18" charset="0"/>
              </a:rPr>
              <a:t>ome portion of a legitimate message is altered, or that messages are delayed or reordered </a:t>
            </a:r>
            <a:endParaRPr lang="en-IN"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body" idx="1"/>
          </p:nvPr>
        </p:nvSpPr>
        <p:spPr>
          <a:xfrm>
            <a:off x="587021" y="228601"/>
            <a:ext cx="7405511" cy="572910"/>
          </a:xfrm>
          <a:prstGeom prst="rect">
            <a:avLst/>
          </a:prstGeom>
          <a:noFill/>
          <a:ln>
            <a:noFill/>
          </a:ln>
        </p:spPr>
        <p:txBody>
          <a:bodyPr spcFirstLastPara="1" wrap="square" lIns="68569" tIns="34275" rIns="68569" bIns="34275" anchor="t" anchorCtr="0">
            <a:normAutofit/>
          </a:bodyPr>
          <a:lstStyle/>
          <a:p>
            <a:pPr marL="0" indent="0" algn="just">
              <a:spcBef>
                <a:spcPts val="360"/>
              </a:spcBef>
              <a:buSzPts val="2400"/>
              <a:buNone/>
            </a:pPr>
            <a:r>
              <a:rPr lang="en-US" sz="2400" b="1" dirty="0">
                <a:solidFill>
                  <a:schemeClr val="accent1">
                    <a:lumMod val="75000"/>
                  </a:schemeClr>
                </a:solidFill>
                <a:latin typeface="Bookman Old Style" panose="02050604050505020204" pitchFamily="18" charset="0"/>
              </a:rPr>
              <a:t>Active Attack: </a:t>
            </a:r>
            <a:r>
              <a:rPr lang="en-IN" sz="2400" b="1" i="0" u="none" strike="noStrike" baseline="0" dirty="0">
                <a:solidFill>
                  <a:schemeClr val="accent1">
                    <a:lumMod val="75000"/>
                  </a:schemeClr>
                </a:solidFill>
                <a:latin typeface="Bookman Old Style" panose="02050604050505020204" pitchFamily="18" charset="0"/>
              </a:rPr>
              <a:t>Denial of Service </a:t>
            </a:r>
            <a:endParaRPr sz="2400" dirty="0">
              <a:solidFill>
                <a:schemeClr val="accent1">
                  <a:lumMod val="75000"/>
                </a:schemeClr>
              </a:solidFill>
            </a:endParaRPr>
          </a:p>
        </p:txBody>
      </p:sp>
      <p:pic>
        <p:nvPicPr>
          <p:cNvPr id="268" name="Google Shape;268;p24"/>
          <p:cNvPicPr preferRelativeResize="0"/>
          <p:nvPr/>
        </p:nvPicPr>
        <p:blipFill rotWithShape="1">
          <a:blip r:embed="rId1"/>
          <a:srcRect/>
          <a:stretch>
            <a:fillRect/>
          </a:stretch>
        </p:blipFill>
        <p:spPr>
          <a:xfrm>
            <a:off x="1535288" y="801511"/>
            <a:ext cx="5669137" cy="2712861"/>
          </a:xfrm>
          <a:prstGeom prst="rect">
            <a:avLst/>
          </a:prstGeom>
          <a:noFill/>
          <a:ln>
            <a:noFill/>
          </a:ln>
        </p:spPr>
      </p:pic>
      <p:sp>
        <p:nvSpPr>
          <p:cNvPr id="5" name="TextBox 4"/>
          <p:cNvSpPr txBox="1"/>
          <p:nvPr/>
        </p:nvSpPr>
        <p:spPr>
          <a:xfrm>
            <a:off x="746476" y="3655634"/>
            <a:ext cx="7405510" cy="830997"/>
          </a:xfrm>
          <a:prstGeom prst="rect">
            <a:avLst/>
          </a:prstGeom>
          <a:noFill/>
        </p:spPr>
        <p:txBody>
          <a:bodyPr wrap="square">
            <a:spAutoFit/>
          </a:bodyPr>
          <a:lstStyle/>
          <a:p>
            <a:pPr algn="just"/>
            <a:r>
              <a:rPr lang="en-IN" sz="2400" b="0" i="0" u="none" strike="noStrike" baseline="0" dirty="0">
                <a:solidFill>
                  <a:srgbClr val="000000"/>
                </a:solidFill>
                <a:latin typeface="Bookman Old Style" panose="02050604050505020204" pitchFamily="18" charset="0"/>
              </a:rPr>
              <a:t>It prevents the normal use or management of communications </a:t>
            </a:r>
            <a:endParaRPr lang="en-IN" sz="2400" dirty="0">
              <a:latin typeface="Bookman Old Style" panose="0205060405050502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SECURITY SERVICES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396;p28"/>
          <p:cNvGrpSpPr/>
          <p:nvPr/>
        </p:nvGrpSpPr>
        <p:grpSpPr>
          <a:xfrm>
            <a:off x="3523380" y="1302471"/>
            <a:ext cx="5427133" cy="3721100"/>
            <a:chOff x="727804" y="76202"/>
            <a:chExt cx="6184546" cy="5745160"/>
          </a:xfrm>
        </p:grpSpPr>
        <p:sp>
          <p:nvSpPr>
            <p:cNvPr id="397" name="Google Shape;397;p28"/>
            <p:cNvSpPr/>
            <p:nvPr/>
          </p:nvSpPr>
          <p:spPr>
            <a:xfrm>
              <a:off x="727804" y="3500258"/>
              <a:ext cx="1472395" cy="73619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98" name="Google Shape;398;p28"/>
            <p:cNvSpPr txBox="1"/>
            <p:nvPr/>
          </p:nvSpPr>
          <p:spPr>
            <a:xfrm>
              <a:off x="749366" y="3521820"/>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Security Services</a:t>
              </a:r>
              <a:endParaRPr sz="1275"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9" name="Google Shape;399;p28"/>
            <p:cNvSpPr/>
            <p:nvPr/>
          </p:nvSpPr>
          <p:spPr>
            <a:xfrm rot="-3353176">
              <a:off x="1833115" y="3164934"/>
              <a:ext cx="1671745" cy="22763"/>
            </a:xfrm>
            <a:custGeom>
              <a:avLst/>
              <a:gdLst/>
              <a:ahLst/>
              <a:cxnLst/>
              <a:rect l="l" t="t" r="r" b="b"/>
              <a:pathLst>
                <a:path w="120000" h="120000" extrusionOk="0">
                  <a:moveTo>
                    <a:pt x="0" y="59997"/>
                  </a:moveTo>
                  <a:lnTo>
                    <a:pt x="120000" y="59997"/>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0" name="Google Shape;400;p28"/>
            <p:cNvSpPr txBox="1"/>
            <p:nvPr/>
          </p:nvSpPr>
          <p:spPr>
            <a:xfrm rot="-3353176">
              <a:off x="2627194" y="3134522"/>
              <a:ext cx="83587" cy="83587"/>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01" name="Google Shape;401;p28"/>
            <p:cNvSpPr/>
            <p:nvPr/>
          </p:nvSpPr>
          <p:spPr>
            <a:xfrm>
              <a:off x="3137777" y="2116176"/>
              <a:ext cx="1472395" cy="736197"/>
            </a:xfrm>
            <a:prstGeom prst="roundRect">
              <a:avLst>
                <a:gd name="adj" fmla="val 10000"/>
              </a:avLst>
            </a:prstGeom>
            <a:solidFill>
              <a:srgbClr val="E36C09"/>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2" name="Google Shape;402;p28"/>
            <p:cNvSpPr txBox="1"/>
            <p:nvPr/>
          </p:nvSpPr>
          <p:spPr>
            <a:xfrm>
              <a:off x="2979097" y="2087879"/>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dirty="0">
                  <a:solidFill>
                    <a:srgbClr val="FFFFFF"/>
                  </a:solidFill>
                  <a:latin typeface="Calibri" panose="020F0502020204030204"/>
                  <a:ea typeface="Calibri" panose="020F0502020204030204"/>
                  <a:cs typeface="Calibri" panose="020F0502020204030204"/>
                  <a:sym typeface="Calibri" panose="020F0502020204030204"/>
                </a:rPr>
                <a:t>Messages</a:t>
              </a:r>
              <a:endParaRPr sz="1275" b="1"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3" name="Google Shape;403;p28"/>
            <p:cNvSpPr/>
            <p:nvPr/>
          </p:nvSpPr>
          <p:spPr>
            <a:xfrm rot="-4071924">
              <a:off x="3923924" y="1452906"/>
              <a:ext cx="2202279"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4" name="Google Shape;404;p28"/>
            <p:cNvSpPr txBox="1"/>
            <p:nvPr/>
          </p:nvSpPr>
          <p:spPr>
            <a:xfrm rot="-4071924">
              <a:off x="4970007" y="1409231"/>
              <a:ext cx="110113" cy="110113"/>
            </a:xfrm>
            <a:prstGeom prst="rect">
              <a:avLst/>
            </a:prstGeom>
            <a:noFill/>
            <a:ln>
              <a:noFill/>
            </a:ln>
          </p:spPr>
          <p:txBody>
            <a:bodyPr spcFirstLastPara="1" wrap="square" lIns="9525" tIns="0" rIns="9525" bIns="0" anchor="ctr" anchorCtr="0">
              <a:noAutofit/>
            </a:bodyPr>
            <a:lstStyle/>
            <a:p>
              <a:pPr algn="ctr" defTabSz="685800">
                <a:lnSpc>
                  <a:spcPct val="90000"/>
                </a:lnSpc>
              </a:pPr>
              <a:endParaRPr sz="525">
                <a:latin typeface="Calibri" panose="020F0502020204030204"/>
                <a:ea typeface="Calibri" panose="020F0502020204030204"/>
                <a:cs typeface="Calibri" panose="020F0502020204030204"/>
                <a:sym typeface="Calibri" panose="020F0502020204030204"/>
              </a:endParaRPr>
            </a:p>
          </p:txBody>
        </p:sp>
        <p:sp>
          <p:nvSpPr>
            <p:cNvPr id="405" name="Google Shape;405;p28"/>
            <p:cNvSpPr/>
            <p:nvPr/>
          </p:nvSpPr>
          <p:spPr>
            <a:xfrm>
              <a:off x="5439955" y="76202"/>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6" name="Google Shape;406;p28"/>
            <p:cNvSpPr txBox="1"/>
            <p:nvPr/>
          </p:nvSpPr>
          <p:spPr>
            <a:xfrm>
              <a:off x="5461517" y="97764"/>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Confidentiality</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7" name="Google Shape;407;p28"/>
            <p:cNvSpPr/>
            <p:nvPr/>
          </p:nvSpPr>
          <p:spPr>
            <a:xfrm rot="-3311252">
              <a:off x="4298322" y="1876220"/>
              <a:ext cx="1453484"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8" name="Google Shape;408;p28"/>
            <p:cNvSpPr txBox="1"/>
            <p:nvPr/>
          </p:nvSpPr>
          <p:spPr>
            <a:xfrm rot="-3311252">
              <a:off x="4988727" y="1851265"/>
              <a:ext cx="72674" cy="72674"/>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09" name="Google Shape;409;p28"/>
            <p:cNvSpPr/>
            <p:nvPr/>
          </p:nvSpPr>
          <p:spPr>
            <a:xfrm>
              <a:off x="5439955" y="922829"/>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0" name="Google Shape;410;p28"/>
            <p:cNvSpPr txBox="1"/>
            <p:nvPr/>
          </p:nvSpPr>
          <p:spPr>
            <a:xfrm>
              <a:off x="5461517" y="944391"/>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Integrity</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1" name="Google Shape;411;p28"/>
            <p:cNvSpPr/>
            <p:nvPr/>
          </p:nvSpPr>
          <p:spPr>
            <a:xfrm rot="20239362">
              <a:off x="4586675" y="2266293"/>
              <a:ext cx="899307"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2" name="Google Shape;412;p28"/>
            <p:cNvSpPr txBox="1"/>
            <p:nvPr/>
          </p:nvSpPr>
          <p:spPr>
            <a:xfrm rot="-1360638">
              <a:off x="5002581" y="2288433"/>
              <a:ext cx="44965" cy="44965"/>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13" name="Google Shape;413;p28"/>
            <p:cNvSpPr/>
            <p:nvPr/>
          </p:nvSpPr>
          <p:spPr>
            <a:xfrm>
              <a:off x="5439955" y="1769457"/>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4" name="Google Shape;414;p28"/>
            <p:cNvSpPr txBox="1"/>
            <p:nvPr/>
          </p:nvSpPr>
          <p:spPr>
            <a:xfrm>
              <a:off x="5461517" y="1791019"/>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Authentication</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5" name="Google Shape;415;p28"/>
            <p:cNvSpPr/>
            <p:nvPr/>
          </p:nvSpPr>
          <p:spPr>
            <a:xfrm rot="1864026">
              <a:off x="4540696" y="2722847"/>
              <a:ext cx="968735"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6" name="Google Shape;416;p28"/>
            <p:cNvSpPr txBox="1"/>
            <p:nvPr/>
          </p:nvSpPr>
          <p:spPr>
            <a:xfrm rot="1864026">
              <a:off x="5000845" y="2710011"/>
              <a:ext cx="48436" cy="48436"/>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17" name="Google Shape;417;p28"/>
            <p:cNvSpPr/>
            <p:nvPr/>
          </p:nvSpPr>
          <p:spPr>
            <a:xfrm>
              <a:off x="5439955" y="2616084"/>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8" name="Google Shape;418;p28"/>
            <p:cNvSpPr txBox="1"/>
            <p:nvPr/>
          </p:nvSpPr>
          <p:spPr>
            <a:xfrm>
              <a:off x="5461517" y="2637646"/>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Non repudiation</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9" name="Google Shape;419;p28"/>
            <p:cNvSpPr/>
            <p:nvPr/>
          </p:nvSpPr>
          <p:spPr>
            <a:xfrm rot="3414183">
              <a:off x="4265269" y="3109410"/>
              <a:ext cx="1519589"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0" name="Google Shape;420;p28"/>
            <p:cNvSpPr txBox="1"/>
            <p:nvPr/>
          </p:nvSpPr>
          <p:spPr>
            <a:xfrm rot="3414183">
              <a:off x="4987074" y="3082802"/>
              <a:ext cx="75979" cy="75979"/>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21" name="Google Shape;421;p28"/>
            <p:cNvSpPr/>
            <p:nvPr/>
          </p:nvSpPr>
          <p:spPr>
            <a:xfrm>
              <a:off x="5439955" y="3389210"/>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2" name="Google Shape;422;p28"/>
            <p:cNvSpPr txBox="1"/>
            <p:nvPr/>
          </p:nvSpPr>
          <p:spPr>
            <a:xfrm>
              <a:off x="5461517" y="3410772"/>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i="1">
                  <a:solidFill>
                    <a:srgbClr val="FFFFFF"/>
                  </a:solidFill>
                  <a:latin typeface="Calibri" panose="020F0502020204030204"/>
                  <a:ea typeface="Calibri" panose="020F0502020204030204"/>
                  <a:cs typeface="Calibri" panose="020F0502020204030204"/>
                  <a:sym typeface="Calibri" panose="020F0502020204030204"/>
                </a:rPr>
                <a:t>Access control</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3" name="Google Shape;423;p28"/>
            <p:cNvSpPr/>
            <p:nvPr/>
          </p:nvSpPr>
          <p:spPr>
            <a:xfrm rot="4117269">
              <a:off x="3886918" y="3532724"/>
              <a:ext cx="2276291"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4" name="Google Shape;424;p28"/>
            <p:cNvSpPr txBox="1"/>
            <p:nvPr/>
          </p:nvSpPr>
          <p:spPr>
            <a:xfrm rot="4117269">
              <a:off x="4968157" y="3487198"/>
              <a:ext cx="113814" cy="113814"/>
            </a:xfrm>
            <a:prstGeom prst="rect">
              <a:avLst/>
            </a:prstGeom>
            <a:noFill/>
            <a:ln>
              <a:noFill/>
            </a:ln>
          </p:spPr>
          <p:txBody>
            <a:bodyPr spcFirstLastPara="1" wrap="square" lIns="9525" tIns="0" rIns="9525" bIns="0" anchor="ctr" anchorCtr="0">
              <a:noAutofit/>
            </a:bodyPr>
            <a:lstStyle/>
            <a:p>
              <a:pPr algn="ctr" defTabSz="685800">
                <a:lnSpc>
                  <a:spcPct val="90000"/>
                </a:lnSpc>
              </a:pPr>
              <a:endParaRPr sz="600">
                <a:latin typeface="Calibri" panose="020F0502020204030204"/>
                <a:ea typeface="Calibri" panose="020F0502020204030204"/>
                <a:cs typeface="Calibri" panose="020F0502020204030204"/>
                <a:sym typeface="Calibri" panose="020F0502020204030204"/>
              </a:endParaRPr>
            </a:p>
          </p:txBody>
        </p:sp>
        <p:sp>
          <p:nvSpPr>
            <p:cNvPr id="425" name="Google Shape;425;p28"/>
            <p:cNvSpPr/>
            <p:nvPr/>
          </p:nvSpPr>
          <p:spPr>
            <a:xfrm>
              <a:off x="5439955" y="4235837"/>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6" name="Google Shape;426;p28"/>
            <p:cNvSpPr txBox="1"/>
            <p:nvPr/>
          </p:nvSpPr>
          <p:spPr>
            <a:xfrm>
              <a:off x="5461517" y="4257399"/>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Availability</a:t>
              </a:r>
              <a:endParaRPr sz="12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7" name="Google Shape;427;p28"/>
            <p:cNvSpPr/>
            <p:nvPr/>
          </p:nvSpPr>
          <p:spPr>
            <a:xfrm rot="3652745">
              <a:off x="1819463" y="4581581"/>
              <a:ext cx="1658908" cy="22763"/>
            </a:xfrm>
            <a:custGeom>
              <a:avLst/>
              <a:gdLst/>
              <a:ahLst/>
              <a:cxnLst/>
              <a:rect l="l" t="t" r="r" b="b"/>
              <a:pathLst>
                <a:path w="120000" h="120000" extrusionOk="0">
                  <a:moveTo>
                    <a:pt x="0" y="59997"/>
                  </a:moveTo>
                  <a:lnTo>
                    <a:pt x="120000" y="59997"/>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8" name="Google Shape;428;p28"/>
            <p:cNvSpPr txBox="1"/>
            <p:nvPr/>
          </p:nvSpPr>
          <p:spPr>
            <a:xfrm rot="3652745">
              <a:off x="2562384" y="4551490"/>
              <a:ext cx="82945" cy="82945"/>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29" name="Google Shape;429;p28"/>
            <p:cNvSpPr/>
            <p:nvPr/>
          </p:nvSpPr>
          <p:spPr>
            <a:xfrm>
              <a:off x="3007514" y="4949470"/>
              <a:ext cx="1472395" cy="736197"/>
            </a:xfrm>
            <a:prstGeom prst="roundRect">
              <a:avLst>
                <a:gd name="adj" fmla="val 10000"/>
              </a:avLst>
            </a:prstGeom>
            <a:solidFill>
              <a:srgbClr val="E36C09"/>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30" name="Google Shape;430;p28"/>
            <p:cNvSpPr txBox="1"/>
            <p:nvPr/>
          </p:nvSpPr>
          <p:spPr>
            <a:xfrm>
              <a:off x="3029076" y="4971032"/>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Entity</a:t>
              </a:r>
              <a:endParaRPr sz="1275"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1" name="Google Shape;431;p28"/>
            <p:cNvSpPr/>
            <p:nvPr/>
          </p:nvSpPr>
          <p:spPr>
            <a:xfrm rot="482699">
              <a:off x="4475138" y="5374035"/>
              <a:ext cx="969588" cy="22763"/>
            </a:xfrm>
            <a:custGeom>
              <a:avLst/>
              <a:gdLst/>
              <a:ahLst/>
              <a:cxnLst/>
              <a:rect l="l" t="t" r="r" b="b"/>
              <a:pathLst>
                <a:path w="120000" h="120000" extrusionOk="0">
                  <a:moveTo>
                    <a:pt x="0" y="59997"/>
                  </a:moveTo>
                  <a:lnTo>
                    <a:pt x="120000" y="59997"/>
                  </a:lnTo>
                </a:path>
              </a:pathLst>
            </a:custGeom>
            <a:noFill/>
            <a:ln w="25400" cap="flat" cmpd="sng">
              <a:solidFill>
                <a:srgbClr val="4674AA"/>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32" name="Google Shape;432;p28"/>
            <p:cNvSpPr txBox="1"/>
            <p:nvPr/>
          </p:nvSpPr>
          <p:spPr>
            <a:xfrm rot="482699">
              <a:off x="4935693" y="5361177"/>
              <a:ext cx="48479" cy="48479"/>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433" name="Google Shape;433;p28"/>
            <p:cNvSpPr/>
            <p:nvPr/>
          </p:nvSpPr>
          <p:spPr>
            <a:xfrm>
              <a:off x="5439955" y="5085165"/>
              <a:ext cx="1472395" cy="736197"/>
            </a:xfrm>
            <a:prstGeom prst="roundRect">
              <a:avLst>
                <a:gd name="adj" fmla="val 10000"/>
              </a:avLst>
            </a:prstGeom>
            <a:solidFill>
              <a:srgbClr val="00B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34" name="Google Shape;434;p28"/>
            <p:cNvSpPr txBox="1"/>
            <p:nvPr/>
          </p:nvSpPr>
          <p:spPr>
            <a:xfrm>
              <a:off x="5461517" y="5106727"/>
              <a:ext cx="1429271" cy="693073"/>
            </a:xfrm>
            <a:prstGeom prst="rect">
              <a:avLst/>
            </a:prstGeom>
            <a:noFill/>
            <a:ln>
              <a:noFill/>
            </a:ln>
          </p:spPr>
          <p:txBody>
            <a:bodyPr spcFirstLastPara="1" wrap="square" lIns="8081" tIns="8081" rIns="8081" bIns="8081" anchor="ctr" anchorCtr="0">
              <a:noAutofit/>
            </a:bodyPr>
            <a:lstStyle/>
            <a:p>
              <a:pPr algn="ctr" defTabSz="685800">
                <a:lnSpc>
                  <a:spcPct val="90000"/>
                </a:lnSpc>
              </a:pPr>
              <a:r>
                <a:rPr lang="en-US" sz="1275" b="1">
                  <a:solidFill>
                    <a:srgbClr val="FFFFFF"/>
                  </a:solidFill>
                  <a:latin typeface="Calibri" panose="020F0502020204030204"/>
                  <a:ea typeface="Calibri" panose="020F0502020204030204"/>
                  <a:cs typeface="Calibri" panose="020F0502020204030204"/>
                  <a:sym typeface="Calibri" panose="020F0502020204030204"/>
                </a:rPr>
                <a:t>Authentication</a:t>
              </a:r>
              <a:endParaRPr sz="1275" b="1">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41" name="Rectangle 40"/>
          <p:cNvSpPr/>
          <p:nvPr/>
        </p:nvSpPr>
        <p:spPr>
          <a:xfrm>
            <a:off x="451556" y="194475"/>
            <a:ext cx="7200923" cy="1107996"/>
          </a:xfrm>
          <a:prstGeom prst="rect">
            <a:avLst/>
          </a:prstGeom>
        </p:spPr>
        <p:txBody>
          <a:bodyPr wrap="square">
            <a:spAutoFit/>
          </a:bodyPr>
          <a:lstStyle/>
          <a:p>
            <a:pPr algn="ctr" defTabSz="685800">
              <a:buSzPts val="4400"/>
            </a:pPr>
            <a:r>
              <a:rPr lang="en-US" sz="3300" b="1" dirty="0">
                <a:solidFill>
                  <a:srgbClr val="002060"/>
                </a:solidFill>
                <a:latin typeface="Bookman Old Style" panose="02050604050505020204" pitchFamily="18" charset="0"/>
                <a:ea typeface="Calibri" panose="020F0502020204030204"/>
                <a:cs typeface="Calibri" panose="020F0502020204030204"/>
                <a:sym typeface="Calibri" panose="020F0502020204030204"/>
              </a:rPr>
              <a:t>SECURITY SERVICES</a:t>
            </a:r>
            <a:br>
              <a:rPr lang="en-US" sz="3300" b="1" dirty="0">
                <a:solidFill>
                  <a:srgbClr val="00206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rPr>
            </a:br>
            <a:endParaRPr lang="en-US" sz="3300" b="1" dirty="0">
              <a:solidFill>
                <a:srgbClr val="00206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endParaRPr>
          </a:p>
        </p:txBody>
      </p:sp>
      <p:sp>
        <p:nvSpPr>
          <p:cNvPr id="42" name="Rectangle 41"/>
          <p:cNvSpPr/>
          <p:nvPr/>
        </p:nvSpPr>
        <p:spPr>
          <a:xfrm>
            <a:off x="83509" y="880137"/>
            <a:ext cx="4721901" cy="1331134"/>
          </a:xfrm>
          <a:prstGeom prst="rect">
            <a:avLst/>
          </a:prstGeom>
        </p:spPr>
        <p:txBody>
          <a:bodyPr wrap="square">
            <a:spAutoFit/>
          </a:bodyPr>
          <a:lstStyle/>
          <a:p>
            <a:pPr algn="just" defTabSz="685800"/>
            <a:r>
              <a:rPr lang="en-US" sz="1600" dirty="0">
                <a:solidFill>
                  <a:schemeClr val="tx1">
                    <a:lumMod val="75000"/>
                  </a:schemeClr>
                </a:solidFill>
                <a:latin typeface="Bookman Old Style" panose="02050604050505020204" pitchFamily="18" charset="0"/>
              </a:rPr>
              <a:t>A processing or communication service that enhances the security of the data processing systems and the information transfers of an organization.</a:t>
            </a:r>
            <a:endParaRPr lang="en-US" sz="1600" dirty="0">
              <a:solidFill>
                <a:schemeClr val="tx1">
                  <a:lumMod val="75000"/>
                </a:schemeClr>
              </a:solidFill>
              <a:latin typeface="Bookman Old Style" panose="02050604050505020204" pitchFamily="18" charset="0"/>
            </a:endParaRPr>
          </a:p>
          <a:p>
            <a:pPr algn="just" defTabSz="685800"/>
            <a:endParaRPr lang="en-US" sz="165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fontScale="90000"/>
          </a:bodyPr>
          <a:lstStyle/>
          <a:p>
            <a:pPr>
              <a:buSzPts val="3959"/>
            </a:pPr>
            <a:br>
              <a:rPr lang="en-US" sz="2970" dirty="0"/>
            </a:br>
            <a:endParaRPr sz="2970" dirty="0"/>
          </a:p>
        </p:txBody>
      </p:sp>
      <p:graphicFrame>
        <p:nvGraphicFramePr>
          <p:cNvPr id="274" name="Google Shape;274;p25"/>
          <p:cNvGraphicFramePr/>
          <p:nvPr/>
        </p:nvGraphicFramePr>
        <p:xfrm>
          <a:off x="1497143" y="1031511"/>
          <a:ext cx="6172200" cy="3534805"/>
        </p:xfrm>
        <a:graphic>
          <a:graphicData uri="http://schemas.openxmlformats.org/drawingml/2006/table">
            <a:tbl>
              <a:tblPr firstRow="1" bandRow="1">
                <a:noFill/>
              </a:tblPr>
              <a:tblGrid>
                <a:gridCol w="3086100"/>
                <a:gridCol w="3086100"/>
              </a:tblGrid>
              <a:tr h="378094">
                <a:tc>
                  <a:txBody>
                    <a:bodyPr/>
                    <a:lstStyle/>
                    <a:p>
                      <a:pPr marL="0" marR="0" lvl="0" indent="0" algn="l" rtl="0">
                        <a:spcBef>
                          <a:spcPts val="0"/>
                        </a:spcBef>
                        <a:spcAft>
                          <a:spcPts val="0"/>
                        </a:spcAft>
                        <a:buNone/>
                      </a:pPr>
                      <a:r>
                        <a:rPr lang="en-US" sz="1800" u="none" strike="noStrike" cap="none" dirty="0"/>
                        <a:t>Security Services</a:t>
                      </a:r>
                      <a:endParaRPr sz="1800" u="none" strike="noStrike" cap="none" dirty="0"/>
                    </a:p>
                  </a:txBody>
                  <a:tcPr marL="68588" marR="68588" marT="34294" marB="34294"/>
                </a:tc>
                <a:tc>
                  <a:txBody>
                    <a:bodyPr/>
                    <a:lstStyle/>
                    <a:p>
                      <a:pPr marL="0" marR="0" lvl="0" indent="0" algn="l" rtl="0">
                        <a:spcBef>
                          <a:spcPts val="0"/>
                        </a:spcBef>
                        <a:spcAft>
                          <a:spcPts val="0"/>
                        </a:spcAft>
                        <a:buNone/>
                      </a:pPr>
                      <a:r>
                        <a:rPr lang="en-US" sz="1800" u="none" strike="noStrike" cap="none"/>
                        <a:t>Security Mechanisms</a:t>
                      </a:r>
                      <a:endParaRPr sz="1800" u="none" strike="noStrike" cap="none"/>
                    </a:p>
                  </a:txBody>
                  <a:tcPr marL="68588" marR="68588" marT="34294" marB="34294"/>
                </a:tc>
              </a:tr>
              <a:tr h="617228">
                <a:tc>
                  <a:txBody>
                    <a:bodyPr/>
                    <a:lstStyle/>
                    <a:p>
                      <a:pPr marL="0" marR="0" lvl="0" indent="0" algn="l" rtl="0">
                        <a:spcBef>
                          <a:spcPts val="0"/>
                        </a:spcBef>
                        <a:spcAft>
                          <a:spcPts val="0"/>
                        </a:spcAft>
                        <a:buNone/>
                      </a:pPr>
                      <a:r>
                        <a:rPr lang="en-US" sz="1800" b="1" u="none" strike="noStrike" cap="none" dirty="0"/>
                        <a:t>Data Confidentiality</a:t>
                      </a:r>
                      <a:endParaRPr sz="1800" u="none" strike="noStrike" cap="none" dirty="0"/>
                    </a:p>
                  </a:txBody>
                  <a:tcPr marL="68588" marR="68588" marT="34294" marB="34294"/>
                </a:tc>
                <a:tc>
                  <a:txBody>
                    <a:bodyPr/>
                    <a:lstStyle/>
                    <a:p>
                      <a:pPr marL="0" marR="0" lvl="0" indent="0" algn="l" rtl="0">
                        <a:spcBef>
                          <a:spcPts val="0"/>
                        </a:spcBef>
                        <a:spcAft>
                          <a:spcPts val="0"/>
                        </a:spcAft>
                        <a:buNone/>
                      </a:pPr>
                      <a:r>
                        <a:rPr lang="en-US" sz="1800" u="none" strike="noStrike" cap="none" dirty="0"/>
                        <a:t>Encipherment and Routing Protocol</a:t>
                      </a:r>
                      <a:endParaRPr sz="1800" u="none" strike="noStrike" cap="none" dirty="0"/>
                    </a:p>
                  </a:txBody>
                  <a:tcPr marL="68588" marR="68588" marT="34294" marB="34294"/>
                </a:tc>
              </a:tr>
              <a:tr h="652613">
                <a:tc>
                  <a:txBody>
                    <a:bodyPr/>
                    <a:lstStyle/>
                    <a:p>
                      <a:pPr marL="0" marR="0" lvl="0" indent="0" algn="l" rtl="0">
                        <a:spcBef>
                          <a:spcPts val="0"/>
                        </a:spcBef>
                        <a:spcAft>
                          <a:spcPts val="0"/>
                        </a:spcAft>
                        <a:buNone/>
                      </a:pPr>
                      <a:r>
                        <a:rPr lang="en-US" sz="1800" b="1" i="1" u="none" strike="noStrike" cap="none"/>
                        <a:t>Data Integrity</a:t>
                      </a:r>
                      <a:endParaRPr sz="1800" u="none" strike="noStrike" cap="none"/>
                    </a:p>
                  </a:txBody>
                  <a:tcPr marL="68588" marR="68588" marT="34294" marB="34294"/>
                </a:tc>
                <a:tc>
                  <a:txBody>
                    <a:bodyPr/>
                    <a:lstStyle/>
                    <a:p>
                      <a:pPr marL="0" marR="0" lvl="0" indent="0" algn="l" rtl="0">
                        <a:spcBef>
                          <a:spcPts val="0"/>
                        </a:spcBef>
                        <a:spcAft>
                          <a:spcPts val="0"/>
                        </a:spcAft>
                        <a:buNone/>
                      </a:pPr>
                      <a:r>
                        <a:rPr lang="en-US" sz="1800" u="none" strike="noStrike" cap="none"/>
                        <a:t>Encipherment, digital signature and data integrity</a:t>
                      </a:r>
                      <a:endParaRPr sz="1800" u="none" strike="noStrike" cap="none"/>
                    </a:p>
                  </a:txBody>
                  <a:tcPr marL="68588" marR="68588" marT="34294" marB="34294"/>
                </a:tc>
              </a:tr>
              <a:tr h="891548">
                <a:tc>
                  <a:txBody>
                    <a:bodyPr/>
                    <a:lstStyle/>
                    <a:p>
                      <a:pPr marL="0" marR="0" lvl="0" indent="0" algn="l" rtl="0">
                        <a:spcBef>
                          <a:spcPts val="0"/>
                        </a:spcBef>
                        <a:spcAft>
                          <a:spcPts val="0"/>
                        </a:spcAft>
                        <a:buNone/>
                      </a:pPr>
                      <a:r>
                        <a:rPr lang="en-US" sz="1800" b="1" i="1" u="none" strike="noStrike" cap="none"/>
                        <a:t>Authentication</a:t>
                      </a:r>
                      <a:endParaRPr sz="1800" u="none" strike="noStrike" cap="none"/>
                    </a:p>
                  </a:txBody>
                  <a:tcPr marL="68588" marR="68588" marT="34294" marB="34294"/>
                </a:tc>
                <a:tc>
                  <a:txBody>
                    <a:bodyPr/>
                    <a:lstStyle/>
                    <a:p>
                      <a:pPr marL="0" marR="0" lvl="0" indent="0" algn="l" rtl="0">
                        <a:spcBef>
                          <a:spcPts val="0"/>
                        </a:spcBef>
                        <a:spcAft>
                          <a:spcPts val="0"/>
                        </a:spcAft>
                        <a:buNone/>
                      </a:pPr>
                      <a:r>
                        <a:rPr lang="en-US" sz="1800" u="none" strike="noStrike" cap="none"/>
                        <a:t>Encipherment, digital signature and authentication exchange</a:t>
                      </a:r>
                      <a:endParaRPr sz="1800" u="none" strike="noStrike" cap="none"/>
                    </a:p>
                  </a:txBody>
                  <a:tcPr marL="68588" marR="68588" marT="34294" marB="34294"/>
                </a:tc>
              </a:tr>
              <a:tr h="617228">
                <a:tc>
                  <a:txBody>
                    <a:bodyPr/>
                    <a:lstStyle/>
                    <a:p>
                      <a:pPr marL="0" marR="0" lvl="0" indent="0" algn="l" rtl="0">
                        <a:spcBef>
                          <a:spcPts val="0"/>
                        </a:spcBef>
                        <a:spcAft>
                          <a:spcPts val="0"/>
                        </a:spcAft>
                        <a:buNone/>
                      </a:pPr>
                      <a:r>
                        <a:rPr lang="en-US" sz="1800" b="1" i="1" u="none" strike="noStrike" cap="none"/>
                        <a:t>Non repudiation</a:t>
                      </a:r>
                      <a:endParaRPr sz="1800" u="none" strike="noStrike" cap="none"/>
                    </a:p>
                  </a:txBody>
                  <a:tcPr marL="68588" marR="68588" marT="34294" marB="34294"/>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1800" u="none" strike="noStrike" cap="none"/>
                        <a:t>Digital signature, data integrity and notarization </a:t>
                      </a:r>
                      <a:endParaRPr sz="1800" u="none" strike="noStrike" cap="none"/>
                    </a:p>
                  </a:txBody>
                  <a:tcPr marL="68588" marR="68588" marT="34294" marB="34294"/>
                </a:tc>
              </a:tr>
              <a:tr h="378094">
                <a:tc>
                  <a:txBody>
                    <a:bodyPr/>
                    <a:lstStyle/>
                    <a:p>
                      <a:pPr marL="0" marR="0" lvl="0" indent="0" algn="l" rtl="0">
                        <a:spcBef>
                          <a:spcPts val="0"/>
                        </a:spcBef>
                        <a:spcAft>
                          <a:spcPts val="0"/>
                        </a:spcAft>
                        <a:buNone/>
                      </a:pPr>
                      <a:r>
                        <a:rPr lang="en-US" sz="1800" b="1" i="1" u="none" strike="noStrike" cap="none" dirty="0">
                          <a:solidFill>
                            <a:schemeClr val="dk1"/>
                          </a:solidFill>
                          <a:latin typeface="Calibri" panose="020F0502020204030204"/>
                          <a:ea typeface="Calibri" panose="020F0502020204030204"/>
                          <a:cs typeface="Calibri" panose="020F0502020204030204"/>
                          <a:sym typeface="Calibri" panose="020F0502020204030204"/>
                        </a:rPr>
                        <a:t>Access Control</a:t>
                      </a:r>
                      <a:endParaRPr sz="1800" b="1"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txBody>
                  <a:tcPr marL="68588" marR="68588" marT="34294" marB="34294"/>
                </a:tc>
                <a:tc>
                  <a:txBody>
                    <a:bodyPr/>
                    <a:lstStyle/>
                    <a:p>
                      <a:pPr marL="0" marR="0" lvl="0" indent="0" algn="l" rtl="0">
                        <a:spcBef>
                          <a:spcPts val="0"/>
                        </a:spcBef>
                        <a:spcAft>
                          <a:spcPts val="0"/>
                        </a:spcAft>
                        <a:buNone/>
                      </a:pPr>
                      <a:r>
                        <a:rPr lang="en-US" sz="1800" u="none" strike="noStrike" cap="none" dirty="0"/>
                        <a:t>Access control mechanism.</a:t>
                      </a:r>
                      <a:endParaRPr sz="1800" u="none" strike="noStrike" cap="none" dirty="0"/>
                    </a:p>
                  </a:txBody>
                  <a:tcPr marL="68588" marR="68588" marT="34294" marB="34294"/>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body" idx="1"/>
          </p:nvPr>
        </p:nvSpPr>
        <p:spPr>
          <a:xfrm>
            <a:off x="395111" y="457200"/>
            <a:ext cx="8218311" cy="4229100"/>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0"/>
              </a:spcBef>
              <a:buSzPts val="2720"/>
              <a:buNone/>
            </a:pPr>
            <a:r>
              <a:rPr lang="en-US" sz="2040" b="1" i="1" u="sng" dirty="0">
                <a:solidFill>
                  <a:srgbClr val="002060"/>
                </a:solidFill>
              </a:rPr>
              <a:t>-&gt; </a:t>
            </a:r>
            <a:r>
              <a:rPr lang="en-US" sz="2040" b="1" i="1" u="sng" dirty="0">
                <a:solidFill>
                  <a:schemeClr val="tx1">
                    <a:lumMod val="75000"/>
                  </a:schemeClr>
                </a:solidFill>
                <a:latin typeface="Bookman Old Style" panose="02050604050505020204" pitchFamily="18" charset="0"/>
              </a:rPr>
              <a:t>Authentication: </a:t>
            </a:r>
            <a:endParaRPr lang="en-US" sz="2040" b="1" i="1" u="sng" dirty="0">
              <a:solidFill>
                <a:schemeClr val="tx1">
                  <a:lumMod val="75000"/>
                </a:schemeClr>
              </a:solidFill>
              <a:latin typeface="Bookman Old Style" panose="02050604050505020204" pitchFamily="18" charset="0"/>
            </a:endParaRPr>
          </a:p>
          <a:p>
            <a:pPr marL="0" indent="0" algn="just">
              <a:lnSpc>
                <a:spcPct val="90000"/>
              </a:lnSpc>
              <a:spcBef>
                <a:spcPts val="0"/>
              </a:spcBef>
              <a:buSzPts val="2720"/>
              <a:buNone/>
            </a:pPr>
            <a:endParaRPr sz="2040" b="1" i="1" u="sng" dirty="0">
              <a:solidFill>
                <a:schemeClr val="tx1">
                  <a:lumMod val="75000"/>
                </a:schemeClr>
              </a:solidFill>
              <a:latin typeface="Bookman Old Style" panose="02050604050505020204" pitchFamily="18" charset="0"/>
            </a:endParaRPr>
          </a:p>
          <a:p>
            <a:pPr algn="just">
              <a:buNone/>
            </a:pPr>
            <a:r>
              <a:rPr lang="en-US" sz="1800" b="1" dirty="0">
                <a:solidFill>
                  <a:schemeClr val="tx1">
                    <a:lumMod val="75000"/>
                  </a:schemeClr>
                </a:solidFill>
                <a:latin typeface="Bookman Old Style" panose="02050604050505020204" pitchFamily="18" charset="0"/>
              </a:rPr>
              <a:t>Cryptography can provide two types of authentication services:</a:t>
            </a:r>
            <a:endParaRPr lang="en-US" sz="1800" b="1" dirty="0">
              <a:solidFill>
                <a:schemeClr val="tx1">
                  <a:lumMod val="75000"/>
                </a:schemeClr>
              </a:solidFill>
              <a:latin typeface="Bookman Old Style" panose="02050604050505020204" pitchFamily="18" charset="0"/>
            </a:endParaRPr>
          </a:p>
          <a:p>
            <a:pPr algn="just"/>
            <a:r>
              <a:rPr lang="en-US" sz="2100" dirty="0">
                <a:solidFill>
                  <a:schemeClr val="tx1">
                    <a:lumMod val="75000"/>
                  </a:schemeClr>
                </a:solidFill>
                <a:latin typeface="Bookman Old Style" panose="02050604050505020204" pitchFamily="18" charset="0"/>
              </a:rPr>
              <a:t>Integrity authentication can be used to verify that non-modification has occurred to the data.</a:t>
            </a:r>
            <a:endParaRPr lang="en-US" sz="2100" dirty="0">
              <a:solidFill>
                <a:schemeClr val="tx1">
                  <a:lumMod val="75000"/>
                </a:schemeClr>
              </a:solidFill>
              <a:latin typeface="Bookman Old Style" panose="02050604050505020204" pitchFamily="18" charset="0"/>
            </a:endParaRPr>
          </a:p>
          <a:p>
            <a:pPr algn="just"/>
            <a:r>
              <a:rPr lang="en-US" sz="2100" dirty="0">
                <a:solidFill>
                  <a:schemeClr val="tx1">
                    <a:lumMod val="75000"/>
                  </a:schemeClr>
                </a:solidFill>
                <a:latin typeface="Bookman Old Style" panose="02050604050505020204" pitchFamily="18" charset="0"/>
              </a:rPr>
              <a:t>Source authentication can be used to verify the identity of who created the information, such as the user or system.</a:t>
            </a:r>
            <a:endParaRPr lang="en-US" sz="2100" dirty="0">
              <a:solidFill>
                <a:schemeClr val="tx1">
                  <a:lumMod val="75000"/>
                </a:schemeClr>
              </a:solidFill>
              <a:latin typeface="Bookman Old Style" panose="02050604050505020204" pitchFamily="18" charset="0"/>
            </a:endParaRPr>
          </a:p>
          <a:p>
            <a:pPr algn="just"/>
            <a:r>
              <a:rPr lang="en-US" sz="2040" dirty="0">
                <a:solidFill>
                  <a:schemeClr val="tx1">
                    <a:lumMod val="75000"/>
                  </a:schemeClr>
                </a:solidFill>
                <a:latin typeface="Bookman Old Style" panose="02050604050505020204" pitchFamily="18" charset="0"/>
              </a:rPr>
              <a:t>Ensures that the origin of a message or electronic document is correctly identified, with an assurance that the identity is not false. </a:t>
            </a:r>
            <a:endParaRPr sz="204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2100" b="1" dirty="0">
                <a:solidFill>
                  <a:schemeClr val="tx1">
                    <a:lumMod val="75000"/>
                  </a:schemeClr>
                </a:solidFill>
                <a:effectLst>
                  <a:outerShdw blurRad="38100" dist="38100" dir="2700000" algn="tl">
                    <a:srgbClr val="000000">
                      <a:alpha val="43137"/>
                    </a:srgbClr>
                  </a:outerShdw>
                </a:effectLst>
                <a:latin typeface="Bookman Old Style" panose="02050604050505020204" pitchFamily="18" charset="0"/>
              </a:rPr>
              <a:t>	</a:t>
            </a:r>
            <a:r>
              <a:rPr lang="en-US" sz="1800" b="1" dirty="0">
                <a:solidFill>
                  <a:schemeClr val="tx1">
                    <a:lumMod val="75000"/>
                  </a:schemeClr>
                </a:solidFill>
                <a:latin typeface="Bookman Old Style" panose="02050604050505020204" pitchFamily="18" charset="0"/>
              </a:rPr>
              <a:t>Peer Entity Authentication: </a:t>
            </a:r>
            <a:endParaRPr lang="en-US" sz="1800" b="1"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1800" b="1" dirty="0">
                <a:solidFill>
                  <a:schemeClr val="tx1">
                    <a:lumMod val="75000"/>
                  </a:schemeClr>
                </a:solidFill>
                <a:latin typeface="Bookman Old Style" panose="02050604050505020204" pitchFamily="18" charset="0"/>
              </a:rPr>
              <a:t>	Data-Origin Authentication:</a:t>
            </a:r>
            <a:endParaRPr lang="en-US" sz="18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endParaRPr sz="2040" dirty="0"/>
          </a:p>
          <a:p>
            <a:pPr marL="257175" indent="-127635" algn="just">
              <a:lnSpc>
                <a:spcPct val="90000"/>
              </a:lnSpc>
              <a:spcBef>
                <a:spcPts val="410"/>
              </a:spcBef>
              <a:buSzPts val="2720"/>
              <a:buNone/>
            </a:pPr>
            <a:endParaRPr sz="20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7"/>
          <p:cNvSpPr/>
          <p:nvPr/>
        </p:nvSpPr>
        <p:spPr>
          <a:xfrm>
            <a:off x="270933" y="449208"/>
            <a:ext cx="7868356" cy="4224203"/>
          </a:xfrm>
          <a:prstGeom prst="rect">
            <a:avLst/>
          </a:prstGeom>
          <a:noFill/>
          <a:ln>
            <a:noFill/>
          </a:ln>
        </p:spPr>
        <p:txBody>
          <a:bodyPr spcFirstLastPara="1" wrap="square" lIns="68569" tIns="34275" rIns="68569" bIns="34275" anchor="t" anchorCtr="0">
            <a:spAutoFit/>
          </a:bodyPr>
          <a:lstStyle/>
          <a:p>
            <a:pPr algn="just" defTabSz="685800"/>
            <a:r>
              <a:rPr lang="en-US" sz="1800" b="1" u="sng" dirty="0">
                <a:solidFill>
                  <a:srgbClr val="002060"/>
                </a:solidFill>
                <a:latin typeface="Bookman Old Style" panose="02050604050505020204" pitchFamily="18" charset="0"/>
                <a:ea typeface="Calibri" panose="020F0502020204030204"/>
                <a:cs typeface="Calibri" panose="020F0502020204030204"/>
                <a:sym typeface="Calibri" panose="020F0502020204030204"/>
              </a:rPr>
              <a:t>-&gt; </a:t>
            </a:r>
            <a:r>
              <a:rPr lang="en-US" sz="1800" b="1" u="sng"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Data Confidentiality</a:t>
            </a:r>
            <a:r>
              <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 </a:t>
            </a:r>
            <a:endPar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algn="just" defTabSz="685800"/>
            <a:endParaRPr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520065" indent="-134620" algn="just" defTabSz="685800">
              <a:buSzPts val="2800"/>
              <a:buFont typeface="Arial" panose="020B0604020202020204"/>
              <a:buChar char="•"/>
            </a:pPr>
            <a:r>
              <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Protects data from unauthorized disclosure.</a:t>
            </a:r>
            <a:endPar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520065" indent="-134620" algn="just" defTabSz="685800">
              <a:buSzPts val="2800"/>
              <a:buFont typeface="Arial" panose="020B0604020202020204"/>
              <a:buChar char="•"/>
            </a:pPr>
            <a:r>
              <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Ensures that the information in a computer system and transmitted information are accessible only for reading by authorized parties.	</a:t>
            </a:r>
            <a:endPar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386080" algn="just" defTabSz="685800">
              <a:buSzPts val="2800"/>
            </a:pPr>
            <a:endPar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386080" algn="just" defTabSz="685800">
              <a:buSzPts val="2800"/>
            </a:pPr>
            <a:endParaRPr sz="1800" dirty="0">
              <a:solidFill>
                <a:schemeClr val="tx1">
                  <a:lumMod val="75000"/>
                </a:schemeClr>
              </a:solidFill>
              <a:latin typeface="Bookman Old Style" panose="02050604050505020204" pitchFamily="18" charset="0"/>
            </a:endParaRPr>
          </a:p>
          <a:p>
            <a:pPr marL="254635" indent="-254635" algn="just" defTabSz="685800"/>
            <a:r>
              <a:rPr lang="en-US" sz="1800" b="1" i="1" u="sng"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-&gt; Integrity</a:t>
            </a:r>
            <a:endParaRPr lang="en-US" sz="1800" b="1" i="1" u="sng"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254635" indent="-254635" algn="just" defTabSz="685800"/>
            <a:endParaRPr sz="1800" dirty="0">
              <a:solidFill>
                <a:schemeClr val="tx1">
                  <a:lumMod val="75000"/>
                </a:schemeClr>
              </a:solidFill>
              <a:latin typeface="Bookman Old Style" panose="02050604050505020204" pitchFamily="18" charset="0"/>
            </a:endParaRPr>
          </a:p>
          <a:p>
            <a:pPr marL="520065" indent="-134620" algn="just" defTabSz="685800">
              <a:buSzPts val="2800"/>
              <a:buFont typeface="Arial" panose="020B0604020202020204"/>
              <a:buChar char="•"/>
            </a:pPr>
            <a:r>
              <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The assurance that data received are exactly as sent by an authorized entity. (i.e., contain no modification, insertion, deletion, or replay).</a:t>
            </a:r>
            <a:endPar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520065" indent="-134620" algn="just" defTabSz="685800">
              <a:buSzPts val="2800"/>
              <a:buFont typeface="Arial" panose="020B0604020202020204"/>
              <a:buChar char="•"/>
            </a:pPr>
            <a:r>
              <a:rPr lang="en-US"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Modification includes writing, changing status, deleting, creating and delaying or replaying of transmitted messages. </a:t>
            </a:r>
            <a:endParaRPr sz="18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body" idx="1"/>
          </p:nvPr>
        </p:nvSpPr>
        <p:spPr>
          <a:xfrm>
            <a:off x="372533" y="541036"/>
            <a:ext cx="7947377" cy="4483933"/>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410"/>
              </a:spcBef>
              <a:buSzPts val="2720"/>
              <a:buNone/>
            </a:pPr>
            <a:r>
              <a:rPr lang="en-US" sz="2040" b="1" i="1" u="sng" dirty="0">
                <a:solidFill>
                  <a:srgbClr val="002060"/>
                </a:solidFill>
              </a:rPr>
              <a:t>-&gt; </a:t>
            </a:r>
            <a:r>
              <a:rPr lang="en-US" sz="1800" b="1" i="1" u="sng" dirty="0">
                <a:solidFill>
                  <a:schemeClr val="tx1">
                    <a:lumMod val="75000"/>
                  </a:schemeClr>
                </a:solidFill>
                <a:latin typeface="Bookman Old Style" panose="02050604050505020204" pitchFamily="18" charset="0"/>
              </a:rPr>
              <a:t>Non repudiation: </a:t>
            </a:r>
            <a:endParaRPr sz="1800" b="1" i="1" u="sng"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pPr>
            <a:r>
              <a:rPr lang="en-US" sz="1800" dirty="0">
                <a:solidFill>
                  <a:schemeClr val="tx1">
                    <a:lumMod val="75000"/>
                  </a:schemeClr>
                </a:solidFill>
                <a:latin typeface="Bookman Old Style" panose="02050604050505020204" pitchFamily="18" charset="0"/>
              </a:rPr>
              <a:t>Requires that neither the sender nor the receiver of a message be able to deny the transmission. </a:t>
            </a:r>
            <a:endParaRPr lang="en-US" sz="1800" dirty="0">
              <a:solidFill>
                <a:schemeClr val="tx1">
                  <a:lumMod val="75000"/>
                </a:schemeClr>
              </a:solidFill>
              <a:latin typeface="Bookman Old Style" panose="02050604050505020204" pitchFamily="18" charset="0"/>
            </a:endParaRPr>
          </a:p>
          <a:p>
            <a:pPr marL="896620" lvl="1" indent="-299085" algn="just">
              <a:lnSpc>
                <a:spcPct val="90000"/>
              </a:lnSpc>
              <a:spcBef>
                <a:spcPts val="410"/>
              </a:spcBef>
              <a:buSzPts val="2720"/>
              <a:buChar char="•"/>
            </a:pPr>
            <a:r>
              <a:rPr lang="en-US" sz="1800" b="1" dirty="0">
                <a:solidFill>
                  <a:schemeClr val="tx1">
                    <a:lumMod val="75000"/>
                  </a:schemeClr>
                </a:solidFill>
                <a:latin typeface="Bookman Old Style" panose="02050604050505020204" pitchFamily="18" charset="0"/>
              </a:rPr>
              <a:t>Proof of Origin:</a:t>
            </a:r>
            <a:r>
              <a:rPr lang="en-US" sz="1800" dirty="0">
                <a:solidFill>
                  <a:schemeClr val="tx1">
                    <a:lumMod val="75000"/>
                  </a:schemeClr>
                </a:solidFill>
                <a:latin typeface="Bookman Old Style" panose="02050604050505020204" pitchFamily="18" charset="0"/>
              </a:rPr>
              <a:t> Proof that the message was sent by the specified party.</a:t>
            </a:r>
            <a:endParaRPr lang="en-US" sz="1800" dirty="0">
              <a:solidFill>
                <a:schemeClr val="tx1">
                  <a:lumMod val="75000"/>
                </a:schemeClr>
              </a:solidFill>
              <a:latin typeface="Bookman Old Style" panose="02050604050505020204" pitchFamily="18" charset="0"/>
            </a:endParaRPr>
          </a:p>
          <a:p>
            <a:pPr marL="896620" lvl="1" indent="-299085" algn="just">
              <a:lnSpc>
                <a:spcPct val="90000"/>
              </a:lnSpc>
              <a:spcBef>
                <a:spcPts val="410"/>
              </a:spcBef>
              <a:buSzPts val="2720"/>
              <a:buChar char="•"/>
            </a:pPr>
            <a:r>
              <a:rPr lang="en-US" sz="1800" b="1" dirty="0">
                <a:solidFill>
                  <a:schemeClr val="tx1">
                    <a:lumMod val="75000"/>
                  </a:schemeClr>
                </a:solidFill>
                <a:latin typeface="Bookman Old Style" panose="02050604050505020204" pitchFamily="18" charset="0"/>
              </a:rPr>
              <a:t>Proof of Delivery:</a:t>
            </a:r>
            <a:r>
              <a:rPr lang="en-US" sz="1800" dirty="0">
                <a:solidFill>
                  <a:schemeClr val="tx1">
                    <a:lumMod val="75000"/>
                  </a:schemeClr>
                </a:solidFill>
                <a:latin typeface="Bookman Old Style" panose="02050604050505020204" pitchFamily="18" charset="0"/>
              </a:rPr>
              <a:t> Proof that the message was received by the specified party.</a:t>
            </a:r>
            <a:endParaRPr lang="en-US" sz="1800"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buNone/>
            </a:pPr>
            <a:endParaRPr lang="en-US" sz="18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1800" b="1" i="1" u="sng" dirty="0">
                <a:solidFill>
                  <a:schemeClr val="tx1">
                    <a:lumMod val="75000"/>
                  </a:schemeClr>
                </a:solidFill>
                <a:latin typeface="Bookman Old Style" panose="02050604050505020204" pitchFamily="18" charset="0"/>
              </a:rPr>
              <a:t>-&gt; Access control: </a:t>
            </a:r>
            <a:endParaRPr sz="1800" b="1" i="1" u="sng"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pPr>
            <a:r>
              <a:rPr lang="en-US" sz="1800" dirty="0">
                <a:solidFill>
                  <a:schemeClr val="tx1">
                    <a:lumMod val="75000"/>
                  </a:schemeClr>
                </a:solidFill>
                <a:latin typeface="Bookman Old Style" panose="02050604050505020204" pitchFamily="18" charset="0"/>
              </a:rPr>
              <a:t>Requires that access to information resources may be controlled by or the target system. </a:t>
            </a:r>
            <a:endParaRPr lang="en-US" sz="1800"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pPr>
            <a:r>
              <a:rPr lang="en-US" sz="1800" dirty="0">
                <a:solidFill>
                  <a:schemeClr val="tx1">
                    <a:lumMod val="75000"/>
                  </a:schemeClr>
                </a:solidFill>
                <a:latin typeface="Bookman Old Style" panose="02050604050505020204" pitchFamily="18" charset="0"/>
              </a:rPr>
              <a:t>controls who can have </a:t>
            </a:r>
            <a:r>
              <a:rPr lang="en-US" sz="1800" b="1" dirty="0">
                <a:solidFill>
                  <a:schemeClr val="tx1">
                    <a:lumMod val="75000"/>
                  </a:schemeClr>
                </a:solidFill>
                <a:latin typeface="Bookman Old Style" panose="02050604050505020204" pitchFamily="18" charset="0"/>
              </a:rPr>
              <a:t>access to resource</a:t>
            </a:r>
            <a:r>
              <a:rPr lang="en-US" sz="1800" dirty="0">
                <a:solidFill>
                  <a:schemeClr val="tx1">
                    <a:lumMod val="75000"/>
                  </a:schemeClr>
                </a:solidFill>
                <a:latin typeface="Bookman Old Style" panose="02050604050505020204" pitchFamily="18" charset="0"/>
              </a:rPr>
              <a:t> under what </a:t>
            </a:r>
            <a:r>
              <a:rPr lang="en-US" sz="1800" b="1" dirty="0">
                <a:solidFill>
                  <a:schemeClr val="tx1">
                    <a:lumMod val="75000"/>
                  </a:schemeClr>
                </a:solidFill>
                <a:latin typeface="Bookman Old Style" panose="02050604050505020204" pitchFamily="18" charset="0"/>
              </a:rPr>
              <a:t>condition.</a:t>
            </a:r>
            <a:endParaRPr lang="en-US" sz="1800" b="1"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buNone/>
            </a:pPr>
            <a:endParaRPr sz="2040" dirty="0">
              <a:solidFill>
                <a:srgbClr val="0070C0"/>
              </a:solidFill>
            </a:endParaRPr>
          </a:p>
          <a:p>
            <a:pPr marL="0" indent="0" algn="just">
              <a:lnSpc>
                <a:spcPct val="90000"/>
              </a:lnSpc>
              <a:spcBef>
                <a:spcPts val="410"/>
              </a:spcBef>
              <a:buSzPts val="2720"/>
              <a:buNone/>
            </a:pPr>
            <a:endParaRPr sz="2040" dirty="0"/>
          </a:p>
          <a:p>
            <a:pPr marL="257175" indent="-127635" algn="just">
              <a:lnSpc>
                <a:spcPct val="90000"/>
              </a:lnSpc>
              <a:spcBef>
                <a:spcPts val="410"/>
              </a:spcBef>
              <a:buSzPts val="2720"/>
              <a:buNone/>
            </a:pPr>
            <a:endParaRPr sz="20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141499"/>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b="1" dirty="0">
                <a:solidFill>
                  <a:schemeClr val="tx1">
                    <a:lumMod val="75000"/>
                  </a:schemeClr>
                </a:solidFill>
                <a:latin typeface="Bookman Old Style" panose="02050604050505020204" pitchFamily="18" charset="0"/>
              </a:rPr>
              <a:t>MODULE 1</a:t>
            </a:r>
            <a:endParaRPr b="1" dirty="0">
              <a:solidFill>
                <a:schemeClr val="tx1">
                  <a:lumMod val="75000"/>
                </a:schemeClr>
              </a:solidFill>
            </a:endParaRPr>
          </a:p>
        </p:txBody>
      </p:sp>
      <p:sp>
        <p:nvSpPr>
          <p:cNvPr id="125" name="Google Shape;125;p17"/>
          <p:cNvSpPr txBox="1">
            <a:spLocks noGrp="1"/>
          </p:cNvSpPr>
          <p:nvPr>
            <p:ph type="body" idx="1"/>
          </p:nvPr>
        </p:nvSpPr>
        <p:spPr>
          <a:xfrm>
            <a:off x="679210" y="998899"/>
            <a:ext cx="7956789" cy="3552300"/>
          </a:xfrm>
          <a:prstGeom prst="rect">
            <a:avLst/>
          </a:prstGeom>
        </p:spPr>
        <p:txBody>
          <a:bodyPr spcFirstLastPara="1" wrap="square" lIns="91425" tIns="91425" rIns="91425" bIns="91425" anchor="t" anchorCtr="0">
            <a:noAutofit/>
          </a:bodyPr>
          <a:lstStyle/>
          <a:p>
            <a:pPr algn="just"/>
            <a:r>
              <a:rPr lang="en-US" b="1" dirty="0">
                <a:solidFill>
                  <a:schemeClr val="tx1">
                    <a:lumMod val="75000"/>
                  </a:schemeClr>
                </a:solidFill>
                <a:latin typeface="Microsoft GothicNeo Light" panose="020B0503020000020004" pitchFamily="34" charset="-127"/>
                <a:ea typeface="Microsoft GothicNeo Light" panose="020B0503020000020004" pitchFamily="34" charset="-127"/>
                <a:cs typeface="Microsoft GothicNeo Light" panose="020B0503020000020004" pitchFamily="34" charset="-127"/>
              </a:rPr>
              <a:t>Introduction: Computer Security Concepts, The OSI Security Architecture Cryptography, cryptanalysis, attacks, services, security mechanisms. </a:t>
            </a:r>
            <a:endParaRPr lang="en-US" b="1" dirty="0">
              <a:solidFill>
                <a:schemeClr val="tx1">
                  <a:lumMod val="75000"/>
                </a:schemeClr>
              </a:solidFill>
              <a:latin typeface="Microsoft GothicNeo Light" panose="020B0503020000020004" pitchFamily="34" charset="-127"/>
              <a:ea typeface="Microsoft GothicNeo Light" panose="020B0503020000020004" pitchFamily="34" charset="-127"/>
              <a:cs typeface="Microsoft GothicNeo Light" panose="020B0503020000020004" pitchFamily="34" charset="-127"/>
            </a:endParaRPr>
          </a:p>
          <a:p>
            <a:pPr algn="just"/>
            <a:endParaRPr lang="en-US" b="1" dirty="0">
              <a:solidFill>
                <a:schemeClr val="tx1">
                  <a:lumMod val="75000"/>
                </a:schemeClr>
              </a:solidFill>
              <a:latin typeface="Microsoft GothicNeo Light" panose="020B0503020000020004" pitchFamily="34" charset="-127"/>
              <a:ea typeface="Microsoft GothicNeo Light" panose="020B0503020000020004" pitchFamily="34" charset="-127"/>
              <a:cs typeface="Microsoft GothicNeo Light" panose="020B0503020000020004" pitchFamily="34" charset="-127"/>
            </a:endParaRPr>
          </a:p>
          <a:p>
            <a:pPr algn="just"/>
            <a:r>
              <a:rPr lang="en-US" b="1" dirty="0">
                <a:solidFill>
                  <a:schemeClr val="tx1">
                    <a:lumMod val="75000"/>
                  </a:schemeClr>
                </a:solidFill>
                <a:latin typeface="Microsoft GothicNeo Light" panose="020B0503020000020004" pitchFamily="34" charset="-127"/>
                <a:ea typeface="Microsoft GothicNeo Light" panose="020B0503020000020004" pitchFamily="34" charset="-127"/>
                <a:cs typeface="Microsoft GothicNeo Light" panose="020B0503020000020004" pitchFamily="34" charset="-127"/>
              </a:rPr>
              <a:t>Classical Encryption Techniques: Substitution Techniques, Caesar Cipher, Monoalphabetic Ciphers, Playfair Cipher, Hill Cipher, Polyalphabetic Ciphers. Transposition Techniques. </a:t>
            </a:r>
            <a:endParaRPr lang="en-US" dirty="0">
              <a:solidFill>
                <a:schemeClr val="tx1">
                  <a:lumMod val="75000"/>
                </a:schemeClr>
              </a:solidFill>
              <a:latin typeface="Microsoft GothicNeo Light" panose="020B0503020000020004" pitchFamily="34" charset="-127"/>
              <a:ea typeface="Microsoft GothicNeo Light" panose="020B0503020000020004" pitchFamily="34" charset="-127"/>
              <a:cs typeface="Microsoft GothicNeo Light" panose="020B0503020000020004" pitchFamily="34" charset="-127"/>
            </a:endParaRPr>
          </a:p>
          <a:p>
            <a:pPr marL="457200" lvl="0" indent="-342900" algn="l" rtl="0">
              <a:spcBef>
                <a:spcPts val="600"/>
              </a:spcBef>
              <a:spcAft>
                <a:spcPts val="0"/>
              </a:spcAft>
              <a:buSzPts val="1800"/>
              <a:buChar char="▷"/>
            </a:pPr>
            <a:endParaRPr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5" name="Picture 4" descr="A picture containing text, sign&#10;&#10;Description automatically generated"/>
          <p:cNvPicPr>
            <a:picLocks noChangeAspect="1"/>
          </p:cNvPicPr>
          <p:nvPr/>
        </p:nvPicPr>
        <p:blipFill>
          <a:blip r:embed="rId1"/>
          <a:stretch>
            <a:fillRect/>
          </a:stretch>
        </p:blipFill>
        <p:spPr>
          <a:xfrm>
            <a:off x="8353778" y="1"/>
            <a:ext cx="790222" cy="733778"/>
          </a:xfrm>
          <a:prstGeom prst="rect">
            <a:avLst/>
          </a:prstGeom>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body" idx="1"/>
          </p:nvPr>
        </p:nvSpPr>
        <p:spPr>
          <a:xfrm>
            <a:off x="203200" y="620888"/>
            <a:ext cx="8082844" cy="4065411"/>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410"/>
              </a:spcBef>
              <a:buSzPts val="2720"/>
              <a:buNone/>
            </a:pPr>
            <a:r>
              <a:rPr lang="en-US" sz="2000" b="1" i="1" u="sng" dirty="0">
                <a:solidFill>
                  <a:schemeClr val="tx1">
                    <a:lumMod val="75000"/>
                  </a:schemeClr>
                </a:solidFill>
                <a:latin typeface="Bookman Old Style" panose="02050604050505020204" pitchFamily="18" charset="0"/>
              </a:rPr>
              <a:t>-&gt; Availability:</a:t>
            </a:r>
            <a:r>
              <a:rPr lang="en-US" sz="2000" b="1" i="1" dirty="0">
                <a:solidFill>
                  <a:schemeClr val="tx1">
                    <a:lumMod val="75000"/>
                  </a:schemeClr>
                </a:solidFill>
                <a:latin typeface="Bookman Old Style" panose="02050604050505020204" pitchFamily="18" charset="0"/>
              </a:rPr>
              <a:t> </a:t>
            </a:r>
            <a:endParaRPr lang="en-US" sz="2000" b="1" i="1"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pPr>
            <a:r>
              <a:rPr lang="en-US" sz="2000" dirty="0">
                <a:solidFill>
                  <a:schemeClr val="tx1">
                    <a:lumMod val="75000"/>
                  </a:schemeClr>
                </a:solidFill>
                <a:latin typeface="Bookman Old Style" panose="02050604050505020204" pitchFamily="18" charset="0"/>
              </a:rPr>
              <a:t>Requires that computer system assets be available to authorized parties when needed. </a:t>
            </a:r>
            <a:endParaRPr lang="en-US" sz="2000"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pPr>
            <a:r>
              <a:rPr lang="en-US" sz="2000" dirty="0">
                <a:solidFill>
                  <a:schemeClr val="tx1">
                    <a:lumMod val="75000"/>
                  </a:schemeClr>
                </a:solidFill>
                <a:latin typeface="Bookman Old Style" panose="02050604050505020204" pitchFamily="18" charset="0"/>
              </a:rPr>
              <a:t>Available to authorized entities for 24/7. </a:t>
            </a:r>
            <a:endParaRPr lang="en-US" sz="2000"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buNone/>
            </a:pPr>
            <a:endParaRPr lang="en-US" sz="20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2000" b="1" i="1" u="sng" dirty="0">
                <a:solidFill>
                  <a:schemeClr val="tx1">
                    <a:lumMod val="75000"/>
                  </a:schemeClr>
                </a:solidFill>
                <a:latin typeface="Bookman Old Style" panose="02050604050505020204" pitchFamily="18" charset="0"/>
              </a:rPr>
              <a:t>-&gt; Authorization: </a:t>
            </a:r>
            <a:endParaRPr lang="en-US" sz="2000" b="1" i="1" u="sng" dirty="0">
              <a:solidFill>
                <a:schemeClr val="tx1">
                  <a:lumMod val="75000"/>
                </a:schemeClr>
              </a:solidFill>
              <a:latin typeface="Bookman Old Style" panose="02050604050505020204" pitchFamily="18" charset="0"/>
            </a:endParaRPr>
          </a:p>
          <a:p>
            <a:pPr marL="258445" indent="0" algn="just">
              <a:lnSpc>
                <a:spcPct val="90000"/>
              </a:lnSpc>
              <a:spcBef>
                <a:spcPts val="410"/>
              </a:spcBef>
              <a:buSzPts val="2720"/>
            </a:pPr>
            <a:r>
              <a:rPr lang="en-US" sz="2000" dirty="0">
                <a:solidFill>
                  <a:schemeClr val="tx1">
                    <a:lumMod val="75000"/>
                  </a:schemeClr>
                </a:solidFill>
                <a:latin typeface="Bookman Old Style" panose="02050604050505020204" pitchFamily="18" charset="0"/>
              </a:rPr>
              <a:t>	Authorization provides permission to perform a security function or activity. </a:t>
            </a:r>
            <a:endParaRPr lang="en-US" sz="2000" dirty="0">
              <a:solidFill>
                <a:schemeClr val="tx1">
                  <a:lumMod val="75000"/>
                </a:schemeClr>
              </a:solidFill>
              <a:latin typeface="Bookman Old Style" panose="02050604050505020204" pitchFamily="18" charset="0"/>
            </a:endParaRPr>
          </a:p>
          <a:p>
            <a:pPr marL="258445" indent="0" algn="just">
              <a:lnSpc>
                <a:spcPct val="90000"/>
              </a:lnSpc>
              <a:spcBef>
                <a:spcPts val="410"/>
              </a:spcBef>
              <a:buSzPts val="2720"/>
            </a:pPr>
            <a:r>
              <a:rPr lang="en-US" sz="2000" dirty="0">
                <a:solidFill>
                  <a:schemeClr val="tx1">
                    <a:lumMod val="75000"/>
                  </a:schemeClr>
                </a:solidFill>
                <a:latin typeface="Bookman Old Style" panose="02050604050505020204" pitchFamily="18" charset="0"/>
              </a:rPr>
              <a:t>      Authorization is generally granted after the successful execution of a source authentication service.</a:t>
            </a:r>
            <a:endParaRPr lang="en-US" sz="2000" dirty="0">
              <a:solidFill>
                <a:schemeClr val="tx1">
                  <a:lumMod val="75000"/>
                </a:schemeClr>
              </a:solidFill>
              <a:latin typeface="Bookman Old Style" panose="02050604050505020204" pitchFamily="18" charset="0"/>
            </a:endParaRPr>
          </a:p>
          <a:p>
            <a:pPr marL="553720" indent="-299085" algn="just">
              <a:lnSpc>
                <a:spcPct val="90000"/>
              </a:lnSpc>
              <a:spcBef>
                <a:spcPts val="410"/>
              </a:spcBef>
              <a:buSzPts val="2720"/>
              <a:buNone/>
            </a:pPr>
            <a:endParaRPr sz="2040" dirty="0">
              <a:solidFill>
                <a:srgbClr val="0070C0"/>
              </a:solidFill>
            </a:endParaRPr>
          </a:p>
          <a:p>
            <a:pPr marL="0" indent="0" algn="just">
              <a:lnSpc>
                <a:spcPct val="90000"/>
              </a:lnSpc>
              <a:spcBef>
                <a:spcPts val="410"/>
              </a:spcBef>
              <a:buSzPts val="2720"/>
              <a:buNone/>
            </a:pPr>
            <a:endParaRPr sz="2040" dirty="0"/>
          </a:p>
          <a:p>
            <a:pPr marL="257175" indent="-127635" algn="just">
              <a:lnSpc>
                <a:spcPct val="90000"/>
              </a:lnSpc>
              <a:spcBef>
                <a:spcPts val="410"/>
              </a:spcBef>
              <a:buSzPts val="2720"/>
              <a:buNone/>
            </a:pPr>
            <a:endParaRPr sz="20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SECURITY MECHANISMS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564444" y="57150"/>
            <a:ext cx="7150806" cy="857250"/>
          </a:xfrm>
          <a:prstGeom prst="rect">
            <a:avLst/>
          </a:prstGeom>
          <a:noFill/>
          <a:ln>
            <a:noFill/>
          </a:ln>
        </p:spPr>
        <p:txBody>
          <a:bodyPr spcFirstLastPara="1" wrap="square" lIns="68569" tIns="34275" rIns="68569" bIns="34275" anchor="ctr" anchorCtr="0">
            <a:normAutofit/>
          </a:bodyPr>
          <a:lstStyle/>
          <a:p>
            <a:pPr>
              <a:buSzPts val="4400"/>
            </a:pPr>
            <a:r>
              <a:rPr lang="en-US" sz="3600" b="1" dirty="0">
                <a:solidFill>
                  <a:srgbClr val="002060"/>
                </a:solidFill>
                <a:latin typeface="Bookman Old Style" panose="02050604050505020204" pitchFamily="18" charset="0"/>
              </a:rPr>
              <a:t>Security Mechanisms</a:t>
            </a:r>
            <a:endParaRPr sz="3600" b="1" dirty="0">
              <a:solidFill>
                <a:srgbClr val="002060"/>
              </a:solidFill>
              <a:latin typeface="Bookman Old Style" panose="02050604050505020204" pitchFamily="18" charset="0"/>
            </a:endParaRPr>
          </a:p>
        </p:txBody>
      </p:sp>
      <p:sp>
        <p:nvSpPr>
          <p:cNvPr id="334" name="Google Shape;334;p29"/>
          <p:cNvSpPr txBox="1">
            <a:spLocks noGrp="1"/>
          </p:cNvSpPr>
          <p:nvPr>
            <p:ph type="body" idx="1"/>
          </p:nvPr>
        </p:nvSpPr>
        <p:spPr>
          <a:xfrm>
            <a:off x="965905" y="914401"/>
            <a:ext cx="7150806" cy="3680222"/>
          </a:xfrm>
          <a:prstGeom prst="rect">
            <a:avLst/>
          </a:prstGeom>
          <a:noFill/>
          <a:ln>
            <a:noFill/>
          </a:ln>
        </p:spPr>
        <p:txBody>
          <a:bodyPr spcFirstLastPara="1" wrap="square" lIns="68569" tIns="34275" rIns="68569" bIns="34275" anchor="t" anchorCtr="0">
            <a:normAutofit/>
          </a:bodyPr>
          <a:lstStyle/>
          <a:p>
            <a:pPr marL="257175" algn="ctr">
              <a:spcBef>
                <a:spcPts val="0"/>
              </a:spcBef>
              <a:buSzPts val="3200"/>
              <a:buNone/>
            </a:pPr>
            <a:r>
              <a:rPr lang="en-US" sz="2400" dirty="0">
                <a:solidFill>
                  <a:schemeClr val="tx1">
                    <a:lumMod val="75000"/>
                  </a:schemeClr>
                </a:solidFill>
                <a:latin typeface="Bookman Old Style" panose="02050604050505020204" pitchFamily="18" charset="0"/>
              </a:rPr>
              <a:t>Feature designed to detect, prevent or recover from a security attack.</a:t>
            </a:r>
            <a:endParaRPr sz="2400" dirty="0">
              <a:solidFill>
                <a:schemeClr val="tx1">
                  <a:lumMod val="75000"/>
                </a:schemeClr>
              </a:solidFill>
              <a:latin typeface="Bookman Old Style" panose="02050604050505020204" pitchFamily="18" charset="0"/>
            </a:endParaRPr>
          </a:p>
          <a:p>
            <a:pPr marL="0" indent="0">
              <a:spcBef>
                <a:spcPts val="480"/>
              </a:spcBef>
              <a:buSzPts val="3200"/>
              <a:buNone/>
            </a:pPr>
            <a:r>
              <a:rPr lang="en-US" dirty="0">
                <a:solidFill>
                  <a:srgbClr val="0070C0"/>
                </a:solidFill>
              </a:rPr>
              <a:t> </a:t>
            </a:r>
            <a:endParaRPr dirty="0">
              <a:solidFill>
                <a:srgbClr val="0070C0"/>
              </a:solidFill>
            </a:endParaRPr>
          </a:p>
        </p:txBody>
      </p:sp>
      <p:grpSp>
        <p:nvGrpSpPr>
          <p:cNvPr id="335" name="Google Shape;335;p29"/>
          <p:cNvGrpSpPr/>
          <p:nvPr/>
        </p:nvGrpSpPr>
        <p:grpSpPr>
          <a:xfrm>
            <a:off x="2610260" y="1998139"/>
            <a:ext cx="4253383" cy="2472262"/>
            <a:chOff x="432347" y="947"/>
            <a:chExt cx="5231304" cy="3808105"/>
          </a:xfrm>
        </p:grpSpPr>
        <p:sp>
          <p:nvSpPr>
            <p:cNvPr id="336" name="Google Shape;336;p29"/>
            <p:cNvSpPr/>
            <p:nvPr/>
          </p:nvSpPr>
          <p:spPr>
            <a:xfrm>
              <a:off x="2061269" y="947"/>
              <a:ext cx="1973460" cy="98673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37" name="Google Shape;337;p29"/>
            <p:cNvSpPr txBox="1"/>
            <p:nvPr/>
          </p:nvSpPr>
          <p:spPr>
            <a:xfrm>
              <a:off x="2090169" y="29847"/>
              <a:ext cx="1915660" cy="928930"/>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dirty="0">
                  <a:solidFill>
                    <a:srgbClr val="FFFFFF"/>
                  </a:solidFill>
                  <a:latin typeface="Calibri" panose="020F0502020204030204"/>
                  <a:ea typeface="Calibri" panose="020F0502020204030204"/>
                  <a:cs typeface="Calibri" panose="020F0502020204030204"/>
                  <a:sym typeface="Calibri" panose="020F0502020204030204"/>
                </a:rPr>
                <a:t>Security Mechanisms</a:t>
              </a:r>
              <a:endParaRPr sz="1200" b="1"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8" name="Google Shape;338;p29"/>
            <p:cNvSpPr/>
            <p:nvPr/>
          </p:nvSpPr>
          <p:spPr>
            <a:xfrm rot="3600000">
              <a:off x="3348707" y="1732322"/>
              <a:ext cx="1027506" cy="345355"/>
            </a:xfrm>
            <a:prstGeom prst="lef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339" name="Google Shape;339;p29"/>
            <p:cNvSpPr txBox="1"/>
            <p:nvPr/>
          </p:nvSpPr>
          <p:spPr>
            <a:xfrm rot="3600000">
              <a:off x="3452314" y="1801393"/>
              <a:ext cx="820293" cy="207213"/>
            </a:xfrm>
            <a:prstGeom prst="rect">
              <a:avLst/>
            </a:prstGeom>
            <a:noFill/>
            <a:ln>
              <a:noFill/>
            </a:ln>
          </p:spPr>
          <p:txBody>
            <a:bodyPr spcFirstLastPara="1" wrap="square" lIns="0" tIns="0" rIns="0" bIns="0" anchor="ctr" anchorCtr="0">
              <a:noAutofit/>
            </a:bodyPr>
            <a:lstStyle/>
            <a:p>
              <a:pPr algn="ctr" defTabSz="685800">
                <a:lnSpc>
                  <a:spcPct val="90000"/>
                </a:lnSpc>
              </a:pPr>
              <a:endParaRPr sz="97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0" name="Google Shape;340;p29"/>
            <p:cNvSpPr/>
            <p:nvPr/>
          </p:nvSpPr>
          <p:spPr>
            <a:xfrm>
              <a:off x="3690191" y="2822322"/>
              <a:ext cx="1973460" cy="98673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41" name="Google Shape;341;p29"/>
            <p:cNvSpPr txBox="1"/>
            <p:nvPr/>
          </p:nvSpPr>
          <p:spPr>
            <a:xfrm>
              <a:off x="3719091" y="2851222"/>
              <a:ext cx="1915660" cy="928930"/>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dirty="0">
                  <a:solidFill>
                    <a:srgbClr val="FFFFFF"/>
                  </a:solidFill>
                  <a:latin typeface="Calibri" panose="020F0502020204030204"/>
                  <a:ea typeface="Calibri" panose="020F0502020204030204"/>
                  <a:cs typeface="Calibri" panose="020F0502020204030204"/>
                  <a:sym typeface="Calibri" panose="020F0502020204030204"/>
                </a:rPr>
                <a:t>Pervasive Security Mechanisms</a:t>
              </a:r>
              <a:endParaRPr sz="1050" dirty="0"/>
            </a:p>
            <a:p>
              <a:pPr algn="ctr" defTabSz="685800">
                <a:lnSpc>
                  <a:spcPct val="90000"/>
                </a:lnSpc>
                <a:spcBef>
                  <a:spcPts val="420"/>
                </a:spcBef>
              </a:pPr>
              <a:r>
                <a:rPr lang="en-US" sz="1200" b="1" dirty="0">
                  <a:solidFill>
                    <a:srgbClr val="FFFFFF"/>
                  </a:solidFill>
                  <a:latin typeface="Calibri" panose="020F0502020204030204"/>
                  <a:ea typeface="Calibri" panose="020F0502020204030204"/>
                  <a:cs typeface="Calibri" panose="020F0502020204030204"/>
                  <a:sym typeface="Calibri" panose="020F0502020204030204"/>
                </a:rPr>
                <a:t>(5 Types)</a:t>
              </a:r>
              <a:endParaRPr sz="1200" b="1"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2" name="Google Shape;342;p29"/>
            <p:cNvSpPr/>
            <p:nvPr/>
          </p:nvSpPr>
          <p:spPr>
            <a:xfrm rot="10800000">
              <a:off x="2534246" y="3143009"/>
              <a:ext cx="1027506" cy="345355"/>
            </a:xfrm>
            <a:prstGeom prst="lef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344" name="Google Shape;344;p29"/>
            <p:cNvSpPr/>
            <p:nvPr/>
          </p:nvSpPr>
          <p:spPr>
            <a:xfrm>
              <a:off x="432347" y="2822322"/>
              <a:ext cx="1973460" cy="98673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45" name="Google Shape;345;p29"/>
            <p:cNvSpPr txBox="1"/>
            <p:nvPr/>
          </p:nvSpPr>
          <p:spPr>
            <a:xfrm>
              <a:off x="461247" y="2851222"/>
              <a:ext cx="1915660" cy="928930"/>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solidFill>
                    <a:srgbClr val="FFFFFF"/>
                  </a:solidFill>
                  <a:latin typeface="Calibri" panose="020F0502020204030204"/>
                  <a:ea typeface="Calibri" panose="020F0502020204030204"/>
                  <a:cs typeface="Calibri" panose="020F0502020204030204"/>
                  <a:sym typeface="Calibri" panose="020F0502020204030204"/>
                </a:rPr>
                <a:t>Specific Security Mechanisms </a:t>
              </a:r>
              <a:endParaRPr sz="1050"/>
            </a:p>
            <a:p>
              <a:pPr algn="ctr" defTabSz="685800">
                <a:lnSpc>
                  <a:spcPct val="90000"/>
                </a:lnSpc>
                <a:spcBef>
                  <a:spcPts val="420"/>
                </a:spcBef>
              </a:pPr>
              <a:r>
                <a:rPr lang="en-US" sz="1200" b="1">
                  <a:solidFill>
                    <a:srgbClr val="FFFFFF"/>
                  </a:solidFill>
                  <a:latin typeface="Calibri" panose="020F0502020204030204"/>
                  <a:ea typeface="Calibri" panose="020F0502020204030204"/>
                  <a:cs typeface="Calibri" panose="020F0502020204030204"/>
                  <a:sym typeface="Calibri" panose="020F0502020204030204"/>
                </a:rPr>
                <a:t>(8 Types)</a:t>
              </a:r>
              <a:endParaRPr sz="120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6" name="Google Shape;346;p29"/>
            <p:cNvSpPr/>
            <p:nvPr/>
          </p:nvSpPr>
          <p:spPr>
            <a:xfrm rot="-3600000">
              <a:off x="1719785" y="1732322"/>
              <a:ext cx="1027506" cy="345355"/>
            </a:xfrm>
            <a:prstGeom prst="lef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347" name="Google Shape;347;p29"/>
            <p:cNvSpPr txBox="1"/>
            <p:nvPr/>
          </p:nvSpPr>
          <p:spPr>
            <a:xfrm rot="-3600000">
              <a:off x="1823392" y="1801393"/>
              <a:ext cx="820293" cy="207213"/>
            </a:xfrm>
            <a:prstGeom prst="rect">
              <a:avLst/>
            </a:prstGeom>
            <a:noFill/>
            <a:ln>
              <a:noFill/>
            </a:ln>
          </p:spPr>
          <p:txBody>
            <a:bodyPr spcFirstLastPara="1" wrap="square" lIns="0" tIns="0" rIns="0" bIns="0" anchor="ctr" anchorCtr="0">
              <a:noAutofit/>
            </a:bodyPr>
            <a:lstStyle/>
            <a:p>
              <a:pPr algn="ctr" defTabSz="685800">
                <a:lnSpc>
                  <a:spcPct val="90000"/>
                </a:lnSpc>
              </a:pPr>
              <a:endParaRPr sz="975">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30"/>
          <p:cNvGrpSpPr/>
          <p:nvPr/>
        </p:nvGrpSpPr>
        <p:grpSpPr>
          <a:xfrm>
            <a:off x="2088814" y="405425"/>
            <a:ext cx="4814450" cy="4189197"/>
            <a:chOff x="422885" y="83366"/>
            <a:chExt cx="6419266" cy="5585596"/>
          </a:xfrm>
        </p:grpSpPr>
        <p:sp>
          <p:nvSpPr>
            <p:cNvPr id="353" name="Google Shape;353;p30"/>
            <p:cNvSpPr/>
            <p:nvPr/>
          </p:nvSpPr>
          <p:spPr>
            <a:xfrm>
              <a:off x="1550970" y="2861832"/>
              <a:ext cx="995459" cy="251681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54" name="Google Shape;354;p30"/>
            <p:cNvSpPr txBox="1"/>
            <p:nvPr/>
          </p:nvSpPr>
          <p:spPr>
            <a:xfrm>
              <a:off x="1981036" y="4052577"/>
              <a:ext cx="135326" cy="135326"/>
            </a:xfrm>
            <a:prstGeom prst="rect">
              <a:avLst/>
            </a:prstGeom>
            <a:noFill/>
            <a:ln>
              <a:noFill/>
            </a:ln>
          </p:spPr>
          <p:txBody>
            <a:bodyPr spcFirstLastPara="1" wrap="square" lIns="9525" tIns="0" rIns="9525" bIns="0" anchor="ctr" anchorCtr="0">
              <a:noAutofit/>
            </a:bodyPr>
            <a:lstStyle/>
            <a:p>
              <a:pPr algn="ctr" defTabSz="685800">
                <a:lnSpc>
                  <a:spcPct val="90000"/>
                </a:lnSpc>
              </a:pPr>
              <a:endParaRPr sz="675">
                <a:latin typeface="Calibri" panose="020F0502020204030204"/>
                <a:ea typeface="Calibri" panose="020F0502020204030204"/>
                <a:cs typeface="Calibri" panose="020F0502020204030204"/>
                <a:sym typeface="Calibri" panose="020F0502020204030204"/>
              </a:endParaRPr>
            </a:p>
          </p:txBody>
        </p:sp>
        <p:sp>
          <p:nvSpPr>
            <p:cNvPr id="355" name="Google Shape;355;p30"/>
            <p:cNvSpPr/>
            <p:nvPr/>
          </p:nvSpPr>
          <p:spPr>
            <a:xfrm>
              <a:off x="1550970" y="2861832"/>
              <a:ext cx="995459" cy="1866540"/>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56" name="Google Shape;356;p30"/>
            <p:cNvSpPr txBox="1"/>
            <p:nvPr/>
          </p:nvSpPr>
          <p:spPr>
            <a:xfrm>
              <a:off x="1995815" y="3742217"/>
              <a:ext cx="105769" cy="105769"/>
            </a:xfrm>
            <a:prstGeom prst="rect">
              <a:avLst/>
            </a:prstGeom>
            <a:noFill/>
            <a:ln>
              <a:noFill/>
            </a:ln>
          </p:spPr>
          <p:txBody>
            <a:bodyPr spcFirstLastPara="1" wrap="square" lIns="9525" tIns="0" rIns="9525" bIns="0" anchor="ctr" anchorCtr="0">
              <a:noAutofit/>
            </a:bodyPr>
            <a:lstStyle/>
            <a:p>
              <a:pPr algn="ctr" defTabSz="685800">
                <a:lnSpc>
                  <a:spcPct val="90000"/>
                </a:lnSpc>
              </a:pPr>
              <a:endParaRPr sz="525">
                <a:latin typeface="Calibri" panose="020F0502020204030204"/>
                <a:ea typeface="Calibri" panose="020F0502020204030204"/>
                <a:cs typeface="Calibri" panose="020F0502020204030204"/>
                <a:sym typeface="Calibri" panose="020F0502020204030204"/>
              </a:endParaRPr>
            </a:p>
          </p:txBody>
        </p:sp>
        <p:sp>
          <p:nvSpPr>
            <p:cNvPr id="357" name="Google Shape;357;p30"/>
            <p:cNvSpPr/>
            <p:nvPr/>
          </p:nvSpPr>
          <p:spPr>
            <a:xfrm>
              <a:off x="1550970" y="2861832"/>
              <a:ext cx="995459" cy="114075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58" name="Google Shape;358;p30"/>
            <p:cNvSpPr txBox="1"/>
            <p:nvPr/>
          </p:nvSpPr>
          <p:spPr>
            <a:xfrm>
              <a:off x="2010849" y="3394360"/>
              <a:ext cx="75701" cy="75701"/>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359" name="Google Shape;359;p30"/>
            <p:cNvSpPr/>
            <p:nvPr/>
          </p:nvSpPr>
          <p:spPr>
            <a:xfrm>
              <a:off x="1550970" y="2861832"/>
              <a:ext cx="995459" cy="414976"/>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60" name="Google Shape;360;p30"/>
            <p:cNvSpPr txBox="1"/>
            <p:nvPr/>
          </p:nvSpPr>
          <p:spPr>
            <a:xfrm>
              <a:off x="2021737" y="3042357"/>
              <a:ext cx="53924" cy="53924"/>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361" name="Google Shape;361;p30"/>
            <p:cNvSpPr/>
            <p:nvPr/>
          </p:nvSpPr>
          <p:spPr>
            <a:xfrm>
              <a:off x="1550970" y="2551025"/>
              <a:ext cx="1026464" cy="31080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62" name="Google Shape;362;p30"/>
            <p:cNvSpPr txBox="1"/>
            <p:nvPr/>
          </p:nvSpPr>
          <p:spPr>
            <a:xfrm>
              <a:off x="2037390" y="2679616"/>
              <a:ext cx="53624" cy="53624"/>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363" name="Google Shape;363;p30"/>
            <p:cNvSpPr/>
            <p:nvPr/>
          </p:nvSpPr>
          <p:spPr>
            <a:xfrm>
              <a:off x="1550970" y="1825243"/>
              <a:ext cx="995459" cy="1036588"/>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64" name="Google Shape;364;p30"/>
            <p:cNvSpPr txBox="1"/>
            <p:nvPr/>
          </p:nvSpPr>
          <p:spPr>
            <a:xfrm>
              <a:off x="2012770" y="2307608"/>
              <a:ext cx="71858" cy="71858"/>
            </a:xfrm>
            <a:prstGeom prst="rect">
              <a:avLst/>
            </a:prstGeom>
            <a:noFill/>
            <a:ln>
              <a:noFill/>
            </a:ln>
          </p:spPr>
          <p:txBody>
            <a:bodyPr spcFirstLastPara="1" wrap="square" lIns="9525" tIns="0" rIns="9525" bIns="0" anchor="ctr" anchorCtr="0">
              <a:noAutofit/>
            </a:bodyPr>
            <a:lstStyle/>
            <a:p>
              <a:pPr algn="ctr" defTabSz="685800">
                <a:lnSpc>
                  <a:spcPct val="90000"/>
                </a:lnSpc>
              </a:pPr>
              <a:endParaRPr sz="375">
                <a:latin typeface="Calibri" panose="020F0502020204030204"/>
                <a:ea typeface="Calibri" panose="020F0502020204030204"/>
                <a:cs typeface="Calibri" panose="020F0502020204030204"/>
                <a:sym typeface="Calibri" panose="020F0502020204030204"/>
              </a:endParaRPr>
            </a:p>
          </p:txBody>
        </p:sp>
        <p:sp>
          <p:nvSpPr>
            <p:cNvPr id="365" name="Google Shape;365;p30"/>
            <p:cNvSpPr/>
            <p:nvPr/>
          </p:nvSpPr>
          <p:spPr>
            <a:xfrm>
              <a:off x="1550970" y="1099461"/>
              <a:ext cx="1026464" cy="1762370"/>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66" name="Google Shape;366;p30"/>
            <p:cNvSpPr txBox="1"/>
            <p:nvPr/>
          </p:nvSpPr>
          <p:spPr>
            <a:xfrm>
              <a:off x="2013214" y="1929659"/>
              <a:ext cx="101975" cy="101975"/>
            </a:xfrm>
            <a:prstGeom prst="rect">
              <a:avLst/>
            </a:prstGeom>
            <a:noFill/>
            <a:ln>
              <a:noFill/>
            </a:ln>
          </p:spPr>
          <p:txBody>
            <a:bodyPr spcFirstLastPara="1" wrap="square" lIns="9525" tIns="0" rIns="9525" bIns="0" anchor="ctr" anchorCtr="0">
              <a:noAutofit/>
            </a:bodyPr>
            <a:lstStyle/>
            <a:p>
              <a:pPr algn="ctr" defTabSz="685800">
                <a:lnSpc>
                  <a:spcPct val="90000"/>
                </a:lnSpc>
              </a:pPr>
              <a:endParaRPr sz="525">
                <a:latin typeface="Calibri" panose="020F0502020204030204"/>
                <a:ea typeface="Calibri" panose="020F0502020204030204"/>
                <a:cs typeface="Calibri" panose="020F0502020204030204"/>
                <a:sym typeface="Calibri" panose="020F0502020204030204"/>
              </a:endParaRPr>
            </a:p>
          </p:txBody>
        </p:sp>
        <p:sp>
          <p:nvSpPr>
            <p:cNvPr id="367" name="Google Shape;367;p30"/>
            <p:cNvSpPr/>
            <p:nvPr/>
          </p:nvSpPr>
          <p:spPr>
            <a:xfrm>
              <a:off x="1550970" y="373678"/>
              <a:ext cx="995459" cy="2488153"/>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3B6495"/>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68" name="Google Shape;368;p30"/>
            <p:cNvSpPr txBox="1"/>
            <p:nvPr/>
          </p:nvSpPr>
          <p:spPr>
            <a:xfrm>
              <a:off x="1981702" y="1550758"/>
              <a:ext cx="133994" cy="133994"/>
            </a:xfrm>
            <a:prstGeom prst="rect">
              <a:avLst/>
            </a:prstGeom>
            <a:noFill/>
            <a:ln>
              <a:noFill/>
            </a:ln>
          </p:spPr>
          <p:txBody>
            <a:bodyPr spcFirstLastPara="1" wrap="square" lIns="9525" tIns="0" rIns="9525" bIns="0" anchor="ctr" anchorCtr="0">
              <a:noAutofit/>
            </a:bodyPr>
            <a:lstStyle/>
            <a:p>
              <a:pPr algn="ctr" defTabSz="685800">
                <a:lnSpc>
                  <a:spcPct val="90000"/>
                </a:lnSpc>
              </a:pPr>
              <a:endParaRPr sz="675">
                <a:latin typeface="Calibri" panose="020F0502020204030204"/>
                <a:ea typeface="Calibri" panose="020F0502020204030204"/>
                <a:cs typeface="Calibri" panose="020F0502020204030204"/>
                <a:sym typeface="Calibri" panose="020F0502020204030204"/>
              </a:endParaRPr>
            </a:p>
          </p:txBody>
        </p:sp>
        <p:sp>
          <p:nvSpPr>
            <p:cNvPr id="369" name="Google Shape;369;p30"/>
            <p:cNvSpPr/>
            <p:nvPr/>
          </p:nvSpPr>
          <p:spPr>
            <a:xfrm rot="-5400000">
              <a:off x="-541035" y="2297788"/>
              <a:ext cx="3055925" cy="1128086"/>
            </a:xfrm>
            <a:prstGeom prst="rect">
              <a:avLst/>
            </a:prstGeom>
            <a:solidFill>
              <a:srgbClr val="C0000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70" name="Google Shape;370;p30"/>
            <p:cNvSpPr txBox="1"/>
            <p:nvPr/>
          </p:nvSpPr>
          <p:spPr>
            <a:xfrm rot="-5400000">
              <a:off x="-541035" y="2297788"/>
              <a:ext cx="3055925" cy="1128086"/>
            </a:xfrm>
            <a:prstGeom prst="rect">
              <a:avLst/>
            </a:prstGeom>
            <a:noFill/>
            <a:ln>
              <a:noFill/>
            </a:ln>
          </p:spPr>
          <p:txBody>
            <a:bodyPr spcFirstLastPara="1" wrap="square" lIns="16181" tIns="16181" rIns="16181" bIns="16181" anchor="ctr" anchorCtr="0">
              <a:noAutofit/>
            </a:bodyPr>
            <a:lstStyle/>
            <a:p>
              <a:pPr algn="ctr" defTabSz="685800">
                <a:lnSpc>
                  <a:spcPct val="90000"/>
                </a:lnSpc>
              </a:pPr>
              <a:r>
                <a:rPr lang="en-US" sz="2550" b="1" dirty="0">
                  <a:solidFill>
                    <a:srgbClr val="FFFFFF"/>
                  </a:solidFill>
                  <a:latin typeface="Calibri" panose="020F0502020204030204"/>
                  <a:ea typeface="Calibri" panose="020F0502020204030204"/>
                  <a:cs typeface="Calibri" panose="020F0502020204030204"/>
                  <a:sym typeface="Calibri" panose="020F0502020204030204"/>
                </a:rPr>
                <a:t>Specific Security Mechanisms</a:t>
              </a:r>
              <a:endParaRPr sz="2550" b="1"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1" name="Google Shape;371;p30"/>
            <p:cNvSpPr/>
            <p:nvPr/>
          </p:nvSpPr>
          <p:spPr>
            <a:xfrm>
              <a:off x="2546429" y="83366"/>
              <a:ext cx="4264717" cy="580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72" name="Google Shape;372;p30"/>
            <p:cNvSpPr txBox="1"/>
            <p:nvPr/>
          </p:nvSpPr>
          <p:spPr>
            <a:xfrm>
              <a:off x="2546429" y="83366"/>
              <a:ext cx="4264717" cy="580625"/>
            </a:xfrm>
            <a:prstGeom prst="rect">
              <a:avLst/>
            </a:prstGeom>
            <a:noFill/>
            <a:ln>
              <a:noFill/>
            </a:ln>
          </p:spPr>
          <p:txBody>
            <a:bodyPr spcFirstLastPara="1" wrap="square" lIns="11906" tIns="11906" rIns="11906" bIns="11906" anchor="ctr" anchorCtr="0">
              <a:noAutofit/>
            </a:bodyPr>
            <a:lstStyle/>
            <a:p>
              <a:pPr algn="ctr" defTabSz="685800">
                <a:lnSpc>
                  <a:spcPct val="90000"/>
                </a:lnSpc>
              </a:pPr>
              <a:r>
                <a:rPr lang="en-US" sz="1875" b="1" i="1">
                  <a:solidFill>
                    <a:srgbClr val="FFFFFF"/>
                  </a:solidFill>
                  <a:latin typeface="Calibri" panose="020F0502020204030204"/>
                  <a:ea typeface="Calibri" panose="020F0502020204030204"/>
                  <a:cs typeface="Calibri" panose="020F0502020204030204"/>
                  <a:sym typeface="Calibri" panose="020F0502020204030204"/>
                </a:rPr>
                <a:t>Encipherment</a:t>
              </a:r>
              <a:endParaRPr sz="1875"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3" name="Google Shape;373;p30"/>
            <p:cNvSpPr/>
            <p:nvPr/>
          </p:nvSpPr>
          <p:spPr>
            <a:xfrm>
              <a:off x="2577434" y="809148"/>
              <a:ext cx="4264717" cy="580625"/>
            </a:xfrm>
            <a:prstGeom prst="rect">
              <a:avLst/>
            </a:prstGeom>
            <a:solidFill>
              <a:srgbClr val="CF3DCF"/>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74" name="Google Shape;374;p30"/>
            <p:cNvSpPr txBox="1"/>
            <p:nvPr/>
          </p:nvSpPr>
          <p:spPr>
            <a:xfrm>
              <a:off x="2577434" y="809148"/>
              <a:ext cx="4264717" cy="580625"/>
            </a:xfrm>
            <a:prstGeom prst="rect">
              <a:avLst/>
            </a:prstGeom>
            <a:noFill/>
            <a:ln>
              <a:noFill/>
            </a:ln>
          </p:spPr>
          <p:txBody>
            <a:bodyPr spcFirstLastPara="1" wrap="square" lIns="11906" tIns="11906" rIns="11906" bIns="11906" anchor="ctr" anchorCtr="0">
              <a:noAutofit/>
            </a:bodyPr>
            <a:lstStyle/>
            <a:p>
              <a:pPr algn="ctr" defTabSz="685800">
                <a:lnSpc>
                  <a:spcPct val="90000"/>
                </a:lnSpc>
              </a:pPr>
              <a:r>
                <a:rPr lang="en-US" sz="1875" b="1" i="1" dirty="0">
                  <a:solidFill>
                    <a:srgbClr val="FFFFFF"/>
                  </a:solidFill>
                  <a:latin typeface="Calibri" panose="020F0502020204030204"/>
                  <a:ea typeface="Calibri" panose="020F0502020204030204"/>
                  <a:cs typeface="Calibri" panose="020F0502020204030204"/>
                  <a:sym typeface="Calibri" panose="020F0502020204030204"/>
                </a:rPr>
                <a:t>Digital Signature </a:t>
              </a:r>
              <a:endParaRPr sz="1875"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5" name="Google Shape;375;p30"/>
            <p:cNvSpPr/>
            <p:nvPr/>
          </p:nvSpPr>
          <p:spPr>
            <a:xfrm>
              <a:off x="2546429" y="1534930"/>
              <a:ext cx="4264717" cy="580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76" name="Google Shape;376;p30"/>
            <p:cNvSpPr txBox="1"/>
            <p:nvPr/>
          </p:nvSpPr>
          <p:spPr>
            <a:xfrm>
              <a:off x="2546429" y="1534930"/>
              <a:ext cx="4264717" cy="580625"/>
            </a:xfrm>
            <a:prstGeom prst="rect">
              <a:avLst/>
            </a:prstGeom>
            <a:noFill/>
            <a:ln>
              <a:noFill/>
            </a:ln>
          </p:spPr>
          <p:txBody>
            <a:bodyPr spcFirstLastPara="1" wrap="square" lIns="11419" tIns="11419" rIns="11419" bIns="11419" anchor="ctr" anchorCtr="0">
              <a:noAutofit/>
            </a:bodyPr>
            <a:lstStyle/>
            <a:p>
              <a:pPr algn="ctr" defTabSz="685800">
                <a:lnSpc>
                  <a:spcPct val="90000"/>
                </a:lnSpc>
              </a:pPr>
              <a:r>
                <a:rPr lang="en-US" sz="1800" b="1" i="1">
                  <a:solidFill>
                    <a:srgbClr val="FFFFFF"/>
                  </a:solidFill>
                  <a:latin typeface="Calibri" panose="020F0502020204030204"/>
                  <a:ea typeface="Calibri" panose="020F0502020204030204"/>
                  <a:cs typeface="Calibri" panose="020F0502020204030204"/>
                  <a:sym typeface="Calibri" panose="020F0502020204030204"/>
                </a:rPr>
                <a:t>Access Control </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7" name="Google Shape;377;p30"/>
            <p:cNvSpPr/>
            <p:nvPr/>
          </p:nvSpPr>
          <p:spPr>
            <a:xfrm>
              <a:off x="2577434" y="2260712"/>
              <a:ext cx="4264717" cy="580625"/>
            </a:xfrm>
            <a:prstGeom prst="rect">
              <a:avLst/>
            </a:prstGeom>
            <a:solidFill>
              <a:srgbClr val="CF3DCF"/>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78" name="Google Shape;378;p30"/>
            <p:cNvSpPr txBox="1"/>
            <p:nvPr/>
          </p:nvSpPr>
          <p:spPr>
            <a:xfrm>
              <a:off x="2577434" y="2260712"/>
              <a:ext cx="4264717" cy="580625"/>
            </a:xfrm>
            <a:prstGeom prst="rect">
              <a:avLst/>
            </a:prstGeom>
            <a:noFill/>
            <a:ln>
              <a:noFill/>
            </a:ln>
          </p:spPr>
          <p:txBody>
            <a:bodyPr spcFirstLastPara="1" wrap="square" lIns="11419" tIns="11419" rIns="11419" bIns="11419" anchor="ctr" anchorCtr="0">
              <a:noAutofit/>
            </a:bodyPr>
            <a:lstStyle/>
            <a:p>
              <a:pPr algn="ctr" defTabSz="685800">
                <a:lnSpc>
                  <a:spcPct val="90000"/>
                </a:lnSpc>
              </a:pPr>
              <a:r>
                <a:rPr lang="en-US" sz="1800" b="1" i="1">
                  <a:solidFill>
                    <a:srgbClr val="FFFFFF"/>
                  </a:solidFill>
                  <a:latin typeface="Calibri" panose="020F0502020204030204"/>
                  <a:ea typeface="Calibri" panose="020F0502020204030204"/>
                  <a:cs typeface="Calibri" panose="020F0502020204030204"/>
                  <a:sym typeface="Calibri" panose="020F0502020204030204"/>
                </a:rPr>
                <a:t>Data Integrity </a:t>
              </a: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9" name="Google Shape;379;p30"/>
            <p:cNvSpPr/>
            <p:nvPr/>
          </p:nvSpPr>
          <p:spPr>
            <a:xfrm>
              <a:off x="2546429" y="2986495"/>
              <a:ext cx="4264717" cy="580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80" name="Google Shape;380;p30"/>
            <p:cNvSpPr txBox="1"/>
            <p:nvPr/>
          </p:nvSpPr>
          <p:spPr>
            <a:xfrm>
              <a:off x="2546429" y="2986495"/>
              <a:ext cx="4264717" cy="580625"/>
            </a:xfrm>
            <a:prstGeom prst="rect">
              <a:avLst/>
            </a:prstGeom>
            <a:noFill/>
            <a:ln>
              <a:noFill/>
            </a:ln>
          </p:spPr>
          <p:txBody>
            <a:bodyPr spcFirstLastPara="1" wrap="square" lIns="10950" tIns="10950" rIns="10950" bIns="10950" anchor="ctr" anchorCtr="0">
              <a:noAutofit/>
            </a:bodyPr>
            <a:lstStyle/>
            <a:p>
              <a:pPr algn="ctr" defTabSz="685800">
                <a:lnSpc>
                  <a:spcPct val="90000"/>
                </a:lnSpc>
              </a:pPr>
              <a:r>
                <a:rPr lang="en-US" sz="1725" b="1" i="1">
                  <a:solidFill>
                    <a:srgbClr val="FFFFFF"/>
                  </a:solidFill>
                  <a:latin typeface="Calibri" panose="020F0502020204030204"/>
                  <a:ea typeface="Calibri" panose="020F0502020204030204"/>
                  <a:cs typeface="Calibri" panose="020F0502020204030204"/>
                  <a:sym typeface="Calibri" panose="020F0502020204030204"/>
                </a:rPr>
                <a:t>Authentication Exchange </a:t>
              </a:r>
              <a:endParaRPr sz="172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1" name="Google Shape;381;p30"/>
            <p:cNvSpPr/>
            <p:nvPr/>
          </p:nvSpPr>
          <p:spPr>
            <a:xfrm>
              <a:off x="2546429" y="3712277"/>
              <a:ext cx="4264717" cy="580625"/>
            </a:xfrm>
            <a:prstGeom prst="rect">
              <a:avLst/>
            </a:prstGeom>
            <a:solidFill>
              <a:srgbClr val="CF3DCF"/>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82" name="Google Shape;382;p30"/>
            <p:cNvSpPr txBox="1"/>
            <p:nvPr/>
          </p:nvSpPr>
          <p:spPr>
            <a:xfrm>
              <a:off x="2546429" y="3712277"/>
              <a:ext cx="4264717" cy="580625"/>
            </a:xfrm>
            <a:prstGeom prst="rect">
              <a:avLst/>
            </a:prstGeom>
            <a:noFill/>
            <a:ln>
              <a:noFill/>
            </a:ln>
          </p:spPr>
          <p:txBody>
            <a:bodyPr spcFirstLastPara="1" wrap="square" lIns="10950" tIns="10950" rIns="10950" bIns="10950" anchor="ctr" anchorCtr="0">
              <a:noAutofit/>
            </a:bodyPr>
            <a:lstStyle/>
            <a:p>
              <a:pPr algn="ctr" defTabSz="685800">
                <a:lnSpc>
                  <a:spcPct val="90000"/>
                </a:lnSpc>
              </a:pPr>
              <a:r>
                <a:rPr lang="en-US" sz="1725" b="1" i="1">
                  <a:solidFill>
                    <a:srgbClr val="FFFFFF"/>
                  </a:solidFill>
                  <a:latin typeface="Calibri" panose="020F0502020204030204"/>
                  <a:ea typeface="Calibri" panose="020F0502020204030204"/>
                  <a:cs typeface="Calibri" panose="020F0502020204030204"/>
                  <a:sym typeface="Calibri" panose="020F0502020204030204"/>
                </a:rPr>
                <a:t>Traffic Padding </a:t>
              </a:r>
              <a:endParaRPr sz="1725">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3" name="Google Shape;383;p30"/>
            <p:cNvSpPr/>
            <p:nvPr/>
          </p:nvSpPr>
          <p:spPr>
            <a:xfrm>
              <a:off x="2546429" y="4438059"/>
              <a:ext cx="4264717" cy="58062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84" name="Google Shape;384;p30"/>
            <p:cNvSpPr txBox="1"/>
            <p:nvPr/>
          </p:nvSpPr>
          <p:spPr>
            <a:xfrm>
              <a:off x="2546429" y="4438059"/>
              <a:ext cx="4264717" cy="580625"/>
            </a:xfrm>
            <a:prstGeom prst="rect">
              <a:avLst/>
            </a:prstGeom>
            <a:noFill/>
            <a:ln>
              <a:noFill/>
            </a:ln>
          </p:spPr>
          <p:txBody>
            <a:bodyPr spcFirstLastPara="1" wrap="square" lIns="10463" tIns="10463" rIns="10463" bIns="10463" anchor="ctr" anchorCtr="0">
              <a:noAutofit/>
            </a:bodyPr>
            <a:lstStyle/>
            <a:p>
              <a:pPr algn="ctr" defTabSz="685800">
                <a:lnSpc>
                  <a:spcPct val="90000"/>
                </a:lnSpc>
              </a:pPr>
              <a:r>
                <a:rPr lang="en-US" sz="1650" b="1" i="1">
                  <a:solidFill>
                    <a:srgbClr val="FFFFFF"/>
                  </a:solidFill>
                  <a:latin typeface="Calibri" panose="020F0502020204030204"/>
                  <a:ea typeface="Calibri" panose="020F0502020204030204"/>
                  <a:cs typeface="Calibri" panose="020F0502020204030204"/>
                  <a:sym typeface="Calibri" panose="020F0502020204030204"/>
                </a:rPr>
                <a:t>Routing Control </a:t>
              </a:r>
              <a:endParaRPr sz="165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5" name="Google Shape;385;p30"/>
            <p:cNvSpPr/>
            <p:nvPr/>
          </p:nvSpPr>
          <p:spPr>
            <a:xfrm>
              <a:off x="2546429" y="5088337"/>
              <a:ext cx="4264717" cy="580625"/>
            </a:xfrm>
            <a:prstGeom prst="rect">
              <a:avLst/>
            </a:prstGeom>
            <a:solidFill>
              <a:srgbClr val="CF3DCF"/>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386" name="Google Shape;386;p30"/>
            <p:cNvSpPr txBox="1"/>
            <p:nvPr/>
          </p:nvSpPr>
          <p:spPr>
            <a:xfrm>
              <a:off x="2546429" y="5088337"/>
              <a:ext cx="4264717" cy="580625"/>
            </a:xfrm>
            <a:prstGeom prst="rect">
              <a:avLst/>
            </a:prstGeom>
            <a:noFill/>
            <a:ln>
              <a:noFill/>
            </a:ln>
          </p:spPr>
          <p:txBody>
            <a:bodyPr spcFirstLastPara="1" wrap="square" lIns="10463" tIns="10463" rIns="10463" bIns="10463" anchor="ctr" anchorCtr="0">
              <a:noAutofit/>
            </a:bodyPr>
            <a:lstStyle/>
            <a:p>
              <a:pPr algn="ctr" defTabSz="685800">
                <a:lnSpc>
                  <a:spcPct val="90000"/>
                </a:lnSpc>
              </a:pPr>
              <a:r>
                <a:rPr lang="en-US" sz="1650" b="1" i="1">
                  <a:solidFill>
                    <a:srgbClr val="FFFFFF"/>
                  </a:solidFill>
                  <a:latin typeface="Calibri" panose="020F0502020204030204"/>
                  <a:ea typeface="Calibri" panose="020F0502020204030204"/>
                  <a:cs typeface="Calibri" panose="020F0502020204030204"/>
                  <a:sym typeface="Calibri" panose="020F0502020204030204"/>
                </a:rPr>
                <a:t>Notarization </a:t>
              </a:r>
              <a:endParaRPr sz="1650">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1"/>
          <p:cNvSpPr txBox="1">
            <a:spLocks noGrp="1"/>
          </p:cNvSpPr>
          <p:nvPr>
            <p:ph type="body" idx="1"/>
          </p:nvPr>
        </p:nvSpPr>
        <p:spPr>
          <a:xfrm>
            <a:off x="248356" y="400050"/>
            <a:ext cx="8060266" cy="2686050"/>
          </a:xfrm>
          <a:prstGeom prst="rect">
            <a:avLst/>
          </a:prstGeom>
          <a:noFill/>
          <a:ln>
            <a:noFill/>
          </a:ln>
        </p:spPr>
        <p:txBody>
          <a:bodyPr spcFirstLastPara="1" wrap="square" lIns="68569" tIns="34275" rIns="68569" bIns="34275" anchor="t" anchorCtr="0">
            <a:normAutofit/>
          </a:bodyPr>
          <a:lstStyle/>
          <a:p>
            <a:pPr marL="257175" algn="just">
              <a:lnSpc>
                <a:spcPct val="90000"/>
              </a:lnSpc>
              <a:spcBef>
                <a:spcPts val="0"/>
              </a:spcBef>
              <a:buSzPts val="2720"/>
              <a:buNone/>
            </a:pPr>
            <a:r>
              <a:rPr lang="en-US" sz="2000" b="1" i="1" dirty="0">
                <a:solidFill>
                  <a:schemeClr val="tx1">
                    <a:lumMod val="75000"/>
                  </a:schemeClr>
                </a:solidFill>
                <a:latin typeface="Bookman Old Style" panose="02050604050505020204" pitchFamily="18" charset="0"/>
              </a:rPr>
              <a:t>Encipherment </a:t>
            </a:r>
            <a:endParaRPr sz="20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2000" dirty="0">
                <a:solidFill>
                  <a:schemeClr val="tx1">
                    <a:lumMod val="75000"/>
                  </a:schemeClr>
                </a:solidFill>
                <a:latin typeface="Bookman Old Style" panose="02050604050505020204" pitchFamily="18" charset="0"/>
              </a:rPr>
              <a:t>	</a:t>
            </a:r>
            <a:r>
              <a:rPr lang="en-US" sz="1800" dirty="0">
                <a:solidFill>
                  <a:schemeClr val="tx1">
                    <a:lumMod val="75000"/>
                  </a:schemeClr>
                </a:solidFill>
                <a:latin typeface="Bookman Old Style" panose="02050604050505020204" pitchFamily="18" charset="0"/>
              </a:rPr>
              <a:t>The use of mathematical algorithms to transform data into a form that is not readily intelligible. </a:t>
            </a:r>
            <a:endParaRPr sz="18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2000" b="1" i="1" dirty="0">
                <a:solidFill>
                  <a:schemeClr val="tx1">
                    <a:lumMod val="75000"/>
                  </a:schemeClr>
                </a:solidFill>
                <a:latin typeface="Bookman Old Style" panose="02050604050505020204" pitchFamily="18" charset="0"/>
              </a:rPr>
              <a:t>Digital Signature </a:t>
            </a:r>
            <a:endParaRPr sz="2000" dirty="0">
              <a:solidFill>
                <a:schemeClr val="tx1">
                  <a:lumMod val="75000"/>
                </a:schemeClr>
              </a:solidFill>
              <a:latin typeface="Bookman Old Style" panose="02050604050505020204" pitchFamily="18" charset="0"/>
            </a:endParaRPr>
          </a:p>
          <a:p>
            <a:pPr marL="0" indent="0" algn="just">
              <a:lnSpc>
                <a:spcPct val="90000"/>
              </a:lnSpc>
              <a:spcBef>
                <a:spcPts val="410"/>
              </a:spcBef>
              <a:buSzPts val="2720"/>
              <a:buNone/>
            </a:pPr>
            <a:r>
              <a:rPr lang="en-US" sz="2000" dirty="0">
                <a:solidFill>
                  <a:schemeClr val="tx1">
                    <a:lumMod val="75000"/>
                  </a:schemeClr>
                </a:solidFill>
                <a:latin typeface="Bookman Old Style" panose="02050604050505020204" pitchFamily="18" charset="0"/>
              </a:rPr>
              <a:t>	</a:t>
            </a:r>
            <a:r>
              <a:rPr lang="en-US" sz="1800" dirty="0">
                <a:solidFill>
                  <a:schemeClr val="tx1">
                    <a:lumMod val="75000"/>
                  </a:schemeClr>
                </a:solidFill>
                <a:latin typeface="Bookman Old Style" panose="02050604050505020204" pitchFamily="18" charset="0"/>
              </a:rPr>
              <a:t>Data appended to, or a cryptographic transformation of a data unit that allows a recipient of the data unit to prove the source and integrity of the data unit and protect against forgery (e.g., by the recipient). </a:t>
            </a:r>
            <a:endParaRPr sz="1800" dirty="0">
              <a:solidFill>
                <a:schemeClr val="tx1">
                  <a:lumMod val="75000"/>
                </a:schemeClr>
              </a:solidFill>
              <a:latin typeface="Bookman Old Style" panose="02050604050505020204" pitchFamily="18" charset="0"/>
            </a:endParaRPr>
          </a:p>
          <a:p>
            <a:pPr marL="0" indent="0">
              <a:lnSpc>
                <a:spcPct val="90000"/>
              </a:lnSpc>
              <a:spcBef>
                <a:spcPts val="410"/>
              </a:spcBef>
              <a:buSzPts val="2720"/>
              <a:buNone/>
            </a:pPr>
            <a:endParaRPr sz="2040" dirty="0"/>
          </a:p>
        </p:txBody>
      </p:sp>
      <p:pic>
        <p:nvPicPr>
          <p:cNvPr id="392" name="Google Shape;392;p31"/>
          <p:cNvPicPr preferRelativeResize="0"/>
          <p:nvPr/>
        </p:nvPicPr>
        <p:blipFill rotWithShape="1">
          <a:blip r:embed="rId1"/>
          <a:srcRect/>
          <a:stretch>
            <a:fillRect/>
          </a:stretch>
        </p:blipFill>
        <p:spPr>
          <a:xfrm>
            <a:off x="4244623" y="2571750"/>
            <a:ext cx="4424186" cy="2305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body" idx="1"/>
          </p:nvPr>
        </p:nvSpPr>
        <p:spPr>
          <a:xfrm>
            <a:off x="643467" y="342901"/>
            <a:ext cx="8026400" cy="4625008"/>
          </a:xfrm>
          <a:prstGeom prst="rect">
            <a:avLst/>
          </a:prstGeom>
          <a:noFill/>
          <a:ln>
            <a:noFill/>
          </a:ln>
        </p:spPr>
        <p:txBody>
          <a:bodyPr spcFirstLastPara="1" wrap="square" lIns="68569" tIns="34275" rIns="68569" bIns="34275" anchor="t" anchorCtr="0">
            <a:normAutofit/>
          </a:bodyPr>
          <a:lstStyle/>
          <a:p>
            <a:pPr marL="257175">
              <a:spcBef>
                <a:spcPts val="0"/>
              </a:spcBef>
              <a:buSzPts val="3200"/>
              <a:buNone/>
            </a:pPr>
            <a:r>
              <a:rPr lang="en-US" sz="2000" b="1" i="1" dirty="0">
                <a:solidFill>
                  <a:schemeClr val="tx1">
                    <a:lumMod val="75000"/>
                  </a:schemeClr>
                </a:solidFill>
                <a:latin typeface="Bookman Old Style" panose="02050604050505020204" pitchFamily="18" charset="0"/>
              </a:rPr>
              <a:t>Access Control </a:t>
            </a:r>
            <a:endParaRPr sz="2000" dirty="0">
              <a:solidFill>
                <a:schemeClr val="tx1">
                  <a:lumMod val="75000"/>
                </a:schemeClr>
              </a:solidFill>
              <a:latin typeface="Bookman Old Style" panose="02050604050505020204" pitchFamily="18" charset="0"/>
            </a:endParaRPr>
          </a:p>
          <a:p>
            <a:pPr marL="0" indent="0">
              <a:spcBef>
                <a:spcPts val="480"/>
              </a:spcBef>
              <a:buSzPts val="3200"/>
              <a:buNone/>
            </a:pPr>
            <a:r>
              <a:rPr lang="en-US" sz="1400" dirty="0">
                <a:solidFill>
                  <a:schemeClr val="tx1">
                    <a:lumMod val="75000"/>
                  </a:schemeClr>
                </a:solidFill>
                <a:latin typeface="Bookman Old Style" panose="02050604050505020204" pitchFamily="18" charset="0"/>
              </a:rPr>
              <a:t>A variety of mechanisms that enforce access rights to resources. </a:t>
            </a:r>
            <a:endParaRPr sz="2400" dirty="0">
              <a:solidFill>
                <a:schemeClr val="tx1">
                  <a:lumMod val="75000"/>
                </a:schemeClr>
              </a:solidFill>
              <a:latin typeface="Bookman Old Style" panose="02050604050505020204" pitchFamily="18" charset="0"/>
            </a:endParaRPr>
          </a:p>
          <a:p>
            <a:pPr marL="257175" indent="-104775">
              <a:spcBef>
                <a:spcPts val="480"/>
              </a:spcBef>
              <a:buSzPts val="3200"/>
              <a:buNone/>
            </a:pPr>
            <a:endParaRPr sz="2400" b="1" i="1" dirty="0">
              <a:solidFill>
                <a:schemeClr val="tx1">
                  <a:lumMod val="75000"/>
                </a:schemeClr>
              </a:solidFill>
              <a:latin typeface="Bookman Old Style" panose="02050604050505020204" pitchFamily="18" charset="0"/>
            </a:endParaRPr>
          </a:p>
          <a:p>
            <a:pPr marL="257175">
              <a:spcBef>
                <a:spcPts val="480"/>
              </a:spcBef>
              <a:buSzPts val="3200"/>
              <a:buNone/>
            </a:pPr>
            <a:endParaRPr lang="en-US" sz="2000" b="1" i="1" dirty="0">
              <a:solidFill>
                <a:schemeClr val="tx1">
                  <a:lumMod val="75000"/>
                </a:schemeClr>
              </a:solidFill>
              <a:latin typeface="Bookman Old Style" panose="02050604050505020204" pitchFamily="18" charset="0"/>
            </a:endParaRPr>
          </a:p>
          <a:p>
            <a:pPr marL="257175">
              <a:spcBef>
                <a:spcPts val="480"/>
              </a:spcBef>
              <a:buSzPts val="3200"/>
              <a:buNone/>
            </a:pPr>
            <a:endParaRPr lang="en-US" sz="2000" b="1" i="1" dirty="0">
              <a:solidFill>
                <a:schemeClr val="tx1">
                  <a:lumMod val="75000"/>
                </a:schemeClr>
              </a:solidFill>
              <a:latin typeface="Bookman Old Style" panose="02050604050505020204" pitchFamily="18" charset="0"/>
            </a:endParaRPr>
          </a:p>
          <a:p>
            <a:pPr marL="257175">
              <a:spcBef>
                <a:spcPts val="480"/>
              </a:spcBef>
              <a:buSzPts val="3200"/>
              <a:buNone/>
            </a:pPr>
            <a:r>
              <a:rPr lang="en-US" sz="2000" b="1" i="1" dirty="0">
                <a:solidFill>
                  <a:schemeClr val="tx1">
                    <a:lumMod val="75000"/>
                  </a:schemeClr>
                </a:solidFill>
                <a:latin typeface="Bookman Old Style" panose="02050604050505020204" pitchFamily="18" charset="0"/>
              </a:rPr>
              <a:t>Data Integrity </a:t>
            </a:r>
            <a:endParaRPr sz="2000" dirty="0">
              <a:solidFill>
                <a:schemeClr val="tx1">
                  <a:lumMod val="75000"/>
                </a:schemeClr>
              </a:solidFill>
              <a:latin typeface="Bookman Old Style" panose="02050604050505020204" pitchFamily="18" charset="0"/>
            </a:endParaRPr>
          </a:p>
          <a:p>
            <a:pPr marL="180975" indent="-180975">
              <a:spcBef>
                <a:spcPts val="480"/>
              </a:spcBef>
              <a:buSzPts val="3200"/>
              <a:buNone/>
            </a:pPr>
            <a:r>
              <a:rPr lang="en-US" sz="1400" dirty="0">
                <a:solidFill>
                  <a:schemeClr val="tx1">
                    <a:lumMod val="75000"/>
                  </a:schemeClr>
                </a:solidFill>
                <a:latin typeface="Bookman Old Style" panose="02050604050505020204" pitchFamily="18" charset="0"/>
              </a:rPr>
              <a:t>A variety of mechanisms used to assure the integrity of a data unit or stream of data units. </a:t>
            </a:r>
            <a:endParaRPr sz="2400" dirty="0">
              <a:solidFill>
                <a:schemeClr val="tx1">
                  <a:lumMod val="75000"/>
                </a:schemeClr>
              </a:solidFill>
              <a:latin typeface="Bookman Old Style" panose="02050604050505020204" pitchFamily="18" charset="0"/>
            </a:endParaRPr>
          </a:p>
          <a:p>
            <a:pPr marL="0" indent="0">
              <a:spcBef>
                <a:spcPts val="480"/>
              </a:spcBef>
              <a:buSzPts val="3200"/>
              <a:buNone/>
            </a:pPr>
            <a:endParaRPr dirty="0"/>
          </a:p>
        </p:txBody>
      </p:sp>
      <p:pic>
        <p:nvPicPr>
          <p:cNvPr id="398" name="Google Shape;398;p32"/>
          <p:cNvPicPr preferRelativeResize="0"/>
          <p:nvPr/>
        </p:nvPicPr>
        <p:blipFill rotWithShape="1">
          <a:blip r:embed="rId1"/>
          <a:srcRect/>
          <a:stretch>
            <a:fillRect/>
          </a:stretch>
        </p:blipFill>
        <p:spPr>
          <a:xfrm>
            <a:off x="6552510" y="800632"/>
            <a:ext cx="2000250" cy="1322257"/>
          </a:xfrm>
          <a:prstGeom prst="rect">
            <a:avLst/>
          </a:prstGeom>
          <a:noFill/>
          <a:ln>
            <a:noFill/>
          </a:ln>
        </p:spPr>
      </p:pic>
      <p:grpSp>
        <p:nvGrpSpPr>
          <p:cNvPr id="399" name="Google Shape;399;p32"/>
          <p:cNvGrpSpPr/>
          <p:nvPr/>
        </p:nvGrpSpPr>
        <p:grpSpPr>
          <a:xfrm>
            <a:off x="6752122" y="3127021"/>
            <a:ext cx="2240226" cy="1840887"/>
            <a:chOff x="449615" y="5519"/>
            <a:chExt cx="2986968" cy="2884560"/>
          </a:xfrm>
        </p:grpSpPr>
        <p:sp>
          <p:nvSpPr>
            <p:cNvPr id="400" name="Google Shape;400;p32"/>
            <p:cNvSpPr/>
            <p:nvPr/>
          </p:nvSpPr>
          <p:spPr>
            <a:xfrm>
              <a:off x="1585264" y="1195008"/>
              <a:ext cx="715670" cy="715670"/>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1" name="Google Shape;401;p32"/>
            <p:cNvSpPr txBox="1"/>
            <p:nvPr/>
          </p:nvSpPr>
          <p:spPr>
            <a:xfrm>
              <a:off x="1690071" y="1299815"/>
              <a:ext cx="506056" cy="506056"/>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dirty="0">
                  <a:solidFill>
                    <a:srgbClr val="FFFFFF"/>
                  </a:solidFill>
                  <a:latin typeface="Calibri" panose="020F0502020204030204"/>
                  <a:ea typeface="Calibri" panose="020F0502020204030204"/>
                  <a:cs typeface="Calibri" panose="020F0502020204030204"/>
                  <a:sym typeface="Calibri" panose="020F0502020204030204"/>
                </a:rPr>
                <a:t>Data Integrity</a:t>
              </a:r>
              <a:endParaRPr sz="750" b="1"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2" name="Google Shape;402;p32"/>
            <p:cNvSpPr/>
            <p:nvPr/>
          </p:nvSpPr>
          <p:spPr>
            <a:xfrm rot="-5400000">
              <a:off x="1864951" y="937463"/>
              <a:ext cx="156297" cy="229035"/>
            </a:xfrm>
            <a:prstGeom prs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403" name="Google Shape;403;p32"/>
            <p:cNvSpPr txBox="1"/>
            <p:nvPr/>
          </p:nvSpPr>
          <p:spPr>
            <a:xfrm rot="-5400000">
              <a:off x="1888396" y="1006715"/>
              <a:ext cx="109408" cy="137421"/>
            </a:xfrm>
            <a:prstGeom prst="rect">
              <a:avLst/>
            </a:prstGeom>
            <a:noFill/>
            <a:ln>
              <a:noFill/>
            </a:ln>
          </p:spPr>
          <p:txBody>
            <a:bodyPr spcFirstLastPara="1" wrap="square" lIns="0" tIns="0" rIns="0" bIns="0" anchor="ctr" anchorCtr="0">
              <a:noAutofit/>
            </a:bodyPr>
            <a:lstStyle/>
            <a:p>
              <a:pPr algn="ctr" defTabSz="685800">
                <a:lnSpc>
                  <a:spcPct val="90000"/>
                </a:lnSpc>
              </a:pPr>
              <a:endParaRPr sz="6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4" name="Google Shape;404;p32"/>
            <p:cNvSpPr/>
            <p:nvPr/>
          </p:nvSpPr>
          <p:spPr>
            <a:xfrm>
              <a:off x="1495806" y="5519"/>
              <a:ext cx="894587" cy="894587"/>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5" name="Google Shape;405;p32"/>
            <p:cNvSpPr txBox="1"/>
            <p:nvPr/>
          </p:nvSpPr>
          <p:spPr>
            <a:xfrm>
              <a:off x="1626815" y="136528"/>
              <a:ext cx="632569" cy="632569"/>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a:solidFill>
                    <a:srgbClr val="FFFFFF"/>
                  </a:solidFill>
                  <a:latin typeface="Calibri" panose="020F0502020204030204"/>
                  <a:ea typeface="Calibri" panose="020F0502020204030204"/>
                  <a:cs typeface="Calibri" panose="020F0502020204030204"/>
                  <a:sym typeface="Calibri" panose="020F0502020204030204"/>
                </a:rPr>
                <a:t>Truthful</a:t>
              </a:r>
              <a:endParaRPr sz="75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6" name="Google Shape;406;p32"/>
            <p:cNvSpPr/>
            <p:nvPr/>
          </p:nvSpPr>
          <p:spPr>
            <a:xfrm rot="-1080000">
              <a:off x="2341299" y="1283550"/>
              <a:ext cx="156297" cy="229035"/>
            </a:xfrm>
            <a:prstGeom prs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407" name="Google Shape;407;p32"/>
            <p:cNvSpPr txBox="1"/>
            <p:nvPr/>
          </p:nvSpPr>
          <p:spPr>
            <a:xfrm rot="-1080000">
              <a:off x="2342446" y="1336602"/>
              <a:ext cx="109408" cy="137421"/>
            </a:xfrm>
            <a:prstGeom prst="rect">
              <a:avLst/>
            </a:prstGeom>
            <a:noFill/>
            <a:ln>
              <a:noFill/>
            </a:ln>
          </p:spPr>
          <p:txBody>
            <a:bodyPr spcFirstLastPara="1" wrap="square" lIns="0" tIns="0" rIns="0" bIns="0" anchor="ctr" anchorCtr="0">
              <a:noAutofit/>
            </a:bodyPr>
            <a:lstStyle/>
            <a:p>
              <a:pPr algn="ctr" defTabSz="685800">
                <a:lnSpc>
                  <a:spcPct val="90000"/>
                </a:lnSpc>
              </a:pPr>
              <a:endParaRPr sz="6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8" name="Google Shape;408;p32"/>
            <p:cNvSpPr/>
            <p:nvPr/>
          </p:nvSpPr>
          <p:spPr>
            <a:xfrm>
              <a:off x="2541996" y="765621"/>
              <a:ext cx="894587" cy="894587"/>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09" name="Google Shape;409;p32"/>
            <p:cNvSpPr txBox="1"/>
            <p:nvPr/>
          </p:nvSpPr>
          <p:spPr>
            <a:xfrm>
              <a:off x="2673005" y="896630"/>
              <a:ext cx="632569" cy="632569"/>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a:solidFill>
                    <a:srgbClr val="FFFFFF"/>
                  </a:solidFill>
                  <a:latin typeface="Calibri" panose="020F0502020204030204"/>
                  <a:ea typeface="Calibri" panose="020F0502020204030204"/>
                  <a:cs typeface="Calibri" panose="020F0502020204030204"/>
                  <a:sym typeface="Calibri" panose="020F0502020204030204"/>
                </a:rPr>
                <a:t>Accurate</a:t>
              </a:r>
              <a:endParaRPr sz="75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0" name="Google Shape;410;p32"/>
            <p:cNvSpPr/>
            <p:nvPr/>
          </p:nvSpPr>
          <p:spPr>
            <a:xfrm rot="3240000">
              <a:off x="2159350" y="1843531"/>
              <a:ext cx="156297" cy="229035"/>
            </a:xfrm>
            <a:prstGeom prs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411" name="Google Shape;411;p32"/>
            <p:cNvSpPr txBox="1"/>
            <p:nvPr/>
          </p:nvSpPr>
          <p:spPr>
            <a:xfrm rot="3240000">
              <a:off x="2169014" y="1870371"/>
              <a:ext cx="109408" cy="137421"/>
            </a:xfrm>
            <a:prstGeom prst="rect">
              <a:avLst/>
            </a:prstGeom>
            <a:noFill/>
            <a:ln>
              <a:noFill/>
            </a:ln>
          </p:spPr>
          <p:txBody>
            <a:bodyPr spcFirstLastPara="1" wrap="square" lIns="0" tIns="0" rIns="0" bIns="0" anchor="ctr" anchorCtr="0">
              <a:noAutofit/>
            </a:bodyPr>
            <a:lstStyle/>
            <a:p>
              <a:pPr algn="ctr" defTabSz="685800">
                <a:lnSpc>
                  <a:spcPct val="90000"/>
                </a:lnSpc>
              </a:pPr>
              <a:endParaRPr sz="6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2" name="Google Shape;412;p32"/>
            <p:cNvSpPr/>
            <p:nvPr/>
          </p:nvSpPr>
          <p:spPr>
            <a:xfrm>
              <a:off x="2142387" y="1995492"/>
              <a:ext cx="894587" cy="894587"/>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3" name="Google Shape;413;p32"/>
            <p:cNvSpPr txBox="1"/>
            <p:nvPr/>
          </p:nvSpPr>
          <p:spPr>
            <a:xfrm>
              <a:off x="2273396" y="2126501"/>
              <a:ext cx="632569" cy="632569"/>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a:solidFill>
                    <a:srgbClr val="FFFFFF"/>
                  </a:solidFill>
                  <a:latin typeface="Calibri" panose="020F0502020204030204"/>
                  <a:ea typeface="Calibri" panose="020F0502020204030204"/>
                  <a:cs typeface="Calibri" panose="020F0502020204030204"/>
                  <a:sym typeface="Calibri" panose="020F0502020204030204"/>
                </a:rPr>
                <a:t>Complete</a:t>
              </a:r>
              <a:endParaRPr sz="75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4" name="Google Shape;414;p32"/>
            <p:cNvSpPr/>
            <p:nvPr/>
          </p:nvSpPr>
          <p:spPr>
            <a:xfrm rot="7560000">
              <a:off x="1570551" y="1843531"/>
              <a:ext cx="156297" cy="229035"/>
            </a:xfrm>
            <a:prstGeom prs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415" name="Google Shape;415;p32"/>
            <p:cNvSpPr txBox="1"/>
            <p:nvPr/>
          </p:nvSpPr>
          <p:spPr>
            <a:xfrm rot="-3240000">
              <a:off x="1607776" y="1870371"/>
              <a:ext cx="109408" cy="137421"/>
            </a:xfrm>
            <a:prstGeom prst="rect">
              <a:avLst/>
            </a:prstGeom>
            <a:noFill/>
            <a:ln>
              <a:noFill/>
            </a:ln>
          </p:spPr>
          <p:txBody>
            <a:bodyPr spcFirstLastPara="1" wrap="square" lIns="0" tIns="0" rIns="0" bIns="0" anchor="ctr" anchorCtr="0">
              <a:noAutofit/>
            </a:bodyPr>
            <a:lstStyle/>
            <a:p>
              <a:pPr algn="ctr" defTabSz="685800">
                <a:lnSpc>
                  <a:spcPct val="90000"/>
                </a:lnSpc>
              </a:pPr>
              <a:endParaRPr sz="6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6" name="Google Shape;416;p32"/>
            <p:cNvSpPr/>
            <p:nvPr/>
          </p:nvSpPr>
          <p:spPr>
            <a:xfrm>
              <a:off x="849224" y="1995492"/>
              <a:ext cx="894587" cy="894587"/>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17" name="Google Shape;417;p32"/>
            <p:cNvSpPr txBox="1"/>
            <p:nvPr/>
          </p:nvSpPr>
          <p:spPr>
            <a:xfrm>
              <a:off x="980233" y="2126501"/>
              <a:ext cx="632569" cy="632569"/>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a:solidFill>
                    <a:srgbClr val="FFFFFF"/>
                  </a:solidFill>
                  <a:latin typeface="Calibri" panose="020F0502020204030204"/>
                  <a:ea typeface="Calibri" panose="020F0502020204030204"/>
                  <a:cs typeface="Calibri" panose="020F0502020204030204"/>
                  <a:sym typeface="Calibri" panose="020F0502020204030204"/>
                </a:rPr>
                <a:t>Retrievable</a:t>
              </a:r>
              <a:endParaRPr sz="750" b="1">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8" name="Google Shape;418;p32"/>
            <p:cNvSpPr/>
            <p:nvPr/>
          </p:nvSpPr>
          <p:spPr>
            <a:xfrm rot="-9720000">
              <a:off x="1388603" y="1283550"/>
              <a:ext cx="156297" cy="229035"/>
            </a:xfrm>
            <a:prstGeom prst="rightArrow">
              <a:avLst>
                <a:gd name="adj1" fmla="val 60000"/>
                <a:gd name="adj2" fmla="val 50000"/>
              </a:avLst>
            </a:prstGeom>
            <a:solidFill>
              <a:srgbClr val="B1C0D7"/>
            </a:solidFill>
            <a:ln>
              <a:noFill/>
            </a:ln>
          </p:spPr>
          <p:txBody>
            <a:bodyPr spcFirstLastPara="1" wrap="square" lIns="68569" tIns="68569" rIns="68569" bIns="68569" anchor="ctr" anchorCtr="0">
              <a:noAutofit/>
            </a:bodyPr>
            <a:lstStyle/>
            <a:p>
              <a:pPr defTabSz="685800"/>
              <a:endParaRPr sz="1050"/>
            </a:p>
          </p:txBody>
        </p:sp>
        <p:sp>
          <p:nvSpPr>
            <p:cNvPr id="419" name="Google Shape;419;p32"/>
            <p:cNvSpPr txBox="1"/>
            <p:nvPr/>
          </p:nvSpPr>
          <p:spPr>
            <a:xfrm rot="1080000">
              <a:off x="1434345" y="1336602"/>
              <a:ext cx="109408" cy="137421"/>
            </a:xfrm>
            <a:prstGeom prst="rect">
              <a:avLst/>
            </a:prstGeom>
            <a:noFill/>
            <a:ln>
              <a:noFill/>
            </a:ln>
          </p:spPr>
          <p:txBody>
            <a:bodyPr spcFirstLastPara="1" wrap="square" lIns="0" tIns="0" rIns="0" bIns="0" anchor="ctr" anchorCtr="0">
              <a:noAutofit/>
            </a:bodyPr>
            <a:lstStyle/>
            <a:p>
              <a:pPr algn="ctr" defTabSz="685800">
                <a:lnSpc>
                  <a:spcPct val="90000"/>
                </a:lnSpc>
              </a:pPr>
              <a:endParaRPr sz="6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0" name="Google Shape;420;p32"/>
            <p:cNvSpPr/>
            <p:nvPr/>
          </p:nvSpPr>
          <p:spPr>
            <a:xfrm>
              <a:off x="449615" y="765621"/>
              <a:ext cx="894587" cy="894587"/>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421" name="Google Shape;421;p32"/>
            <p:cNvSpPr txBox="1"/>
            <p:nvPr/>
          </p:nvSpPr>
          <p:spPr>
            <a:xfrm>
              <a:off x="580624" y="896630"/>
              <a:ext cx="632569" cy="632569"/>
            </a:xfrm>
            <a:prstGeom prst="rect">
              <a:avLst/>
            </a:prstGeom>
            <a:noFill/>
            <a:ln>
              <a:noFill/>
            </a:ln>
          </p:spPr>
          <p:txBody>
            <a:bodyPr spcFirstLastPara="1" wrap="square" lIns="9525" tIns="9525" rIns="9525" bIns="9525" anchor="ctr" anchorCtr="0">
              <a:noAutofit/>
            </a:bodyPr>
            <a:lstStyle/>
            <a:p>
              <a:pPr algn="ctr" defTabSz="685800">
                <a:lnSpc>
                  <a:spcPct val="90000"/>
                </a:lnSpc>
              </a:pPr>
              <a:r>
                <a:rPr lang="en-US" sz="750" b="1">
                  <a:solidFill>
                    <a:srgbClr val="FFFFFF"/>
                  </a:solidFill>
                  <a:latin typeface="Calibri" panose="020F0502020204030204"/>
                  <a:ea typeface="Calibri" panose="020F0502020204030204"/>
                  <a:cs typeface="Calibri" panose="020F0502020204030204"/>
                  <a:sym typeface="Calibri" panose="020F0502020204030204"/>
                </a:rPr>
                <a:t>Verifiable</a:t>
              </a:r>
              <a:endParaRPr sz="750" b="1">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8" name="Google Shape;428;p33"/>
          <p:cNvSpPr txBox="1">
            <a:spLocks noGrp="1"/>
          </p:cNvSpPr>
          <p:nvPr>
            <p:ph type="body" idx="1"/>
          </p:nvPr>
        </p:nvSpPr>
        <p:spPr>
          <a:xfrm>
            <a:off x="304799" y="337279"/>
            <a:ext cx="7958667" cy="4425983"/>
          </a:xfrm>
          <a:prstGeom prst="rect">
            <a:avLst/>
          </a:prstGeom>
          <a:noFill/>
          <a:ln>
            <a:noFill/>
          </a:ln>
        </p:spPr>
        <p:txBody>
          <a:bodyPr spcFirstLastPara="1" wrap="square" lIns="68569" tIns="34275" rIns="68569" bIns="34275" anchor="t" anchorCtr="0">
            <a:normAutofit/>
          </a:bodyPr>
          <a:lstStyle/>
          <a:p>
            <a:pPr marL="257175">
              <a:spcBef>
                <a:spcPts val="0"/>
              </a:spcBef>
              <a:buSzPts val="2500"/>
              <a:buNone/>
            </a:pPr>
            <a:r>
              <a:rPr lang="en-US" sz="2000" b="1" i="1" dirty="0">
                <a:solidFill>
                  <a:schemeClr val="tx1">
                    <a:lumMod val="75000"/>
                  </a:schemeClr>
                </a:solidFill>
                <a:latin typeface="Bookman Old Style" panose="02050604050505020204" pitchFamily="18" charset="0"/>
              </a:rPr>
              <a:t>Authentication Exchange </a:t>
            </a:r>
            <a:endParaRPr sz="2000" dirty="0">
              <a:solidFill>
                <a:schemeClr val="tx1">
                  <a:lumMod val="75000"/>
                </a:schemeClr>
              </a:solidFill>
              <a:latin typeface="Bookman Old Style" panose="02050604050505020204" pitchFamily="18" charset="0"/>
            </a:endParaRPr>
          </a:p>
          <a:p>
            <a:pPr marL="685800" indent="-685800" algn="ctr">
              <a:spcBef>
                <a:spcPts val="375"/>
              </a:spcBef>
              <a:buSzPts val="2500"/>
              <a:buNone/>
            </a:pPr>
            <a:r>
              <a:rPr lang="en-US" sz="2000" dirty="0">
                <a:solidFill>
                  <a:schemeClr val="tx1">
                    <a:lumMod val="75000"/>
                  </a:schemeClr>
                </a:solidFill>
                <a:latin typeface="Bookman Old Style" panose="02050604050505020204" pitchFamily="18" charset="0"/>
              </a:rPr>
              <a:t>A mechanism intended to ensure the identity of an entity by means of information exchange. </a:t>
            </a:r>
            <a:endParaRPr lang="en-US" sz="2000" dirty="0">
              <a:solidFill>
                <a:schemeClr val="tx1">
                  <a:lumMod val="75000"/>
                </a:schemeClr>
              </a:solidFill>
              <a:latin typeface="Bookman Old Style" panose="02050604050505020204" pitchFamily="18" charset="0"/>
            </a:endParaRPr>
          </a:p>
          <a:p>
            <a:pPr marL="685800" indent="-685800" algn="ctr">
              <a:spcBef>
                <a:spcPts val="375"/>
              </a:spcBef>
              <a:buSzPts val="2500"/>
              <a:buNone/>
            </a:pPr>
            <a:endParaRPr lang="en-US" sz="2000" dirty="0">
              <a:solidFill>
                <a:schemeClr val="tx1">
                  <a:lumMod val="75000"/>
                </a:schemeClr>
              </a:solidFill>
              <a:latin typeface="Bookman Old Style" panose="02050604050505020204" pitchFamily="18" charset="0"/>
            </a:endParaRPr>
          </a:p>
          <a:p>
            <a:pPr marL="685800" indent="-685800" algn="ctr">
              <a:spcBef>
                <a:spcPts val="375"/>
              </a:spcBef>
              <a:buSzPts val="2500"/>
              <a:buNone/>
            </a:pPr>
            <a:endParaRPr lang="en-US" sz="2000" dirty="0">
              <a:solidFill>
                <a:schemeClr val="tx1">
                  <a:lumMod val="75000"/>
                </a:schemeClr>
              </a:solidFill>
              <a:latin typeface="Bookman Old Style" panose="02050604050505020204" pitchFamily="18" charset="0"/>
            </a:endParaRPr>
          </a:p>
          <a:p>
            <a:pPr marL="257175">
              <a:spcBef>
                <a:spcPts val="375"/>
              </a:spcBef>
              <a:buSzPts val="2500"/>
              <a:buNone/>
            </a:pPr>
            <a:endParaRPr lang="en-US" sz="2000" b="1" i="1" dirty="0">
              <a:solidFill>
                <a:schemeClr val="tx1">
                  <a:lumMod val="75000"/>
                </a:schemeClr>
              </a:solidFill>
              <a:latin typeface="Bookman Old Style" panose="02050604050505020204" pitchFamily="18" charset="0"/>
            </a:endParaRPr>
          </a:p>
          <a:p>
            <a:pPr marL="257175">
              <a:spcBef>
                <a:spcPts val="375"/>
              </a:spcBef>
              <a:buSzPts val="2500"/>
              <a:buNone/>
            </a:pPr>
            <a:endParaRPr lang="en-US" sz="2000" b="1" i="1" dirty="0">
              <a:solidFill>
                <a:schemeClr val="tx1">
                  <a:lumMod val="75000"/>
                </a:schemeClr>
              </a:solidFill>
              <a:latin typeface="Bookman Old Style" panose="02050604050505020204" pitchFamily="18" charset="0"/>
            </a:endParaRPr>
          </a:p>
          <a:p>
            <a:pPr marL="257175">
              <a:spcBef>
                <a:spcPts val="375"/>
              </a:spcBef>
              <a:buSzPts val="2500"/>
              <a:buNone/>
            </a:pPr>
            <a:endParaRPr lang="en-US" sz="2000" b="1" i="1" dirty="0">
              <a:solidFill>
                <a:schemeClr val="tx1">
                  <a:lumMod val="75000"/>
                </a:schemeClr>
              </a:solidFill>
              <a:latin typeface="Bookman Old Style" panose="02050604050505020204" pitchFamily="18" charset="0"/>
            </a:endParaRPr>
          </a:p>
          <a:p>
            <a:pPr marL="257175">
              <a:spcBef>
                <a:spcPts val="375"/>
              </a:spcBef>
              <a:buSzPts val="2500"/>
              <a:buNone/>
            </a:pPr>
            <a:r>
              <a:rPr lang="en-US" sz="2000" b="1" i="1" dirty="0">
                <a:solidFill>
                  <a:schemeClr val="tx1">
                    <a:lumMod val="75000"/>
                  </a:schemeClr>
                </a:solidFill>
                <a:latin typeface="Bookman Old Style" panose="02050604050505020204" pitchFamily="18" charset="0"/>
              </a:rPr>
              <a:t>Traffic Padding </a:t>
            </a:r>
            <a:endParaRPr lang="en-US" sz="2000" dirty="0">
              <a:solidFill>
                <a:schemeClr val="tx1">
                  <a:lumMod val="75000"/>
                </a:schemeClr>
              </a:solidFill>
              <a:latin typeface="Bookman Old Style" panose="02050604050505020204" pitchFamily="18" charset="0"/>
            </a:endParaRPr>
          </a:p>
          <a:p>
            <a:pPr marL="180975" indent="-180975">
              <a:spcBef>
                <a:spcPts val="375"/>
              </a:spcBef>
              <a:buSzPts val="2500"/>
              <a:buNone/>
            </a:pPr>
            <a:r>
              <a:rPr lang="en-US" sz="2000" dirty="0">
                <a:solidFill>
                  <a:schemeClr val="tx1">
                    <a:lumMod val="75000"/>
                  </a:schemeClr>
                </a:solidFill>
                <a:latin typeface="Bookman Old Style" panose="02050604050505020204" pitchFamily="18" charset="0"/>
              </a:rPr>
              <a:t>	The insertion of bits into gaps in a data stream to frustrate traffic analysis attempts. </a:t>
            </a:r>
            <a:endParaRPr lang="en-US" sz="2000" dirty="0">
              <a:solidFill>
                <a:schemeClr val="tx1">
                  <a:lumMod val="75000"/>
                </a:schemeClr>
              </a:solidFill>
              <a:latin typeface="Bookman Old Style" panose="02050604050505020204" pitchFamily="18" charset="0"/>
            </a:endParaRPr>
          </a:p>
          <a:p>
            <a:pPr marL="685800" indent="-685800">
              <a:spcBef>
                <a:spcPts val="375"/>
              </a:spcBef>
              <a:buSzPts val="2500"/>
              <a:buNone/>
            </a:pPr>
            <a:endParaRPr sz="2000" dirty="0">
              <a:solidFill>
                <a:schemeClr val="tx1">
                  <a:lumMod val="75000"/>
                </a:schemeClr>
              </a:solidFill>
              <a:latin typeface="Bookman Old Style" panose="02050604050505020204" pitchFamily="18" charset="0"/>
            </a:endParaRPr>
          </a:p>
          <a:p>
            <a:pPr marL="685800" indent="-685800">
              <a:spcBef>
                <a:spcPts val="375"/>
              </a:spcBef>
              <a:buSzPts val="2500"/>
              <a:buNone/>
            </a:pPr>
            <a:endParaRPr sz="1875" dirty="0"/>
          </a:p>
          <a:p>
            <a:pPr marL="685800" indent="-685800">
              <a:spcBef>
                <a:spcPts val="375"/>
              </a:spcBef>
              <a:buSzPts val="2500"/>
              <a:buNone/>
            </a:pPr>
            <a:endParaRPr sz="1875" dirty="0"/>
          </a:p>
          <a:p>
            <a:pPr marL="685800" indent="-685800">
              <a:spcBef>
                <a:spcPts val="375"/>
              </a:spcBef>
              <a:buSzPts val="2500"/>
              <a:buNone/>
            </a:pPr>
            <a:endParaRPr sz="1875" dirty="0"/>
          </a:p>
          <a:p>
            <a:pPr marL="257175">
              <a:spcBef>
                <a:spcPts val="375"/>
              </a:spcBef>
              <a:buSzPts val="2500"/>
              <a:buNone/>
            </a:pPr>
            <a:endParaRPr lang="en-US" sz="1875" b="1" i="1" dirty="0">
              <a:solidFill>
                <a:srgbClr val="002060"/>
              </a:solidFill>
            </a:endParaRPr>
          </a:p>
        </p:txBody>
      </p:sp>
      <p:pic>
        <p:nvPicPr>
          <p:cNvPr id="426" name="Google Shape;426;p33"/>
          <p:cNvPicPr preferRelativeResize="0"/>
          <p:nvPr/>
        </p:nvPicPr>
        <p:blipFill rotWithShape="1">
          <a:blip r:embed="rId1"/>
          <a:srcRect/>
          <a:stretch>
            <a:fillRect/>
          </a:stretch>
        </p:blipFill>
        <p:spPr>
          <a:xfrm>
            <a:off x="6173124" y="1408993"/>
            <a:ext cx="2970876" cy="170673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body" idx="1"/>
          </p:nvPr>
        </p:nvSpPr>
        <p:spPr>
          <a:xfrm>
            <a:off x="304799" y="285751"/>
            <a:ext cx="7890933" cy="4308872"/>
          </a:xfrm>
          <a:prstGeom prst="rect">
            <a:avLst/>
          </a:prstGeom>
          <a:noFill/>
          <a:ln>
            <a:noFill/>
          </a:ln>
        </p:spPr>
        <p:txBody>
          <a:bodyPr spcFirstLastPara="1" wrap="square" lIns="68569" tIns="34275" rIns="68569" bIns="34275" anchor="t" anchorCtr="0">
            <a:normAutofit/>
          </a:bodyPr>
          <a:lstStyle/>
          <a:p>
            <a:pPr marL="257175" algn="just">
              <a:spcBef>
                <a:spcPts val="0"/>
              </a:spcBef>
              <a:buSzPts val="2500"/>
              <a:buNone/>
            </a:pPr>
            <a:r>
              <a:rPr lang="en-US" sz="2000" b="1" i="1" dirty="0">
                <a:solidFill>
                  <a:schemeClr val="tx1">
                    <a:lumMod val="75000"/>
                  </a:schemeClr>
                </a:solidFill>
                <a:latin typeface="Bookman Old Style" panose="02050604050505020204" pitchFamily="18" charset="0"/>
              </a:rPr>
              <a:t>Routing Control </a:t>
            </a:r>
            <a:endParaRPr sz="2000" dirty="0">
              <a:solidFill>
                <a:schemeClr val="tx1">
                  <a:lumMod val="75000"/>
                </a:schemeClr>
              </a:solidFill>
              <a:latin typeface="Bookman Old Style" panose="02050604050505020204" pitchFamily="18" charset="0"/>
            </a:endParaRPr>
          </a:p>
          <a:p>
            <a:pPr marL="685800" indent="-685800" algn="just">
              <a:spcBef>
                <a:spcPts val="375"/>
              </a:spcBef>
              <a:buSzPts val="2500"/>
              <a:buNone/>
            </a:pPr>
            <a:r>
              <a:rPr lang="en-US" sz="2000" dirty="0">
                <a:solidFill>
                  <a:schemeClr val="tx1">
                    <a:lumMod val="75000"/>
                  </a:schemeClr>
                </a:solidFill>
                <a:latin typeface="Bookman Old Style" panose="02050604050505020204" pitchFamily="18" charset="0"/>
              </a:rPr>
              <a:t>	Enables selection of particular physically secure routes for certain data and allows routing changes, especially when a breach of security is suspected. </a:t>
            </a:r>
            <a:endParaRPr sz="2000" dirty="0">
              <a:solidFill>
                <a:schemeClr val="tx1">
                  <a:lumMod val="75000"/>
                </a:schemeClr>
              </a:solidFill>
              <a:latin typeface="Bookman Old Style" panose="02050604050505020204" pitchFamily="18" charset="0"/>
            </a:endParaRPr>
          </a:p>
          <a:p>
            <a:pPr marL="685800" indent="-685800" algn="just">
              <a:spcBef>
                <a:spcPts val="375"/>
              </a:spcBef>
              <a:buSzPts val="2500"/>
              <a:buNone/>
            </a:pPr>
            <a:endParaRPr sz="2000" dirty="0">
              <a:solidFill>
                <a:schemeClr val="tx1">
                  <a:lumMod val="75000"/>
                </a:schemeClr>
              </a:solidFill>
              <a:latin typeface="Bookman Old Style" panose="02050604050505020204" pitchFamily="18" charset="0"/>
            </a:endParaRPr>
          </a:p>
          <a:p>
            <a:pPr marL="685800" indent="-685800" algn="just">
              <a:spcBef>
                <a:spcPts val="375"/>
              </a:spcBef>
              <a:buSzPts val="2500"/>
              <a:buNone/>
            </a:pPr>
            <a:endParaRPr sz="2000" dirty="0">
              <a:solidFill>
                <a:schemeClr val="tx1">
                  <a:lumMod val="75000"/>
                </a:schemeClr>
              </a:solidFill>
              <a:latin typeface="Bookman Old Style" panose="02050604050505020204" pitchFamily="18" charset="0"/>
            </a:endParaRPr>
          </a:p>
          <a:p>
            <a:pPr marL="257175" indent="-138430" algn="just">
              <a:spcBef>
                <a:spcPts val="375"/>
              </a:spcBef>
              <a:buSzPts val="2500"/>
              <a:buNone/>
            </a:pPr>
            <a:endParaRPr sz="2000" b="1" i="1" dirty="0">
              <a:solidFill>
                <a:schemeClr val="tx1">
                  <a:lumMod val="75000"/>
                </a:schemeClr>
              </a:solidFill>
              <a:latin typeface="Bookman Old Style" panose="02050604050505020204" pitchFamily="18" charset="0"/>
            </a:endParaRPr>
          </a:p>
          <a:p>
            <a:pPr marL="257175" algn="just">
              <a:spcBef>
                <a:spcPts val="375"/>
              </a:spcBef>
              <a:buSzPts val="2500"/>
              <a:buNone/>
            </a:pPr>
            <a:r>
              <a:rPr lang="en-US" sz="2000" b="1" i="1" dirty="0">
                <a:solidFill>
                  <a:schemeClr val="tx1">
                    <a:lumMod val="75000"/>
                  </a:schemeClr>
                </a:solidFill>
                <a:latin typeface="Bookman Old Style" panose="02050604050505020204" pitchFamily="18" charset="0"/>
              </a:rPr>
              <a:t>Notarization </a:t>
            </a:r>
            <a:endParaRPr sz="2000" dirty="0">
              <a:solidFill>
                <a:schemeClr val="tx1">
                  <a:lumMod val="75000"/>
                </a:schemeClr>
              </a:solidFill>
              <a:latin typeface="Bookman Old Style" panose="02050604050505020204" pitchFamily="18" charset="0"/>
            </a:endParaRPr>
          </a:p>
          <a:p>
            <a:pPr marL="685800" indent="-685800" algn="just">
              <a:spcBef>
                <a:spcPts val="375"/>
              </a:spcBef>
              <a:buSzPts val="2500"/>
              <a:buNone/>
            </a:pPr>
            <a:r>
              <a:rPr lang="en-US" sz="2000" dirty="0">
                <a:solidFill>
                  <a:schemeClr val="tx1">
                    <a:lumMod val="75000"/>
                  </a:schemeClr>
                </a:solidFill>
                <a:latin typeface="Bookman Old Style" panose="02050604050505020204" pitchFamily="18" charset="0"/>
              </a:rPr>
              <a:t>	The use of a trusted third party to assure certain properties of a data exchange. </a:t>
            </a:r>
            <a:endParaRPr sz="2000" dirty="0">
              <a:solidFill>
                <a:schemeClr val="tx1">
                  <a:lumMod val="75000"/>
                </a:schemeClr>
              </a:solidFill>
              <a:latin typeface="Bookman Old Style" panose="02050604050505020204" pitchFamily="18" charset="0"/>
            </a:endParaRPr>
          </a:p>
          <a:p>
            <a:pPr marL="257175" indent="-104775">
              <a:spcBef>
                <a:spcPts val="480"/>
              </a:spcBef>
              <a:buSzPts val="3200"/>
              <a:buNone/>
            </a:pPr>
            <a:endParaRPr dirty="0"/>
          </a:p>
        </p:txBody>
      </p:sp>
      <p:pic>
        <p:nvPicPr>
          <p:cNvPr id="434" name="Google Shape;434;p34"/>
          <p:cNvPicPr preferRelativeResize="0"/>
          <p:nvPr/>
        </p:nvPicPr>
        <p:blipFill rotWithShape="1">
          <a:blip r:embed="rId1"/>
          <a:srcRect/>
          <a:stretch>
            <a:fillRect/>
          </a:stretch>
        </p:blipFill>
        <p:spPr>
          <a:xfrm>
            <a:off x="5500493" y="1625207"/>
            <a:ext cx="2695239" cy="1117997"/>
          </a:xfrm>
          <a:prstGeom prst="rect">
            <a:avLst/>
          </a:prstGeom>
          <a:noFill/>
          <a:ln>
            <a:noFill/>
          </a:ln>
        </p:spPr>
      </p:pic>
      <p:pic>
        <p:nvPicPr>
          <p:cNvPr id="435" name="Google Shape;435;p34"/>
          <p:cNvPicPr preferRelativeResize="0"/>
          <p:nvPr/>
        </p:nvPicPr>
        <p:blipFill rotWithShape="1">
          <a:blip r:embed="rId2"/>
          <a:srcRect/>
          <a:stretch>
            <a:fillRect/>
          </a:stretch>
        </p:blipFill>
        <p:spPr>
          <a:xfrm>
            <a:off x="5835296" y="3487065"/>
            <a:ext cx="2371725" cy="14758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a:spLocks noGrp="1"/>
          </p:cNvSpPr>
          <p:nvPr>
            <p:ph type="title"/>
          </p:nvPr>
        </p:nvSpPr>
        <p:spPr>
          <a:xfrm>
            <a:off x="632178" y="271696"/>
            <a:ext cx="7721600" cy="571500"/>
          </a:xfrm>
          <a:prstGeom prst="rect">
            <a:avLst/>
          </a:prstGeom>
          <a:noFill/>
          <a:ln>
            <a:noFill/>
          </a:ln>
        </p:spPr>
        <p:txBody>
          <a:bodyPr spcFirstLastPara="1" wrap="square" lIns="68569" tIns="34275" rIns="68569" bIns="34275" anchor="ctr" anchorCtr="0">
            <a:normAutofit fontScale="90000"/>
          </a:bodyPr>
          <a:lstStyle/>
          <a:p>
            <a:pPr>
              <a:buSzPts val="3959"/>
            </a:pPr>
            <a:br>
              <a:rPr lang="en-US" sz="2970" dirty="0"/>
            </a:br>
            <a:r>
              <a:rPr lang="en-US" sz="3100" b="1" i="1" dirty="0">
                <a:solidFill>
                  <a:srgbClr val="002060"/>
                </a:solidFill>
                <a:latin typeface="Bookman Old Style" panose="02050604050505020204" pitchFamily="18" charset="0"/>
              </a:rPr>
              <a:t>Pervasive Security Mechanisms </a:t>
            </a:r>
            <a:br>
              <a:rPr lang="en-US" sz="3100" dirty="0">
                <a:solidFill>
                  <a:srgbClr val="002060"/>
                </a:solidFill>
                <a:latin typeface="Bookman Old Style" panose="02050604050505020204" pitchFamily="18" charset="0"/>
              </a:rPr>
            </a:br>
            <a:endParaRPr sz="2970" dirty="0">
              <a:solidFill>
                <a:srgbClr val="002060"/>
              </a:solidFill>
              <a:latin typeface="Bookman Old Style" panose="02050604050505020204" pitchFamily="18" charset="0"/>
            </a:endParaRPr>
          </a:p>
        </p:txBody>
      </p:sp>
      <p:sp>
        <p:nvSpPr>
          <p:cNvPr id="441" name="Google Shape;441;p35"/>
          <p:cNvSpPr txBox="1">
            <a:spLocks noGrp="1"/>
          </p:cNvSpPr>
          <p:nvPr>
            <p:ph type="body" idx="1"/>
          </p:nvPr>
        </p:nvSpPr>
        <p:spPr>
          <a:xfrm>
            <a:off x="304800" y="843196"/>
            <a:ext cx="8376356" cy="4014554"/>
          </a:xfrm>
          <a:prstGeom prst="rect">
            <a:avLst/>
          </a:prstGeom>
          <a:noFill/>
          <a:ln>
            <a:noFill/>
          </a:ln>
        </p:spPr>
        <p:txBody>
          <a:bodyPr spcFirstLastPara="1" wrap="square" lIns="68569" tIns="34275" rIns="68569" bIns="34275" anchor="t" anchorCtr="0">
            <a:normAutofit/>
          </a:bodyPr>
          <a:lstStyle/>
          <a:p>
            <a:pPr marL="257175">
              <a:lnSpc>
                <a:spcPct val="80000"/>
              </a:lnSpc>
              <a:spcBef>
                <a:spcPts val="0"/>
              </a:spcBef>
              <a:buSzPts val="2240"/>
            </a:pPr>
            <a:r>
              <a:rPr lang="en-US" sz="1800" b="1" i="1" dirty="0">
                <a:solidFill>
                  <a:schemeClr val="tx1">
                    <a:lumMod val="75000"/>
                  </a:schemeClr>
                </a:solidFill>
                <a:latin typeface="Bookman Old Style" panose="02050604050505020204" pitchFamily="18" charset="0"/>
              </a:rPr>
              <a:t>Trusted Functionality </a:t>
            </a:r>
            <a:endParaRPr sz="1800" dirty="0">
              <a:solidFill>
                <a:schemeClr val="tx1">
                  <a:lumMod val="75000"/>
                </a:schemeClr>
              </a:solidFill>
              <a:latin typeface="Bookman Old Style" panose="02050604050505020204" pitchFamily="18" charset="0"/>
            </a:endParaRPr>
          </a:p>
          <a:p>
            <a:pPr marL="685800" indent="-431165" algn="just">
              <a:lnSpc>
                <a:spcPct val="80000"/>
              </a:lnSpc>
              <a:spcBef>
                <a:spcPts val="335"/>
              </a:spcBef>
              <a:buSzPts val="2240"/>
              <a:buNone/>
            </a:pPr>
            <a:r>
              <a:rPr lang="en-US" sz="1800" dirty="0">
                <a:solidFill>
                  <a:schemeClr val="tx1">
                    <a:lumMod val="75000"/>
                  </a:schemeClr>
                </a:solidFill>
                <a:latin typeface="Bookman Old Style" panose="02050604050505020204" pitchFamily="18" charset="0"/>
              </a:rPr>
              <a:t>	That which is perceived to be correct with respect to some criteria (e.g., as established by a security policy). </a:t>
            </a:r>
            <a:endParaRPr sz="1800" dirty="0">
              <a:solidFill>
                <a:schemeClr val="tx1">
                  <a:lumMod val="75000"/>
                </a:schemeClr>
              </a:solidFill>
              <a:latin typeface="Bookman Old Style" panose="02050604050505020204" pitchFamily="18" charset="0"/>
            </a:endParaRPr>
          </a:p>
          <a:p>
            <a:pPr marL="257175">
              <a:lnSpc>
                <a:spcPct val="80000"/>
              </a:lnSpc>
              <a:spcBef>
                <a:spcPts val="335"/>
              </a:spcBef>
              <a:buSzPts val="2240"/>
            </a:pPr>
            <a:r>
              <a:rPr lang="en-US" sz="1800" b="1" i="1" dirty="0">
                <a:solidFill>
                  <a:schemeClr val="tx1">
                    <a:lumMod val="75000"/>
                  </a:schemeClr>
                </a:solidFill>
                <a:latin typeface="Bookman Old Style" panose="02050604050505020204" pitchFamily="18" charset="0"/>
              </a:rPr>
              <a:t>Security Label </a:t>
            </a:r>
            <a:endParaRPr sz="1800" dirty="0">
              <a:solidFill>
                <a:schemeClr val="tx1">
                  <a:lumMod val="75000"/>
                </a:schemeClr>
              </a:solidFill>
              <a:latin typeface="Bookman Old Style" panose="02050604050505020204" pitchFamily="18" charset="0"/>
            </a:endParaRPr>
          </a:p>
          <a:p>
            <a:pPr marL="685800" indent="-431165" algn="just">
              <a:lnSpc>
                <a:spcPct val="80000"/>
              </a:lnSpc>
              <a:spcBef>
                <a:spcPts val="335"/>
              </a:spcBef>
              <a:buSzPts val="2240"/>
              <a:buNone/>
            </a:pPr>
            <a:r>
              <a:rPr lang="en-US" sz="1800" dirty="0">
                <a:solidFill>
                  <a:schemeClr val="tx1">
                    <a:lumMod val="75000"/>
                  </a:schemeClr>
                </a:solidFill>
                <a:latin typeface="Bookman Old Style" panose="02050604050505020204" pitchFamily="18" charset="0"/>
              </a:rPr>
              <a:t>	The marking bound to a resource (which may be a data unit) that names or designates the security attributes of that resource. </a:t>
            </a:r>
            <a:endParaRPr sz="1800" dirty="0">
              <a:solidFill>
                <a:schemeClr val="tx1">
                  <a:lumMod val="75000"/>
                </a:schemeClr>
              </a:solidFill>
              <a:latin typeface="Bookman Old Style" panose="02050604050505020204" pitchFamily="18" charset="0"/>
            </a:endParaRPr>
          </a:p>
          <a:p>
            <a:pPr marL="257175">
              <a:lnSpc>
                <a:spcPct val="80000"/>
              </a:lnSpc>
              <a:spcBef>
                <a:spcPts val="335"/>
              </a:spcBef>
              <a:buSzPts val="2240"/>
            </a:pPr>
            <a:r>
              <a:rPr lang="en-US" sz="1800" b="1" i="1" dirty="0">
                <a:solidFill>
                  <a:schemeClr val="tx1">
                    <a:lumMod val="75000"/>
                  </a:schemeClr>
                </a:solidFill>
                <a:latin typeface="Bookman Old Style" panose="02050604050505020204" pitchFamily="18" charset="0"/>
              </a:rPr>
              <a:t>Event Detection </a:t>
            </a:r>
            <a:endParaRPr sz="1800" dirty="0">
              <a:solidFill>
                <a:schemeClr val="tx1">
                  <a:lumMod val="75000"/>
                </a:schemeClr>
              </a:solidFill>
              <a:latin typeface="Bookman Old Style" panose="02050604050505020204" pitchFamily="18" charset="0"/>
            </a:endParaRPr>
          </a:p>
          <a:p>
            <a:pPr marL="0" indent="0" algn="just">
              <a:lnSpc>
                <a:spcPct val="80000"/>
              </a:lnSpc>
              <a:spcBef>
                <a:spcPts val="335"/>
              </a:spcBef>
              <a:buSzPts val="2240"/>
              <a:buNone/>
            </a:pPr>
            <a:r>
              <a:rPr lang="en-US" sz="1800" dirty="0">
                <a:solidFill>
                  <a:schemeClr val="tx1">
                    <a:lumMod val="75000"/>
                  </a:schemeClr>
                </a:solidFill>
                <a:latin typeface="Bookman Old Style" panose="02050604050505020204" pitchFamily="18" charset="0"/>
              </a:rPr>
              <a:t>	Detection of security-relevant events. </a:t>
            </a:r>
            <a:endParaRPr sz="1800" dirty="0">
              <a:solidFill>
                <a:schemeClr val="tx1">
                  <a:lumMod val="75000"/>
                </a:schemeClr>
              </a:solidFill>
              <a:latin typeface="Bookman Old Style" panose="02050604050505020204" pitchFamily="18" charset="0"/>
            </a:endParaRPr>
          </a:p>
          <a:p>
            <a:pPr marL="257175">
              <a:lnSpc>
                <a:spcPct val="80000"/>
              </a:lnSpc>
              <a:spcBef>
                <a:spcPts val="335"/>
              </a:spcBef>
              <a:buSzPts val="2240"/>
            </a:pPr>
            <a:r>
              <a:rPr lang="en-US" sz="1800" b="1" i="1" dirty="0">
                <a:solidFill>
                  <a:schemeClr val="tx1">
                    <a:lumMod val="75000"/>
                  </a:schemeClr>
                </a:solidFill>
                <a:latin typeface="Bookman Old Style" panose="02050604050505020204" pitchFamily="18" charset="0"/>
              </a:rPr>
              <a:t>Security Audit Trail </a:t>
            </a:r>
            <a:endParaRPr sz="1800" dirty="0">
              <a:solidFill>
                <a:schemeClr val="tx1">
                  <a:lumMod val="75000"/>
                </a:schemeClr>
              </a:solidFill>
              <a:latin typeface="Bookman Old Style" panose="02050604050505020204" pitchFamily="18" charset="0"/>
            </a:endParaRPr>
          </a:p>
          <a:p>
            <a:pPr marL="685800" indent="-685800" algn="just">
              <a:lnSpc>
                <a:spcPct val="80000"/>
              </a:lnSpc>
              <a:spcBef>
                <a:spcPts val="335"/>
              </a:spcBef>
              <a:buSzPts val="2240"/>
              <a:buNone/>
            </a:pPr>
            <a:r>
              <a:rPr lang="en-US" sz="1800" dirty="0">
                <a:solidFill>
                  <a:schemeClr val="tx1">
                    <a:lumMod val="75000"/>
                  </a:schemeClr>
                </a:solidFill>
                <a:latin typeface="Bookman Old Style" panose="02050604050505020204" pitchFamily="18" charset="0"/>
              </a:rPr>
              <a:t>	Data collected and potentially used to facilitate a security audit, which is an independent review and examination of system records and activities. </a:t>
            </a:r>
            <a:endParaRPr sz="1800" dirty="0">
              <a:solidFill>
                <a:schemeClr val="tx1">
                  <a:lumMod val="75000"/>
                </a:schemeClr>
              </a:solidFill>
              <a:latin typeface="Bookman Old Style" panose="02050604050505020204" pitchFamily="18" charset="0"/>
            </a:endParaRPr>
          </a:p>
          <a:p>
            <a:pPr marL="257175">
              <a:lnSpc>
                <a:spcPct val="80000"/>
              </a:lnSpc>
              <a:spcBef>
                <a:spcPts val="335"/>
              </a:spcBef>
              <a:buSzPts val="2240"/>
            </a:pPr>
            <a:r>
              <a:rPr lang="en-US" sz="1800" b="1" i="1" dirty="0">
                <a:solidFill>
                  <a:schemeClr val="tx1">
                    <a:lumMod val="75000"/>
                  </a:schemeClr>
                </a:solidFill>
                <a:latin typeface="Bookman Old Style" panose="02050604050505020204" pitchFamily="18" charset="0"/>
              </a:rPr>
              <a:t>Security Recovery </a:t>
            </a:r>
            <a:endParaRPr sz="1800" dirty="0">
              <a:solidFill>
                <a:schemeClr val="tx1">
                  <a:lumMod val="75000"/>
                </a:schemeClr>
              </a:solidFill>
              <a:latin typeface="Bookman Old Style" panose="02050604050505020204" pitchFamily="18" charset="0"/>
            </a:endParaRPr>
          </a:p>
          <a:p>
            <a:pPr marL="685800" indent="-685800" algn="just">
              <a:lnSpc>
                <a:spcPct val="80000"/>
              </a:lnSpc>
              <a:spcBef>
                <a:spcPts val="335"/>
              </a:spcBef>
              <a:buSzPts val="2240"/>
              <a:buNone/>
            </a:pPr>
            <a:r>
              <a:rPr lang="en-US" sz="1800" dirty="0">
                <a:solidFill>
                  <a:schemeClr val="tx1">
                    <a:lumMod val="75000"/>
                  </a:schemeClr>
                </a:solidFill>
                <a:latin typeface="Bookman Old Style" panose="02050604050505020204" pitchFamily="18" charset="0"/>
              </a:rPr>
              <a:t>	Deals with requests from mechanisms, such as event handling and management functions, and takes recovery actions. </a:t>
            </a:r>
            <a:endParaRPr sz="1800" dirty="0">
              <a:solidFill>
                <a:schemeClr val="tx1">
                  <a:lumMod val="75000"/>
                </a:schemeClr>
              </a:solidFill>
              <a:latin typeface="Bookman Old Style" panose="020506040505050202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CLASSICAL ENCRYPTION TECHNIQUES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rPr>
            </a:fld>
            <a:endParaRPr kumimoji="0"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COMPUTER SECURITY CONCEPTS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75211" y="-9737"/>
            <a:ext cx="7394222" cy="857250"/>
          </a:xfrm>
          <a:prstGeom prst="rect">
            <a:avLst/>
          </a:prstGeom>
          <a:noFill/>
          <a:ln>
            <a:noFill/>
          </a:ln>
        </p:spPr>
        <p:txBody>
          <a:bodyPr spcFirstLastPara="1" wrap="square" lIns="68569" tIns="34275" rIns="68569" bIns="34275" anchor="ctr" anchorCtr="0">
            <a:normAutofit/>
          </a:bodyPr>
          <a:lstStyle/>
          <a:p>
            <a:pPr>
              <a:buClr>
                <a:srgbClr val="002060"/>
              </a:buClr>
              <a:buSzPts val="4400"/>
            </a:pPr>
            <a:r>
              <a:rPr lang="en-US" b="1" dirty="0">
                <a:solidFill>
                  <a:srgbClr val="002060"/>
                </a:solidFill>
              </a:rPr>
              <a:t>Classification of Cryptography</a:t>
            </a:r>
            <a:endParaRPr b="1" dirty="0">
              <a:solidFill>
                <a:srgbClr val="002060"/>
              </a:solidFill>
            </a:endParaRPr>
          </a:p>
        </p:txBody>
      </p:sp>
      <p:grpSp>
        <p:nvGrpSpPr>
          <p:cNvPr id="98" name="Google Shape;98;p2"/>
          <p:cNvGrpSpPr/>
          <p:nvPr/>
        </p:nvGrpSpPr>
        <p:grpSpPr>
          <a:xfrm>
            <a:off x="1365956" y="847513"/>
            <a:ext cx="6200422" cy="3938976"/>
            <a:chOff x="896178" y="2254"/>
            <a:chExt cx="7409621" cy="4796090"/>
          </a:xfrm>
        </p:grpSpPr>
        <p:sp>
          <p:nvSpPr>
            <p:cNvPr id="99" name="Google Shape;99;p2"/>
            <p:cNvSpPr/>
            <p:nvPr/>
          </p:nvSpPr>
          <p:spPr>
            <a:xfrm>
              <a:off x="4910277" y="867936"/>
              <a:ext cx="2562408" cy="515907"/>
            </a:xfrm>
            <a:custGeom>
              <a:avLst/>
              <a:gdLst/>
              <a:ahLst/>
              <a:cxnLst/>
              <a:rect l="l" t="t" r="r" b="b"/>
              <a:pathLst>
                <a:path w="120000" h="120000" extrusionOk="0">
                  <a:moveTo>
                    <a:pt x="0" y="0"/>
                  </a:moveTo>
                  <a:lnTo>
                    <a:pt x="0" y="90624"/>
                  </a:lnTo>
                  <a:lnTo>
                    <a:pt x="120000" y="90624"/>
                  </a:lnTo>
                  <a:lnTo>
                    <a:pt x="120000" y="120000"/>
                  </a:lnTo>
                </a:path>
              </a:pathLst>
            </a:custGeom>
            <a:noFill/>
            <a:ln w="25400" cap="flat" cmpd="sng">
              <a:solidFill>
                <a:srgbClr val="3B6495"/>
              </a:solidFill>
              <a:prstDash val="solid"/>
              <a:round/>
              <a:headEnd type="none" w="sm" len="sm"/>
              <a:tailEnd type="none" w="sm" len="sm"/>
            </a:ln>
          </p:spPr>
        </p:sp>
        <p:sp>
          <p:nvSpPr>
            <p:cNvPr id="100" name="Google Shape;100;p2"/>
            <p:cNvSpPr/>
            <p:nvPr/>
          </p:nvSpPr>
          <p:spPr>
            <a:xfrm>
              <a:off x="5119146" y="3387954"/>
              <a:ext cx="1457360" cy="400806"/>
            </a:xfrm>
            <a:custGeom>
              <a:avLst/>
              <a:gdLst/>
              <a:ahLst/>
              <a:cxnLst/>
              <a:rect l="l" t="t" r="r" b="b"/>
              <a:pathLst>
                <a:path w="120000" h="120000" extrusionOk="0">
                  <a:moveTo>
                    <a:pt x="0" y="0"/>
                  </a:moveTo>
                  <a:lnTo>
                    <a:pt x="0" y="82189"/>
                  </a:lnTo>
                  <a:lnTo>
                    <a:pt x="120000" y="82189"/>
                  </a:lnTo>
                  <a:lnTo>
                    <a:pt x="120000" y="120000"/>
                  </a:lnTo>
                </a:path>
              </a:pathLst>
            </a:custGeom>
            <a:noFill/>
            <a:ln w="25400" cap="flat" cmpd="sng">
              <a:solidFill>
                <a:srgbClr val="4674AA"/>
              </a:solidFill>
              <a:prstDash val="solid"/>
              <a:round/>
              <a:headEnd type="none" w="sm" len="sm"/>
              <a:tailEnd type="none" w="sm" len="sm"/>
            </a:ln>
          </p:spPr>
        </p:sp>
        <p:sp>
          <p:nvSpPr>
            <p:cNvPr id="101" name="Google Shape;101;p2"/>
            <p:cNvSpPr/>
            <p:nvPr/>
          </p:nvSpPr>
          <p:spPr>
            <a:xfrm>
              <a:off x="4910277" y="3387954"/>
              <a:ext cx="208869" cy="400806"/>
            </a:xfrm>
            <a:custGeom>
              <a:avLst/>
              <a:gdLst/>
              <a:ahLst/>
              <a:cxnLst/>
              <a:rect l="l" t="t" r="r" b="b"/>
              <a:pathLst>
                <a:path w="120000" h="120000" extrusionOk="0">
                  <a:moveTo>
                    <a:pt x="120000" y="0"/>
                  </a:moveTo>
                  <a:lnTo>
                    <a:pt x="120000" y="82189"/>
                  </a:lnTo>
                  <a:lnTo>
                    <a:pt x="0" y="82189"/>
                  </a:lnTo>
                  <a:lnTo>
                    <a:pt x="0" y="120000"/>
                  </a:lnTo>
                </a:path>
              </a:pathLst>
            </a:custGeom>
            <a:noFill/>
            <a:ln w="25400" cap="flat" cmpd="sng">
              <a:solidFill>
                <a:srgbClr val="4674AA"/>
              </a:solidFill>
              <a:prstDash val="solid"/>
              <a:round/>
              <a:headEnd type="none" w="sm" len="sm"/>
              <a:tailEnd type="none" w="sm" len="sm"/>
            </a:ln>
          </p:spPr>
        </p:sp>
        <p:sp>
          <p:nvSpPr>
            <p:cNvPr id="102" name="Google Shape;102;p2"/>
            <p:cNvSpPr/>
            <p:nvPr/>
          </p:nvSpPr>
          <p:spPr>
            <a:xfrm>
              <a:off x="3248875" y="2168213"/>
              <a:ext cx="1870271" cy="354059"/>
            </a:xfrm>
            <a:custGeom>
              <a:avLst/>
              <a:gdLst/>
              <a:ahLst/>
              <a:cxnLst/>
              <a:rect l="l" t="t" r="r" b="b"/>
              <a:pathLst>
                <a:path w="120000" h="120000" extrusionOk="0">
                  <a:moveTo>
                    <a:pt x="0" y="0"/>
                  </a:moveTo>
                  <a:lnTo>
                    <a:pt x="0" y="77196"/>
                  </a:lnTo>
                  <a:lnTo>
                    <a:pt x="120000" y="77196"/>
                  </a:lnTo>
                  <a:lnTo>
                    <a:pt x="120000" y="120000"/>
                  </a:lnTo>
                </a:path>
              </a:pathLst>
            </a:custGeom>
            <a:noFill/>
            <a:ln w="25400" cap="flat" cmpd="sng">
              <a:solidFill>
                <a:srgbClr val="4674AA"/>
              </a:solidFill>
              <a:prstDash val="solid"/>
              <a:round/>
              <a:headEnd type="none" w="sm" len="sm"/>
              <a:tailEnd type="none" w="sm" len="sm"/>
            </a:ln>
          </p:spPr>
        </p:sp>
        <p:sp>
          <p:nvSpPr>
            <p:cNvPr id="103" name="Google Shape;103;p2"/>
            <p:cNvSpPr/>
            <p:nvPr/>
          </p:nvSpPr>
          <p:spPr>
            <a:xfrm>
              <a:off x="1785174" y="3387954"/>
              <a:ext cx="1458873" cy="400806"/>
            </a:xfrm>
            <a:custGeom>
              <a:avLst/>
              <a:gdLst/>
              <a:ahLst/>
              <a:cxnLst/>
              <a:rect l="l" t="t" r="r" b="b"/>
              <a:pathLst>
                <a:path w="120000" h="120000" extrusionOk="0">
                  <a:moveTo>
                    <a:pt x="0" y="0"/>
                  </a:moveTo>
                  <a:lnTo>
                    <a:pt x="0" y="82189"/>
                  </a:lnTo>
                  <a:lnTo>
                    <a:pt x="120000" y="82189"/>
                  </a:lnTo>
                  <a:lnTo>
                    <a:pt x="120000" y="120000"/>
                  </a:lnTo>
                </a:path>
              </a:pathLst>
            </a:custGeom>
            <a:noFill/>
            <a:ln w="25400" cap="flat" cmpd="sng">
              <a:solidFill>
                <a:srgbClr val="4674AA"/>
              </a:solidFill>
              <a:prstDash val="solid"/>
              <a:round/>
              <a:headEnd type="none" w="sm" len="sm"/>
              <a:tailEnd type="none" w="sm" len="sm"/>
            </a:ln>
          </p:spPr>
        </p:sp>
        <p:sp>
          <p:nvSpPr>
            <p:cNvPr id="104" name="Google Shape;104;p2"/>
            <p:cNvSpPr/>
            <p:nvPr/>
          </p:nvSpPr>
          <p:spPr>
            <a:xfrm>
              <a:off x="1577818" y="3387954"/>
              <a:ext cx="207356" cy="400806"/>
            </a:xfrm>
            <a:custGeom>
              <a:avLst/>
              <a:gdLst/>
              <a:ahLst/>
              <a:cxnLst/>
              <a:rect l="l" t="t" r="r" b="b"/>
              <a:pathLst>
                <a:path w="120000" h="120000" extrusionOk="0">
                  <a:moveTo>
                    <a:pt x="120000" y="0"/>
                  </a:moveTo>
                  <a:lnTo>
                    <a:pt x="120000" y="82189"/>
                  </a:lnTo>
                  <a:lnTo>
                    <a:pt x="0" y="82189"/>
                  </a:lnTo>
                  <a:lnTo>
                    <a:pt x="0" y="120000"/>
                  </a:lnTo>
                </a:path>
              </a:pathLst>
            </a:custGeom>
            <a:noFill/>
            <a:ln w="25400" cap="flat" cmpd="sng">
              <a:solidFill>
                <a:srgbClr val="4674AA"/>
              </a:solidFill>
              <a:prstDash val="solid"/>
              <a:round/>
              <a:headEnd type="none" w="sm" len="sm"/>
              <a:tailEnd type="none" w="sm" len="sm"/>
            </a:ln>
          </p:spPr>
        </p:sp>
        <p:sp>
          <p:nvSpPr>
            <p:cNvPr id="105" name="Google Shape;105;p2"/>
            <p:cNvSpPr/>
            <p:nvPr/>
          </p:nvSpPr>
          <p:spPr>
            <a:xfrm>
              <a:off x="1785174" y="2168213"/>
              <a:ext cx="1463700" cy="354059"/>
            </a:xfrm>
            <a:custGeom>
              <a:avLst/>
              <a:gdLst/>
              <a:ahLst/>
              <a:cxnLst/>
              <a:rect l="l" t="t" r="r" b="b"/>
              <a:pathLst>
                <a:path w="120000" h="120000" extrusionOk="0">
                  <a:moveTo>
                    <a:pt x="120000" y="0"/>
                  </a:moveTo>
                  <a:lnTo>
                    <a:pt x="120000" y="77196"/>
                  </a:lnTo>
                  <a:lnTo>
                    <a:pt x="0" y="77196"/>
                  </a:lnTo>
                  <a:lnTo>
                    <a:pt x="0" y="120000"/>
                  </a:lnTo>
                </a:path>
              </a:pathLst>
            </a:custGeom>
            <a:noFill/>
            <a:ln w="25400" cap="flat" cmpd="sng">
              <a:solidFill>
                <a:srgbClr val="4674AA"/>
              </a:solidFill>
              <a:prstDash val="solid"/>
              <a:round/>
              <a:headEnd type="none" w="sm" len="sm"/>
              <a:tailEnd type="none" w="sm" len="sm"/>
            </a:ln>
          </p:spPr>
        </p:sp>
        <p:sp>
          <p:nvSpPr>
            <p:cNvPr id="106" name="Google Shape;106;p2"/>
            <p:cNvSpPr/>
            <p:nvPr/>
          </p:nvSpPr>
          <p:spPr>
            <a:xfrm>
              <a:off x="3248875" y="867936"/>
              <a:ext cx="1661401" cy="434594"/>
            </a:xfrm>
            <a:custGeom>
              <a:avLst/>
              <a:gdLst/>
              <a:ahLst/>
              <a:cxnLst/>
              <a:rect l="l" t="t" r="r" b="b"/>
              <a:pathLst>
                <a:path w="120000" h="120000" extrusionOk="0">
                  <a:moveTo>
                    <a:pt x="120000" y="0"/>
                  </a:moveTo>
                  <a:lnTo>
                    <a:pt x="120000" y="85128"/>
                  </a:lnTo>
                  <a:lnTo>
                    <a:pt x="0" y="85128"/>
                  </a:lnTo>
                  <a:lnTo>
                    <a:pt x="0" y="120000"/>
                  </a:lnTo>
                </a:path>
              </a:pathLst>
            </a:custGeom>
            <a:noFill/>
            <a:ln w="25400" cap="flat" cmpd="sng">
              <a:solidFill>
                <a:srgbClr val="3B6495"/>
              </a:solidFill>
              <a:prstDash val="solid"/>
              <a:round/>
              <a:headEnd type="none" w="sm" len="sm"/>
              <a:tailEnd type="none" w="sm" len="sm"/>
            </a:ln>
          </p:spPr>
        </p:sp>
        <p:sp>
          <p:nvSpPr>
            <p:cNvPr id="107" name="Google Shape;107;p2"/>
            <p:cNvSpPr/>
            <p:nvPr/>
          </p:nvSpPr>
          <p:spPr>
            <a:xfrm>
              <a:off x="4228637" y="2254"/>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08" name="Google Shape;108;p2"/>
            <p:cNvSpPr/>
            <p:nvPr/>
          </p:nvSpPr>
          <p:spPr>
            <a:xfrm>
              <a:off x="4380113" y="146156"/>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09" name="Google Shape;109;p2"/>
            <p:cNvSpPr txBox="1"/>
            <p:nvPr/>
          </p:nvSpPr>
          <p:spPr>
            <a:xfrm>
              <a:off x="4380113" y="146156"/>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Cryptography</a:t>
              </a:r>
              <a:endParaRPr sz="1200" b="1">
                <a:latin typeface="Calibri" panose="020F0502020204030204"/>
                <a:ea typeface="Calibri" panose="020F0502020204030204"/>
                <a:cs typeface="Calibri" panose="020F0502020204030204"/>
                <a:sym typeface="Calibri" panose="020F0502020204030204"/>
              </a:endParaRPr>
            </a:p>
          </p:txBody>
        </p:sp>
        <p:sp>
          <p:nvSpPr>
            <p:cNvPr id="110" name="Google Shape;110;p2"/>
            <p:cNvSpPr/>
            <p:nvPr/>
          </p:nvSpPr>
          <p:spPr>
            <a:xfrm>
              <a:off x="2567235" y="1302531"/>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11" name="Google Shape;111;p2"/>
            <p:cNvSpPr/>
            <p:nvPr/>
          </p:nvSpPr>
          <p:spPr>
            <a:xfrm>
              <a:off x="2718711" y="1446432"/>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12" name="Google Shape;112;p2"/>
            <p:cNvSpPr txBox="1"/>
            <p:nvPr/>
          </p:nvSpPr>
          <p:spPr>
            <a:xfrm>
              <a:off x="2718711" y="1446432"/>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Symmetric Key Cryptography</a:t>
              </a:r>
              <a:endParaRPr sz="1200" b="1">
                <a:latin typeface="Calibri" panose="020F0502020204030204"/>
                <a:ea typeface="Calibri" panose="020F0502020204030204"/>
                <a:cs typeface="Calibri" panose="020F0502020204030204"/>
                <a:sym typeface="Calibri" panose="020F0502020204030204"/>
              </a:endParaRPr>
            </a:p>
          </p:txBody>
        </p:sp>
        <p:sp>
          <p:nvSpPr>
            <p:cNvPr id="113" name="Google Shape;113;p2"/>
            <p:cNvSpPr/>
            <p:nvPr/>
          </p:nvSpPr>
          <p:spPr>
            <a:xfrm>
              <a:off x="1103534" y="2522272"/>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14" name="Google Shape;114;p2"/>
            <p:cNvSpPr/>
            <p:nvPr/>
          </p:nvSpPr>
          <p:spPr>
            <a:xfrm>
              <a:off x="1255010" y="2666174"/>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15" name="Google Shape;115;p2"/>
            <p:cNvSpPr txBox="1"/>
            <p:nvPr/>
          </p:nvSpPr>
          <p:spPr>
            <a:xfrm>
              <a:off x="1255010" y="2666174"/>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Classical Cryptography</a:t>
              </a:r>
              <a:endParaRPr sz="1200" b="1">
                <a:latin typeface="Calibri" panose="020F0502020204030204"/>
                <a:ea typeface="Calibri" panose="020F0502020204030204"/>
                <a:cs typeface="Calibri" panose="020F0502020204030204"/>
                <a:sym typeface="Calibri" panose="020F0502020204030204"/>
              </a:endParaRPr>
            </a:p>
          </p:txBody>
        </p:sp>
        <p:sp>
          <p:nvSpPr>
            <p:cNvPr id="116" name="Google Shape;116;p2"/>
            <p:cNvSpPr/>
            <p:nvPr/>
          </p:nvSpPr>
          <p:spPr>
            <a:xfrm>
              <a:off x="896178" y="3788761"/>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17" name="Google Shape;117;p2"/>
            <p:cNvSpPr/>
            <p:nvPr/>
          </p:nvSpPr>
          <p:spPr>
            <a:xfrm>
              <a:off x="1047654" y="3932663"/>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18" name="Google Shape;118;p2"/>
            <p:cNvSpPr txBox="1"/>
            <p:nvPr/>
          </p:nvSpPr>
          <p:spPr>
            <a:xfrm>
              <a:off x="1047654" y="3932663"/>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Transposition Cipher</a:t>
              </a:r>
              <a:endParaRPr sz="1200" b="1">
                <a:latin typeface="Calibri" panose="020F0502020204030204"/>
                <a:ea typeface="Calibri" panose="020F0502020204030204"/>
                <a:cs typeface="Calibri" panose="020F0502020204030204"/>
                <a:sym typeface="Calibri" panose="020F0502020204030204"/>
              </a:endParaRPr>
            </a:p>
          </p:txBody>
        </p:sp>
        <p:sp>
          <p:nvSpPr>
            <p:cNvPr id="119" name="Google Shape;119;p2"/>
            <p:cNvSpPr/>
            <p:nvPr/>
          </p:nvSpPr>
          <p:spPr>
            <a:xfrm>
              <a:off x="2562408" y="3788761"/>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20" name="Google Shape;120;p2"/>
            <p:cNvSpPr/>
            <p:nvPr/>
          </p:nvSpPr>
          <p:spPr>
            <a:xfrm>
              <a:off x="2713883" y="3932663"/>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21" name="Google Shape;121;p2"/>
            <p:cNvSpPr txBox="1"/>
            <p:nvPr/>
          </p:nvSpPr>
          <p:spPr>
            <a:xfrm>
              <a:off x="2713883" y="3932663"/>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Substitution Cipher</a:t>
              </a:r>
              <a:endParaRPr sz="1200" b="1">
                <a:latin typeface="Calibri" panose="020F0502020204030204"/>
                <a:ea typeface="Calibri" panose="020F0502020204030204"/>
                <a:cs typeface="Calibri" panose="020F0502020204030204"/>
                <a:sym typeface="Calibri" panose="020F0502020204030204"/>
              </a:endParaRPr>
            </a:p>
          </p:txBody>
        </p:sp>
        <p:sp>
          <p:nvSpPr>
            <p:cNvPr id="122" name="Google Shape;122;p2"/>
            <p:cNvSpPr/>
            <p:nvPr/>
          </p:nvSpPr>
          <p:spPr>
            <a:xfrm>
              <a:off x="4437507" y="2522272"/>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23" name="Google Shape;123;p2"/>
            <p:cNvSpPr/>
            <p:nvPr/>
          </p:nvSpPr>
          <p:spPr>
            <a:xfrm>
              <a:off x="4588982" y="2666174"/>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24" name="Google Shape;124;p2"/>
            <p:cNvSpPr txBox="1"/>
            <p:nvPr/>
          </p:nvSpPr>
          <p:spPr>
            <a:xfrm>
              <a:off x="4588982" y="2666174"/>
              <a:ext cx="1363277"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dirty="0">
                  <a:latin typeface="Calibri" panose="020F0502020204030204"/>
                  <a:ea typeface="Calibri" panose="020F0502020204030204"/>
                  <a:cs typeface="Calibri" panose="020F0502020204030204"/>
                  <a:sym typeface="Calibri" panose="020F0502020204030204"/>
                </a:rPr>
                <a:t>Modern Cryptography</a:t>
              </a:r>
              <a:endParaRPr sz="1200" b="1" dirty="0">
                <a:latin typeface="Calibri" panose="020F0502020204030204"/>
                <a:ea typeface="Calibri" panose="020F0502020204030204"/>
                <a:cs typeface="Calibri" panose="020F0502020204030204"/>
                <a:sym typeface="Calibri" panose="020F0502020204030204"/>
              </a:endParaRPr>
            </a:p>
          </p:txBody>
        </p:sp>
        <p:sp>
          <p:nvSpPr>
            <p:cNvPr id="125" name="Google Shape;125;p2"/>
            <p:cNvSpPr/>
            <p:nvPr/>
          </p:nvSpPr>
          <p:spPr>
            <a:xfrm>
              <a:off x="4228637" y="3788761"/>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26" name="Google Shape;126;p2"/>
            <p:cNvSpPr/>
            <p:nvPr/>
          </p:nvSpPr>
          <p:spPr>
            <a:xfrm>
              <a:off x="4380113" y="3932663"/>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27" name="Google Shape;127;p2"/>
            <p:cNvSpPr txBox="1"/>
            <p:nvPr/>
          </p:nvSpPr>
          <p:spPr>
            <a:xfrm>
              <a:off x="4380113" y="3932663"/>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Stream Cipher</a:t>
              </a:r>
              <a:endParaRPr sz="1200" b="1">
                <a:latin typeface="Calibri" panose="020F0502020204030204"/>
                <a:ea typeface="Calibri" panose="020F0502020204030204"/>
                <a:cs typeface="Calibri" panose="020F0502020204030204"/>
                <a:sym typeface="Calibri" panose="020F0502020204030204"/>
              </a:endParaRPr>
            </a:p>
          </p:txBody>
        </p:sp>
        <p:sp>
          <p:nvSpPr>
            <p:cNvPr id="128" name="Google Shape;128;p2"/>
            <p:cNvSpPr/>
            <p:nvPr/>
          </p:nvSpPr>
          <p:spPr>
            <a:xfrm>
              <a:off x="5894867" y="3788761"/>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29" name="Google Shape;129;p2"/>
            <p:cNvSpPr/>
            <p:nvPr/>
          </p:nvSpPr>
          <p:spPr>
            <a:xfrm>
              <a:off x="6046342" y="3932663"/>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30" name="Google Shape;130;p2"/>
            <p:cNvSpPr txBox="1"/>
            <p:nvPr/>
          </p:nvSpPr>
          <p:spPr>
            <a:xfrm>
              <a:off x="6046342" y="3932663"/>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Block Cipher</a:t>
              </a:r>
              <a:endParaRPr sz="1200" b="1">
                <a:latin typeface="Calibri" panose="020F0502020204030204"/>
                <a:ea typeface="Calibri" panose="020F0502020204030204"/>
                <a:cs typeface="Calibri" panose="020F0502020204030204"/>
                <a:sym typeface="Calibri" panose="020F0502020204030204"/>
              </a:endParaRPr>
            </a:p>
          </p:txBody>
        </p:sp>
        <p:sp>
          <p:nvSpPr>
            <p:cNvPr id="131" name="Google Shape;131;p2"/>
            <p:cNvSpPr/>
            <p:nvPr/>
          </p:nvSpPr>
          <p:spPr>
            <a:xfrm>
              <a:off x="6791045" y="1383844"/>
              <a:ext cx="1363278" cy="865681"/>
            </a:xfrm>
            <a:prstGeom prst="roundRect">
              <a:avLst>
                <a:gd name="adj" fmla="val 10000"/>
              </a:avLst>
            </a:prstGeom>
            <a:gradFill>
              <a:gsLst>
                <a:gs pos="0">
                  <a:srgbClr val="9FC3FF"/>
                </a:gs>
                <a:gs pos="35000">
                  <a:srgbClr val="BDD5FF"/>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68569" tIns="68569" rIns="68569" bIns="68569" anchor="ctr" anchorCtr="0">
              <a:noAutofit/>
            </a:bodyPr>
            <a:lstStyle/>
            <a:p>
              <a:pPr defTabSz="685800"/>
              <a:endParaRPr sz="1050"/>
            </a:p>
          </p:txBody>
        </p:sp>
        <p:sp>
          <p:nvSpPr>
            <p:cNvPr id="132" name="Google Shape;132;p2"/>
            <p:cNvSpPr/>
            <p:nvPr/>
          </p:nvSpPr>
          <p:spPr>
            <a:xfrm>
              <a:off x="6942521" y="1527746"/>
              <a:ext cx="1363278" cy="865681"/>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defTabSz="685800"/>
              <a:endParaRPr sz="1050"/>
            </a:p>
          </p:txBody>
        </p:sp>
        <p:sp>
          <p:nvSpPr>
            <p:cNvPr id="133" name="Google Shape;133;p2"/>
            <p:cNvSpPr txBox="1"/>
            <p:nvPr/>
          </p:nvSpPr>
          <p:spPr>
            <a:xfrm>
              <a:off x="6942521" y="1527746"/>
              <a:ext cx="1363278" cy="865681"/>
            </a:xfrm>
            <a:prstGeom prst="rect">
              <a:avLst/>
            </a:prstGeom>
            <a:noFill/>
            <a:ln>
              <a:noFill/>
            </a:ln>
          </p:spPr>
          <p:txBody>
            <a:bodyPr spcFirstLastPara="1" wrap="square" lIns="45713" tIns="45713" rIns="45713" bIns="45713" anchor="ctr" anchorCtr="0">
              <a:noAutofit/>
            </a:bodyPr>
            <a:lstStyle/>
            <a:p>
              <a:pPr algn="ctr" defTabSz="685800">
                <a:lnSpc>
                  <a:spcPct val="90000"/>
                </a:lnSpc>
              </a:pPr>
              <a:r>
                <a:rPr lang="en-US" sz="1200" b="1">
                  <a:latin typeface="Calibri" panose="020F0502020204030204"/>
                  <a:ea typeface="Calibri" panose="020F0502020204030204"/>
                  <a:cs typeface="Calibri" panose="020F0502020204030204"/>
                  <a:sym typeface="Calibri" panose="020F0502020204030204"/>
                </a:rPr>
                <a:t>Asymmetric Key Cryptography</a:t>
              </a:r>
              <a:endParaRPr sz="1200" b="1">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1485900" y="205979"/>
            <a:ext cx="6172200" cy="857250"/>
          </a:xfrm>
          <a:prstGeom prst="rect">
            <a:avLst/>
          </a:prstGeom>
          <a:noFill/>
          <a:ln>
            <a:noFill/>
          </a:ln>
        </p:spPr>
        <p:txBody>
          <a:bodyPr spcFirstLastPara="1" wrap="square" lIns="68569" tIns="34275" rIns="68569" bIns="34275" anchor="ctr" anchorCtr="0">
            <a:normAutofit fontScale="90000"/>
          </a:bodyPr>
          <a:lstStyle/>
          <a:p>
            <a:pPr>
              <a:buClr>
                <a:srgbClr val="002060"/>
              </a:buClr>
              <a:buSzPts val="4400"/>
            </a:pPr>
            <a:r>
              <a:rPr lang="en-US" b="1" dirty="0">
                <a:solidFill>
                  <a:srgbClr val="002060"/>
                </a:solidFill>
              </a:rPr>
              <a:t>Symmetric Key Encryption </a:t>
            </a:r>
            <a:endParaRPr b="1" dirty="0">
              <a:solidFill>
                <a:srgbClr val="002060"/>
              </a:solidFill>
            </a:endParaRPr>
          </a:p>
        </p:txBody>
      </p:sp>
      <p:pic>
        <p:nvPicPr>
          <p:cNvPr id="145" name="Google Shape;145;p4"/>
          <p:cNvPicPr preferRelativeResize="0">
            <a:picLocks noGrp="1"/>
          </p:cNvPicPr>
          <p:nvPr>
            <p:ph type="body" idx="1"/>
          </p:nvPr>
        </p:nvPicPr>
        <p:blipFill rotWithShape="1">
          <a:blip r:embed="rId1"/>
          <a:srcRect/>
          <a:stretch>
            <a:fillRect/>
          </a:stretch>
        </p:blipFill>
        <p:spPr>
          <a:xfrm>
            <a:off x="1143000" y="1642178"/>
            <a:ext cx="1177226" cy="2129722"/>
          </a:xfrm>
          <a:prstGeom prst="rect">
            <a:avLst/>
          </a:prstGeom>
          <a:noFill/>
          <a:ln>
            <a:noFill/>
          </a:ln>
        </p:spPr>
      </p:pic>
      <p:pic>
        <p:nvPicPr>
          <p:cNvPr id="146" name="Google Shape;146;p4"/>
          <p:cNvPicPr preferRelativeResize="0"/>
          <p:nvPr/>
        </p:nvPicPr>
        <p:blipFill rotWithShape="1">
          <a:blip r:embed="rId2"/>
          <a:srcRect/>
          <a:stretch>
            <a:fillRect/>
          </a:stretch>
        </p:blipFill>
        <p:spPr>
          <a:xfrm>
            <a:off x="2286000" y="2400301"/>
            <a:ext cx="314325" cy="307181"/>
          </a:xfrm>
          <a:prstGeom prst="rect">
            <a:avLst/>
          </a:prstGeom>
          <a:noFill/>
          <a:ln>
            <a:noFill/>
          </a:ln>
        </p:spPr>
      </p:pic>
      <p:pic>
        <p:nvPicPr>
          <p:cNvPr id="147" name="Google Shape;147;p4"/>
          <p:cNvPicPr preferRelativeResize="0"/>
          <p:nvPr/>
        </p:nvPicPr>
        <p:blipFill rotWithShape="1">
          <a:blip r:embed="rId1"/>
          <a:srcRect/>
          <a:stretch>
            <a:fillRect/>
          </a:stretch>
        </p:blipFill>
        <p:spPr>
          <a:xfrm>
            <a:off x="6572250" y="1657350"/>
            <a:ext cx="1177226" cy="1843973"/>
          </a:xfrm>
          <a:prstGeom prst="rect">
            <a:avLst/>
          </a:prstGeom>
          <a:noFill/>
          <a:ln>
            <a:noFill/>
          </a:ln>
        </p:spPr>
      </p:pic>
      <p:pic>
        <p:nvPicPr>
          <p:cNvPr id="148" name="Google Shape;148;p4"/>
          <p:cNvPicPr preferRelativeResize="0"/>
          <p:nvPr/>
        </p:nvPicPr>
        <p:blipFill rotWithShape="1">
          <a:blip r:embed="rId2"/>
          <a:srcRect/>
          <a:stretch>
            <a:fillRect/>
          </a:stretch>
        </p:blipFill>
        <p:spPr>
          <a:xfrm>
            <a:off x="6286500" y="2343151"/>
            <a:ext cx="314325" cy="307181"/>
          </a:xfrm>
          <a:prstGeom prst="rect">
            <a:avLst/>
          </a:prstGeom>
          <a:noFill/>
          <a:ln>
            <a:noFill/>
          </a:ln>
        </p:spPr>
      </p:pic>
      <p:pic>
        <p:nvPicPr>
          <p:cNvPr id="149" name="Google Shape;149;p4"/>
          <p:cNvPicPr preferRelativeResize="0"/>
          <p:nvPr/>
        </p:nvPicPr>
        <p:blipFill rotWithShape="1">
          <a:blip r:embed="rId3"/>
          <a:srcRect/>
          <a:stretch>
            <a:fillRect/>
          </a:stretch>
        </p:blipFill>
        <p:spPr>
          <a:xfrm>
            <a:off x="5429250" y="1971555"/>
            <a:ext cx="889397" cy="1628895"/>
          </a:xfrm>
          <a:prstGeom prst="rect">
            <a:avLst/>
          </a:prstGeom>
          <a:noFill/>
          <a:ln>
            <a:noFill/>
          </a:ln>
        </p:spPr>
      </p:pic>
      <p:pic>
        <p:nvPicPr>
          <p:cNvPr id="150" name="Google Shape;150;p4"/>
          <p:cNvPicPr preferRelativeResize="0"/>
          <p:nvPr/>
        </p:nvPicPr>
        <p:blipFill rotWithShape="1">
          <a:blip r:embed="rId4"/>
          <a:srcRect/>
          <a:stretch>
            <a:fillRect/>
          </a:stretch>
        </p:blipFill>
        <p:spPr>
          <a:xfrm>
            <a:off x="2686050" y="1943100"/>
            <a:ext cx="867218" cy="1657350"/>
          </a:xfrm>
          <a:prstGeom prst="rect">
            <a:avLst/>
          </a:prstGeom>
          <a:noFill/>
          <a:ln>
            <a:noFill/>
          </a:ln>
        </p:spPr>
      </p:pic>
      <p:pic>
        <p:nvPicPr>
          <p:cNvPr id="151" name="Google Shape;151;p4"/>
          <p:cNvPicPr preferRelativeResize="0"/>
          <p:nvPr/>
        </p:nvPicPr>
        <p:blipFill rotWithShape="1">
          <a:blip r:embed="rId5"/>
          <a:srcRect/>
          <a:stretch>
            <a:fillRect/>
          </a:stretch>
        </p:blipFill>
        <p:spPr>
          <a:xfrm>
            <a:off x="3943350" y="1771651"/>
            <a:ext cx="1025129" cy="1625429"/>
          </a:xfrm>
          <a:prstGeom prst="rect">
            <a:avLst/>
          </a:prstGeom>
          <a:noFill/>
          <a:ln>
            <a:noFill/>
          </a:ln>
        </p:spPr>
      </p:pic>
      <p:pic>
        <p:nvPicPr>
          <p:cNvPr id="152" name="Google Shape;152;p4"/>
          <p:cNvPicPr preferRelativeResize="0"/>
          <p:nvPr/>
        </p:nvPicPr>
        <p:blipFill rotWithShape="1">
          <a:blip r:embed="rId2"/>
          <a:srcRect/>
          <a:stretch>
            <a:fillRect/>
          </a:stretch>
        </p:blipFill>
        <p:spPr>
          <a:xfrm>
            <a:off x="3600450" y="2400301"/>
            <a:ext cx="314325" cy="307181"/>
          </a:xfrm>
          <a:prstGeom prst="rect">
            <a:avLst/>
          </a:prstGeom>
          <a:noFill/>
          <a:ln>
            <a:noFill/>
          </a:ln>
        </p:spPr>
      </p:pic>
      <p:pic>
        <p:nvPicPr>
          <p:cNvPr id="153" name="Google Shape;153;p4"/>
          <p:cNvPicPr preferRelativeResize="0"/>
          <p:nvPr/>
        </p:nvPicPr>
        <p:blipFill rotWithShape="1">
          <a:blip r:embed="rId2"/>
          <a:srcRect/>
          <a:stretch>
            <a:fillRect/>
          </a:stretch>
        </p:blipFill>
        <p:spPr>
          <a:xfrm>
            <a:off x="4972050" y="2400301"/>
            <a:ext cx="314325" cy="307181"/>
          </a:xfrm>
          <a:prstGeom prst="rect">
            <a:avLst/>
          </a:prstGeom>
          <a:noFill/>
          <a:ln>
            <a:noFill/>
          </a:ln>
        </p:spPr>
      </p:pic>
      <p:pic>
        <p:nvPicPr>
          <p:cNvPr id="154" name="Google Shape;154;p4"/>
          <p:cNvPicPr preferRelativeResize="0"/>
          <p:nvPr/>
        </p:nvPicPr>
        <p:blipFill rotWithShape="1">
          <a:blip r:embed="rId6"/>
          <a:srcRect/>
          <a:stretch>
            <a:fillRect/>
          </a:stretch>
        </p:blipFill>
        <p:spPr>
          <a:xfrm>
            <a:off x="2971800" y="3714751"/>
            <a:ext cx="350044" cy="478631"/>
          </a:xfrm>
          <a:prstGeom prst="rect">
            <a:avLst/>
          </a:prstGeom>
          <a:noFill/>
          <a:ln>
            <a:noFill/>
          </a:ln>
        </p:spPr>
      </p:pic>
      <p:pic>
        <p:nvPicPr>
          <p:cNvPr id="155" name="Google Shape;155;p4"/>
          <p:cNvPicPr preferRelativeResize="0"/>
          <p:nvPr/>
        </p:nvPicPr>
        <p:blipFill rotWithShape="1">
          <a:blip r:embed="rId7"/>
          <a:srcRect/>
          <a:stretch>
            <a:fillRect/>
          </a:stretch>
        </p:blipFill>
        <p:spPr>
          <a:xfrm>
            <a:off x="5600700" y="3657600"/>
            <a:ext cx="442913" cy="428625"/>
          </a:xfrm>
          <a:prstGeom prst="rect">
            <a:avLst/>
          </a:prstGeom>
          <a:noFill/>
          <a:ln>
            <a:noFill/>
          </a:ln>
        </p:spPr>
      </p:pic>
      <p:pic>
        <p:nvPicPr>
          <p:cNvPr id="156" name="Google Shape;156;p4"/>
          <p:cNvPicPr preferRelativeResize="0"/>
          <p:nvPr/>
        </p:nvPicPr>
        <p:blipFill rotWithShape="1">
          <a:blip r:embed="rId8"/>
          <a:srcRect/>
          <a:stretch>
            <a:fillRect/>
          </a:stretch>
        </p:blipFill>
        <p:spPr>
          <a:xfrm>
            <a:off x="3886200" y="3714750"/>
            <a:ext cx="1007269" cy="700088"/>
          </a:xfrm>
          <a:prstGeom prst="rect">
            <a:avLst/>
          </a:prstGeom>
          <a:noFill/>
          <a:ln>
            <a:noFill/>
          </a:ln>
        </p:spPr>
      </p:pic>
    </p:spTree>
  </p:cSld>
  <p:clrMapOvr>
    <a:masterClrMapping/>
  </p:clrMapOvr>
  <p:transition advClick="0">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body" idx="1"/>
          </p:nvPr>
        </p:nvSpPr>
        <p:spPr>
          <a:xfrm>
            <a:off x="508000" y="835378"/>
            <a:ext cx="7321550" cy="3908072"/>
          </a:xfrm>
          <a:prstGeom prst="rect">
            <a:avLst/>
          </a:prstGeom>
          <a:noFill/>
          <a:ln>
            <a:noFill/>
          </a:ln>
        </p:spPr>
        <p:txBody>
          <a:bodyPr spcFirstLastPara="1" wrap="square" lIns="68569" tIns="34275" rIns="68569" bIns="34275" anchor="t" anchorCtr="0">
            <a:noAutofit/>
          </a:bodyPr>
          <a:lstStyle/>
          <a:p>
            <a:pPr marL="257175" algn="just">
              <a:spcBef>
                <a:spcPts val="0"/>
              </a:spcBef>
              <a:buClr>
                <a:srgbClr val="0070C0"/>
              </a:buClr>
              <a:buSzPts val="2600"/>
            </a:pPr>
            <a:r>
              <a:rPr lang="en-US" sz="1950" dirty="0">
                <a:solidFill>
                  <a:srgbClr val="0070C0"/>
                </a:solidFill>
                <a:latin typeface="Bookman Old Style" panose="02050604050505020204" pitchFamily="18" charset="0"/>
              </a:rPr>
              <a:t>Referred Conventional / Private-key / Single-key </a:t>
            </a:r>
            <a:endParaRPr dirty="0">
              <a:latin typeface="Bookman Old Style" panose="02050604050505020204" pitchFamily="18" charset="0"/>
            </a:endParaRPr>
          </a:p>
          <a:p>
            <a:pPr marL="557530" lvl="1" indent="-214630" algn="just">
              <a:spcBef>
                <a:spcPts val="360"/>
              </a:spcBef>
              <a:buSzPts val="2400"/>
            </a:pPr>
            <a:r>
              <a:rPr lang="en-US" sz="1800" dirty="0">
                <a:latin typeface="Bookman Old Style" panose="02050604050505020204" pitchFamily="18" charset="0"/>
              </a:rPr>
              <a:t>which uses the same key used by the sender to encrypt the message and by the receiver to decrypt the message.</a:t>
            </a:r>
            <a:endParaRPr sz="1650" dirty="0">
              <a:solidFill>
                <a:srgbClr val="0070C0"/>
              </a:solidFill>
              <a:latin typeface="Bookman Old Style" panose="02050604050505020204" pitchFamily="18" charset="0"/>
            </a:endParaRPr>
          </a:p>
          <a:p>
            <a:pPr marL="257175" algn="just">
              <a:spcBef>
                <a:spcPts val="390"/>
              </a:spcBef>
              <a:buClr>
                <a:srgbClr val="0070C0"/>
              </a:buClr>
              <a:buSzPts val="2600"/>
            </a:pPr>
            <a:r>
              <a:rPr lang="en-US" sz="1950" dirty="0">
                <a:solidFill>
                  <a:srgbClr val="0070C0"/>
                </a:solidFill>
                <a:latin typeface="Bookman Old Style" panose="02050604050505020204" pitchFamily="18" charset="0"/>
              </a:rPr>
              <a:t>Cipher Text </a:t>
            </a:r>
            <a:endParaRPr dirty="0">
              <a:latin typeface="Bookman Old Style" panose="02050604050505020204" pitchFamily="18" charset="0"/>
            </a:endParaRPr>
          </a:p>
          <a:p>
            <a:pPr marL="557530" lvl="1" indent="-214630" algn="just">
              <a:spcBef>
                <a:spcPts val="360"/>
              </a:spcBef>
              <a:buSzPts val="2400"/>
            </a:pPr>
            <a:r>
              <a:rPr lang="en-US" sz="1800" dirty="0">
                <a:latin typeface="Bookman Old Style" panose="02050604050505020204" pitchFamily="18" charset="0"/>
              </a:rPr>
              <a:t>the encrypted data</a:t>
            </a:r>
            <a:endParaRPr sz="1650" dirty="0">
              <a:solidFill>
                <a:srgbClr val="0070C0"/>
              </a:solidFill>
              <a:latin typeface="Bookman Old Style" panose="02050604050505020204" pitchFamily="18" charset="0"/>
            </a:endParaRPr>
          </a:p>
          <a:p>
            <a:pPr marL="257175" algn="just">
              <a:spcBef>
                <a:spcPts val="390"/>
              </a:spcBef>
              <a:buClr>
                <a:srgbClr val="0070C0"/>
              </a:buClr>
              <a:buSzPts val="2600"/>
            </a:pPr>
            <a:r>
              <a:rPr lang="en-US" sz="1950" dirty="0">
                <a:solidFill>
                  <a:srgbClr val="0070C0"/>
                </a:solidFill>
                <a:latin typeface="Bookman Old Style" panose="02050604050505020204" pitchFamily="18" charset="0"/>
              </a:rPr>
              <a:t>Cipher </a:t>
            </a:r>
            <a:endParaRPr dirty="0">
              <a:latin typeface="Bookman Old Style" panose="02050604050505020204" pitchFamily="18" charset="0"/>
            </a:endParaRPr>
          </a:p>
          <a:p>
            <a:pPr marL="557530" lvl="1" indent="-214630" algn="just">
              <a:spcBef>
                <a:spcPts val="360"/>
              </a:spcBef>
              <a:buSzPts val="2400"/>
            </a:pPr>
            <a:r>
              <a:rPr lang="en-US" sz="1800" dirty="0">
                <a:latin typeface="Bookman Old Style" panose="02050604050505020204" pitchFamily="18" charset="0"/>
              </a:rPr>
              <a:t>the mathematics (or algorithm) responsible for turning plaintext into ciphertext and reverting ciphertext to plaintext</a:t>
            </a:r>
            <a:endParaRPr sz="1650" dirty="0">
              <a:solidFill>
                <a:srgbClr val="0070C0"/>
              </a:solidFill>
              <a:latin typeface="Bookman Old Style" panose="02050604050505020204" pitchFamily="18" charset="0"/>
            </a:endParaRPr>
          </a:p>
          <a:p>
            <a:pPr marL="257175" algn="just">
              <a:spcBef>
                <a:spcPts val="390"/>
              </a:spcBef>
              <a:buClr>
                <a:srgbClr val="0070C0"/>
              </a:buClr>
              <a:buSzPts val="2600"/>
            </a:pPr>
            <a:r>
              <a:rPr lang="en-US" sz="1950" dirty="0">
                <a:solidFill>
                  <a:srgbClr val="0070C0"/>
                </a:solidFill>
                <a:latin typeface="Bookman Old Style" panose="02050604050505020204" pitchFamily="18" charset="0"/>
              </a:rPr>
              <a:t>Key</a:t>
            </a:r>
            <a:endParaRPr dirty="0">
              <a:latin typeface="Bookman Old Style" panose="02050604050505020204" pitchFamily="18" charset="0"/>
            </a:endParaRPr>
          </a:p>
          <a:p>
            <a:pPr marL="557530" lvl="1" indent="-214630" algn="just">
              <a:spcBef>
                <a:spcPts val="360"/>
              </a:spcBef>
              <a:buSzPts val="2400"/>
            </a:pPr>
            <a:r>
              <a:rPr lang="en-US" sz="1800" dirty="0">
                <a:latin typeface="Bookman Old Style" panose="02050604050505020204" pitchFamily="18" charset="0"/>
              </a:rPr>
              <a:t>a key is a string of characters used within an </a:t>
            </a:r>
            <a:r>
              <a:rPr lang="en-US" sz="1800" dirty="0">
                <a:solidFill>
                  <a:schemeClr val="tx1"/>
                </a:solidFill>
                <a:latin typeface="Bookman Old Style" panose="02050604050505020204" pitchFamily="18" charset="0"/>
              </a:rPr>
              <a:t>encryption</a:t>
            </a:r>
            <a:r>
              <a:rPr lang="en-US" sz="1800" dirty="0">
                <a:latin typeface="Bookman Old Style" panose="02050604050505020204" pitchFamily="18" charset="0"/>
              </a:rPr>
              <a:t> algorithm for altering data so that it appears random.</a:t>
            </a:r>
            <a:endParaRPr sz="1650" dirty="0">
              <a:solidFill>
                <a:srgbClr val="0070C0"/>
              </a:solidFill>
              <a:latin typeface="Bookman Old Style" panose="02050604050505020204" pitchFamily="18" charset="0"/>
            </a:endParaRPr>
          </a:p>
          <a:p>
            <a:pPr marL="257175" indent="-133350" algn="just">
              <a:spcBef>
                <a:spcPts val="390"/>
              </a:spcBef>
              <a:buSzPts val="2600"/>
              <a:buNone/>
            </a:pPr>
            <a:endParaRPr sz="1950" dirty="0">
              <a:solidFill>
                <a:srgbClr val="0070C0"/>
              </a:solidFill>
            </a:endParaRPr>
          </a:p>
        </p:txBody>
      </p:sp>
      <p:sp>
        <p:nvSpPr>
          <p:cNvPr id="5" name="Google Shape;190;p10"/>
          <p:cNvSpPr/>
          <p:nvPr/>
        </p:nvSpPr>
        <p:spPr>
          <a:xfrm>
            <a:off x="419757" y="185562"/>
            <a:ext cx="7409793" cy="530884"/>
          </a:xfrm>
          <a:prstGeom prst="rect">
            <a:avLst/>
          </a:prstGeom>
          <a:noFill/>
          <a:ln>
            <a:noFill/>
          </a:ln>
        </p:spPr>
        <p:txBody>
          <a:bodyPr spcFirstLastPara="1" wrap="square" lIns="68569" tIns="34275" rIns="68569" bIns="34275" anchor="t" anchorCtr="0">
            <a:spAutoFit/>
          </a:bodyPr>
          <a:lstStyle/>
          <a:p>
            <a:pPr algn="ctr" defTabSz="685800"/>
            <a:r>
              <a:rPr lang="en-US" sz="3000" b="1" dirty="0">
                <a:solidFill>
                  <a:srgbClr val="002060"/>
                </a:solidFill>
                <a:latin typeface="Calibri" panose="020F0502020204030204"/>
                <a:ea typeface="Calibri" panose="020F0502020204030204"/>
                <a:cs typeface="Calibri" panose="020F0502020204030204"/>
                <a:sym typeface="Calibri" panose="020F0502020204030204"/>
              </a:rPr>
              <a:t>Basic Terminologies of Cryptography</a:t>
            </a:r>
            <a:endParaRPr sz="3000" dirty="0">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 calcmode="lin" valueType="num">
                                      <p:cBhvr additive="base">
                                        <p:cTn id="7" dur="500" fill="hold"/>
                                        <p:tgtEl>
                                          <p:spTgt spid="1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anim calcmode="lin" valueType="num">
                                      <p:cBhvr additive="base">
                                        <p:cTn id="11" dur="500" fill="hold"/>
                                        <p:tgtEl>
                                          <p:spTgt spid="1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 calcmode="lin" valueType="num">
                                      <p:cBhvr additive="base">
                                        <p:cTn id="17" dur="500" fill="hold"/>
                                        <p:tgtEl>
                                          <p:spTgt spid="1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7">
                                            <p:txEl>
                                              <p:pRg st="3" end="3"/>
                                            </p:txEl>
                                          </p:spTgt>
                                        </p:tgtEl>
                                        <p:attrNameLst>
                                          <p:attrName>style.visibility</p:attrName>
                                        </p:attrNameLst>
                                      </p:cBhvr>
                                      <p:to>
                                        <p:strVal val="visible"/>
                                      </p:to>
                                    </p:set>
                                    <p:anim calcmode="lin" valueType="num">
                                      <p:cBhvr additive="base">
                                        <p:cTn id="21" dur="500" fill="hold"/>
                                        <p:tgtEl>
                                          <p:spTgt spid="1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7">
                                            <p:txEl>
                                              <p:pRg st="4" end="4"/>
                                            </p:txEl>
                                          </p:spTgt>
                                        </p:tgtEl>
                                        <p:attrNameLst>
                                          <p:attrName>style.visibility</p:attrName>
                                        </p:attrNameLst>
                                      </p:cBhvr>
                                      <p:to>
                                        <p:strVal val="visible"/>
                                      </p:to>
                                    </p:set>
                                    <p:anim calcmode="lin" valueType="num">
                                      <p:cBhvr additive="base">
                                        <p:cTn id="25" dur="500" fill="hold"/>
                                        <p:tgtEl>
                                          <p:spTgt spid="1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7">
                                            <p:txEl>
                                              <p:pRg st="5" end="5"/>
                                            </p:txEl>
                                          </p:spTgt>
                                        </p:tgtEl>
                                        <p:attrNameLst>
                                          <p:attrName>style.visibility</p:attrName>
                                        </p:attrNameLst>
                                      </p:cBhvr>
                                      <p:to>
                                        <p:strVal val="visible"/>
                                      </p:to>
                                    </p:set>
                                    <p:anim calcmode="lin" valueType="num">
                                      <p:cBhvr additive="base">
                                        <p:cTn id="29" dur="500" fill="hold"/>
                                        <p:tgtEl>
                                          <p:spTgt spid="1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7">
                                            <p:txEl>
                                              <p:pRg st="6" end="6"/>
                                            </p:txEl>
                                          </p:spTgt>
                                        </p:tgtEl>
                                        <p:attrNameLst>
                                          <p:attrName>style.visibility</p:attrName>
                                        </p:attrNameLst>
                                      </p:cBhvr>
                                      <p:to>
                                        <p:strVal val="visible"/>
                                      </p:to>
                                    </p:set>
                                    <p:anim calcmode="lin" valueType="num">
                                      <p:cBhvr additive="base">
                                        <p:cTn id="35" dur="500" fill="hold"/>
                                        <p:tgtEl>
                                          <p:spTgt spid="1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7">
                                            <p:txEl>
                                              <p:pRg st="7" end="7"/>
                                            </p:txEl>
                                          </p:spTgt>
                                        </p:tgtEl>
                                        <p:attrNameLst>
                                          <p:attrName>style.visibility</p:attrName>
                                        </p:attrNameLst>
                                      </p:cBhvr>
                                      <p:to>
                                        <p:strVal val="visible"/>
                                      </p:to>
                                    </p:set>
                                    <p:anim calcmode="lin" valueType="num">
                                      <p:cBhvr additive="base">
                                        <p:cTn id="39" dur="500" fill="hold"/>
                                        <p:tgtEl>
                                          <p:spTgt spid="1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body" idx="1"/>
          </p:nvPr>
        </p:nvSpPr>
        <p:spPr>
          <a:xfrm>
            <a:off x="530578" y="800100"/>
            <a:ext cx="7184672" cy="4000500"/>
          </a:xfrm>
          <a:prstGeom prst="rect">
            <a:avLst/>
          </a:prstGeom>
          <a:noFill/>
          <a:ln>
            <a:noFill/>
          </a:ln>
        </p:spPr>
        <p:txBody>
          <a:bodyPr spcFirstLastPara="1" wrap="square" lIns="68569" tIns="34275" rIns="68569" bIns="34275" anchor="t" anchorCtr="0">
            <a:noAutofit/>
          </a:bodyPr>
          <a:lstStyle/>
          <a:p>
            <a:pPr marL="257175">
              <a:spcBef>
                <a:spcPts val="0"/>
              </a:spcBef>
              <a:buClr>
                <a:srgbClr val="0070C0"/>
              </a:buClr>
              <a:buSzPts val="2600"/>
            </a:pPr>
            <a:r>
              <a:rPr lang="en-US" sz="1950" dirty="0">
                <a:solidFill>
                  <a:srgbClr val="0070C0"/>
                </a:solidFill>
                <a:latin typeface="Bookman Old Style" panose="02050604050505020204" pitchFamily="18" charset="0"/>
              </a:rPr>
              <a:t>Encipher (Encrypt) </a:t>
            </a:r>
            <a:endParaRPr dirty="0">
              <a:latin typeface="Bookman Old Style" panose="02050604050505020204" pitchFamily="18" charset="0"/>
            </a:endParaRPr>
          </a:p>
          <a:p>
            <a:pPr marL="557530" lvl="1" indent="-214630" algn="just">
              <a:spcBef>
                <a:spcPts val="330"/>
              </a:spcBef>
              <a:buClr>
                <a:srgbClr val="0070C0"/>
              </a:buClr>
              <a:buSzPts val="2200"/>
            </a:pPr>
            <a:r>
              <a:rPr lang="en-US" sz="1650" dirty="0">
                <a:solidFill>
                  <a:schemeClr val="tx1"/>
                </a:solidFill>
                <a:latin typeface="Bookman Old Style" panose="02050604050505020204" pitchFamily="18" charset="0"/>
              </a:rPr>
              <a:t>Encoded text</a:t>
            </a:r>
            <a:endParaRPr dirty="0">
              <a:solidFill>
                <a:schemeClr val="tx1"/>
              </a:solidFill>
              <a:latin typeface="Bookman Old Style" panose="02050604050505020204" pitchFamily="18" charset="0"/>
            </a:endParaRPr>
          </a:p>
          <a:p>
            <a:pPr marL="257175">
              <a:spcBef>
                <a:spcPts val="390"/>
              </a:spcBef>
              <a:buClr>
                <a:srgbClr val="0070C0"/>
              </a:buClr>
              <a:buSzPts val="2600"/>
            </a:pPr>
            <a:r>
              <a:rPr lang="en-US" sz="1950" dirty="0">
                <a:solidFill>
                  <a:srgbClr val="0070C0"/>
                </a:solidFill>
                <a:latin typeface="Bookman Old Style" panose="02050604050505020204" pitchFamily="18" charset="0"/>
              </a:rPr>
              <a:t>Decipher (Decrypt)</a:t>
            </a:r>
            <a:endParaRPr dirty="0">
              <a:latin typeface="Bookman Old Style" panose="02050604050505020204" pitchFamily="18" charset="0"/>
            </a:endParaRPr>
          </a:p>
          <a:p>
            <a:pPr marL="557530" lvl="1" indent="-214630" algn="just">
              <a:spcBef>
                <a:spcPts val="330"/>
              </a:spcBef>
              <a:buClr>
                <a:srgbClr val="0070C0"/>
              </a:buClr>
              <a:buSzPts val="2200"/>
            </a:pPr>
            <a:r>
              <a:rPr lang="en-US" sz="1650" dirty="0">
                <a:solidFill>
                  <a:schemeClr val="tx1"/>
                </a:solidFill>
                <a:latin typeface="Bookman Old Style" panose="02050604050505020204" pitchFamily="18" charset="0"/>
              </a:rPr>
              <a:t>Decoded text or Plaintext</a:t>
            </a:r>
            <a:endParaRPr dirty="0">
              <a:solidFill>
                <a:schemeClr val="tx1"/>
              </a:solidFill>
              <a:latin typeface="Bookman Old Style" panose="02050604050505020204" pitchFamily="18" charset="0"/>
            </a:endParaRPr>
          </a:p>
          <a:p>
            <a:pPr marL="257175">
              <a:spcBef>
                <a:spcPts val="390"/>
              </a:spcBef>
              <a:buClr>
                <a:srgbClr val="0070C0"/>
              </a:buClr>
              <a:buSzPts val="2600"/>
            </a:pPr>
            <a:r>
              <a:rPr lang="en-US" sz="1950" dirty="0">
                <a:solidFill>
                  <a:srgbClr val="0070C0"/>
                </a:solidFill>
                <a:latin typeface="Bookman Old Style" panose="02050604050505020204" pitchFamily="18" charset="0"/>
              </a:rPr>
              <a:t>Cryptography </a:t>
            </a:r>
            <a:endParaRPr dirty="0">
              <a:latin typeface="Bookman Old Style" panose="02050604050505020204" pitchFamily="18" charset="0"/>
            </a:endParaRPr>
          </a:p>
          <a:p>
            <a:pPr marL="557530" lvl="1" indent="-214630" algn="just">
              <a:spcBef>
                <a:spcPts val="360"/>
              </a:spcBef>
              <a:buClr>
                <a:srgbClr val="0070C0"/>
              </a:buClr>
              <a:buSzPts val="2400"/>
            </a:pPr>
            <a:r>
              <a:rPr lang="en-US" sz="1800" i="1" dirty="0">
                <a:solidFill>
                  <a:schemeClr val="tx1"/>
                </a:solidFill>
                <a:latin typeface="Bookman Old Style" panose="02050604050505020204" pitchFamily="18" charset="0"/>
              </a:rPr>
              <a:t>The art and science of concealing the messages to introduce secrecy in information security is recognized as cryptography.</a:t>
            </a:r>
            <a:endParaRPr sz="1650" dirty="0">
              <a:solidFill>
                <a:schemeClr val="tx1"/>
              </a:solidFill>
              <a:latin typeface="Bookman Old Style" panose="02050604050505020204" pitchFamily="18" charset="0"/>
            </a:endParaRPr>
          </a:p>
          <a:p>
            <a:pPr marL="257175">
              <a:spcBef>
                <a:spcPts val="390"/>
              </a:spcBef>
              <a:buClr>
                <a:srgbClr val="0070C0"/>
              </a:buClr>
              <a:buSzPts val="2600"/>
            </a:pPr>
            <a:r>
              <a:rPr lang="en-US" sz="1950" dirty="0">
                <a:solidFill>
                  <a:srgbClr val="0070C0"/>
                </a:solidFill>
                <a:latin typeface="Bookman Old Style" panose="02050604050505020204" pitchFamily="18" charset="0"/>
              </a:rPr>
              <a:t>Cryptanalysis (Code Breaking)</a:t>
            </a:r>
            <a:endParaRPr dirty="0">
              <a:latin typeface="Bookman Old Style" panose="02050604050505020204" pitchFamily="18" charset="0"/>
            </a:endParaRPr>
          </a:p>
          <a:p>
            <a:pPr marL="557530" lvl="1" indent="-214630" algn="just">
              <a:spcBef>
                <a:spcPts val="360"/>
              </a:spcBef>
              <a:buClr>
                <a:srgbClr val="0070C0"/>
              </a:buClr>
              <a:buSzPts val="2400"/>
            </a:pPr>
            <a:r>
              <a:rPr lang="en-US" sz="1800" dirty="0">
                <a:solidFill>
                  <a:srgbClr val="0070C0"/>
                </a:solidFill>
                <a:latin typeface="Bookman Old Style" panose="02050604050505020204" pitchFamily="18" charset="0"/>
              </a:rPr>
              <a:t> </a:t>
            </a:r>
            <a:r>
              <a:rPr lang="en-US" sz="1800" dirty="0">
                <a:solidFill>
                  <a:schemeClr val="tx1"/>
                </a:solidFill>
                <a:latin typeface="Bookman Old Style" panose="02050604050505020204" pitchFamily="18" charset="0"/>
              </a:rPr>
              <a:t>is the process of studying cryptographic systems to look for weaknesses or leaks of information.</a:t>
            </a:r>
            <a:endParaRPr sz="1650" dirty="0">
              <a:solidFill>
                <a:schemeClr val="tx1"/>
              </a:solidFill>
              <a:latin typeface="Bookman Old Style" panose="02050604050505020204" pitchFamily="18" charset="0"/>
            </a:endParaRPr>
          </a:p>
          <a:p>
            <a:pPr marL="257175">
              <a:spcBef>
                <a:spcPts val="390"/>
              </a:spcBef>
              <a:buClr>
                <a:srgbClr val="0070C0"/>
              </a:buClr>
              <a:buSzPts val="2600"/>
            </a:pPr>
            <a:r>
              <a:rPr lang="en-US" sz="1950" dirty="0">
                <a:solidFill>
                  <a:srgbClr val="0070C0"/>
                </a:solidFill>
                <a:latin typeface="Bookman Old Style" panose="02050604050505020204" pitchFamily="18" charset="0"/>
              </a:rPr>
              <a:t>Cryptology</a:t>
            </a:r>
            <a:endParaRPr dirty="0">
              <a:latin typeface="Bookman Old Style" panose="02050604050505020204" pitchFamily="18" charset="0"/>
            </a:endParaRPr>
          </a:p>
          <a:p>
            <a:pPr marL="557530" lvl="1" indent="-214630" algn="just">
              <a:spcBef>
                <a:spcPts val="360"/>
              </a:spcBef>
              <a:buSzPts val="2400"/>
            </a:pPr>
            <a:r>
              <a:rPr lang="en-US" sz="1800" dirty="0">
                <a:latin typeface="Bookman Old Style" panose="02050604050505020204" pitchFamily="18" charset="0"/>
              </a:rPr>
              <a:t> </a:t>
            </a:r>
            <a:r>
              <a:rPr lang="en-US" sz="1800" dirty="0">
                <a:solidFill>
                  <a:schemeClr val="tx1"/>
                </a:solidFill>
                <a:latin typeface="Bookman Old Style" panose="02050604050505020204" pitchFamily="18" charset="0"/>
              </a:rPr>
              <a:t>the scientific study of cryptography and cryptanalysis</a:t>
            </a:r>
            <a:endParaRPr sz="1650" dirty="0">
              <a:solidFill>
                <a:schemeClr val="tx1"/>
              </a:solidFill>
              <a:latin typeface="Bookman Old Style" panose="02050604050505020204" pitchFamily="18" charset="0"/>
            </a:endParaRPr>
          </a:p>
          <a:p>
            <a:pPr marL="557530" lvl="1" indent="-109855">
              <a:spcBef>
                <a:spcPts val="330"/>
              </a:spcBef>
              <a:buSzPts val="2200"/>
              <a:buNone/>
            </a:pPr>
            <a:endParaRPr sz="1650" dirty="0">
              <a:solidFill>
                <a:srgbClr val="0070C0"/>
              </a:solidFill>
            </a:endParaRPr>
          </a:p>
        </p:txBody>
      </p:sp>
      <p:sp>
        <p:nvSpPr>
          <p:cNvPr id="4" name="Google Shape;190;p10"/>
          <p:cNvSpPr/>
          <p:nvPr/>
        </p:nvSpPr>
        <p:spPr>
          <a:xfrm>
            <a:off x="419757" y="185562"/>
            <a:ext cx="7295493" cy="530884"/>
          </a:xfrm>
          <a:prstGeom prst="rect">
            <a:avLst/>
          </a:prstGeom>
          <a:noFill/>
          <a:ln>
            <a:noFill/>
          </a:ln>
        </p:spPr>
        <p:txBody>
          <a:bodyPr spcFirstLastPara="1" wrap="square" lIns="68569" tIns="34275" rIns="68569" bIns="34275" anchor="t" anchorCtr="0">
            <a:spAutoFit/>
          </a:bodyPr>
          <a:lstStyle/>
          <a:p>
            <a:pPr algn="ctr" defTabSz="685800"/>
            <a:r>
              <a:rPr lang="en-US" sz="3000" b="1" dirty="0">
                <a:solidFill>
                  <a:srgbClr val="002060"/>
                </a:solidFill>
                <a:latin typeface="Calibri" panose="020F0502020204030204"/>
                <a:ea typeface="Calibri" panose="020F0502020204030204"/>
                <a:cs typeface="Calibri" panose="020F0502020204030204"/>
                <a:sym typeface="Calibri" panose="020F0502020204030204"/>
              </a:rPr>
              <a:t>Basic Terminologies of Cryptography</a:t>
            </a:r>
            <a:endParaRPr sz="3000" dirty="0">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anim calcmode="lin" valueType="num">
                                      <p:cBhvr additive="base">
                                        <p:cTn id="11" dur="500" fill="hold"/>
                                        <p:tgtEl>
                                          <p:spTgt spid="17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anim calcmode="lin" valueType="num">
                                      <p:cBhvr additive="base">
                                        <p:cTn id="15" dur="500" fill="hold"/>
                                        <p:tgtEl>
                                          <p:spTgt spid="17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anim calcmode="lin" valueType="num">
                                      <p:cBhvr additive="base">
                                        <p:cTn id="19"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3">
                                            <p:txEl>
                                              <p:pRg st="4" end="4"/>
                                            </p:txEl>
                                          </p:spTgt>
                                        </p:tgtEl>
                                        <p:attrNameLst>
                                          <p:attrName>style.visibility</p:attrName>
                                        </p:attrNameLst>
                                      </p:cBhvr>
                                      <p:to>
                                        <p:strVal val="visible"/>
                                      </p:to>
                                    </p:set>
                                    <p:anim calcmode="lin" valueType="num">
                                      <p:cBhvr additive="base">
                                        <p:cTn id="25" dur="500" fill="hold"/>
                                        <p:tgtEl>
                                          <p:spTgt spid="1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3">
                                            <p:txEl>
                                              <p:pRg st="5" end="5"/>
                                            </p:txEl>
                                          </p:spTgt>
                                        </p:tgtEl>
                                        <p:attrNameLst>
                                          <p:attrName>style.visibility</p:attrName>
                                        </p:attrNameLst>
                                      </p:cBhvr>
                                      <p:to>
                                        <p:strVal val="visible"/>
                                      </p:to>
                                    </p:set>
                                    <p:anim calcmode="lin" valueType="num">
                                      <p:cBhvr additive="base">
                                        <p:cTn id="29" dur="500" fill="hold"/>
                                        <p:tgtEl>
                                          <p:spTgt spid="17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3">
                                            <p:txEl>
                                              <p:pRg st="6" end="6"/>
                                            </p:txEl>
                                          </p:spTgt>
                                        </p:tgtEl>
                                        <p:attrNameLst>
                                          <p:attrName>style.visibility</p:attrName>
                                        </p:attrNameLst>
                                      </p:cBhvr>
                                      <p:to>
                                        <p:strVal val="visible"/>
                                      </p:to>
                                    </p:set>
                                    <p:anim calcmode="lin" valueType="num">
                                      <p:cBhvr additive="base">
                                        <p:cTn id="33" dur="500" fill="hold"/>
                                        <p:tgtEl>
                                          <p:spTgt spid="17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3">
                                            <p:txEl>
                                              <p:pRg st="7" end="7"/>
                                            </p:txEl>
                                          </p:spTgt>
                                        </p:tgtEl>
                                        <p:attrNameLst>
                                          <p:attrName>style.visibility</p:attrName>
                                        </p:attrNameLst>
                                      </p:cBhvr>
                                      <p:to>
                                        <p:strVal val="visible"/>
                                      </p:to>
                                    </p:set>
                                    <p:anim calcmode="lin" valueType="num">
                                      <p:cBhvr additive="base">
                                        <p:cTn id="37" dur="500" fill="hold"/>
                                        <p:tgtEl>
                                          <p:spTgt spid="17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3">
                                            <p:txEl>
                                              <p:pRg st="8" end="8"/>
                                            </p:txEl>
                                          </p:spTgt>
                                        </p:tgtEl>
                                        <p:attrNameLst>
                                          <p:attrName>style.visibility</p:attrName>
                                        </p:attrNameLst>
                                      </p:cBhvr>
                                      <p:to>
                                        <p:strVal val="visible"/>
                                      </p:to>
                                    </p:set>
                                    <p:anim calcmode="lin" valueType="num">
                                      <p:cBhvr additive="base">
                                        <p:cTn id="41" dur="500" fill="hold"/>
                                        <p:tgtEl>
                                          <p:spTgt spid="17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3">
                                            <p:txEl>
                                              <p:pRg st="9" end="9"/>
                                            </p:txEl>
                                          </p:spTgt>
                                        </p:tgtEl>
                                        <p:attrNameLst>
                                          <p:attrName>style.visibility</p:attrName>
                                        </p:attrNameLst>
                                      </p:cBhvr>
                                      <p:to>
                                        <p:strVal val="visible"/>
                                      </p:to>
                                    </p:set>
                                    <p:anim calcmode="lin" valueType="num">
                                      <p:cBhvr additive="base">
                                        <p:cTn id="45" dur="500" fill="hold"/>
                                        <p:tgtEl>
                                          <p:spTgt spid="17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1200150"/>
            <a:ext cx="8398934" cy="3599743"/>
          </a:xfrm>
          <a:prstGeom prst="rect">
            <a:avLst/>
          </a:prstGeom>
          <a:noFill/>
          <a:ln>
            <a:noFill/>
          </a:ln>
        </p:spPr>
        <p:txBody>
          <a:bodyPr spcFirstLastPara="1" wrap="square" lIns="68569" tIns="34275" rIns="68569" bIns="34275" anchor="t" anchorCtr="0">
            <a:normAutofit/>
          </a:bodyPr>
          <a:lstStyle/>
          <a:p>
            <a:pPr marL="386080" lvl="2" indent="-386080" algn="just">
              <a:spcBef>
                <a:spcPts val="360"/>
              </a:spcBef>
              <a:buClr>
                <a:srgbClr val="0070C0"/>
              </a:buClr>
              <a:buSzPts val="2400"/>
              <a:buNone/>
            </a:pPr>
            <a:r>
              <a:rPr lang="en-US" sz="1800" b="1" dirty="0">
                <a:solidFill>
                  <a:srgbClr val="0070C0"/>
                </a:solidFill>
                <a:latin typeface="Bookman Old Style" panose="02050604050505020204" pitchFamily="18" charset="0"/>
              </a:rPr>
              <a:t>Substitution Techniques</a:t>
            </a:r>
            <a:r>
              <a:rPr lang="en-US" sz="1800" dirty="0">
                <a:latin typeface="Bookman Old Style" panose="02050604050505020204" pitchFamily="18" charset="0"/>
              </a:rPr>
              <a:t> </a:t>
            </a:r>
            <a:endParaRPr sz="1800" dirty="0">
              <a:latin typeface="Bookman Old Style" panose="02050604050505020204" pitchFamily="18" charset="0"/>
            </a:endParaRPr>
          </a:p>
          <a:p>
            <a:pPr marL="386080" lvl="2" indent="-386080" algn="just">
              <a:spcBef>
                <a:spcPts val="360"/>
              </a:spcBef>
              <a:buSzPts val="2400"/>
              <a:buNone/>
            </a:pPr>
            <a:r>
              <a:rPr lang="en-US" sz="1800" dirty="0">
                <a:latin typeface="Bookman Old Style" panose="02050604050505020204" pitchFamily="18" charset="0"/>
              </a:rPr>
              <a:t>		</a:t>
            </a:r>
            <a:r>
              <a:rPr lang="en-US" sz="1800" dirty="0">
                <a:solidFill>
                  <a:srgbClr val="0070C0"/>
                </a:solidFill>
                <a:latin typeface="Bookman Old Style" panose="02050604050505020204" pitchFamily="18" charset="0"/>
              </a:rPr>
              <a:t> </a:t>
            </a:r>
            <a:r>
              <a:rPr lang="en-US" sz="1800" dirty="0">
                <a:solidFill>
                  <a:schemeClr val="tx1"/>
                </a:solidFill>
                <a:latin typeface="Bookman Old Style" panose="02050604050505020204" pitchFamily="18" charset="0"/>
              </a:rPr>
              <a:t>Replaces the plaintext characters with other characters, numbers and symbols.</a:t>
            </a:r>
            <a:endParaRPr sz="1800" b="1" dirty="0">
              <a:solidFill>
                <a:schemeClr val="tx1"/>
              </a:solidFill>
              <a:latin typeface="Bookman Old Style" panose="02050604050505020204" pitchFamily="18" charset="0"/>
            </a:endParaRPr>
          </a:p>
          <a:p>
            <a:pPr marL="386080" lvl="2" indent="-386080" algn="just">
              <a:spcBef>
                <a:spcPts val="360"/>
              </a:spcBef>
              <a:buSzPts val="2400"/>
              <a:buNone/>
            </a:pPr>
            <a:endParaRPr sz="1800" b="1" dirty="0">
              <a:solidFill>
                <a:srgbClr val="0070C0"/>
              </a:solidFill>
              <a:latin typeface="Bookman Old Style" panose="02050604050505020204" pitchFamily="18" charset="0"/>
            </a:endParaRPr>
          </a:p>
          <a:p>
            <a:pPr marL="386080" lvl="2" indent="-386080" algn="just">
              <a:spcBef>
                <a:spcPts val="360"/>
              </a:spcBef>
              <a:buClr>
                <a:srgbClr val="0070C0"/>
              </a:buClr>
              <a:buSzPts val="2400"/>
              <a:buNone/>
            </a:pPr>
            <a:r>
              <a:rPr lang="en-US" sz="1800" b="1" dirty="0">
                <a:solidFill>
                  <a:srgbClr val="0070C0"/>
                </a:solidFill>
                <a:latin typeface="Bookman Old Style" panose="02050604050505020204" pitchFamily="18" charset="0"/>
              </a:rPr>
              <a:t>Transposition Techniques </a:t>
            </a:r>
            <a:endParaRPr sz="1800" dirty="0">
              <a:latin typeface="Bookman Old Style" panose="02050604050505020204" pitchFamily="18" charset="0"/>
            </a:endParaRPr>
          </a:p>
          <a:p>
            <a:pPr marL="986155" lvl="2" indent="-386080" algn="just">
              <a:spcBef>
                <a:spcPts val="360"/>
              </a:spcBef>
              <a:buClr>
                <a:srgbClr val="0070C0"/>
              </a:buClr>
              <a:buSzPts val="2400"/>
              <a:buNone/>
            </a:pPr>
            <a:r>
              <a:rPr lang="en-US" sz="1800" dirty="0">
                <a:solidFill>
                  <a:schemeClr val="tx1"/>
                </a:solidFill>
                <a:latin typeface="Bookman Old Style" panose="02050604050505020204" pitchFamily="18" charset="0"/>
              </a:rPr>
              <a:t>Rearranges the position of the characters of the plaintext.</a:t>
            </a:r>
            <a:endParaRPr sz="1800" b="1" dirty="0">
              <a:solidFill>
                <a:schemeClr val="tx1"/>
              </a:solidFill>
              <a:latin typeface="Bookman Old Style" panose="02050604050505020204" pitchFamily="18" charset="0"/>
            </a:endParaRPr>
          </a:p>
          <a:p>
            <a:pPr marL="257175" algn="just">
              <a:spcBef>
                <a:spcPts val="480"/>
              </a:spcBef>
              <a:buSzPts val="3200"/>
              <a:buNone/>
            </a:pPr>
            <a:endParaRPr dirty="0"/>
          </a:p>
        </p:txBody>
      </p:sp>
      <p:sp>
        <p:nvSpPr>
          <p:cNvPr id="190" name="Google Shape;190;p10"/>
          <p:cNvSpPr/>
          <p:nvPr/>
        </p:nvSpPr>
        <p:spPr>
          <a:xfrm>
            <a:off x="767644" y="343606"/>
            <a:ext cx="7295493" cy="530884"/>
          </a:xfrm>
          <a:prstGeom prst="rect">
            <a:avLst/>
          </a:prstGeom>
          <a:noFill/>
          <a:ln>
            <a:noFill/>
          </a:ln>
        </p:spPr>
        <p:txBody>
          <a:bodyPr spcFirstLastPara="1" wrap="square" lIns="68569" tIns="34275" rIns="68569" bIns="34275" anchor="t" anchorCtr="0">
            <a:spAutoFit/>
          </a:bodyPr>
          <a:lstStyle/>
          <a:p>
            <a:pPr algn="ctr" defTabSz="685800"/>
            <a:r>
              <a:rPr lang="en-US" sz="3000" b="1" dirty="0">
                <a:solidFill>
                  <a:srgbClr val="002060"/>
                </a:solidFill>
                <a:latin typeface="Calibri" panose="020F0502020204030204"/>
                <a:ea typeface="Calibri" panose="020F0502020204030204"/>
                <a:cs typeface="Calibri" panose="020F0502020204030204"/>
                <a:sym typeface="Calibri" panose="020F0502020204030204"/>
              </a:rPr>
              <a:t>Classical Encryption Techniques</a:t>
            </a:r>
            <a:endParaRPr sz="3000" dirty="0">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
                                            <p:txEl>
                                              <p:pRg st="3" end="3"/>
                                            </p:txEl>
                                          </p:spTgt>
                                        </p:tgtEl>
                                        <p:attrNameLst>
                                          <p:attrName>style.visibility</p:attrName>
                                        </p:attrNameLst>
                                      </p:cBhvr>
                                      <p:to>
                                        <p:strVal val="visible"/>
                                      </p:to>
                                    </p:set>
                                    <p:anim calcmode="lin" valueType="num">
                                      <p:cBhvr additive="base">
                                        <p:cTn id="17" dur="5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9">
                                            <p:txEl>
                                              <p:pRg st="4" end="4"/>
                                            </p:txEl>
                                          </p:spTgt>
                                        </p:tgtEl>
                                        <p:attrNameLst>
                                          <p:attrName>style.visibility</p:attrName>
                                        </p:attrNameLst>
                                      </p:cBhvr>
                                      <p:to>
                                        <p:strVal val="visible"/>
                                      </p:to>
                                    </p:set>
                                    <p:anim calcmode="lin" valueType="num">
                                      <p:cBhvr additive="base">
                                        <p:cTn id="21"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SUBSTITUTION TECHNIQUES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rPr>
            </a:fld>
            <a:endParaRPr kumimoji="0"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1200150"/>
            <a:ext cx="8398934" cy="3599743"/>
          </a:xfrm>
          <a:prstGeom prst="rect">
            <a:avLst/>
          </a:prstGeom>
          <a:noFill/>
          <a:ln>
            <a:noFill/>
          </a:ln>
        </p:spPr>
        <p:txBody>
          <a:bodyPr spcFirstLastPara="1" wrap="square" lIns="68569" tIns="34275" rIns="68569" bIns="34275" anchor="t" anchorCtr="0">
            <a:normAutofit/>
          </a:bodyPr>
          <a:lstStyle/>
          <a:p>
            <a:pPr marL="527685" marR="0" lvl="0" indent="-515620" algn="l" rtl="0">
              <a:lnSpc>
                <a:spcPct val="100000"/>
              </a:lnSpc>
              <a:spcBef>
                <a:spcPts val="960"/>
              </a:spcBef>
              <a:spcAft>
                <a:spcPts val="0"/>
              </a:spcAft>
              <a:buClr>
                <a:srgbClr val="0070C0"/>
              </a:buClr>
              <a:buSzPts val="2800"/>
              <a:buFont typeface="Arial" panose="020B0604020202020204"/>
              <a:buAutoNum type="arabicPeriod"/>
            </a:pPr>
            <a:r>
              <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rPr>
              <a:t>Caesar Cipher</a:t>
            </a:r>
            <a:endPar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endParaRPr>
          </a:p>
          <a:p>
            <a:pPr marL="527685" marR="0" lvl="0" indent="-515620" algn="l" rtl="0">
              <a:lnSpc>
                <a:spcPct val="100000"/>
              </a:lnSpc>
              <a:spcBef>
                <a:spcPts val="0"/>
              </a:spcBef>
              <a:spcAft>
                <a:spcPts val="0"/>
              </a:spcAft>
              <a:buClr>
                <a:srgbClr val="0070C0"/>
              </a:buClr>
              <a:buSzPts val="2800"/>
              <a:buFont typeface="Arial" panose="020B0604020202020204"/>
              <a:buAutoNum type="arabicPeriod"/>
            </a:pPr>
            <a:r>
              <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rPr>
              <a:t>Monoalphabetic Ciphers</a:t>
            </a:r>
            <a:endPar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endParaRPr>
          </a:p>
          <a:p>
            <a:pPr marL="527685" marR="0" lvl="0" indent="-515620" algn="l" rtl="0">
              <a:lnSpc>
                <a:spcPct val="100000"/>
              </a:lnSpc>
              <a:spcBef>
                <a:spcPts val="0"/>
              </a:spcBef>
              <a:spcAft>
                <a:spcPts val="0"/>
              </a:spcAft>
              <a:buClr>
                <a:srgbClr val="0070C0"/>
              </a:buClr>
              <a:buSzPts val="2800"/>
              <a:buFont typeface="Arial" panose="020B0604020202020204"/>
              <a:buAutoNum type="arabicPeriod"/>
            </a:pPr>
            <a:r>
              <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rPr>
              <a:t>Playfair Cipher</a:t>
            </a:r>
            <a:endPar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endParaRPr>
          </a:p>
          <a:p>
            <a:pPr marL="527685" marR="0" lvl="0" indent="-515620" algn="l" rtl="0">
              <a:lnSpc>
                <a:spcPct val="100000"/>
              </a:lnSpc>
              <a:spcBef>
                <a:spcPts val="0"/>
              </a:spcBef>
              <a:spcAft>
                <a:spcPts val="0"/>
              </a:spcAft>
              <a:buClr>
                <a:srgbClr val="0070C0"/>
              </a:buClr>
              <a:buSzPts val="2800"/>
              <a:buFont typeface="Arial" panose="020B0604020202020204"/>
              <a:buAutoNum type="arabicPeriod"/>
            </a:pPr>
            <a:r>
              <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rPr>
              <a:t>Hill Cipher</a:t>
            </a:r>
            <a:endPar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endParaRPr>
          </a:p>
          <a:p>
            <a:pPr marL="527685" marR="0" lvl="0" indent="-515620" algn="l" rtl="0">
              <a:lnSpc>
                <a:spcPct val="100000"/>
              </a:lnSpc>
              <a:spcBef>
                <a:spcPts val="0"/>
              </a:spcBef>
              <a:spcAft>
                <a:spcPts val="0"/>
              </a:spcAft>
              <a:buClr>
                <a:srgbClr val="0070C0"/>
              </a:buClr>
              <a:buSzPts val="2800"/>
              <a:buFont typeface="Arial" panose="020B0604020202020204"/>
              <a:buAutoNum type="arabicPeriod"/>
            </a:pPr>
            <a:r>
              <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rPr>
              <a:t>Polyalphabetic Ciphers</a:t>
            </a:r>
            <a:endParaRPr lang="en-US" sz="2400" b="0" i="0" u="none" strike="noStrike" cap="none" dirty="0">
              <a:solidFill>
                <a:srgbClr val="0070C0"/>
              </a:solidFill>
              <a:latin typeface="Bookman Old Style" panose="02050604050505020204" pitchFamily="18" charset="0"/>
              <a:ea typeface="Arial" panose="020B0604020202020204"/>
              <a:cs typeface="Arial" panose="020B0604020202020204"/>
              <a:sym typeface="Arial" panose="020B0604020202020204"/>
            </a:endParaRPr>
          </a:p>
          <a:p>
            <a:pPr marL="257175" algn="just">
              <a:spcBef>
                <a:spcPts val="480"/>
              </a:spcBef>
              <a:buSzPts val="3200"/>
              <a:buNone/>
            </a:pPr>
            <a:endParaRPr dirty="0"/>
          </a:p>
        </p:txBody>
      </p:sp>
      <p:sp>
        <p:nvSpPr>
          <p:cNvPr id="190" name="Google Shape;190;p10"/>
          <p:cNvSpPr/>
          <p:nvPr/>
        </p:nvSpPr>
        <p:spPr>
          <a:xfrm>
            <a:off x="767644" y="343606"/>
            <a:ext cx="7295493" cy="530884"/>
          </a:xfrm>
          <a:prstGeom prst="rect">
            <a:avLst/>
          </a:prstGeom>
          <a:noFill/>
          <a:ln>
            <a:noFill/>
          </a:ln>
        </p:spPr>
        <p:txBody>
          <a:bodyPr spcFirstLastPara="1" wrap="square" lIns="68569" tIns="34275" rIns="68569" bIns="34275" anchor="t" anchorCtr="0">
            <a:spAutoFit/>
          </a:bodyPr>
          <a:lstStyle/>
          <a:p>
            <a:pPr algn="ctr" defTabSz="685800"/>
            <a:r>
              <a:rPr lang="en-US" sz="3000" b="1" dirty="0">
                <a:solidFill>
                  <a:srgbClr val="002060"/>
                </a:solidFill>
                <a:latin typeface="Calibri" panose="020F0502020204030204"/>
                <a:ea typeface="Calibri" panose="020F0502020204030204"/>
                <a:cs typeface="Calibri" panose="020F0502020204030204"/>
                <a:sym typeface="Calibri" panose="020F0502020204030204"/>
              </a:rPr>
              <a:t>Substitution Techniques</a:t>
            </a:r>
            <a:endParaRPr sz="3000" dirty="0">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398934" cy="4066115"/>
          </a:xfrm>
          <a:prstGeom prst="rect">
            <a:avLst/>
          </a:prstGeom>
          <a:noFill/>
          <a:ln>
            <a:noFill/>
          </a:ln>
        </p:spPr>
        <p:txBody>
          <a:bodyPr spcFirstLastPara="1" wrap="square" lIns="68569" tIns="34275" rIns="68569" bIns="34275" anchor="t" anchorCtr="0">
            <a:normAutofit/>
          </a:bodyPr>
          <a:lstStyle/>
          <a:p>
            <a:pPr marL="386080" lvl="2" indent="-386080" algn="just">
              <a:spcBef>
                <a:spcPts val="360"/>
              </a:spcBef>
              <a:buClr>
                <a:srgbClr val="0070C0"/>
              </a:buClr>
              <a:buSzPts val="2400"/>
              <a:buFont typeface="Arial" panose="020B0604020202020204" pitchFamily="34" charset="0"/>
              <a:buChar char="•"/>
            </a:pPr>
            <a:r>
              <a:rPr lang="en-US" sz="2000" dirty="0">
                <a:solidFill>
                  <a:srgbClr val="0070C0"/>
                </a:solidFill>
                <a:latin typeface="Bookman Old Style" panose="02050604050505020204" pitchFamily="18" charset="0"/>
              </a:rPr>
              <a:t>Earliest and simplest method of  encryption technique </a:t>
            </a:r>
            <a:endParaRPr lang="en-US" sz="2000" dirty="0">
              <a:solidFill>
                <a:srgbClr val="0070C0"/>
              </a:solidFill>
              <a:latin typeface="Bookman Old Style" panose="02050604050505020204" pitchFamily="18" charset="0"/>
            </a:endParaRPr>
          </a:p>
          <a:p>
            <a:pPr marL="386080" lvl="2" indent="-386080" algn="just">
              <a:spcBef>
                <a:spcPts val="360"/>
              </a:spcBef>
              <a:buClr>
                <a:srgbClr val="0070C0"/>
              </a:buClr>
              <a:buSzPts val="2400"/>
              <a:buFont typeface="Arial" panose="020B0604020202020204" pitchFamily="34" charset="0"/>
              <a:buChar char="•"/>
            </a:pPr>
            <a:r>
              <a:rPr lang="en-US" sz="2000" dirty="0">
                <a:solidFill>
                  <a:srgbClr val="0070C0"/>
                </a:solidFill>
                <a:latin typeface="Bookman Old Style" panose="02050604050505020204" pitchFamily="18" charset="0"/>
              </a:rPr>
              <a:t>Replaces each letter of alphabet with the letter standing three places further down the alphabet</a:t>
            </a:r>
            <a:endParaRPr sz="2000" dirty="0">
              <a:latin typeface="Bookman Old Style" panose="02050604050505020204" pitchFamily="18" charset="0"/>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1. Caesar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5" name="Picture 4" descr="A picture containing text, clock&#10;&#10;Description automatically generated"/>
          <p:cNvPicPr>
            <a:picLocks noChangeAspect="1"/>
          </p:cNvPicPr>
          <p:nvPr/>
        </p:nvPicPr>
        <p:blipFill>
          <a:blip r:embed="rId1"/>
          <a:stretch>
            <a:fillRect/>
          </a:stretch>
        </p:blipFill>
        <p:spPr>
          <a:xfrm>
            <a:off x="795866" y="2284916"/>
            <a:ext cx="7732889" cy="1090462"/>
          </a:xfrm>
          <a:prstGeom prst="rect">
            <a:avLst/>
          </a:prstGeom>
        </p:spPr>
      </p:pic>
      <p:pic>
        <p:nvPicPr>
          <p:cNvPr id="7" name="Picture 6" descr="Chart&#10;&#10;Description automatically generated with medium confidence"/>
          <p:cNvPicPr>
            <a:picLocks noChangeAspect="1"/>
          </p:cNvPicPr>
          <p:nvPr/>
        </p:nvPicPr>
        <p:blipFill>
          <a:blip r:embed="rId2"/>
          <a:stretch>
            <a:fillRect/>
          </a:stretch>
        </p:blipFill>
        <p:spPr>
          <a:xfrm>
            <a:off x="795866" y="3499556"/>
            <a:ext cx="7732889" cy="1425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398934" cy="4066115"/>
          </a:xfrm>
          <a:prstGeom prst="rect">
            <a:avLst/>
          </a:prstGeom>
          <a:noFill/>
          <a:ln>
            <a:noFill/>
          </a:ln>
        </p:spPr>
        <p:txBody>
          <a:bodyPr spcFirstLastPara="1" wrap="square" lIns="68569" tIns="34275" rIns="68569" bIns="34275" anchor="t" anchorCtr="0">
            <a:normAutofit/>
          </a:bodyPr>
          <a:lstStyle/>
          <a:p>
            <a:pPr marL="386080" lvl="2" indent="-386080" algn="just">
              <a:spcBef>
                <a:spcPts val="360"/>
              </a:spcBef>
              <a:buClr>
                <a:srgbClr val="0070C0"/>
              </a:buClr>
              <a:buSzPts val="2400"/>
              <a:buFont typeface="Arial" panose="020B0604020202020204" pitchFamily="34" charset="0"/>
              <a:buChar char="•"/>
            </a:pPr>
            <a:r>
              <a:rPr lang="en-US" dirty="0">
                <a:solidFill>
                  <a:srgbClr val="0070C0"/>
                </a:solidFill>
              </a:rPr>
              <a:t>Encryption:   C = E(k, p ) = (p + k )mod 26</a:t>
            </a:r>
            <a:endParaRPr lang="en-US" dirty="0">
              <a:solidFill>
                <a:srgbClr val="0070C0"/>
              </a:solidFill>
            </a:endParaRPr>
          </a:p>
          <a:p>
            <a:pPr marL="386080" lvl="2" indent="-386080" algn="just">
              <a:spcBef>
                <a:spcPts val="360"/>
              </a:spcBef>
              <a:buClr>
                <a:srgbClr val="0070C0"/>
              </a:buClr>
              <a:buSzPts val="2400"/>
              <a:buFont typeface="Arial" panose="020B0604020202020204" pitchFamily="34" charset="0"/>
              <a:buChar char="•"/>
            </a:pPr>
            <a:r>
              <a:rPr lang="en-US" dirty="0">
                <a:solidFill>
                  <a:srgbClr val="0070C0"/>
                </a:solidFill>
              </a:rPr>
              <a:t>Decryption:   P = D (k, C) = (C – k) mod 26</a:t>
            </a:r>
            <a:endParaRPr lang="en-US" dirty="0">
              <a:solidFill>
                <a:srgbClr val="0070C0"/>
              </a:solidFill>
            </a:endParaRPr>
          </a:p>
          <a:p>
            <a:pPr marL="0" lvl="2" indent="0" algn="just">
              <a:spcBef>
                <a:spcPts val="360"/>
              </a:spcBef>
              <a:buClr>
                <a:srgbClr val="0070C0"/>
              </a:buClr>
              <a:buSzPts val="2400"/>
              <a:buNone/>
            </a:pPr>
            <a:endParaRPr lang="en-IN" sz="24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sz="24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r>
              <a:rPr lang="en-IN" sz="2400" b="0" i="0" u="none" strike="noStrike" cap="none" dirty="0">
                <a:solidFill>
                  <a:srgbClr val="7030A0"/>
                </a:solidFill>
                <a:latin typeface="Arial" panose="020B0604020202020204"/>
                <a:ea typeface="Arial" panose="020B0604020202020204"/>
                <a:cs typeface="Arial" panose="020B0604020202020204"/>
                <a:sym typeface="Arial" panose="020B0604020202020204"/>
              </a:rPr>
              <a:t>Example 1:    </a:t>
            </a:r>
            <a:r>
              <a:rPr lang="en-IN" sz="2400" b="0" i="0" u="none" strike="noStrike" cap="none" dirty="0">
                <a:solidFill>
                  <a:srgbClr val="C00000"/>
                </a:solidFill>
                <a:latin typeface="Arial" panose="020B0604020202020204"/>
                <a:ea typeface="Arial" panose="020B0604020202020204"/>
                <a:cs typeface="Arial" panose="020B0604020202020204"/>
                <a:sym typeface="Arial" panose="020B0604020202020204"/>
              </a:rPr>
              <a:t>key</a:t>
            </a:r>
            <a:r>
              <a:rPr lang="en-I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en-IN" sz="2400" b="0" i="0" u="none" strike="noStrike" cap="none" dirty="0">
                <a:solidFill>
                  <a:srgbClr val="111111"/>
                </a:solidFill>
                <a:latin typeface="Arial" panose="020B0604020202020204"/>
                <a:ea typeface="Arial" panose="020B0604020202020204"/>
                <a:cs typeface="Arial" panose="020B0604020202020204"/>
                <a:sym typeface="Arial" panose="020B0604020202020204"/>
              </a:rPr>
              <a:t>3</a:t>
            </a:r>
            <a:endParaRPr lang="en-IN" sz="2400" b="0" i="0" u="none" strike="noStrike" cap="none" dirty="0">
              <a:solidFill>
                <a:srgbClr val="111111"/>
              </a:solidFill>
              <a:latin typeface="Arial" panose="020B0604020202020204"/>
              <a:ea typeface="Arial" panose="020B0604020202020204"/>
              <a:cs typeface="Arial" panose="020B0604020202020204"/>
              <a:sym typeface="Arial" panose="020B0604020202020204"/>
            </a:endParaRPr>
          </a:p>
          <a:p>
            <a:pPr marL="927100" marR="5080" lvl="0" indent="0" algn="l" rtl="0">
              <a:lnSpc>
                <a:spcPct val="100000"/>
              </a:lnSpc>
              <a:spcBef>
                <a:spcPts val="0"/>
              </a:spcBef>
              <a:spcAft>
                <a:spcPts val="0"/>
              </a:spcAft>
              <a:buNone/>
            </a:pPr>
            <a:r>
              <a:rPr lang="en-IN" sz="2400" b="0" i="0" u="none" strike="noStrike" cap="none" dirty="0">
                <a:solidFill>
                  <a:srgbClr val="C00000"/>
                </a:solidFill>
                <a:latin typeface="Arial" panose="020B0604020202020204"/>
                <a:ea typeface="Arial" panose="020B0604020202020204"/>
                <a:cs typeface="Arial" panose="020B0604020202020204"/>
                <a:sym typeface="Arial" panose="020B0604020202020204"/>
              </a:rPr>
              <a:t>	plaintext: </a:t>
            </a:r>
            <a:r>
              <a:rPr lang="en-IN" sz="2400" b="0" i="0" u="none" strike="noStrike" cap="none" dirty="0">
                <a:solidFill>
                  <a:srgbClr val="111111"/>
                </a:solidFill>
                <a:latin typeface="Arial" panose="020B0604020202020204"/>
                <a:ea typeface="Arial" panose="020B0604020202020204"/>
                <a:cs typeface="Arial" panose="020B0604020202020204"/>
                <a:sym typeface="Arial" panose="020B0604020202020204"/>
              </a:rPr>
              <a:t>hello how are you  </a:t>
            </a:r>
            <a:endParaRPr lang="en-IN" sz="2400" b="0" i="0" u="none" strike="noStrike" cap="none" dirty="0">
              <a:solidFill>
                <a:srgbClr val="111111"/>
              </a:solidFill>
              <a:latin typeface="Arial" panose="020B0604020202020204"/>
              <a:ea typeface="Arial" panose="020B0604020202020204"/>
              <a:cs typeface="Arial" panose="020B0604020202020204"/>
              <a:sym typeface="Arial" panose="020B0604020202020204"/>
            </a:endParaRPr>
          </a:p>
          <a:p>
            <a:pPr marL="927100" marR="5080" lvl="0" indent="0" algn="l" rtl="0">
              <a:lnSpc>
                <a:spcPct val="100000"/>
              </a:lnSpc>
              <a:spcBef>
                <a:spcPts val="0"/>
              </a:spcBef>
              <a:spcAft>
                <a:spcPts val="0"/>
              </a:spcAft>
              <a:buNone/>
            </a:pPr>
            <a:r>
              <a:rPr lang="en-IN" sz="2400" b="0" i="0" u="none" strike="noStrike" cap="none" dirty="0">
                <a:solidFill>
                  <a:srgbClr val="C00000"/>
                </a:solidFill>
                <a:latin typeface="Arial" panose="020B0604020202020204"/>
                <a:ea typeface="Arial" panose="020B0604020202020204"/>
                <a:cs typeface="Arial" panose="020B0604020202020204"/>
                <a:sym typeface="Arial" panose="020B0604020202020204"/>
              </a:rPr>
              <a:t>	ciphertext: </a:t>
            </a:r>
            <a:r>
              <a:rPr lang="en-IN" sz="2400" b="0" i="0" u="none" strike="noStrike" cap="none" dirty="0">
                <a:solidFill>
                  <a:srgbClr val="111111"/>
                </a:solidFill>
                <a:latin typeface="Arial" panose="020B0604020202020204"/>
                <a:ea typeface="Arial" panose="020B0604020202020204"/>
                <a:cs typeface="Arial" panose="020B0604020202020204"/>
                <a:sym typeface="Arial" panose="020B0604020202020204"/>
              </a:rPr>
              <a:t>KHOOR KRZ DUH BRX</a:t>
            </a:r>
            <a:endParaRPr dirty="0"/>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Caesar Cipher Algorithm</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6" name="Picture 5" descr="Chart&#10;&#10;Description automatically generated with medium confidence"/>
          <p:cNvPicPr>
            <a:picLocks noChangeAspect="1"/>
          </p:cNvPicPr>
          <p:nvPr/>
        </p:nvPicPr>
        <p:blipFill>
          <a:blip r:embed="rId1"/>
          <a:stretch>
            <a:fillRect/>
          </a:stretch>
        </p:blipFill>
        <p:spPr>
          <a:xfrm>
            <a:off x="705555" y="1859216"/>
            <a:ext cx="7732889" cy="1425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
                                            <p:txEl>
                                              <p:pRg st="6" end="6"/>
                                            </p:txEl>
                                          </p:spTgt>
                                        </p:tgtEl>
                                        <p:attrNameLst>
                                          <p:attrName>style.visibility</p:attrName>
                                        </p:attrNameLst>
                                      </p:cBhvr>
                                      <p:to>
                                        <p:strVal val="visible"/>
                                      </p:to>
                                    </p:set>
                                    <p:anim calcmode="lin" valueType="num">
                                      <p:cBhvr additive="base">
                                        <p:cTn id="13" dur="500" fill="hold"/>
                                        <p:tgtEl>
                                          <p:spTgt spid="18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9">
                                            <p:txEl>
                                              <p:pRg st="7" end="7"/>
                                            </p:txEl>
                                          </p:spTgt>
                                        </p:tgtEl>
                                        <p:attrNameLst>
                                          <p:attrName>style.visibility</p:attrName>
                                        </p:attrNameLst>
                                      </p:cBhvr>
                                      <p:to>
                                        <p:strVal val="visible"/>
                                      </p:to>
                                    </p:set>
                                    <p:anim calcmode="lin" valueType="num">
                                      <p:cBhvr additive="base">
                                        <p:cTn id="17" dur="500" fill="hold"/>
                                        <p:tgtEl>
                                          <p:spTgt spid="18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xEl>
                                              <p:pRg st="8" end="8"/>
                                            </p:txEl>
                                          </p:spTgt>
                                        </p:tgtEl>
                                        <p:attrNameLst>
                                          <p:attrName>style.visibility</p:attrName>
                                        </p:attrNameLst>
                                      </p:cBhvr>
                                      <p:to>
                                        <p:strVal val="visible"/>
                                      </p:to>
                                    </p:set>
                                    <p:anim calcmode="lin" valueType="num">
                                      <p:cBhvr additive="base">
                                        <p:cTn id="23" dur="500" fill="hold"/>
                                        <p:tgtEl>
                                          <p:spTgt spid="18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9">
                                            <p:txEl>
                                              <p:pRg st="0" end="0"/>
                                            </p:txEl>
                                          </p:spTgt>
                                        </p:tgtEl>
                                        <p:attrNameLst>
                                          <p:attrName>style.visibility</p:attrName>
                                        </p:attrNameLst>
                                      </p:cBhvr>
                                      <p:to>
                                        <p:strVal val="visible"/>
                                      </p:to>
                                    </p:set>
                                    <p:anim calcmode="lin" valueType="num">
                                      <p:cBhvr additive="base">
                                        <p:cTn id="29"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9">
                                            <p:txEl>
                                              <p:pRg st="1" end="1"/>
                                            </p:txEl>
                                          </p:spTgt>
                                        </p:tgtEl>
                                        <p:attrNameLst>
                                          <p:attrName>style.visibility</p:attrName>
                                        </p:attrNameLst>
                                      </p:cBhvr>
                                      <p:to>
                                        <p:strVal val="visible"/>
                                      </p:to>
                                    </p:set>
                                    <p:anim calcmode="lin" valueType="num">
                                      <p:cBhvr additive="base">
                                        <p:cTn id="33"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398934" cy="4066115"/>
          </a:xfrm>
          <a:prstGeom prst="rect">
            <a:avLst/>
          </a:prstGeom>
          <a:noFill/>
          <a:ln>
            <a:noFill/>
          </a:ln>
        </p:spPr>
        <p:txBody>
          <a:bodyPr spcFirstLastPara="1" wrap="square" lIns="68569" tIns="34275" rIns="68569" bIns="34275" anchor="t" anchorCtr="0">
            <a:normAutofit/>
          </a:bodyPr>
          <a:lstStyle/>
          <a:p>
            <a:pPr marL="0" lvl="0" indent="0" algn="l" rtl="0">
              <a:lnSpc>
                <a:spcPct val="90000"/>
              </a:lnSpc>
              <a:spcBef>
                <a:spcPts val="640"/>
              </a:spcBef>
              <a:spcAft>
                <a:spcPts val="0"/>
              </a:spcAft>
              <a:buClr>
                <a:srgbClr val="0070C0"/>
              </a:buClr>
              <a:buSzPts val="3200"/>
              <a:buNone/>
            </a:pPr>
            <a:r>
              <a:rPr lang="en-IN" sz="2000" dirty="0">
                <a:solidFill>
                  <a:srgbClr val="0070C0"/>
                </a:solidFill>
              </a:rPr>
              <a:t>Example 3:</a:t>
            </a:r>
            <a:r>
              <a:rPr lang="en-IN" dirty="0"/>
              <a:t>		</a:t>
            </a:r>
            <a:r>
              <a:rPr lang="en-IN" sz="2000" b="1" i="1" dirty="0">
                <a:solidFill>
                  <a:srgbClr val="0070C0"/>
                </a:solidFill>
              </a:rPr>
              <a:t>Text : </a:t>
            </a:r>
            <a:r>
              <a:rPr lang="en-IN" sz="2000" dirty="0">
                <a:solidFill>
                  <a:srgbClr val="0070C0"/>
                </a:solidFill>
              </a:rPr>
              <a:t>ATTACKATONCE </a:t>
            </a:r>
            <a:endParaRPr lang="en-IN" sz="2000" dirty="0"/>
          </a:p>
          <a:p>
            <a:pPr marL="0" lvl="0" indent="0" algn="l" rtl="0">
              <a:lnSpc>
                <a:spcPct val="90000"/>
              </a:lnSpc>
              <a:spcBef>
                <a:spcPts val="640"/>
              </a:spcBef>
              <a:spcAft>
                <a:spcPts val="0"/>
              </a:spcAft>
              <a:buClr>
                <a:srgbClr val="0070C0"/>
              </a:buClr>
              <a:buSzPts val="3200"/>
              <a:buNone/>
            </a:pPr>
            <a:r>
              <a:rPr lang="en-IN" sz="2000" b="1" i="1" dirty="0">
                <a:solidFill>
                  <a:srgbClr val="0070C0"/>
                </a:solidFill>
              </a:rPr>
              <a:t>			Shift: </a:t>
            </a:r>
            <a:r>
              <a:rPr lang="en-IN" sz="2000" dirty="0">
                <a:solidFill>
                  <a:srgbClr val="0070C0"/>
                </a:solidFill>
              </a:rPr>
              <a:t>4 </a:t>
            </a:r>
            <a:endParaRPr lang="en-IN" sz="2000" dirty="0"/>
          </a:p>
          <a:p>
            <a:pPr marL="914400" lvl="0" indent="-58420" algn="l" rtl="0">
              <a:lnSpc>
                <a:spcPct val="90000"/>
              </a:lnSpc>
              <a:spcBef>
                <a:spcPts val="640"/>
              </a:spcBef>
              <a:spcAft>
                <a:spcPts val="0"/>
              </a:spcAft>
              <a:buClr>
                <a:srgbClr val="0070C0"/>
              </a:buClr>
              <a:buSzPts val="3200"/>
              <a:buNone/>
            </a:pPr>
            <a:r>
              <a:rPr lang="en-IN" sz="2000" b="1" i="1" dirty="0">
                <a:solidFill>
                  <a:srgbClr val="0070C0"/>
                </a:solidFill>
              </a:rPr>
              <a:t>			Cipher: </a:t>
            </a:r>
            <a:r>
              <a:rPr lang="en-IN" sz="2000" dirty="0">
                <a:solidFill>
                  <a:srgbClr val="0070C0"/>
                </a:solidFill>
              </a:rPr>
              <a:t>EXXEGOEXSRGI</a:t>
            </a:r>
            <a:endParaRPr lang="en-IN" sz="2000" dirty="0">
              <a:solidFill>
                <a:srgbClr val="0070C0"/>
              </a:solidFill>
            </a:endParaRPr>
          </a:p>
          <a:p>
            <a:pPr marL="914400" lvl="0" indent="-58420" algn="l" rtl="0">
              <a:lnSpc>
                <a:spcPct val="90000"/>
              </a:lnSpc>
              <a:spcBef>
                <a:spcPts val="640"/>
              </a:spcBef>
              <a:spcAft>
                <a:spcPts val="0"/>
              </a:spcAft>
              <a:buClr>
                <a:srgbClr val="0070C0"/>
              </a:buClr>
              <a:buSzPts val="3200"/>
              <a:buNone/>
            </a:pPr>
            <a:endParaRPr lang="en-IN" sz="2000" dirty="0">
              <a:solidFill>
                <a:srgbClr val="0070C0"/>
              </a:solidFill>
            </a:endParaRPr>
          </a:p>
          <a:p>
            <a:pPr marL="0" lvl="0" indent="0" algn="l" rtl="0">
              <a:spcBef>
                <a:spcPts val="0"/>
              </a:spcBef>
              <a:spcAft>
                <a:spcPts val="0"/>
              </a:spcAft>
              <a:buClr>
                <a:srgbClr val="7030A0"/>
              </a:buClr>
              <a:buSzPts val="3200"/>
              <a:buNone/>
            </a:pPr>
            <a:r>
              <a:rPr lang="en-IN" sz="2000" b="1" dirty="0">
                <a:solidFill>
                  <a:srgbClr val="7030A0"/>
                </a:solidFill>
              </a:rPr>
              <a:t>Example 2:		</a:t>
            </a:r>
            <a:r>
              <a:rPr lang="en-IN" sz="2000" dirty="0">
                <a:solidFill>
                  <a:srgbClr val="7030A0"/>
                </a:solidFill>
              </a:rPr>
              <a:t>P</a:t>
            </a:r>
            <a:r>
              <a:rPr lang="en-IN" sz="2000" i="1" dirty="0">
                <a:solidFill>
                  <a:srgbClr val="7030A0"/>
                </a:solidFill>
              </a:rPr>
              <a:t>lain text: </a:t>
            </a:r>
            <a:r>
              <a:rPr lang="en-IN" sz="2000" dirty="0">
                <a:solidFill>
                  <a:srgbClr val="7030A0"/>
                </a:solidFill>
              </a:rPr>
              <a:t>pay more money </a:t>
            </a:r>
            <a:endParaRPr lang="en-IN" sz="2000" dirty="0">
              <a:solidFill>
                <a:srgbClr val="7030A0"/>
              </a:solidFill>
            </a:endParaRPr>
          </a:p>
          <a:p>
            <a:pPr marL="0" lvl="0" indent="0" algn="l" rtl="0">
              <a:spcBef>
                <a:spcPts val="0"/>
              </a:spcBef>
              <a:spcAft>
                <a:spcPts val="0"/>
              </a:spcAft>
              <a:buClr>
                <a:srgbClr val="7030A0"/>
              </a:buClr>
              <a:buSzPts val="3200"/>
              <a:buNone/>
            </a:pPr>
            <a:r>
              <a:rPr lang="en-IN" sz="2000" dirty="0">
                <a:solidFill>
                  <a:srgbClr val="7030A0"/>
                </a:solidFill>
              </a:rPr>
              <a:t>			Key =3</a:t>
            </a:r>
            <a:endParaRPr lang="en-IN" sz="2000" dirty="0">
              <a:solidFill>
                <a:srgbClr val="7030A0"/>
              </a:solidFill>
            </a:endParaRPr>
          </a:p>
          <a:p>
            <a:pPr marL="0" lvl="0" indent="0" algn="l" rtl="0">
              <a:spcBef>
                <a:spcPts val="640"/>
              </a:spcBef>
              <a:spcAft>
                <a:spcPts val="0"/>
              </a:spcAft>
              <a:buClr>
                <a:srgbClr val="7030A0"/>
              </a:buClr>
              <a:buSzPts val="3200"/>
              <a:buNone/>
            </a:pPr>
            <a:r>
              <a:rPr lang="en-IN" sz="2000" dirty="0">
                <a:solidFill>
                  <a:srgbClr val="7030A0"/>
                </a:solidFill>
              </a:rPr>
              <a:t>			Cipher text: SDB PRUH PRQHB </a:t>
            </a:r>
            <a:endParaRPr lang="en-IN" sz="2000" dirty="0">
              <a:solidFill>
                <a:srgbClr val="7030A0"/>
              </a:solidFill>
            </a:endParaRPr>
          </a:p>
          <a:p>
            <a:pPr marL="914400" lvl="0" indent="-58420" algn="l" rtl="0">
              <a:lnSpc>
                <a:spcPct val="90000"/>
              </a:lnSpc>
              <a:spcBef>
                <a:spcPts val="640"/>
              </a:spcBef>
              <a:spcAft>
                <a:spcPts val="0"/>
              </a:spcAft>
              <a:buClr>
                <a:srgbClr val="0070C0"/>
              </a:buClr>
              <a:buSzPts val="3200"/>
              <a:buNone/>
            </a:pPr>
            <a:r>
              <a:rPr lang="en-IN" sz="2000" dirty="0">
                <a:solidFill>
                  <a:srgbClr val="0070C0"/>
                </a:solidFill>
              </a:rPr>
              <a:t> </a:t>
            </a:r>
            <a:endParaRPr lang="en-IN" sz="2000" dirty="0">
              <a:solidFill>
                <a:srgbClr val="0070C0"/>
              </a:solidFill>
            </a:endParaRPr>
          </a:p>
          <a:p>
            <a:pPr marL="0" lvl="2" indent="0" algn="just">
              <a:spcBef>
                <a:spcPts val="360"/>
              </a:spcBef>
              <a:buClr>
                <a:srgbClr val="0070C0"/>
              </a:buClr>
              <a:buSzPts val="2400"/>
              <a:buNone/>
            </a:pPr>
            <a:endParaRPr lang="en-IN" sz="24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sz="24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a:p>
            <a:pPr marL="0" lvl="2" indent="0" algn="just">
              <a:spcBef>
                <a:spcPts val="360"/>
              </a:spcBef>
              <a:buClr>
                <a:srgbClr val="0070C0"/>
              </a:buClr>
              <a:buSzPts val="2400"/>
              <a:buNone/>
            </a:pPr>
            <a:endParaRPr lang="en-IN" dirty="0">
              <a:solidFill>
                <a:srgbClr val="7030A0"/>
              </a:solidFill>
              <a:latin typeface="Arial" panose="020B0604020202020204"/>
              <a:ea typeface="Arial" panose="020B0604020202020204"/>
              <a:cs typeface="Arial" panose="020B0604020202020204"/>
              <a:sym typeface="Arial" panose="020B0604020202020204"/>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Example</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6" name="Picture 5" descr="Chart&#10;&#10;Description automatically generated with medium confidence"/>
          <p:cNvPicPr>
            <a:picLocks noChangeAspect="1"/>
          </p:cNvPicPr>
          <p:nvPr/>
        </p:nvPicPr>
        <p:blipFill>
          <a:blip r:embed="rId1"/>
          <a:stretch>
            <a:fillRect/>
          </a:stretch>
        </p:blipFill>
        <p:spPr>
          <a:xfrm>
            <a:off x="694266" y="3499556"/>
            <a:ext cx="7732889" cy="1425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
                                            <p:txEl>
                                              <p:pRg st="4" end="4"/>
                                            </p:txEl>
                                          </p:spTgt>
                                        </p:tgtEl>
                                        <p:attrNameLst>
                                          <p:attrName>style.visibility</p:attrName>
                                        </p:attrNameLst>
                                      </p:cBhvr>
                                      <p:to>
                                        <p:strVal val="visible"/>
                                      </p:to>
                                    </p:set>
                                    <p:anim calcmode="lin" valueType="num">
                                      <p:cBhvr additive="base">
                                        <p:cTn id="13"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9">
                                            <p:txEl>
                                              <p:pRg st="5" end="5"/>
                                            </p:txEl>
                                          </p:spTgt>
                                        </p:tgtEl>
                                        <p:attrNameLst>
                                          <p:attrName>style.visibility</p:attrName>
                                        </p:attrNameLst>
                                      </p:cBhvr>
                                      <p:to>
                                        <p:strVal val="visible"/>
                                      </p:to>
                                    </p:set>
                                    <p:anim calcmode="lin" valueType="num">
                                      <p:cBhvr additive="base">
                                        <p:cTn id="17" dur="500" fill="hold"/>
                                        <p:tgtEl>
                                          <p:spTgt spid="18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xEl>
                                              <p:pRg st="6" end="6"/>
                                            </p:txEl>
                                          </p:spTgt>
                                        </p:tgtEl>
                                        <p:attrNameLst>
                                          <p:attrName>style.visibility</p:attrName>
                                        </p:attrNameLst>
                                      </p:cBhvr>
                                      <p:to>
                                        <p:strVal val="visible"/>
                                      </p:to>
                                    </p:set>
                                    <p:anim calcmode="lin" valueType="num">
                                      <p:cBhvr additive="base">
                                        <p:cTn id="23" dur="500" fill="hold"/>
                                        <p:tgtEl>
                                          <p:spTgt spid="18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9">
                                            <p:txEl>
                                              <p:pRg st="0" end="0"/>
                                            </p:txEl>
                                          </p:spTgt>
                                        </p:tgtEl>
                                        <p:attrNameLst>
                                          <p:attrName>style.visibility</p:attrName>
                                        </p:attrNameLst>
                                      </p:cBhvr>
                                      <p:to>
                                        <p:strVal val="visible"/>
                                      </p:to>
                                    </p:set>
                                    <p:anim calcmode="lin" valueType="num">
                                      <p:cBhvr additive="base">
                                        <p:cTn id="29"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9">
                                            <p:txEl>
                                              <p:pRg st="1" end="1"/>
                                            </p:txEl>
                                          </p:spTgt>
                                        </p:tgtEl>
                                        <p:attrNameLst>
                                          <p:attrName>style.visibility</p:attrName>
                                        </p:attrNameLst>
                                      </p:cBhvr>
                                      <p:to>
                                        <p:strVal val="visible"/>
                                      </p:to>
                                    </p:set>
                                    <p:anim calcmode="lin" valueType="num">
                                      <p:cBhvr additive="base">
                                        <p:cTn id="33"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9">
                                            <p:txEl>
                                              <p:pRg st="2" end="2"/>
                                            </p:txEl>
                                          </p:spTgt>
                                        </p:tgtEl>
                                        <p:attrNameLst>
                                          <p:attrName>style.visibility</p:attrName>
                                        </p:attrNameLst>
                                      </p:cBhvr>
                                      <p:to>
                                        <p:strVal val="visible"/>
                                      </p:to>
                                    </p:set>
                                    <p:anim calcmode="lin" valueType="num">
                                      <p:cBhvr additive="base">
                                        <p:cTn id="39"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26" name="Picture 2"/>
          <p:cNvPicPr>
            <a:picLocks noChangeAspect="1" noChangeArrowheads="1"/>
          </p:cNvPicPr>
          <p:nvPr/>
        </p:nvPicPr>
        <p:blipFill>
          <a:blip r:embed="rId1">
            <a:lum bright="15000" contrast="49000"/>
          </a:blip>
          <a:srcRect/>
          <a:stretch>
            <a:fillRect/>
          </a:stretch>
        </p:blipFill>
        <p:spPr bwMode="auto">
          <a:xfrm>
            <a:off x="5568959" y="1814783"/>
            <a:ext cx="3575041" cy="2305664"/>
          </a:xfrm>
          <a:prstGeom prst="rect">
            <a:avLst/>
          </a:prstGeom>
          <a:noFill/>
          <a:ln w="9525">
            <a:noFill/>
            <a:miter lim="800000"/>
            <a:headEnd/>
            <a:tailEnd/>
          </a:ln>
        </p:spPr>
      </p:pic>
      <p:sp>
        <p:nvSpPr>
          <p:cNvPr id="101" name="Google Shape;101;p3"/>
          <p:cNvSpPr txBox="1">
            <a:spLocks noGrp="1"/>
          </p:cNvSpPr>
          <p:nvPr>
            <p:ph type="body" idx="1"/>
          </p:nvPr>
        </p:nvSpPr>
        <p:spPr>
          <a:xfrm>
            <a:off x="104423" y="1295492"/>
            <a:ext cx="5280378" cy="3152329"/>
          </a:xfrm>
          <a:prstGeom prst="rect">
            <a:avLst/>
          </a:prstGeom>
          <a:noFill/>
          <a:ln>
            <a:noFill/>
          </a:ln>
        </p:spPr>
        <p:txBody>
          <a:bodyPr spcFirstLastPara="1" wrap="square" lIns="68569" tIns="34275" rIns="68569" bIns="34275" anchor="t" anchorCtr="0">
            <a:normAutofit/>
          </a:bodyPr>
          <a:lstStyle/>
          <a:p>
            <a:pPr marL="0" indent="0">
              <a:spcBef>
                <a:spcPts val="0"/>
              </a:spcBef>
              <a:buSzPts val="3200"/>
              <a:buNone/>
            </a:pPr>
            <a:r>
              <a:rPr lang="en-US" sz="2000" b="1" dirty="0">
                <a:solidFill>
                  <a:srgbClr val="002060"/>
                </a:solidFill>
                <a:latin typeface="Bookman Old Style" panose="02050604050505020204" pitchFamily="18" charset="0"/>
              </a:rPr>
              <a:t>Computer Security</a:t>
            </a:r>
            <a:endParaRPr sz="2000" dirty="0">
              <a:solidFill>
                <a:srgbClr val="002060"/>
              </a:solidFill>
              <a:latin typeface="Bookman Old Style" panose="02050604050505020204" pitchFamily="18" charset="0"/>
            </a:endParaRPr>
          </a:p>
          <a:p>
            <a:pPr marL="0" indent="0" algn="just">
              <a:spcBef>
                <a:spcPts val="480"/>
              </a:spcBef>
              <a:buNone/>
            </a:pPr>
            <a:r>
              <a:rPr lang="en-US" sz="2000" dirty="0">
                <a:solidFill>
                  <a:schemeClr val="tx1">
                    <a:lumMod val="75000"/>
                  </a:schemeClr>
                </a:solidFill>
                <a:latin typeface="Bookman Old Style" panose="02050604050505020204" pitchFamily="18" charset="0"/>
                <a:ea typeface="Batang"/>
                <a:cs typeface="Batang"/>
                <a:sym typeface="Batang"/>
              </a:rPr>
              <a:t>The protection afforded to an automated information system in order to attain the applicable objectives of preserving the </a:t>
            </a:r>
            <a:r>
              <a:rPr lang="en-US" sz="2000" b="1" dirty="0">
                <a:solidFill>
                  <a:schemeClr val="tx1">
                    <a:lumMod val="75000"/>
                  </a:schemeClr>
                </a:solidFill>
                <a:latin typeface="Bookman Old Style" panose="02050604050505020204" pitchFamily="18" charset="0"/>
                <a:ea typeface="Batang"/>
                <a:cs typeface="Batang"/>
                <a:sym typeface="Batang"/>
              </a:rPr>
              <a:t>integrity, availability, and confidentiality </a:t>
            </a:r>
            <a:r>
              <a:rPr lang="en-US" sz="2000" dirty="0">
                <a:solidFill>
                  <a:schemeClr val="tx1">
                    <a:lumMod val="75000"/>
                  </a:schemeClr>
                </a:solidFill>
                <a:latin typeface="Bookman Old Style" panose="02050604050505020204" pitchFamily="18" charset="0"/>
                <a:ea typeface="Batang"/>
                <a:cs typeface="Batang"/>
                <a:sym typeface="Batang"/>
              </a:rPr>
              <a:t>of information system resources.</a:t>
            </a:r>
            <a:endParaRPr sz="2000" dirty="0">
              <a:solidFill>
                <a:schemeClr val="tx1">
                  <a:lumMod val="75000"/>
                </a:schemeClr>
              </a:solidFill>
              <a:latin typeface="Bookman Old Style" panose="02050604050505020204" pitchFamily="18" charset="0"/>
              <a:ea typeface="Batang"/>
              <a:cs typeface="Batang"/>
              <a:sym typeface="Batang"/>
            </a:endParaRPr>
          </a:p>
        </p:txBody>
      </p:sp>
      <p:sp>
        <p:nvSpPr>
          <p:cNvPr id="3" name="Title 2"/>
          <p:cNvSpPr>
            <a:spLocks noGrp="1"/>
          </p:cNvSpPr>
          <p:nvPr>
            <p:ph type="title"/>
          </p:nvPr>
        </p:nvSpPr>
        <p:spPr/>
        <p:txBody>
          <a:bodyPr>
            <a:normAutofit/>
          </a:bodyPr>
          <a:lstStyle/>
          <a:p>
            <a:r>
              <a:rPr lang="en-IN" sz="3200" b="1" dirty="0"/>
              <a:t>Computer Security Concepts</a:t>
            </a:r>
            <a:endParaRPr lang="en-IN" sz="32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0" y="733777"/>
            <a:ext cx="6310489" cy="4066115"/>
          </a:xfrm>
          <a:prstGeom prst="rect">
            <a:avLst/>
          </a:prstGeom>
          <a:noFill/>
          <a:ln>
            <a:noFill/>
          </a:ln>
        </p:spPr>
        <p:txBody>
          <a:bodyPr spcFirstLastPara="1" wrap="square" lIns="68569" tIns="34275" rIns="68569" bIns="34275" anchor="t" anchorCtr="0">
            <a:normAutofit/>
          </a:bodyPr>
          <a:lstStyle/>
          <a:p>
            <a:pPr marL="386080" lvl="2" indent="-386080" algn="just">
              <a:spcBef>
                <a:spcPts val="360"/>
              </a:spcBef>
              <a:buClr>
                <a:srgbClr val="0070C0"/>
              </a:buClr>
              <a:buSzPts val="2400"/>
              <a:buFont typeface="Arial" panose="020B0604020202020204" pitchFamily="34" charset="0"/>
              <a:buChar char="•"/>
            </a:pPr>
            <a:r>
              <a:rPr lang="en-US" sz="2000" dirty="0">
                <a:solidFill>
                  <a:srgbClr val="0070C0"/>
                </a:solidFill>
                <a:latin typeface="Bookman Old Style" panose="02050604050505020204" pitchFamily="18" charset="0"/>
              </a:rPr>
              <a:t>The best-known multiple letter encryption cipher is the Playfair.</a:t>
            </a:r>
            <a:endParaRPr lang="en-US" sz="2000" dirty="0">
              <a:solidFill>
                <a:srgbClr val="0070C0"/>
              </a:solidFill>
              <a:latin typeface="Bookman Old Style" panose="02050604050505020204" pitchFamily="18" charset="0"/>
            </a:endParaRPr>
          </a:p>
          <a:p>
            <a:pPr marL="386080" lvl="2" indent="-386080" algn="just">
              <a:spcBef>
                <a:spcPts val="360"/>
              </a:spcBef>
              <a:buClr>
                <a:srgbClr val="0070C0"/>
              </a:buClr>
              <a:buSzPts val="2400"/>
              <a:buFont typeface="Arial" panose="020B0604020202020204" pitchFamily="34" charset="0"/>
              <a:buChar char="•"/>
            </a:pPr>
            <a:r>
              <a:rPr lang="en-US" sz="2000" dirty="0">
                <a:solidFill>
                  <a:srgbClr val="0070C0"/>
                </a:solidFill>
                <a:latin typeface="Bookman Old Style" panose="02050604050505020204" pitchFamily="18" charset="0"/>
              </a:rPr>
              <a:t>The Playfair treats digrams in the plaintext as single units and translates these units into cipher text diagrams.</a:t>
            </a:r>
            <a:endParaRPr lang="en-US" sz="2000" dirty="0">
              <a:solidFill>
                <a:srgbClr val="0070C0"/>
              </a:solidFill>
              <a:latin typeface="Bookman Old Style" panose="02050604050505020204" pitchFamily="18" charset="0"/>
            </a:endParaRPr>
          </a:p>
          <a:p>
            <a:pPr marL="386080" lvl="2" indent="-386080" algn="just">
              <a:spcBef>
                <a:spcPts val="360"/>
              </a:spcBef>
              <a:buClr>
                <a:srgbClr val="0070C0"/>
              </a:buClr>
              <a:buSzPts val="2400"/>
              <a:buFont typeface="Arial" panose="020B0604020202020204" pitchFamily="34" charset="0"/>
              <a:buChar char="•"/>
            </a:pPr>
            <a:r>
              <a:rPr lang="en-IN" sz="2000" dirty="0">
                <a:solidFill>
                  <a:srgbClr val="0070C0"/>
                </a:solidFill>
                <a:latin typeface="Bookman Old Style" panose="02050604050505020204" pitchFamily="18" charset="0"/>
              </a:rPr>
              <a:t>The Playfair algorithm is based on the use of </a:t>
            </a:r>
            <a:r>
              <a:rPr lang="en-IN" sz="2000" b="1" dirty="0">
                <a:solidFill>
                  <a:srgbClr val="0070C0"/>
                </a:solidFill>
                <a:latin typeface="Bookman Old Style" panose="02050604050505020204" pitchFamily="18" charset="0"/>
              </a:rPr>
              <a:t>5x5 matrix </a:t>
            </a:r>
            <a:r>
              <a:rPr lang="en-IN" sz="2000" dirty="0">
                <a:solidFill>
                  <a:srgbClr val="0070C0"/>
                </a:solidFill>
                <a:latin typeface="Bookman Old Style" panose="02050604050505020204" pitchFamily="18" charset="0"/>
              </a:rPr>
              <a:t>of letters constructed using a keyword. </a:t>
            </a:r>
            <a:endParaRPr lang="en-IN" sz="2000" dirty="0">
              <a:solidFill>
                <a:srgbClr val="0070C0"/>
              </a:solidFill>
              <a:latin typeface="Bookman Old Style" panose="02050604050505020204" pitchFamily="18" charset="0"/>
            </a:endParaRPr>
          </a:p>
          <a:p>
            <a:pPr marL="386080" lvl="2" indent="-386080" algn="just">
              <a:spcBef>
                <a:spcPts val="360"/>
              </a:spcBef>
              <a:buClr>
                <a:srgbClr val="0070C0"/>
              </a:buClr>
              <a:buSzPts val="2400"/>
              <a:buFont typeface="Arial" panose="020B0604020202020204" pitchFamily="34" charset="0"/>
              <a:buChar char="•"/>
            </a:pPr>
            <a:r>
              <a:rPr lang="en-IN" sz="2000" dirty="0">
                <a:solidFill>
                  <a:srgbClr val="0070C0"/>
                </a:solidFill>
                <a:latin typeface="Bookman Old Style" panose="02050604050505020204" pitchFamily="18" charset="0"/>
              </a:rPr>
              <a:t>The matrix is constructed by filling in the unique letters of the keyword, and then filling in the remaining letters in alphabetic order.</a:t>
            </a:r>
            <a:endParaRPr lang="en-IN" sz="2000" dirty="0">
              <a:solidFill>
                <a:srgbClr val="0070C0"/>
              </a:solidFill>
              <a:latin typeface="Bookman Old Style" panose="02050604050505020204" pitchFamily="18" charset="0"/>
            </a:endParaRPr>
          </a:p>
          <a:p>
            <a:pPr marL="386080" lvl="2" indent="-386080" algn="just">
              <a:spcBef>
                <a:spcPts val="360"/>
              </a:spcBef>
              <a:buClr>
                <a:srgbClr val="0070C0"/>
              </a:buClr>
              <a:buSzPts val="2400"/>
              <a:buFont typeface="Arial" panose="020B0604020202020204" pitchFamily="34" charset="0"/>
              <a:buChar char="•"/>
            </a:pPr>
            <a:endParaRPr dirty="0"/>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2. Playfair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descr="A picture containing text, crossword puzzle, keyboard&#10;&#10;Description automatically generated"/>
          <p:cNvPicPr>
            <a:picLocks noChangeAspect="1"/>
          </p:cNvPicPr>
          <p:nvPr/>
        </p:nvPicPr>
        <p:blipFill>
          <a:blip r:embed="rId1"/>
          <a:stretch>
            <a:fillRect/>
          </a:stretch>
        </p:blipFill>
        <p:spPr>
          <a:xfrm>
            <a:off x="6310489" y="2225722"/>
            <a:ext cx="2698044" cy="21840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9">
                                            <p:txEl>
                                              <p:pRg st="3" end="3"/>
                                            </p:txEl>
                                          </p:spTgt>
                                        </p:tgtEl>
                                        <p:attrNameLst>
                                          <p:attrName>style.visibility</p:attrName>
                                        </p:attrNameLst>
                                      </p:cBhvr>
                                      <p:to>
                                        <p:strVal val="visible"/>
                                      </p:to>
                                    </p:set>
                                    <p:anim calcmode="lin" valueType="num">
                                      <p:cBhvr additive="base">
                                        <p:cTn id="21" dur="5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398934"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r>
              <a:rPr lang="en-IN" b="0" i="0" dirty="0">
                <a:solidFill>
                  <a:srgbClr val="0070C0"/>
                </a:solidFill>
                <a:effectLst/>
                <a:latin typeface="Bookman Old Style" panose="02050604050505020204" pitchFamily="18" charset="0"/>
              </a:rPr>
              <a:t>Pair cannot be made with same letter. Break the letter and fill with filler letter </a:t>
            </a:r>
            <a:r>
              <a:rPr lang="en-IN" b="0" i="1" dirty="0">
                <a:solidFill>
                  <a:srgbClr val="0070C0"/>
                </a:solidFill>
                <a:effectLst/>
                <a:latin typeface="Bookman Old Style" panose="02050604050505020204" pitchFamily="18" charset="0"/>
              </a:rPr>
              <a:t>‘x’.</a:t>
            </a:r>
            <a:endParaRPr lang="en-IN" b="0" i="1"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i="1"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b="0" i="1"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i="1"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r>
              <a:rPr lang="en-IN" b="0" i="0" dirty="0">
                <a:solidFill>
                  <a:srgbClr val="0070C0"/>
                </a:solidFill>
                <a:effectLst/>
                <a:latin typeface="Bookman Old Style" panose="02050604050505020204" pitchFamily="18" charset="0"/>
              </a:rPr>
              <a:t>If the letter is standing alone in the process of pairing, then add an extra filler letter</a:t>
            </a:r>
            <a:r>
              <a:rPr lang="en-IN" b="0" i="1" dirty="0">
                <a:solidFill>
                  <a:srgbClr val="0070C0"/>
                </a:solidFill>
                <a:effectLst/>
                <a:latin typeface="Bookman Old Style" panose="02050604050505020204" pitchFamily="18" charset="0"/>
              </a:rPr>
              <a:t> ‘z’ </a:t>
            </a:r>
            <a:r>
              <a:rPr lang="en-IN" b="0" i="0" dirty="0">
                <a:solidFill>
                  <a:srgbClr val="0070C0"/>
                </a:solidFill>
                <a:effectLst/>
                <a:latin typeface="Bookman Old Style" panose="02050604050505020204" pitchFamily="18" charset="0"/>
              </a:rPr>
              <a:t>with the alone letter.</a:t>
            </a:r>
            <a:endParaRPr lang="en-IN" b="0" i="0"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b="0" i="1"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Rules of Playfair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2641600" y="1658408"/>
            <a:ext cx="2257778" cy="825147"/>
          </a:xfrm>
          <a:prstGeom prst="rect">
            <a:avLst/>
          </a:prstGeom>
        </p:spPr>
      </p:pic>
      <p:pic>
        <p:nvPicPr>
          <p:cNvPr id="5" name="Picture 4"/>
          <p:cNvPicPr>
            <a:picLocks noChangeAspect="1"/>
          </p:cNvPicPr>
          <p:nvPr/>
        </p:nvPicPr>
        <p:blipFill>
          <a:blip r:embed="rId2"/>
          <a:stretch>
            <a:fillRect/>
          </a:stretch>
        </p:blipFill>
        <p:spPr>
          <a:xfrm>
            <a:off x="2737026" y="3859388"/>
            <a:ext cx="2066925" cy="8251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
                                            <p:txEl>
                                              <p:pRg st="4" end="4"/>
                                            </p:txEl>
                                          </p:spTgt>
                                        </p:tgtEl>
                                        <p:attrNameLst>
                                          <p:attrName>style.visibility</p:attrName>
                                        </p:attrNameLst>
                                      </p:cBhvr>
                                      <p:to>
                                        <p:strVal val="visible"/>
                                      </p:to>
                                    </p:set>
                                    <p:anim calcmode="lin" valueType="num">
                                      <p:cBhvr additive="base">
                                        <p:cTn id="17"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5339645"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r>
              <a:rPr lang="en-IN" sz="2000" b="0" dirty="0">
                <a:solidFill>
                  <a:srgbClr val="0070C0"/>
                </a:solidFill>
                <a:effectLst/>
                <a:latin typeface="Bookman Old Style" panose="02050604050505020204" pitchFamily="18" charset="0"/>
              </a:rPr>
              <a:t>Two plaintext letters that fall in same row of the matrix are each replaced by the letter to the right.</a:t>
            </a:r>
            <a:endParaRPr lang="en-IN" sz="2000" b="0"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sz="2000" dirty="0">
              <a:solidFill>
                <a:srgbClr val="0070C0"/>
              </a:solidFill>
              <a:latin typeface="Bookman Old Style" panose="02050604050505020204" pitchFamily="18" charset="0"/>
            </a:endParaRPr>
          </a:p>
          <a:p>
            <a:pPr marL="0" lvl="2" indent="0" algn="just">
              <a:spcBef>
                <a:spcPts val="360"/>
              </a:spcBef>
              <a:buClr>
                <a:srgbClr val="0070C0"/>
              </a:buClr>
              <a:buSzPts val="2400"/>
              <a:buNone/>
            </a:pPr>
            <a:endParaRPr lang="en-IN" sz="2000" b="0" dirty="0">
              <a:solidFill>
                <a:srgbClr val="0070C0"/>
              </a:solidFill>
              <a:effectLst/>
              <a:latin typeface="Bookman Old Style" panose="02050604050505020204" pitchFamily="18" charset="0"/>
            </a:endParaRPr>
          </a:p>
          <a:p>
            <a:pPr marL="0" lvl="2" indent="0" algn="just">
              <a:spcBef>
                <a:spcPts val="360"/>
              </a:spcBef>
              <a:buClr>
                <a:srgbClr val="0070C0"/>
              </a:buClr>
              <a:buSzPts val="2400"/>
              <a:buNone/>
            </a:pPr>
            <a:endParaRPr lang="en-IN" sz="2000" b="0"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r>
              <a:rPr lang="en-IN" sz="2000" dirty="0">
                <a:solidFill>
                  <a:srgbClr val="0070C0"/>
                </a:solidFill>
                <a:latin typeface="Bookman Old Style" panose="02050604050505020204" pitchFamily="18" charset="0"/>
              </a:rPr>
              <a:t>Two plaintext letters that fall in the same column are each replaced by the letter beneath.</a:t>
            </a:r>
            <a:endParaRPr lang="en-IN" sz="2000" b="0" dirty="0">
              <a:solidFill>
                <a:srgbClr val="0070C0"/>
              </a:solidFill>
              <a:effectLst/>
              <a:latin typeface="Bookman Old Style" panose="02050604050505020204" pitchFamily="18" charset="0"/>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Rules of Playfair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1907480" y="1689949"/>
            <a:ext cx="1752600" cy="710318"/>
          </a:xfrm>
          <a:prstGeom prst="rect">
            <a:avLst/>
          </a:prstGeom>
        </p:spPr>
      </p:pic>
      <p:pic>
        <p:nvPicPr>
          <p:cNvPr id="7" name="Picture 6"/>
          <p:cNvPicPr>
            <a:picLocks noChangeAspect="1"/>
          </p:cNvPicPr>
          <p:nvPr/>
        </p:nvPicPr>
        <p:blipFill>
          <a:blip r:embed="rId2"/>
          <a:stretch>
            <a:fillRect/>
          </a:stretch>
        </p:blipFill>
        <p:spPr>
          <a:xfrm>
            <a:off x="6004807" y="733779"/>
            <a:ext cx="2773895" cy="1837972"/>
          </a:xfrm>
          <a:prstGeom prst="rect">
            <a:avLst/>
          </a:prstGeom>
        </p:spPr>
      </p:pic>
      <p:pic>
        <p:nvPicPr>
          <p:cNvPr id="9" name="Picture 8"/>
          <p:cNvPicPr>
            <a:picLocks noChangeAspect="1"/>
          </p:cNvPicPr>
          <p:nvPr/>
        </p:nvPicPr>
        <p:blipFill>
          <a:blip r:embed="rId3"/>
          <a:stretch>
            <a:fillRect/>
          </a:stretch>
        </p:blipFill>
        <p:spPr>
          <a:xfrm>
            <a:off x="1751917" y="3918138"/>
            <a:ext cx="2063725" cy="733137"/>
          </a:xfrm>
          <a:prstGeom prst="rect">
            <a:avLst/>
          </a:prstGeom>
        </p:spPr>
      </p:pic>
      <p:pic>
        <p:nvPicPr>
          <p:cNvPr id="11" name="Picture 10"/>
          <p:cNvPicPr>
            <a:picLocks noChangeAspect="1"/>
          </p:cNvPicPr>
          <p:nvPr/>
        </p:nvPicPr>
        <p:blipFill>
          <a:blip r:embed="rId4"/>
          <a:stretch>
            <a:fillRect/>
          </a:stretch>
        </p:blipFill>
        <p:spPr>
          <a:xfrm>
            <a:off x="6004807" y="3036382"/>
            <a:ext cx="2913415" cy="1763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xEl>
                                              <p:pRg st="4" end="4"/>
                                            </p:txEl>
                                          </p:spTgt>
                                        </p:tgtEl>
                                        <p:attrNameLst>
                                          <p:attrName>style.visibility</p:attrName>
                                        </p:attrNameLst>
                                      </p:cBhvr>
                                      <p:to>
                                        <p:strVal val="visible"/>
                                      </p:to>
                                    </p:set>
                                    <p:anim calcmode="lin" valueType="num">
                                      <p:cBhvr additive="base">
                                        <p:cTn id="23"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5339645"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r>
              <a:rPr lang="en-IN" b="0" dirty="0">
                <a:solidFill>
                  <a:srgbClr val="0070C0"/>
                </a:solidFill>
                <a:effectLst/>
                <a:latin typeface="Bookman Old Style" panose="02050604050505020204" pitchFamily="18" charset="0"/>
              </a:rPr>
              <a:t>Otherwise, each plaintext letter in a pair is replaced by the letter that lies in own row and the column occupied by the other plaintext letter.</a:t>
            </a:r>
            <a:endParaRPr lang="en-IN" b="0" dirty="0">
              <a:solidFill>
                <a:srgbClr val="0070C0"/>
              </a:solidFill>
              <a:effectLst/>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Rules Playfair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1490134" y="2766835"/>
            <a:ext cx="1828800" cy="552450"/>
          </a:xfrm>
          <a:prstGeom prst="rect">
            <a:avLst/>
          </a:prstGeom>
        </p:spPr>
      </p:pic>
      <p:pic>
        <p:nvPicPr>
          <p:cNvPr id="6" name="Picture 5"/>
          <p:cNvPicPr>
            <a:picLocks noChangeAspect="1"/>
          </p:cNvPicPr>
          <p:nvPr/>
        </p:nvPicPr>
        <p:blipFill>
          <a:blip r:embed="rId2"/>
          <a:stretch>
            <a:fillRect/>
          </a:stretch>
        </p:blipFill>
        <p:spPr>
          <a:xfrm>
            <a:off x="6005689" y="1295223"/>
            <a:ext cx="3138311" cy="21591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342489"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r>
              <a:rPr lang="en-IN" b="0" dirty="0">
                <a:solidFill>
                  <a:srgbClr val="0070C0"/>
                </a:solidFill>
                <a:effectLst/>
                <a:latin typeface="+mj-lt"/>
              </a:rPr>
              <a:t>Key: MONARCHY</a:t>
            </a:r>
            <a:endParaRPr lang="en-IN" b="0" dirty="0">
              <a:solidFill>
                <a:srgbClr val="0070C0"/>
              </a:solidFill>
              <a:effectLst/>
              <a:latin typeface="+mj-lt"/>
            </a:endParaRPr>
          </a:p>
          <a:p>
            <a:pPr marL="342900" lvl="2" indent="-342900" algn="just">
              <a:spcBef>
                <a:spcPts val="360"/>
              </a:spcBef>
              <a:buClr>
                <a:srgbClr val="0070C0"/>
              </a:buClr>
              <a:buSzPts val="2400"/>
              <a:buFont typeface="Wingdings" panose="05000000000000000000" pitchFamily="2" charset="2"/>
              <a:buChar char="ü"/>
            </a:pPr>
            <a:r>
              <a:rPr lang="en-IN" dirty="0">
                <a:solidFill>
                  <a:srgbClr val="FF0000"/>
                </a:solidFill>
                <a:latin typeface="+mj-lt"/>
              </a:rPr>
              <a:t>Plaintext: INSTRUMENTS</a:t>
            </a:r>
            <a:endParaRPr lang="en-IN" dirty="0">
              <a:solidFill>
                <a:srgbClr val="FF0000"/>
              </a:solidFill>
              <a:latin typeface="+mj-lt"/>
            </a:endParaRPr>
          </a:p>
          <a:p>
            <a:pPr marL="342900" lvl="2" indent="-342900" algn="just">
              <a:spcBef>
                <a:spcPts val="360"/>
              </a:spcBef>
              <a:buClr>
                <a:srgbClr val="0070C0"/>
              </a:buClr>
              <a:buSzPts val="2400"/>
              <a:buFont typeface="Wingdings" panose="05000000000000000000" pitchFamily="2" charset="2"/>
              <a:buChar char="ü"/>
            </a:pPr>
            <a:r>
              <a:rPr lang="en-IN" b="0" dirty="0">
                <a:solidFill>
                  <a:schemeClr val="accent4">
                    <a:lumMod val="75000"/>
                  </a:schemeClr>
                </a:solidFill>
                <a:effectLst/>
                <a:latin typeface="+mj-lt"/>
              </a:rPr>
              <a:t>Plaintext: IN ST RU ME NT SZ</a:t>
            </a:r>
            <a:endParaRPr lang="en-IN" dirty="0">
              <a:solidFill>
                <a:schemeClr val="accent4">
                  <a:lumMod val="75000"/>
                </a:schemeClr>
              </a:solidFill>
              <a:latin typeface="+mj-lt"/>
            </a:endParaRPr>
          </a:p>
          <a:p>
            <a:pPr marL="342900" lvl="2" indent="-342900" algn="just">
              <a:spcBef>
                <a:spcPts val="360"/>
              </a:spcBef>
              <a:buClr>
                <a:srgbClr val="0070C0"/>
              </a:buClr>
              <a:buSzPts val="2400"/>
              <a:buFont typeface="Wingdings" panose="05000000000000000000" pitchFamily="2" charset="2"/>
              <a:buChar char="ü"/>
            </a:pPr>
            <a:r>
              <a:rPr lang="en-IN" b="0" dirty="0">
                <a:solidFill>
                  <a:schemeClr val="accent2"/>
                </a:solidFill>
                <a:effectLst/>
                <a:latin typeface="+mj-lt"/>
              </a:rPr>
              <a:t>Ciphertext: GA TL MZ CL RQ TX</a:t>
            </a:r>
            <a:endParaRPr lang="en-IN" b="0" dirty="0">
              <a:solidFill>
                <a:schemeClr val="accent2"/>
              </a:solidFill>
              <a:effectLst/>
              <a:latin typeface="+mj-lt"/>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Playfair Cipher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8" name="Picture 7" descr="A picture containing text, crossword puzzle, keyboard&#10;&#10;Description automatically generated"/>
          <p:cNvPicPr>
            <a:picLocks noChangeAspect="1"/>
          </p:cNvPicPr>
          <p:nvPr/>
        </p:nvPicPr>
        <p:blipFill>
          <a:blip r:embed="rId1"/>
          <a:stretch>
            <a:fillRect/>
          </a:stretch>
        </p:blipFill>
        <p:spPr>
          <a:xfrm>
            <a:off x="6062133" y="733779"/>
            <a:ext cx="2641600" cy="1837972"/>
          </a:xfrm>
          <a:prstGeom prst="rect">
            <a:avLst/>
          </a:prstGeom>
        </p:spPr>
      </p:pic>
      <p:pic>
        <p:nvPicPr>
          <p:cNvPr id="7" name="Picture 6"/>
          <p:cNvPicPr>
            <a:picLocks noChangeAspect="1"/>
          </p:cNvPicPr>
          <p:nvPr/>
        </p:nvPicPr>
        <p:blipFill>
          <a:blip r:embed="rId2"/>
          <a:stretch>
            <a:fillRect/>
          </a:stretch>
        </p:blipFill>
        <p:spPr>
          <a:xfrm>
            <a:off x="1192212" y="2620432"/>
            <a:ext cx="6353175" cy="24449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9">
                                            <p:txEl>
                                              <p:pRg st="3" end="3"/>
                                            </p:txEl>
                                          </p:spTgt>
                                        </p:tgtEl>
                                        <p:attrNameLst>
                                          <p:attrName>style.visibility</p:attrName>
                                        </p:attrNameLst>
                                      </p:cBhvr>
                                      <p:to>
                                        <p:strVal val="visible"/>
                                      </p:to>
                                    </p:set>
                                    <p:anim calcmode="lin" valueType="num">
                                      <p:cBhvr additive="base">
                                        <p:cTn id="29" dur="5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r>
              <a:rPr lang="en-IN" b="0" dirty="0">
                <a:solidFill>
                  <a:srgbClr val="0070C0"/>
                </a:solidFill>
                <a:effectLst/>
                <a:latin typeface="+mj-lt"/>
              </a:rPr>
              <a:t>Key: </a:t>
            </a:r>
            <a:r>
              <a:rPr lang="en-IN" dirty="0">
                <a:solidFill>
                  <a:srgbClr val="0070C0"/>
                </a:solidFill>
                <a:latin typeface="+mj-lt"/>
              </a:rPr>
              <a:t>PLAYFAIR EXAMPLE</a:t>
            </a:r>
            <a:endParaRPr lang="en-IN" b="0" dirty="0">
              <a:solidFill>
                <a:srgbClr val="0070C0"/>
              </a:solidFill>
              <a:effectLst/>
              <a:latin typeface="+mj-lt"/>
            </a:endParaRPr>
          </a:p>
          <a:p>
            <a:pPr marL="342900" lvl="2" indent="-342900" algn="just">
              <a:spcBef>
                <a:spcPts val="360"/>
              </a:spcBef>
              <a:buClr>
                <a:srgbClr val="0070C0"/>
              </a:buClr>
              <a:buSzPts val="2400"/>
              <a:buFont typeface="Wingdings" panose="05000000000000000000" pitchFamily="2" charset="2"/>
              <a:buChar char="ü"/>
            </a:pPr>
            <a:r>
              <a:rPr lang="en-IN" dirty="0">
                <a:solidFill>
                  <a:srgbClr val="FF0000"/>
                </a:solidFill>
                <a:latin typeface="+mj-lt"/>
              </a:rPr>
              <a:t>Plaintext: HIDE THE GOLD IN THE TREE STUMP</a:t>
            </a:r>
            <a:endParaRPr lang="en-IN" dirty="0">
              <a:solidFill>
                <a:srgbClr val="FF0000"/>
              </a:solidFill>
              <a:latin typeface="+mj-lt"/>
            </a:endParaRPr>
          </a:p>
          <a:p>
            <a:pPr marL="342900" lvl="2" indent="-342900" algn="just">
              <a:spcBef>
                <a:spcPts val="360"/>
              </a:spcBef>
              <a:buClr>
                <a:srgbClr val="0070C0"/>
              </a:buClr>
              <a:buSzPts val="2400"/>
              <a:buFont typeface="Wingdings" panose="05000000000000000000" pitchFamily="2" charset="2"/>
              <a:buChar char="ü"/>
            </a:pPr>
            <a:r>
              <a:rPr lang="en-IN" b="0" dirty="0">
                <a:solidFill>
                  <a:schemeClr val="accent4">
                    <a:lumMod val="75000"/>
                  </a:schemeClr>
                </a:solidFill>
                <a:effectLst/>
                <a:latin typeface="+mj-lt"/>
              </a:rPr>
              <a:t>Plaintext: </a:t>
            </a:r>
            <a:r>
              <a:rPr lang="en-IN" dirty="0">
                <a:solidFill>
                  <a:schemeClr val="accent4">
                    <a:lumMod val="75000"/>
                  </a:schemeClr>
                </a:solidFill>
                <a:latin typeface="+mj-lt"/>
              </a:rPr>
              <a:t>HI DE TH EG OL DI NT HE TR EX ES TU MP</a:t>
            </a:r>
            <a:endParaRPr lang="en-IN" dirty="0">
              <a:solidFill>
                <a:schemeClr val="accent4">
                  <a:lumMod val="75000"/>
                </a:schemeClr>
              </a:solidFill>
              <a:latin typeface="+mj-lt"/>
            </a:endParaRPr>
          </a:p>
          <a:p>
            <a:pPr marL="342900" lvl="2" indent="-342900" algn="just">
              <a:spcBef>
                <a:spcPts val="360"/>
              </a:spcBef>
              <a:buClr>
                <a:srgbClr val="0070C0"/>
              </a:buClr>
              <a:buSzPts val="2400"/>
              <a:buFont typeface="Wingdings" panose="05000000000000000000" pitchFamily="2" charset="2"/>
              <a:buChar char="ü"/>
            </a:pPr>
            <a:r>
              <a:rPr lang="en-IN" b="0" dirty="0">
                <a:solidFill>
                  <a:schemeClr val="accent2"/>
                </a:solidFill>
                <a:effectLst/>
                <a:latin typeface="+mj-lt"/>
              </a:rPr>
              <a:t>Ciphertext: BM OD ZB XD NA BE KU DM UI XM MO UV IF</a:t>
            </a:r>
            <a:endParaRPr lang="en-IN" b="0" dirty="0">
              <a:solidFill>
                <a:schemeClr val="accent2"/>
              </a:solidFill>
              <a:effectLst/>
              <a:latin typeface="+mj-lt"/>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Playfair Cipher : Example 2</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3329234" y="2642375"/>
            <a:ext cx="3183467" cy="21577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066115"/>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342900" lvl="0" indent="-342900" algn="just" rtl="0">
              <a:spcBef>
                <a:spcPts val="640"/>
              </a:spcBef>
              <a:spcAft>
                <a:spcPts val="0"/>
              </a:spcAft>
              <a:buClr>
                <a:srgbClr val="0070C0"/>
              </a:buClr>
              <a:buSzPts val="3200"/>
              <a:buChar char="•"/>
            </a:pPr>
            <a:r>
              <a:rPr lang="en-IN" sz="2000" dirty="0">
                <a:solidFill>
                  <a:srgbClr val="0070C0"/>
                </a:solidFill>
                <a:latin typeface="Bookman Old Style" panose="02050604050505020204" pitchFamily="18" charset="0"/>
              </a:rPr>
              <a:t>Playfair cipher is a great advance over simple mono alphabetic ciphers.</a:t>
            </a:r>
            <a:endParaRPr lang="en-IN" sz="2000" dirty="0">
              <a:latin typeface="Bookman Old Style" panose="02050604050505020204" pitchFamily="18" charset="0"/>
            </a:endParaRPr>
          </a:p>
          <a:p>
            <a:pPr marL="342900" lvl="0" indent="-342900" algn="just" rtl="0">
              <a:spcBef>
                <a:spcPts val="640"/>
              </a:spcBef>
              <a:spcAft>
                <a:spcPts val="0"/>
              </a:spcAft>
              <a:buClr>
                <a:srgbClr val="0070C0"/>
              </a:buClr>
              <a:buSzPts val="3200"/>
              <a:buChar char="•"/>
            </a:pPr>
            <a:r>
              <a:rPr lang="en-IN" sz="2000" dirty="0">
                <a:solidFill>
                  <a:srgbClr val="0070C0"/>
                </a:solidFill>
                <a:latin typeface="Bookman Old Style" panose="02050604050505020204" pitchFamily="18" charset="0"/>
              </a:rPr>
              <a:t>Since there are 26 letters, 26x26 = 676 diagrams are possible, so identification of individual diagram is more difficult.</a:t>
            </a:r>
            <a:endParaRPr lang="en-IN" sz="2000" dirty="0">
              <a:latin typeface="Bookman Old Style" panose="02050604050505020204" pitchFamily="18" charset="0"/>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Strength of </a:t>
            </a: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Playfair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066115"/>
          </a:xfrm>
          <a:prstGeom prst="rect">
            <a:avLst/>
          </a:prstGeom>
          <a:noFill/>
          <a:ln>
            <a:noFill/>
          </a:ln>
        </p:spPr>
        <p:txBody>
          <a:bodyPr spcFirstLastPara="1" wrap="square" lIns="68569" tIns="34275" rIns="68569" bIns="34275" anchor="t" anchorCtr="0">
            <a:normAutofit/>
          </a:bodyPr>
          <a:lstStyle/>
          <a:p>
            <a:pPr>
              <a:buFont typeface="Arial" panose="020B0604020202020204" pitchFamily="34" charset="0"/>
              <a:buChar char="•"/>
            </a:pPr>
            <a:r>
              <a:rPr lang="en-IN" sz="1800" dirty="0">
                <a:solidFill>
                  <a:srgbClr val="0070C0"/>
                </a:solidFill>
                <a:latin typeface="Bookman Old Style" panose="02050604050505020204" pitchFamily="18" charset="0"/>
              </a:rPr>
              <a:t>A </a:t>
            </a:r>
            <a:r>
              <a:rPr lang="en-IN" sz="1800" b="0" i="0" u="none" strike="noStrike" baseline="0" dirty="0">
                <a:solidFill>
                  <a:srgbClr val="0070C0"/>
                </a:solidFill>
                <a:latin typeface="Bookman Old Style" panose="02050604050505020204" pitchFamily="18" charset="0"/>
              </a:rPr>
              <a:t>single cipher alphabet (mapping from plaintext to ciphertext) is used per message. </a:t>
            </a:r>
            <a:endParaRPr lang="en-IN" sz="1800" b="0" i="0" u="none" strike="noStrike" baseline="0" dirty="0">
              <a:solidFill>
                <a:srgbClr val="0070C0"/>
              </a:solidFill>
              <a:latin typeface="Bookman Old Style" panose="02050604050505020204" pitchFamily="18" charset="0"/>
            </a:endParaRPr>
          </a:p>
          <a:p>
            <a:pPr>
              <a:buFont typeface="Arial" panose="020B0604020202020204" pitchFamily="34" charset="0"/>
              <a:buChar char="•"/>
            </a:pPr>
            <a:r>
              <a:rPr lang="en-IN" sz="1800" dirty="0">
                <a:solidFill>
                  <a:srgbClr val="0070C0"/>
                </a:solidFill>
              </a:rPr>
              <a:t>It has a fixed replacement structure. </a:t>
            </a:r>
            <a:endParaRPr lang="en-IN" sz="1800" dirty="0">
              <a:solidFill>
                <a:srgbClr val="0070C0"/>
              </a:solidFill>
            </a:endParaRPr>
          </a:p>
          <a:p>
            <a:pPr>
              <a:buFont typeface="Arial" panose="020B0604020202020204" pitchFamily="34" charset="0"/>
              <a:buChar char="•"/>
            </a:pPr>
            <a:r>
              <a:rPr lang="en-IN" sz="1800" dirty="0">
                <a:solidFill>
                  <a:srgbClr val="0070C0"/>
                </a:solidFill>
              </a:rPr>
              <a:t>Each plaintext letter maps to a different random ciphertext letter </a:t>
            </a:r>
            <a:endParaRPr lang="en-IN" sz="1800" dirty="0"/>
          </a:p>
          <a:p>
            <a:pPr>
              <a:buFont typeface="Arial" panose="020B0604020202020204" pitchFamily="34" charset="0"/>
              <a:buChar char="•"/>
            </a:pPr>
            <a:r>
              <a:rPr lang="en-US" sz="1800" dirty="0">
                <a:solidFill>
                  <a:srgbClr val="0070C0"/>
                </a:solidFill>
              </a:rPr>
              <a:t>The substitution is fixed for each letter of the alphabet</a:t>
            </a:r>
            <a:r>
              <a:rPr lang="en-IN" sz="1800" dirty="0">
                <a:solidFill>
                  <a:srgbClr val="0070C0"/>
                </a:solidFill>
                <a:latin typeface="Bookman Old Style" panose="02050604050505020204" pitchFamily="18" charset="0"/>
              </a:rPr>
              <a:t>.</a:t>
            </a:r>
            <a:endParaRPr lang="en-IN" sz="1800" dirty="0">
              <a:solidFill>
                <a:srgbClr val="0070C0"/>
              </a:solidFill>
              <a:latin typeface="Bookman Old Style" panose="02050604050505020204" pitchFamily="18" charset="0"/>
            </a:endParaRPr>
          </a:p>
          <a:p>
            <a:pPr>
              <a:buFont typeface="Arial" panose="020B0604020202020204" pitchFamily="34" charset="0"/>
              <a:buChar char="•"/>
            </a:pPr>
            <a:r>
              <a:rPr lang="en-IN" sz="1800" dirty="0">
                <a:solidFill>
                  <a:srgbClr val="0070C0"/>
                </a:solidFill>
              </a:rPr>
              <a:t>Eg: Thus, if "a" is encrypted to "R", then every time we see the letter "a" in the plaintext, we replace it with the letter "R" in the ciphertext. </a:t>
            </a:r>
            <a:endParaRPr lang="en-IN" sz="1800" b="1" dirty="0">
              <a:solidFill>
                <a:srgbClr val="0070C0"/>
              </a:solidFill>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3. Monoalphabetic Ciphers</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066115"/>
          </a:xfrm>
          <a:prstGeom prst="rect">
            <a:avLst/>
          </a:prstGeom>
          <a:noFill/>
          <a:ln>
            <a:noFill/>
          </a:ln>
        </p:spPr>
        <p:txBody>
          <a:bodyPr spcFirstLastPara="1" wrap="square" lIns="68569" tIns="34275" rIns="68569" bIns="34275" anchor="t" anchorCtr="0">
            <a:normAutofit/>
          </a:bodyPr>
          <a:lstStyle/>
          <a:p>
            <a:pPr marL="361950" lvl="0" indent="-361950" algn="just" rtl="0">
              <a:lnSpc>
                <a:spcPct val="90000"/>
              </a:lnSpc>
              <a:spcBef>
                <a:spcPts val="590"/>
              </a:spcBef>
              <a:spcAft>
                <a:spcPts val="0"/>
              </a:spcAft>
              <a:buClr>
                <a:srgbClr val="0070C0"/>
              </a:buClr>
              <a:buSzPts val="2960"/>
              <a:buChar char="•"/>
            </a:pPr>
            <a:r>
              <a:rPr lang="en-IN" sz="1800" dirty="0">
                <a:solidFill>
                  <a:srgbClr val="0070C0"/>
                </a:solidFill>
                <a:latin typeface="Bookman Old Style" panose="02050604050505020204" pitchFamily="18" charset="0"/>
              </a:rPr>
              <a:t>Hill cipher is a </a:t>
            </a:r>
            <a:r>
              <a:rPr lang="en-IN" sz="1800" dirty="0" err="1">
                <a:solidFill>
                  <a:srgbClr val="0070C0"/>
                </a:solidFill>
                <a:latin typeface="Bookman Old Style" panose="02050604050505020204" pitchFamily="18" charset="0"/>
              </a:rPr>
              <a:t>polygraphic</a:t>
            </a:r>
            <a:r>
              <a:rPr lang="en-IN" sz="1800" dirty="0">
                <a:solidFill>
                  <a:srgbClr val="0070C0"/>
                </a:solidFill>
                <a:latin typeface="Bookman Old Style" panose="02050604050505020204" pitchFamily="18" charset="0"/>
              </a:rPr>
              <a:t> substitution cipher based on linear algebra. </a:t>
            </a:r>
            <a:endParaRPr lang="en-IN" sz="18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r>
              <a:rPr lang="en-IN" sz="1800" dirty="0">
                <a:solidFill>
                  <a:srgbClr val="0070C0"/>
                </a:solidFill>
                <a:latin typeface="Bookman Old Style" panose="02050604050505020204" pitchFamily="18" charset="0"/>
              </a:rPr>
              <a:t>Each letter is represented by a number modulo 26. </a:t>
            </a:r>
            <a:endParaRPr lang="en-IN" sz="18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r>
              <a:rPr lang="en-IN" sz="1800" dirty="0">
                <a:solidFill>
                  <a:srgbClr val="0070C0"/>
                </a:solidFill>
                <a:latin typeface="Bookman Old Style" panose="02050604050505020204" pitchFamily="18" charset="0"/>
              </a:rPr>
              <a:t>To encrypt a message, each block of n letters is multiplied by an invertible n × n matrix, against modulus 26. </a:t>
            </a:r>
            <a:endParaRPr lang="en-IN" sz="1800" dirty="0">
              <a:solidFill>
                <a:srgbClr val="0070C0"/>
              </a:solidFill>
              <a:latin typeface="Bookman Old Style" panose="02050604050505020204" pitchFamily="18" charset="0"/>
            </a:endParaRPr>
          </a:p>
          <a:p>
            <a:pPr marL="0" lvl="0" indent="0" algn="ctr" rtl="0">
              <a:lnSpc>
                <a:spcPct val="90000"/>
              </a:lnSpc>
              <a:spcBef>
                <a:spcPts val="590"/>
              </a:spcBef>
              <a:spcAft>
                <a:spcPts val="0"/>
              </a:spcAft>
              <a:buClr>
                <a:srgbClr val="0070C0"/>
              </a:buClr>
              <a:buSzPts val="2960"/>
              <a:buNone/>
            </a:pPr>
            <a:r>
              <a:rPr lang="en-IN" sz="2000" b="1" dirty="0">
                <a:solidFill>
                  <a:schemeClr val="accent4">
                    <a:lumMod val="50000"/>
                  </a:schemeClr>
                </a:solidFill>
                <a:latin typeface="Bookman Old Style" panose="02050604050505020204" pitchFamily="18" charset="0"/>
              </a:rPr>
              <a:t>Encryption: PK mod 26</a:t>
            </a:r>
            <a:endParaRPr lang="en-IN" sz="2000" b="1" dirty="0">
              <a:solidFill>
                <a:schemeClr val="accent4">
                  <a:lumMod val="50000"/>
                </a:schemeClr>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r>
              <a:rPr lang="en-IN" sz="1800" dirty="0">
                <a:solidFill>
                  <a:srgbClr val="0070C0"/>
                </a:solidFill>
                <a:latin typeface="Bookman Old Style" panose="02050604050505020204" pitchFamily="18" charset="0"/>
              </a:rPr>
              <a:t>To decrypt the message, each block is multiplied by the inverse of the matrix used for encryption.</a:t>
            </a:r>
            <a:endParaRPr lang="en-IN" sz="1800" dirty="0">
              <a:solidFill>
                <a:srgbClr val="0070C0"/>
              </a:solidFill>
              <a:latin typeface="Bookman Old Style" panose="02050604050505020204" pitchFamily="18" charset="0"/>
            </a:endParaRPr>
          </a:p>
          <a:p>
            <a:pPr marL="0" indent="0" algn="ctr">
              <a:lnSpc>
                <a:spcPct val="90000"/>
              </a:lnSpc>
              <a:spcBef>
                <a:spcPts val="590"/>
              </a:spcBef>
              <a:buClr>
                <a:srgbClr val="0070C0"/>
              </a:buClr>
              <a:buSzPts val="2960"/>
              <a:buNone/>
            </a:pPr>
            <a:r>
              <a:rPr lang="en-IN" sz="2000" b="1" dirty="0">
                <a:solidFill>
                  <a:schemeClr val="accent4">
                    <a:lumMod val="50000"/>
                  </a:schemeClr>
                </a:solidFill>
                <a:latin typeface="Bookman Old Style" panose="02050604050505020204" pitchFamily="18" charset="0"/>
              </a:rPr>
              <a:t>Decryption: </a:t>
            </a: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CK</a:t>
            </a:r>
            <a:r>
              <a:rPr lang="en-IN" sz="2000" b="1" baseline="30000" dirty="0">
                <a:effectLst/>
                <a:latin typeface="Bookman Old Style" panose="02050604050505020204" pitchFamily="18" charset="0"/>
                <a:ea typeface="Calibri" panose="020F0502020204030204" pitchFamily="34" charset="0"/>
                <a:cs typeface="Times New Roman" panose="02020603050405020304" pitchFamily="18" charset="0"/>
              </a:rPr>
              <a:t>-1</a:t>
            </a:r>
            <a:r>
              <a:rPr lang="en-IN" sz="2000" b="1" dirty="0">
                <a:effectLst/>
                <a:latin typeface="Bookman Old Style" panose="02050604050505020204" pitchFamily="18" charset="0"/>
                <a:ea typeface="Calibri" panose="020F0502020204030204" pitchFamily="34" charset="0"/>
                <a:cs typeface="Times New Roman" panose="02020603050405020304" pitchFamily="18" charset="0"/>
              </a:rPr>
              <a:t> mod 26</a:t>
            </a:r>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ctr">
              <a:lnSpc>
                <a:spcPct val="90000"/>
              </a:lnSpc>
              <a:spcBef>
                <a:spcPts val="590"/>
              </a:spcBef>
              <a:buClr>
                <a:srgbClr val="0070C0"/>
              </a:buClr>
              <a:buSzPts val="2960"/>
              <a:buNone/>
            </a:pPr>
            <a:endParaRPr lang="en-IN" sz="1800" b="1" dirty="0">
              <a:solidFill>
                <a:schemeClr val="accent4">
                  <a:lumMod val="50000"/>
                </a:schemeClr>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4. Hill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066115"/>
          </a:xfrm>
          <a:prstGeom prst="rect">
            <a:avLst/>
          </a:prstGeom>
          <a:noFill/>
          <a:ln>
            <a:noFill/>
          </a:ln>
        </p:spPr>
        <p:txBody>
          <a:bodyPr spcFirstLastPara="1" wrap="square" lIns="68569" tIns="34275" rIns="68569" bIns="34275" anchor="t" anchorCtr="0">
            <a:normAutofit/>
          </a:bodyPr>
          <a:lstStyle/>
          <a:p>
            <a:pPr marL="342900" lvl="0" indent="-342900" algn="l" rtl="0">
              <a:spcBef>
                <a:spcPts val="0"/>
              </a:spcBef>
              <a:spcAft>
                <a:spcPts val="0"/>
              </a:spcAft>
              <a:buClr>
                <a:srgbClr val="262626"/>
              </a:buClr>
              <a:buSzPts val="3200"/>
              <a:buChar char="•"/>
            </a:pPr>
            <a:r>
              <a:rPr lang="en-IN" sz="2000" b="1" dirty="0">
                <a:solidFill>
                  <a:srgbClr val="262626"/>
                </a:solidFill>
                <a:latin typeface="Bookman Old Style" panose="02050604050505020204" pitchFamily="18" charset="0"/>
              </a:rPr>
              <a:t>Input : </a:t>
            </a:r>
            <a:r>
              <a:rPr lang="en-IN" sz="2000" dirty="0">
                <a:solidFill>
                  <a:srgbClr val="0070C0"/>
                </a:solidFill>
                <a:latin typeface="Bookman Old Style" panose="02050604050505020204" pitchFamily="18" charset="0"/>
              </a:rPr>
              <a:t>Plaintext: ACT </a:t>
            </a:r>
            <a:endParaRPr lang="en-IN" sz="2000" dirty="0">
              <a:solidFill>
                <a:srgbClr val="0070C0"/>
              </a:solidFill>
              <a:latin typeface="Bookman Old Style" panose="02050604050505020204" pitchFamily="18" charset="0"/>
            </a:endParaRPr>
          </a:p>
          <a:p>
            <a:pPr marL="742950" lvl="1" indent="-285750" algn="l" rtl="0">
              <a:spcBef>
                <a:spcPts val="560"/>
              </a:spcBef>
              <a:spcAft>
                <a:spcPts val="0"/>
              </a:spcAft>
              <a:buClr>
                <a:srgbClr val="0070C0"/>
              </a:buClr>
              <a:buSzPts val="2800"/>
              <a:buChar char="–"/>
            </a:pPr>
            <a:r>
              <a:rPr lang="en-IN" sz="2000" b="1" dirty="0">
                <a:solidFill>
                  <a:srgbClr val="0070C0"/>
                </a:solidFill>
                <a:latin typeface="Bookman Old Style" panose="02050604050505020204" pitchFamily="18" charset="0"/>
              </a:rPr>
              <a:t>Key: </a:t>
            </a:r>
            <a:r>
              <a:rPr lang="en-IN" sz="2000" dirty="0">
                <a:solidFill>
                  <a:srgbClr val="0070C0"/>
                </a:solidFill>
                <a:latin typeface="Bookman Old Style" panose="02050604050505020204" pitchFamily="18" charset="0"/>
              </a:rPr>
              <a:t>GYBNQKURP </a:t>
            </a:r>
            <a:endParaRPr lang="en-IN" sz="2000" dirty="0">
              <a:latin typeface="Bookman Old Style" panose="02050604050505020204" pitchFamily="18" charset="0"/>
            </a:endParaRPr>
          </a:p>
          <a:p>
            <a:pPr marL="742950" lvl="1" indent="-285750" algn="l" rtl="0">
              <a:spcBef>
                <a:spcPts val="560"/>
              </a:spcBef>
              <a:spcAft>
                <a:spcPts val="0"/>
              </a:spcAft>
              <a:buClr>
                <a:srgbClr val="0070C0"/>
              </a:buClr>
              <a:buSzPts val="2800"/>
              <a:buChar char="–"/>
            </a:pPr>
            <a:r>
              <a:rPr lang="en-IN" sz="2000" b="1" dirty="0">
                <a:solidFill>
                  <a:srgbClr val="0070C0"/>
                </a:solidFill>
                <a:latin typeface="Bookman Old Style" panose="02050604050505020204" pitchFamily="18" charset="0"/>
              </a:rPr>
              <a:t>Output : </a:t>
            </a:r>
            <a:r>
              <a:rPr lang="en-IN" sz="2000" dirty="0">
                <a:solidFill>
                  <a:srgbClr val="0070C0"/>
                </a:solidFill>
                <a:latin typeface="Bookman Old Style" panose="02050604050505020204" pitchFamily="18" charset="0"/>
              </a:rPr>
              <a:t>Ciphertext: POH </a:t>
            </a:r>
            <a:endParaRPr lang="en-IN" sz="1800" b="1" dirty="0">
              <a:solidFill>
                <a:schemeClr val="accent4">
                  <a:lumMod val="50000"/>
                </a:schemeClr>
              </a:solidFill>
              <a:latin typeface="Bookman Old Style" panose="02050604050505020204" pitchFamily="18" charset="0"/>
            </a:endParaRPr>
          </a:p>
          <a:p>
            <a:pPr marL="342900" lvl="0" indent="-342900" algn="just" rtl="0">
              <a:spcBef>
                <a:spcPts val="640"/>
              </a:spcBef>
              <a:spcAft>
                <a:spcPts val="0"/>
              </a:spcAft>
              <a:buClr>
                <a:srgbClr val="262626"/>
              </a:buClr>
              <a:buSzPts val="3200"/>
              <a:buChar char="•"/>
            </a:pPr>
            <a:r>
              <a:rPr lang="en-IN" sz="2000" b="1" dirty="0">
                <a:solidFill>
                  <a:srgbClr val="262626"/>
                </a:solidFill>
                <a:latin typeface="Bookman Old Style" panose="02050604050505020204" pitchFamily="18" charset="0"/>
              </a:rPr>
              <a:t>Encryption </a:t>
            </a:r>
            <a:endParaRPr lang="en-IN" sz="2000" dirty="0">
              <a:solidFill>
                <a:srgbClr val="262626"/>
              </a:solidFill>
              <a:latin typeface="Bookman Old Style" panose="02050604050505020204" pitchFamily="18" charset="0"/>
            </a:endParaRPr>
          </a:p>
          <a:p>
            <a:pPr marL="742950" lvl="1" indent="-285750" algn="just" rtl="0">
              <a:spcBef>
                <a:spcPts val="560"/>
              </a:spcBef>
              <a:spcAft>
                <a:spcPts val="0"/>
              </a:spcAft>
              <a:buClr>
                <a:srgbClr val="0070C0"/>
              </a:buClr>
              <a:buSzPts val="2800"/>
              <a:buChar char="–"/>
            </a:pPr>
            <a:r>
              <a:rPr lang="en-IN" sz="2000" dirty="0">
                <a:solidFill>
                  <a:srgbClr val="0070C0"/>
                </a:solidFill>
                <a:latin typeface="Bookman Old Style" panose="02050604050505020204" pitchFamily="18" charset="0"/>
              </a:rPr>
              <a:t>We have to encrypt the message ‘</a:t>
            </a:r>
            <a:r>
              <a:rPr lang="en-IN" sz="2000" b="1" dirty="0">
                <a:solidFill>
                  <a:srgbClr val="0070C0"/>
                </a:solidFill>
                <a:latin typeface="Bookman Old Style" panose="02050604050505020204" pitchFamily="18" charset="0"/>
              </a:rPr>
              <a:t>ACT</a:t>
            </a:r>
            <a:r>
              <a:rPr lang="en-IN" sz="2000" dirty="0">
                <a:solidFill>
                  <a:srgbClr val="0070C0"/>
                </a:solidFill>
                <a:latin typeface="Bookman Old Style" panose="02050604050505020204" pitchFamily="18" charset="0"/>
              </a:rPr>
              <a:t>’ (n=3).The key is ‘</a:t>
            </a:r>
            <a:r>
              <a:rPr lang="en-IN" sz="2000" b="1" dirty="0">
                <a:solidFill>
                  <a:srgbClr val="0070C0"/>
                </a:solidFill>
                <a:latin typeface="Bookman Old Style" panose="02050604050505020204" pitchFamily="18" charset="0"/>
              </a:rPr>
              <a:t>GYBNQKURP</a:t>
            </a:r>
            <a:r>
              <a:rPr lang="en-IN" sz="2000" dirty="0">
                <a:solidFill>
                  <a:srgbClr val="0070C0"/>
                </a:solidFill>
                <a:latin typeface="Bookman Old Style" panose="02050604050505020204" pitchFamily="18" charset="0"/>
              </a:rPr>
              <a:t>’ which can be written as the  n X n matrix: </a:t>
            </a:r>
            <a:endParaRPr lang="en-IN" sz="2000" dirty="0">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Hill Cipher: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62846" y="121634"/>
            <a:ext cx="77215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solidFill>
                  <a:schemeClr val="tx1">
                    <a:lumMod val="75000"/>
                  </a:schemeClr>
                </a:solidFill>
                <a:latin typeface="Bookman Old Style" panose="02050604050505020204" pitchFamily="18" charset="0"/>
                <a:cs typeface="Calibri" panose="020F0502020204030204" pitchFamily="34" charset="0"/>
              </a:rPr>
              <a:t>Objectives of Computer Security</a:t>
            </a:r>
            <a:endParaRPr b="1" dirty="0">
              <a:solidFill>
                <a:schemeClr val="tx1">
                  <a:lumMod val="75000"/>
                </a:schemeClr>
              </a:solidFill>
              <a:latin typeface="Bookman Old Style" panose="02050604050505020204" pitchFamily="18" charset="0"/>
              <a:cs typeface="Calibri" panose="020F050202020403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5" name="Picture 4" descr="A picture containing text, sign&#10;&#10;Description automatically generated"/>
          <p:cNvPicPr>
            <a:picLocks noChangeAspect="1"/>
          </p:cNvPicPr>
          <p:nvPr/>
        </p:nvPicPr>
        <p:blipFill>
          <a:blip r:embed="rId1"/>
          <a:stretch>
            <a:fillRect/>
          </a:stretch>
        </p:blipFill>
        <p:spPr>
          <a:xfrm>
            <a:off x="8353778" y="1"/>
            <a:ext cx="790222" cy="733778"/>
          </a:xfrm>
          <a:prstGeom prst="rect">
            <a:avLst/>
          </a:prstGeom>
        </p:spPr>
      </p:pic>
      <p:sp>
        <p:nvSpPr>
          <p:cNvPr id="8" name="Google Shape;108;p4"/>
          <p:cNvSpPr txBox="1"/>
          <p:nvPr/>
        </p:nvSpPr>
        <p:spPr>
          <a:xfrm>
            <a:off x="462845" y="1089377"/>
            <a:ext cx="8105421" cy="347783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Calibri" panose="020F0502020204030204"/>
              <a:buAutoNum type="arabicPeriod"/>
            </a:pPr>
            <a:r>
              <a:rPr lang="en-US" sz="2000" b="1"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Confidentiality</a:t>
            </a:r>
            <a:endParaRPr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914400" marR="0" lvl="1" indent="-457200" algn="l" rtl="0">
              <a:spcBef>
                <a:spcPts val="0"/>
              </a:spcBef>
              <a:spcAft>
                <a:spcPts val="0"/>
              </a:spcAft>
              <a:buClr>
                <a:schemeClr val="dk1"/>
              </a:buClr>
              <a:buSzPts val="2400"/>
              <a:buFont typeface="Noto Sans Symbols"/>
              <a:buChar char="▪"/>
            </a:pPr>
            <a:r>
              <a:rPr lang="en-US"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Data confidentiality</a:t>
            </a:r>
            <a:endParaRPr sz="2000" dirty="0">
              <a:solidFill>
                <a:schemeClr val="tx1">
                  <a:lumMod val="75000"/>
                </a:schemeClr>
              </a:solidFill>
              <a:latin typeface="Bookman Old Style" panose="02050604050505020204" pitchFamily="18" charset="0"/>
            </a:endParaRPr>
          </a:p>
          <a:p>
            <a:pPr marL="914400" marR="0" lvl="1" indent="-457200" algn="l" rtl="0">
              <a:spcBef>
                <a:spcPts val="0"/>
              </a:spcBef>
              <a:spcAft>
                <a:spcPts val="0"/>
              </a:spcAft>
              <a:buClr>
                <a:schemeClr val="dk1"/>
              </a:buClr>
              <a:buSzPts val="2400"/>
              <a:buFont typeface="Noto Sans Symbols"/>
              <a:buChar char="▪"/>
            </a:pPr>
            <a:r>
              <a:rPr lang="en-US"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Privacy</a:t>
            </a:r>
            <a:endParaRPr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457200" marR="0" lvl="1" indent="-457200" algn="l" rtl="0">
              <a:spcBef>
                <a:spcPts val="0"/>
              </a:spcBef>
              <a:spcAft>
                <a:spcPts val="0"/>
              </a:spcAft>
              <a:buClr>
                <a:schemeClr val="dk1"/>
              </a:buClr>
              <a:buSzPts val="2400"/>
              <a:buFont typeface="Calibri" panose="020F0502020204030204"/>
              <a:buAutoNum type="arabicPeriod" startAt="2"/>
            </a:pPr>
            <a:r>
              <a:rPr lang="en-US" sz="2000" b="1"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Integrity</a:t>
            </a:r>
            <a:endParaRPr sz="2000" dirty="0">
              <a:solidFill>
                <a:schemeClr val="tx1">
                  <a:lumMod val="75000"/>
                </a:schemeClr>
              </a:solidFill>
              <a:latin typeface="Bookman Old Style" panose="02050604050505020204" pitchFamily="18" charset="0"/>
            </a:endParaRPr>
          </a:p>
          <a:p>
            <a:pPr marL="574675" marR="0" lvl="1" indent="-117475" algn="l" rtl="0">
              <a:spcBef>
                <a:spcPts val="0"/>
              </a:spcBef>
              <a:spcAft>
                <a:spcPts val="0"/>
              </a:spcAft>
              <a:buClr>
                <a:schemeClr val="dk1"/>
              </a:buClr>
              <a:buSzPts val="2400"/>
              <a:buFont typeface="Arial" panose="020B0604020202020204"/>
              <a:buChar char="•"/>
            </a:pPr>
            <a:r>
              <a:rPr lang="en-US"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     Data integrity</a:t>
            </a:r>
            <a:endParaRPr sz="2000" dirty="0">
              <a:solidFill>
                <a:schemeClr val="tx1">
                  <a:lumMod val="75000"/>
                </a:schemeClr>
              </a:solidFill>
              <a:latin typeface="Bookman Old Style" panose="02050604050505020204" pitchFamily="18" charset="0"/>
            </a:endParaRPr>
          </a:p>
          <a:p>
            <a:pPr marL="796925" marR="0" lvl="1" indent="-339725" algn="l" rtl="0">
              <a:spcBef>
                <a:spcPts val="0"/>
              </a:spcBef>
              <a:spcAft>
                <a:spcPts val="0"/>
              </a:spcAft>
              <a:buClr>
                <a:schemeClr val="dk1"/>
              </a:buClr>
              <a:buSzPts val="2400"/>
              <a:buFont typeface="Arial" panose="020B0604020202020204"/>
              <a:buChar char="•"/>
            </a:pPr>
            <a:r>
              <a:rPr lang="en-US" sz="2000" b="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  System integrity</a:t>
            </a:r>
            <a:endParaRPr sz="2000" dirty="0">
              <a:solidFill>
                <a:schemeClr val="tx1">
                  <a:lumMod val="75000"/>
                </a:schemeClr>
              </a:solidFill>
              <a:latin typeface="Bookman Old Style" panose="02050604050505020204" pitchFamily="18" charset="0"/>
            </a:endParaRPr>
          </a:p>
          <a:p>
            <a:pPr marL="457200" marR="0" lvl="1" indent="-457200" algn="l" rtl="0">
              <a:spcBef>
                <a:spcPts val="0"/>
              </a:spcBef>
              <a:spcAft>
                <a:spcPts val="0"/>
              </a:spcAft>
              <a:buAutoNum type="arabicPeriod" startAt="3"/>
            </a:pPr>
            <a:r>
              <a:rPr lang="en-US" sz="2000" b="1"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Availability</a:t>
            </a:r>
            <a:endParaRPr lang="en-US" sz="2000" b="1"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R="0" lvl="1" algn="l" rtl="0">
              <a:spcBef>
                <a:spcPts val="0"/>
              </a:spcBef>
              <a:spcAft>
                <a:spcPts val="0"/>
              </a:spcAft>
            </a:pPr>
            <a:endParaRPr lang="en-US" sz="2000" b="1"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R="0" lvl="1" algn="l" rtl="0">
              <a:spcBef>
                <a:spcPts val="0"/>
              </a:spcBef>
              <a:spcAft>
                <a:spcPts val="0"/>
              </a:spcAft>
            </a:pPr>
            <a:r>
              <a:rPr lang="en-US" sz="2000" b="1"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Additional objectives:</a:t>
            </a:r>
            <a:endParaRPr lang="en-US" sz="2000" b="1"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457200" marR="0" lvl="1" indent="-457200" algn="l" rtl="0">
              <a:spcBef>
                <a:spcPts val="0"/>
              </a:spcBef>
              <a:spcAft>
                <a:spcPts val="0"/>
              </a:spcAft>
              <a:buAutoNum type="arabicPeriod"/>
            </a:pPr>
            <a:r>
              <a:rPr lang="en-US" sz="200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Authenticity</a:t>
            </a:r>
            <a:endParaRPr lang="en-US" sz="200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a:p>
            <a:pPr marL="457200" marR="0" lvl="1" indent="-457200" algn="l" rtl="0">
              <a:spcBef>
                <a:spcPts val="0"/>
              </a:spcBef>
              <a:spcAft>
                <a:spcPts val="0"/>
              </a:spcAft>
              <a:buAutoNum type="arabicPeriod"/>
            </a:pPr>
            <a:r>
              <a:rPr lang="en-US" sz="2000"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rPr>
              <a:t>Accountability</a:t>
            </a:r>
            <a:endParaRPr sz="2000" i="0" u="none" strike="noStrike" cap="none" dirty="0">
              <a:solidFill>
                <a:schemeClr val="tx1">
                  <a:lumMod val="75000"/>
                </a:schemeClr>
              </a:solidFill>
              <a:latin typeface="Bookman Old Style" panose="02050604050505020204" pitchFamily="18" charset="0"/>
              <a:ea typeface="Calibri" panose="020F0502020204030204"/>
              <a:cs typeface="Calibri" panose="020F0502020204030204"/>
              <a:sym typeface="Calibri" panose="020F0502020204030204"/>
            </a:endParaRPr>
          </a:p>
        </p:txBody>
      </p:sp>
      <p:pic>
        <p:nvPicPr>
          <p:cNvPr id="6" name="Picture 5" descr="Diagram&#10;&#10;Description automatically generated"/>
          <p:cNvPicPr>
            <a:picLocks noChangeAspect="1"/>
          </p:cNvPicPr>
          <p:nvPr/>
        </p:nvPicPr>
        <p:blipFill>
          <a:blip r:embed="rId2"/>
          <a:stretch>
            <a:fillRect/>
          </a:stretch>
        </p:blipFill>
        <p:spPr>
          <a:xfrm>
            <a:off x="5994401" y="1277407"/>
            <a:ext cx="2686754" cy="2489626"/>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 calcmode="lin" valueType="num">
                                      <p:cBhvr additive="base">
                                        <p:cTn id="4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 calcmode="lin" valueType="num">
                                      <p:cBhvr additive="base">
                                        <p:cTn id="4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lnSpcReduction="10000"/>
          </a:bodyPr>
          <a:lstStyle/>
          <a:p>
            <a:pPr marL="361950" indent="-361950" algn="just">
              <a:lnSpc>
                <a:spcPct val="90000"/>
              </a:lnSpc>
              <a:spcBef>
                <a:spcPts val="590"/>
              </a:spcBef>
              <a:buClr>
                <a:srgbClr val="0070C0"/>
              </a:buClr>
              <a:buSzPts val="2960"/>
            </a:pPr>
            <a:endParaRPr lang="en-IN" sz="1800" dirty="0"/>
          </a:p>
          <a:p>
            <a:pPr marL="361950" indent="-361950" algn="just">
              <a:lnSpc>
                <a:spcPct val="90000"/>
              </a:lnSpc>
              <a:spcBef>
                <a:spcPts val="590"/>
              </a:spcBef>
              <a:buClr>
                <a:srgbClr val="0070C0"/>
              </a:buClr>
              <a:buSzPts val="2960"/>
            </a:pPr>
            <a:endParaRPr lang="en-IN" sz="1800" dirty="0"/>
          </a:p>
          <a:p>
            <a:pPr marL="361950" indent="-361950" algn="just">
              <a:lnSpc>
                <a:spcPct val="90000"/>
              </a:lnSpc>
              <a:spcBef>
                <a:spcPts val="590"/>
              </a:spcBef>
              <a:buClr>
                <a:srgbClr val="0070C0"/>
              </a:buClr>
              <a:buSzPts val="2960"/>
            </a:pPr>
            <a:endParaRPr lang="en-IN" sz="1800" dirty="0"/>
          </a:p>
          <a:p>
            <a:pPr marL="361950" indent="-361950" algn="just">
              <a:lnSpc>
                <a:spcPct val="90000"/>
              </a:lnSpc>
              <a:spcBef>
                <a:spcPts val="590"/>
              </a:spcBef>
              <a:buClr>
                <a:srgbClr val="0070C0"/>
              </a:buClr>
              <a:buSzPts val="2960"/>
            </a:pPr>
            <a:endParaRPr lang="en-IN" sz="1800" dirty="0"/>
          </a:p>
          <a:p>
            <a:pPr marL="0" indent="0" algn="just">
              <a:lnSpc>
                <a:spcPct val="90000"/>
              </a:lnSpc>
              <a:spcBef>
                <a:spcPts val="590"/>
              </a:spcBef>
              <a:buClr>
                <a:srgbClr val="0070C0"/>
              </a:buClr>
              <a:buSzPts val="2960"/>
              <a:buNone/>
            </a:pPr>
            <a:endParaRPr lang="en-IN" sz="1800" dirty="0"/>
          </a:p>
          <a:p>
            <a:pPr marL="361950" indent="-361950" algn="just">
              <a:lnSpc>
                <a:spcPct val="90000"/>
              </a:lnSpc>
              <a:spcBef>
                <a:spcPts val="590"/>
              </a:spcBef>
              <a:buClr>
                <a:srgbClr val="0070C0"/>
              </a:buClr>
              <a:buSzPts val="2960"/>
            </a:pPr>
            <a:r>
              <a:rPr lang="en-IN" sz="2000" dirty="0">
                <a:latin typeface="Bookman Old Style" panose="02050604050505020204" pitchFamily="18" charset="0"/>
              </a:rPr>
              <a:t>The message ‘</a:t>
            </a:r>
            <a:r>
              <a:rPr lang="en-IN" sz="2000" b="1" dirty="0">
                <a:latin typeface="Bookman Old Style" panose="02050604050505020204" pitchFamily="18" charset="0"/>
              </a:rPr>
              <a:t>ACT</a:t>
            </a:r>
            <a:r>
              <a:rPr lang="en-IN" sz="2000" dirty="0">
                <a:latin typeface="Bookman Old Style" panose="02050604050505020204" pitchFamily="18" charset="0"/>
              </a:rPr>
              <a:t>’ is written as vector: </a:t>
            </a:r>
            <a:endParaRPr lang="en-IN" sz="2000" dirty="0">
              <a:latin typeface="Bookman Old Style" panose="02050604050505020204" pitchFamily="18" charset="0"/>
            </a:endParaRPr>
          </a:p>
          <a:p>
            <a:pPr marL="361950" indent="-361950" algn="just">
              <a:lnSpc>
                <a:spcPct val="90000"/>
              </a:lnSpc>
              <a:spcBef>
                <a:spcPts val="590"/>
              </a:spcBef>
              <a:buClr>
                <a:srgbClr val="0070C0"/>
              </a:buClr>
              <a:buSzPts val="2960"/>
            </a:pPr>
            <a:r>
              <a:rPr lang="en-IN" sz="2000" dirty="0">
                <a:latin typeface="Bookman Old Style" panose="02050604050505020204" pitchFamily="18" charset="0"/>
              </a:rPr>
              <a:t>The enciphered vector is given as: </a:t>
            </a:r>
            <a:endParaRPr lang="en-IN" sz="2000" dirty="0">
              <a:latin typeface="Bookman Old Style" panose="02050604050505020204" pitchFamily="18" charset="0"/>
            </a:endParaRPr>
          </a:p>
          <a:p>
            <a:pPr marL="361950" indent="-361950" algn="just">
              <a:lnSpc>
                <a:spcPct val="90000"/>
              </a:lnSpc>
              <a:spcBef>
                <a:spcPts val="590"/>
              </a:spcBef>
              <a:buClr>
                <a:srgbClr val="0070C0"/>
              </a:buClr>
              <a:buSzPts val="2960"/>
            </a:pPr>
            <a:endParaRPr lang="en-IN" sz="2000" dirty="0"/>
          </a:p>
          <a:p>
            <a:pPr marL="361950" indent="-361950" algn="just">
              <a:lnSpc>
                <a:spcPct val="90000"/>
              </a:lnSpc>
              <a:spcBef>
                <a:spcPts val="590"/>
              </a:spcBef>
              <a:buClr>
                <a:srgbClr val="0070C0"/>
              </a:buClr>
              <a:buSzPts val="2960"/>
            </a:pPr>
            <a:endParaRPr lang="en-IN" sz="2000" dirty="0"/>
          </a:p>
          <a:p>
            <a:pPr marL="361950" indent="-361950" algn="just">
              <a:lnSpc>
                <a:spcPct val="90000"/>
              </a:lnSpc>
              <a:spcBef>
                <a:spcPts val="590"/>
              </a:spcBef>
              <a:buClr>
                <a:srgbClr val="0070C0"/>
              </a:buClr>
              <a:buSzPts val="2960"/>
            </a:pPr>
            <a:endParaRPr lang="en-IN" sz="2000" dirty="0"/>
          </a:p>
          <a:p>
            <a:pPr marL="361950" indent="-361950" algn="just">
              <a:lnSpc>
                <a:spcPct val="90000"/>
              </a:lnSpc>
              <a:spcBef>
                <a:spcPts val="590"/>
              </a:spcBef>
              <a:buClr>
                <a:srgbClr val="0070C0"/>
              </a:buClr>
              <a:buSzPts val="2960"/>
            </a:pPr>
            <a:endParaRPr lang="en-IN" sz="2000" dirty="0"/>
          </a:p>
          <a:p>
            <a:pPr marL="361950" indent="-361950" algn="just">
              <a:lnSpc>
                <a:spcPct val="90000"/>
              </a:lnSpc>
              <a:spcBef>
                <a:spcPts val="590"/>
              </a:spcBef>
              <a:buClr>
                <a:srgbClr val="0070C0"/>
              </a:buClr>
              <a:buSzPts val="2960"/>
            </a:pPr>
            <a:endParaRPr lang="en-IN" sz="2000" dirty="0"/>
          </a:p>
          <a:p>
            <a:pPr marL="361950" indent="-361950" algn="just">
              <a:lnSpc>
                <a:spcPct val="90000"/>
              </a:lnSpc>
              <a:spcBef>
                <a:spcPts val="590"/>
              </a:spcBef>
              <a:buClr>
                <a:srgbClr val="0070C0"/>
              </a:buClr>
              <a:buSzPts val="2960"/>
            </a:pPr>
            <a:r>
              <a:rPr lang="en-IN" sz="2000" dirty="0">
                <a:latin typeface="Bookman Old Style" panose="02050604050505020204" pitchFamily="18" charset="0"/>
              </a:rPr>
              <a:t>which corresponds to ciphertext of ‘</a:t>
            </a:r>
            <a:r>
              <a:rPr lang="en-IN" sz="2000" b="1" dirty="0">
                <a:latin typeface="Bookman Old Style" panose="02050604050505020204" pitchFamily="18" charset="0"/>
              </a:rPr>
              <a:t>POH’ </a:t>
            </a:r>
            <a:endParaRPr lang="en-IN" sz="2000" dirty="0">
              <a:latin typeface="Bookman Old Style" panose="02050604050505020204" pitchFamily="18" charset="0"/>
            </a:endParaRPr>
          </a:p>
          <a:p>
            <a:pPr marL="361950" indent="-361950" algn="just">
              <a:lnSpc>
                <a:spcPct val="90000"/>
              </a:lnSpc>
              <a:spcBef>
                <a:spcPts val="590"/>
              </a:spcBef>
              <a:buClr>
                <a:srgbClr val="0070C0"/>
              </a:buClr>
              <a:buSzPts val="2960"/>
            </a:pPr>
            <a:endParaRPr lang="en-IN" sz="2000" dirty="0">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Hill Cipher: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793045" y="817770"/>
            <a:ext cx="2590800" cy="1456267"/>
          </a:xfrm>
          <a:prstGeom prst="rect">
            <a:avLst/>
          </a:prstGeom>
        </p:spPr>
      </p:pic>
      <p:pic>
        <p:nvPicPr>
          <p:cNvPr id="5" name="Picture 4"/>
          <p:cNvPicPr>
            <a:picLocks noChangeAspect="1"/>
          </p:cNvPicPr>
          <p:nvPr/>
        </p:nvPicPr>
        <p:blipFill rotWithShape="1">
          <a:blip r:embed="rId2"/>
          <a:srcRect t="7364" b="7724"/>
          <a:stretch>
            <a:fillRect/>
          </a:stretch>
        </p:blipFill>
        <p:spPr>
          <a:xfrm>
            <a:off x="925689" y="2895063"/>
            <a:ext cx="6086475" cy="1597915"/>
          </a:xfrm>
          <a:prstGeom prst="rect">
            <a:avLst/>
          </a:prstGeom>
        </p:spPr>
      </p:pic>
      <p:pic>
        <p:nvPicPr>
          <p:cNvPr id="9" name="Picture 8"/>
          <p:cNvPicPr>
            <a:picLocks noChangeAspect="1"/>
          </p:cNvPicPr>
          <p:nvPr/>
        </p:nvPicPr>
        <p:blipFill>
          <a:blip r:embed="rId3"/>
          <a:stretch>
            <a:fillRect/>
          </a:stretch>
        </p:blipFill>
        <p:spPr>
          <a:xfrm>
            <a:off x="3556200" y="882482"/>
            <a:ext cx="1266825" cy="1365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
                                            <p:txEl>
                                              <p:pRg st="5" end="5"/>
                                            </p:txEl>
                                          </p:spTgt>
                                        </p:tgtEl>
                                        <p:attrNameLst>
                                          <p:attrName>style.visibility</p:attrName>
                                        </p:attrNameLst>
                                      </p:cBhvr>
                                      <p:to>
                                        <p:strVal val="visible"/>
                                      </p:to>
                                    </p:set>
                                    <p:anim calcmode="lin" valueType="num">
                                      <p:cBhvr additive="base">
                                        <p:cTn id="13" dur="500" fill="hold"/>
                                        <p:tgtEl>
                                          <p:spTgt spid="18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xEl>
                                              <p:pRg st="6" end="6"/>
                                            </p:txEl>
                                          </p:spTgt>
                                        </p:tgtEl>
                                        <p:attrNameLst>
                                          <p:attrName>style.visibility</p:attrName>
                                        </p:attrNameLst>
                                      </p:cBhvr>
                                      <p:to>
                                        <p:strVal val="visible"/>
                                      </p:to>
                                    </p:set>
                                    <p:anim calcmode="lin" valueType="num">
                                      <p:cBhvr additive="base">
                                        <p:cTn id="23" dur="500" fill="hold"/>
                                        <p:tgtEl>
                                          <p:spTgt spid="18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9">
                                            <p:txEl>
                                              <p:pRg st="12" end="12"/>
                                            </p:txEl>
                                          </p:spTgt>
                                        </p:tgtEl>
                                        <p:attrNameLst>
                                          <p:attrName>style.visibility</p:attrName>
                                        </p:attrNameLst>
                                      </p:cBhvr>
                                      <p:to>
                                        <p:strVal val="visible"/>
                                      </p:to>
                                    </p:set>
                                    <p:anim calcmode="lin" valueType="num">
                                      <p:cBhvr additive="base">
                                        <p:cTn id="33" dur="500" fill="hold"/>
                                        <p:tgtEl>
                                          <p:spTgt spid="189">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590"/>
              </a:spcBef>
              <a:buClr>
                <a:srgbClr val="0070C0"/>
              </a:buClr>
              <a:buSzPts val="2960"/>
              <a:buNone/>
            </a:pPr>
            <a:r>
              <a:rPr lang="en-IN" sz="2200" b="1" dirty="0">
                <a:latin typeface="Bookman Old Style" panose="02050604050505020204" pitchFamily="18" charset="0"/>
              </a:rPr>
              <a:t>Decryption:</a:t>
            </a:r>
            <a:endParaRPr lang="en-IN" sz="2200" b="1" dirty="0">
              <a:latin typeface="Bookman Old Style" panose="02050604050505020204" pitchFamily="18" charset="0"/>
            </a:endParaRPr>
          </a:p>
          <a:p>
            <a:pPr marL="361950" indent="-361950" algn="just">
              <a:lnSpc>
                <a:spcPct val="90000"/>
              </a:lnSpc>
              <a:spcBef>
                <a:spcPts val="590"/>
              </a:spcBef>
              <a:buClr>
                <a:srgbClr val="0070C0"/>
              </a:buClr>
              <a:buSzPts val="2960"/>
            </a:pPr>
            <a:r>
              <a:rPr lang="en-US" sz="2200" dirty="0">
                <a:solidFill>
                  <a:srgbClr val="0070C0"/>
                </a:solidFill>
                <a:latin typeface="Bookman Old Style" panose="02050604050505020204" pitchFamily="18" charset="0"/>
              </a:rPr>
              <a:t>To decrypt the message, we turn the ciphertext back into a vector, and then simply multiply by the inverse matrix of the key matrix.</a:t>
            </a:r>
            <a:endParaRPr lang="en-IN" sz="2000" dirty="0">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Hill Cipher: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1175808" y="2156177"/>
            <a:ext cx="5755570" cy="204328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590"/>
              </a:spcBef>
              <a:buClr>
                <a:srgbClr val="0070C0"/>
              </a:buClr>
              <a:buSzPts val="2960"/>
              <a:buNone/>
            </a:pPr>
            <a:r>
              <a:rPr lang="en-IN" sz="2200" b="1" dirty="0">
                <a:latin typeface="Bookman Old Style" panose="02050604050505020204" pitchFamily="18" charset="0"/>
              </a:rPr>
              <a:t>Decryption:</a:t>
            </a:r>
            <a:endParaRPr lang="en-IN" sz="2200" b="1" dirty="0">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r>
              <a:rPr lang="en-IN" sz="2000" dirty="0">
                <a:solidFill>
                  <a:srgbClr val="0070C0"/>
                </a:solidFill>
                <a:latin typeface="Bookman Old Style" panose="02050604050505020204" pitchFamily="18" charset="0"/>
              </a:rPr>
              <a:t>For the previous Ciphertext ‘</a:t>
            </a:r>
            <a:r>
              <a:rPr lang="en-IN" sz="2000" b="1" dirty="0">
                <a:solidFill>
                  <a:srgbClr val="0070C0"/>
                </a:solidFill>
                <a:latin typeface="Bookman Old Style" panose="02050604050505020204" pitchFamily="18" charset="0"/>
              </a:rPr>
              <a:t>POH</a:t>
            </a:r>
            <a:r>
              <a:rPr lang="en-IN" sz="2000" dirty="0">
                <a:solidFill>
                  <a:srgbClr val="0070C0"/>
                </a:solidFill>
                <a:latin typeface="Bookman Old Style" panose="02050604050505020204" pitchFamily="18" charset="0"/>
              </a:rPr>
              <a:t>’:</a:t>
            </a: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indent="0" algn="ctr">
              <a:spcBef>
                <a:spcPts val="0"/>
              </a:spcBef>
              <a:buClr>
                <a:srgbClr val="0070C0"/>
              </a:buClr>
              <a:buSzPts val="3200"/>
              <a:buNone/>
            </a:pPr>
            <a:r>
              <a:rPr lang="en-IN" sz="2000" dirty="0">
                <a:solidFill>
                  <a:srgbClr val="0070C0"/>
                </a:solidFill>
                <a:latin typeface="Bookman Old Style" panose="02050604050505020204" pitchFamily="18" charset="0"/>
              </a:rPr>
              <a:t>Which gives us back ‘</a:t>
            </a:r>
            <a:r>
              <a:rPr lang="en-IN" sz="2000" b="1" dirty="0">
                <a:solidFill>
                  <a:srgbClr val="0070C0"/>
                </a:solidFill>
                <a:latin typeface="Bookman Old Style" panose="02050604050505020204" pitchFamily="18" charset="0"/>
              </a:rPr>
              <a:t>ACT</a:t>
            </a: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Hill Cipher: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5" name="Google Shape;317;p31"/>
          <p:cNvPicPr preferRelativeResize="0"/>
          <p:nvPr/>
        </p:nvPicPr>
        <p:blipFill rotWithShape="1">
          <a:blip r:embed="rId1"/>
          <a:srcRect/>
          <a:stretch>
            <a:fillRect/>
          </a:stretch>
        </p:blipFill>
        <p:spPr>
          <a:xfrm>
            <a:off x="541867" y="1524000"/>
            <a:ext cx="8001000" cy="2311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marL="342900" lvl="0" indent="-342900" algn="l" rtl="0">
              <a:spcBef>
                <a:spcPts val="0"/>
              </a:spcBef>
              <a:spcAft>
                <a:spcPts val="0"/>
              </a:spcAft>
              <a:buClr>
                <a:srgbClr val="262626"/>
              </a:buClr>
              <a:buSzPts val="3200"/>
              <a:buChar char="•"/>
            </a:pPr>
            <a:r>
              <a:rPr lang="en-IN" sz="2000" b="1" dirty="0">
                <a:solidFill>
                  <a:srgbClr val="262626"/>
                </a:solidFill>
                <a:latin typeface="Bookman Old Style" panose="02050604050505020204" pitchFamily="18" charset="0"/>
              </a:rPr>
              <a:t>Input : </a:t>
            </a:r>
            <a:r>
              <a:rPr lang="en-IN" sz="2000" dirty="0">
                <a:solidFill>
                  <a:srgbClr val="0070C0"/>
                </a:solidFill>
                <a:latin typeface="Bookman Old Style" panose="02050604050505020204" pitchFamily="18" charset="0"/>
              </a:rPr>
              <a:t>Plaintext: SHORT EXAMPLE </a:t>
            </a:r>
            <a:endParaRPr lang="en-IN" sz="2000" dirty="0">
              <a:solidFill>
                <a:srgbClr val="0070C0"/>
              </a:solidFill>
              <a:latin typeface="Bookman Old Style" panose="02050604050505020204" pitchFamily="18" charset="0"/>
            </a:endParaRPr>
          </a:p>
          <a:p>
            <a:pPr marL="742950" lvl="1" indent="-285750" algn="l" rtl="0">
              <a:spcBef>
                <a:spcPts val="560"/>
              </a:spcBef>
              <a:spcAft>
                <a:spcPts val="0"/>
              </a:spcAft>
              <a:buClr>
                <a:srgbClr val="0070C0"/>
              </a:buClr>
              <a:buSzPts val="2800"/>
              <a:buChar char="–"/>
            </a:pPr>
            <a:r>
              <a:rPr lang="en-IN" sz="2000" b="1" dirty="0">
                <a:solidFill>
                  <a:srgbClr val="0070C0"/>
                </a:solidFill>
                <a:latin typeface="Bookman Old Style" panose="02050604050505020204" pitchFamily="18" charset="0"/>
              </a:rPr>
              <a:t>Key: </a:t>
            </a:r>
            <a:r>
              <a:rPr lang="en-IN" sz="2000" dirty="0">
                <a:solidFill>
                  <a:srgbClr val="0070C0"/>
                </a:solidFill>
                <a:latin typeface="Bookman Old Style" panose="02050604050505020204" pitchFamily="18" charset="0"/>
              </a:rPr>
              <a:t>HILL</a:t>
            </a:r>
            <a:endParaRPr lang="en-IN" sz="2000" dirty="0">
              <a:latin typeface="Bookman Old Style" panose="02050604050505020204" pitchFamily="18" charset="0"/>
            </a:endParaRPr>
          </a:p>
          <a:p>
            <a:pPr marL="742950" lvl="1" indent="-285750" algn="l" rtl="0">
              <a:spcBef>
                <a:spcPts val="560"/>
              </a:spcBef>
              <a:spcAft>
                <a:spcPts val="0"/>
              </a:spcAft>
              <a:buClr>
                <a:srgbClr val="0070C0"/>
              </a:buClr>
              <a:buSzPts val="2800"/>
              <a:buChar char="–"/>
            </a:pPr>
            <a:r>
              <a:rPr lang="en-IN" sz="2000" b="1" dirty="0">
                <a:solidFill>
                  <a:srgbClr val="0070C0"/>
                </a:solidFill>
                <a:latin typeface="Bookman Old Style" panose="02050604050505020204" pitchFamily="18" charset="0"/>
              </a:rPr>
              <a:t>Output : </a:t>
            </a:r>
            <a:r>
              <a:rPr lang="en-IN" sz="2000" dirty="0">
                <a:solidFill>
                  <a:srgbClr val="0070C0"/>
                </a:solidFill>
                <a:latin typeface="Bookman Old Style" panose="02050604050505020204" pitchFamily="18" charset="0"/>
              </a:rPr>
              <a:t>Ciphertext: APADJTFTWLFJ</a:t>
            </a:r>
            <a:endParaRPr lang="en-IN" sz="1800" b="1" dirty="0">
              <a:solidFill>
                <a:schemeClr val="accent4">
                  <a:lumMod val="50000"/>
                </a:schemeClr>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Hill Cipher: Example 2</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lvl="0" indent="-342900" algn="just">
              <a:spcBef>
                <a:spcPts val="640"/>
              </a:spcBef>
              <a:buClr>
                <a:srgbClr val="0070C0"/>
              </a:buClr>
              <a:buSzPts val="3200"/>
            </a:pPr>
            <a:r>
              <a:rPr lang="en-IN" sz="2000" dirty="0">
                <a:solidFill>
                  <a:srgbClr val="0070C0"/>
                </a:solidFill>
                <a:latin typeface="Bookman Old Style" panose="02050604050505020204" pitchFamily="18" charset="0"/>
              </a:rPr>
              <a:t>A set of related monoalphabetic substitution rules are used.</a:t>
            </a:r>
            <a:endParaRPr lang="en-IN" sz="2000" dirty="0">
              <a:solidFill>
                <a:srgbClr val="0070C0"/>
              </a:solidFill>
              <a:latin typeface="Bookman Old Style" panose="02050604050505020204" pitchFamily="18" charset="0"/>
            </a:endParaRPr>
          </a:p>
          <a:p>
            <a:pPr lvl="0" indent="-342900" algn="just">
              <a:spcBef>
                <a:spcPts val="640"/>
              </a:spcBef>
              <a:buClr>
                <a:srgbClr val="0070C0"/>
              </a:buClr>
              <a:buSzPts val="3200"/>
            </a:pPr>
            <a:r>
              <a:rPr lang="en-IN" sz="2000" dirty="0">
                <a:solidFill>
                  <a:srgbClr val="0070C0"/>
                </a:solidFill>
                <a:latin typeface="Bookman Old Style" panose="02050604050505020204" pitchFamily="18" charset="0"/>
              </a:rPr>
              <a:t>A key determines which particular rule is chosen for a given transformation. </a:t>
            </a: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Polyalphabetic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fontScale="92500" lnSpcReduction="20000"/>
          </a:bodyPr>
          <a:lstStyle/>
          <a:p>
            <a:pPr>
              <a:buClr>
                <a:schemeClr val="bg2">
                  <a:lumMod val="60000"/>
                  <a:lumOff val="40000"/>
                </a:schemeClr>
              </a:buClr>
              <a:buSzPct val="100000"/>
              <a:buFont typeface="Arial" panose="020B0604020202020204" pitchFamily="34" charset="0"/>
              <a:buChar char="•"/>
            </a:pPr>
            <a:r>
              <a:rPr lang="en-IN" sz="2200" dirty="0">
                <a:solidFill>
                  <a:srgbClr val="0070C0"/>
                </a:solidFill>
                <a:latin typeface="Bookman Old Style" panose="02050604050505020204" pitchFamily="18" charset="0"/>
              </a:rPr>
              <a:t>B</a:t>
            </a:r>
            <a:r>
              <a:rPr lang="en-IN" sz="2200" b="0" i="0" u="none" strike="noStrike" baseline="0" dirty="0">
                <a:solidFill>
                  <a:srgbClr val="0070C0"/>
                </a:solidFill>
                <a:latin typeface="Bookman Old Style" panose="02050604050505020204" pitchFamily="18" charset="0"/>
              </a:rPr>
              <a:t>est and simplest Polyalphabetic cipher. </a:t>
            </a:r>
            <a:endParaRPr lang="en-IN" sz="2200" b="0" i="0" u="none" strike="noStrike" baseline="0" dirty="0">
              <a:solidFill>
                <a:srgbClr val="0070C0"/>
              </a:solidFill>
              <a:latin typeface="Bookman Old Style" panose="02050604050505020204" pitchFamily="18" charset="0"/>
            </a:endParaRPr>
          </a:p>
          <a:p>
            <a:pPr marL="85725" indent="0">
              <a:buClr>
                <a:schemeClr val="bg2">
                  <a:lumMod val="60000"/>
                  <a:lumOff val="40000"/>
                </a:schemeClr>
              </a:buClr>
              <a:buSzPct val="100000"/>
              <a:buNone/>
            </a:pPr>
            <a:endParaRPr lang="en-IN" sz="2200" b="0"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r>
              <a:rPr lang="en-IN" sz="2200" b="1" dirty="0">
                <a:solidFill>
                  <a:srgbClr val="0070C0"/>
                </a:solidFill>
                <a:latin typeface="Bookman Old Style" panose="02050604050505020204" pitchFamily="18" charset="0"/>
              </a:rPr>
              <a:t>Encryption: </a:t>
            </a:r>
            <a:endParaRPr lang="en-IN" sz="2200" b="1"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r>
              <a:rPr lang="en-IN" sz="2200" b="1" i="0" u="none" strike="noStrike" baseline="0" dirty="0">
                <a:solidFill>
                  <a:srgbClr val="0070C0"/>
                </a:solidFill>
                <a:latin typeface="Bookman Old Style" panose="02050604050505020204" pitchFamily="18" charset="0"/>
              </a:rPr>
              <a:t>Decryption:</a:t>
            </a:r>
            <a:endParaRPr lang="en-IN" sz="2200" b="1"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1"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1"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b="0" i="0" u="none" strike="noStrike" baseline="0" dirty="0">
              <a:solidFill>
                <a:srgbClr val="0070C0"/>
              </a:solidFill>
              <a:latin typeface="Bookman Old Style" panose="02050604050505020204" pitchFamily="18" charset="0"/>
            </a:endParaRPr>
          </a:p>
          <a:p>
            <a:pPr algn="just">
              <a:buClr>
                <a:schemeClr val="bg2">
                  <a:lumMod val="60000"/>
                  <a:lumOff val="40000"/>
                </a:schemeClr>
              </a:buClr>
              <a:buSzPct val="100000"/>
              <a:buFont typeface="Arial" panose="020B0604020202020204" pitchFamily="34" charset="0"/>
              <a:buChar char="•"/>
            </a:pPr>
            <a:r>
              <a:rPr lang="en-IN" sz="2200" b="0" i="0" u="none" strike="noStrike" baseline="0" dirty="0">
                <a:solidFill>
                  <a:srgbClr val="0070C0"/>
                </a:solidFill>
                <a:latin typeface="Bookman Old Style" panose="02050604050505020204" pitchFamily="18" charset="0"/>
              </a:rPr>
              <a:t>To encrypt a message, a key is needed that is as long as the message</a:t>
            </a:r>
            <a:endParaRPr lang="en-IN" sz="2200" b="0" i="0" u="none" strike="noStrike" baseline="0" dirty="0">
              <a:solidFill>
                <a:srgbClr val="00000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1"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Polyalphabetic Cipher: Vigenere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2453922" y="1520297"/>
            <a:ext cx="2799468" cy="553860"/>
          </a:xfrm>
          <a:prstGeom prst="rect">
            <a:avLst/>
          </a:prstGeom>
        </p:spPr>
      </p:pic>
      <p:pic>
        <p:nvPicPr>
          <p:cNvPr id="5" name="Picture 4"/>
          <p:cNvPicPr>
            <a:picLocks noChangeAspect="1"/>
          </p:cNvPicPr>
          <p:nvPr/>
        </p:nvPicPr>
        <p:blipFill>
          <a:blip r:embed="rId2"/>
          <a:stretch>
            <a:fillRect/>
          </a:stretch>
        </p:blipFill>
        <p:spPr>
          <a:xfrm>
            <a:off x="2748251" y="2449690"/>
            <a:ext cx="2882723" cy="54856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609048"/>
            <a:ext cx="8489245" cy="4346774"/>
          </a:xfrm>
          <a:prstGeom prst="rect">
            <a:avLst/>
          </a:prstGeom>
          <a:noFill/>
          <a:ln>
            <a:noFill/>
          </a:ln>
        </p:spPr>
        <p:txBody>
          <a:bodyPr spcFirstLastPara="1" wrap="square" lIns="68569" tIns="34275" rIns="68569" bIns="34275" anchor="t" anchorCtr="0">
            <a:normAutofit fontScale="85000" lnSpcReduction="20000"/>
          </a:bodyPr>
          <a:lstStyle/>
          <a:p>
            <a:pPr>
              <a:buClr>
                <a:schemeClr val="bg2">
                  <a:lumMod val="60000"/>
                  <a:lumOff val="40000"/>
                </a:schemeClr>
              </a:buClr>
              <a:buSzPct val="100000"/>
              <a:buFont typeface="Arial" panose="020B0604020202020204" pitchFamily="34" charset="0"/>
              <a:buChar char="•"/>
            </a:pPr>
            <a:r>
              <a:rPr lang="en-IN" sz="2200" dirty="0">
                <a:solidFill>
                  <a:schemeClr val="accent6">
                    <a:lumMod val="75000"/>
                  </a:schemeClr>
                </a:solidFill>
                <a:latin typeface="Bookman Old Style" panose="02050604050505020204" pitchFamily="18" charset="0"/>
              </a:rPr>
              <a:t>Plaintext: WE ARE DISCOVERED SAVE YOURSELF</a:t>
            </a:r>
            <a:endParaRPr lang="en-IN" sz="2200" dirty="0">
              <a:solidFill>
                <a:schemeClr val="accent6">
                  <a:lumMod val="75000"/>
                </a:schemeClr>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r>
              <a:rPr lang="en-IN" sz="2200" b="0" i="0" u="none" strike="noStrike" baseline="0" dirty="0">
                <a:solidFill>
                  <a:schemeClr val="accent2">
                    <a:lumMod val="75000"/>
                  </a:schemeClr>
                </a:solidFill>
                <a:latin typeface="Bookman Old Style" panose="02050604050505020204" pitchFamily="18" charset="0"/>
              </a:rPr>
              <a:t>Ke</a:t>
            </a:r>
            <a:r>
              <a:rPr lang="en-IN" sz="2200" dirty="0">
                <a:solidFill>
                  <a:schemeClr val="accent2">
                    <a:lumMod val="75000"/>
                  </a:schemeClr>
                </a:solidFill>
                <a:latin typeface="Bookman Old Style" panose="02050604050505020204" pitchFamily="18" charset="0"/>
              </a:rPr>
              <a:t>y: DECEPTIVE</a:t>
            </a:r>
            <a:endParaRPr lang="en-IN" sz="2200" dirty="0">
              <a:solidFill>
                <a:schemeClr val="accent2">
                  <a:lumMod val="75000"/>
                </a:schemeClr>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r>
              <a:rPr lang="en-IN" sz="2200" b="0" i="0" u="none" strike="noStrike" baseline="0" dirty="0">
                <a:solidFill>
                  <a:schemeClr val="accent4"/>
                </a:solidFill>
                <a:latin typeface="Bookman Old Style" panose="02050604050505020204" pitchFamily="18" charset="0"/>
              </a:rPr>
              <a:t>Ciphertext: ZICVTWQNGKZEIIGASXSTSLVVWLA</a:t>
            </a:r>
            <a:endParaRPr lang="en-IN" sz="2200" b="0" i="0" u="none" strike="noStrike" baseline="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b="0" i="0" u="none" strike="noStrike" baseline="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b="0" i="0" u="none" strike="noStrike" baseline="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b="0" i="0" u="none" strike="noStrike" baseline="0" dirty="0">
              <a:solidFill>
                <a:schemeClr val="accent4"/>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dirty="0">
              <a:solidFill>
                <a:schemeClr val="accent4"/>
              </a:solidFill>
              <a:latin typeface="Bookman Old Style" panose="02050604050505020204" pitchFamily="18" charset="0"/>
            </a:endParaRPr>
          </a:p>
          <a:p>
            <a:endParaRPr lang="en-IN" dirty="0"/>
          </a:p>
          <a:p>
            <a:endParaRPr lang="en-IN" sz="2400" dirty="0">
              <a:latin typeface="Bookman Old Style" panose="02050604050505020204" pitchFamily="18" charset="0"/>
            </a:endParaRPr>
          </a:p>
          <a:p>
            <a:pPr algn="just"/>
            <a:r>
              <a:rPr lang="en-IN" sz="2400" dirty="0">
                <a:solidFill>
                  <a:schemeClr val="bg2">
                    <a:lumMod val="60000"/>
                    <a:lumOff val="40000"/>
                  </a:schemeClr>
                </a:solidFill>
                <a:latin typeface="Bookman Old Style" panose="02050604050505020204" pitchFamily="18" charset="0"/>
              </a:rPr>
              <a:t>In the above example, two instances of sequence "</a:t>
            </a:r>
            <a:r>
              <a:rPr lang="en-IN" sz="2400" i="1" dirty="0">
                <a:solidFill>
                  <a:schemeClr val="bg2">
                    <a:lumMod val="60000"/>
                    <a:lumOff val="40000"/>
                  </a:schemeClr>
                </a:solidFill>
                <a:latin typeface="Bookman Old Style" panose="02050604050505020204" pitchFamily="18" charset="0"/>
              </a:rPr>
              <a:t>red" </a:t>
            </a:r>
            <a:r>
              <a:rPr lang="en-IN" sz="2400" dirty="0">
                <a:solidFill>
                  <a:schemeClr val="bg2">
                    <a:lumMod val="60000"/>
                    <a:lumOff val="40000"/>
                  </a:schemeClr>
                </a:solidFill>
                <a:latin typeface="Bookman Old Style" panose="02050604050505020204" pitchFamily="18" charset="0"/>
              </a:rPr>
              <a:t>are separated by 9 character positions. Thus in both cases, the ciphertext sequence is VTW</a:t>
            </a:r>
            <a:r>
              <a:rPr lang="en-IN" sz="2400" dirty="0">
                <a:latin typeface="Bookman Old Style" panose="02050604050505020204" pitchFamily="18" charset="0"/>
              </a:rPr>
              <a:t>. </a:t>
            </a:r>
            <a:endParaRPr lang="en-IN" sz="2400" dirty="0">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2200" b="0" i="0" u="none" strike="noStrike" baseline="0" dirty="0">
              <a:solidFill>
                <a:schemeClr val="accent4"/>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Vigenere Cipher Example</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FFFFFF"/>
                </a:solidFill>
                <a:effectLst/>
                <a:latin typeface="Consolas" panose="020B0609020204030204" pitchFamily="49" charset="0"/>
              </a:rPr>
              <a:t>E</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 (P</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 K</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mod 26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stretch>
            <a:fillRect/>
          </a:stretch>
        </p:blipFill>
        <p:spPr>
          <a:xfrm>
            <a:off x="829733" y="1508312"/>
            <a:ext cx="7552266" cy="24202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 calcmode="lin" valueType="num">
                                      <p:cBhvr additive="base">
                                        <p:cTn id="11"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xEl>
                                              <p:pRg st="2" end="2"/>
                                            </p:txEl>
                                          </p:spTgt>
                                        </p:tgtEl>
                                        <p:attrNameLst>
                                          <p:attrName>style.visibility</p:attrName>
                                        </p:attrNameLst>
                                      </p:cBhvr>
                                      <p:to>
                                        <p:strVal val="visible"/>
                                      </p:to>
                                    </p:set>
                                    <p:anim calcmode="lin" valueType="num">
                                      <p:cBhvr additive="base">
                                        <p:cTn id="23"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9">
                                            <p:txEl>
                                              <p:pRg st="12" end="12"/>
                                            </p:txEl>
                                          </p:spTgt>
                                        </p:tgtEl>
                                        <p:attrNameLst>
                                          <p:attrName>style.visibility</p:attrName>
                                        </p:attrNameLst>
                                      </p:cBhvr>
                                      <p:to>
                                        <p:strVal val="visible"/>
                                      </p:to>
                                    </p:set>
                                    <p:anim calcmode="lin" valueType="num">
                                      <p:cBhvr additive="base">
                                        <p:cTn id="29" dur="500" fill="hold"/>
                                        <p:tgtEl>
                                          <p:spTgt spid="189">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marL="342900" lvl="2" indent="-342900" algn="just">
              <a:spcBef>
                <a:spcPts val="360"/>
              </a:spcBef>
              <a:buClr>
                <a:srgbClr val="0070C0"/>
              </a:buClr>
              <a:buSzPts val="2400"/>
              <a:buFont typeface="Arial" panose="020B0604020202020204" pitchFamily="34" charset="0"/>
              <a:buChar char="•"/>
            </a:pPr>
            <a:r>
              <a:rPr lang="en-IN" sz="2000" b="1" dirty="0">
                <a:solidFill>
                  <a:schemeClr val="bg2">
                    <a:lumMod val="60000"/>
                    <a:lumOff val="40000"/>
                  </a:schemeClr>
                </a:solidFill>
                <a:latin typeface="Bookman Old Style" panose="02050604050505020204" pitchFamily="18" charset="0"/>
              </a:rPr>
              <a:t>Solution: </a:t>
            </a:r>
            <a:r>
              <a:rPr lang="en-IN" sz="2000" b="1" dirty="0">
                <a:solidFill>
                  <a:schemeClr val="accent6"/>
                </a:solidFill>
                <a:latin typeface="Bookman Old Style" panose="02050604050505020204" pitchFamily="18" charset="0"/>
              </a:rPr>
              <a:t>Autokey System</a:t>
            </a:r>
            <a:endParaRPr lang="en-IN" sz="2000" b="1" dirty="0">
              <a:solidFill>
                <a:schemeClr val="accent6"/>
              </a:solidFill>
              <a:latin typeface="Bookman Old Style" panose="02050604050505020204" pitchFamily="18" charset="0"/>
            </a:endParaRPr>
          </a:p>
          <a:p>
            <a:pPr marL="342900" lvl="2" indent="-342900" algn="just">
              <a:spcBef>
                <a:spcPts val="360"/>
              </a:spcBef>
              <a:buClr>
                <a:srgbClr val="0070C0"/>
              </a:buClr>
              <a:buSzPts val="2400"/>
              <a:buFont typeface="Arial" panose="020B0604020202020204" pitchFamily="34" charset="0"/>
              <a:buChar char="•"/>
            </a:pPr>
            <a:r>
              <a:rPr lang="en-IN" sz="2000" dirty="0">
                <a:solidFill>
                  <a:schemeClr val="bg2">
                    <a:lumMod val="60000"/>
                    <a:lumOff val="40000"/>
                  </a:schemeClr>
                </a:solidFill>
                <a:latin typeface="Bookman Old Style" panose="02050604050505020204" pitchFamily="18" charset="0"/>
              </a:rPr>
              <a:t>Keyword is concatenated with the plaintext itself to provide a running key. </a:t>
            </a:r>
            <a:endParaRPr lang="en-IN" sz="2000" dirty="0">
              <a:solidFill>
                <a:schemeClr val="bg2">
                  <a:lumMod val="60000"/>
                  <a:lumOff val="40000"/>
                </a:schemeClr>
              </a:solidFill>
              <a:latin typeface="Bookman Old Style" panose="02050604050505020204" pitchFamily="18" charset="0"/>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lang="en-US" sz="3000" b="1" dirty="0">
                <a:solidFill>
                  <a:srgbClr val="002060"/>
                </a:solidFill>
                <a:latin typeface="Calibri" panose="020F0502020204030204"/>
                <a:ea typeface="Calibri" panose="020F0502020204030204"/>
                <a:cs typeface="Calibri" panose="020F0502020204030204"/>
                <a:sym typeface="Calibri" panose="020F0502020204030204"/>
              </a:rPr>
              <a:t>Vigenere Cipher Example</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FFFFFF"/>
                </a:solidFill>
                <a:effectLst/>
                <a:latin typeface="Consolas" panose="020B0609020204030204" pitchFamily="49" charset="0"/>
              </a:rPr>
              <a:t>E</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 (P</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 K</a:t>
            </a:r>
            <a:r>
              <a:rPr kumimoji="0" lang="en-US" altLang="en-US" sz="900" b="0" i="0" u="none" strike="noStrike" cap="none" normalizeH="0" baseline="-30000">
                <a:ln>
                  <a:noFill/>
                </a:ln>
                <a:solidFill>
                  <a:srgbClr val="FFFFFF"/>
                </a:solidFill>
                <a:effectLst/>
                <a:latin typeface="Consolas" panose="020B0609020204030204" pitchFamily="49" charset="0"/>
              </a:rPr>
              <a:t>i</a:t>
            </a:r>
            <a:r>
              <a:rPr kumimoji="0" lang="en-US" altLang="en-US" sz="1200" b="0" i="0" u="none" strike="noStrike" cap="none" normalizeH="0" baseline="0">
                <a:ln>
                  <a:noFill/>
                </a:ln>
                <a:solidFill>
                  <a:srgbClr val="FFFFFF"/>
                </a:solidFill>
                <a:effectLst/>
                <a:latin typeface="Consolas" panose="020B0609020204030204" pitchFamily="49" charset="0"/>
              </a:rPr>
              <a:t>) mod 26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320800" y="2176462"/>
            <a:ext cx="6683022" cy="1402116"/>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fontScale="92500" lnSpcReduction="20000"/>
          </a:bodyPr>
          <a:lstStyle/>
          <a:p>
            <a:pPr algn="just">
              <a:buClr>
                <a:schemeClr val="bg2">
                  <a:lumMod val="60000"/>
                  <a:lumOff val="40000"/>
                </a:schemeClr>
              </a:buClr>
              <a:buSzPct val="100000"/>
              <a:buFont typeface="Arial" panose="020B0604020202020204" pitchFamily="34" charset="0"/>
              <a:buChar char="•"/>
            </a:pPr>
            <a:r>
              <a:rPr lang="en-IN" sz="2200" dirty="0">
                <a:solidFill>
                  <a:schemeClr val="bg2">
                    <a:lumMod val="60000"/>
                    <a:lumOff val="40000"/>
                  </a:schemeClr>
                </a:solidFill>
                <a:latin typeface="Bookman Old Style" panose="02050604050505020204" pitchFamily="18" charset="0"/>
              </a:rPr>
              <a:t>T</a:t>
            </a:r>
            <a:r>
              <a:rPr lang="en-IN" sz="2200" b="0" i="0" u="none" strike="noStrike" baseline="0" dirty="0">
                <a:solidFill>
                  <a:schemeClr val="bg2">
                    <a:lumMod val="60000"/>
                    <a:lumOff val="40000"/>
                  </a:schemeClr>
                </a:solidFill>
                <a:latin typeface="Bookman Old Style" panose="02050604050505020204" pitchFamily="18" charset="0"/>
              </a:rPr>
              <a:t>he keyword is chosen as long as the plaintext and has no relationship between them. </a:t>
            </a:r>
            <a:endParaRPr lang="en-IN" sz="2200" b="0" i="0" u="none" strike="noStrike" baseline="0" dirty="0">
              <a:solidFill>
                <a:schemeClr val="bg2">
                  <a:lumMod val="60000"/>
                  <a:lumOff val="40000"/>
                </a:schemeClr>
              </a:solidFill>
              <a:latin typeface="Bookman Old Style" panose="02050604050505020204" pitchFamily="18" charset="0"/>
            </a:endParaRPr>
          </a:p>
          <a:p>
            <a:pPr algn="just">
              <a:buClr>
                <a:schemeClr val="bg2">
                  <a:lumMod val="60000"/>
                  <a:lumOff val="40000"/>
                </a:schemeClr>
              </a:buClr>
              <a:buSzPct val="100000"/>
              <a:buFont typeface="Arial" panose="020B0604020202020204" pitchFamily="34" charset="0"/>
              <a:buChar char="•"/>
            </a:pPr>
            <a:r>
              <a:rPr lang="en-IN" sz="2200" dirty="0">
                <a:solidFill>
                  <a:schemeClr val="bg2">
                    <a:lumMod val="60000"/>
                    <a:lumOff val="40000"/>
                  </a:schemeClr>
                </a:solidFill>
                <a:latin typeface="Bookman Old Style" panose="02050604050505020204" pitchFamily="18" charset="0"/>
              </a:rPr>
              <a:t>W</a:t>
            </a:r>
            <a:r>
              <a:rPr lang="en-IN" sz="2200" b="0" i="0" u="none" strike="noStrike" baseline="0" dirty="0">
                <a:solidFill>
                  <a:schemeClr val="bg2">
                    <a:lumMod val="60000"/>
                    <a:lumOff val="40000"/>
                  </a:schemeClr>
                </a:solidFill>
                <a:latin typeface="Bookman Old Style" panose="02050604050505020204" pitchFamily="18" charset="0"/>
              </a:rPr>
              <a:t>orks on binary data(bits) rather than letters. </a:t>
            </a:r>
            <a:endParaRPr lang="en-IN" sz="2200" b="0" i="0" u="none" strike="noStrike" baseline="0" dirty="0">
              <a:solidFill>
                <a:schemeClr val="bg2">
                  <a:lumMod val="60000"/>
                  <a:lumOff val="40000"/>
                </a:schemeClr>
              </a:solidFill>
              <a:latin typeface="Bookman Old Style" panose="02050604050505020204" pitchFamily="18" charset="0"/>
            </a:endParaRPr>
          </a:p>
          <a:p>
            <a:pPr algn="just">
              <a:buClr>
                <a:schemeClr val="bg2">
                  <a:lumMod val="60000"/>
                  <a:lumOff val="40000"/>
                </a:schemeClr>
              </a:buClr>
              <a:buSzPct val="100000"/>
              <a:buFont typeface="Arial" panose="020B0604020202020204" pitchFamily="34" charset="0"/>
              <a:buChar char="•"/>
            </a:pPr>
            <a:r>
              <a:rPr lang="en-IN" sz="2200" b="1" dirty="0">
                <a:solidFill>
                  <a:schemeClr val="accent2"/>
                </a:solidFill>
                <a:latin typeface="Bookman Old Style" panose="02050604050505020204" pitchFamily="18" charset="0"/>
              </a:rPr>
              <a:t>Encryption:</a:t>
            </a:r>
            <a:endParaRPr lang="en-IN" sz="2200" b="1" dirty="0">
              <a:solidFill>
                <a:schemeClr val="accent2"/>
              </a:solidFill>
              <a:latin typeface="Bookman Old Style" panose="02050604050505020204" pitchFamily="18" charset="0"/>
            </a:endParaRPr>
          </a:p>
          <a:p>
            <a:pPr marL="85725" indent="0">
              <a:buClr>
                <a:schemeClr val="bg2">
                  <a:lumMod val="60000"/>
                  <a:lumOff val="40000"/>
                </a:schemeClr>
              </a:buClr>
              <a:buSzPct val="100000"/>
              <a:buNone/>
            </a:pPr>
            <a:r>
              <a:rPr lang="en-IN" sz="2200" b="1" dirty="0">
                <a:solidFill>
                  <a:schemeClr val="accent2"/>
                </a:solidFill>
                <a:latin typeface="Bookman Old Style" panose="02050604050505020204" pitchFamily="18" charset="0"/>
              </a:rPr>
              <a:t>		Ci = Pi XOR Ki </a:t>
            </a:r>
            <a:endParaRPr lang="en-IN" sz="2200" b="1" dirty="0">
              <a:solidFill>
                <a:schemeClr val="accent2"/>
              </a:solidFill>
              <a:latin typeface="Bookman Old Style" panose="02050604050505020204" pitchFamily="18" charset="0"/>
            </a:endParaRPr>
          </a:p>
          <a:p>
            <a:pPr marL="0" lvl="0" indent="0" algn="just" rtl="0">
              <a:lnSpc>
                <a:spcPct val="80000"/>
              </a:lnSpc>
              <a:spcBef>
                <a:spcPts val="495"/>
              </a:spcBef>
              <a:spcAft>
                <a:spcPts val="0"/>
              </a:spcAft>
              <a:buClr>
                <a:srgbClr val="0070C0"/>
              </a:buClr>
              <a:buSzPts val="2480"/>
              <a:buNone/>
            </a:pPr>
            <a:r>
              <a:rPr lang="en-IN" sz="2000" dirty="0">
                <a:solidFill>
                  <a:srgbClr val="0070C0"/>
                </a:solidFill>
                <a:latin typeface="Bookman Old Style" panose="02050604050505020204" pitchFamily="18" charset="0"/>
              </a:rPr>
              <a:t>			Ci – </a:t>
            </a:r>
            <a:r>
              <a:rPr lang="en-IN" sz="2000" dirty="0" err="1">
                <a:solidFill>
                  <a:srgbClr val="0070C0"/>
                </a:solidFill>
                <a:latin typeface="Bookman Old Style" panose="02050604050505020204" pitchFamily="18" charset="0"/>
              </a:rPr>
              <a:t>i</a:t>
            </a:r>
            <a:r>
              <a:rPr lang="en-IN" sz="2000" dirty="0">
                <a:solidFill>
                  <a:srgbClr val="0070C0"/>
                </a:solidFill>
                <a:latin typeface="Bookman Old Style" panose="02050604050505020204" pitchFamily="18" charset="0"/>
              </a:rPr>
              <a:t> </a:t>
            </a:r>
            <a:r>
              <a:rPr lang="en-IN" sz="2000" dirty="0" err="1">
                <a:solidFill>
                  <a:srgbClr val="0070C0"/>
                </a:solidFill>
                <a:latin typeface="Bookman Old Style" panose="02050604050505020204" pitchFamily="18" charset="0"/>
              </a:rPr>
              <a:t>th</a:t>
            </a:r>
            <a:r>
              <a:rPr lang="en-IN" sz="2000" dirty="0">
                <a:solidFill>
                  <a:srgbClr val="0070C0"/>
                </a:solidFill>
                <a:latin typeface="Bookman Old Style" panose="02050604050505020204" pitchFamily="18" charset="0"/>
              </a:rPr>
              <a:t> binary digit of cipher text </a:t>
            </a:r>
            <a:endParaRPr lang="en-IN" sz="2000" dirty="0">
              <a:solidFill>
                <a:srgbClr val="0070C0"/>
              </a:solidFill>
              <a:latin typeface="Bookman Old Style" panose="02050604050505020204" pitchFamily="18" charset="0"/>
            </a:endParaRPr>
          </a:p>
          <a:p>
            <a:pPr marL="0" lvl="0" indent="0" algn="just" rtl="0">
              <a:lnSpc>
                <a:spcPct val="80000"/>
              </a:lnSpc>
              <a:spcBef>
                <a:spcPts val="495"/>
              </a:spcBef>
              <a:spcAft>
                <a:spcPts val="0"/>
              </a:spcAft>
              <a:buClr>
                <a:srgbClr val="0070C0"/>
              </a:buClr>
              <a:buSzPts val="2480"/>
              <a:buNone/>
            </a:pPr>
            <a:r>
              <a:rPr lang="en-IN" sz="2000" dirty="0">
                <a:solidFill>
                  <a:srgbClr val="0070C0"/>
                </a:solidFill>
                <a:latin typeface="Bookman Old Style" panose="02050604050505020204" pitchFamily="18" charset="0"/>
              </a:rPr>
              <a:t>			Pi – </a:t>
            </a:r>
            <a:r>
              <a:rPr lang="en-IN" sz="2000" dirty="0" err="1">
                <a:solidFill>
                  <a:srgbClr val="0070C0"/>
                </a:solidFill>
                <a:latin typeface="Bookman Old Style" panose="02050604050505020204" pitchFamily="18" charset="0"/>
              </a:rPr>
              <a:t>i</a:t>
            </a:r>
            <a:r>
              <a:rPr lang="en-IN" sz="2000" dirty="0">
                <a:solidFill>
                  <a:srgbClr val="0070C0"/>
                </a:solidFill>
                <a:latin typeface="Bookman Old Style" panose="02050604050505020204" pitchFamily="18" charset="0"/>
              </a:rPr>
              <a:t> </a:t>
            </a:r>
            <a:r>
              <a:rPr lang="en-IN" sz="2000" dirty="0" err="1">
                <a:solidFill>
                  <a:srgbClr val="0070C0"/>
                </a:solidFill>
                <a:latin typeface="Bookman Old Style" panose="02050604050505020204" pitchFamily="18" charset="0"/>
              </a:rPr>
              <a:t>th</a:t>
            </a:r>
            <a:r>
              <a:rPr lang="en-IN" sz="2000" dirty="0">
                <a:solidFill>
                  <a:srgbClr val="0070C0"/>
                </a:solidFill>
                <a:latin typeface="Bookman Old Style" panose="02050604050505020204" pitchFamily="18" charset="0"/>
              </a:rPr>
              <a:t> binary digit of plaintext </a:t>
            </a:r>
            <a:endParaRPr lang="en-IN" sz="2000" dirty="0">
              <a:solidFill>
                <a:srgbClr val="0070C0"/>
              </a:solidFill>
              <a:latin typeface="Bookman Old Style" panose="02050604050505020204" pitchFamily="18" charset="0"/>
            </a:endParaRPr>
          </a:p>
          <a:p>
            <a:pPr marL="0" lvl="0" indent="0" algn="just" rtl="0">
              <a:lnSpc>
                <a:spcPct val="80000"/>
              </a:lnSpc>
              <a:spcBef>
                <a:spcPts val="495"/>
              </a:spcBef>
              <a:spcAft>
                <a:spcPts val="0"/>
              </a:spcAft>
              <a:buClr>
                <a:srgbClr val="0070C0"/>
              </a:buClr>
              <a:buSzPts val="2480"/>
              <a:buNone/>
            </a:pPr>
            <a:r>
              <a:rPr lang="en-IN" sz="2000" dirty="0">
                <a:solidFill>
                  <a:srgbClr val="0070C0"/>
                </a:solidFill>
                <a:latin typeface="Bookman Old Style" panose="02050604050505020204" pitchFamily="18" charset="0"/>
              </a:rPr>
              <a:t>			Ki – </a:t>
            </a:r>
            <a:r>
              <a:rPr lang="en-IN" sz="2000" dirty="0" err="1">
                <a:solidFill>
                  <a:srgbClr val="0070C0"/>
                </a:solidFill>
                <a:latin typeface="Bookman Old Style" panose="02050604050505020204" pitchFamily="18" charset="0"/>
              </a:rPr>
              <a:t>i</a:t>
            </a:r>
            <a:r>
              <a:rPr lang="en-IN" sz="2000" dirty="0">
                <a:solidFill>
                  <a:srgbClr val="0070C0"/>
                </a:solidFill>
                <a:latin typeface="Bookman Old Style" panose="02050604050505020204" pitchFamily="18" charset="0"/>
              </a:rPr>
              <a:t> </a:t>
            </a:r>
            <a:r>
              <a:rPr lang="en-IN" sz="2000" dirty="0" err="1">
                <a:solidFill>
                  <a:srgbClr val="0070C0"/>
                </a:solidFill>
                <a:latin typeface="Bookman Old Style" panose="02050604050505020204" pitchFamily="18" charset="0"/>
              </a:rPr>
              <a:t>th</a:t>
            </a:r>
            <a:r>
              <a:rPr lang="en-IN" sz="2000" dirty="0">
                <a:solidFill>
                  <a:srgbClr val="0070C0"/>
                </a:solidFill>
                <a:latin typeface="Bookman Old Style" panose="02050604050505020204" pitchFamily="18" charset="0"/>
              </a:rPr>
              <a:t> binary digit of key </a:t>
            </a:r>
            <a:endParaRPr lang="en-IN" sz="2000" dirty="0">
              <a:solidFill>
                <a:srgbClr val="0070C0"/>
              </a:solidFill>
              <a:latin typeface="Bookman Old Style" panose="02050604050505020204" pitchFamily="18" charset="0"/>
            </a:endParaRPr>
          </a:p>
          <a:p>
            <a:pPr algn="just">
              <a:buClr>
                <a:schemeClr val="bg2">
                  <a:lumMod val="60000"/>
                  <a:lumOff val="40000"/>
                </a:schemeClr>
              </a:buClr>
              <a:buSzPct val="100000"/>
              <a:buFont typeface="Arial" panose="020B0604020202020204" pitchFamily="34" charset="0"/>
              <a:buChar char="•"/>
            </a:pPr>
            <a:endParaRPr lang="en-IN" sz="2000" b="0" i="0" u="none" strike="noStrike" baseline="0" dirty="0">
              <a:solidFill>
                <a:schemeClr val="bg2">
                  <a:lumMod val="60000"/>
                  <a:lumOff val="40000"/>
                </a:schemeClr>
              </a:solidFill>
              <a:latin typeface="Bookman Old Style" panose="02050604050505020204" pitchFamily="18" charset="0"/>
            </a:endParaRPr>
          </a:p>
          <a:p>
            <a:pPr algn="just">
              <a:buClr>
                <a:schemeClr val="bg2">
                  <a:lumMod val="60000"/>
                  <a:lumOff val="40000"/>
                </a:schemeClr>
              </a:buClr>
              <a:buSzPct val="100000"/>
              <a:buFont typeface="Arial" panose="020B0604020202020204" pitchFamily="34" charset="0"/>
              <a:buChar char="•"/>
            </a:pPr>
            <a:endParaRPr lang="en-IN" sz="2000" b="0" i="0" u="none" strike="noStrike" baseline="0" dirty="0">
              <a:solidFill>
                <a:schemeClr val="bg2">
                  <a:lumMod val="60000"/>
                  <a:lumOff val="40000"/>
                </a:schemeClr>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r>
              <a:rPr lang="en-IN" sz="2200" b="1" i="0" u="none" strike="noStrike" baseline="0" dirty="0">
                <a:solidFill>
                  <a:schemeClr val="accent2"/>
                </a:solidFill>
                <a:latin typeface="Bookman Old Style" panose="02050604050505020204" pitchFamily="18" charset="0"/>
              </a:rPr>
              <a:t>Decryption:</a:t>
            </a:r>
            <a:endParaRPr lang="en-IN" sz="2200" b="1" i="0" u="none" strike="noStrike" baseline="0" dirty="0">
              <a:solidFill>
                <a:schemeClr val="accent2"/>
              </a:solidFill>
              <a:latin typeface="Bookman Old Style" panose="02050604050505020204" pitchFamily="18" charset="0"/>
            </a:endParaRPr>
          </a:p>
          <a:p>
            <a:pPr marL="85725" indent="0">
              <a:buClr>
                <a:schemeClr val="bg2">
                  <a:lumMod val="60000"/>
                  <a:lumOff val="40000"/>
                </a:schemeClr>
              </a:buClr>
              <a:buSzPct val="100000"/>
              <a:buNone/>
            </a:pPr>
            <a:r>
              <a:rPr lang="en-IN" sz="2200" b="1" dirty="0">
                <a:solidFill>
                  <a:schemeClr val="accent2"/>
                </a:solidFill>
                <a:latin typeface="Bookman Old Style" panose="02050604050505020204" pitchFamily="18" charset="0"/>
              </a:rPr>
              <a:t>		Pi = Ci XOR Ki</a:t>
            </a:r>
            <a:endParaRPr lang="en-IN" sz="2200" b="1" i="0" u="none" strike="noStrike" baseline="0" dirty="0">
              <a:solidFill>
                <a:schemeClr val="accent2"/>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Polyalphabetic Cipher: Vernam Cipher</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6802614" y="3857801"/>
            <a:ext cx="2047875" cy="904875"/>
          </a:xfrm>
          <a:prstGeom prst="rect">
            <a:avLst/>
          </a:prstGeom>
        </p:spPr>
      </p:pic>
      <p:sp>
        <p:nvSpPr>
          <p:cNvPr id="6" name="TextBox 5"/>
          <p:cNvSpPr txBox="1"/>
          <p:nvPr/>
        </p:nvSpPr>
        <p:spPr>
          <a:xfrm>
            <a:off x="6570133" y="3341511"/>
            <a:ext cx="2415823" cy="307777"/>
          </a:xfrm>
          <a:prstGeom prst="rect">
            <a:avLst/>
          </a:prstGeom>
          <a:noFill/>
        </p:spPr>
        <p:txBody>
          <a:bodyPr wrap="square" rtlCol="0">
            <a:spAutoFit/>
          </a:bodyPr>
          <a:lstStyle/>
          <a:p>
            <a:pPr algn="ctr"/>
            <a:r>
              <a:rPr lang="en-IN" b="1" dirty="0">
                <a:latin typeface="Bookman Old Style" panose="02050604050505020204" pitchFamily="18" charset="0"/>
              </a:rPr>
              <a:t>XOR operation</a:t>
            </a:r>
            <a:endParaRPr lang="en-IN" b="1" dirty="0">
              <a:latin typeface="Bookman Old Style" panose="020506040505050202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a:bodyPr>
          <a:lstStyle/>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Vernam Cipher Example</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7" name="Google Shape;347;p37"/>
          <p:cNvPicPr preferRelativeResize="0"/>
          <p:nvPr/>
        </p:nvPicPr>
        <p:blipFill rotWithShape="1">
          <a:blip r:embed="rId1"/>
          <a:srcRect/>
          <a:stretch>
            <a:fillRect/>
          </a:stretch>
        </p:blipFill>
        <p:spPr>
          <a:xfrm>
            <a:off x="772438" y="733778"/>
            <a:ext cx="7599124" cy="4007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body" idx="1"/>
          </p:nvPr>
        </p:nvSpPr>
        <p:spPr>
          <a:xfrm>
            <a:off x="756356" y="154256"/>
            <a:ext cx="7470422" cy="575732"/>
          </a:xfrm>
          <a:prstGeom prst="rect">
            <a:avLst/>
          </a:prstGeom>
          <a:noFill/>
          <a:ln>
            <a:noFill/>
          </a:ln>
        </p:spPr>
        <p:txBody>
          <a:bodyPr spcFirstLastPara="1" wrap="square" lIns="68569" tIns="34275" rIns="68569" bIns="34275" anchor="t" anchorCtr="0">
            <a:noAutofit/>
          </a:bodyPr>
          <a:lstStyle/>
          <a:p>
            <a:pPr marL="0" indent="0">
              <a:spcBef>
                <a:spcPts val="0"/>
              </a:spcBef>
              <a:buSzPts val="4000"/>
              <a:buNone/>
            </a:pPr>
            <a:r>
              <a:rPr lang="en-US" sz="2700" b="1" dirty="0">
                <a:solidFill>
                  <a:srgbClr val="002060"/>
                </a:solidFill>
                <a:latin typeface="Bookman Old Style" panose="02050604050505020204" pitchFamily="18" charset="0"/>
              </a:rPr>
              <a:t>The Challenges of Computer Security</a:t>
            </a:r>
            <a:endParaRPr sz="2700" b="1" dirty="0">
              <a:solidFill>
                <a:srgbClr val="002060"/>
              </a:solidFill>
              <a:latin typeface="Bookman Old Style" panose="02050604050505020204" pitchFamily="18" charset="0"/>
            </a:endParaRPr>
          </a:p>
        </p:txBody>
      </p:sp>
      <p:sp>
        <p:nvSpPr>
          <p:cNvPr id="75778" name="AutoShape 2" descr="U.S. GAO - Key Issues: Cybersecurity Challenges Facing the Nation ..."/>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pPr defTabSz="685800"/>
            <a:endParaRPr lang="en-US" sz="1050"/>
          </a:p>
        </p:txBody>
      </p:sp>
      <p:pic>
        <p:nvPicPr>
          <p:cNvPr id="75779" name="Picture 3"/>
          <p:cNvPicPr>
            <a:picLocks noChangeAspect="1" noChangeArrowheads="1"/>
          </p:cNvPicPr>
          <p:nvPr/>
        </p:nvPicPr>
        <p:blipFill>
          <a:blip r:embed="rId1"/>
          <a:srcRect/>
          <a:stretch>
            <a:fillRect/>
          </a:stretch>
        </p:blipFill>
        <p:spPr bwMode="auto">
          <a:xfrm>
            <a:off x="1488281" y="741413"/>
            <a:ext cx="6475751" cy="42216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TRANSPOSITION</a:t>
            </a:r>
            <a:br>
              <a:rPr lang="en-IN" sz="4400" dirty="0">
                <a:solidFill>
                  <a:schemeClr val="bg1"/>
                </a:solidFill>
                <a:latin typeface="Bookman Old Style" panose="02050604050505020204" pitchFamily="18" charset="0"/>
              </a:rPr>
            </a:br>
            <a:r>
              <a:rPr lang="en-IN" sz="4400" dirty="0">
                <a:solidFill>
                  <a:schemeClr val="bg1"/>
                </a:solidFill>
                <a:latin typeface="Bookman Old Style" panose="02050604050505020204" pitchFamily="18" charset="0"/>
              </a:rPr>
              <a:t>TECHNIQUES</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rPr>
            </a:fld>
            <a:endParaRPr kumimoji="0" sz="9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body" idx="1"/>
          </p:nvPr>
        </p:nvSpPr>
        <p:spPr>
          <a:xfrm>
            <a:off x="361244" y="733778"/>
            <a:ext cx="8489245" cy="4222044"/>
          </a:xfrm>
          <a:prstGeom prst="rect">
            <a:avLst/>
          </a:prstGeom>
          <a:noFill/>
          <a:ln>
            <a:noFill/>
          </a:ln>
        </p:spPr>
        <p:txBody>
          <a:bodyPr spcFirstLastPara="1" wrap="square" lIns="68569" tIns="34275" rIns="68569" bIns="34275" anchor="t" anchorCtr="0">
            <a:normAutofit fontScale="92500" lnSpcReduction="20000"/>
          </a:bodyPr>
          <a:lstStyle/>
          <a:p>
            <a:pPr>
              <a:buClr>
                <a:schemeClr val="bg2">
                  <a:lumMod val="60000"/>
                  <a:lumOff val="40000"/>
                </a:schemeClr>
              </a:buClr>
              <a:buSzPct val="100000"/>
              <a:buFont typeface="Arial" panose="020B0604020202020204" pitchFamily="34" charset="0"/>
              <a:buChar char="•"/>
            </a:pPr>
            <a:r>
              <a:rPr lang="en-IN" sz="2200" dirty="0">
                <a:solidFill>
                  <a:srgbClr val="0070C0"/>
                </a:solidFill>
                <a:latin typeface="Bookman Old Style" panose="02050604050505020204" pitchFamily="18" charset="0"/>
              </a:rPr>
              <a:t>Performed by permutation on the plain text letters</a:t>
            </a:r>
            <a:r>
              <a:rPr lang="en-IN" sz="2200" b="0" i="0" u="none" strike="noStrike" baseline="0" dirty="0">
                <a:solidFill>
                  <a:srgbClr val="0070C0"/>
                </a:solidFill>
                <a:latin typeface="Bookman Old Style" panose="02050604050505020204" pitchFamily="18" charset="0"/>
              </a:rPr>
              <a:t>. </a:t>
            </a:r>
            <a:endParaRPr lang="en-IN" sz="2200" b="0" i="0" u="none" strike="noStrike" baseline="0" dirty="0">
              <a:solidFill>
                <a:srgbClr val="0070C0"/>
              </a:solidFill>
              <a:latin typeface="Bookman Old Style" panose="02050604050505020204" pitchFamily="18" charset="0"/>
            </a:endParaRPr>
          </a:p>
          <a:p>
            <a:pPr marL="85725" indent="0">
              <a:buClr>
                <a:schemeClr val="bg2">
                  <a:lumMod val="60000"/>
                  <a:lumOff val="40000"/>
                </a:schemeClr>
              </a:buClr>
              <a:buSzPct val="100000"/>
              <a:buNone/>
            </a:pPr>
            <a:endParaRPr lang="en-IN" sz="2200" b="0" i="0" u="none" strike="noStrike" baseline="0" dirty="0">
              <a:solidFill>
                <a:srgbClr val="0070C0"/>
              </a:solidFill>
              <a:latin typeface="Bookman Old Style" panose="02050604050505020204" pitchFamily="18" charset="0"/>
            </a:endParaRPr>
          </a:p>
          <a:p>
            <a:pPr marL="542925" indent="-457200">
              <a:buClr>
                <a:schemeClr val="bg2">
                  <a:lumMod val="60000"/>
                  <a:lumOff val="40000"/>
                </a:schemeClr>
              </a:buClr>
              <a:buSzPct val="100000"/>
              <a:buFont typeface="+mj-lt"/>
              <a:buAutoNum type="arabicPeriod"/>
            </a:pPr>
            <a:r>
              <a:rPr lang="en-IN" sz="2200" b="1" dirty="0">
                <a:solidFill>
                  <a:schemeClr val="accent2"/>
                </a:solidFill>
                <a:latin typeface="Bookman Old Style" panose="02050604050505020204" pitchFamily="18" charset="0"/>
              </a:rPr>
              <a:t>Rail Fence</a:t>
            </a:r>
            <a:endParaRPr lang="en-IN" sz="2200" b="1" dirty="0">
              <a:solidFill>
                <a:schemeClr val="accent2"/>
              </a:solidFill>
              <a:latin typeface="Bookman Old Style" panose="02050604050505020204" pitchFamily="18" charset="0"/>
            </a:endParaRPr>
          </a:p>
          <a:p>
            <a:pPr marL="85725" indent="0">
              <a:buClr>
                <a:schemeClr val="bg2">
                  <a:lumMod val="60000"/>
                  <a:lumOff val="40000"/>
                </a:schemeClr>
              </a:buClr>
              <a:buSzPct val="100000"/>
              <a:buNone/>
            </a:pPr>
            <a:endParaRPr lang="en-IN" sz="2200" b="1" dirty="0">
              <a:solidFill>
                <a:schemeClr val="accent2"/>
              </a:solidFill>
              <a:latin typeface="Bookman Old Style" panose="02050604050505020204" pitchFamily="18" charset="0"/>
            </a:endParaRPr>
          </a:p>
          <a:p>
            <a:pPr algn="just">
              <a:buClr>
                <a:schemeClr val="bg2">
                  <a:lumMod val="60000"/>
                  <a:lumOff val="40000"/>
                </a:schemeClr>
              </a:buClr>
              <a:buFont typeface="Arial" panose="020B0604020202020204" pitchFamily="34" charset="0"/>
              <a:buChar char="•"/>
            </a:pPr>
            <a:r>
              <a:rPr lang="en-IN" sz="2000" dirty="0">
                <a:solidFill>
                  <a:schemeClr val="bg2">
                    <a:lumMod val="60000"/>
                    <a:lumOff val="40000"/>
                  </a:schemeClr>
                </a:solidFill>
                <a:latin typeface="Bookman Old Style" panose="02050604050505020204" pitchFamily="18" charset="0"/>
              </a:rPr>
              <a:t>T</a:t>
            </a:r>
            <a:r>
              <a:rPr lang="en-IN" sz="2000" b="0" i="0" u="none" strike="noStrike" baseline="0" dirty="0">
                <a:solidFill>
                  <a:schemeClr val="bg2">
                    <a:lumMod val="60000"/>
                    <a:lumOff val="40000"/>
                  </a:schemeClr>
                </a:solidFill>
                <a:latin typeface="Bookman Old Style" panose="02050604050505020204" pitchFamily="18" charset="0"/>
              </a:rPr>
              <a:t>he plaintext is written down as a sequence of diagonals and then read off as a sequence of rows.</a:t>
            </a:r>
            <a:endParaRPr lang="en-IN" sz="2000" b="0" i="0" u="none" strike="noStrike" baseline="0" dirty="0">
              <a:solidFill>
                <a:schemeClr val="bg2">
                  <a:lumMod val="60000"/>
                  <a:lumOff val="40000"/>
                </a:schemeClr>
              </a:solidFill>
              <a:latin typeface="Bookman Old Style" panose="02050604050505020204" pitchFamily="18" charset="0"/>
            </a:endParaRPr>
          </a:p>
          <a:p>
            <a:pPr algn="just">
              <a:buClr>
                <a:schemeClr val="bg2">
                  <a:lumMod val="60000"/>
                  <a:lumOff val="40000"/>
                </a:schemeClr>
              </a:buClr>
              <a:buFont typeface="Arial" panose="020B0604020202020204" pitchFamily="34" charset="0"/>
              <a:buChar char="•"/>
            </a:pPr>
            <a:r>
              <a:rPr lang="en-IN" sz="2000" dirty="0">
                <a:solidFill>
                  <a:schemeClr val="bg2">
                    <a:lumMod val="60000"/>
                    <a:lumOff val="40000"/>
                  </a:schemeClr>
                </a:solidFill>
                <a:latin typeface="Bookman Old Style" panose="02050604050505020204" pitchFamily="18" charset="0"/>
              </a:rPr>
              <a:t>The Rail Fence cipher works by writing your message on alternate lines across the page, and then reading off each line in turn. </a:t>
            </a:r>
            <a:endParaRPr lang="en-IN" sz="2000" dirty="0">
              <a:solidFill>
                <a:schemeClr val="bg2">
                  <a:lumMod val="60000"/>
                  <a:lumOff val="40000"/>
                </a:schemeClr>
              </a:solidFill>
              <a:latin typeface="Bookman Old Style" panose="02050604050505020204" pitchFamily="18" charset="0"/>
            </a:endParaRPr>
          </a:p>
          <a:p>
            <a:pPr algn="just">
              <a:buClr>
                <a:schemeClr val="bg2">
                  <a:lumMod val="60000"/>
                  <a:lumOff val="40000"/>
                </a:schemeClr>
              </a:buClr>
              <a:buFont typeface="Arial" panose="020B0604020202020204" pitchFamily="34" charset="0"/>
              <a:buChar char="•"/>
            </a:pPr>
            <a:endParaRPr lang="en-IN" sz="2000" b="0" i="0" u="none" strike="noStrike" baseline="0" dirty="0">
              <a:solidFill>
                <a:schemeClr val="bg2">
                  <a:lumMod val="60000"/>
                  <a:lumOff val="40000"/>
                </a:schemeClr>
              </a:solidFill>
              <a:latin typeface="Bookman Old Style" panose="02050604050505020204" pitchFamily="18" charset="0"/>
            </a:endParaRPr>
          </a:p>
          <a:p>
            <a:pPr marL="85725" indent="0">
              <a:buClr>
                <a:schemeClr val="bg2">
                  <a:lumMod val="60000"/>
                  <a:lumOff val="40000"/>
                </a:schemeClr>
              </a:buClr>
              <a:buSzPct val="100000"/>
              <a:buNone/>
            </a:pPr>
            <a:endParaRPr lang="en-IN" sz="2200" b="1" dirty="0">
              <a:solidFill>
                <a:schemeClr val="accent2"/>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000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1" i="0" u="none" strike="noStrike" baseline="0" dirty="0">
              <a:solidFill>
                <a:srgbClr val="0070C0"/>
              </a:solidFill>
              <a:latin typeface="Bookman Old Style" panose="02050604050505020204" pitchFamily="18" charset="0"/>
            </a:endParaRPr>
          </a:p>
          <a:p>
            <a:pPr>
              <a:buClr>
                <a:schemeClr val="bg2">
                  <a:lumMod val="60000"/>
                  <a:lumOff val="40000"/>
                </a:schemeClr>
              </a:buClr>
              <a:buSzPct val="100000"/>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lvl="0" indent="-342900" algn="l" rtl="0">
              <a:spcBef>
                <a:spcPts val="0"/>
              </a:spcBef>
              <a:spcAft>
                <a:spcPts val="0"/>
              </a:spcAft>
              <a:buClr>
                <a:srgbClr val="0070C0"/>
              </a:buClr>
              <a:buSzPts val="3200"/>
              <a:buFont typeface="Arial" panose="020B0604020202020204" pitchFamily="34" charset="0"/>
              <a:buChar char="•"/>
            </a:pPr>
            <a:endParaRPr lang="en-IN" sz="2000" dirty="0">
              <a:solidFill>
                <a:srgbClr val="0070C0"/>
              </a:solidFill>
              <a:latin typeface="Bookman Old Style" panose="02050604050505020204" pitchFamily="18" charset="0"/>
            </a:endParaRPr>
          </a:p>
          <a:p>
            <a:pPr marL="0" lvl="0" indent="0" algn="l" rtl="0">
              <a:spcBef>
                <a:spcPts val="0"/>
              </a:spcBef>
              <a:spcAft>
                <a:spcPts val="0"/>
              </a:spcAft>
              <a:buClr>
                <a:srgbClr val="0070C0"/>
              </a:buClr>
              <a:buSzPts val="3200"/>
              <a:buNone/>
            </a:pPr>
            <a:r>
              <a:rPr lang="en-IN" sz="2000" dirty="0">
                <a:solidFill>
                  <a:srgbClr val="0070C0"/>
                </a:solidFill>
                <a:latin typeface="Bookman Old Style" panose="02050604050505020204" pitchFamily="18" charset="0"/>
              </a:rPr>
              <a:t> </a:t>
            </a:r>
            <a:endParaRPr lang="en-IN" sz="2000" dirty="0">
              <a:solidFill>
                <a:srgbClr val="0070C0"/>
              </a:solidFill>
              <a:latin typeface="Bookman Old Style" panose="02050604050505020204" pitchFamily="18" charset="0"/>
            </a:endParaRPr>
          </a:p>
          <a:p>
            <a:pPr marL="361950" lvl="0" indent="-361950" algn="just" rtl="0">
              <a:lnSpc>
                <a:spcPct val="90000"/>
              </a:lnSpc>
              <a:spcBef>
                <a:spcPts val="590"/>
              </a:spcBef>
              <a:spcAft>
                <a:spcPts val="0"/>
              </a:spcAft>
              <a:buClr>
                <a:srgbClr val="0070C0"/>
              </a:buClr>
              <a:buSzPts val="2960"/>
              <a:buChar char="•"/>
            </a:pPr>
            <a:endParaRPr lang="en-IN" sz="1800" dirty="0">
              <a:solidFill>
                <a:srgbClr val="0070C0"/>
              </a:solidFill>
              <a:latin typeface="Bookman Old Style" panose="02050604050505020204" pitchFamily="18" charset="0"/>
            </a:endParaRPr>
          </a:p>
          <a:p>
            <a:pPr>
              <a:buFont typeface="Arial" panose="020B0604020202020204" pitchFamily="34" charset="0"/>
              <a:buChar char="•"/>
            </a:pPr>
            <a:endParaRPr lang="en-IN" sz="1800" b="0" i="0" u="none" strike="noStrike" baseline="0" dirty="0">
              <a:solidFill>
                <a:srgbClr val="0070C0"/>
              </a:solidFill>
              <a:latin typeface="Bookman Old Style" panose="02050604050505020204" pitchFamily="18" charset="0"/>
            </a:endParaRPr>
          </a:p>
          <a:p>
            <a:pPr marL="342900" lvl="2" indent="-342900" algn="just">
              <a:spcBef>
                <a:spcPts val="360"/>
              </a:spcBef>
              <a:buClr>
                <a:srgbClr val="0070C0"/>
              </a:buClr>
              <a:buSzPts val="2400"/>
              <a:buFont typeface="Wingdings" panose="05000000000000000000" pitchFamily="2" charset="2"/>
              <a:buChar char="ü"/>
            </a:pPr>
            <a:endParaRPr lang="en-IN" dirty="0">
              <a:solidFill>
                <a:srgbClr val="0070C0"/>
              </a:solidFill>
              <a:latin typeface="+mj-lt"/>
            </a:endParaRPr>
          </a:p>
          <a:p>
            <a:pPr marL="0" lvl="2" indent="0" algn="just">
              <a:spcBef>
                <a:spcPts val="360"/>
              </a:spcBef>
              <a:buClr>
                <a:srgbClr val="0070C0"/>
              </a:buClr>
              <a:buSzPts val="2400"/>
              <a:buNone/>
            </a:pPr>
            <a:endParaRPr lang="en-IN" b="0" dirty="0">
              <a:solidFill>
                <a:srgbClr val="0070C0"/>
              </a:solidFill>
              <a:effectLst/>
              <a:latin typeface="+mj-lt"/>
            </a:endParaRPr>
          </a:p>
        </p:txBody>
      </p:sp>
      <p:sp>
        <p:nvSpPr>
          <p:cNvPr id="190"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Transposition</a:t>
            </a:r>
            <a:r>
              <a:rPr lang="en-US" sz="3000" b="1" dirty="0">
                <a:solidFill>
                  <a:srgbClr val="002060"/>
                </a:solidFill>
                <a:latin typeface="Calibri" panose="020F0502020204030204"/>
                <a:ea typeface="Calibri" panose="020F0502020204030204"/>
                <a:cs typeface="Calibri" panose="020F0502020204030204"/>
                <a:sym typeface="Calibri" panose="020F0502020204030204"/>
              </a:rPr>
              <a:t> Technique</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body" idx="1"/>
          </p:nvPr>
        </p:nvSpPr>
        <p:spPr>
          <a:xfrm>
            <a:off x="609599" y="428979"/>
            <a:ext cx="7732889" cy="4165644"/>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0"/>
              </a:spcBef>
              <a:buClr>
                <a:srgbClr val="7030A0"/>
              </a:buClr>
              <a:buSzPts val="3200"/>
              <a:buNone/>
            </a:pPr>
            <a:endParaRPr lang="en-US" sz="2000" b="1" dirty="0">
              <a:solidFill>
                <a:srgbClr val="7030A0"/>
              </a:solidFill>
              <a:latin typeface="Bookman Old Style" panose="02050604050505020204" pitchFamily="18" charset="0"/>
            </a:endParaRPr>
          </a:p>
          <a:p>
            <a:pPr marL="0" indent="0" algn="just">
              <a:lnSpc>
                <a:spcPct val="90000"/>
              </a:lnSpc>
              <a:spcBef>
                <a:spcPts val="0"/>
              </a:spcBef>
              <a:buClr>
                <a:srgbClr val="7030A0"/>
              </a:buClr>
              <a:buSzPts val="3200"/>
              <a:buNone/>
            </a:pPr>
            <a:r>
              <a:rPr lang="en-US" sz="2000" b="1" dirty="0">
                <a:solidFill>
                  <a:srgbClr val="7030A0"/>
                </a:solidFill>
                <a:latin typeface="Bookman Old Style" panose="02050604050505020204" pitchFamily="18" charset="0"/>
              </a:rPr>
              <a:t>Encryption </a:t>
            </a:r>
            <a:endParaRPr lang="en-US" sz="2000" b="1" dirty="0">
              <a:solidFill>
                <a:srgbClr val="7030A0"/>
              </a:solidFill>
              <a:latin typeface="Bookman Old Style" panose="02050604050505020204" pitchFamily="18" charset="0"/>
            </a:endParaRPr>
          </a:p>
          <a:p>
            <a:pPr marL="0" indent="0" algn="just">
              <a:lnSpc>
                <a:spcPct val="90000"/>
              </a:lnSpc>
              <a:spcBef>
                <a:spcPts val="0"/>
              </a:spcBef>
              <a:buClr>
                <a:srgbClr val="7030A0"/>
              </a:buClr>
              <a:buSzPts val="3200"/>
              <a:buNone/>
            </a:pPr>
            <a:endParaRPr sz="2000" b="1" dirty="0">
              <a:solidFill>
                <a:srgbClr val="7030A0"/>
              </a:solidFill>
              <a:latin typeface="Bookman Old Style" panose="02050604050505020204" pitchFamily="18" charset="0"/>
            </a:endParaRPr>
          </a:p>
          <a:p>
            <a:pPr marL="0" indent="0" algn="just">
              <a:lnSpc>
                <a:spcPct val="90000"/>
              </a:lnSpc>
              <a:spcBef>
                <a:spcPts val="480"/>
              </a:spcBef>
              <a:buClr>
                <a:srgbClr val="0070C0"/>
              </a:buClr>
              <a:buSzPts val="3200"/>
              <a:buNone/>
            </a:pPr>
            <a:r>
              <a:rPr lang="en-US" sz="2000" dirty="0">
                <a:solidFill>
                  <a:srgbClr val="0070C0"/>
                </a:solidFill>
                <a:latin typeface="Bookman Old Style" panose="02050604050505020204" pitchFamily="18" charset="0"/>
              </a:rPr>
              <a:t>To write your message in zigzag lines across the page, and then read off each row.</a:t>
            </a:r>
            <a:endParaRPr sz="2000" dirty="0">
              <a:latin typeface="Bookman Old Style" panose="02050604050505020204" pitchFamily="18" charset="0"/>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Firstly, you need to have a key </a:t>
            </a:r>
            <a:endParaRPr sz="2000" dirty="0">
              <a:latin typeface="Bookman Old Style" panose="02050604050505020204" pitchFamily="18" charset="0"/>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You then start writing the letters of the plaintext diagonally down to the right until you reach the number of rows specified by the key. </a:t>
            </a:r>
            <a:endParaRPr sz="2000" dirty="0">
              <a:latin typeface="Bookman Old Style" panose="02050604050505020204" pitchFamily="18" charset="0"/>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You then bounce back up diagonally until you hit the first row again. </a:t>
            </a:r>
            <a:endParaRPr sz="2000" dirty="0">
              <a:solidFill>
                <a:srgbClr val="0070C0"/>
              </a:solidFill>
              <a:latin typeface="Bookman Old Style" panose="02050604050505020204" pitchFamily="18" charset="0"/>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This continues until the end of the plaintext. </a:t>
            </a:r>
            <a:endParaRPr sz="2000" dirty="0">
              <a:latin typeface="Bookman Old Style" panose="020506040505050202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body" idx="1"/>
          </p:nvPr>
        </p:nvSpPr>
        <p:spPr>
          <a:xfrm>
            <a:off x="316089" y="285750"/>
            <a:ext cx="7857067" cy="4686300"/>
          </a:xfrm>
          <a:prstGeom prst="rect">
            <a:avLst/>
          </a:prstGeom>
          <a:noFill/>
          <a:ln>
            <a:noFill/>
          </a:ln>
        </p:spPr>
        <p:txBody>
          <a:bodyPr spcFirstLastPara="1" wrap="square" lIns="68569" tIns="34275" rIns="68569" bIns="34275" anchor="t" anchorCtr="0">
            <a:normAutofit/>
          </a:bodyPr>
          <a:lstStyle/>
          <a:p>
            <a:pPr marL="0" indent="0" algn="just">
              <a:lnSpc>
                <a:spcPct val="80000"/>
              </a:lnSpc>
              <a:spcBef>
                <a:spcPts val="0"/>
              </a:spcBef>
              <a:buClr>
                <a:srgbClr val="7030A0"/>
              </a:buClr>
              <a:buSzPts val="2755"/>
              <a:buNone/>
            </a:pPr>
            <a:r>
              <a:rPr lang="en-US" sz="2000" b="1" dirty="0">
                <a:solidFill>
                  <a:srgbClr val="7030A0"/>
                </a:solidFill>
                <a:latin typeface="Bookman Old Style" panose="02050604050505020204" pitchFamily="18" charset="0"/>
              </a:rPr>
              <a:t>Decryption</a:t>
            </a:r>
            <a:endParaRPr lang="en-US" sz="2000" b="1" dirty="0">
              <a:solidFill>
                <a:srgbClr val="7030A0"/>
              </a:solidFill>
              <a:latin typeface="Bookman Old Style" panose="02050604050505020204" pitchFamily="18" charset="0"/>
            </a:endParaRPr>
          </a:p>
          <a:p>
            <a:pPr marL="0" indent="0" algn="just">
              <a:lnSpc>
                <a:spcPct val="80000"/>
              </a:lnSpc>
              <a:spcBef>
                <a:spcPts val="0"/>
              </a:spcBef>
              <a:buClr>
                <a:srgbClr val="7030A0"/>
              </a:buClr>
              <a:buSzPts val="2755"/>
              <a:buNone/>
            </a:pPr>
            <a:endParaRPr sz="2000" dirty="0">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The decryption process for the Rail Fence Cipher involves reconstructing the diagonal grid used to encrypt the message. </a:t>
            </a:r>
            <a:endParaRPr sz="2000" dirty="0">
              <a:solidFill>
                <a:srgbClr val="0070C0"/>
              </a:solidFill>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We start writing the message, but leaving a dash in place of the spaces yet to be occupied. </a:t>
            </a:r>
            <a:endParaRPr sz="2000" dirty="0">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Gradually, you can replace all the dashes with the corresponding letters, and read off the plaintext from the table. </a:t>
            </a:r>
            <a:endParaRPr sz="2000" dirty="0">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We start by making a grid with as many rows as the key is, and as many columns as the length of the ciphertext. </a:t>
            </a:r>
            <a:endParaRPr sz="2000" dirty="0">
              <a:solidFill>
                <a:srgbClr val="0070C0"/>
              </a:solidFill>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We then place the first letter in the top Left Square, and dashes diagonally downwards where the letters will be. </a:t>
            </a:r>
            <a:endParaRPr sz="2000" dirty="0">
              <a:latin typeface="Bookman Old Style" panose="02050604050505020204" pitchFamily="18" charset="0"/>
            </a:endParaRPr>
          </a:p>
          <a:p>
            <a:pPr marL="361950" indent="-180975" algn="just">
              <a:lnSpc>
                <a:spcPct val="80000"/>
              </a:lnSpc>
              <a:spcBef>
                <a:spcPts val="365"/>
              </a:spcBef>
              <a:buClr>
                <a:srgbClr val="0070C0"/>
              </a:buClr>
              <a:buSzPts val="2422"/>
              <a:buFont typeface="Arial" panose="020B0604020202020204" pitchFamily="34" charset="0"/>
              <a:buChar char="•"/>
            </a:pPr>
            <a:r>
              <a:rPr lang="en-US" sz="2000" dirty="0">
                <a:solidFill>
                  <a:srgbClr val="0070C0"/>
                </a:solidFill>
                <a:latin typeface="Bookman Old Style" panose="02050604050505020204" pitchFamily="18" charset="0"/>
              </a:rPr>
              <a:t>When we get back to the top row, we place the next letter in the ciphertext. Continue like this across the row, and start the next row when you reach the end. </a:t>
            </a:r>
            <a:endParaRPr sz="2000" dirty="0">
              <a:latin typeface="Bookman Old Style" panose="020506040505050202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body" idx="1"/>
          </p:nvPr>
        </p:nvSpPr>
        <p:spPr>
          <a:xfrm>
            <a:off x="248355" y="756356"/>
            <a:ext cx="8353778" cy="4255955"/>
          </a:xfrm>
          <a:prstGeom prst="rect">
            <a:avLst/>
          </a:prstGeom>
          <a:noFill/>
          <a:ln>
            <a:noFill/>
          </a:ln>
        </p:spPr>
        <p:txBody>
          <a:bodyPr spcFirstLastPara="1" wrap="square" lIns="68569" tIns="34275" rIns="68569" bIns="34275" anchor="t" anchorCtr="0">
            <a:normAutofit/>
          </a:bodyPr>
          <a:lstStyle/>
          <a:p>
            <a:pPr marL="0" indent="0" algn="just">
              <a:lnSpc>
                <a:spcPct val="90000"/>
              </a:lnSpc>
              <a:spcBef>
                <a:spcPts val="0"/>
              </a:spcBef>
              <a:buClr>
                <a:srgbClr val="FFC000"/>
              </a:buClr>
              <a:buSzPts val="3200"/>
              <a:buNone/>
            </a:pPr>
            <a:r>
              <a:rPr lang="en-US" sz="2200" b="1" dirty="0">
                <a:solidFill>
                  <a:srgbClr val="FFC000"/>
                </a:solidFill>
                <a:latin typeface="Bookman Old Style" panose="02050604050505020204" pitchFamily="18" charset="0"/>
              </a:rPr>
              <a:t>Plaintext</a:t>
            </a:r>
            <a:r>
              <a:rPr lang="en-US" sz="2200" dirty="0">
                <a:solidFill>
                  <a:srgbClr val="0070C0"/>
                </a:solidFill>
                <a:latin typeface="Bookman Old Style" panose="02050604050505020204" pitchFamily="18" charset="0"/>
              </a:rPr>
              <a:t> "</a:t>
            </a:r>
            <a:r>
              <a:rPr lang="en-US" sz="2200" b="1" dirty="0">
                <a:solidFill>
                  <a:srgbClr val="0070C0"/>
                </a:solidFill>
                <a:latin typeface="Bookman Old Style" panose="02050604050505020204" pitchFamily="18" charset="0"/>
              </a:rPr>
              <a:t>defend the east wall</a:t>
            </a:r>
            <a:r>
              <a:rPr lang="en-US" sz="2200" dirty="0">
                <a:solidFill>
                  <a:srgbClr val="0070C0"/>
                </a:solidFill>
                <a:latin typeface="Bookman Old Style" panose="02050604050505020204" pitchFamily="18" charset="0"/>
              </a:rPr>
              <a:t>" is written as shown below, with all spaces removed. </a:t>
            </a:r>
            <a:endParaRPr sz="2200" dirty="0">
              <a:solidFill>
                <a:srgbClr val="0070C0"/>
              </a:solidFill>
              <a:latin typeface="Bookman Old Style" panose="02050604050505020204" pitchFamily="18" charset="0"/>
            </a:endParaRPr>
          </a:p>
          <a:p>
            <a:pPr marL="0" indent="0" algn="just">
              <a:lnSpc>
                <a:spcPct val="90000"/>
              </a:lnSpc>
              <a:spcBef>
                <a:spcPts val="480"/>
              </a:spcBef>
              <a:buSzPts val="3200"/>
              <a:buNone/>
            </a:pPr>
            <a:endParaRPr dirty="0">
              <a:solidFill>
                <a:srgbClr val="0070C0"/>
              </a:solidFill>
            </a:endParaRPr>
          </a:p>
          <a:p>
            <a:pPr marL="0" indent="0" algn="just">
              <a:lnSpc>
                <a:spcPct val="90000"/>
              </a:lnSpc>
              <a:spcBef>
                <a:spcPts val="480"/>
              </a:spcBef>
              <a:buSzPts val="3200"/>
              <a:buNone/>
            </a:pPr>
            <a:endParaRPr dirty="0">
              <a:solidFill>
                <a:srgbClr val="0070C0"/>
              </a:solidFill>
            </a:endParaRPr>
          </a:p>
          <a:p>
            <a:pPr marL="0" indent="0" algn="just">
              <a:lnSpc>
                <a:spcPct val="90000"/>
              </a:lnSpc>
              <a:spcBef>
                <a:spcPts val="480"/>
              </a:spcBef>
              <a:buSzPts val="3200"/>
              <a:buNone/>
            </a:pPr>
            <a:endParaRPr dirty="0">
              <a:solidFill>
                <a:srgbClr val="0070C0"/>
              </a:solidFill>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The simplest Rail Fence Cipher, where each letter is written in a </a:t>
            </a:r>
            <a:r>
              <a:rPr lang="en-US" sz="2000" b="1" dirty="0">
                <a:solidFill>
                  <a:srgbClr val="0070C0"/>
                </a:solidFill>
                <a:latin typeface="Bookman Old Style" panose="02050604050505020204" pitchFamily="18" charset="0"/>
              </a:rPr>
              <a:t>zigzag pattern </a:t>
            </a:r>
            <a:r>
              <a:rPr lang="en-US" sz="2000" dirty="0">
                <a:solidFill>
                  <a:srgbClr val="0070C0"/>
                </a:solidFill>
                <a:latin typeface="Bookman Old Style" panose="02050604050505020204" pitchFamily="18" charset="0"/>
              </a:rPr>
              <a:t>across the page. </a:t>
            </a:r>
            <a:endParaRPr sz="2000" dirty="0">
              <a:latin typeface="Bookman Old Style" panose="02050604050505020204" pitchFamily="18" charset="0"/>
            </a:endParaRPr>
          </a:p>
          <a:p>
            <a:pPr marL="257175" algn="just">
              <a:lnSpc>
                <a:spcPct val="90000"/>
              </a:lnSpc>
              <a:spcBef>
                <a:spcPts val="480"/>
              </a:spcBef>
              <a:buClr>
                <a:srgbClr val="0070C0"/>
              </a:buClr>
              <a:buSzPts val="3200"/>
            </a:pPr>
            <a:r>
              <a:rPr lang="en-US" sz="2000" dirty="0">
                <a:solidFill>
                  <a:srgbClr val="0070C0"/>
                </a:solidFill>
                <a:latin typeface="Bookman Old Style" panose="02050604050505020204" pitchFamily="18" charset="0"/>
              </a:rPr>
              <a:t>The ciphertext is then read off by writing the top row first, followed by the bottom row, to get </a:t>
            </a:r>
            <a:r>
              <a:rPr lang="en-US" sz="2000" b="1" dirty="0">
                <a:solidFill>
                  <a:srgbClr val="0070C0"/>
                </a:solidFill>
                <a:latin typeface="Bookman Old Style" panose="02050604050505020204" pitchFamily="18" charset="0"/>
              </a:rPr>
              <a:t>"DFNTEATALEEDHESWL". </a:t>
            </a:r>
            <a:endParaRPr sz="2000" dirty="0">
              <a:solidFill>
                <a:srgbClr val="0070C0"/>
              </a:solidFill>
              <a:latin typeface="Bookman Old Style" panose="02050604050505020204" pitchFamily="18" charset="0"/>
            </a:endParaRPr>
          </a:p>
          <a:p>
            <a:pPr marL="0" indent="0" algn="just">
              <a:lnSpc>
                <a:spcPct val="90000"/>
              </a:lnSpc>
              <a:spcBef>
                <a:spcPts val="480"/>
              </a:spcBef>
              <a:buSzPts val="3200"/>
              <a:buNone/>
            </a:pPr>
            <a:endParaRPr dirty="0"/>
          </a:p>
        </p:txBody>
      </p:sp>
      <p:pic>
        <p:nvPicPr>
          <p:cNvPr id="387" name="Google Shape;387;p41"/>
          <p:cNvPicPr preferRelativeResize="0"/>
          <p:nvPr/>
        </p:nvPicPr>
        <p:blipFill rotWithShape="1">
          <a:blip r:embed="rId1"/>
          <a:srcRect/>
          <a:stretch>
            <a:fillRect/>
          </a:stretch>
        </p:blipFill>
        <p:spPr>
          <a:xfrm>
            <a:off x="1828800" y="1501422"/>
            <a:ext cx="5486400" cy="1275645"/>
          </a:xfrm>
          <a:prstGeom prst="rect">
            <a:avLst/>
          </a:prstGeom>
          <a:noFill/>
          <a:ln>
            <a:noFill/>
          </a:ln>
        </p:spPr>
      </p:pic>
      <p:sp>
        <p:nvSpPr>
          <p:cNvPr id="4" name="Google Shape;190;p10"/>
          <p:cNvSpPr/>
          <p:nvPr/>
        </p:nvSpPr>
        <p:spPr>
          <a:xfrm>
            <a:off x="541867" y="78164"/>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Transposition</a:t>
            </a:r>
            <a:r>
              <a:rPr lang="en-US" sz="3000" b="1" dirty="0">
                <a:solidFill>
                  <a:srgbClr val="002060"/>
                </a:solidFill>
                <a:latin typeface="Calibri" panose="020F0502020204030204"/>
                <a:ea typeface="Calibri" panose="020F0502020204030204"/>
                <a:cs typeface="Calibri" panose="020F0502020204030204"/>
                <a:sym typeface="Calibri" panose="020F0502020204030204"/>
              </a:rPr>
              <a:t> Technique: Example 1</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anim calcmode="lin" valueType="num">
                                      <p:cBhvr additive="base">
                                        <p:cTn id="7" dur="500"/>
                                        <p:tgtEl>
                                          <p:spTgt spid="3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6">
                                            <p:txEl>
                                              <p:pRg st="4" end="4"/>
                                            </p:txEl>
                                          </p:spTgt>
                                        </p:tgtEl>
                                        <p:attrNameLst>
                                          <p:attrName>style.visibility</p:attrName>
                                        </p:attrNameLst>
                                      </p:cBhvr>
                                      <p:to>
                                        <p:strVal val="visible"/>
                                      </p:to>
                                    </p:set>
                                    <p:anim calcmode="lin" valueType="num">
                                      <p:cBhvr additive="base">
                                        <p:cTn id="12" dur="500"/>
                                        <p:tgtEl>
                                          <p:spTgt spid="3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6">
                                            <p:txEl>
                                              <p:pRg st="5" end="5"/>
                                            </p:txEl>
                                          </p:spTgt>
                                        </p:tgtEl>
                                        <p:attrNameLst>
                                          <p:attrName>style.visibility</p:attrName>
                                        </p:attrNameLst>
                                      </p:cBhvr>
                                      <p:to>
                                        <p:strVal val="visible"/>
                                      </p:to>
                                    </p:set>
                                    <p:anim calcmode="lin" valueType="num">
                                      <p:cBhvr additive="base">
                                        <p:cTn id="17" dur="500"/>
                                        <p:tgtEl>
                                          <p:spTgt spid="38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body" idx="1"/>
          </p:nvPr>
        </p:nvSpPr>
        <p:spPr>
          <a:xfrm>
            <a:off x="248355" y="451556"/>
            <a:ext cx="8353778" cy="4560755"/>
          </a:xfrm>
          <a:prstGeom prst="rect">
            <a:avLst/>
          </a:prstGeom>
          <a:noFill/>
          <a:ln>
            <a:noFill/>
          </a:ln>
        </p:spPr>
        <p:txBody>
          <a:bodyPr spcFirstLastPara="1" wrap="square" lIns="68569" tIns="34275" rIns="68569" bIns="34275" anchor="t" anchorCtr="0">
            <a:normAutofit/>
          </a:bodyPr>
          <a:lstStyle/>
          <a:p>
            <a:pPr lvl="0" indent="-342900" algn="just">
              <a:spcBef>
                <a:spcPts val="0"/>
              </a:spcBef>
              <a:buClr>
                <a:srgbClr val="FFC000"/>
              </a:buClr>
              <a:buSzPts val="3200"/>
            </a:pPr>
            <a:r>
              <a:rPr lang="en-IN" sz="1800" b="1" dirty="0">
                <a:solidFill>
                  <a:srgbClr val="FFC000"/>
                </a:solidFill>
                <a:latin typeface="Bookman Old Style" panose="02050604050505020204" pitchFamily="18" charset="0"/>
              </a:rPr>
              <a:t>Ciphertext </a:t>
            </a:r>
            <a:r>
              <a:rPr lang="en-IN" sz="1800" dirty="0">
                <a:solidFill>
                  <a:srgbClr val="FFC000"/>
                </a:solidFill>
                <a:latin typeface="Bookman Old Style" panose="02050604050505020204" pitchFamily="18" charset="0"/>
              </a:rPr>
              <a:t>: </a:t>
            </a:r>
            <a:r>
              <a:rPr lang="en-IN" sz="1800" b="1" dirty="0">
                <a:latin typeface="Bookman Old Style" panose="02050604050505020204" pitchFamily="18" charset="0"/>
              </a:rPr>
              <a:t>“</a:t>
            </a:r>
            <a:r>
              <a:rPr lang="en-IN" sz="1800" b="1" dirty="0">
                <a:solidFill>
                  <a:srgbClr val="0070C0"/>
                </a:solidFill>
                <a:latin typeface="Bookman Old Style" panose="02050604050505020204" pitchFamily="18" charset="0"/>
              </a:rPr>
              <a:t>TEKOOHRACIRMNREATANFTETYTGHH”</a:t>
            </a:r>
            <a:endParaRPr lang="en-IN" sz="1800" b="1" dirty="0">
              <a:latin typeface="Bookman Old Style" panose="02050604050505020204" pitchFamily="18" charset="0"/>
            </a:endParaRPr>
          </a:p>
          <a:p>
            <a:pPr marL="0" lvl="0" indent="0" algn="just">
              <a:spcBef>
                <a:spcPts val="560"/>
              </a:spcBef>
              <a:buClr>
                <a:srgbClr val="0070C0"/>
              </a:buClr>
              <a:buSzPts val="2800"/>
              <a:buNone/>
            </a:pPr>
            <a:r>
              <a:rPr lang="en-IN" sz="1800" dirty="0">
                <a:solidFill>
                  <a:srgbClr val="0070C0"/>
                </a:solidFill>
                <a:latin typeface="Bookman Old Style" panose="02050604050505020204" pitchFamily="18" charset="0"/>
              </a:rPr>
              <a:t>	Encrypted key : 4, you start by placing the "T" in the first square</a:t>
            </a:r>
            <a:endParaRPr sz="1800" dirty="0">
              <a:latin typeface="Bookman Old Style" panose="02050604050505020204" pitchFamily="18" charset="0"/>
            </a:endParaRPr>
          </a:p>
        </p:txBody>
      </p:sp>
      <p:sp>
        <p:nvSpPr>
          <p:cNvPr id="4" name="Google Shape;190;p10"/>
          <p:cNvSpPr/>
          <p:nvPr/>
        </p:nvSpPr>
        <p:spPr>
          <a:xfrm>
            <a:off x="587023" y="0"/>
            <a:ext cx="7295493" cy="530884"/>
          </a:xfrm>
          <a:prstGeom prst="rect">
            <a:avLst/>
          </a:prstGeom>
          <a:noFill/>
          <a:ln>
            <a:noFill/>
          </a:ln>
        </p:spPr>
        <p:txBody>
          <a:bodyPr spcFirstLastPara="1" wrap="square" lIns="68569" tIns="34275" rIns="68569" bIns="34275" anchor="t" anchorCtr="0">
            <a:spAutoFit/>
          </a:bodyPr>
          <a:lstStyle/>
          <a:p>
            <a:pPr marL="0" marR="0" lvl="0" indent="0" algn="ctr" defTabSz="6858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3000" b="1"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rPr>
              <a:t>Transposition</a:t>
            </a:r>
            <a:r>
              <a:rPr lang="en-US" sz="3000" b="1" dirty="0">
                <a:solidFill>
                  <a:srgbClr val="002060"/>
                </a:solidFill>
                <a:latin typeface="Calibri" panose="020F0502020204030204"/>
                <a:ea typeface="Calibri" panose="020F0502020204030204"/>
                <a:cs typeface="Calibri" panose="020F0502020204030204"/>
                <a:sym typeface="Calibri" panose="020F0502020204030204"/>
              </a:rPr>
              <a:t> Technique: Example 2</a:t>
            </a:r>
            <a:endParaRPr kumimoji="0" sz="3000" b="0" i="0" u="none" strike="noStrike" kern="0" cap="none" spc="0" normalizeH="0" baseline="0" noProof="0" dirty="0">
              <a:ln>
                <a:noFill/>
              </a:ln>
              <a:solidFill>
                <a:srgbClr val="002060"/>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0" y="1097640"/>
            <a:ext cx="5991225" cy="1028700"/>
          </a:xfrm>
          <a:prstGeom prst="rect">
            <a:avLst/>
          </a:prstGeom>
        </p:spPr>
      </p:pic>
      <p:pic>
        <p:nvPicPr>
          <p:cNvPr id="6" name="Picture 5"/>
          <p:cNvPicPr>
            <a:picLocks noChangeAspect="1"/>
          </p:cNvPicPr>
          <p:nvPr/>
        </p:nvPicPr>
        <p:blipFill>
          <a:blip r:embed="rId2"/>
          <a:stretch>
            <a:fillRect/>
          </a:stretch>
        </p:blipFill>
        <p:spPr>
          <a:xfrm>
            <a:off x="3196784" y="2107186"/>
            <a:ext cx="5972175" cy="990600"/>
          </a:xfrm>
          <a:prstGeom prst="rect">
            <a:avLst/>
          </a:prstGeom>
        </p:spPr>
      </p:pic>
      <p:pic>
        <p:nvPicPr>
          <p:cNvPr id="8" name="Picture 7"/>
          <p:cNvPicPr>
            <a:picLocks noChangeAspect="1"/>
          </p:cNvPicPr>
          <p:nvPr/>
        </p:nvPicPr>
        <p:blipFill>
          <a:blip r:embed="rId3"/>
          <a:stretch>
            <a:fillRect/>
          </a:stretch>
        </p:blipFill>
        <p:spPr>
          <a:xfrm>
            <a:off x="0" y="3064785"/>
            <a:ext cx="5829300" cy="981075"/>
          </a:xfrm>
          <a:prstGeom prst="rect">
            <a:avLst/>
          </a:prstGeom>
        </p:spPr>
      </p:pic>
      <p:pic>
        <p:nvPicPr>
          <p:cNvPr id="10" name="Picture 9"/>
          <p:cNvPicPr>
            <a:picLocks noChangeAspect="1"/>
          </p:cNvPicPr>
          <p:nvPr/>
        </p:nvPicPr>
        <p:blipFill>
          <a:blip r:embed="rId4"/>
          <a:stretch>
            <a:fillRect/>
          </a:stretch>
        </p:blipFill>
        <p:spPr>
          <a:xfrm>
            <a:off x="3349184" y="4102416"/>
            <a:ext cx="5819775" cy="93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anim calcmode="lin" valueType="num">
                                      <p:cBhvr additive="base">
                                        <p:cTn id="7" dur="500" fill="hold"/>
                                        <p:tgtEl>
                                          <p:spTgt spid="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6">
                                            <p:txEl>
                                              <p:pRg st="1" end="1"/>
                                            </p:txEl>
                                          </p:spTgt>
                                        </p:tgtEl>
                                        <p:attrNameLst>
                                          <p:attrName>style.visibility</p:attrName>
                                        </p:attrNameLst>
                                      </p:cBhvr>
                                      <p:to>
                                        <p:strVal val="visible"/>
                                      </p:to>
                                    </p:set>
                                    <p:anim calcmode="lin" valueType="num">
                                      <p:cBhvr additive="base">
                                        <p:cTn id="11" dur="500" fill="hold"/>
                                        <p:tgtEl>
                                          <p:spTgt spid="3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6"/>
          <p:cNvSpPr txBox="1">
            <a:spLocks noGrp="1"/>
          </p:cNvSpPr>
          <p:nvPr>
            <p:ph type="title"/>
          </p:nvPr>
        </p:nvSpPr>
        <p:spPr>
          <a:xfrm>
            <a:off x="462844" y="205978"/>
            <a:ext cx="7721600" cy="594122"/>
          </a:xfrm>
          <a:prstGeom prst="rect">
            <a:avLst/>
          </a:prstGeom>
          <a:noFill/>
          <a:ln>
            <a:noFill/>
          </a:ln>
        </p:spPr>
        <p:txBody>
          <a:bodyPr spcFirstLastPara="1" wrap="square" lIns="68569" tIns="34275" rIns="68569" bIns="34275" anchor="ctr" anchorCtr="0">
            <a:normAutofit fontScale="90000"/>
          </a:bodyPr>
          <a:lstStyle/>
          <a:p>
            <a:pPr>
              <a:buClr>
                <a:srgbClr val="002060"/>
              </a:buClr>
              <a:buSzPts val="4400"/>
            </a:pPr>
            <a:r>
              <a:rPr lang="en-US" b="1" dirty="0">
                <a:solidFill>
                  <a:srgbClr val="002060"/>
                </a:solidFill>
              </a:rPr>
              <a:t>Columnar Transposition Cipher</a:t>
            </a:r>
            <a:endParaRPr dirty="0">
              <a:solidFill>
                <a:srgbClr val="002060"/>
              </a:solidFill>
            </a:endParaRPr>
          </a:p>
        </p:txBody>
      </p:sp>
      <p:sp>
        <p:nvSpPr>
          <p:cNvPr id="418" name="Google Shape;418;p46"/>
          <p:cNvSpPr txBox="1">
            <a:spLocks noGrp="1"/>
          </p:cNvSpPr>
          <p:nvPr>
            <p:ph type="body" idx="1"/>
          </p:nvPr>
        </p:nvSpPr>
        <p:spPr>
          <a:xfrm>
            <a:off x="372533" y="1200151"/>
            <a:ext cx="8523111" cy="3394472"/>
          </a:xfrm>
          <a:prstGeom prst="rect">
            <a:avLst/>
          </a:prstGeom>
          <a:noFill/>
          <a:ln>
            <a:noFill/>
          </a:ln>
        </p:spPr>
        <p:txBody>
          <a:bodyPr spcFirstLastPara="1" wrap="square" lIns="68569" tIns="34275" rIns="68569" bIns="34275" anchor="t" anchorCtr="0">
            <a:normAutofit/>
          </a:bodyPr>
          <a:lstStyle/>
          <a:p>
            <a:pPr marL="257175" algn="just">
              <a:lnSpc>
                <a:spcPct val="90000"/>
              </a:lnSpc>
              <a:spcBef>
                <a:spcPts val="0"/>
              </a:spcBef>
              <a:buClr>
                <a:srgbClr val="0070C0"/>
              </a:buClr>
              <a:buSzPts val="2960"/>
            </a:pPr>
            <a:r>
              <a:rPr lang="en-US" sz="2220" dirty="0">
                <a:solidFill>
                  <a:srgbClr val="0070C0"/>
                </a:solidFill>
              </a:rPr>
              <a:t>The columnar transposition cipher is a fairly simple, easy to implement cipher. It is a transposition cipher that follows a simple rule for mixing up the characters in the plaintext to form the ciphertext.</a:t>
            </a:r>
            <a:endParaRPr dirty="0"/>
          </a:p>
          <a:p>
            <a:pPr marL="257175" algn="just">
              <a:lnSpc>
                <a:spcPct val="90000"/>
              </a:lnSpc>
              <a:spcBef>
                <a:spcPts val="445"/>
              </a:spcBef>
              <a:buClr>
                <a:srgbClr val="0070C0"/>
              </a:buClr>
              <a:buSzPts val="2960"/>
            </a:pPr>
            <a:r>
              <a:rPr lang="en-US" sz="2220" dirty="0">
                <a:solidFill>
                  <a:srgbClr val="0070C0"/>
                </a:solidFill>
              </a:rPr>
              <a:t>The key for the columnar transposition cipher is a keyword e.g. </a:t>
            </a:r>
            <a:r>
              <a:rPr lang="en-US" sz="2220" dirty="0">
                <a:solidFill>
                  <a:srgbClr val="17365D"/>
                </a:solidFill>
              </a:rPr>
              <a:t>GERMAN.</a:t>
            </a:r>
            <a:r>
              <a:rPr lang="en-US" sz="2220" dirty="0">
                <a:solidFill>
                  <a:srgbClr val="0070C0"/>
                </a:solidFill>
              </a:rPr>
              <a:t> The row length that is used is the same as the length of the keyword. To encrypt a piece of text, e.g. </a:t>
            </a:r>
            <a:r>
              <a:rPr lang="en-US" sz="2220" i="1" dirty="0">
                <a:solidFill>
                  <a:srgbClr val="17365D"/>
                </a:solidFill>
              </a:rPr>
              <a:t>defend the east wall of the castle</a:t>
            </a:r>
            <a:endParaRPr sz="2220" i="1" dirty="0">
              <a:solidFill>
                <a:srgbClr val="17365D"/>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p:nvPr/>
        </p:nvSpPr>
        <p:spPr>
          <a:xfrm>
            <a:off x="1885950" y="171451"/>
            <a:ext cx="857250" cy="346218"/>
          </a:xfrm>
          <a:prstGeom prst="rect">
            <a:avLst/>
          </a:prstGeom>
          <a:noFill/>
          <a:ln>
            <a:noFill/>
          </a:ln>
        </p:spPr>
        <p:txBody>
          <a:bodyPr spcFirstLastPara="1" wrap="square" lIns="68569" tIns="34275" rIns="68569" bIns="34275" anchor="t" anchorCtr="0">
            <a:spAutoFit/>
          </a:bodyPr>
          <a:lstStyle/>
          <a:p>
            <a:r>
              <a:rPr lang="en-US" sz="1800" b="1">
                <a:solidFill>
                  <a:schemeClr val="dk1"/>
                </a:solidFill>
                <a:latin typeface="Calibri" panose="020F0502020204030204"/>
                <a:ea typeface="Calibri" panose="020F0502020204030204"/>
                <a:cs typeface="Calibri" panose="020F0502020204030204"/>
                <a:sym typeface="Calibri" panose="020F0502020204030204"/>
              </a:rPr>
              <a:t>Key</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4" name="Google Shape;424;p47"/>
          <p:cNvSpPr txBox="1"/>
          <p:nvPr/>
        </p:nvSpPr>
        <p:spPr>
          <a:xfrm>
            <a:off x="1714500" y="742951"/>
            <a:ext cx="1057501" cy="623217"/>
          </a:xfrm>
          <a:prstGeom prst="rect">
            <a:avLst/>
          </a:prstGeom>
          <a:noFill/>
          <a:ln>
            <a:noFill/>
          </a:ln>
        </p:spPr>
        <p:txBody>
          <a:bodyPr spcFirstLastPara="1" wrap="square" lIns="68569" tIns="34275" rIns="68569" bIns="34275" anchor="t" anchorCtr="0">
            <a:spAutoFit/>
          </a:bodyPr>
          <a:lstStyle/>
          <a:p>
            <a:r>
              <a:rPr lang="en-US" sz="1800" b="1">
                <a:solidFill>
                  <a:schemeClr val="dk1"/>
                </a:solidFill>
                <a:latin typeface="Calibri" panose="020F0502020204030204"/>
                <a:ea typeface="Calibri" panose="020F0502020204030204"/>
                <a:cs typeface="Calibri" panose="020F0502020204030204"/>
                <a:sym typeface="Calibri" panose="020F0502020204030204"/>
              </a:rPr>
              <a:t>Plain Text</a:t>
            </a:r>
            <a:endParaRPr sz="1050"/>
          </a:p>
        </p:txBody>
      </p:sp>
      <p:sp>
        <p:nvSpPr>
          <p:cNvPr id="425" name="Google Shape;425;p47"/>
          <p:cNvSpPr/>
          <p:nvPr/>
        </p:nvSpPr>
        <p:spPr>
          <a:xfrm>
            <a:off x="3314700" y="742951"/>
            <a:ext cx="4286250" cy="346218"/>
          </a:xfrm>
          <a:prstGeom prst="rect">
            <a:avLst/>
          </a:prstGeom>
          <a:noFill/>
          <a:ln>
            <a:noFill/>
          </a:ln>
        </p:spPr>
        <p:txBody>
          <a:bodyPr spcFirstLastPara="1" wrap="square" lIns="68569" tIns="34275" rIns="68569" bIns="34275" anchor="t" anchorCtr="0">
            <a:spAutoFit/>
          </a:bodyPr>
          <a:lstStyle/>
          <a:p>
            <a:r>
              <a:rPr lang="en-US" sz="1800" i="1">
                <a:solidFill>
                  <a:srgbClr val="17365D"/>
                </a:solidFill>
                <a:latin typeface="Calibri" panose="020F0502020204030204"/>
                <a:ea typeface="Calibri" panose="020F0502020204030204"/>
                <a:cs typeface="Calibri" panose="020F0502020204030204"/>
                <a:sym typeface="Calibri" panose="020F0502020204030204"/>
              </a:rPr>
              <a:t>defend the east wall of the castle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6" name="Google Shape;426;p47"/>
          <p:cNvSpPr/>
          <p:nvPr/>
        </p:nvSpPr>
        <p:spPr>
          <a:xfrm>
            <a:off x="3371850" y="171451"/>
            <a:ext cx="1059425" cy="346218"/>
          </a:xfrm>
          <a:prstGeom prst="rect">
            <a:avLst/>
          </a:prstGeom>
          <a:noFill/>
          <a:ln>
            <a:noFill/>
          </a:ln>
        </p:spPr>
        <p:txBody>
          <a:bodyPr spcFirstLastPara="1" wrap="square" lIns="68569" tIns="34275" rIns="68569" bIns="34275" anchor="t" anchorCtr="0">
            <a:spAutoFit/>
          </a:bodyPr>
          <a:lstStyle/>
          <a:p>
            <a:r>
              <a:rPr lang="en-US" sz="1800">
                <a:solidFill>
                  <a:srgbClr val="17365D"/>
                </a:solidFill>
                <a:latin typeface="Calibri" panose="020F0502020204030204"/>
                <a:ea typeface="Calibri" panose="020F0502020204030204"/>
                <a:cs typeface="Calibri" panose="020F0502020204030204"/>
                <a:sym typeface="Calibri" panose="020F0502020204030204"/>
              </a:rPr>
              <a:t>GERMAN.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27" name="Google Shape;427;p47"/>
          <p:cNvPicPr preferRelativeResize="0"/>
          <p:nvPr/>
        </p:nvPicPr>
        <p:blipFill rotWithShape="1">
          <a:blip r:embed="rId1"/>
          <a:srcRect/>
          <a:stretch>
            <a:fillRect/>
          </a:stretch>
        </p:blipFill>
        <p:spPr>
          <a:xfrm>
            <a:off x="1828800" y="1371601"/>
            <a:ext cx="4807744" cy="364331"/>
          </a:xfrm>
          <a:prstGeom prst="rect">
            <a:avLst/>
          </a:prstGeom>
          <a:noFill/>
          <a:ln>
            <a:noFill/>
          </a:ln>
        </p:spPr>
      </p:pic>
      <p:pic>
        <p:nvPicPr>
          <p:cNvPr id="428" name="Google Shape;428;p47"/>
          <p:cNvPicPr preferRelativeResize="0"/>
          <p:nvPr/>
        </p:nvPicPr>
        <p:blipFill rotWithShape="1">
          <a:blip r:embed="rId2"/>
          <a:srcRect/>
          <a:stretch>
            <a:fillRect/>
          </a:stretch>
        </p:blipFill>
        <p:spPr>
          <a:xfrm>
            <a:off x="1828800" y="1771650"/>
            <a:ext cx="4800600" cy="378619"/>
          </a:xfrm>
          <a:prstGeom prst="rect">
            <a:avLst/>
          </a:prstGeom>
          <a:noFill/>
          <a:ln>
            <a:noFill/>
          </a:ln>
        </p:spPr>
      </p:pic>
      <p:pic>
        <p:nvPicPr>
          <p:cNvPr id="429" name="Google Shape;429;p47"/>
          <p:cNvPicPr preferRelativeResize="0"/>
          <p:nvPr/>
        </p:nvPicPr>
        <p:blipFill rotWithShape="1">
          <a:blip r:embed="rId3"/>
          <a:srcRect/>
          <a:stretch>
            <a:fillRect/>
          </a:stretch>
        </p:blipFill>
        <p:spPr>
          <a:xfrm>
            <a:off x="1828800" y="2171700"/>
            <a:ext cx="4779169" cy="350044"/>
          </a:xfrm>
          <a:prstGeom prst="rect">
            <a:avLst/>
          </a:prstGeom>
          <a:noFill/>
          <a:ln>
            <a:noFill/>
          </a:ln>
        </p:spPr>
      </p:pic>
      <p:pic>
        <p:nvPicPr>
          <p:cNvPr id="430" name="Google Shape;430;p47"/>
          <p:cNvPicPr preferRelativeResize="0"/>
          <p:nvPr/>
        </p:nvPicPr>
        <p:blipFill rotWithShape="1">
          <a:blip r:embed="rId4"/>
          <a:srcRect/>
          <a:stretch>
            <a:fillRect/>
          </a:stretch>
        </p:blipFill>
        <p:spPr>
          <a:xfrm>
            <a:off x="1828801" y="2514601"/>
            <a:ext cx="4793456" cy="364331"/>
          </a:xfrm>
          <a:prstGeom prst="rect">
            <a:avLst/>
          </a:prstGeom>
          <a:noFill/>
          <a:ln>
            <a:noFill/>
          </a:ln>
        </p:spPr>
      </p:pic>
      <p:pic>
        <p:nvPicPr>
          <p:cNvPr id="431" name="Google Shape;431;p47"/>
          <p:cNvPicPr preferRelativeResize="0"/>
          <p:nvPr/>
        </p:nvPicPr>
        <p:blipFill rotWithShape="1">
          <a:blip r:embed="rId5"/>
          <a:srcRect/>
          <a:stretch>
            <a:fillRect/>
          </a:stretch>
        </p:blipFill>
        <p:spPr>
          <a:xfrm>
            <a:off x="1828800" y="2914650"/>
            <a:ext cx="4786313" cy="378619"/>
          </a:xfrm>
          <a:prstGeom prst="rect">
            <a:avLst/>
          </a:prstGeom>
          <a:noFill/>
          <a:ln>
            <a:noFill/>
          </a:ln>
        </p:spPr>
      </p:pic>
      <p:pic>
        <p:nvPicPr>
          <p:cNvPr id="432" name="Google Shape;432;p47"/>
          <p:cNvPicPr preferRelativeResize="0"/>
          <p:nvPr/>
        </p:nvPicPr>
        <p:blipFill rotWithShape="1">
          <a:blip r:embed="rId6"/>
          <a:srcRect/>
          <a:stretch>
            <a:fillRect/>
          </a:stretch>
        </p:blipFill>
        <p:spPr>
          <a:xfrm>
            <a:off x="1828800" y="3314700"/>
            <a:ext cx="4779169" cy="37861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8"/>
          <p:cNvSpPr/>
          <p:nvPr/>
        </p:nvSpPr>
        <p:spPr>
          <a:xfrm>
            <a:off x="1657350" y="3314700"/>
            <a:ext cx="4457700" cy="761717"/>
          </a:xfrm>
          <a:prstGeom prst="rect">
            <a:avLst/>
          </a:prstGeom>
          <a:noFill/>
          <a:ln>
            <a:noFill/>
          </a:ln>
        </p:spPr>
        <p:txBody>
          <a:bodyPr spcFirstLastPara="1" wrap="square" lIns="68569" tIns="34275" rIns="68569" bIns="34275" anchor="t" anchorCtr="0">
            <a:spAutoFit/>
          </a:bodyPr>
          <a:lstStyle/>
          <a:p>
            <a:pPr algn="just"/>
            <a:r>
              <a:rPr lang="en-US" sz="2250">
                <a:solidFill>
                  <a:srgbClr val="0070C0"/>
                </a:solidFill>
                <a:latin typeface="Calibri" panose="020F0502020204030204"/>
                <a:ea typeface="Calibri" panose="020F0502020204030204"/>
                <a:cs typeface="Calibri" panose="020F0502020204030204"/>
                <a:sym typeface="Calibri" panose="020F0502020204030204"/>
              </a:rPr>
              <a:t>Encrypted a piece of cipher text, e.g. </a:t>
            </a:r>
            <a:r>
              <a:rPr lang="en-US" sz="2250">
                <a:solidFill>
                  <a:srgbClr val="17365D"/>
                </a:solidFill>
                <a:latin typeface="Calibri" panose="020F0502020204030204"/>
                <a:ea typeface="Calibri" panose="020F0502020204030204"/>
                <a:cs typeface="Calibri" panose="020F0502020204030204"/>
                <a:sym typeface="Calibri" panose="020F0502020204030204"/>
              </a:rPr>
              <a:t>nalcxehwttdttfseeleedsoaxfeahl</a:t>
            </a:r>
            <a:endParaRPr sz="2250">
              <a:solidFill>
                <a:srgbClr val="17365D"/>
              </a:solidFill>
              <a:latin typeface="Calibri" panose="020F0502020204030204"/>
              <a:ea typeface="Calibri" panose="020F0502020204030204"/>
              <a:cs typeface="Calibri" panose="020F0502020204030204"/>
              <a:sym typeface="Calibri" panose="020F0502020204030204"/>
            </a:endParaRPr>
          </a:p>
        </p:txBody>
      </p:sp>
      <p:pic>
        <p:nvPicPr>
          <p:cNvPr id="438" name="Google Shape;438;p48"/>
          <p:cNvPicPr preferRelativeResize="0"/>
          <p:nvPr/>
        </p:nvPicPr>
        <p:blipFill rotWithShape="1">
          <a:blip r:embed="rId1"/>
          <a:srcRect/>
          <a:stretch>
            <a:fillRect/>
          </a:stretch>
        </p:blipFill>
        <p:spPr>
          <a:xfrm>
            <a:off x="1771650" y="514350"/>
            <a:ext cx="4943475" cy="385763"/>
          </a:xfrm>
          <a:prstGeom prst="rect">
            <a:avLst/>
          </a:prstGeom>
          <a:noFill/>
          <a:ln>
            <a:noFill/>
          </a:ln>
        </p:spPr>
      </p:pic>
      <p:pic>
        <p:nvPicPr>
          <p:cNvPr id="439" name="Google Shape;439;p48"/>
          <p:cNvPicPr preferRelativeResize="0"/>
          <p:nvPr/>
        </p:nvPicPr>
        <p:blipFill rotWithShape="1">
          <a:blip r:embed="rId2"/>
          <a:srcRect/>
          <a:stretch>
            <a:fillRect/>
          </a:stretch>
        </p:blipFill>
        <p:spPr>
          <a:xfrm>
            <a:off x="1885951" y="971550"/>
            <a:ext cx="821531" cy="1950244"/>
          </a:xfrm>
          <a:prstGeom prst="rect">
            <a:avLst/>
          </a:prstGeom>
          <a:noFill/>
          <a:ln>
            <a:noFill/>
          </a:ln>
        </p:spPr>
      </p:pic>
      <p:pic>
        <p:nvPicPr>
          <p:cNvPr id="440" name="Google Shape;440;p48"/>
          <p:cNvPicPr preferRelativeResize="0"/>
          <p:nvPr/>
        </p:nvPicPr>
        <p:blipFill rotWithShape="1">
          <a:blip r:embed="rId3"/>
          <a:srcRect/>
          <a:stretch>
            <a:fillRect/>
          </a:stretch>
        </p:blipFill>
        <p:spPr>
          <a:xfrm>
            <a:off x="2743200" y="971550"/>
            <a:ext cx="778669" cy="1957388"/>
          </a:xfrm>
          <a:prstGeom prst="rect">
            <a:avLst/>
          </a:prstGeom>
          <a:noFill/>
          <a:ln>
            <a:noFill/>
          </a:ln>
        </p:spPr>
      </p:pic>
      <p:pic>
        <p:nvPicPr>
          <p:cNvPr id="441" name="Google Shape;441;p48"/>
          <p:cNvPicPr preferRelativeResize="0"/>
          <p:nvPr/>
        </p:nvPicPr>
        <p:blipFill rotWithShape="1">
          <a:blip r:embed="rId4"/>
          <a:srcRect/>
          <a:stretch>
            <a:fillRect/>
          </a:stretch>
        </p:blipFill>
        <p:spPr>
          <a:xfrm>
            <a:off x="3543300" y="971551"/>
            <a:ext cx="800100" cy="1964531"/>
          </a:xfrm>
          <a:prstGeom prst="rect">
            <a:avLst/>
          </a:prstGeom>
          <a:noFill/>
          <a:ln>
            <a:noFill/>
          </a:ln>
        </p:spPr>
      </p:pic>
      <p:pic>
        <p:nvPicPr>
          <p:cNvPr id="442" name="Google Shape;442;p48"/>
          <p:cNvPicPr preferRelativeResize="0"/>
          <p:nvPr/>
        </p:nvPicPr>
        <p:blipFill rotWithShape="1">
          <a:blip r:embed="rId5"/>
          <a:srcRect/>
          <a:stretch>
            <a:fillRect/>
          </a:stretch>
        </p:blipFill>
        <p:spPr>
          <a:xfrm>
            <a:off x="4343400" y="971550"/>
            <a:ext cx="800100" cy="1971675"/>
          </a:xfrm>
          <a:prstGeom prst="rect">
            <a:avLst/>
          </a:prstGeom>
          <a:noFill/>
          <a:ln>
            <a:noFill/>
          </a:ln>
        </p:spPr>
      </p:pic>
      <p:pic>
        <p:nvPicPr>
          <p:cNvPr id="443" name="Google Shape;443;p48"/>
          <p:cNvPicPr preferRelativeResize="0"/>
          <p:nvPr/>
        </p:nvPicPr>
        <p:blipFill rotWithShape="1">
          <a:blip r:embed="rId6"/>
          <a:srcRect/>
          <a:stretch>
            <a:fillRect/>
          </a:stretch>
        </p:blipFill>
        <p:spPr>
          <a:xfrm>
            <a:off x="5143500" y="971550"/>
            <a:ext cx="814388" cy="1971675"/>
          </a:xfrm>
          <a:prstGeom prst="rect">
            <a:avLst/>
          </a:prstGeom>
          <a:noFill/>
          <a:ln>
            <a:noFill/>
          </a:ln>
        </p:spPr>
      </p:pic>
      <p:pic>
        <p:nvPicPr>
          <p:cNvPr id="444" name="Google Shape;444;p48"/>
          <p:cNvPicPr preferRelativeResize="0"/>
          <p:nvPr/>
        </p:nvPicPr>
        <p:blipFill rotWithShape="1">
          <a:blip r:embed="rId7"/>
          <a:srcRect/>
          <a:stretch>
            <a:fillRect/>
          </a:stretch>
        </p:blipFill>
        <p:spPr>
          <a:xfrm>
            <a:off x="5943600" y="971550"/>
            <a:ext cx="800100" cy="19716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49"/>
          <p:cNvPicPr preferRelativeResize="0"/>
          <p:nvPr/>
        </p:nvPicPr>
        <p:blipFill rotWithShape="1">
          <a:blip r:embed="rId1"/>
          <a:srcRect/>
          <a:stretch>
            <a:fillRect/>
          </a:stretch>
        </p:blipFill>
        <p:spPr>
          <a:xfrm>
            <a:off x="1885950" y="800100"/>
            <a:ext cx="5372100" cy="372993"/>
          </a:xfrm>
          <a:prstGeom prst="rect">
            <a:avLst/>
          </a:prstGeom>
          <a:noFill/>
          <a:ln>
            <a:noFill/>
          </a:ln>
        </p:spPr>
      </p:pic>
      <p:pic>
        <p:nvPicPr>
          <p:cNvPr id="450" name="Google Shape;450;p49"/>
          <p:cNvPicPr preferRelativeResize="0"/>
          <p:nvPr/>
        </p:nvPicPr>
        <p:blipFill rotWithShape="1">
          <a:blip r:embed="rId2"/>
          <a:srcRect/>
          <a:stretch>
            <a:fillRect/>
          </a:stretch>
        </p:blipFill>
        <p:spPr>
          <a:xfrm>
            <a:off x="5486400" y="1200150"/>
            <a:ext cx="938893" cy="1950244"/>
          </a:xfrm>
          <a:prstGeom prst="rect">
            <a:avLst/>
          </a:prstGeom>
          <a:noFill/>
          <a:ln>
            <a:noFill/>
          </a:ln>
        </p:spPr>
      </p:pic>
      <p:pic>
        <p:nvPicPr>
          <p:cNvPr id="451" name="Google Shape;451;p49"/>
          <p:cNvPicPr preferRelativeResize="0"/>
          <p:nvPr/>
        </p:nvPicPr>
        <p:blipFill rotWithShape="1">
          <a:blip r:embed="rId3"/>
          <a:srcRect/>
          <a:stretch>
            <a:fillRect/>
          </a:stretch>
        </p:blipFill>
        <p:spPr>
          <a:xfrm>
            <a:off x="2800351" y="1200150"/>
            <a:ext cx="889907" cy="1957388"/>
          </a:xfrm>
          <a:prstGeom prst="rect">
            <a:avLst/>
          </a:prstGeom>
          <a:noFill/>
          <a:ln>
            <a:noFill/>
          </a:ln>
        </p:spPr>
      </p:pic>
      <p:pic>
        <p:nvPicPr>
          <p:cNvPr id="452" name="Google Shape;452;p49"/>
          <p:cNvPicPr preferRelativeResize="0"/>
          <p:nvPr/>
        </p:nvPicPr>
        <p:blipFill rotWithShape="1">
          <a:blip r:embed="rId4"/>
          <a:srcRect/>
          <a:stretch>
            <a:fillRect/>
          </a:stretch>
        </p:blipFill>
        <p:spPr>
          <a:xfrm>
            <a:off x="1885950" y="1200151"/>
            <a:ext cx="914400" cy="1964531"/>
          </a:xfrm>
          <a:prstGeom prst="rect">
            <a:avLst/>
          </a:prstGeom>
          <a:noFill/>
          <a:ln>
            <a:noFill/>
          </a:ln>
        </p:spPr>
      </p:pic>
      <p:pic>
        <p:nvPicPr>
          <p:cNvPr id="453" name="Google Shape;453;p49"/>
          <p:cNvPicPr preferRelativeResize="0"/>
          <p:nvPr/>
        </p:nvPicPr>
        <p:blipFill rotWithShape="1">
          <a:blip r:embed="rId5"/>
          <a:srcRect/>
          <a:stretch>
            <a:fillRect/>
          </a:stretch>
        </p:blipFill>
        <p:spPr>
          <a:xfrm>
            <a:off x="4572000" y="1200150"/>
            <a:ext cx="914400" cy="1971675"/>
          </a:xfrm>
          <a:prstGeom prst="rect">
            <a:avLst/>
          </a:prstGeom>
          <a:noFill/>
          <a:ln>
            <a:noFill/>
          </a:ln>
        </p:spPr>
      </p:pic>
      <p:pic>
        <p:nvPicPr>
          <p:cNvPr id="454" name="Google Shape;454;p49"/>
          <p:cNvPicPr preferRelativeResize="0"/>
          <p:nvPr/>
        </p:nvPicPr>
        <p:blipFill rotWithShape="1">
          <a:blip r:embed="rId6"/>
          <a:srcRect/>
          <a:stretch>
            <a:fillRect/>
          </a:stretch>
        </p:blipFill>
        <p:spPr>
          <a:xfrm>
            <a:off x="6400801" y="1200150"/>
            <a:ext cx="930728" cy="1971675"/>
          </a:xfrm>
          <a:prstGeom prst="rect">
            <a:avLst/>
          </a:prstGeom>
          <a:noFill/>
          <a:ln>
            <a:noFill/>
          </a:ln>
        </p:spPr>
      </p:pic>
      <p:pic>
        <p:nvPicPr>
          <p:cNvPr id="455" name="Google Shape;455;p49"/>
          <p:cNvPicPr preferRelativeResize="0"/>
          <p:nvPr/>
        </p:nvPicPr>
        <p:blipFill rotWithShape="1">
          <a:blip r:embed="rId7"/>
          <a:srcRect/>
          <a:stretch>
            <a:fillRect/>
          </a:stretch>
        </p:blipFill>
        <p:spPr>
          <a:xfrm>
            <a:off x="3657600" y="1200150"/>
            <a:ext cx="914400" cy="19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675" y="2285361"/>
            <a:ext cx="7772400" cy="1159800"/>
          </a:xfrm>
          <a:prstGeom prst="rect">
            <a:avLst/>
          </a:prstGeom>
        </p:spPr>
        <p:txBody>
          <a:bodyPr spcFirstLastPara="1" wrap="square" lIns="91425" tIns="91425" rIns="91425" bIns="91425" anchor="b" anchorCtr="0">
            <a:noAutofit/>
          </a:bodyPr>
          <a:lstStyle/>
          <a:p>
            <a:r>
              <a:rPr lang="en-IN" sz="4400" dirty="0">
                <a:solidFill>
                  <a:schemeClr val="bg1"/>
                </a:solidFill>
                <a:latin typeface="Bookman Old Style" panose="02050604050505020204" pitchFamily="18" charset="0"/>
              </a:rPr>
              <a:t>OSI SECURITY ARCHITECTURE</a:t>
            </a:r>
            <a:br>
              <a:rPr lang="en-IN" sz="7200" dirty="0">
                <a:solidFill>
                  <a:schemeClr val="bg1"/>
                </a:solidFill>
                <a:latin typeface="Bookman Old Style" panose="02050604050505020204" pitchFamily="18" charset="0"/>
              </a:rPr>
            </a:br>
            <a:br>
              <a:rPr lang="en-IN" sz="1800" b="0" i="0" u="none" strike="noStrike" baseline="0" dirty="0">
                <a:solidFill>
                  <a:srgbClr val="000000"/>
                </a:solidFill>
                <a:latin typeface="Bookman Old Style" panose="02050604050505020204" pitchFamily="18" charset="0"/>
              </a:rPr>
            </a:br>
            <a:r>
              <a:rPr lang="en-IN" sz="2000" b="0" i="0" u="none" strike="noStrike" baseline="0" dirty="0">
                <a:solidFill>
                  <a:srgbClr val="000000"/>
                </a:solidFill>
                <a:latin typeface="Bookman Old Style" panose="02050604050505020204" pitchFamily="18" charset="0"/>
              </a:rPr>
              <a:t> </a:t>
            </a:r>
            <a:endParaRPr dirty="0">
              <a:solidFill>
                <a:schemeClr val="bg1"/>
              </a:solidFill>
              <a:latin typeface="Bookman Old Style" panose="02050604050505020204" pitchFamily="18" charset="0"/>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b="1" dirty="0">
                <a:solidFill>
                  <a:schemeClr val="bg1"/>
                </a:solidFill>
              </a:rPr>
              <a:t>Thank You!</a:t>
            </a:r>
            <a:endParaRPr sz="6000" b="1" dirty="0">
              <a:solidFill>
                <a:schemeClr val="bg1"/>
              </a:solidFill>
            </a:endParaRPr>
          </a:p>
        </p:txBody>
      </p:sp>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711199" y="205979"/>
            <a:ext cx="7349067" cy="857250"/>
          </a:xfrm>
          <a:prstGeom prst="rect">
            <a:avLst/>
          </a:prstGeom>
          <a:noFill/>
          <a:ln>
            <a:noFill/>
          </a:ln>
        </p:spPr>
        <p:txBody>
          <a:bodyPr spcFirstLastPara="1" wrap="square" lIns="68569" tIns="34275" rIns="68569" bIns="34275" anchor="ctr" anchorCtr="0">
            <a:noAutofit/>
          </a:bodyPr>
          <a:lstStyle/>
          <a:p>
            <a:pPr>
              <a:buSzPts val="4400"/>
            </a:pPr>
            <a:r>
              <a:rPr lang="en-US" sz="3200" b="1" dirty="0">
                <a:solidFill>
                  <a:schemeClr val="tx1">
                    <a:lumMod val="75000"/>
                  </a:schemeClr>
                </a:solidFill>
                <a:latin typeface="Bookman Old Style" panose="02050604050505020204" pitchFamily="18" charset="0"/>
              </a:rPr>
              <a:t>OSI Security Architecture</a:t>
            </a:r>
            <a:endParaRPr sz="3200" b="1" dirty="0">
              <a:solidFill>
                <a:schemeClr val="tx1">
                  <a:lumMod val="75000"/>
                </a:schemeClr>
              </a:solidFill>
              <a:latin typeface="Bookman Old Style" panose="02050604050505020204" pitchFamily="18" charset="0"/>
            </a:endParaRPr>
          </a:p>
        </p:txBody>
      </p:sp>
      <p:sp>
        <p:nvSpPr>
          <p:cNvPr id="5" name="Text Placeholder 4"/>
          <p:cNvSpPr>
            <a:spLocks noGrp="1"/>
          </p:cNvSpPr>
          <p:nvPr>
            <p:ph type="body" idx="1"/>
          </p:nvPr>
        </p:nvSpPr>
        <p:spPr/>
        <p:txBody>
          <a:bodyPr>
            <a:normAutofit/>
          </a:bodyPr>
          <a:lstStyle/>
          <a:p>
            <a:pPr marL="85725" indent="0" algn="just">
              <a:buNone/>
            </a:pPr>
            <a:endParaRPr lang="en-US" sz="1800" dirty="0">
              <a:solidFill>
                <a:schemeClr val="tx1">
                  <a:lumMod val="75000"/>
                </a:schemeClr>
              </a:solidFill>
              <a:latin typeface="Bookman Old Style" panose="02050604050505020204" pitchFamily="18" charset="0"/>
            </a:endParaRPr>
          </a:p>
          <a:p>
            <a:pPr algn="just"/>
            <a:r>
              <a:rPr lang="en-US" sz="1800" dirty="0">
                <a:solidFill>
                  <a:schemeClr val="tx1">
                    <a:lumMod val="75000"/>
                  </a:schemeClr>
                </a:solidFill>
                <a:latin typeface="Bookman Old Style" panose="02050604050505020204" pitchFamily="18" charset="0"/>
              </a:rPr>
              <a:t>The OSI security architecture is useful to managers as a way of organizing the task of providing security.</a:t>
            </a:r>
            <a:endParaRPr lang="en-US" sz="1800" dirty="0">
              <a:solidFill>
                <a:schemeClr val="tx1">
                  <a:lumMod val="75000"/>
                </a:schemeClr>
              </a:solidFill>
              <a:latin typeface="Bookman Old Style" panose="02050604050505020204" pitchFamily="18" charset="0"/>
            </a:endParaRPr>
          </a:p>
          <a:p>
            <a:pPr marL="85725" indent="0" algn="just">
              <a:buNone/>
            </a:pPr>
            <a:endParaRPr lang="en-US" sz="1800" dirty="0">
              <a:solidFill>
                <a:schemeClr val="tx1">
                  <a:lumMod val="75000"/>
                </a:schemeClr>
              </a:solidFill>
              <a:latin typeface="Bookman Old Style" panose="02050604050505020204" pitchFamily="18" charset="0"/>
            </a:endParaRPr>
          </a:p>
          <a:p>
            <a:pPr algn="just"/>
            <a:r>
              <a:rPr lang="en-IN" sz="1800" dirty="0">
                <a:solidFill>
                  <a:schemeClr val="tx1">
                    <a:lumMod val="75000"/>
                  </a:schemeClr>
                </a:solidFill>
                <a:latin typeface="Bookman Old Style" panose="02050604050505020204" pitchFamily="18" charset="0"/>
                <a:sym typeface="Calibri" panose="020F0502020204030204"/>
              </a:rPr>
              <a:t>The OSI security architecture focuses on </a:t>
            </a:r>
            <a:endParaRPr lang="en-IN" sz="1800" dirty="0">
              <a:solidFill>
                <a:schemeClr val="tx1">
                  <a:lumMod val="75000"/>
                </a:schemeClr>
              </a:solidFill>
              <a:latin typeface="Bookman Old Style" panose="02050604050505020204" pitchFamily="18" charset="0"/>
              <a:sym typeface="Calibri" panose="020F0502020204030204"/>
            </a:endParaRPr>
          </a:p>
          <a:p>
            <a:pPr marL="884555" indent="-342900" algn="just" defTabSz="685800">
              <a:buSzPct val="100000"/>
              <a:buFont typeface="+mj-lt"/>
              <a:buAutoNum type="arabicPeriod"/>
            </a:pPr>
            <a:r>
              <a:rPr lang="en-IN" sz="1600" dirty="0">
                <a:solidFill>
                  <a:schemeClr val="tx1">
                    <a:lumMod val="75000"/>
                  </a:schemeClr>
                </a:solidFill>
                <a:latin typeface="Bookman Old Style" panose="02050604050505020204" pitchFamily="18" charset="0"/>
                <a:sym typeface="Calibri" panose="020F0502020204030204"/>
              </a:rPr>
              <a:t>Security attacks</a:t>
            </a:r>
            <a:endParaRPr lang="en-IN" sz="1600" dirty="0">
              <a:solidFill>
                <a:schemeClr val="tx1">
                  <a:lumMod val="75000"/>
                </a:schemeClr>
              </a:solidFill>
              <a:latin typeface="Bookman Old Style" panose="02050604050505020204" pitchFamily="18" charset="0"/>
            </a:endParaRPr>
          </a:p>
          <a:p>
            <a:pPr marL="802005" indent="-260350" algn="just" defTabSz="685800">
              <a:buSzPct val="100000"/>
              <a:buFont typeface="+mj-lt"/>
              <a:buAutoNum type="arabicPeriod"/>
            </a:pPr>
            <a:r>
              <a:rPr lang="en-IN" sz="1600" dirty="0">
                <a:solidFill>
                  <a:schemeClr val="tx1">
                    <a:lumMod val="75000"/>
                  </a:schemeClr>
                </a:solidFill>
                <a:latin typeface="Bookman Old Style" panose="02050604050505020204" pitchFamily="18" charset="0"/>
                <a:sym typeface="Calibri" panose="020F0502020204030204"/>
              </a:rPr>
              <a:t> Mechanisms </a:t>
            </a:r>
            <a:endParaRPr lang="en-IN" sz="1600" dirty="0">
              <a:solidFill>
                <a:schemeClr val="tx1">
                  <a:lumMod val="75000"/>
                </a:schemeClr>
              </a:solidFill>
              <a:latin typeface="Bookman Old Style" panose="02050604050505020204" pitchFamily="18" charset="0"/>
              <a:sym typeface="Calibri" panose="020F0502020204030204"/>
            </a:endParaRPr>
          </a:p>
          <a:p>
            <a:pPr marL="802005" indent="-260350" algn="just" defTabSz="685800">
              <a:buSzPct val="100000"/>
              <a:buFont typeface="+mj-lt"/>
              <a:buAutoNum type="arabicPeriod"/>
            </a:pPr>
            <a:r>
              <a:rPr lang="en-IN" sz="1600" dirty="0">
                <a:solidFill>
                  <a:schemeClr val="tx1">
                    <a:lumMod val="75000"/>
                  </a:schemeClr>
                </a:solidFill>
                <a:latin typeface="Bookman Old Style" panose="02050604050505020204" pitchFamily="18" charset="0"/>
                <a:sym typeface="Calibri" panose="020F0502020204030204"/>
              </a:rPr>
              <a:t> Services</a:t>
            </a:r>
            <a:endParaRPr lang="en-IN" sz="1600" dirty="0">
              <a:solidFill>
                <a:schemeClr val="tx1">
                  <a:lumMod val="75000"/>
                </a:schemeClr>
              </a:solidFill>
              <a:latin typeface="Bookman Old Style" panose="02050604050505020204" pitchFamily="18" charset="0"/>
              <a:sym typeface="Calibri" panose="020F0502020204030204"/>
            </a:endParaRPr>
          </a:p>
          <a:p>
            <a:pPr algn="just"/>
            <a:endParaRPr lang="en-US" sz="1800" dirty="0">
              <a:solidFill>
                <a:schemeClr val="tx1">
                  <a:lumMod val="75000"/>
                </a:schemeClr>
              </a:solidFill>
              <a:latin typeface="Bookman Old Style" panose="02050604050505020204" pitchFamily="18" charset="0"/>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16187</Words>
  <Application>WPS Presentation</Application>
  <PresentationFormat>On-screen Show (16:9)</PresentationFormat>
  <Paragraphs>811</Paragraphs>
  <Slides>80</Slides>
  <Notes>80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80</vt:i4>
      </vt:variant>
    </vt:vector>
  </HeadingPairs>
  <TitlesOfParts>
    <vt:vector size="102" baseType="lpstr">
      <vt:lpstr>Arial</vt:lpstr>
      <vt:lpstr>SimSun</vt:lpstr>
      <vt:lpstr>Wingdings</vt:lpstr>
      <vt:lpstr>Arial</vt:lpstr>
      <vt:lpstr>Raleway</vt:lpstr>
      <vt:lpstr>Lato</vt:lpstr>
      <vt:lpstr>Calibri</vt:lpstr>
      <vt:lpstr>Bookman Old Style</vt:lpstr>
      <vt:lpstr>Microsoft GothicNeo Light</vt:lpstr>
      <vt:lpstr>Malgun Gothic</vt:lpstr>
      <vt:lpstr>Batang</vt:lpstr>
      <vt:lpstr>Constantia</vt:lpstr>
      <vt:lpstr>Calibri</vt:lpstr>
      <vt:lpstr>Noto Sans Symbols</vt:lpstr>
      <vt:lpstr>Segoe Print</vt:lpstr>
      <vt:lpstr>Microsoft YaHei</vt:lpstr>
      <vt:lpstr>Arial Unicode MS</vt:lpstr>
      <vt:lpstr>Times New Roman</vt:lpstr>
      <vt:lpstr>Consolas</vt:lpstr>
      <vt:lpstr>Antonio template</vt:lpstr>
      <vt:lpstr>Office Theme</vt:lpstr>
      <vt:lpstr>1_Office Theme</vt:lpstr>
      <vt:lpstr>  19ECS305 CRYPTOGRAPHY AND NETWORK SECURITY</vt:lpstr>
      <vt:lpstr>MODULE 1   Introduction </vt:lpstr>
      <vt:lpstr>MODULE 1</vt:lpstr>
      <vt:lpstr>COMPUTER SECURITY CONCEPTS   </vt:lpstr>
      <vt:lpstr>Computer Security Concepts</vt:lpstr>
      <vt:lpstr>Objectives of Computer Security</vt:lpstr>
      <vt:lpstr>PowerPoint 演示文稿</vt:lpstr>
      <vt:lpstr>OSI SECURITY ARCHITECTURE   </vt:lpstr>
      <vt:lpstr>OSI Security Architecture</vt:lpstr>
      <vt:lpstr>CRYPTOGRAPHY AND CRYPANALYSIS   </vt:lpstr>
      <vt:lpstr>Why Cryptography is important? </vt:lpstr>
      <vt:lpstr>What is Cryptography?</vt:lpstr>
      <vt:lpstr>How Cryptography works?</vt:lpstr>
      <vt:lpstr>PowerPoint 演示文稿</vt:lpstr>
      <vt:lpstr>Cryptanalysis</vt:lpstr>
      <vt:lpstr>SECURITY ATTACKS   </vt:lpstr>
      <vt:lpstr>SECURITY ATTACKS</vt:lpstr>
      <vt:lpstr>Passive Attack: Release of Message contents</vt:lpstr>
      <vt:lpstr>Passive Attack: Traffic Analysis </vt:lpstr>
      <vt:lpstr>Active Attack: Masquerade</vt:lpstr>
      <vt:lpstr>PowerPoint 演示文稿</vt:lpstr>
      <vt:lpstr>PowerPoint 演示文稿</vt:lpstr>
      <vt:lpstr>PowerPoint 演示文稿</vt:lpstr>
      <vt:lpstr>SECURITY SERVICES   </vt:lpstr>
      <vt:lpstr>PowerPoint 演示文稿</vt:lpstr>
      <vt:lpstr> </vt:lpstr>
      <vt:lpstr>PowerPoint 演示文稿</vt:lpstr>
      <vt:lpstr>PowerPoint 演示文稿</vt:lpstr>
      <vt:lpstr>PowerPoint 演示文稿</vt:lpstr>
      <vt:lpstr>PowerPoint 演示文稿</vt:lpstr>
      <vt:lpstr>SECURITY MECHANISMS   </vt:lpstr>
      <vt:lpstr>Security Mechanisms</vt:lpstr>
      <vt:lpstr>PowerPoint 演示文稿</vt:lpstr>
      <vt:lpstr>PowerPoint 演示文稿</vt:lpstr>
      <vt:lpstr>PowerPoint 演示文稿</vt:lpstr>
      <vt:lpstr>PowerPoint 演示文稿</vt:lpstr>
      <vt:lpstr>PowerPoint 演示文稿</vt:lpstr>
      <vt:lpstr> Pervasive Security Mechanisms  </vt:lpstr>
      <vt:lpstr>CLASSICAL ENCRYPTION TECHNIQUES   </vt:lpstr>
      <vt:lpstr>Classification of Cryptography</vt:lpstr>
      <vt:lpstr>Symmetric Key Encryption </vt:lpstr>
      <vt:lpstr>PowerPoint 演示文稿</vt:lpstr>
      <vt:lpstr>PowerPoint 演示文稿</vt:lpstr>
      <vt:lpstr>PowerPoint 演示文稿</vt:lpstr>
      <vt:lpstr>SUBSTITUTION TECHNIQUES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TRANSPOSITION TECHNIQUES   </vt:lpstr>
      <vt:lpstr>PowerPoint 演示文稿</vt:lpstr>
      <vt:lpstr>PowerPoint 演示文稿</vt:lpstr>
      <vt:lpstr>PowerPoint 演示文稿</vt:lpstr>
      <vt:lpstr>PowerPoint 演示文稿</vt:lpstr>
      <vt:lpstr>PowerPoint 演示文稿</vt:lpstr>
      <vt:lpstr>Columnar Transposition Cipher</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19ECS305 CRYPTOGRAPHY AND NETWORK SECURITY</dc:title>
  <dc:creator/>
  <cp:lastModifiedBy>Yennam vandhana</cp:lastModifiedBy>
  <cp:revision>46</cp:revision>
  <dcterms:created xsi:type="dcterms:W3CDTF">2021-11-16T08:43:00Z</dcterms:created>
  <dcterms:modified xsi:type="dcterms:W3CDTF">2021-11-16T11:23:58Z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56B45C3BBFE148D9B56F5CC5611998D5</vt:lpwstr>
  </property>
  <property fmtid="{D5CDD505-2E9C-101B-9397-08002B2CF9AE}" pid="3" name="KSOProductBuildVer">
    <vt:lpwstr>1033-11.2.0.10351</vt:lpwstr>
  </property>
</Properties>
</file>