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4"/>
  </p:notesMasterIdLst>
  <p:sldIdLst>
    <p:sldId id="256" r:id="rId2"/>
    <p:sldId id="258" r:id="rId3"/>
    <p:sldId id="259" r:id="rId4"/>
    <p:sldId id="260" r:id="rId5"/>
    <p:sldId id="261" r:id="rId6"/>
    <p:sldId id="316" r:id="rId7"/>
    <p:sldId id="320" r:id="rId8"/>
    <p:sldId id="319" r:id="rId9"/>
    <p:sldId id="330" r:id="rId10"/>
    <p:sldId id="331" r:id="rId11"/>
    <p:sldId id="332" r:id="rId12"/>
    <p:sldId id="333" r:id="rId13"/>
    <p:sldId id="317" r:id="rId14"/>
    <p:sldId id="318" r:id="rId15"/>
    <p:sldId id="334" r:id="rId16"/>
    <p:sldId id="335" r:id="rId17"/>
    <p:sldId id="336" r:id="rId18"/>
    <p:sldId id="337" r:id="rId19"/>
    <p:sldId id="338" r:id="rId20"/>
    <p:sldId id="269" r:id="rId21"/>
    <p:sldId id="270" r:id="rId22"/>
    <p:sldId id="321" r:id="rId23"/>
    <p:sldId id="322" r:id="rId24"/>
    <p:sldId id="323" r:id="rId25"/>
    <p:sldId id="324" r:id="rId26"/>
    <p:sldId id="273" r:id="rId27"/>
    <p:sldId id="325" r:id="rId28"/>
    <p:sldId id="326" r:id="rId29"/>
    <p:sldId id="327" r:id="rId30"/>
    <p:sldId id="328" r:id="rId31"/>
    <p:sldId id="275" r:id="rId32"/>
    <p:sldId id="329" r:id="rId33"/>
  </p:sldIdLst>
  <p:sldSz cx="9144000" cy="5143500" type="screen16x9"/>
  <p:notesSz cx="6858000" cy="9144000"/>
  <p:embeddedFontLst>
    <p:embeddedFont>
      <p:font typeface="BioRhyme" panose="020B0604020202020204" charset="0"/>
      <p:regular r:id="rId35"/>
      <p:bold r:id="rId36"/>
    </p:embeddedFont>
    <p:embeddedFont>
      <p:font typeface="Calibri" panose="020F0502020204030204" pitchFamily="34" charset="0"/>
      <p:regular r:id="rId37"/>
      <p:bold r:id="rId38"/>
      <p:italic r:id="rId39"/>
      <p:boldItalic r:id="rId40"/>
    </p:embeddedFont>
    <p:embeddedFont>
      <p:font typeface="Lexend Deca" panose="020B0604020202020204"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85E13D-1132-44C0-8658-6622A1920CBF}">
  <a:tblStyle styleId="{E285E13D-1132-44C0-8658-6622A1920CB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57" autoAdjust="0"/>
  </p:normalViewPr>
  <p:slideViewPr>
    <p:cSldViewPr snapToGrid="0">
      <p:cViewPr varScale="1">
        <p:scale>
          <a:sx n="78" d="100"/>
          <a:sy n="78" d="100"/>
        </p:scale>
        <p:origin x="940" y="56"/>
      </p:cViewPr>
      <p:guideLst/>
    </p:cSldViewPr>
  </p:slideViewPr>
  <p:notesTextViewPr>
    <p:cViewPr>
      <p:scale>
        <a:sx n="1" d="1"/>
        <a:sy n="1" d="1"/>
      </p:scale>
      <p:origin x="0" y="-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3"/>
        <p:cNvGrpSpPr/>
        <p:nvPr/>
      </p:nvGrpSpPr>
      <p:grpSpPr>
        <a:xfrm>
          <a:off x="0" y="0"/>
          <a:ext cx="0" cy="0"/>
          <a:chOff x="0" y="0"/>
          <a:chExt cx="0" cy="0"/>
        </a:xfrm>
      </p:grpSpPr>
      <p:sp>
        <p:nvSpPr>
          <p:cNvPr id="1824" name="Google Shape;1824;g10ce1b92a8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5" name="Google Shape;1825;g10ce1b92a8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g10d594f2c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g10d594f2c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061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g10d594f2c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g10d594f2c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1516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g10d594f2c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g10d594f2c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6998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g10d594f2c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g10d594f2c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4974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g10d594f2c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g10d594f2c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342900" algn="just">
              <a:lnSpc>
                <a:spcPct val="150000"/>
              </a:lnSpc>
              <a:buFont typeface="Times New Roman" panose="02020603050405020304" pitchFamily="18" charset="0"/>
              <a:buChar char="-"/>
            </a:pPr>
            <a:r>
              <a:rPr lang="en-US" sz="1100">
                <a:effectLst/>
                <a:latin typeface="Calibri" panose="020F0502020204030204" pitchFamily="34" charset="0"/>
                <a:ea typeface="Quattrocento Sans"/>
                <a:cs typeface="Calibri" panose="020F0502020204030204" pitchFamily="34" charset="0"/>
              </a:rPr>
              <a:t>Trong 1 node dữ liệu bất kì ta sẽ có Clustering Column Key, khóa phụ trách việc quản lý dữ liệu trong 1 node. Với mỗi node, chúng ta có thể tạo ra một hoặc nhiều Keyspace để lưu trữ dữ liệu. Một keyspace tương đương với 1 database trong hệ RDMS.</a:t>
            </a:r>
            <a:endParaRPr lang="vi-VN" sz="1100">
              <a:effectLst/>
              <a:latin typeface="Calibri" panose="020F0502020204030204" pitchFamily="34" charset="0"/>
              <a:ea typeface="Quattrocento Sans"/>
              <a:cs typeface="Calibri" panose="020F0502020204030204" pitchFamily="34" charset="0"/>
            </a:endParaRPr>
          </a:p>
          <a:p>
            <a:pPr marL="342900" lvl="0" indent="-342900" algn="just">
              <a:lnSpc>
                <a:spcPct val="150000"/>
              </a:lnSpc>
              <a:spcAft>
                <a:spcPts val="800"/>
              </a:spcAft>
              <a:buFont typeface="Times New Roman" panose="02020603050405020304" pitchFamily="18" charset="0"/>
              <a:buChar char="-"/>
            </a:pPr>
            <a:r>
              <a:rPr lang="en-US" sz="1100">
                <a:effectLst/>
                <a:latin typeface="Calibri" panose="020F0502020204030204" pitchFamily="34" charset="0"/>
                <a:ea typeface="Quattrocento Sans"/>
                <a:cs typeface="Calibri" panose="020F0502020204030204" pitchFamily="34" charset="0"/>
              </a:rPr>
              <a:t>Bên trong một keyspace, ta có thể tạo ra các Column Family. Đây là một tập hợp dữ liệu chứa các cặp “key - value”. Trong đó “key” được ánh xạ đến một giá trị gồm tập hợp các cột. Tương tự với RDBMS, column family là một bảng, mỗi cặp “key - value” là một hàng.</a:t>
            </a:r>
            <a:endParaRPr lang="vi-VN" sz="1100">
              <a:effectLst/>
              <a:latin typeface="Calibri" panose="020F0502020204030204" pitchFamily="34" charset="0"/>
              <a:ea typeface="Quattrocento Sans"/>
              <a:cs typeface="Calibri" panose="020F0502020204030204" pitchFamily="34" charset="0"/>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429492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g10d594f2c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g10d594f2c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07853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g10d594f2c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g10d594f2c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2645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g10d594f2c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g10d594f2c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7521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g10d594f2c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g10d594f2c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03651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g10d594f2c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g10d594f2c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691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0"/>
        <p:cNvGrpSpPr/>
        <p:nvPr/>
      </p:nvGrpSpPr>
      <p:grpSpPr>
        <a:xfrm>
          <a:off x="0" y="0"/>
          <a:ext cx="0" cy="0"/>
          <a:chOff x="0" y="0"/>
          <a:chExt cx="0" cy="0"/>
        </a:xfrm>
      </p:grpSpPr>
      <p:sp>
        <p:nvSpPr>
          <p:cNvPr id="1881" name="Google Shape;1881;g10d3d737133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2" name="Google Shape;1882;g10d3d737133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4"/>
        <p:cNvGrpSpPr/>
        <p:nvPr/>
      </p:nvGrpSpPr>
      <p:grpSpPr>
        <a:xfrm>
          <a:off x="0" y="0"/>
          <a:ext cx="0" cy="0"/>
          <a:chOff x="0" y="0"/>
          <a:chExt cx="0" cy="0"/>
        </a:xfrm>
      </p:grpSpPr>
      <p:sp>
        <p:nvSpPr>
          <p:cNvPr id="2455" name="Google Shape;2455;g10d196b498c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6" name="Google Shape;2456;g10d196b498c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7"/>
        <p:cNvGrpSpPr/>
        <p:nvPr/>
      </p:nvGrpSpPr>
      <p:grpSpPr>
        <a:xfrm>
          <a:off x="0" y="0"/>
          <a:ext cx="0" cy="0"/>
          <a:chOff x="0" y="0"/>
          <a:chExt cx="0" cy="0"/>
        </a:xfrm>
      </p:grpSpPr>
      <p:sp>
        <p:nvSpPr>
          <p:cNvPr id="2488" name="Google Shape;2488;g10d196b498c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9" name="Google Shape;2489;g10d196b498c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7"/>
        <p:cNvGrpSpPr/>
        <p:nvPr/>
      </p:nvGrpSpPr>
      <p:grpSpPr>
        <a:xfrm>
          <a:off x="0" y="0"/>
          <a:ext cx="0" cy="0"/>
          <a:chOff x="0" y="0"/>
          <a:chExt cx="0" cy="0"/>
        </a:xfrm>
      </p:grpSpPr>
      <p:sp>
        <p:nvSpPr>
          <p:cNvPr id="2488" name="Google Shape;2488;g10d196b498c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9" name="Google Shape;2489;g10d196b498c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75879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7"/>
        <p:cNvGrpSpPr/>
        <p:nvPr/>
      </p:nvGrpSpPr>
      <p:grpSpPr>
        <a:xfrm>
          <a:off x="0" y="0"/>
          <a:ext cx="0" cy="0"/>
          <a:chOff x="0" y="0"/>
          <a:chExt cx="0" cy="0"/>
        </a:xfrm>
      </p:grpSpPr>
      <p:sp>
        <p:nvSpPr>
          <p:cNvPr id="2488" name="Google Shape;2488;g10d196b498c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9" name="Google Shape;2489;g10d196b498c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1354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7"/>
        <p:cNvGrpSpPr/>
        <p:nvPr/>
      </p:nvGrpSpPr>
      <p:grpSpPr>
        <a:xfrm>
          <a:off x="0" y="0"/>
          <a:ext cx="0" cy="0"/>
          <a:chOff x="0" y="0"/>
          <a:chExt cx="0" cy="0"/>
        </a:xfrm>
      </p:grpSpPr>
      <p:sp>
        <p:nvSpPr>
          <p:cNvPr id="2488" name="Google Shape;2488;g10d196b498c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9" name="Google Shape;2489;g10d196b498c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24364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7"/>
        <p:cNvGrpSpPr/>
        <p:nvPr/>
      </p:nvGrpSpPr>
      <p:grpSpPr>
        <a:xfrm>
          <a:off x="0" y="0"/>
          <a:ext cx="0" cy="0"/>
          <a:chOff x="0" y="0"/>
          <a:chExt cx="0" cy="0"/>
        </a:xfrm>
      </p:grpSpPr>
      <p:sp>
        <p:nvSpPr>
          <p:cNvPr id="2488" name="Google Shape;2488;g10d196b498c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9" name="Google Shape;2489;g10d196b498c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05444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0"/>
        <p:cNvGrpSpPr/>
        <p:nvPr/>
      </p:nvGrpSpPr>
      <p:grpSpPr>
        <a:xfrm>
          <a:off x="0" y="0"/>
          <a:ext cx="0" cy="0"/>
          <a:chOff x="0" y="0"/>
          <a:chExt cx="0" cy="0"/>
        </a:xfrm>
      </p:grpSpPr>
      <p:sp>
        <p:nvSpPr>
          <p:cNvPr id="2591" name="Google Shape;2591;g10d196b498c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2" name="Google Shape;2592;g10d196b498c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7"/>
        <p:cNvGrpSpPr/>
        <p:nvPr/>
      </p:nvGrpSpPr>
      <p:grpSpPr>
        <a:xfrm>
          <a:off x="0" y="0"/>
          <a:ext cx="0" cy="0"/>
          <a:chOff x="0" y="0"/>
          <a:chExt cx="0" cy="0"/>
        </a:xfrm>
      </p:grpSpPr>
      <p:sp>
        <p:nvSpPr>
          <p:cNvPr id="2488" name="Google Shape;2488;g10d196b498c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9" name="Google Shape;2489;g10d196b498c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36175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7"/>
        <p:cNvGrpSpPr/>
        <p:nvPr/>
      </p:nvGrpSpPr>
      <p:grpSpPr>
        <a:xfrm>
          <a:off x="0" y="0"/>
          <a:ext cx="0" cy="0"/>
          <a:chOff x="0" y="0"/>
          <a:chExt cx="0" cy="0"/>
        </a:xfrm>
      </p:grpSpPr>
      <p:sp>
        <p:nvSpPr>
          <p:cNvPr id="2488" name="Google Shape;2488;g10d196b498c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9" name="Google Shape;2489;g10d196b498c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99679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7"/>
        <p:cNvGrpSpPr/>
        <p:nvPr/>
      </p:nvGrpSpPr>
      <p:grpSpPr>
        <a:xfrm>
          <a:off x="0" y="0"/>
          <a:ext cx="0" cy="0"/>
          <a:chOff x="0" y="0"/>
          <a:chExt cx="0" cy="0"/>
        </a:xfrm>
      </p:grpSpPr>
      <p:sp>
        <p:nvSpPr>
          <p:cNvPr id="2488" name="Google Shape;2488;g10d196b498c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9" name="Google Shape;2489;g10d196b498c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5121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4"/>
        <p:cNvGrpSpPr/>
        <p:nvPr/>
      </p:nvGrpSpPr>
      <p:grpSpPr>
        <a:xfrm>
          <a:off x="0" y="0"/>
          <a:ext cx="0" cy="0"/>
          <a:chOff x="0" y="0"/>
          <a:chExt cx="0" cy="0"/>
        </a:xfrm>
      </p:grpSpPr>
      <p:sp>
        <p:nvSpPr>
          <p:cNvPr id="1935" name="Google Shape;1935;g10dad08c03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6" name="Google Shape;1936;g10dad08c03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7"/>
        <p:cNvGrpSpPr/>
        <p:nvPr/>
      </p:nvGrpSpPr>
      <p:grpSpPr>
        <a:xfrm>
          <a:off x="0" y="0"/>
          <a:ext cx="0" cy="0"/>
          <a:chOff x="0" y="0"/>
          <a:chExt cx="0" cy="0"/>
        </a:xfrm>
      </p:grpSpPr>
      <p:sp>
        <p:nvSpPr>
          <p:cNvPr id="2488" name="Google Shape;2488;g10d196b498c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9" name="Google Shape;2489;g10d196b498c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15227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7"/>
        <p:cNvGrpSpPr/>
        <p:nvPr/>
      </p:nvGrpSpPr>
      <p:grpSpPr>
        <a:xfrm>
          <a:off x="0" y="0"/>
          <a:ext cx="0" cy="0"/>
          <a:chOff x="0" y="0"/>
          <a:chExt cx="0" cy="0"/>
        </a:xfrm>
      </p:grpSpPr>
      <p:sp>
        <p:nvSpPr>
          <p:cNvPr id="2708" name="Google Shape;2708;g10d196b498c_0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9" name="Google Shape;2709;g10d196b498c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7"/>
        <p:cNvGrpSpPr/>
        <p:nvPr/>
      </p:nvGrpSpPr>
      <p:grpSpPr>
        <a:xfrm>
          <a:off x="0" y="0"/>
          <a:ext cx="0" cy="0"/>
          <a:chOff x="0" y="0"/>
          <a:chExt cx="0" cy="0"/>
        </a:xfrm>
      </p:grpSpPr>
      <p:sp>
        <p:nvSpPr>
          <p:cNvPr id="2708" name="Google Shape;2708;g10d196b498c_0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9" name="Google Shape;2709;g10d196b498c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8162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Google Shape;1964;g10eececcf6c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5" name="Google Shape;1965;g10eececcf6c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atin typeface="Calibri" panose="020F0502020204030204" pitchFamily="34" charset="0"/>
                <a:ea typeface="Quattrocento Sans"/>
                <a:cs typeface="Calibri" panose="020F0502020204030204" pitchFamily="34" charset="0"/>
              </a:rPr>
              <a:t>Cassandra là hệ quản trị cơ sở dữ liệu phân tán, NoSQL, mã nguồn mở, dạng key-vaule. Được thiết kế ban đầu tại Facebook để phát triển công nghệ kết hợp của BigTable từ Google và Dynamo của Amazon. Sử dụng kỹ thuật phân tán, sao chép từ Dynamo và mô hình lưu trữ dữ liệu từ BigTable, Cassandra được thiết kế để đáp ứng các yêu cầu mới nổi đối với hệ thống lưu trữ có thể mở rộng, đáng tin cậy và có tính khả dụng cao</a:t>
            </a:r>
            <a:r>
              <a:rPr lang="en-US" sz="1100">
                <a:effectLst/>
                <a:latin typeface="Calibri" panose="020F0502020204030204" pitchFamily="34" charset="0"/>
                <a:ea typeface="Quattrocento Sans"/>
                <a:cs typeface="Calibri" panose="020F0502020204030204" pitchFamily="34" charset="0"/>
              </a:rPr>
              <a:t>.</a:t>
            </a:r>
            <a:endParaRPr lang="vi-VN" sz="1100">
              <a:effectLst/>
              <a:latin typeface="Calibri" panose="020F0502020204030204" pitchFamily="34" charset="0"/>
              <a:ea typeface="Quattrocento Sans"/>
              <a:cs typeface="Calibri" panose="020F0502020204030204" pitchFamily="34" charset="0"/>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g10d594f2c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g10d594f2c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g10d594f2c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g10d594f2c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0323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5"/>
        <p:cNvGrpSpPr/>
        <p:nvPr/>
      </p:nvGrpSpPr>
      <p:grpSpPr>
        <a:xfrm>
          <a:off x="0" y="0"/>
          <a:ext cx="0" cy="0"/>
          <a:chOff x="0" y="0"/>
          <a:chExt cx="0" cy="0"/>
        </a:xfrm>
      </p:grpSpPr>
      <p:sp>
        <p:nvSpPr>
          <p:cNvPr id="2206" name="Google Shape;2206;g10dad08c03a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7" name="Google Shape;2207;g10dad08c03a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0499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g10d594f2c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g10d594f2c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1509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g10d594f2c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g10d594f2c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2343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0" y="0"/>
            <a:ext cx="9144000" cy="5143500"/>
            <a:chOff x="0" y="0"/>
            <a:chExt cx="9144000" cy="5143500"/>
          </a:xfrm>
        </p:grpSpPr>
        <p:grpSp>
          <p:nvGrpSpPr>
            <p:cNvPr id="10" name="Google Shape;10;p2"/>
            <p:cNvGrpSpPr/>
            <p:nvPr/>
          </p:nvGrpSpPr>
          <p:grpSpPr>
            <a:xfrm>
              <a:off x="0" y="115367"/>
              <a:ext cx="9144000" cy="4912766"/>
              <a:chOff x="-7187794" y="181100"/>
              <a:chExt cx="9144000" cy="4912766"/>
            </a:xfrm>
          </p:grpSpPr>
          <p:cxnSp>
            <p:nvCxnSpPr>
              <p:cNvPr id="11" name="Google Shape;11;p2"/>
              <p:cNvCxnSpPr/>
              <p:nvPr/>
            </p:nvCxnSpPr>
            <p:spPr>
              <a:xfrm>
                <a:off x="-7187794" y="1811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 name="Google Shape;12;p2"/>
              <p:cNvCxnSpPr/>
              <p:nvPr/>
            </p:nvCxnSpPr>
            <p:spPr>
              <a:xfrm>
                <a:off x="-7187794" y="181868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3" name="Google Shape;13;p2"/>
              <p:cNvCxnSpPr/>
              <p:nvPr/>
            </p:nvCxnSpPr>
            <p:spPr>
              <a:xfrm>
                <a:off x="-7187794" y="363054"/>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 name="Google Shape;14;p2"/>
              <p:cNvCxnSpPr/>
              <p:nvPr/>
            </p:nvCxnSpPr>
            <p:spPr>
              <a:xfrm>
                <a:off x="-7187794" y="54500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5" name="Google Shape;15;p2"/>
              <p:cNvCxnSpPr/>
              <p:nvPr/>
            </p:nvCxnSpPr>
            <p:spPr>
              <a:xfrm>
                <a:off x="-7187794" y="72696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 name="Google Shape;16;p2"/>
              <p:cNvCxnSpPr/>
              <p:nvPr/>
            </p:nvCxnSpPr>
            <p:spPr>
              <a:xfrm>
                <a:off x="-7187794" y="908917"/>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 name="Google Shape;17;p2"/>
              <p:cNvCxnSpPr/>
              <p:nvPr/>
            </p:nvCxnSpPr>
            <p:spPr>
              <a:xfrm>
                <a:off x="-7187794" y="109087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8" name="Google Shape;18;p2"/>
              <p:cNvCxnSpPr/>
              <p:nvPr/>
            </p:nvCxnSpPr>
            <p:spPr>
              <a:xfrm>
                <a:off x="-7187794" y="127282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9" name="Google Shape;19;p2"/>
              <p:cNvCxnSpPr/>
              <p:nvPr/>
            </p:nvCxnSpPr>
            <p:spPr>
              <a:xfrm>
                <a:off x="-7187794" y="145478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0" name="Google Shape;20;p2"/>
              <p:cNvCxnSpPr/>
              <p:nvPr/>
            </p:nvCxnSpPr>
            <p:spPr>
              <a:xfrm>
                <a:off x="-7187794" y="1636734"/>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1" name="Google Shape;21;p2"/>
              <p:cNvCxnSpPr/>
              <p:nvPr/>
            </p:nvCxnSpPr>
            <p:spPr>
              <a:xfrm>
                <a:off x="-7187794" y="200064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2" name="Google Shape;22;p2"/>
              <p:cNvCxnSpPr/>
              <p:nvPr/>
            </p:nvCxnSpPr>
            <p:spPr>
              <a:xfrm>
                <a:off x="-7187794" y="363823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3" name="Google Shape;23;p2"/>
              <p:cNvCxnSpPr/>
              <p:nvPr/>
            </p:nvCxnSpPr>
            <p:spPr>
              <a:xfrm>
                <a:off x="-7187794" y="2182597"/>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4" name="Google Shape;24;p2"/>
              <p:cNvCxnSpPr/>
              <p:nvPr/>
            </p:nvCxnSpPr>
            <p:spPr>
              <a:xfrm>
                <a:off x="-7187794" y="236455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5" name="Google Shape;25;p2"/>
              <p:cNvCxnSpPr/>
              <p:nvPr/>
            </p:nvCxnSpPr>
            <p:spPr>
              <a:xfrm>
                <a:off x="-7187794" y="254650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6" name="Google Shape;26;p2"/>
              <p:cNvCxnSpPr/>
              <p:nvPr/>
            </p:nvCxnSpPr>
            <p:spPr>
              <a:xfrm>
                <a:off x="-7187794" y="272846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7" name="Google Shape;27;p2"/>
              <p:cNvCxnSpPr/>
              <p:nvPr/>
            </p:nvCxnSpPr>
            <p:spPr>
              <a:xfrm>
                <a:off x="-7187794" y="291041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8" name="Google Shape;28;p2"/>
              <p:cNvCxnSpPr/>
              <p:nvPr/>
            </p:nvCxnSpPr>
            <p:spPr>
              <a:xfrm>
                <a:off x="-7187794" y="309236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9" name="Google Shape;29;p2"/>
              <p:cNvCxnSpPr/>
              <p:nvPr/>
            </p:nvCxnSpPr>
            <p:spPr>
              <a:xfrm>
                <a:off x="-7187794" y="327432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0" name="Google Shape;30;p2"/>
              <p:cNvCxnSpPr/>
              <p:nvPr/>
            </p:nvCxnSpPr>
            <p:spPr>
              <a:xfrm>
                <a:off x="-7187794" y="3456278"/>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1" name="Google Shape;31;p2"/>
              <p:cNvCxnSpPr/>
              <p:nvPr/>
            </p:nvCxnSpPr>
            <p:spPr>
              <a:xfrm>
                <a:off x="-7187794" y="382018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2" name="Google Shape;32;p2"/>
              <p:cNvCxnSpPr/>
              <p:nvPr/>
            </p:nvCxnSpPr>
            <p:spPr>
              <a:xfrm>
                <a:off x="-7187794" y="4002141"/>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3" name="Google Shape;33;p2"/>
              <p:cNvCxnSpPr/>
              <p:nvPr/>
            </p:nvCxnSpPr>
            <p:spPr>
              <a:xfrm>
                <a:off x="-7187794" y="418409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4" name="Google Shape;34;p2"/>
              <p:cNvCxnSpPr/>
              <p:nvPr/>
            </p:nvCxnSpPr>
            <p:spPr>
              <a:xfrm>
                <a:off x="-7187794" y="436604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5" name="Google Shape;35;p2"/>
              <p:cNvCxnSpPr/>
              <p:nvPr/>
            </p:nvCxnSpPr>
            <p:spPr>
              <a:xfrm>
                <a:off x="-7187794" y="454800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6" name="Google Shape;36;p2"/>
              <p:cNvCxnSpPr/>
              <p:nvPr/>
            </p:nvCxnSpPr>
            <p:spPr>
              <a:xfrm>
                <a:off x="-7187794" y="4729958"/>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7" name="Google Shape;37;p2"/>
              <p:cNvCxnSpPr/>
              <p:nvPr/>
            </p:nvCxnSpPr>
            <p:spPr>
              <a:xfrm>
                <a:off x="-7187794" y="491191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8" name="Google Shape;38;p2"/>
              <p:cNvCxnSpPr/>
              <p:nvPr/>
            </p:nvCxnSpPr>
            <p:spPr>
              <a:xfrm>
                <a:off x="-7187794" y="5093866"/>
                <a:ext cx="9144000" cy="0"/>
              </a:xfrm>
              <a:prstGeom prst="straightConnector1">
                <a:avLst/>
              </a:prstGeom>
              <a:noFill/>
              <a:ln w="9525" cap="flat" cmpd="sng">
                <a:solidFill>
                  <a:schemeClr val="accent3"/>
                </a:solidFill>
                <a:prstDash val="solid"/>
                <a:round/>
                <a:headEnd type="none" w="med" len="med"/>
                <a:tailEnd type="none" w="med" len="med"/>
              </a:ln>
            </p:spPr>
          </p:cxnSp>
        </p:grpSp>
        <p:cxnSp>
          <p:nvCxnSpPr>
            <p:cNvPr id="39" name="Google Shape;39;p2"/>
            <p:cNvCxnSpPr/>
            <p:nvPr/>
          </p:nvCxnSpPr>
          <p:spPr>
            <a:xfrm>
              <a:off x="165728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0" name="Google Shape;40;p2"/>
            <p:cNvCxnSpPr/>
            <p:nvPr/>
          </p:nvCxnSpPr>
          <p:spPr>
            <a:xfrm>
              <a:off x="184533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1" name="Google Shape;41;p2"/>
            <p:cNvCxnSpPr/>
            <p:nvPr/>
          </p:nvCxnSpPr>
          <p:spPr>
            <a:xfrm>
              <a:off x="203337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2" name="Google Shape;42;p2"/>
            <p:cNvCxnSpPr/>
            <p:nvPr/>
          </p:nvCxnSpPr>
          <p:spPr>
            <a:xfrm>
              <a:off x="222142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3" name="Google Shape;43;p2"/>
            <p:cNvCxnSpPr/>
            <p:nvPr/>
          </p:nvCxnSpPr>
          <p:spPr>
            <a:xfrm>
              <a:off x="240946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4" name="Google Shape;44;p2"/>
            <p:cNvCxnSpPr/>
            <p:nvPr/>
          </p:nvCxnSpPr>
          <p:spPr>
            <a:xfrm>
              <a:off x="259751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5" name="Google Shape;45;p2"/>
            <p:cNvCxnSpPr/>
            <p:nvPr/>
          </p:nvCxnSpPr>
          <p:spPr>
            <a:xfrm>
              <a:off x="278556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6" name="Google Shape;46;p2"/>
            <p:cNvCxnSpPr/>
            <p:nvPr/>
          </p:nvCxnSpPr>
          <p:spPr>
            <a:xfrm>
              <a:off x="15291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7" name="Google Shape;47;p2"/>
            <p:cNvCxnSpPr/>
            <p:nvPr/>
          </p:nvCxnSpPr>
          <p:spPr>
            <a:xfrm>
              <a:off x="34096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8" name="Google Shape;48;p2"/>
            <p:cNvCxnSpPr/>
            <p:nvPr/>
          </p:nvCxnSpPr>
          <p:spPr>
            <a:xfrm>
              <a:off x="52900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9" name="Google Shape;49;p2"/>
            <p:cNvCxnSpPr/>
            <p:nvPr/>
          </p:nvCxnSpPr>
          <p:spPr>
            <a:xfrm>
              <a:off x="71705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0" name="Google Shape;50;p2"/>
            <p:cNvCxnSpPr/>
            <p:nvPr/>
          </p:nvCxnSpPr>
          <p:spPr>
            <a:xfrm>
              <a:off x="90509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1" name="Google Shape;51;p2"/>
            <p:cNvCxnSpPr/>
            <p:nvPr/>
          </p:nvCxnSpPr>
          <p:spPr>
            <a:xfrm>
              <a:off x="109314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2" name="Google Shape;52;p2"/>
            <p:cNvCxnSpPr/>
            <p:nvPr/>
          </p:nvCxnSpPr>
          <p:spPr>
            <a:xfrm>
              <a:off x="128119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3" name="Google Shape;53;p2"/>
            <p:cNvCxnSpPr/>
            <p:nvPr/>
          </p:nvCxnSpPr>
          <p:spPr>
            <a:xfrm>
              <a:off x="146923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4" name="Google Shape;54;p2"/>
            <p:cNvCxnSpPr/>
            <p:nvPr/>
          </p:nvCxnSpPr>
          <p:spPr>
            <a:xfrm>
              <a:off x="297360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5" name="Google Shape;55;p2"/>
            <p:cNvCxnSpPr/>
            <p:nvPr/>
          </p:nvCxnSpPr>
          <p:spPr>
            <a:xfrm>
              <a:off x="504211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6" name="Google Shape;56;p2"/>
            <p:cNvCxnSpPr/>
            <p:nvPr/>
          </p:nvCxnSpPr>
          <p:spPr>
            <a:xfrm>
              <a:off x="523016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7" name="Google Shape;57;p2"/>
            <p:cNvCxnSpPr/>
            <p:nvPr/>
          </p:nvCxnSpPr>
          <p:spPr>
            <a:xfrm>
              <a:off x="541820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8" name="Google Shape;58;p2"/>
            <p:cNvCxnSpPr/>
            <p:nvPr/>
          </p:nvCxnSpPr>
          <p:spPr>
            <a:xfrm>
              <a:off x="560625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9" name="Google Shape;59;p2"/>
            <p:cNvCxnSpPr/>
            <p:nvPr/>
          </p:nvCxnSpPr>
          <p:spPr>
            <a:xfrm>
              <a:off x="579430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60" name="Google Shape;60;p2"/>
            <p:cNvCxnSpPr/>
            <p:nvPr/>
          </p:nvCxnSpPr>
          <p:spPr>
            <a:xfrm>
              <a:off x="598234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61" name="Google Shape;61;p2"/>
            <p:cNvCxnSpPr/>
            <p:nvPr/>
          </p:nvCxnSpPr>
          <p:spPr>
            <a:xfrm>
              <a:off x="617039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62" name="Google Shape;62;p2"/>
            <p:cNvCxnSpPr/>
            <p:nvPr/>
          </p:nvCxnSpPr>
          <p:spPr>
            <a:xfrm>
              <a:off x="316165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63" name="Google Shape;63;p2"/>
            <p:cNvCxnSpPr/>
            <p:nvPr/>
          </p:nvCxnSpPr>
          <p:spPr>
            <a:xfrm>
              <a:off x="334970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64" name="Google Shape;64;p2"/>
            <p:cNvCxnSpPr/>
            <p:nvPr/>
          </p:nvCxnSpPr>
          <p:spPr>
            <a:xfrm>
              <a:off x="353774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65" name="Google Shape;65;p2"/>
            <p:cNvCxnSpPr/>
            <p:nvPr/>
          </p:nvCxnSpPr>
          <p:spPr>
            <a:xfrm>
              <a:off x="372579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66" name="Google Shape;66;p2"/>
            <p:cNvCxnSpPr/>
            <p:nvPr/>
          </p:nvCxnSpPr>
          <p:spPr>
            <a:xfrm>
              <a:off x="391383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67" name="Google Shape;67;p2"/>
            <p:cNvCxnSpPr/>
            <p:nvPr/>
          </p:nvCxnSpPr>
          <p:spPr>
            <a:xfrm>
              <a:off x="410188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68" name="Google Shape;68;p2"/>
            <p:cNvCxnSpPr/>
            <p:nvPr/>
          </p:nvCxnSpPr>
          <p:spPr>
            <a:xfrm>
              <a:off x="428993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69" name="Google Shape;69;p2"/>
            <p:cNvCxnSpPr/>
            <p:nvPr/>
          </p:nvCxnSpPr>
          <p:spPr>
            <a:xfrm>
              <a:off x="447797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0" name="Google Shape;70;p2"/>
            <p:cNvCxnSpPr/>
            <p:nvPr/>
          </p:nvCxnSpPr>
          <p:spPr>
            <a:xfrm>
              <a:off x="466602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1" name="Google Shape;71;p2"/>
            <p:cNvCxnSpPr/>
            <p:nvPr/>
          </p:nvCxnSpPr>
          <p:spPr>
            <a:xfrm>
              <a:off x="485406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2" name="Google Shape;72;p2"/>
            <p:cNvCxnSpPr/>
            <p:nvPr/>
          </p:nvCxnSpPr>
          <p:spPr>
            <a:xfrm>
              <a:off x="635843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3" name="Google Shape;73;p2"/>
            <p:cNvCxnSpPr/>
            <p:nvPr/>
          </p:nvCxnSpPr>
          <p:spPr>
            <a:xfrm>
              <a:off x="842694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4" name="Google Shape;74;p2"/>
            <p:cNvCxnSpPr/>
            <p:nvPr/>
          </p:nvCxnSpPr>
          <p:spPr>
            <a:xfrm>
              <a:off x="861499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5" name="Google Shape;75;p2"/>
            <p:cNvCxnSpPr/>
            <p:nvPr/>
          </p:nvCxnSpPr>
          <p:spPr>
            <a:xfrm>
              <a:off x="880304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6" name="Google Shape;76;p2"/>
            <p:cNvCxnSpPr/>
            <p:nvPr/>
          </p:nvCxnSpPr>
          <p:spPr>
            <a:xfrm>
              <a:off x="899108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7" name="Google Shape;77;p2"/>
            <p:cNvCxnSpPr/>
            <p:nvPr/>
          </p:nvCxnSpPr>
          <p:spPr>
            <a:xfrm>
              <a:off x="654648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8" name="Google Shape;78;p2"/>
            <p:cNvCxnSpPr/>
            <p:nvPr/>
          </p:nvCxnSpPr>
          <p:spPr>
            <a:xfrm>
              <a:off x="673453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9" name="Google Shape;79;p2"/>
            <p:cNvCxnSpPr/>
            <p:nvPr/>
          </p:nvCxnSpPr>
          <p:spPr>
            <a:xfrm>
              <a:off x="692257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0" name="Google Shape;80;p2"/>
            <p:cNvCxnSpPr/>
            <p:nvPr/>
          </p:nvCxnSpPr>
          <p:spPr>
            <a:xfrm>
              <a:off x="711062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1" name="Google Shape;81;p2"/>
            <p:cNvCxnSpPr/>
            <p:nvPr/>
          </p:nvCxnSpPr>
          <p:spPr>
            <a:xfrm>
              <a:off x="729867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2" name="Google Shape;82;p2"/>
            <p:cNvCxnSpPr/>
            <p:nvPr/>
          </p:nvCxnSpPr>
          <p:spPr>
            <a:xfrm>
              <a:off x="748671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3" name="Google Shape;83;p2"/>
            <p:cNvCxnSpPr/>
            <p:nvPr/>
          </p:nvCxnSpPr>
          <p:spPr>
            <a:xfrm>
              <a:off x="767476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4" name="Google Shape;84;p2"/>
            <p:cNvCxnSpPr/>
            <p:nvPr/>
          </p:nvCxnSpPr>
          <p:spPr>
            <a:xfrm>
              <a:off x="786280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5" name="Google Shape;85;p2"/>
            <p:cNvCxnSpPr/>
            <p:nvPr/>
          </p:nvCxnSpPr>
          <p:spPr>
            <a:xfrm>
              <a:off x="805085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6" name="Google Shape;86;p2"/>
            <p:cNvCxnSpPr/>
            <p:nvPr/>
          </p:nvCxnSpPr>
          <p:spPr>
            <a:xfrm>
              <a:off x="8238901" y="0"/>
              <a:ext cx="0" cy="5143500"/>
            </a:xfrm>
            <a:prstGeom prst="straightConnector1">
              <a:avLst/>
            </a:prstGeom>
            <a:noFill/>
            <a:ln w="9525" cap="flat" cmpd="sng">
              <a:solidFill>
                <a:schemeClr val="accent3"/>
              </a:solidFill>
              <a:prstDash val="solid"/>
              <a:round/>
              <a:headEnd type="none" w="med" len="med"/>
              <a:tailEnd type="none" w="med" len="med"/>
            </a:ln>
          </p:spPr>
        </p:cxnSp>
      </p:grpSp>
      <p:grpSp>
        <p:nvGrpSpPr>
          <p:cNvPr id="87" name="Google Shape;87;p2"/>
          <p:cNvGrpSpPr/>
          <p:nvPr/>
        </p:nvGrpSpPr>
        <p:grpSpPr>
          <a:xfrm>
            <a:off x="1283250" y="942900"/>
            <a:ext cx="6577500" cy="3257700"/>
            <a:chOff x="1283250" y="942900"/>
            <a:chExt cx="6577500" cy="3257700"/>
          </a:xfrm>
        </p:grpSpPr>
        <p:sp>
          <p:nvSpPr>
            <p:cNvPr id="88" name="Google Shape;88;p2"/>
            <p:cNvSpPr/>
            <p:nvPr/>
          </p:nvSpPr>
          <p:spPr>
            <a:xfrm>
              <a:off x="1283250" y="942900"/>
              <a:ext cx="6577500" cy="238200"/>
            </a:xfrm>
            <a:prstGeom prst="rect">
              <a:avLst/>
            </a:prstGeom>
            <a:solidFill>
              <a:schemeClr val="accent2"/>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rot="10800000">
              <a:off x="1283250" y="1181100"/>
              <a:ext cx="6577500" cy="3019500"/>
            </a:xfrm>
            <a:prstGeom prst="round1Rect">
              <a:avLst>
                <a:gd name="adj" fmla="val 12773"/>
              </a:avLst>
            </a:prstGeom>
            <a:solidFill>
              <a:schemeClr val="accent3"/>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90;p2"/>
            <p:cNvGrpSpPr/>
            <p:nvPr/>
          </p:nvGrpSpPr>
          <p:grpSpPr>
            <a:xfrm>
              <a:off x="7205227" y="994524"/>
              <a:ext cx="543054" cy="134986"/>
              <a:chOff x="7462263" y="723984"/>
              <a:chExt cx="636044" cy="158100"/>
            </a:xfrm>
          </p:grpSpPr>
          <p:sp>
            <p:nvSpPr>
              <p:cNvPr id="91" name="Google Shape;91;p2"/>
              <p:cNvSpPr/>
              <p:nvPr/>
            </p:nvSpPr>
            <p:spPr>
              <a:xfrm>
                <a:off x="7703502" y="723984"/>
                <a:ext cx="153600" cy="158100"/>
              </a:xfrm>
              <a:prstGeom prst="rect">
                <a:avLst/>
              </a:prstGeom>
              <a:solidFill>
                <a:srgbClr val="F3F3F3"/>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7944708" y="723984"/>
                <a:ext cx="153600" cy="158100"/>
              </a:xfrm>
              <a:prstGeom prst="rect">
                <a:avLst/>
              </a:prstGeom>
              <a:solidFill>
                <a:srgbClr val="F3F3F3"/>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7462263" y="723984"/>
                <a:ext cx="153600" cy="158100"/>
              </a:xfrm>
              <a:prstGeom prst="rect">
                <a:avLst/>
              </a:prstGeom>
              <a:solidFill>
                <a:srgbClr val="F3F3F3"/>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 name="Google Shape;94;p2"/>
              <p:cNvCxnSpPr/>
              <p:nvPr/>
            </p:nvCxnSpPr>
            <p:spPr>
              <a:xfrm>
                <a:off x="7491249" y="835743"/>
                <a:ext cx="95400" cy="0"/>
              </a:xfrm>
              <a:prstGeom prst="straightConnector1">
                <a:avLst/>
              </a:prstGeom>
              <a:noFill/>
              <a:ln w="9525" cap="flat" cmpd="sng">
                <a:solidFill>
                  <a:schemeClr val="dk2"/>
                </a:solidFill>
                <a:prstDash val="solid"/>
                <a:round/>
                <a:headEnd type="none" w="med" len="med"/>
                <a:tailEnd type="none" w="med" len="med"/>
              </a:ln>
            </p:spPr>
          </p:cxnSp>
          <p:sp>
            <p:nvSpPr>
              <p:cNvPr id="95" name="Google Shape;95;p2"/>
              <p:cNvSpPr/>
              <p:nvPr/>
            </p:nvSpPr>
            <p:spPr>
              <a:xfrm>
                <a:off x="7739971" y="762860"/>
                <a:ext cx="80400" cy="80400"/>
              </a:xfrm>
              <a:prstGeom prst="rect">
                <a:avLst/>
              </a:prstGeom>
              <a:solidFill>
                <a:srgbClr val="F3F3F3"/>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2"/>
              <p:cNvGrpSpPr/>
              <p:nvPr/>
            </p:nvGrpSpPr>
            <p:grpSpPr>
              <a:xfrm>
                <a:off x="7982164" y="757305"/>
                <a:ext cx="78432" cy="78432"/>
                <a:chOff x="7398900" y="321850"/>
                <a:chExt cx="103500" cy="103500"/>
              </a:xfrm>
            </p:grpSpPr>
            <p:cxnSp>
              <p:nvCxnSpPr>
                <p:cNvPr id="97" name="Google Shape;97;p2"/>
                <p:cNvCxnSpPr/>
                <p:nvPr/>
              </p:nvCxnSpPr>
              <p:spPr>
                <a:xfrm>
                  <a:off x="7398900" y="321850"/>
                  <a:ext cx="103500" cy="103500"/>
                </a:xfrm>
                <a:prstGeom prst="straightConnector1">
                  <a:avLst/>
                </a:prstGeom>
                <a:noFill/>
                <a:ln w="9525" cap="flat" cmpd="sng">
                  <a:solidFill>
                    <a:schemeClr val="dk2"/>
                  </a:solidFill>
                  <a:prstDash val="solid"/>
                  <a:round/>
                  <a:headEnd type="none" w="med" len="med"/>
                  <a:tailEnd type="none" w="med" len="med"/>
                </a:ln>
              </p:spPr>
            </p:cxnSp>
            <p:cxnSp>
              <p:nvCxnSpPr>
                <p:cNvPr id="98" name="Google Shape;98;p2"/>
                <p:cNvCxnSpPr/>
                <p:nvPr/>
              </p:nvCxnSpPr>
              <p:spPr>
                <a:xfrm flipH="1">
                  <a:off x="7398900" y="321850"/>
                  <a:ext cx="103500" cy="103500"/>
                </a:xfrm>
                <a:prstGeom prst="straightConnector1">
                  <a:avLst/>
                </a:prstGeom>
                <a:noFill/>
                <a:ln w="9525" cap="flat" cmpd="sng">
                  <a:solidFill>
                    <a:schemeClr val="dk2"/>
                  </a:solidFill>
                  <a:prstDash val="solid"/>
                  <a:round/>
                  <a:headEnd type="none" w="med" len="med"/>
                  <a:tailEnd type="none" w="med" len="med"/>
                </a:ln>
              </p:spPr>
            </p:cxnSp>
          </p:grpSp>
        </p:grpSp>
      </p:grpSp>
      <p:sp>
        <p:nvSpPr>
          <p:cNvPr id="99" name="Google Shape;99;p2"/>
          <p:cNvSpPr txBox="1">
            <a:spLocks noGrp="1"/>
          </p:cNvSpPr>
          <p:nvPr>
            <p:ph type="ctrTitle"/>
          </p:nvPr>
        </p:nvSpPr>
        <p:spPr>
          <a:xfrm>
            <a:off x="1669800" y="1454413"/>
            <a:ext cx="5804400" cy="1987800"/>
          </a:xfrm>
          <a:prstGeom prst="rect">
            <a:avLst/>
          </a:prstGeom>
          <a:noFill/>
          <a:ln>
            <a:noFill/>
          </a:ln>
        </p:spPr>
        <p:txBody>
          <a:bodyPr spcFirstLastPara="1" wrap="square" lIns="91425" tIns="91425" rIns="91425" bIns="91425" anchor="ctr" anchorCtr="0">
            <a:noAutofit/>
          </a:bodyPr>
          <a:lstStyle>
            <a:lvl1pPr lvl="0" algn="ctr">
              <a:lnSpc>
                <a:spcPct val="90000"/>
              </a:lnSpc>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0" name="Google Shape;100;p2"/>
          <p:cNvSpPr txBox="1">
            <a:spLocks noGrp="1"/>
          </p:cNvSpPr>
          <p:nvPr>
            <p:ph type="subTitle" idx="1"/>
          </p:nvPr>
        </p:nvSpPr>
        <p:spPr>
          <a:xfrm>
            <a:off x="2171700" y="3520150"/>
            <a:ext cx="4800600" cy="3291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2">
  <p:cSld name="CUSTOM_1_1">
    <p:spTree>
      <p:nvGrpSpPr>
        <p:cNvPr id="1" name="Shape 1047"/>
        <p:cNvGrpSpPr/>
        <p:nvPr/>
      </p:nvGrpSpPr>
      <p:grpSpPr>
        <a:xfrm>
          <a:off x="0" y="0"/>
          <a:ext cx="0" cy="0"/>
          <a:chOff x="0" y="0"/>
          <a:chExt cx="0" cy="0"/>
        </a:xfrm>
      </p:grpSpPr>
      <p:grpSp>
        <p:nvGrpSpPr>
          <p:cNvPr id="1048" name="Google Shape;1048;p16"/>
          <p:cNvGrpSpPr/>
          <p:nvPr/>
        </p:nvGrpSpPr>
        <p:grpSpPr>
          <a:xfrm>
            <a:off x="0" y="0"/>
            <a:ext cx="9144000" cy="5143500"/>
            <a:chOff x="0" y="0"/>
            <a:chExt cx="9144000" cy="5143500"/>
          </a:xfrm>
        </p:grpSpPr>
        <p:grpSp>
          <p:nvGrpSpPr>
            <p:cNvPr id="1049" name="Google Shape;1049;p16"/>
            <p:cNvGrpSpPr/>
            <p:nvPr/>
          </p:nvGrpSpPr>
          <p:grpSpPr>
            <a:xfrm>
              <a:off x="0" y="115367"/>
              <a:ext cx="9144000" cy="4912766"/>
              <a:chOff x="-7187794" y="181100"/>
              <a:chExt cx="9144000" cy="4912766"/>
            </a:xfrm>
          </p:grpSpPr>
          <p:cxnSp>
            <p:nvCxnSpPr>
              <p:cNvPr id="1050" name="Google Shape;1050;p16"/>
              <p:cNvCxnSpPr/>
              <p:nvPr/>
            </p:nvCxnSpPr>
            <p:spPr>
              <a:xfrm>
                <a:off x="-7187794" y="1811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51" name="Google Shape;1051;p16"/>
              <p:cNvCxnSpPr/>
              <p:nvPr/>
            </p:nvCxnSpPr>
            <p:spPr>
              <a:xfrm>
                <a:off x="-7187794" y="181868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52" name="Google Shape;1052;p16"/>
              <p:cNvCxnSpPr/>
              <p:nvPr/>
            </p:nvCxnSpPr>
            <p:spPr>
              <a:xfrm>
                <a:off x="-7187794" y="363054"/>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53" name="Google Shape;1053;p16"/>
              <p:cNvCxnSpPr/>
              <p:nvPr/>
            </p:nvCxnSpPr>
            <p:spPr>
              <a:xfrm>
                <a:off x="-7187794" y="54500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54" name="Google Shape;1054;p16"/>
              <p:cNvCxnSpPr/>
              <p:nvPr/>
            </p:nvCxnSpPr>
            <p:spPr>
              <a:xfrm>
                <a:off x="-7187794" y="72696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55" name="Google Shape;1055;p16"/>
              <p:cNvCxnSpPr/>
              <p:nvPr/>
            </p:nvCxnSpPr>
            <p:spPr>
              <a:xfrm>
                <a:off x="-7187794" y="908917"/>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56" name="Google Shape;1056;p16"/>
              <p:cNvCxnSpPr/>
              <p:nvPr/>
            </p:nvCxnSpPr>
            <p:spPr>
              <a:xfrm>
                <a:off x="-7187794" y="109087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57" name="Google Shape;1057;p16"/>
              <p:cNvCxnSpPr/>
              <p:nvPr/>
            </p:nvCxnSpPr>
            <p:spPr>
              <a:xfrm>
                <a:off x="-7187794" y="127282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58" name="Google Shape;1058;p16"/>
              <p:cNvCxnSpPr/>
              <p:nvPr/>
            </p:nvCxnSpPr>
            <p:spPr>
              <a:xfrm>
                <a:off x="-7187794" y="145478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59" name="Google Shape;1059;p16"/>
              <p:cNvCxnSpPr/>
              <p:nvPr/>
            </p:nvCxnSpPr>
            <p:spPr>
              <a:xfrm>
                <a:off x="-7187794" y="1636734"/>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60" name="Google Shape;1060;p16"/>
              <p:cNvCxnSpPr/>
              <p:nvPr/>
            </p:nvCxnSpPr>
            <p:spPr>
              <a:xfrm>
                <a:off x="-7187794" y="200064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61" name="Google Shape;1061;p16"/>
              <p:cNvCxnSpPr/>
              <p:nvPr/>
            </p:nvCxnSpPr>
            <p:spPr>
              <a:xfrm>
                <a:off x="-7187794" y="363823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62" name="Google Shape;1062;p16"/>
              <p:cNvCxnSpPr/>
              <p:nvPr/>
            </p:nvCxnSpPr>
            <p:spPr>
              <a:xfrm>
                <a:off x="-7187794" y="2182597"/>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63" name="Google Shape;1063;p16"/>
              <p:cNvCxnSpPr/>
              <p:nvPr/>
            </p:nvCxnSpPr>
            <p:spPr>
              <a:xfrm>
                <a:off x="-7187794" y="236455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64" name="Google Shape;1064;p16"/>
              <p:cNvCxnSpPr/>
              <p:nvPr/>
            </p:nvCxnSpPr>
            <p:spPr>
              <a:xfrm>
                <a:off x="-7187794" y="254650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65" name="Google Shape;1065;p16"/>
              <p:cNvCxnSpPr/>
              <p:nvPr/>
            </p:nvCxnSpPr>
            <p:spPr>
              <a:xfrm>
                <a:off x="-7187794" y="272846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66" name="Google Shape;1066;p16"/>
              <p:cNvCxnSpPr/>
              <p:nvPr/>
            </p:nvCxnSpPr>
            <p:spPr>
              <a:xfrm>
                <a:off x="-7187794" y="291041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67" name="Google Shape;1067;p16"/>
              <p:cNvCxnSpPr/>
              <p:nvPr/>
            </p:nvCxnSpPr>
            <p:spPr>
              <a:xfrm>
                <a:off x="-7187794" y="309236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68" name="Google Shape;1068;p16"/>
              <p:cNvCxnSpPr/>
              <p:nvPr/>
            </p:nvCxnSpPr>
            <p:spPr>
              <a:xfrm>
                <a:off x="-7187794" y="327432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69" name="Google Shape;1069;p16"/>
              <p:cNvCxnSpPr/>
              <p:nvPr/>
            </p:nvCxnSpPr>
            <p:spPr>
              <a:xfrm>
                <a:off x="-7187794" y="3456278"/>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70" name="Google Shape;1070;p16"/>
              <p:cNvCxnSpPr/>
              <p:nvPr/>
            </p:nvCxnSpPr>
            <p:spPr>
              <a:xfrm>
                <a:off x="-7187794" y="382018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71" name="Google Shape;1071;p16"/>
              <p:cNvCxnSpPr/>
              <p:nvPr/>
            </p:nvCxnSpPr>
            <p:spPr>
              <a:xfrm>
                <a:off x="-7187794" y="4002141"/>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72" name="Google Shape;1072;p16"/>
              <p:cNvCxnSpPr/>
              <p:nvPr/>
            </p:nvCxnSpPr>
            <p:spPr>
              <a:xfrm>
                <a:off x="-7187794" y="418409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73" name="Google Shape;1073;p16"/>
              <p:cNvCxnSpPr/>
              <p:nvPr/>
            </p:nvCxnSpPr>
            <p:spPr>
              <a:xfrm>
                <a:off x="-7187794" y="436604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74" name="Google Shape;1074;p16"/>
              <p:cNvCxnSpPr/>
              <p:nvPr/>
            </p:nvCxnSpPr>
            <p:spPr>
              <a:xfrm>
                <a:off x="-7187794" y="454800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75" name="Google Shape;1075;p16"/>
              <p:cNvCxnSpPr/>
              <p:nvPr/>
            </p:nvCxnSpPr>
            <p:spPr>
              <a:xfrm>
                <a:off x="-7187794" y="4729958"/>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76" name="Google Shape;1076;p16"/>
              <p:cNvCxnSpPr/>
              <p:nvPr/>
            </p:nvCxnSpPr>
            <p:spPr>
              <a:xfrm>
                <a:off x="-7187794" y="491191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77" name="Google Shape;1077;p16"/>
              <p:cNvCxnSpPr/>
              <p:nvPr/>
            </p:nvCxnSpPr>
            <p:spPr>
              <a:xfrm>
                <a:off x="-7187794" y="5093866"/>
                <a:ext cx="9144000" cy="0"/>
              </a:xfrm>
              <a:prstGeom prst="straightConnector1">
                <a:avLst/>
              </a:prstGeom>
              <a:noFill/>
              <a:ln w="9525" cap="flat" cmpd="sng">
                <a:solidFill>
                  <a:schemeClr val="accent3"/>
                </a:solidFill>
                <a:prstDash val="solid"/>
                <a:round/>
                <a:headEnd type="none" w="med" len="med"/>
                <a:tailEnd type="none" w="med" len="med"/>
              </a:ln>
            </p:spPr>
          </p:cxnSp>
        </p:grpSp>
        <p:cxnSp>
          <p:nvCxnSpPr>
            <p:cNvPr id="1078" name="Google Shape;1078;p16"/>
            <p:cNvCxnSpPr/>
            <p:nvPr/>
          </p:nvCxnSpPr>
          <p:spPr>
            <a:xfrm>
              <a:off x="165728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79" name="Google Shape;1079;p16"/>
            <p:cNvCxnSpPr/>
            <p:nvPr/>
          </p:nvCxnSpPr>
          <p:spPr>
            <a:xfrm>
              <a:off x="184533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80" name="Google Shape;1080;p16"/>
            <p:cNvCxnSpPr/>
            <p:nvPr/>
          </p:nvCxnSpPr>
          <p:spPr>
            <a:xfrm>
              <a:off x="203337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81" name="Google Shape;1081;p16"/>
            <p:cNvCxnSpPr/>
            <p:nvPr/>
          </p:nvCxnSpPr>
          <p:spPr>
            <a:xfrm>
              <a:off x="222142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82" name="Google Shape;1082;p16"/>
            <p:cNvCxnSpPr/>
            <p:nvPr/>
          </p:nvCxnSpPr>
          <p:spPr>
            <a:xfrm>
              <a:off x="240946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83" name="Google Shape;1083;p16"/>
            <p:cNvCxnSpPr/>
            <p:nvPr/>
          </p:nvCxnSpPr>
          <p:spPr>
            <a:xfrm>
              <a:off x="259751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84" name="Google Shape;1084;p16"/>
            <p:cNvCxnSpPr/>
            <p:nvPr/>
          </p:nvCxnSpPr>
          <p:spPr>
            <a:xfrm>
              <a:off x="278556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85" name="Google Shape;1085;p16"/>
            <p:cNvCxnSpPr/>
            <p:nvPr/>
          </p:nvCxnSpPr>
          <p:spPr>
            <a:xfrm>
              <a:off x="15291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86" name="Google Shape;1086;p16"/>
            <p:cNvCxnSpPr/>
            <p:nvPr/>
          </p:nvCxnSpPr>
          <p:spPr>
            <a:xfrm>
              <a:off x="34096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87" name="Google Shape;1087;p16"/>
            <p:cNvCxnSpPr/>
            <p:nvPr/>
          </p:nvCxnSpPr>
          <p:spPr>
            <a:xfrm>
              <a:off x="52900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88" name="Google Shape;1088;p16"/>
            <p:cNvCxnSpPr/>
            <p:nvPr/>
          </p:nvCxnSpPr>
          <p:spPr>
            <a:xfrm>
              <a:off x="71705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89" name="Google Shape;1089;p16"/>
            <p:cNvCxnSpPr/>
            <p:nvPr/>
          </p:nvCxnSpPr>
          <p:spPr>
            <a:xfrm>
              <a:off x="90509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90" name="Google Shape;1090;p16"/>
            <p:cNvCxnSpPr/>
            <p:nvPr/>
          </p:nvCxnSpPr>
          <p:spPr>
            <a:xfrm>
              <a:off x="109314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91" name="Google Shape;1091;p16"/>
            <p:cNvCxnSpPr/>
            <p:nvPr/>
          </p:nvCxnSpPr>
          <p:spPr>
            <a:xfrm>
              <a:off x="128119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92" name="Google Shape;1092;p16"/>
            <p:cNvCxnSpPr/>
            <p:nvPr/>
          </p:nvCxnSpPr>
          <p:spPr>
            <a:xfrm>
              <a:off x="146923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93" name="Google Shape;1093;p16"/>
            <p:cNvCxnSpPr/>
            <p:nvPr/>
          </p:nvCxnSpPr>
          <p:spPr>
            <a:xfrm>
              <a:off x="297360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94" name="Google Shape;1094;p16"/>
            <p:cNvCxnSpPr/>
            <p:nvPr/>
          </p:nvCxnSpPr>
          <p:spPr>
            <a:xfrm>
              <a:off x="504211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95" name="Google Shape;1095;p16"/>
            <p:cNvCxnSpPr/>
            <p:nvPr/>
          </p:nvCxnSpPr>
          <p:spPr>
            <a:xfrm>
              <a:off x="523016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96" name="Google Shape;1096;p16"/>
            <p:cNvCxnSpPr/>
            <p:nvPr/>
          </p:nvCxnSpPr>
          <p:spPr>
            <a:xfrm>
              <a:off x="541820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97" name="Google Shape;1097;p16"/>
            <p:cNvCxnSpPr/>
            <p:nvPr/>
          </p:nvCxnSpPr>
          <p:spPr>
            <a:xfrm>
              <a:off x="560625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98" name="Google Shape;1098;p16"/>
            <p:cNvCxnSpPr/>
            <p:nvPr/>
          </p:nvCxnSpPr>
          <p:spPr>
            <a:xfrm>
              <a:off x="579430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99" name="Google Shape;1099;p16"/>
            <p:cNvCxnSpPr/>
            <p:nvPr/>
          </p:nvCxnSpPr>
          <p:spPr>
            <a:xfrm>
              <a:off x="598234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00" name="Google Shape;1100;p16"/>
            <p:cNvCxnSpPr/>
            <p:nvPr/>
          </p:nvCxnSpPr>
          <p:spPr>
            <a:xfrm>
              <a:off x="617039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01" name="Google Shape;1101;p16"/>
            <p:cNvCxnSpPr/>
            <p:nvPr/>
          </p:nvCxnSpPr>
          <p:spPr>
            <a:xfrm>
              <a:off x="316165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02" name="Google Shape;1102;p16"/>
            <p:cNvCxnSpPr/>
            <p:nvPr/>
          </p:nvCxnSpPr>
          <p:spPr>
            <a:xfrm>
              <a:off x="334970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03" name="Google Shape;1103;p16"/>
            <p:cNvCxnSpPr/>
            <p:nvPr/>
          </p:nvCxnSpPr>
          <p:spPr>
            <a:xfrm>
              <a:off x="353774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04" name="Google Shape;1104;p16"/>
            <p:cNvCxnSpPr/>
            <p:nvPr/>
          </p:nvCxnSpPr>
          <p:spPr>
            <a:xfrm>
              <a:off x="372579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05" name="Google Shape;1105;p16"/>
            <p:cNvCxnSpPr/>
            <p:nvPr/>
          </p:nvCxnSpPr>
          <p:spPr>
            <a:xfrm>
              <a:off x="391383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06" name="Google Shape;1106;p16"/>
            <p:cNvCxnSpPr/>
            <p:nvPr/>
          </p:nvCxnSpPr>
          <p:spPr>
            <a:xfrm>
              <a:off x="410188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07" name="Google Shape;1107;p16"/>
            <p:cNvCxnSpPr/>
            <p:nvPr/>
          </p:nvCxnSpPr>
          <p:spPr>
            <a:xfrm>
              <a:off x="428993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08" name="Google Shape;1108;p16"/>
            <p:cNvCxnSpPr/>
            <p:nvPr/>
          </p:nvCxnSpPr>
          <p:spPr>
            <a:xfrm>
              <a:off x="447797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09" name="Google Shape;1109;p16"/>
            <p:cNvCxnSpPr/>
            <p:nvPr/>
          </p:nvCxnSpPr>
          <p:spPr>
            <a:xfrm>
              <a:off x="466602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10" name="Google Shape;1110;p16"/>
            <p:cNvCxnSpPr/>
            <p:nvPr/>
          </p:nvCxnSpPr>
          <p:spPr>
            <a:xfrm>
              <a:off x="485406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11" name="Google Shape;1111;p16"/>
            <p:cNvCxnSpPr/>
            <p:nvPr/>
          </p:nvCxnSpPr>
          <p:spPr>
            <a:xfrm>
              <a:off x="635843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12" name="Google Shape;1112;p16"/>
            <p:cNvCxnSpPr/>
            <p:nvPr/>
          </p:nvCxnSpPr>
          <p:spPr>
            <a:xfrm>
              <a:off x="842694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13" name="Google Shape;1113;p16"/>
            <p:cNvCxnSpPr/>
            <p:nvPr/>
          </p:nvCxnSpPr>
          <p:spPr>
            <a:xfrm>
              <a:off x="861499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14" name="Google Shape;1114;p16"/>
            <p:cNvCxnSpPr/>
            <p:nvPr/>
          </p:nvCxnSpPr>
          <p:spPr>
            <a:xfrm>
              <a:off x="880304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15" name="Google Shape;1115;p16"/>
            <p:cNvCxnSpPr/>
            <p:nvPr/>
          </p:nvCxnSpPr>
          <p:spPr>
            <a:xfrm>
              <a:off x="899108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16" name="Google Shape;1116;p16"/>
            <p:cNvCxnSpPr/>
            <p:nvPr/>
          </p:nvCxnSpPr>
          <p:spPr>
            <a:xfrm>
              <a:off x="654648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17" name="Google Shape;1117;p16"/>
            <p:cNvCxnSpPr/>
            <p:nvPr/>
          </p:nvCxnSpPr>
          <p:spPr>
            <a:xfrm>
              <a:off x="673453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18" name="Google Shape;1118;p16"/>
            <p:cNvCxnSpPr/>
            <p:nvPr/>
          </p:nvCxnSpPr>
          <p:spPr>
            <a:xfrm>
              <a:off x="692257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19" name="Google Shape;1119;p16"/>
            <p:cNvCxnSpPr/>
            <p:nvPr/>
          </p:nvCxnSpPr>
          <p:spPr>
            <a:xfrm>
              <a:off x="711062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20" name="Google Shape;1120;p16"/>
            <p:cNvCxnSpPr/>
            <p:nvPr/>
          </p:nvCxnSpPr>
          <p:spPr>
            <a:xfrm>
              <a:off x="729867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21" name="Google Shape;1121;p16"/>
            <p:cNvCxnSpPr/>
            <p:nvPr/>
          </p:nvCxnSpPr>
          <p:spPr>
            <a:xfrm>
              <a:off x="748671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22" name="Google Shape;1122;p16"/>
            <p:cNvCxnSpPr/>
            <p:nvPr/>
          </p:nvCxnSpPr>
          <p:spPr>
            <a:xfrm>
              <a:off x="767476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23" name="Google Shape;1123;p16"/>
            <p:cNvCxnSpPr/>
            <p:nvPr/>
          </p:nvCxnSpPr>
          <p:spPr>
            <a:xfrm>
              <a:off x="786280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24" name="Google Shape;1124;p16"/>
            <p:cNvCxnSpPr/>
            <p:nvPr/>
          </p:nvCxnSpPr>
          <p:spPr>
            <a:xfrm>
              <a:off x="805085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25" name="Google Shape;1125;p16"/>
            <p:cNvCxnSpPr/>
            <p:nvPr/>
          </p:nvCxnSpPr>
          <p:spPr>
            <a:xfrm>
              <a:off x="8238901" y="0"/>
              <a:ext cx="0" cy="5143500"/>
            </a:xfrm>
            <a:prstGeom prst="straightConnector1">
              <a:avLst/>
            </a:prstGeom>
            <a:noFill/>
            <a:ln w="9525" cap="flat" cmpd="sng">
              <a:solidFill>
                <a:schemeClr val="accent3"/>
              </a:solidFill>
              <a:prstDash val="solid"/>
              <a:round/>
              <a:headEnd type="none" w="med" len="med"/>
              <a:tailEnd type="none" w="med" len="med"/>
            </a:ln>
          </p:spPr>
        </p:cxnSp>
      </p:grpSp>
      <p:sp>
        <p:nvSpPr>
          <p:cNvPr id="1126" name="Google Shape;1126;p16"/>
          <p:cNvSpPr/>
          <p:nvPr/>
        </p:nvSpPr>
        <p:spPr>
          <a:xfrm>
            <a:off x="1283250" y="942900"/>
            <a:ext cx="6577500" cy="238200"/>
          </a:xfrm>
          <a:prstGeom prst="rect">
            <a:avLst/>
          </a:prstGeom>
          <a:solidFill>
            <a:schemeClr val="accent2"/>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6"/>
          <p:cNvSpPr/>
          <p:nvPr/>
        </p:nvSpPr>
        <p:spPr>
          <a:xfrm rot="10800000">
            <a:off x="1283250" y="1181100"/>
            <a:ext cx="6577500" cy="3019500"/>
          </a:xfrm>
          <a:prstGeom prst="round1Rect">
            <a:avLst>
              <a:gd name="adj" fmla="val 12773"/>
            </a:avLst>
          </a:prstGeom>
          <a:solidFill>
            <a:schemeClr val="accent3"/>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8" name="Google Shape;1128;p16"/>
          <p:cNvGrpSpPr/>
          <p:nvPr/>
        </p:nvGrpSpPr>
        <p:grpSpPr>
          <a:xfrm>
            <a:off x="7205227" y="994524"/>
            <a:ext cx="543054" cy="134986"/>
            <a:chOff x="7462263" y="723984"/>
            <a:chExt cx="636044" cy="158100"/>
          </a:xfrm>
        </p:grpSpPr>
        <p:sp>
          <p:nvSpPr>
            <p:cNvPr id="1129" name="Google Shape;1129;p16"/>
            <p:cNvSpPr/>
            <p:nvPr/>
          </p:nvSpPr>
          <p:spPr>
            <a:xfrm>
              <a:off x="7703502" y="723984"/>
              <a:ext cx="153600" cy="158100"/>
            </a:xfrm>
            <a:prstGeom prst="rect">
              <a:avLst/>
            </a:prstGeom>
            <a:solidFill>
              <a:srgbClr val="F3F3F3"/>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6"/>
            <p:cNvSpPr/>
            <p:nvPr/>
          </p:nvSpPr>
          <p:spPr>
            <a:xfrm>
              <a:off x="7944708" y="723984"/>
              <a:ext cx="153600" cy="158100"/>
            </a:xfrm>
            <a:prstGeom prst="rect">
              <a:avLst/>
            </a:prstGeom>
            <a:solidFill>
              <a:srgbClr val="F3F3F3"/>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6"/>
            <p:cNvSpPr/>
            <p:nvPr/>
          </p:nvSpPr>
          <p:spPr>
            <a:xfrm>
              <a:off x="7462263" y="723984"/>
              <a:ext cx="153600" cy="158100"/>
            </a:xfrm>
            <a:prstGeom prst="rect">
              <a:avLst/>
            </a:prstGeom>
            <a:solidFill>
              <a:srgbClr val="F3F3F3"/>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32" name="Google Shape;1132;p16"/>
            <p:cNvCxnSpPr/>
            <p:nvPr/>
          </p:nvCxnSpPr>
          <p:spPr>
            <a:xfrm>
              <a:off x="7491249" y="835743"/>
              <a:ext cx="95400" cy="0"/>
            </a:xfrm>
            <a:prstGeom prst="straightConnector1">
              <a:avLst/>
            </a:prstGeom>
            <a:noFill/>
            <a:ln w="9525" cap="flat" cmpd="sng">
              <a:solidFill>
                <a:schemeClr val="dk2"/>
              </a:solidFill>
              <a:prstDash val="solid"/>
              <a:round/>
              <a:headEnd type="none" w="med" len="med"/>
              <a:tailEnd type="none" w="med" len="med"/>
            </a:ln>
          </p:spPr>
        </p:cxnSp>
        <p:sp>
          <p:nvSpPr>
            <p:cNvPr id="1133" name="Google Shape;1133;p16"/>
            <p:cNvSpPr/>
            <p:nvPr/>
          </p:nvSpPr>
          <p:spPr>
            <a:xfrm>
              <a:off x="7739971" y="762860"/>
              <a:ext cx="80400" cy="80400"/>
            </a:xfrm>
            <a:prstGeom prst="rect">
              <a:avLst/>
            </a:prstGeom>
            <a:solidFill>
              <a:srgbClr val="F3F3F3"/>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4" name="Google Shape;1134;p16"/>
            <p:cNvGrpSpPr/>
            <p:nvPr/>
          </p:nvGrpSpPr>
          <p:grpSpPr>
            <a:xfrm>
              <a:off x="7982164" y="757305"/>
              <a:ext cx="78432" cy="78432"/>
              <a:chOff x="7398900" y="321850"/>
              <a:chExt cx="103500" cy="103500"/>
            </a:xfrm>
          </p:grpSpPr>
          <p:cxnSp>
            <p:nvCxnSpPr>
              <p:cNvPr id="1135" name="Google Shape;1135;p16"/>
              <p:cNvCxnSpPr/>
              <p:nvPr/>
            </p:nvCxnSpPr>
            <p:spPr>
              <a:xfrm>
                <a:off x="7398900" y="321850"/>
                <a:ext cx="103500" cy="103500"/>
              </a:xfrm>
              <a:prstGeom prst="straightConnector1">
                <a:avLst/>
              </a:prstGeom>
              <a:noFill/>
              <a:ln w="9525" cap="flat" cmpd="sng">
                <a:solidFill>
                  <a:schemeClr val="dk2"/>
                </a:solidFill>
                <a:prstDash val="solid"/>
                <a:round/>
                <a:headEnd type="none" w="med" len="med"/>
                <a:tailEnd type="none" w="med" len="med"/>
              </a:ln>
            </p:spPr>
          </p:cxnSp>
          <p:cxnSp>
            <p:nvCxnSpPr>
              <p:cNvPr id="1136" name="Google Shape;1136;p16"/>
              <p:cNvCxnSpPr/>
              <p:nvPr/>
            </p:nvCxnSpPr>
            <p:spPr>
              <a:xfrm flipH="1">
                <a:off x="7398900" y="321850"/>
                <a:ext cx="103500" cy="103500"/>
              </a:xfrm>
              <a:prstGeom prst="straightConnector1">
                <a:avLst/>
              </a:prstGeom>
              <a:noFill/>
              <a:ln w="9525" cap="flat" cmpd="sng">
                <a:solidFill>
                  <a:schemeClr val="dk2"/>
                </a:solidFill>
                <a:prstDash val="solid"/>
                <a:round/>
                <a:headEnd type="none" w="med" len="med"/>
                <a:tailEnd type="none" w="med" len="med"/>
              </a:ln>
            </p:spPr>
          </p:cxnSp>
        </p:grpSp>
      </p:grpSp>
      <p:sp>
        <p:nvSpPr>
          <p:cNvPr id="1137" name="Google Shape;1137;p16"/>
          <p:cNvSpPr txBox="1">
            <a:spLocks noGrp="1"/>
          </p:cNvSpPr>
          <p:nvPr>
            <p:ph type="title"/>
          </p:nvPr>
        </p:nvSpPr>
        <p:spPr>
          <a:xfrm>
            <a:off x="1824000" y="2780350"/>
            <a:ext cx="5496000" cy="675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38" name="Google Shape;1138;p16"/>
          <p:cNvSpPr txBox="1">
            <a:spLocks noGrp="1"/>
          </p:cNvSpPr>
          <p:nvPr>
            <p:ph type="title" idx="2" hasCustomPrompt="1"/>
          </p:nvPr>
        </p:nvSpPr>
        <p:spPr>
          <a:xfrm>
            <a:off x="3875150" y="1695975"/>
            <a:ext cx="1351800" cy="841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39" name="Google Shape;1139;p16"/>
          <p:cNvSpPr txBox="1">
            <a:spLocks noGrp="1"/>
          </p:cNvSpPr>
          <p:nvPr>
            <p:ph type="subTitle" idx="1"/>
          </p:nvPr>
        </p:nvSpPr>
        <p:spPr>
          <a:xfrm>
            <a:off x="1823900" y="3455950"/>
            <a:ext cx="5496000" cy="398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3">
  <p:cSld name="CUSTOM_1_1_1">
    <p:spTree>
      <p:nvGrpSpPr>
        <p:cNvPr id="1" name="Shape 1140"/>
        <p:cNvGrpSpPr/>
        <p:nvPr/>
      </p:nvGrpSpPr>
      <p:grpSpPr>
        <a:xfrm>
          <a:off x="0" y="0"/>
          <a:ext cx="0" cy="0"/>
          <a:chOff x="0" y="0"/>
          <a:chExt cx="0" cy="0"/>
        </a:xfrm>
      </p:grpSpPr>
      <p:grpSp>
        <p:nvGrpSpPr>
          <p:cNvPr id="1141" name="Google Shape;1141;p17"/>
          <p:cNvGrpSpPr/>
          <p:nvPr/>
        </p:nvGrpSpPr>
        <p:grpSpPr>
          <a:xfrm>
            <a:off x="0" y="0"/>
            <a:ext cx="9144000" cy="5143500"/>
            <a:chOff x="0" y="0"/>
            <a:chExt cx="9144000" cy="5143500"/>
          </a:xfrm>
        </p:grpSpPr>
        <p:grpSp>
          <p:nvGrpSpPr>
            <p:cNvPr id="1142" name="Google Shape;1142;p17"/>
            <p:cNvGrpSpPr/>
            <p:nvPr/>
          </p:nvGrpSpPr>
          <p:grpSpPr>
            <a:xfrm>
              <a:off x="0" y="115367"/>
              <a:ext cx="9144000" cy="4912766"/>
              <a:chOff x="-7187794" y="181100"/>
              <a:chExt cx="9144000" cy="4912766"/>
            </a:xfrm>
          </p:grpSpPr>
          <p:cxnSp>
            <p:nvCxnSpPr>
              <p:cNvPr id="1143" name="Google Shape;1143;p17"/>
              <p:cNvCxnSpPr/>
              <p:nvPr/>
            </p:nvCxnSpPr>
            <p:spPr>
              <a:xfrm>
                <a:off x="-7187794" y="1811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44" name="Google Shape;1144;p17"/>
              <p:cNvCxnSpPr/>
              <p:nvPr/>
            </p:nvCxnSpPr>
            <p:spPr>
              <a:xfrm>
                <a:off x="-7187794" y="181868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45" name="Google Shape;1145;p17"/>
              <p:cNvCxnSpPr/>
              <p:nvPr/>
            </p:nvCxnSpPr>
            <p:spPr>
              <a:xfrm>
                <a:off x="-7187794" y="363054"/>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46" name="Google Shape;1146;p17"/>
              <p:cNvCxnSpPr/>
              <p:nvPr/>
            </p:nvCxnSpPr>
            <p:spPr>
              <a:xfrm>
                <a:off x="-7187794" y="54500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47" name="Google Shape;1147;p17"/>
              <p:cNvCxnSpPr/>
              <p:nvPr/>
            </p:nvCxnSpPr>
            <p:spPr>
              <a:xfrm>
                <a:off x="-7187794" y="72696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48" name="Google Shape;1148;p17"/>
              <p:cNvCxnSpPr/>
              <p:nvPr/>
            </p:nvCxnSpPr>
            <p:spPr>
              <a:xfrm>
                <a:off x="-7187794" y="908917"/>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49" name="Google Shape;1149;p17"/>
              <p:cNvCxnSpPr/>
              <p:nvPr/>
            </p:nvCxnSpPr>
            <p:spPr>
              <a:xfrm>
                <a:off x="-7187794" y="109087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50" name="Google Shape;1150;p17"/>
              <p:cNvCxnSpPr/>
              <p:nvPr/>
            </p:nvCxnSpPr>
            <p:spPr>
              <a:xfrm>
                <a:off x="-7187794" y="127282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51" name="Google Shape;1151;p17"/>
              <p:cNvCxnSpPr/>
              <p:nvPr/>
            </p:nvCxnSpPr>
            <p:spPr>
              <a:xfrm>
                <a:off x="-7187794" y="145478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52" name="Google Shape;1152;p17"/>
              <p:cNvCxnSpPr/>
              <p:nvPr/>
            </p:nvCxnSpPr>
            <p:spPr>
              <a:xfrm>
                <a:off x="-7187794" y="1636734"/>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53" name="Google Shape;1153;p17"/>
              <p:cNvCxnSpPr/>
              <p:nvPr/>
            </p:nvCxnSpPr>
            <p:spPr>
              <a:xfrm>
                <a:off x="-7187794" y="200064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54" name="Google Shape;1154;p17"/>
              <p:cNvCxnSpPr/>
              <p:nvPr/>
            </p:nvCxnSpPr>
            <p:spPr>
              <a:xfrm>
                <a:off x="-7187794" y="363823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55" name="Google Shape;1155;p17"/>
              <p:cNvCxnSpPr/>
              <p:nvPr/>
            </p:nvCxnSpPr>
            <p:spPr>
              <a:xfrm>
                <a:off x="-7187794" y="2182597"/>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56" name="Google Shape;1156;p17"/>
              <p:cNvCxnSpPr/>
              <p:nvPr/>
            </p:nvCxnSpPr>
            <p:spPr>
              <a:xfrm>
                <a:off x="-7187794" y="236455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57" name="Google Shape;1157;p17"/>
              <p:cNvCxnSpPr/>
              <p:nvPr/>
            </p:nvCxnSpPr>
            <p:spPr>
              <a:xfrm>
                <a:off x="-7187794" y="254650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58" name="Google Shape;1158;p17"/>
              <p:cNvCxnSpPr/>
              <p:nvPr/>
            </p:nvCxnSpPr>
            <p:spPr>
              <a:xfrm>
                <a:off x="-7187794" y="272846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59" name="Google Shape;1159;p17"/>
              <p:cNvCxnSpPr/>
              <p:nvPr/>
            </p:nvCxnSpPr>
            <p:spPr>
              <a:xfrm>
                <a:off x="-7187794" y="291041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60" name="Google Shape;1160;p17"/>
              <p:cNvCxnSpPr/>
              <p:nvPr/>
            </p:nvCxnSpPr>
            <p:spPr>
              <a:xfrm>
                <a:off x="-7187794" y="309236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61" name="Google Shape;1161;p17"/>
              <p:cNvCxnSpPr/>
              <p:nvPr/>
            </p:nvCxnSpPr>
            <p:spPr>
              <a:xfrm>
                <a:off x="-7187794" y="327432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62" name="Google Shape;1162;p17"/>
              <p:cNvCxnSpPr/>
              <p:nvPr/>
            </p:nvCxnSpPr>
            <p:spPr>
              <a:xfrm>
                <a:off x="-7187794" y="3456278"/>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63" name="Google Shape;1163;p17"/>
              <p:cNvCxnSpPr/>
              <p:nvPr/>
            </p:nvCxnSpPr>
            <p:spPr>
              <a:xfrm>
                <a:off x="-7187794" y="382018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64" name="Google Shape;1164;p17"/>
              <p:cNvCxnSpPr/>
              <p:nvPr/>
            </p:nvCxnSpPr>
            <p:spPr>
              <a:xfrm>
                <a:off x="-7187794" y="4002141"/>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65" name="Google Shape;1165;p17"/>
              <p:cNvCxnSpPr/>
              <p:nvPr/>
            </p:nvCxnSpPr>
            <p:spPr>
              <a:xfrm>
                <a:off x="-7187794" y="418409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66" name="Google Shape;1166;p17"/>
              <p:cNvCxnSpPr/>
              <p:nvPr/>
            </p:nvCxnSpPr>
            <p:spPr>
              <a:xfrm>
                <a:off x="-7187794" y="436604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67" name="Google Shape;1167;p17"/>
              <p:cNvCxnSpPr/>
              <p:nvPr/>
            </p:nvCxnSpPr>
            <p:spPr>
              <a:xfrm>
                <a:off x="-7187794" y="454800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68" name="Google Shape;1168;p17"/>
              <p:cNvCxnSpPr/>
              <p:nvPr/>
            </p:nvCxnSpPr>
            <p:spPr>
              <a:xfrm>
                <a:off x="-7187794" y="4729958"/>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69" name="Google Shape;1169;p17"/>
              <p:cNvCxnSpPr/>
              <p:nvPr/>
            </p:nvCxnSpPr>
            <p:spPr>
              <a:xfrm>
                <a:off x="-7187794" y="491191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70" name="Google Shape;1170;p17"/>
              <p:cNvCxnSpPr/>
              <p:nvPr/>
            </p:nvCxnSpPr>
            <p:spPr>
              <a:xfrm>
                <a:off x="-7187794" y="5093866"/>
                <a:ext cx="9144000" cy="0"/>
              </a:xfrm>
              <a:prstGeom prst="straightConnector1">
                <a:avLst/>
              </a:prstGeom>
              <a:noFill/>
              <a:ln w="9525" cap="flat" cmpd="sng">
                <a:solidFill>
                  <a:schemeClr val="accent3"/>
                </a:solidFill>
                <a:prstDash val="solid"/>
                <a:round/>
                <a:headEnd type="none" w="med" len="med"/>
                <a:tailEnd type="none" w="med" len="med"/>
              </a:ln>
            </p:spPr>
          </p:cxnSp>
        </p:grpSp>
        <p:cxnSp>
          <p:nvCxnSpPr>
            <p:cNvPr id="1171" name="Google Shape;1171;p17"/>
            <p:cNvCxnSpPr/>
            <p:nvPr/>
          </p:nvCxnSpPr>
          <p:spPr>
            <a:xfrm>
              <a:off x="165728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72" name="Google Shape;1172;p17"/>
            <p:cNvCxnSpPr/>
            <p:nvPr/>
          </p:nvCxnSpPr>
          <p:spPr>
            <a:xfrm>
              <a:off x="184533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73" name="Google Shape;1173;p17"/>
            <p:cNvCxnSpPr/>
            <p:nvPr/>
          </p:nvCxnSpPr>
          <p:spPr>
            <a:xfrm>
              <a:off x="203337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74" name="Google Shape;1174;p17"/>
            <p:cNvCxnSpPr/>
            <p:nvPr/>
          </p:nvCxnSpPr>
          <p:spPr>
            <a:xfrm>
              <a:off x="222142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75" name="Google Shape;1175;p17"/>
            <p:cNvCxnSpPr/>
            <p:nvPr/>
          </p:nvCxnSpPr>
          <p:spPr>
            <a:xfrm>
              <a:off x="240946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76" name="Google Shape;1176;p17"/>
            <p:cNvCxnSpPr/>
            <p:nvPr/>
          </p:nvCxnSpPr>
          <p:spPr>
            <a:xfrm>
              <a:off x="259751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77" name="Google Shape;1177;p17"/>
            <p:cNvCxnSpPr/>
            <p:nvPr/>
          </p:nvCxnSpPr>
          <p:spPr>
            <a:xfrm>
              <a:off x="278556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78" name="Google Shape;1178;p17"/>
            <p:cNvCxnSpPr/>
            <p:nvPr/>
          </p:nvCxnSpPr>
          <p:spPr>
            <a:xfrm>
              <a:off x="15291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79" name="Google Shape;1179;p17"/>
            <p:cNvCxnSpPr/>
            <p:nvPr/>
          </p:nvCxnSpPr>
          <p:spPr>
            <a:xfrm>
              <a:off x="34096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80" name="Google Shape;1180;p17"/>
            <p:cNvCxnSpPr/>
            <p:nvPr/>
          </p:nvCxnSpPr>
          <p:spPr>
            <a:xfrm>
              <a:off x="52900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81" name="Google Shape;1181;p17"/>
            <p:cNvCxnSpPr/>
            <p:nvPr/>
          </p:nvCxnSpPr>
          <p:spPr>
            <a:xfrm>
              <a:off x="71705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82" name="Google Shape;1182;p17"/>
            <p:cNvCxnSpPr/>
            <p:nvPr/>
          </p:nvCxnSpPr>
          <p:spPr>
            <a:xfrm>
              <a:off x="90509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83" name="Google Shape;1183;p17"/>
            <p:cNvCxnSpPr/>
            <p:nvPr/>
          </p:nvCxnSpPr>
          <p:spPr>
            <a:xfrm>
              <a:off x="109314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84" name="Google Shape;1184;p17"/>
            <p:cNvCxnSpPr/>
            <p:nvPr/>
          </p:nvCxnSpPr>
          <p:spPr>
            <a:xfrm>
              <a:off x="128119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85" name="Google Shape;1185;p17"/>
            <p:cNvCxnSpPr/>
            <p:nvPr/>
          </p:nvCxnSpPr>
          <p:spPr>
            <a:xfrm>
              <a:off x="146923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86" name="Google Shape;1186;p17"/>
            <p:cNvCxnSpPr/>
            <p:nvPr/>
          </p:nvCxnSpPr>
          <p:spPr>
            <a:xfrm>
              <a:off x="297360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87" name="Google Shape;1187;p17"/>
            <p:cNvCxnSpPr/>
            <p:nvPr/>
          </p:nvCxnSpPr>
          <p:spPr>
            <a:xfrm>
              <a:off x="504211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88" name="Google Shape;1188;p17"/>
            <p:cNvCxnSpPr/>
            <p:nvPr/>
          </p:nvCxnSpPr>
          <p:spPr>
            <a:xfrm>
              <a:off x="523016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89" name="Google Shape;1189;p17"/>
            <p:cNvCxnSpPr/>
            <p:nvPr/>
          </p:nvCxnSpPr>
          <p:spPr>
            <a:xfrm>
              <a:off x="541820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90" name="Google Shape;1190;p17"/>
            <p:cNvCxnSpPr/>
            <p:nvPr/>
          </p:nvCxnSpPr>
          <p:spPr>
            <a:xfrm>
              <a:off x="560625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91" name="Google Shape;1191;p17"/>
            <p:cNvCxnSpPr/>
            <p:nvPr/>
          </p:nvCxnSpPr>
          <p:spPr>
            <a:xfrm>
              <a:off x="579430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92" name="Google Shape;1192;p17"/>
            <p:cNvCxnSpPr/>
            <p:nvPr/>
          </p:nvCxnSpPr>
          <p:spPr>
            <a:xfrm>
              <a:off x="598234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93" name="Google Shape;1193;p17"/>
            <p:cNvCxnSpPr/>
            <p:nvPr/>
          </p:nvCxnSpPr>
          <p:spPr>
            <a:xfrm>
              <a:off x="617039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94" name="Google Shape;1194;p17"/>
            <p:cNvCxnSpPr/>
            <p:nvPr/>
          </p:nvCxnSpPr>
          <p:spPr>
            <a:xfrm>
              <a:off x="316165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95" name="Google Shape;1195;p17"/>
            <p:cNvCxnSpPr/>
            <p:nvPr/>
          </p:nvCxnSpPr>
          <p:spPr>
            <a:xfrm>
              <a:off x="334970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96" name="Google Shape;1196;p17"/>
            <p:cNvCxnSpPr/>
            <p:nvPr/>
          </p:nvCxnSpPr>
          <p:spPr>
            <a:xfrm>
              <a:off x="353774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97" name="Google Shape;1197;p17"/>
            <p:cNvCxnSpPr/>
            <p:nvPr/>
          </p:nvCxnSpPr>
          <p:spPr>
            <a:xfrm>
              <a:off x="372579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98" name="Google Shape;1198;p17"/>
            <p:cNvCxnSpPr/>
            <p:nvPr/>
          </p:nvCxnSpPr>
          <p:spPr>
            <a:xfrm>
              <a:off x="391383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199" name="Google Shape;1199;p17"/>
            <p:cNvCxnSpPr/>
            <p:nvPr/>
          </p:nvCxnSpPr>
          <p:spPr>
            <a:xfrm>
              <a:off x="410188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00" name="Google Shape;1200;p17"/>
            <p:cNvCxnSpPr/>
            <p:nvPr/>
          </p:nvCxnSpPr>
          <p:spPr>
            <a:xfrm>
              <a:off x="428993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01" name="Google Shape;1201;p17"/>
            <p:cNvCxnSpPr/>
            <p:nvPr/>
          </p:nvCxnSpPr>
          <p:spPr>
            <a:xfrm>
              <a:off x="447797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02" name="Google Shape;1202;p17"/>
            <p:cNvCxnSpPr/>
            <p:nvPr/>
          </p:nvCxnSpPr>
          <p:spPr>
            <a:xfrm>
              <a:off x="466602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03" name="Google Shape;1203;p17"/>
            <p:cNvCxnSpPr/>
            <p:nvPr/>
          </p:nvCxnSpPr>
          <p:spPr>
            <a:xfrm>
              <a:off x="485406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04" name="Google Shape;1204;p17"/>
            <p:cNvCxnSpPr/>
            <p:nvPr/>
          </p:nvCxnSpPr>
          <p:spPr>
            <a:xfrm>
              <a:off x="635843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05" name="Google Shape;1205;p17"/>
            <p:cNvCxnSpPr/>
            <p:nvPr/>
          </p:nvCxnSpPr>
          <p:spPr>
            <a:xfrm>
              <a:off x="842694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06" name="Google Shape;1206;p17"/>
            <p:cNvCxnSpPr/>
            <p:nvPr/>
          </p:nvCxnSpPr>
          <p:spPr>
            <a:xfrm>
              <a:off x="861499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07" name="Google Shape;1207;p17"/>
            <p:cNvCxnSpPr/>
            <p:nvPr/>
          </p:nvCxnSpPr>
          <p:spPr>
            <a:xfrm>
              <a:off x="880304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08" name="Google Shape;1208;p17"/>
            <p:cNvCxnSpPr/>
            <p:nvPr/>
          </p:nvCxnSpPr>
          <p:spPr>
            <a:xfrm>
              <a:off x="899108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09" name="Google Shape;1209;p17"/>
            <p:cNvCxnSpPr/>
            <p:nvPr/>
          </p:nvCxnSpPr>
          <p:spPr>
            <a:xfrm>
              <a:off x="654648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10" name="Google Shape;1210;p17"/>
            <p:cNvCxnSpPr/>
            <p:nvPr/>
          </p:nvCxnSpPr>
          <p:spPr>
            <a:xfrm>
              <a:off x="673453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11" name="Google Shape;1211;p17"/>
            <p:cNvCxnSpPr/>
            <p:nvPr/>
          </p:nvCxnSpPr>
          <p:spPr>
            <a:xfrm>
              <a:off x="692257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12" name="Google Shape;1212;p17"/>
            <p:cNvCxnSpPr/>
            <p:nvPr/>
          </p:nvCxnSpPr>
          <p:spPr>
            <a:xfrm>
              <a:off x="711062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13" name="Google Shape;1213;p17"/>
            <p:cNvCxnSpPr/>
            <p:nvPr/>
          </p:nvCxnSpPr>
          <p:spPr>
            <a:xfrm>
              <a:off x="729867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14" name="Google Shape;1214;p17"/>
            <p:cNvCxnSpPr/>
            <p:nvPr/>
          </p:nvCxnSpPr>
          <p:spPr>
            <a:xfrm>
              <a:off x="748671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15" name="Google Shape;1215;p17"/>
            <p:cNvCxnSpPr/>
            <p:nvPr/>
          </p:nvCxnSpPr>
          <p:spPr>
            <a:xfrm>
              <a:off x="767476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16" name="Google Shape;1216;p17"/>
            <p:cNvCxnSpPr/>
            <p:nvPr/>
          </p:nvCxnSpPr>
          <p:spPr>
            <a:xfrm>
              <a:off x="786280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17" name="Google Shape;1217;p17"/>
            <p:cNvCxnSpPr/>
            <p:nvPr/>
          </p:nvCxnSpPr>
          <p:spPr>
            <a:xfrm>
              <a:off x="805085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18" name="Google Shape;1218;p17"/>
            <p:cNvCxnSpPr/>
            <p:nvPr/>
          </p:nvCxnSpPr>
          <p:spPr>
            <a:xfrm>
              <a:off x="8238901" y="0"/>
              <a:ext cx="0" cy="5143500"/>
            </a:xfrm>
            <a:prstGeom prst="straightConnector1">
              <a:avLst/>
            </a:prstGeom>
            <a:noFill/>
            <a:ln w="9525" cap="flat" cmpd="sng">
              <a:solidFill>
                <a:schemeClr val="accent3"/>
              </a:solidFill>
              <a:prstDash val="solid"/>
              <a:round/>
              <a:headEnd type="none" w="med" len="med"/>
              <a:tailEnd type="none" w="med" len="med"/>
            </a:ln>
          </p:spPr>
        </p:cxnSp>
      </p:grpSp>
      <p:sp>
        <p:nvSpPr>
          <p:cNvPr id="1219" name="Google Shape;1219;p17"/>
          <p:cNvSpPr/>
          <p:nvPr/>
        </p:nvSpPr>
        <p:spPr>
          <a:xfrm>
            <a:off x="1283250" y="942900"/>
            <a:ext cx="6577500" cy="238200"/>
          </a:xfrm>
          <a:prstGeom prst="rect">
            <a:avLst/>
          </a:prstGeom>
          <a:solidFill>
            <a:schemeClr val="accent2"/>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7"/>
          <p:cNvSpPr/>
          <p:nvPr/>
        </p:nvSpPr>
        <p:spPr>
          <a:xfrm rot="10800000">
            <a:off x="1283250" y="1181100"/>
            <a:ext cx="6577500" cy="3019500"/>
          </a:xfrm>
          <a:prstGeom prst="round1Rect">
            <a:avLst>
              <a:gd name="adj" fmla="val 12773"/>
            </a:avLst>
          </a:prstGeom>
          <a:solidFill>
            <a:schemeClr val="accent3"/>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1" name="Google Shape;1221;p17"/>
          <p:cNvGrpSpPr/>
          <p:nvPr/>
        </p:nvGrpSpPr>
        <p:grpSpPr>
          <a:xfrm>
            <a:off x="7205227" y="994524"/>
            <a:ext cx="543054" cy="134986"/>
            <a:chOff x="7462263" y="723984"/>
            <a:chExt cx="636044" cy="158100"/>
          </a:xfrm>
        </p:grpSpPr>
        <p:sp>
          <p:nvSpPr>
            <p:cNvPr id="1222" name="Google Shape;1222;p17"/>
            <p:cNvSpPr/>
            <p:nvPr/>
          </p:nvSpPr>
          <p:spPr>
            <a:xfrm>
              <a:off x="7703502" y="723984"/>
              <a:ext cx="153600" cy="158100"/>
            </a:xfrm>
            <a:prstGeom prst="rect">
              <a:avLst/>
            </a:prstGeom>
            <a:solidFill>
              <a:srgbClr val="F3F3F3"/>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7"/>
            <p:cNvSpPr/>
            <p:nvPr/>
          </p:nvSpPr>
          <p:spPr>
            <a:xfrm>
              <a:off x="7944708" y="723984"/>
              <a:ext cx="153600" cy="158100"/>
            </a:xfrm>
            <a:prstGeom prst="rect">
              <a:avLst/>
            </a:prstGeom>
            <a:solidFill>
              <a:srgbClr val="F3F3F3"/>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7"/>
            <p:cNvSpPr/>
            <p:nvPr/>
          </p:nvSpPr>
          <p:spPr>
            <a:xfrm>
              <a:off x="7462263" y="723984"/>
              <a:ext cx="153600" cy="158100"/>
            </a:xfrm>
            <a:prstGeom prst="rect">
              <a:avLst/>
            </a:prstGeom>
            <a:solidFill>
              <a:srgbClr val="F3F3F3"/>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25" name="Google Shape;1225;p17"/>
            <p:cNvCxnSpPr/>
            <p:nvPr/>
          </p:nvCxnSpPr>
          <p:spPr>
            <a:xfrm>
              <a:off x="7491249" y="835743"/>
              <a:ext cx="95400" cy="0"/>
            </a:xfrm>
            <a:prstGeom prst="straightConnector1">
              <a:avLst/>
            </a:prstGeom>
            <a:noFill/>
            <a:ln w="9525" cap="flat" cmpd="sng">
              <a:solidFill>
                <a:schemeClr val="dk2"/>
              </a:solidFill>
              <a:prstDash val="solid"/>
              <a:round/>
              <a:headEnd type="none" w="med" len="med"/>
              <a:tailEnd type="none" w="med" len="med"/>
            </a:ln>
          </p:spPr>
        </p:cxnSp>
        <p:sp>
          <p:nvSpPr>
            <p:cNvPr id="1226" name="Google Shape;1226;p17"/>
            <p:cNvSpPr/>
            <p:nvPr/>
          </p:nvSpPr>
          <p:spPr>
            <a:xfrm>
              <a:off x="7739971" y="762860"/>
              <a:ext cx="80400" cy="80400"/>
            </a:xfrm>
            <a:prstGeom prst="rect">
              <a:avLst/>
            </a:prstGeom>
            <a:solidFill>
              <a:srgbClr val="F3F3F3"/>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7" name="Google Shape;1227;p17"/>
            <p:cNvGrpSpPr/>
            <p:nvPr/>
          </p:nvGrpSpPr>
          <p:grpSpPr>
            <a:xfrm>
              <a:off x="7982164" y="757305"/>
              <a:ext cx="78432" cy="78432"/>
              <a:chOff x="7398900" y="321850"/>
              <a:chExt cx="103500" cy="103500"/>
            </a:xfrm>
          </p:grpSpPr>
          <p:cxnSp>
            <p:nvCxnSpPr>
              <p:cNvPr id="1228" name="Google Shape;1228;p17"/>
              <p:cNvCxnSpPr/>
              <p:nvPr/>
            </p:nvCxnSpPr>
            <p:spPr>
              <a:xfrm>
                <a:off x="7398900" y="321850"/>
                <a:ext cx="103500" cy="103500"/>
              </a:xfrm>
              <a:prstGeom prst="straightConnector1">
                <a:avLst/>
              </a:prstGeom>
              <a:noFill/>
              <a:ln w="9525" cap="flat" cmpd="sng">
                <a:solidFill>
                  <a:schemeClr val="dk2"/>
                </a:solidFill>
                <a:prstDash val="solid"/>
                <a:round/>
                <a:headEnd type="none" w="med" len="med"/>
                <a:tailEnd type="none" w="med" len="med"/>
              </a:ln>
            </p:spPr>
          </p:cxnSp>
          <p:cxnSp>
            <p:nvCxnSpPr>
              <p:cNvPr id="1229" name="Google Shape;1229;p17"/>
              <p:cNvCxnSpPr/>
              <p:nvPr/>
            </p:nvCxnSpPr>
            <p:spPr>
              <a:xfrm flipH="1">
                <a:off x="7398900" y="321850"/>
                <a:ext cx="103500" cy="103500"/>
              </a:xfrm>
              <a:prstGeom prst="straightConnector1">
                <a:avLst/>
              </a:prstGeom>
              <a:noFill/>
              <a:ln w="9525" cap="flat" cmpd="sng">
                <a:solidFill>
                  <a:schemeClr val="dk2"/>
                </a:solidFill>
                <a:prstDash val="solid"/>
                <a:round/>
                <a:headEnd type="none" w="med" len="med"/>
                <a:tailEnd type="none" w="med" len="med"/>
              </a:ln>
            </p:spPr>
          </p:cxnSp>
        </p:grpSp>
      </p:grpSp>
      <p:sp>
        <p:nvSpPr>
          <p:cNvPr id="1230" name="Google Shape;1230;p17"/>
          <p:cNvSpPr txBox="1">
            <a:spLocks noGrp="1"/>
          </p:cNvSpPr>
          <p:nvPr>
            <p:ph type="title"/>
          </p:nvPr>
        </p:nvSpPr>
        <p:spPr>
          <a:xfrm>
            <a:off x="3568775" y="2026850"/>
            <a:ext cx="3751200" cy="675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31" name="Google Shape;1231;p17"/>
          <p:cNvSpPr txBox="1">
            <a:spLocks noGrp="1"/>
          </p:cNvSpPr>
          <p:nvPr>
            <p:ph type="title" idx="2" hasCustomPrompt="1"/>
          </p:nvPr>
        </p:nvSpPr>
        <p:spPr>
          <a:xfrm>
            <a:off x="2084900" y="1943750"/>
            <a:ext cx="1351800" cy="841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232" name="Google Shape;1232;p17"/>
          <p:cNvSpPr txBox="1">
            <a:spLocks noGrp="1"/>
          </p:cNvSpPr>
          <p:nvPr>
            <p:ph type="subTitle" idx="1"/>
          </p:nvPr>
        </p:nvSpPr>
        <p:spPr>
          <a:xfrm>
            <a:off x="1824000" y="3248850"/>
            <a:ext cx="5496000" cy="396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4">
  <p:cSld name="CUSTOM_1_1_1_1">
    <p:spTree>
      <p:nvGrpSpPr>
        <p:cNvPr id="1" name="Shape 1233"/>
        <p:cNvGrpSpPr/>
        <p:nvPr/>
      </p:nvGrpSpPr>
      <p:grpSpPr>
        <a:xfrm>
          <a:off x="0" y="0"/>
          <a:ext cx="0" cy="0"/>
          <a:chOff x="0" y="0"/>
          <a:chExt cx="0" cy="0"/>
        </a:xfrm>
      </p:grpSpPr>
      <p:grpSp>
        <p:nvGrpSpPr>
          <p:cNvPr id="1234" name="Google Shape;1234;p18"/>
          <p:cNvGrpSpPr/>
          <p:nvPr/>
        </p:nvGrpSpPr>
        <p:grpSpPr>
          <a:xfrm>
            <a:off x="0" y="0"/>
            <a:ext cx="9144000" cy="5143500"/>
            <a:chOff x="0" y="0"/>
            <a:chExt cx="9144000" cy="5143500"/>
          </a:xfrm>
        </p:grpSpPr>
        <p:grpSp>
          <p:nvGrpSpPr>
            <p:cNvPr id="1235" name="Google Shape;1235;p18"/>
            <p:cNvGrpSpPr/>
            <p:nvPr/>
          </p:nvGrpSpPr>
          <p:grpSpPr>
            <a:xfrm>
              <a:off x="0" y="115367"/>
              <a:ext cx="9144000" cy="4912766"/>
              <a:chOff x="-7187794" y="181100"/>
              <a:chExt cx="9144000" cy="4912766"/>
            </a:xfrm>
          </p:grpSpPr>
          <p:cxnSp>
            <p:nvCxnSpPr>
              <p:cNvPr id="1236" name="Google Shape;1236;p18"/>
              <p:cNvCxnSpPr/>
              <p:nvPr/>
            </p:nvCxnSpPr>
            <p:spPr>
              <a:xfrm>
                <a:off x="-7187794" y="1811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37" name="Google Shape;1237;p18"/>
              <p:cNvCxnSpPr/>
              <p:nvPr/>
            </p:nvCxnSpPr>
            <p:spPr>
              <a:xfrm>
                <a:off x="-7187794" y="181868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38" name="Google Shape;1238;p18"/>
              <p:cNvCxnSpPr/>
              <p:nvPr/>
            </p:nvCxnSpPr>
            <p:spPr>
              <a:xfrm>
                <a:off x="-7187794" y="363054"/>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39" name="Google Shape;1239;p18"/>
              <p:cNvCxnSpPr/>
              <p:nvPr/>
            </p:nvCxnSpPr>
            <p:spPr>
              <a:xfrm>
                <a:off x="-7187794" y="54500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40" name="Google Shape;1240;p18"/>
              <p:cNvCxnSpPr/>
              <p:nvPr/>
            </p:nvCxnSpPr>
            <p:spPr>
              <a:xfrm>
                <a:off x="-7187794" y="72696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41" name="Google Shape;1241;p18"/>
              <p:cNvCxnSpPr/>
              <p:nvPr/>
            </p:nvCxnSpPr>
            <p:spPr>
              <a:xfrm>
                <a:off x="-7187794" y="908917"/>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42" name="Google Shape;1242;p18"/>
              <p:cNvCxnSpPr/>
              <p:nvPr/>
            </p:nvCxnSpPr>
            <p:spPr>
              <a:xfrm>
                <a:off x="-7187794" y="109087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43" name="Google Shape;1243;p18"/>
              <p:cNvCxnSpPr/>
              <p:nvPr/>
            </p:nvCxnSpPr>
            <p:spPr>
              <a:xfrm>
                <a:off x="-7187794" y="127282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44" name="Google Shape;1244;p18"/>
              <p:cNvCxnSpPr/>
              <p:nvPr/>
            </p:nvCxnSpPr>
            <p:spPr>
              <a:xfrm>
                <a:off x="-7187794" y="145478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45" name="Google Shape;1245;p18"/>
              <p:cNvCxnSpPr/>
              <p:nvPr/>
            </p:nvCxnSpPr>
            <p:spPr>
              <a:xfrm>
                <a:off x="-7187794" y="1636734"/>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46" name="Google Shape;1246;p18"/>
              <p:cNvCxnSpPr/>
              <p:nvPr/>
            </p:nvCxnSpPr>
            <p:spPr>
              <a:xfrm>
                <a:off x="-7187794" y="200064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47" name="Google Shape;1247;p18"/>
              <p:cNvCxnSpPr/>
              <p:nvPr/>
            </p:nvCxnSpPr>
            <p:spPr>
              <a:xfrm>
                <a:off x="-7187794" y="363823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48" name="Google Shape;1248;p18"/>
              <p:cNvCxnSpPr/>
              <p:nvPr/>
            </p:nvCxnSpPr>
            <p:spPr>
              <a:xfrm>
                <a:off x="-7187794" y="2182597"/>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49" name="Google Shape;1249;p18"/>
              <p:cNvCxnSpPr/>
              <p:nvPr/>
            </p:nvCxnSpPr>
            <p:spPr>
              <a:xfrm>
                <a:off x="-7187794" y="236455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50" name="Google Shape;1250;p18"/>
              <p:cNvCxnSpPr/>
              <p:nvPr/>
            </p:nvCxnSpPr>
            <p:spPr>
              <a:xfrm>
                <a:off x="-7187794" y="254650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51" name="Google Shape;1251;p18"/>
              <p:cNvCxnSpPr/>
              <p:nvPr/>
            </p:nvCxnSpPr>
            <p:spPr>
              <a:xfrm>
                <a:off x="-7187794" y="272846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52" name="Google Shape;1252;p18"/>
              <p:cNvCxnSpPr/>
              <p:nvPr/>
            </p:nvCxnSpPr>
            <p:spPr>
              <a:xfrm>
                <a:off x="-7187794" y="291041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53" name="Google Shape;1253;p18"/>
              <p:cNvCxnSpPr/>
              <p:nvPr/>
            </p:nvCxnSpPr>
            <p:spPr>
              <a:xfrm>
                <a:off x="-7187794" y="309236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54" name="Google Shape;1254;p18"/>
              <p:cNvCxnSpPr/>
              <p:nvPr/>
            </p:nvCxnSpPr>
            <p:spPr>
              <a:xfrm>
                <a:off x="-7187794" y="327432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55" name="Google Shape;1255;p18"/>
              <p:cNvCxnSpPr/>
              <p:nvPr/>
            </p:nvCxnSpPr>
            <p:spPr>
              <a:xfrm>
                <a:off x="-7187794" y="3456278"/>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56" name="Google Shape;1256;p18"/>
              <p:cNvCxnSpPr/>
              <p:nvPr/>
            </p:nvCxnSpPr>
            <p:spPr>
              <a:xfrm>
                <a:off x="-7187794" y="382018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57" name="Google Shape;1257;p18"/>
              <p:cNvCxnSpPr/>
              <p:nvPr/>
            </p:nvCxnSpPr>
            <p:spPr>
              <a:xfrm>
                <a:off x="-7187794" y="4002141"/>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58" name="Google Shape;1258;p18"/>
              <p:cNvCxnSpPr/>
              <p:nvPr/>
            </p:nvCxnSpPr>
            <p:spPr>
              <a:xfrm>
                <a:off x="-7187794" y="418409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59" name="Google Shape;1259;p18"/>
              <p:cNvCxnSpPr/>
              <p:nvPr/>
            </p:nvCxnSpPr>
            <p:spPr>
              <a:xfrm>
                <a:off x="-7187794" y="436604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60" name="Google Shape;1260;p18"/>
              <p:cNvCxnSpPr/>
              <p:nvPr/>
            </p:nvCxnSpPr>
            <p:spPr>
              <a:xfrm>
                <a:off x="-7187794" y="454800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61" name="Google Shape;1261;p18"/>
              <p:cNvCxnSpPr/>
              <p:nvPr/>
            </p:nvCxnSpPr>
            <p:spPr>
              <a:xfrm>
                <a:off x="-7187794" y="4729958"/>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62" name="Google Shape;1262;p18"/>
              <p:cNvCxnSpPr/>
              <p:nvPr/>
            </p:nvCxnSpPr>
            <p:spPr>
              <a:xfrm>
                <a:off x="-7187794" y="491191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63" name="Google Shape;1263;p18"/>
              <p:cNvCxnSpPr/>
              <p:nvPr/>
            </p:nvCxnSpPr>
            <p:spPr>
              <a:xfrm>
                <a:off x="-7187794" y="5093866"/>
                <a:ext cx="9144000" cy="0"/>
              </a:xfrm>
              <a:prstGeom prst="straightConnector1">
                <a:avLst/>
              </a:prstGeom>
              <a:noFill/>
              <a:ln w="9525" cap="flat" cmpd="sng">
                <a:solidFill>
                  <a:schemeClr val="accent3"/>
                </a:solidFill>
                <a:prstDash val="solid"/>
                <a:round/>
                <a:headEnd type="none" w="med" len="med"/>
                <a:tailEnd type="none" w="med" len="med"/>
              </a:ln>
            </p:spPr>
          </p:cxnSp>
        </p:grpSp>
        <p:cxnSp>
          <p:nvCxnSpPr>
            <p:cNvPr id="1264" name="Google Shape;1264;p18"/>
            <p:cNvCxnSpPr/>
            <p:nvPr/>
          </p:nvCxnSpPr>
          <p:spPr>
            <a:xfrm>
              <a:off x="165728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65" name="Google Shape;1265;p18"/>
            <p:cNvCxnSpPr/>
            <p:nvPr/>
          </p:nvCxnSpPr>
          <p:spPr>
            <a:xfrm>
              <a:off x="184533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66" name="Google Shape;1266;p18"/>
            <p:cNvCxnSpPr/>
            <p:nvPr/>
          </p:nvCxnSpPr>
          <p:spPr>
            <a:xfrm>
              <a:off x="203337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67" name="Google Shape;1267;p18"/>
            <p:cNvCxnSpPr/>
            <p:nvPr/>
          </p:nvCxnSpPr>
          <p:spPr>
            <a:xfrm>
              <a:off x="222142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68" name="Google Shape;1268;p18"/>
            <p:cNvCxnSpPr/>
            <p:nvPr/>
          </p:nvCxnSpPr>
          <p:spPr>
            <a:xfrm>
              <a:off x="240946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69" name="Google Shape;1269;p18"/>
            <p:cNvCxnSpPr/>
            <p:nvPr/>
          </p:nvCxnSpPr>
          <p:spPr>
            <a:xfrm>
              <a:off x="259751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70" name="Google Shape;1270;p18"/>
            <p:cNvCxnSpPr/>
            <p:nvPr/>
          </p:nvCxnSpPr>
          <p:spPr>
            <a:xfrm>
              <a:off x="278556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71" name="Google Shape;1271;p18"/>
            <p:cNvCxnSpPr/>
            <p:nvPr/>
          </p:nvCxnSpPr>
          <p:spPr>
            <a:xfrm>
              <a:off x="15291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72" name="Google Shape;1272;p18"/>
            <p:cNvCxnSpPr/>
            <p:nvPr/>
          </p:nvCxnSpPr>
          <p:spPr>
            <a:xfrm>
              <a:off x="34096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73" name="Google Shape;1273;p18"/>
            <p:cNvCxnSpPr/>
            <p:nvPr/>
          </p:nvCxnSpPr>
          <p:spPr>
            <a:xfrm>
              <a:off x="52900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74" name="Google Shape;1274;p18"/>
            <p:cNvCxnSpPr/>
            <p:nvPr/>
          </p:nvCxnSpPr>
          <p:spPr>
            <a:xfrm>
              <a:off x="71705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75" name="Google Shape;1275;p18"/>
            <p:cNvCxnSpPr/>
            <p:nvPr/>
          </p:nvCxnSpPr>
          <p:spPr>
            <a:xfrm>
              <a:off x="90509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76" name="Google Shape;1276;p18"/>
            <p:cNvCxnSpPr/>
            <p:nvPr/>
          </p:nvCxnSpPr>
          <p:spPr>
            <a:xfrm>
              <a:off x="109314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77" name="Google Shape;1277;p18"/>
            <p:cNvCxnSpPr/>
            <p:nvPr/>
          </p:nvCxnSpPr>
          <p:spPr>
            <a:xfrm>
              <a:off x="128119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78" name="Google Shape;1278;p18"/>
            <p:cNvCxnSpPr/>
            <p:nvPr/>
          </p:nvCxnSpPr>
          <p:spPr>
            <a:xfrm>
              <a:off x="146923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79" name="Google Shape;1279;p18"/>
            <p:cNvCxnSpPr/>
            <p:nvPr/>
          </p:nvCxnSpPr>
          <p:spPr>
            <a:xfrm>
              <a:off x="297360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80" name="Google Shape;1280;p18"/>
            <p:cNvCxnSpPr/>
            <p:nvPr/>
          </p:nvCxnSpPr>
          <p:spPr>
            <a:xfrm>
              <a:off x="504211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81" name="Google Shape;1281;p18"/>
            <p:cNvCxnSpPr/>
            <p:nvPr/>
          </p:nvCxnSpPr>
          <p:spPr>
            <a:xfrm>
              <a:off x="523016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82" name="Google Shape;1282;p18"/>
            <p:cNvCxnSpPr/>
            <p:nvPr/>
          </p:nvCxnSpPr>
          <p:spPr>
            <a:xfrm>
              <a:off x="541820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83" name="Google Shape;1283;p18"/>
            <p:cNvCxnSpPr/>
            <p:nvPr/>
          </p:nvCxnSpPr>
          <p:spPr>
            <a:xfrm>
              <a:off x="560625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84" name="Google Shape;1284;p18"/>
            <p:cNvCxnSpPr/>
            <p:nvPr/>
          </p:nvCxnSpPr>
          <p:spPr>
            <a:xfrm>
              <a:off x="579430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85" name="Google Shape;1285;p18"/>
            <p:cNvCxnSpPr/>
            <p:nvPr/>
          </p:nvCxnSpPr>
          <p:spPr>
            <a:xfrm>
              <a:off x="598234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86" name="Google Shape;1286;p18"/>
            <p:cNvCxnSpPr/>
            <p:nvPr/>
          </p:nvCxnSpPr>
          <p:spPr>
            <a:xfrm>
              <a:off x="617039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87" name="Google Shape;1287;p18"/>
            <p:cNvCxnSpPr/>
            <p:nvPr/>
          </p:nvCxnSpPr>
          <p:spPr>
            <a:xfrm>
              <a:off x="316165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88" name="Google Shape;1288;p18"/>
            <p:cNvCxnSpPr/>
            <p:nvPr/>
          </p:nvCxnSpPr>
          <p:spPr>
            <a:xfrm>
              <a:off x="334970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89" name="Google Shape;1289;p18"/>
            <p:cNvCxnSpPr/>
            <p:nvPr/>
          </p:nvCxnSpPr>
          <p:spPr>
            <a:xfrm>
              <a:off x="353774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90" name="Google Shape;1290;p18"/>
            <p:cNvCxnSpPr/>
            <p:nvPr/>
          </p:nvCxnSpPr>
          <p:spPr>
            <a:xfrm>
              <a:off x="372579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91" name="Google Shape;1291;p18"/>
            <p:cNvCxnSpPr/>
            <p:nvPr/>
          </p:nvCxnSpPr>
          <p:spPr>
            <a:xfrm>
              <a:off x="391383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92" name="Google Shape;1292;p18"/>
            <p:cNvCxnSpPr/>
            <p:nvPr/>
          </p:nvCxnSpPr>
          <p:spPr>
            <a:xfrm>
              <a:off x="410188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93" name="Google Shape;1293;p18"/>
            <p:cNvCxnSpPr/>
            <p:nvPr/>
          </p:nvCxnSpPr>
          <p:spPr>
            <a:xfrm>
              <a:off x="428993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94" name="Google Shape;1294;p18"/>
            <p:cNvCxnSpPr/>
            <p:nvPr/>
          </p:nvCxnSpPr>
          <p:spPr>
            <a:xfrm>
              <a:off x="447797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95" name="Google Shape;1295;p18"/>
            <p:cNvCxnSpPr/>
            <p:nvPr/>
          </p:nvCxnSpPr>
          <p:spPr>
            <a:xfrm>
              <a:off x="466602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96" name="Google Shape;1296;p18"/>
            <p:cNvCxnSpPr/>
            <p:nvPr/>
          </p:nvCxnSpPr>
          <p:spPr>
            <a:xfrm>
              <a:off x="485406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97" name="Google Shape;1297;p18"/>
            <p:cNvCxnSpPr/>
            <p:nvPr/>
          </p:nvCxnSpPr>
          <p:spPr>
            <a:xfrm>
              <a:off x="635843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98" name="Google Shape;1298;p18"/>
            <p:cNvCxnSpPr/>
            <p:nvPr/>
          </p:nvCxnSpPr>
          <p:spPr>
            <a:xfrm>
              <a:off x="842694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299" name="Google Shape;1299;p18"/>
            <p:cNvCxnSpPr/>
            <p:nvPr/>
          </p:nvCxnSpPr>
          <p:spPr>
            <a:xfrm>
              <a:off x="861499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300" name="Google Shape;1300;p18"/>
            <p:cNvCxnSpPr/>
            <p:nvPr/>
          </p:nvCxnSpPr>
          <p:spPr>
            <a:xfrm>
              <a:off x="880304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301" name="Google Shape;1301;p18"/>
            <p:cNvCxnSpPr/>
            <p:nvPr/>
          </p:nvCxnSpPr>
          <p:spPr>
            <a:xfrm>
              <a:off x="899108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302" name="Google Shape;1302;p18"/>
            <p:cNvCxnSpPr/>
            <p:nvPr/>
          </p:nvCxnSpPr>
          <p:spPr>
            <a:xfrm>
              <a:off x="654648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303" name="Google Shape;1303;p18"/>
            <p:cNvCxnSpPr/>
            <p:nvPr/>
          </p:nvCxnSpPr>
          <p:spPr>
            <a:xfrm>
              <a:off x="673453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304" name="Google Shape;1304;p18"/>
            <p:cNvCxnSpPr/>
            <p:nvPr/>
          </p:nvCxnSpPr>
          <p:spPr>
            <a:xfrm>
              <a:off x="692257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305" name="Google Shape;1305;p18"/>
            <p:cNvCxnSpPr/>
            <p:nvPr/>
          </p:nvCxnSpPr>
          <p:spPr>
            <a:xfrm>
              <a:off x="711062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306" name="Google Shape;1306;p18"/>
            <p:cNvCxnSpPr/>
            <p:nvPr/>
          </p:nvCxnSpPr>
          <p:spPr>
            <a:xfrm>
              <a:off x="729867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307" name="Google Shape;1307;p18"/>
            <p:cNvCxnSpPr/>
            <p:nvPr/>
          </p:nvCxnSpPr>
          <p:spPr>
            <a:xfrm>
              <a:off x="748671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308" name="Google Shape;1308;p18"/>
            <p:cNvCxnSpPr/>
            <p:nvPr/>
          </p:nvCxnSpPr>
          <p:spPr>
            <a:xfrm>
              <a:off x="767476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309" name="Google Shape;1309;p18"/>
            <p:cNvCxnSpPr/>
            <p:nvPr/>
          </p:nvCxnSpPr>
          <p:spPr>
            <a:xfrm>
              <a:off x="786280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310" name="Google Shape;1310;p18"/>
            <p:cNvCxnSpPr/>
            <p:nvPr/>
          </p:nvCxnSpPr>
          <p:spPr>
            <a:xfrm>
              <a:off x="805085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311" name="Google Shape;1311;p18"/>
            <p:cNvCxnSpPr/>
            <p:nvPr/>
          </p:nvCxnSpPr>
          <p:spPr>
            <a:xfrm>
              <a:off x="8238901" y="0"/>
              <a:ext cx="0" cy="5143500"/>
            </a:xfrm>
            <a:prstGeom prst="straightConnector1">
              <a:avLst/>
            </a:prstGeom>
            <a:noFill/>
            <a:ln w="9525" cap="flat" cmpd="sng">
              <a:solidFill>
                <a:schemeClr val="accent3"/>
              </a:solidFill>
              <a:prstDash val="solid"/>
              <a:round/>
              <a:headEnd type="none" w="med" len="med"/>
              <a:tailEnd type="none" w="med" len="med"/>
            </a:ln>
          </p:spPr>
        </p:cxnSp>
      </p:grpSp>
      <p:sp>
        <p:nvSpPr>
          <p:cNvPr id="1312" name="Google Shape;1312;p18"/>
          <p:cNvSpPr/>
          <p:nvPr/>
        </p:nvSpPr>
        <p:spPr>
          <a:xfrm>
            <a:off x="1283250" y="942900"/>
            <a:ext cx="6577500" cy="238200"/>
          </a:xfrm>
          <a:prstGeom prst="rect">
            <a:avLst/>
          </a:prstGeom>
          <a:solidFill>
            <a:schemeClr val="accent2"/>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8"/>
          <p:cNvSpPr/>
          <p:nvPr/>
        </p:nvSpPr>
        <p:spPr>
          <a:xfrm rot="10800000">
            <a:off x="1283250" y="1181100"/>
            <a:ext cx="6577500" cy="3019500"/>
          </a:xfrm>
          <a:prstGeom prst="round1Rect">
            <a:avLst>
              <a:gd name="adj" fmla="val 12773"/>
            </a:avLst>
          </a:prstGeom>
          <a:solidFill>
            <a:schemeClr val="accent3"/>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4" name="Google Shape;1314;p18"/>
          <p:cNvGrpSpPr/>
          <p:nvPr/>
        </p:nvGrpSpPr>
        <p:grpSpPr>
          <a:xfrm>
            <a:off x="7205227" y="994524"/>
            <a:ext cx="543054" cy="134986"/>
            <a:chOff x="7462263" y="723984"/>
            <a:chExt cx="636044" cy="158100"/>
          </a:xfrm>
        </p:grpSpPr>
        <p:sp>
          <p:nvSpPr>
            <p:cNvPr id="1315" name="Google Shape;1315;p18"/>
            <p:cNvSpPr/>
            <p:nvPr/>
          </p:nvSpPr>
          <p:spPr>
            <a:xfrm>
              <a:off x="7703502" y="723984"/>
              <a:ext cx="153600" cy="158100"/>
            </a:xfrm>
            <a:prstGeom prst="rect">
              <a:avLst/>
            </a:prstGeom>
            <a:solidFill>
              <a:srgbClr val="F3F3F3"/>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8"/>
            <p:cNvSpPr/>
            <p:nvPr/>
          </p:nvSpPr>
          <p:spPr>
            <a:xfrm>
              <a:off x="7944708" y="723984"/>
              <a:ext cx="153600" cy="158100"/>
            </a:xfrm>
            <a:prstGeom prst="rect">
              <a:avLst/>
            </a:prstGeom>
            <a:solidFill>
              <a:srgbClr val="F3F3F3"/>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8"/>
            <p:cNvSpPr/>
            <p:nvPr/>
          </p:nvSpPr>
          <p:spPr>
            <a:xfrm>
              <a:off x="7462263" y="723984"/>
              <a:ext cx="153600" cy="158100"/>
            </a:xfrm>
            <a:prstGeom prst="rect">
              <a:avLst/>
            </a:prstGeom>
            <a:solidFill>
              <a:srgbClr val="F3F3F3"/>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18" name="Google Shape;1318;p18"/>
            <p:cNvCxnSpPr/>
            <p:nvPr/>
          </p:nvCxnSpPr>
          <p:spPr>
            <a:xfrm>
              <a:off x="7491249" y="835743"/>
              <a:ext cx="95400" cy="0"/>
            </a:xfrm>
            <a:prstGeom prst="straightConnector1">
              <a:avLst/>
            </a:prstGeom>
            <a:noFill/>
            <a:ln w="9525" cap="flat" cmpd="sng">
              <a:solidFill>
                <a:schemeClr val="dk2"/>
              </a:solidFill>
              <a:prstDash val="solid"/>
              <a:round/>
              <a:headEnd type="none" w="med" len="med"/>
              <a:tailEnd type="none" w="med" len="med"/>
            </a:ln>
          </p:spPr>
        </p:cxnSp>
        <p:sp>
          <p:nvSpPr>
            <p:cNvPr id="1319" name="Google Shape;1319;p18"/>
            <p:cNvSpPr/>
            <p:nvPr/>
          </p:nvSpPr>
          <p:spPr>
            <a:xfrm>
              <a:off x="7739971" y="762860"/>
              <a:ext cx="80400" cy="80400"/>
            </a:xfrm>
            <a:prstGeom prst="rect">
              <a:avLst/>
            </a:prstGeom>
            <a:solidFill>
              <a:srgbClr val="F3F3F3"/>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0" name="Google Shape;1320;p18"/>
            <p:cNvGrpSpPr/>
            <p:nvPr/>
          </p:nvGrpSpPr>
          <p:grpSpPr>
            <a:xfrm>
              <a:off x="7982164" y="757305"/>
              <a:ext cx="78432" cy="78432"/>
              <a:chOff x="7398900" y="321850"/>
              <a:chExt cx="103500" cy="103500"/>
            </a:xfrm>
          </p:grpSpPr>
          <p:cxnSp>
            <p:nvCxnSpPr>
              <p:cNvPr id="1321" name="Google Shape;1321;p18"/>
              <p:cNvCxnSpPr/>
              <p:nvPr/>
            </p:nvCxnSpPr>
            <p:spPr>
              <a:xfrm>
                <a:off x="7398900" y="321850"/>
                <a:ext cx="103500" cy="103500"/>
              </a:xfrm>
              <a:prstGeom prst="straightConnector1">
                <a:avLst/>
              </a:prstGeom>
              <a:noFill/>
              <a:ln w="9525" cap="flat" cmpd="sng">
                <a:solidFill>
                  <a:schemeClr val="dk2"/>
                </a:solidFill>
                <a:prstDash val="solid"/>
                <a:round/>
                <a:headEnd type="none" w="med" len="med"/>
                <a:tailEnd type="none" w="med" len="med"/>
              </a:ln>
            </p:spPr>
          </p:cxnSp>
          <p:cxnSp>
            <p:nvCxnSpPr>
              <p:cNvPr id="1322" name="Google Shape;1322;p18"/>
              <p:cNvCxnSpPr/>
              <p:nvPr/>
            </p:nvCxnSpPr>
            <p:spPr>
              <a:xfrm flipH="1">
                <a:off x="7398900" y="321850"/>
                <a:ext cx="103500" cy="103500"/>
              </a:xfrm>
              <a:prstGeom prst="straightConnector1">
                <a:avLst/>
              </a:prstGeom>
              <a:noFill/>
              <a:ln w="9525" cap="flat" cmpd="sng">
                <a:solidFill>
                  <a:schemeClr val="dk2"/>
                </a:solidFill>
                <a:prstDash val="solid"/>
                <a:round/>
                <a:headEnd type="none" w="med" len="med"/>
                <a:tailEnd type="none" w="med" len="med"/>
              </a:ln>
            </p:spPr>
          </p:cxnSp>
        </p:grpSp>
      </p:grpSp>
      <p:sp>
        <p:nvSpPr>
          <p:cNvPr id="1323" name="Google Shape;1323;p18"/>
          <p:cNvSpPr txBox="1">
            <a:spLocks noGrp="1"/>
          </p:cNvSpPr>
          <p:nvPr>
            <p:ph type="title"/>
          </p:nvPr>
        </p:nvSpPr>
        <p:spPr>
          <a:xfrm>
            <a:off x="1824000" y="2780350"/>
            <a:ext cx="5496000" cy="6519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24" name="Google Shape;1324;p18"/>
          <p:cNvSpPr txBox="1">
            <a:spLocks noGrp="1"/>
          </p:cNvSpPr>
          <p:nvPr>
            <p:ph type="title" idx="2" hasCustomPrompt="1"/>
          </p:nvPr>
        </p:nvSpPr>
        <p:spPr>
          <a:xfrm>
            <a:off x="3875150" y="1695975"/>
            <a:ext cx="1351800" cy="841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25" name="Google Shape;1325;p18"/>
          <p:cNvSpPr txBox="1">
            <a:spLocks noGrp="1"/>
          </p:cNvSpPr>
          <p:nvPr>
            <p:ph type="subTitle" idx="1"/>
          </p:nvPr>
        </p:nvSpPr>
        <p:spPr>
          <a:xfrm>
            <a:off x="1823900" y="3455950"/>
            <a:ext cx="5496000" cy="396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1419"/>
        <p:cNvGrpSpPr/>
        <p:nvPr/>
      </p:nvGrpSpPr>
      <p:grpSpPr>
        <a:xfrm>
          <a:off x="0" y="0"/>
          <a:ext cx="0" cy="0"/>
          <a:chOff x="0" y="0"/>
          <a:chExt cx="0" cy="0"/>
        </a:xfrm>
      </p:grpSpPr>
      <p:grpSp>
        <p:nvGrpSpPr>
          <p:cNvPr id="1420" name="Google Shape;1420;p20"/>
          <p:cNvGrpSpPr/>
          <p:nvPr/>
        </p:nvGrpSpPr>
        <p:grpSpPr>
          <a:xfrm>
            <a:off x="0" y="0"/>
            <a:ext cx="9144000" cy="5143500"/>
            <a:chOff x="0" y="0"/>
            <a:chExt cx="9144000" cy="5143500"/>
          </a:xfrm>
        </p:grpSpPr>
        <p:grpSp>
          <p:nvGrpSpPr>
            <p:cNvPr id="1421" name="Google Shape;1421;p20"/>
            <p:cNvGrpSpPr/>
            <p:nvPr/>
          </p:nvGrpSpPr>
          <p:grpSpPr>
            <a:xfrm>
              <a:off x="0" y="115367"/>
              <a:ext cx="9144000" cy="4912766"/>
              <a:chOff x="-7187794" y="181100"/>
              <a:chExt cx="9144000" cy="4912766"/>
            </a:xfrm>
          </p:grpSpPr>
          <p:cxnSp>
            <p:nvCxnSpPr>
              <p:cNvPr id="1422" name="Google Shape;1422;p20"/>
              <p:cNvCxnSpPr/>
              <p:nvPr/>
            </p:nvCxnSpPr>
            <p:spPr>
              <a:xfrm>
                <a:off x="-7187794" y="1811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23" name="Google Shape;1423;p20"/>
              <p:cNvCxnSpPr/>
              <p:nvPr/>
            </p:nvCxnSpPr>
            <p:spPr>
              <a:xfrm>
                <a:off x="-7187794" y="181868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24" name="Google Shape;1424;p20"/>
              <p:cNvCxnSpPr/>
              <p:nvPr/>
            </p:nvCxnSpPr>
            <p:spPr>
              <a:xfrm>
                <a:off x="-7187794" y="363054"/>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25" name="Google Shape;1425;p20"/>
              <p:cNvCxnSpPr/>
              <p:nvPr/>
            </p:nvCxnSpPr>
            <p:spPr>
              <a:xfrm>
                <a:off x="-7187794" y="54500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26" name="Google Shape;1426;p20"/>
              <p:cNvCxnSpPr/>
              <p:nvPr/>
            </p:nvCxnSpPr>
            <p:spPr>
              <a:xfrm>
                <a:off x="-7187794" y="72696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27" name="Google Shape;1427;p20"/>
              <p:cNvCxnSpPr/>
              <p:nvPr/>
            </p:nvCxnSpPr>
            <p:spPr>
              <a:xfrm>
                <a:off x="-7187794" y="908917"/>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28" name="Google Shape;1428;p20"/>
              <p:cNvCxnSpPr/>
              <p:nvPr/>
            </p:nvCxnSpPr>
            <p:spPr>
              <a:xfrm>
                <a:off x="-7187794" y="109087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29" name="Google Shape;1429;p20"/>
              <p:cNvCxnSpPr/>
              <p:nvPr/>
            </p:nvCxnSpPr>
            <p:spPr>
              <a:xfrm>
                <a:off x="-7187794" y="127282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30" name="Google Shape;1430;p20"/>
              <p:cNvCxnSpPr/>
              <p:nvPr/>
            </p:nvCxnSpPr>
            <p:spPr>
              <a:xfrm>
                <a:off x="-7187794" y="145478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31" name="Google Shape;1431;p20"/>
              <p:cNvCxnSpPr/>
              <p:nvPr/>
            </p:nvCxnSpPr>
            <p:spPr>
              <a:xfrm>
                <a:off x="-7187794" y="1636734"/>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32" name="Google Shape;1432;p20"/>
              <p:cNvCxnSpPr/>
              <p:nvPr/>
            </p:nvCxnSpPr>
            <p:spPr>
              <a:xfrm>
                <a:off x="-7187794" y="200064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33" name="Google Shape;1433;p20"/>
              <p:cNvCxnSpPr/>
              <p:nvPr/>
            </p:nvCxnSpPr>
            <p:spPr>
              <a:xfrm>
                <a:off x="-7187794" y="363823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34" name="Google Shape;1434;p20"/>
              <p:cNvCxnSpPr/>
              <p:nvPr/>
            </p:nvCxnSpPr>
            <p:spPr>
              <a:xfrm>
                <a:off x="-7187794" y="2182597"/>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35" name="Google Shape;1435;p20"/>
              <p:cNvCxnSpPr/>
              <p:nvPr/>
            </p:nvCxnSpPr>
            <p:spPr>
              <a:xfrm>
                <a:off x="-7187794" y="236455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36" name="Google Shape;1436;p20"/>
              <p:cNvCxnSpPr/>
              <p:nvPr/>
            </p:nvCxnSpPr>
            <p:spPr>
              <a:xfrm>
                <a:off x="-7187794" y="254650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37" name="Google Shape;1437;p20"/>
              <p:cNvCxnSpPr/>
              <p:nvPr/>
            </p:nvCxnSpPr>
            <p:spPr>
              <a:xfrm>
                <a:off x="-7187794" y="272846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38" name="Google Shape;1438;p20"/>
              <p:cNvCxnSpPr/>
              <p:nvPr/>
            </p:nvCxnSpPr>
            <p:spPr>
              <a:xfrm>
                <a:off x="-7187794" y="291041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39" name="Google Shape;1439;p20"/>
              <p:cNvCxnSpPr/>
              <p:nvPr/>
            </p:nvCxnSpPr>
            <p:spPr>
              <a:xfrm>
                <a:off x="-7187794" y="309236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40" name="Google Shape;1440;p20"/>
              <p:cNvCxnSpPr/>
              <p:nvPr/>
            </p:nvCxnSpPr>
            <p:spPr>
              <a:xfrm>
                <a:off x="-7187794" y="327432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41" name="Google Shape;1441;p20"/>
              <p:cNvCxnSpPr/>
              <p:nvPr/>
            </p:nvCxnSpPr>
            <p:spPr>
              <a:xfrm>
                <a:off x="-7187794" y="3456278"/>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42" name="Google Shape;1442;p20"/>
              <p:cNvCxnSpPr/>
              <p:nvPr/>
            </p:nvCxnSpPr>
            <p:spPr>
              <a:xfrm>
                <a:off x="-7187794" y="382018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43" name="Google Shape;1443;p20"/>
              <p:cNvCxnSpPr/>
              <p:nvPr/>
            </p:nvCxnSpPr>
            <p:spPr>
              <a:xfrm>
                <a:off x="-7187794" y="4002141"/>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44" name="Google Shape;1444;p20"/>
              <p:cNvCxnSpPr/>
              <p:nvPr/>
            </p:nvCxnSpPr>
            <p:spPr>
              <a:xfrm>
                <a:off x="-7187794" y="418409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45" name="Google Shape;1445;p20"/>
              <p:cNvCxnSpPr/>
              <p:nvPr/>
            </p:nvCxnSpPr>
            <p:spPr>
              <a:xfrm>
                <a:off x="-7187794" y="436604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46" name="Google Shape;1446;p20"/>
              <p:cNvCxnSpPr/>
              <p:nvPr/>
            </p:nvCxnSpPr>
            <p:spPr>
              <a:xfrm>
                <a:off x="-7187794" y="454800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47" name="Google Shape;1447;p20"/>
              <p:cNvCxnSpPr/>
              <p:nvPr/>
            </p:nvCxnSpPr>
            <p:spPr>
              <a:xfrm>
                <a:off x="-7187794" y="4729958"/>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48" name="Google Shape;1448;p20"/>
              <p:cNvCxnSpPr/>
              <p:nvPr/>
            </p:nvCxnSpPr>
            <p:spPr>
              <a:xfrm>
                <a:off x="-7187794" y="491191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49" name="Google Shape;1449;p20"/>
              <p:cNvCxnSpPr/>
              <p:nvPr/>
            </p:nvCxnSpPr>
            <p:spPr>
              <a:xfrm>
                <a:off x="-7187794" y="5093866"/>
                <a:ext cx="9144000" cy="0"/>
              </a:xfrm>
              <a:prstGeom prst="straightConnector1">
                <a:avLst/>
              </a:prstGeom>
              <a:noFill/>
              <a:ln w="9525" cap="flat" cmpd="sng">
                <a:solidFill>
                  <a:schemeClr val="accent3"/>
                </a:solidFill>
                <a:prstDash val="solid"/>
                <a:round/>
                <a:headEnd type="none" w="med" len="med"/>
                <a:tailEnd type="none" w="med" len="med"/>
              </a:ln>
            </p:spPr>
          </p:cxnSp>
        </p:grpSp>
        <p:cxnSp>
          <p:nvCxnSpPr>
            <p:cNvPr id="1450" name="Google Shape;1450;p20"/>
            <p:cNvCxnSpPr/>
            <p:nvPr/>
          </p:nvCxnSpPr>
          <p:spPr>
            <a:xfrm>
              <a:off x="165728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51" name="Google Shape;1451;p20"/>
            <p:cNvCxnSpPr/>
            <p:nvPr/>
          </p:nvCxnSpPr>
          <p:spPr>
            <a:xfrm>
              <a:off x="184533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52" name="Google Shape;1452;p20"/>
            <p:cNvCxnSpPr/>
            <p:nvPr/>
          </p:nvCxnSpPr>
          <p:spPr>
            <a:xfrm>
              <a:off x="203337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53" name="Google Shape;1453;p20"/>
            <p:cNvCxnSpPr/>
            <p:nvPr/>
          </p:nvCxnSpPr>
          <p:spPr>
            <a:xfrm>
              <a:off x="222142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54" name="Google Shape;1454;p20"/>
            <p:cNvCxnSpPr/>
            <p:nvPr/>
          </p:nvCxnSpPr>
          <p:spPr>
            <a:xfrm>
              <a:off x="240946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55" name="Google Shape;1455;p20"/>
            <p:cNvCxnSpPr/>
            <p:nvPr/>
          </p:nvCxnSpPr>
          <p:spPr>
            <a:xfrm>
              <a:off x="259751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56" name="Google Shape;1456;p20"/>
            <p:cNvCxnSpPr/>
            <p:nvPr/>
          </p:nvCxnSpPr>
          <p:spPr>
            <a:xfrm>
              <a:off x="278556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57" name="Google Shape;1457;p20"/>
            <p:cNvCxnSpPr/>
            <p:nvPr/>
          </p:nvCxnSpPr>
          <p:spPr>
            <a:xfrm>
              <a:off x="15291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58" name="Google Shape;1458;p20"/>
            <p:cNvCxnSpPr/>
            <p:nvPr/>
          </p:nvCxnSpPr>
          <p:spPr>
            <a:xfrm>
              <a:off x="34096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59" name="Google Shape;1459;p20"/>
            <p:cNvCxnSpPr/>
            <p:nvPr/>
          </p:nvCxnSpPr>
          <p:spPr>
            <a:xfrm>
              <a:off x="52900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60" name="Google Shape;1460;p20"/>
            <p:cNvCxnSpPr/>
            <p:nvPr/>
          </p:nvCxnSpPr>
          <p:spPr>
            <a:xfrm>
              <a:off x="71705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61" name="Google Shape;1461;p20"/>
            <p:cNvCxnSpPr/>
            <p:nvPr/>
          </p:nvCxnSpPr>
          <p:spPr>
            <a:xfrm>
              <a:off x="90509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62" name="Google Shape;1462;p20"/>
            <p:cNvCxnSpPr/>
            <p:nvPr/>
          </p:nvCxnSpPr>
          <p:spPr>
            <a:xfrm>
              <a:off x="109314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63" name="Google Shape;1463;p20"/>
            <p:cNvCxnSpPr/>
            <p:nvPr/>
          </p:nvCxnSpPr>
          <p:spPr>
            <a:xfrm>
              <a:off x="128119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64" name="Google Shape;1464;p20"/>
            <p:cNvCxnSpPr/>
            <p:nvPr/>
          </p:nvCxnSpPr>
          <p:spPr>
            <a:xfrm>
              <a:off x="146923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65" name="Google Shape;1465;p20"/>
            <p:cNvCxnSpPr/>
            <p:nvPr/>
          </p:nvCxnSpPr>
          <p:spPr>
            <a:xfrm>
              <a:off x="297360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66" name="Google Shape;1466;p20"/>
            <p:cNvCxnSpPr/>
            <p:nvPr/>
          </p:nvCxnSpPr>
          <p:spPr>
            <a:xfrm>
              <a:off x="504211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67" name="Google Shape;1467;p20"/>
            <p:cNvCxnSpPr/>
            <p:nvPr/>
          </p:nvCxnSpPr>
          <p:spPr>
            <a:xfrm>
              <a:off x="523016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68" name="Google Shape;1468;p20"/>
            <p:cNvCxnSpPr/>
            <p:nvPr/>
          </p:nvCxnSpPr>
          <p:spPr>
            <a:xfrm>
              <a:off x="541820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69" name="Google Shape;1469;p20"/>
            <p:cNvCxnSpPr/>
            <p:nvPr/>
          </p:nvCxnSpPr>
          <p:spPr>
            <a:xfrm>
              <a:off x="560625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70" name="Google Shape;1470;p20"/>
            <p:cNvCxnSpPr/>
            <p:nvPr/>
          </p:nvCxnSpPr>
          <p:spPr>
            <a:xfrm>
              <a:off x="579430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71" name="Google Shape;1471;p20"/>
            <p:cNvCxnSpPr/>
            <p:nvPr/>
          </p:nvCxnSpPr>
          <p:spPr>
            <a:xfrm>
              <a:off x="598234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72" name="Google Shape;1472;p20"/>
            <p:cNvCxnSpPr/>
            <p:nvPr/>
          </p:nvCxnSpPr>
          <p:spPr>
            <a:xfrm>
              <a:off x="617039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73" name="Google Shape;1473;p20"/>
            <p:cNvCxnSpPr/>
            <p:nvPr/>
          </p:nvCxnSpPr>
          <p:spPr>
            <a:xfrm>
              <a:off x="316165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74" name="Google Shape;1474;p20"/>
            <p:cNvCxnSpPr/>
            <p:nvPr/>
          </p:nvCxnSpPr>
          <p:spPr>
            <a:xfrm>
              <a:off x="334970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75" name="Google Shape;1475;p20"/>
            <p:cNvCxnSpPr/>
            <p:nvPr/>
          </p:nvCxnSpPr>
          <p:spPr>
            <a:xfrm>
              <a:off x="353774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76" name="Google Shape;1476;p20"/>
            <p:cNvCxnSpPr/>
            <p:nvPr/>
          </p:nvCxnSpPr>
          <p:spPr>
            <a:xfrm>
              <a:off x="372579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77" name="Google Shape;1477;p20"/>
            <p:cNvCxnSpPr/>
            <p:nvPr/>
          </p:nvCxnSpPr>
          <p:spPr>
            <a:xfrm>
              <a:off x="391383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78" name="Google Shape;1478;p20"/>
            <p:cNvCxnSpPr/>
            <p:nvPr/>
          </p:nvCxnSpPr>
          <p:spPr>
            <a:xfrm>
              <a:off x="410188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79" name="Google Shape;1479;p20"/>
            <p:cNvCxnSpPr/>
            <p:nvPr/>
          </p:nvCxnSpPr>
          <p:spPr>
            <a:xfrm>
              <a:off x="428993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80" name="Google Shape;1480;p20"/>
            <p:cNvCxnSpPr/>
            <p:nvPr/>
          </p:nvCxnSpPr>
          <p:spPr>
            <a:xfrm>
              <a:off x="447797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81" name="Google Shape;1481;p20"/>
            <p:cNvCxnSpPr/>
            <p:nvPr/>
          </p:nvCxnSpPr>
          <p:spPr>
            <a:xfrm>
              <a:off x="466602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82" name="Google Shape;1482;p20"/>
            <p:cNvCxnSpPr/>
            <p:nvPr/>
          </p:nvCxnSpPr>
          <p:spPr>
            <a:xfrm>
              <a:off x="485406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83" name="Google Shape;1483;p20"/>
            <p:cNvCxnSpPr/>
            <p:nvPr/>
          </p:nvCxnSpPr>
          <p:spPr>
            <a:xfrm>
              <a:off x="635843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84" name="Google Shape;1484;p20"/>
            <p:cNvCxnSpPr/>
            <p:nvPr/>
          </p:nvCxnSpPr>
          <p:spPr>
            <a:xfrm>
              <a:off x="842694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85" name="Google Shape;1485;p20"/>
            <p:cNvCxnSpPr/>
            <p:nvPr/>
          </p:nvCxnSpPr>
          <p:spPr>
            <a:xfrm>
              <a:off x="861499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86" name="Google Shape;1486;p20"/>
            <p:cNvCxnSpPr/>
            <p:nvPr/>
          </p:nvCxnSpPr>
          <p:spPr>
            <a:xfrm>
              <a:off x="880304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87" name="Google Shape;1487;p20"/>
            <p:cNvCxnSpPr/>
            <p:nvPr/>
          </p:nvCxnSpPr>
          <p:spPr>
            <a:xfrm>
              <a:off x="899108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88" name="Google Shape;1488;p20"/>
            <p:cNvCxnSpPr/>
            <p:nvPr/>
          </p:nvCxnSpPr>
          <p:spPr>
            <a:xfrm>
              <a:off x="654648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89" name="Google Shape;1489;p20"/>
            <p:cNvCxnSpPr/>
            <p:nvPr/>
          </p:nvCxnSpPr>
          <p:spPr>
            <a:xfrm>
              <a:off x="673453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90" name="Google Shape;1490;p20"/>
            <p:cNvCxnSpPr/>
            <p:nvPr/>
          </p:nvCxnSpPr>
          <p:spPr>
            <a:xfrm>
              <a:off x="692257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91" name="Google Shape;1491;p20"/>
            <p:cNvCxnSpPr/>
            <p:nvPr/>
          </p:nvCxnSpPr>
          <p:spPr>
            <a:xfrm>
              <a:off x="711062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92" name="Google Shape;1492;p20"/>
            <p:cNvCxnSpPr/>
            <p:nvPr/>
          </p:nvCxnSpPr>
          <p:spPr>
            <a:xfrm>
              <a:off x="729867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93" name="Google Shape;1493;p20"/>
            <p:cNvCxnSpPr/>
            <p:nvPr/>
          </p:nvCxnSpPr>
          <p:spPr>
            <a:xfrm>
              <a:off x="748671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94" name="Google Shape;1494;p20"/>
            <p:cNvCxnSpPr/>
            <p:nvPr/>
          </p:nvCxnSpPr>
          <p:spPr>
            <a:xfrm>
              <a:off x="767476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95" name="Google Shape;1495;p20"/>
            <p:cNvCxnSpPr/>
            <p:nvPr/>
          </p:nvCxnSpPr>
          <p:spPr>
            <a:xfrm>
              <a:off x="786280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96" name="Google Shape;1496;p20"/>
            <p:cNvCxnSpPr/>
            <p:nvPr/>
          </p:nvCxnSpPr>
          <p:spPr>
            <a:xfrm>
              <a:off x="805085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97" name="Google Shape;1497;p20"/>
            <p:cNvCxnSpPr/>
            <p:nvPr/>
          </p:nvCxnSpPr>
          <p:spPr>
            <a:xfrm>
              <a:off x="8238901" y="0"/>
              <a:ext cx="0" cy="5143500"/>
            </a:xfrm>
            <a:prstGeom prst="straightConnector1">
              <a:avLst/>
            </a:prstGeom>
            <a:noFill/>
            <a:ln w="9525" cap="flat" cmpd="sng">
              <a:solidFill>
                <a:schemeClr val="accent3"/>
              </a:solidFill>
              <a:prstDash val="solid"/>
              <a:round/>
              <a:headEnd type="none" w="med" len="med"/>
              <a:tailEnd type="none" w="med" len="med"/>
            </a:ln>
          </p:spPr>
        </p:cxnSp>
      </p:grpSp>
      <p:sp>
        <p:nvSpPr>
          <p:cNvPr id="1498" name="Google Shape;1498;p20"/>
          <p:cNvSpPr/>
          <p:nvPr/>
        </p:nvSpPr>
        <p:spPr>
          <a:xfrm>
            <a:off x="562600" y="535000"/>
            <a:ext cx="7713900" cy="238200"/>
          </a:xfrm>
          <a:prstGeom prst="rect">
            <a:avLst/>
          </a:prstGeom>
          <a:solidFill>
            <a:schemeClr val="accent2"/>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0"/>
          <p:cNvSpPr/>
          <p:nvPr/>
        </p:nvSpPr>
        <p:spPr>
          <a:xfrm rot="10800000">
            <a:off x="562600" y="773125"/>
            <a:ext cx="7713900" cy="3832800"/>
          </a:xfrm>
          <a:prstGeom prst="round1Rect">
            <a:avLst>
              <a:gd name="adj" fmla="val 9707"/>
            </a:avLst>
          </a:prstGeom>
          <a:solidFill>
            <a:schemeClr val="accent3"/>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0" name="Google Shape;1500;p20"/>
          <p:cNvGrpSpPr/>
          <p:nvPr/>
        </p:nvGrpSpPr>
        <p:grpSpPr>
          <a:xfrm>
            <a:off x="7620977" y="586624"/>
            <a:ext cx="543054" cy="134986"/>
            <a:chOff x="7462263" y="723984"/>
            <a:chExt cx="636044" cy="158100"/>
          </a:xfrm>
        </p:grpSpPr>
        <p:sp>
          <p:nvSpPr>
            <p:cNvPr id="1501" name="Google Shape;1501;p20"/>
            <p:cNvSpPr/>
            <p:nvPr/>
          </p:nvSpPr>
          <p:spPr>
            <a:xfrm>
              <a:off x="7703502" y="723984"/>
              <a:ext cx="153600" cy="158100"/>
            </a:xfrm>
            <a:prstGeom prst="rect">
              <a:avLst/>
            </a:prstGeom>
            <a:solidFill>
              <a:schemeClr val="lt1"/>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0"/>
            <p:cNvSpPr/>
            <p:nvPr/>
          </p:nvSpPr>
          <p:spPr>
            <a:xfrm>
              <a:off x="7944708" y="723984"/>
              <a:ext cx="153600" cy="158100"/>
            </a:xfrm>
            <a:prstGeom prst="rect">
              <a:avLst/>
            </a:prstGeom>
            <a:solidFill>
              <a:schemeClr val="lt1"/>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0"/>
            <p:cNvSpPr/>
            <p:nvPr/>
          </p:nvSpPr>
          <p:spPr>
            <a:xfrm>
              <a:off x="7462263" y="723984"/>
              <a:ext cx="153600" cy="158100"/>
            </a:xfrm>
            <a:prstGeom prst="rect">
              <a:avLst/>
            </a:prstGeom>
            <a:solidFill>
              <a:schemeClr val="lt1"/>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4" name="Google Shape;1504;p20"/>
            <p:cNvCxnSpPr/>
            <p:nvPr/>
          </p:nvCxnSpPr>
          <p:spPr>
            <a:xfrm>
              <a:off x="7491249" y="835743"/>
              <a:ext cx="95400" cy="0"/>
            </a:xfrm>
            <a:prstGeom prst="straightConnector1">
              <a:avLst/>
            </a:prstGeom>
            <a:noFill/>
            <a:ln w="9525" cap="flat" cmpd="sng">
              <a:solidFill>
                <a:schemeClr val="dk2"/>
              </a:solidFill>
              <a:prstDash val="solid"/>
              <a:round/>
              <a:headEnd type="none" w="med" len="med"/>
              <a:tailEnd type="none" w="med" len="med"/>
            </a:ln>
          </p:spPr>
        </p:cxnSp>
        <p:sp>
          <p:nvSpPr>
            <p:cNvPr id="1505" name="Google Shape;1505;p20"/>
            <p:cNvSpPr/>
            <p:nvPr/>
          </p:nvSpPr>
          <p:spPr>
            <a:xfrm>
              <a:off x="7739971" y="762860"/>
              <a:ext cx="80400" cy="80400"/>
            </a:xfrm>
            <a:prstGeom prst="rect">
              <a:avLst/>
            </a:prstGeom>
            <a:solidFill>
              <a:schemeClr val="lt1"/>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6" name="Google Shape;1506;p20"/>
            <p:cNvGrpSpPr/>
            <p:nvPr/>
          </p:nvGrpSpPr>
          <p:grpSpPr>
            <a:xfrm>
              <a:off x="7982164" y="757305"/>
              <a:ext cx="78432" cy="78432"/>
              <a:chOff x="7398900" y="321850"/>
              <a:chExt cx="103500" cy="103500"/>
            </a:xfrm>
          </p:grpSpPr>
          <p:cxnSp>
            <p:nvCxnSpPr>
              <p:cNvPr id="1507" name="Google Shape;1507;p20"/>
              <p:cNvCxnSpPr/>
              <p:nvPr/>
            </p:nvCxnSpPr>
            <p:spPr>
              <a:xfrm>
                <a:off x="7398900" y="321850"/>
                <a:ext cx="103500" cy="103500"/>
              </a:xfrm>
              <a:prstGeom prst="straightConnector1">
                <a:avLst/>
              </a:prstGeom>
              <a:noFill/>
              <a:ln w="9525" cap="flat" cmpd="sng">
                <a:solidFill>
                  <a:schemeClr val="dk2"/>
                </a:solidFill>
                <a:prstDash val="solid"/>
                <a:round/>
                <a:headEnd type="none" w="med" len="med"/>
                <a:tailEnd type="none" w="med" len="med"/>
              </a:ln>
            </p:spPr>
          </p:cxnSp>
          <p:cxnSp>
            <p:nvCxnSpPr>
              <p:cNvPr id="1508" name="Google Shape;1508;p20"/>
              <p:cNvCxnSpPr/>
              <p:nvPr/>
            </p:nvCxnSpPr>
            <p:spPr>
              <a:xfrm flipH="1">
                <a:off x="7398900" y="321850"/>
                <a:ext cx="103500" cy="103500"/>
              </a:xfrm>
              <a:prstGeom prst="straightConnector1">
                <a:avLst/>
              </a:prstGeom>
              <a:noFill/>
              <a:ln w="9525" cap="flat" cmpd="sng">
                <a:solidFill>
                  <a:schemeClr val="dk2"/>
                </a:solidFill>
                <a:prstDash val="solid"/>
                <a:round/>
                <a:headEnd type="none" w="med" len="med"/>
                <a:tailEnd type="none" w="med" len="med"/>
              </a:ln>
            </p:spPr>
          </p:cxnSp>
        </p:grpSp>
      </p:grpSp>
      <p:sp>
        <p:nvSpPr>
          <p:cNvPr id="1509" name="Google Shape;1509;p20"/>
          <p:cNvSpPr txBox="1">
            <a:spLocks noGrp="1"/>
          </p:cNvSpPr>
          <p:nvPr>
            <p:ph type="title" hasCustomPrompt="1"/>
          </p:nvPr>
        </p:nvSpPr>
        <p:spPr>
          <a:xfrm>
            <a:off x="2032000" y="1129096"/>
            <a:ext cx="4875000" cy="52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33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510" name="Google Shape;1510;p20"/>
          <p:cNvSpPr txBox="1">
            <a:spLocks noGrp="1"/>
          </p:cNvSpPr>
          <p:nvPr>
            <p:ph type="subTitle" idx="1"/>
          </p:nvPr>
        </p:nvSpPr>
        <p:spPr>
          <a:xfrm>
            <a:off x="2032000" y="1653325"/>
            <a:ext cx="4875000" cy="30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1" name="Google Shape;1511;p20"/>
          <p:cNvSpPr txBox="1">
            <a:spLocks noGrp="1"/>
          </p:cNvSpPr>
          <p:nvPr>
            <p:ph type="title" idx="2" hasCustomPrompt="1"/>
          </p:nvPr>
        </p:nvSpPr>
        <p:spPr>
          <a:xfrm>
            <a:off x="2032000" y="2280448"/>
            <a:ext cx="4875000" cy="52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33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512" name="Google Shape;1512;p20"/>
          <p:cNvSpPr txBox="1">
            <a:spLocks noGrp="1"/>
          </p:cNvSpPr>
          <p:nvPr>
            <p:ph type="subTitle" idx="3"/>
          </p:nvPr>
        </p:nvSpPr>
        <p:spPr>
          <a:xfrm>
            <a:off x="2032000" y="2804652"/>
            <a:ext cx="4875000" cy="30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3" name="Google Shape;1513;p20"/>
          <p:cNvSpPr txBox="1">
            <a:spLocks noGrp="1"/>
          </p:cNvSpPr>
          <p:nvPr>
            <p:ph type="title" idx="4" hasCustomPrompt="1"/>
          </p:nvPr>
        </p:nvSpPr>
        <p:spPr>
          <a:xfrm>
            <a:off x="2032000" y="3431699"/>
            <a:ext cx="4875000" cy="524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33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514" name="Google Shape;1514;p20"/>
          <p:cNvSpPr txBox="1">
            <a:spLocks noGrp="1"/>
          </p:cNvSpPr>
          <p:nvPr>
            <p:ph type="subTitle" idx="5"/>
          </p:nvPr>
        </p:nvSpPr>
        <p:spPr>
          <a:xfrm>
            <a:off x="2032000" y="3956004"/>
            <a:ext cx="4875000" cy="30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608"/>
        <p:cNvGrpSpPr/>
        <p:nvPr/>
      </p:nvGrpSpPr>
      <p:grpSpPr>
        <a:xfrm>
          <a:off x="0" y="0"/>
          <a:ext cx="0" cy="0"/>
          <a:chOff x="0" y="0"/>
          <a:chExt cx="0" cy="0"/>
        </a:xfrm>
      </p:grpSpPr>
      <p:grpSp>
        <p:nvGrpSpPr>
          <p:cNvPr id="1609" name="Google Shape;1609;p22"/>
          <p:cNvGrpSpPr/>
          <p:nvPr/>
        </p:nvGrpSpPr>
        <p:grpSpPr>
          <a:xfrm>
            <a:off x="0" y="0"/>
            <a:ext cx="9144000" cy="5143500"/>
            <a:chOff x="0" y="0"/>
            <a:chExt cx="9144000" cy="5143500"/>
          </a:xfrm>
        </p:grpSpPr>
        <p:grpSp>
          <p:nvGrpSpPr>
            <p:cNvPr id="1610" name="Google Shape;1610;p22"/>
            <p:cNvGrpSpPr/>
            <p:nvPr/>
          </p:nvGrpSpPr>
          <p:grpSpPr>
            <a:xfrm>
              <a:off x="0" y="115367"/>
              <a:ext cx="9144000" cy="4912766"/>
              <a:chOff x="-7187794" y="181100"/>
              <a:chExt cx="9144000" cy="4912766"/>
            </a:xfrm>
          </p:grpSpPr>
          <p:cxnSp>
            <p:nvCxnSpPr>
              <p:cNvPr id="1611" name="Google Shape;1611;p22"/>
              <p:cNvCxnSpPr/>
              <p:nvPr/>
            </p:nvCxnSpPr>
            <p:spPr>
              <a:xfrm>
                <a:off x="-7187794" y="1811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12" name="Google Shape;1612;p22"/>
              <p:cNvCxnSpPr/>
              <p:nvPr/>
            </p:nvCxnSpPr>
            <p:spPr>
              <a:xfrm>
                <a:off x="-7187794" y="181868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13" name="Google Shape;1613;p22"/>
              <p:cNvCxnSpPr/>
              <p:nvPr/>
            </p:nvCxnSpPr>
            <p:spPr>
              <a:xfrm>
                <a:off x="-7187794" y="363054"/>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14" name="Google Shape;1614;p22"/>
              <p:cNvCxnSpPr/>
              <p:nvPr/>
            </p:nvCxnSpPr>
            <p:spPr>
              <a:xfrm>
                <a:off x="-7187794" y="54500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15" name="Google Shape;1615;p22"/>
              <p:cNvCxnSpPr/>
              <p:nvPr/>
            </p:nvCxnSpPr>
            <p:spPr>
              <a:xfrm>
                <a:off x="-7187794" y="72696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16" name="Google Shape;1616;p22"/>
              <p:cNvCxnSpPr/>
              <p:nvPr/>
            </p:nvCxnSpPr>
            <p:spPr>
              <a:xfrm>
                <a:off x="-7187794" y="908917"/>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17" name="Google Shape;1617;p22"/>
              <p:cNvCxnSpPr/>
              <p:nvPr/>
            </p:nvCxnSpPr>
            <p:spPr>
              <a:xfrm>
                <a:off x="-7187794" y="109087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18" name="Google Shape;1618;p22"/>
              <p:cNvCxnSpPr/>
              <p:nvPr/>
            </p:nvCxnSpPr>
            <p:spPr>
              <a:xfrm>
                <a:off x="-7187794" y="127282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19" name="Google Shape;1619;p22"/>
              <p:cNvCxnSpPr/>
              <p:nvPr/>
            </p:nvCxnSpPr>
            <p:spPr>
              <a:xfrm>
                <a:off x="-7187794" y="145478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20" name="Google Shape;1620;p22"/>
              <p:cNvCxnSpPr/>
              <p:nvPr/>
            </p:nvCxnSpPr>
            <p:spPr>
              <a:xfrm>
                <a:off x="-7187794" y="1636734"/>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21" name="Google Shape;1621;p22"/>
              <p:cNvCxnSpPr/>
              <p:nvPr/>
            </p:nvCxnSpPr>
            <p:spPr>
              <a:xfrm>
                <a:off x="-7187794" y="200064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22" name="Google Shape;1622;p22"/>
              <p:cNvCxnSpPr/>
              <p:nvPr/>
            </p:nvCxnSpPr>
            <p:spPr>
              <a:xfrm>
                <a:off x="-7187794" y="363823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23" name="Google Shape;1623;p22"/>
              <p:cNvCxnSpPr/>
              <p:nvPr/>
            </p:nvCxnSpPr>
            <p:spPr>
              <a:xfrm>
                <a:off x="-7187794" y="2182597"/>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24" name="Google Shape;1624;p22"/>
              <p:cNvCxnSpPr/>
              <p:nvPr/>
            </p:nvCxnSpPr>
            <p:spPr>
              <a:xfrm>
                <a:off x="-7187794" y="236455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25" name="Google Shape;1625;p22"/>
              <p:cNvCxnSpPr/>
              <p:nvPr/>
            </p:nvCxnSpPr>
            <p:spPr>
              <a:xfrm>
                <a:off x="-7187794" y="254650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26" name="Google Shape;1626;p22"/>
              <p:cNvCxnSpPr/>
              <p:nvPr/>
            </p:nvCxnSpPr>
            <p:spPr>
              <a:xfrm>
                <a:off x="-7187794" y="272846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27" name="Google Shape;1627;p22"/>
              <p:cNvCxnSpPr/>
              <p:nvPr/>
            </p:nvCxnSpPr>
            <p:spPr>
              <a:xfrm>
                <a:off x="-7187794" y="291041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28" name="Google Shape;1628;p22"/>
              <p:cNvCxnSpPr/>
              <p:nvPr/>
            </p:nvCxnSpPr>
            <p:spPr>
              <a:xfrm>
                <a:off x="-7187794" y="309236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29" name="Google Shape;1629;p22"/>
              <p:cNvCxnSpPr/>
              <p:nvPr/>
            </p:nvCxnSpPr>
            <p:spPr>
              <a:xfrm>
                <a:off x="-7187794" y="327432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30" name="Google Shape;1630;p22"/>
              <p:cNvCxnSpPr/>
              <p:nvPr/>
            </p:nvCxnSpPr>
            <p:spPr>
              <a:xfrm>
                <a:off x="-7187794" y="3456278"/>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31" name="Google Shape;1631;p22"/>
              <p:cNvCxnSpPr/>
              <p:nvPr/>
            </p:nvCxnSpPr>
            <p:spPr>
              <a:xfrm>
                <a:off x="-7187794" y="382018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32" name="Google Shape;1632;p22"/>
              <p:cNvCxnSpPr/>
              <p:nvPr/>
            </p:nvCxnSpPr>
            <p:spPr>
              <a:xfrm>
                <a:off x="-7187794" y="4002141"/>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33" name="Google Shape;1633;p22"/>
              <p:cNvCxnSpPr/>
              <p:nvPr/>
            </p:nvCxnSpPr>
            <p:spPr>
              <a:xfrm>
                <a:off x="-7187794" y="418409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34" name="Google Shape;1634;p22"/>
              <p:cNvCxnSpPr/>
              <p:nvPr/>
            </p:nvCxnSpPr>
            <p:spPr>
              <a:xfrm>
                <a:off x="-7187794" y="436604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35" name="Google Shape;1635;p22"/>
              <p:cNvCxnSpPr/>
              <p:nvPr/>
            </p:nvCxnSpPr>
            <p:spPr>
              <a:xfrm>
                <a:off x="-7187794" y="454800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36" name="Google Shape;1636;p22"/>
              <p:cNvCxnSpPr/>
              <p:nvPr/>
            </p:nvCxnSpPr>
            <p:spPr>
              <a:xfrm>
                <a:off x="-7187794" y="4729958"/>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37" name="Google Shape;1637;p22"/>
              <p:cNvCxnSpPr/>
              <p:nvPr/>
            </p:nvCxnSpPr>
            <p:spPr>
              <a:xfrm>
                <a:off x="-7187794" y="491191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38" name="Google Shape;1638;p22"/>
              <p:cNvCxnSpPr/>
              <p:nvPr/>
            </p:nvCxnSpPr>
            <p:spPr>
              <a:xfrm>
                <a:off x="-7187794" y="5093866"/>
                <a:ext cx="9144000" cy="0"/>
              </a:xfrm>
              <a:prstGeom prst="straightConnector1">
                <a:avLst/>
              </a:prstGeom>
              <a:noFill/>
              <a:ln w="9525" cap="flat" cmpd="sng">
                <a:solidFill>
                  <a:schemeClr val="accent3"/>
                </a:solidFill>
                <a:prstDash val="solid"/>
                <a:round/>
                <a:headEnd type="none" w="med" len="med"/>
                <a:tailEnd type="none" w="med" len="med"/>
              </a:ln>
            </p:spPr>
          </p:cxnSp>
        </p:grpSp>
        <p:cxnSp>
          <p:nvCxnSpPr>
            <p:cNvPr id="1639" name="Google Shape;1639;p22"/>
            <p:cNvCxnSpPr/>
            <p:nvPr/>
          </p:nvCxnSpPr>
          <p:spPr>
            <a:xfrm>
              <a:off x="165728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40" name="Google Shape;1640;p22"/>
            <p:cNvCxnSpPr/>
            <p:nvPr/>
          </p:nvCxnSpPr>
          <p:spPr>
            <a:xfrm>
              <a:off x="184533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41" name="Google Shape;1641;p22"/>
            <p:cNvCxnSpPr/>
            <p:nvPr/>
          </p:nvCxnSpPr>
          <p:spPr>
            <a:xfrm>
              <a:off x="203337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42" name="Google Shape;1642;p22"/>
            <p:cNvCxnSpPr/>
            <p:nvPr/>
          </p:nvCxnSpPr>
          <p:spPr>
            <a:xfrm>
              <a:off x="222142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43" name="Google Shape;1643;p22"/>
            <p:cNvCxnSpPr/>
            <p:nvPr/>
          </p:nvCxnSpPr>
          <p:spPr>
            <a:xfrm>
              <a:off x="240946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44" name="Google Shape;1644;p22"/>
            <p:cNvCxnSpPr/>
            <p:nvPr/>
          </p:nvCxnSpPr>
          <p:spPr>
            <a:xfrm>
              <a:off x="259751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45" name="Google Shape;1645;p22"/>
            <p:cNvCxnSpPr/>
            <p:nvPr/>
          </p:nvCxnSpPr>
          <p:spPr>
            <a:xfrm>
              <a:off x="278556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46" name="Google Shape;1646;p22"/>
            <p:cNvCxnSpPr/>
            <p:nvPr/>
          </p:nvCxnSpPr>
          <p:spPr>
            <a:xfrm>
              <a:off x="15291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47" name="Google Shape;1647;p22"/>
            <p:cNvCxnSpPr/>
            <p:nvPr/>
          </p:nvCxnSpPr>
          <p:spPr>
            <a:xfrm>
              <a:off x="34096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48" name="Google Shape;1648;p22"/>
            <p:cNvCxnSpPr/>
            <p:nvPr/>
          </p:nvCxnSpPr>
          <p:spPr>
            <a:xfrm>
              <a:off x="52900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49" name="Google Shape;1649;p22"/>
            <p:cNvCxnSpPr/>
            <p:nvPr/>
          </p:nvCxnSpPr>
          <p:spPr>
            <a:xfrm>
              <a:off x="71705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50" name="Google Shape;1650;p22"/>
            <p:cNvCxnSpPr/>
            <p:nvPr/>
          </p:nvCxnSpPr>
          <p:spPr>
            <a:xfrm>
              <a:off x="90509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51" name="Google Shape;1651;p22"/>
            <p:cNvCxnSpPr/>
            <p:nvPr/>
          </p:nvCxnSpPr>
          <p:spPr>
            <a:xfrm>
              <a:off x="109314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52" name="Google Shape;1652;p22"/>
            <p:cNvCxnSpPr/>
            <p:nvPr/>
          </p:nvCxnSpPr>
          <p:spPr>
            <a:xfrm>
              <a:off x="128119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53" name="Google Shape;1653;p22"/>
            <p:cNvCxnSpPr/>
            <p:nvPr/>
          </p:nvCxnSpPr>
          <p:spPr>
            <a:xfrm>
              <a:off x="146923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54" name="Google Shape;1654;p22"/>
            <p:cNvCxnSpPr/>
            <p:nvPr/>
          </p:nvCxnSpPr>
          <p:spPr>
            <a:xfrm>
              <a:off x="297360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55" name="Google Shape;1655;p22"/>
            <p:cNvCxnSpPr/>
            <p:nvPr/>
          </p:nvCxnSpPr>
          <p:spPr>
            <a:xfrm>
              <a:off x="504211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56" name="Google Shape;1656;p22"/>
            <p:cNvCxnSpPr/>
            <p:nvPr/>
          </p:nvCxnSpPr>
          <p:spPr>
            <a:xfrm>
              <a:off x="523016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57" name="Google Shape;1657;p22"/>
            <p:cNvCxnSpPr/>
            <p:nvPr/>
          </p:nvCxnSpPr>
          <p:spPr>
            <a:xfrm>
              <a:off x="541820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58" name="Google Shape;1658;p22"/>
            <p:cNvCxnSpPr/>
            <p:nvPr/>
          </p:nvCxnSpPr>
          <p:spPr>
            <a:xfrm>
              <a:off x="560625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59" name="Google Shape;1659;p22"/>
            <p:cNvCxnSpPr/>
            <p:nvPr/>
          </p:nvCxnSpPr>
          <p:spPr>
            <a:xfrm>
              <a:off x="579430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60" name="Google Shape;1660;p22"/>
            <p:cNvCxnSpPr/>
            <p:nvPr/>
          </p:nvCxnSpPr>
          <p:spPr>
            <a:xfrm>
              <a:off x="598234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61" name="Google Shape;1661;p22"/>
            <p:cNvCxnSpPr/>
            <p:nvPr/>
          </p:nvCxnSpPr>
          <p:spPr>
            <a:xfrm>
              <a:off x="617039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62" name="Google Shape;1662;p22"/>
            <p:cNvCxnSpPr/>
            <p:nvPr/>
          </p:nvCxnSpPr>
          <p:spPr>
            <a:xfrm>
              <a:off x="316165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63" name="Google Shape;1663;p22"/>
            <p:cNvCxnSpPr/>
            <p:nvPr/>
          </p:nvCxnSpPr>
          <p:spPr>
            <a:xfrm>
              <a:off x="334970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64" name="Google Shape;1664;p22"/>
            <p:cNvCxnSpPr/>
            <p:nvPr/>
          </p:nvCxnSpPr>
          <p:spPr>
            <a:xfrm>
              <a:off x="353774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65" name="Google Shape;1665;p22"/>
            <p:cNvCxnSpPr/>
            <p:nvPr/>
          </p:nvCxnSpPr>
          <p:spPr>
            <a:xfrm>
              <a:off x="372579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66" name="Google Shape;1666;p22"/>
            <p:cNvCxnSpPr/>
            <p:nvPr/>
          </p:nvCxnSpPr>
          <p:spPr>
            <a:xfrm>
              <a:off x="391383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67" name="Google Shape;1667;p22"/>
            <p:cNvCxnSpPr/>
            <p:nvPr/>
          </p:nvCxnSpPr>
          <p:spPr>
            <a:xfrm>
              <a:off x="410188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68" name="Google Shape;1668;p22"/>
            <p:cNvCxnSpPr/>
            <p:nvPr/>
          </p:nvCxnSpPr>
          <p:spPr>
            <a:xfrm>
              <a:off x="428993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69" name="Google Shape;1669;p22"/>
            <p:cNvCxnSpPr/>
            <p:nvPr/>
          </p:nvCxnSpPr>
          <p:spPr>
            <a:xfrm>
              <a:off x="447797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70" name="Google Shape;1670;p22"/>
            <p:cNvCxnSpPr/>
            <p:nvPr/>
          </p:nvCxnSpPr>
          <p:spPr>
            <a:xfrm>
              <a:off x="466602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71" name="Google Shape;1671;p22"/>
            <p:cNvCxnSpPr/>
            <p:nvPr/>
          </p:nvCxnSpPr>
          <p:spPr>
            <a:xfrm>
              <a:off x="485406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72" name="Google Shape;1672;p22"/>
            <p:cNvCxnSpPr/>
            <p:nvPr/>
          </p:nvCxnSpPr>
          <p:spPr>
            <a:xfrm>
              <a:off x="635843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73" name="Google Shape;1673;p22"/>
            <p:cNvCxnSpPr/>
            <p:nvPr/>
          </p:nvCxnSpPr>
          <p:spPr>
            <a:xfrm>
              <a:off x="842694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74" name="Google Shape;1674;p22"/>
            <p:cNvCxnSpPr/>
            <p:nvPr/>
          </p:nvCxnSpPr>
          <p:spPr>
            <a:xfrm>
              <a:off x="861499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75" name="Google Shape;1675;p22"/>
            <p:cNvCxnSpPr/>
            <p:nvPr/>
          </p:nvCxnSpPr>
          <p:spPr>
            <a:xfrm>
              <a:off x="880304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76" name="Google Shape;1676;p22"/>
            <p:cNvCxnSpPr/>
            <p:nvPr/>
          </p:nvCxnSpPr>
          <p:spPr>
            <a:xfrm>
              <a:off x="899108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77" name="Google Shape;1677;p22"/>
            <p:cNvCxnSpPr/>
            <p:nvPr/>
          </p:nvCxnSpPr>
          <p:spPr>
            <a:xfrm>
              <a:off x="654648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78" name="Google Shape;1678;p22"/>
            <p:cNvCxnSpPr/>
            <p:nvPr/>
          </p:nvCxnSpPr>
          <p:spPr>
            <a:xfrm>
              <a:off x="673453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79" name="Google Shape;1679;p22"/>
            <p:cNvCxnSpPr/>
            <p:nvPr/>
          </p:nvCxnSpPr>
          <p:spPr>
            <a:xfrm>
              <a:off x="692257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80" name="Google Shape;1680;p22"/>
            <p:cNvCxnSpPr/>
            <p:nvPr/>
          </p:nvCxnSpPr>
          <p:spPr>
            <a:xfrm>
              <a:off x="711062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81" name="Google Shape;1681;p22"/>
            <p:cNvCxnSpPr/>
            <p:nvPr/>
          </p:nvCxnSpPr>
          <p:spPr>
            <a:xfrm>
              <a:off x="729867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82" name="Google Shape;1682;p22"/>
            <p:cNvCxnSpPr/>
            <p:nvPr/>
          </p:nvCxnSpPr>
          <p:spPr>
            <a:xfrm>
              <a:off x="748671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83" name="Google Shape;1683;p22"/>
            <p:cNvCxnSpPr/>
            <p:nvPr/>
          </p:nvCxnSpPr>
          <p:spPr>
            <a:xfrm>
              <a:off x="767476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84" name="Google Shape;1684;p22"/>
            <p:cNvCxnSpPr/>
            <p:nvPr/>
          </p:nvCxnSpPr>
          <p:spPr>
            <a:xfrm>
              <a:off x="786280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85" name="Google Shape;1685;p22"/>
            <p:cNvCxnSpPr/>
            <p:nvPr/>
          </p:nvCxnSpPr>
          <p:spPr>
            <a:xfrm>
              <a:off x="805085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86" name="Google Shape;1686;p22"/>
            <p:cNvCxnSpPr/>
            <p:nvPr/>
          </p:nvCxnSpPr>
          <p:spPr>
            <a:xfrm>
              <a:off x="8238901" y="0"/>
              <a:ext cx="0" cy="5143500"/>
            </a:xfrm>
            <a:prstGeom prst="straightConnector1">
              <a:avLst/>
            </a:prstGeom>
            <a:noFill/>
            <a:ln w="9525" cap="flat" cmpd="sng">
              <a:solidFill>
                <a:schemeClr val="accent3"/>
              </a:solidFill>
              <a:prstDash val="solid"/>
              <a:round/>
              <a:headEnd type="none" w="med" len="med"/>
              <a:tailEnd type="none" w="med" len="med"/>
            </a:ln>
          </p:spPr>
        </p:cxnSp>
      </p:grpSp>
      <p:sp>
        <p:nvSpPr>
          <p:cNvPr id="1687" name="Google Shape;1687;p22"/>
          <p:cNvSpPr/>
          <p:nvPr/>
        </p:nvSpPr>
        <p:spPr>
          <a:xfrm>
            <a:off x="562600" y="535000"/>
            <a:ext cx="7713900" cy="238200"/>
          </a:xfrm>
          <a:prstGeom prst="rect">
            <a:avLst/>
          </a:prstGeom>
          <a:solidFill>
            <a:schemeClr val="accent2"/>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2"/>
          <p:cNvSpPr/>
          <p:nvPr/>
        </p:nvSpPr>
        <p:spPr>
          <a:xfrm rot="10800000">
            <a:off x="562600" y="773125"/>
            <a:ext cx="7713900" cy="3832800"/>
          </a:xfrm>
          <a:prstGeom prst="round1Rect">
            <a:avLst>
              <a:gd name="adj" fmla="val 9707"/>
            </a:avLst>
          </a:prstGeom>
          <a:solidFill>
            <a:schemeClr val="accent3"/>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9" name="Google Shape;1689;p22"/>
          <p:cNvGrpSpPr/>
          <p:nvPr/>
        </p:nvGrpSpPr>
        <p:grpSpPr>
          <a:xfrm>
            <a:off x="7620977" y="586624"/>
            <a:ext cx="543054" cy="134986"/>
            <a:chOff x="7462263" y="723984"/>
            <a:chExt cx="636044" cy="158100"/>
          </a:xfrm>
        </p:grpSpPr>
        <p:sp>
          <p:nvSpPr>
            <p:cNvPr id="1690" name="Google Shape;1690;p22"/>
            <p:cNvSpPr/>
            <p:nvPr/>
          </p:nvSpPr>
          <p:spPr>
            <a:xfrm>
              <a:off x="7703502" y="723984"/>
              <a:ext cx="153600" cy="158100"/>
            </a:xfrm>
            <a:prstGeom prst="rect">
              <a:avLst/>
            </a:prstGeom>
            <a:solidFill>
              <a:schemeClr val="lt1"/>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2"/>
            <p:cNvSpPr/>
            <p:nvPr/>
          </p:nvSpPr>
          <p:spPr>
            <a:xfrm>
              <a:off x="7944708" y="723984"/>
              <a:ext cx="153600" cy="158100"/>
            </a:xfrm>
            <a:prstGeom prst="rect">
              <a:avLst/>
            </a:prstGeom>
            <a:solidFill>
              <a:schemeClr val="lt1"/>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2"/>
            <p:cNvSpPr/>
            <p:nvPr/>
          </p:nvSpPr>
          <p:spPr>
            <a:xfrm>
              <a:off x="7462263" y="723984"/>
              <a:ext cx="153600" cy="158100"/>
            </a:xfrm>
            <a:prstGeom prst="rect">
              <a:avLst/>
            </a:prstGeom>
            <a:solidFill>
              <a:schemeClr val="lt1"/>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93" name="Google Shape;1693;p22"/>
            <p:cNvCxnSpPr/>
            <p:nvPr/>
          </p:nvCxnSpPr>
          <p:spPr>
            <a:xfrm>
              <a:off x="7491249" y="835743"/>
              <a:ext cx="95400" cy="0"/>
            </a:xfrm>
            <a:prstGeom prst="straightConnector1">
              <a:avLst/>
            </a:prstGeom>
            <a:noFill/>
            <a:ln w="9525" cap="flat" cmpd="sng">
              <a:solidFill>
                <a:schemeClr val="dk2"/>
              </a:solidFill>
              <a:prstDash val="solid"/>
              <a:round/>
              <a:headEnd type="none" w="med" len="med"/>
              <a:tailEnd type="none" w="med" len="med"/>
            </a:ln>
          </p:spPr>
        </p:cxnSp>
        <p:sp>
          <p:nvSpPr>
            <p:cNvPr id="1694" name="Google Shape;1694;p22"/>
            <p:cNvSpPr/>
            <p:nvPr/>
          </p:nvSpPr>
          <p:spPr>
            <a:xfrm>
              <a:off x="7739971" y="762860"/>
              <a:ext cx="80400" cy="80400"/>
            </a:xfrm>
            <a:prstGeom prst="rect">
              <a:avLst/>
            </a:prstGeom>
            <a:solidFill>
              <a:schemeClr val="lt1"/>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5" name="Google Shape;1695;p22"/>
            <p:cNvGrpSpPr/>
            <p:nvPr/>
          </p:nvGrpSpPr>
          <p:grpSpPr>
            <a:xfrm>
              <a:off x="7982164" y="757305"/>
              <a:ext cx="78432" cy="78432"/>
              <a:chOff x="7398900" y="321850"/>
              <a:chExt cx="103500" cy="103500"/>
            </a:xfrm>
          </p:grpSpPr>
          <p:cxnSp>
            <p:nvCxnSpPr>
              <p:cNvPr id="1696" name="Google Shape;1696;p22"/>
              <p:cNvCxnSpPr/>
              <p:nvPr/>
            </p:nvCxnSpPr>
            <p:spPr>
              <a:xfrm>
                <a:off x="7398900" y="321850"/>
                <a:ext cx="103500" cy="103500"/>
              </a:xfrm>
              <a:prstGeom prst="straightConnector1">
                <a:avLst/>
              </a:prstGeom>
              <a:noFill/>
              <a:ln w="9525" cap="flat" cmpd="sng">
                <a:solidFill>
                  <a:schemeClr val="dk2"/>
                </a:solidFill>
                <a:prstDash val="solid"/>
                <a:round/>
                <a:headEnd type="none" w="med" len="med"/>
                <a:tailEnd type="none" w="med" len="med"/>
              </a:ln>
            </p:spPr>
          </p:cxnSp>
          <p:cxnSp>
            <p:nvCxnSpPr>
              <p:cNvPr id="1697" name="Google Shape;1697;p22"/>
              <p:cNvCxnSpPr/>
              <p:nvPr/>
            </p:nvCxnSpPr>
            <p:spPr>
              <a:xfrm flipH="1">
                <a:off x="7398900" y="321850"/>
                <a:ext cx="103500" cy="103500"/>
              </a:xfrm>
              <a:prstGeom prst="straightConnector1">
                <a:avLst/>
              </a:prstGeom>
              <a:noFill/>
              <a:ln w="9525" cap="flat" cmpd="sng">
                <a:solidFill>
                  <a:schemeClr val="dk2"/>
                </a:solidFill>
                <a:prstDash val="solid"/>
                <a:round/>
                <a:headEnd type="none" w="med" len="med"/>
                <a:tailEnd type="none" w="med" len="med"/>
              </a:ln>
            </p:spPr>
          </p:cxnSp>
        </p:grpSp>
      </p:grpSp>
      <p:grpSp>
        <p:nvGrpSpPr>
          <p:cNvPr id="1698" name="Google Shape;1698;p22"/>
          <p:cNvGrpSpPr/>
          <p:nvPr/>
        </p:nvGrpSpPr>
        <p:grpSpPr>
          <a:xfrm>
            <a:off x="8428888" y="586613"/>
            <a:ext cx="238200" cy="888600"/>
            <a:chOff x="779613" y="3311988"/>
            <a:chExt cx="238200" cy="888600"/>
          </a:xfrm>
        </p:grpSpPr>
        <p:sp>
          <p:nvSpPr>
            <p:cNvPr id="1699" name="Google Shape;1699;p22"/>
            <p:cNvSpPr/>
            <p:nvPr/>
          </p:nvSpPr>
          <p:spPr>
            <a:xfrm>
              <a:off x="779613" y="3962388"/>
              <a:ext cx="238200" cy="238200"/>
            </a:xfrm>
            <a:prstGeom prst="star4">
              <a:avLst>
                <a:gd name="adj" fmla="val 25456"/>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22"/>
            <p:cNvSpPr/>
            <p:nvPr/>
          </p:nvSpPr>
          <p:spPr>
            <a:xfrm>
              <a:off x="779613" y="3637188"/>
              <a:ext cx="238200" cy="238200"/>
            </a:xfrm>
            <a:prstGeom prst="star4">
              <a:avLst>
                <a:gd name="adj" fmla="val 25456"/>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22"/>
            <p:cNvSpPr/>
            <p:nvPr/>
          </p:nvSpPr>
          <p:spPr>
            <a:xfrm>
              <a:off x="779613" y="3311988"/>
              <a:ext cx="238200" cy="238200"/>
            </a:xfrm>
            <a:prstGeom prst="star4">
              <a:avLst>
                <a:gd name="adj" fmla="val 25456"/>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2" name="Google Shape;1702;p22"/>
          <p:cNvGrpSpPr/>
          <p:nvPr/>
        </p:nvGrpSpPr>
        <p:grpSpPr>
          <a:xfrm>
            <a:off x="777228" y="4742500"/>
            <a:ext cx="744986" cy="183900"/>
            <a:chOff x="7115841" y="606625"/>
            <a:chExt cx="744986" cy="183900"/>
          </a:xfrm>
        </p:grpSpPr>
        <p:sp>
          <p:nvSpPr>
            <p:cNvPr id="1703" name="Google Shape;1703;p22"/>
            <p:cNvSpPr/>
            <p:nvPr/>
          </p:nvSpPr>
          <p:spPr>
            <a:xfrm>
              <a:off x="7676927" y="606625"/>
              <a:ext cx="183900" cy="18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22"/>
            <p:cNvSpPr/>
            <p:nvPr/>
          </p:nvSpPr>
          <p:spPr>
            <a:xfrm>
              <a:off x="7396384" y="606625"/>
              <a:ext cx="183900" cy="18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2"/>
            <p:cNvSpPr/>
            <p:nvPr/>
          </p:nvSpPr>
          <p:spPr>
            <a:xfrm>
              <a:off x="7115841" y="606625"/>
              <a:ext cx="183900" cy="18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6" name="Google Shape;1706;p22"/>
          <p:cNvGrpSpPr/>
          <p:nvPr/>
        </p:nvGrpSpPr>
        <p:grpSpPr>
          <a:xfrm>
            <a:off x="754148" y="171250"/>
            <a:ext cx="791150" cy="183900"/>
            <a:chOff x="-152477" y="0"/>
            <a:chExt cx="791150" cy="183900"/>
          </a:xfrm>
        </p:grpSpPr>
        <p:sp>
          <p:nvSpPr>
            <p:cNvPr id="1707" name="Google Shape;1707;p22"/>
            <p:cNvSpPr/>
            <p:nvPr/>
          </p:nvSpPr>
          <p:spPr>
            <a:xfrm rot="10800000">
              <a:off x="-152477"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2"/>
            <p:cNvSpPr/>
            <p:nvPr/>
          </p:nvSpPr>
          <p:spPr>
            <a:xfrm rot="10800000">
              <a:off x="136353"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2"/>
            <p:cNvSpPr/>
            <p:nvPr/>
          </p:nvSpPr>
          <p:spPr>
            <a:xfrm rot="10800000">
              <a:off x="425972"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0" name="Google Shape;1710;p22"/>
          <p:cNvGrpSpPr/>
          <p:nvPr/>
        </p:nvGrpSpPr>
        <p:grpSpPr>
          <a:xfrm>
            <a:off x="215000" y="1589875"/>
            <a:ext cx="760827" cy="862500"/>
            <a:chOff x="215000" y="1589875"/>
            <a:chExt cx="760827" cy="862500"/>
          </a:xfrm>
        </p:grpSpPr>
        <p:sp>
          <p:nvSpPr>
            <p:cNvPr id="1711" name="Google Shape;1711;p22"/>
            <p:cNvSpPr/>
            <p:nvPr/>
          </p:nvSpPr>
          <p:spPr>
            <a:xfrm>
              <a:off x="215000" y="1589875"/>
              <a:ext cx="581400" cy="710100"/>
            </a:xfrm>
            <a:prstGeom prst="foldedCorner">
              <a:avLst>
                <a:gd name="adj" fmla="val 35485"/>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2"/>
            <p:cNvSpPr/>
            <p:nvPr/>
          </p:nvSpPr>
          <p:spPr>
            <a:xfrm>
              <a:off x="304714" y="1666075"/>
              <a:ext cx="581400" cy="710100"/>
            </a:xfrm>
            <a:prstGeom prst="foldedCorner">
              <a:avLst>
                <a:gd name="adj" fmla="val 3548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2"/>
            <p:cNvSpPr/>
            <p:nvPr/>
          </p:nvSpPr>
          <p:spPr>
            <a:xfrm>
              <a:off x="394427" y="1742275"/>
              <a:ext cx="581400" cy="710100"/>
            </a:xfrm>
            <a:prstGeom prst="foldedCorner">
              <a:avLst>
                <a:gd name="adj" fmla="val 35485"/>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4" name="Google Shape;1714;p22"/>
          <p:cNvGrpSpPr/>
          <p:nvPr/>
        </p:nvGrpSpPr>
        <p:grpSpPr>
          <a:xfrm>
            <a:off x="8667110" y="3822181"/>
            <a:ext cx="920802" cy="920308"/>
            <a:chOff x="3808350" y="4506375"/>
            <a:chExt cx="1118700" cy="1118100"/>
          </a:xfrm>
        </p:grpSpPr>
        <p:sp>
          <p:nvSpPr>
            <p:cNvPr id="1715" name="Google Shape;1715;p22"/>
            <p:cNvSpPr/>
            <p:nvPr/>
          </p:nvSpPr>
          <p:spPr>
            <a:xfrm>
              <a:off x="4054047" y="4751926"/>
              <a:ext cx="627300" cy="627000"/>
            </a:xfrm>
            <a:prstGeom prst="blockArc">
              <a:avLst>
                <a:gd name="adj1" fmla="val 10800000"/>
                <a:gd name="adj2" fmla="val 30725"/>
                <a:gd name="adj3" fmla="val 1964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2"/>
            <p:cNvSpPr/>
            <p:nvPr/>
          </p:nvSpPr>
          <p:spPr>
            <a:xfrm>
              <a:off x="3934550" y="4632475"/>
              <a:ext cx="866400" cy="865800"/>
            </a:xfrm>
            <a:prstGeom prst="blockArc">
              <a:avLst>
                <a:gd name="adj1" fmla="val 10800000"/>
                <a:gd name="adj2" fmla="val 17224"/>
                <a:gd name="adj3" fmla="val 14069"/>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2"/>
            <p:cNvSpPr/>
            <p:nvPr/>
          </p:nvSpPr>
          <p:spPr>
            <a:xfrm>
              <a:off x="3808350" y="4506375"/>
              <a:ext cx="1118700" cy="1118100"/>
            </a:xfrm>
            <a:prstGeom prst="blockArc">
              <a:avLst>
                <a:gd name="adj1" fmla="val 10800000"/>
                <a:gd name="adj2" fmla="val 38444"/>
                <a:gd name="adj3" fmla="val 1140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718"/>
        <p:cNvGrpSpPr/>
        <p:nvPr/>
      </p:nvGrpSpPr>
      <p:grpSpPr>
        <a:xfrm>
          <a:off x="0" y="0"/>
          <a:ext cx="0" cy="0"/>
          <a:chOff x="0" y="0"/>
          <a:chExt cx="0" cy="0"/>
        </a:xfrm>
      </p:grpSpPr>
      <p:grpSp>
        <p:nvGrpSpPr>
          <p:cNvPr id="1719" name="Google Shape;1719;p23"/>
          <p:cNvGrpSpPr/>
          <p:nvPr/>
        </p:nvGrpSpPr>
        <p:grpSpPr>
          <a:xfrm>
            <a:off x="0" y="0"/>
            <a:ext cx="9144000" cy="5143500"/>
            <a:chOff x="0" y="0"/>
            <a:chExt cx="9144000" cy="5143500"/>
          </a:xfrm>
        </p:grpSpPr>
        <p:grpSp>
          <p:nvGrpSpPr>
            <p:cNvPr id="1720" name="Google Shape;1720;p23"/>
            <p:cNvGrpSpPr/>
            <p:nvPr/>
          </p:nvGrpSpPr>
          <p:grpSpPr>
            <a:xfrm>
              <a:off x="0" y="115367"/>
              <a:ext cx="9144000" cy="4912766"/>
              <a:chOff x="-7187794" y="181100"/>
              <a:chExt cx="9144000" cy="4912766"/>
            </a:xfrm>
          </p:grpSpPr>
          <p:cxnSp>
            <p:nvCxnSpPr>
              <p:cNvPr id="1721" name="Google Shape;1721;p23"/>
              <p:cNvCxnSpPr/>
              <p:nvPr/>
            </p:nvCxnSpPr>
            <p:spPr>
              <a:xfrm>
                <a:off x="-7187794" y="1811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22" name="Google Shape;1722;p23"/>
              <p:cNvCxnSpPr/>
              <p:nvPr/>
            </p:nvCxnSpPr>
            <p:spPr>
              <a:xfrm>
                <a:off x="-7187794" y="181868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23" name="Google Shape;1723;p23"/>
              <p:cNvCxnSpPr/>
              <p:nvPr/>
            </p:nvCxnSpPr>
            <p:spPr>
              <a:xfrm>
                <a:off x="-7187794" y="363054"/>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24" name="Google Shape;1724;p23"/>
              <p:cNvCxnSpPr/>
              <p:nvPr/>
            </p:nvCxnSpPr>
            <p:spPr>
              <a:xfrm>
                <a:off x="-7187794" y="54500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25" name="Google Shape;1725;p23"/>
              <p:cNvCxnSpPr/>
              <p:nvPr/>
            </p:nvCxnSpPr>
            <p:spPr>
              <a:xfrm>
                <a:off x="-7187794" y="72696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26" name="Google Shape;1726;p23"/>
              <p:cNvCxnSpPr/>
              <p:nvPr/>
            </p:nvCxnSpPr>
            <p:spPr>
              <a:xfrm>
                <a:off x="-7187794" y="908917"/>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27" name="Google Shape;1727;p23"/>
              <p:cNvCxnSpPr/>
              <p:nvPr/>
            </p:nvCxnSpPr>
            <p:spPr>
              <a:xfrm>
                <a:off x="-7187794" y="109087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28" name="Google Shape;1728;p23"/>
              <p:cNvCxnSpPr/>
              <p:nvPr/>
            </p:nvCxnSpPr>
            <p:spPr>
              <a:xfrm>
                <a:off x="-7187794" y="127282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29" name="Google Shape;1729;p23"/>
              <p:cNvCxnSpPr/>
              <p:nvPr/>
            </p:nvCxnSpPr>
            <p:spPr>
              <a:xfrm>
                <a:off x="-7187794" y="145478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30" name="Google Shape;1730;p23"/>
              <p:cNvCxnSpPr/>
              <p:nvPr/>
            </p:nvCxnSpPr>
            <p:spPr>
              <a:xfrm>
                <a:off x="-7187794" y="1636734"/>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31" name="Google Shape;1731;p23"/>
              <p:cNvCxnSpPr/>
              <p:nvPr/>
            </p:nvCxnSpPr>
            <p:spPr>
              <a:xfrm>
                <a:off x="-7187794" y="200064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32" name="Google Shape;1732;p23"/>
              <p:cNvCxnSpPr/>
              <p:nvPr/>
            </p:nvCxnSpPr>
            <p:spPr>
              <a:xfrm>
                <a:off x="-7187794" y="363823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33" name="Google Shape;1733;p23"/>
              <p:cNvCxnSpPr/>
              <p:nvPr/>
            </p:nvCxnSpPr>
            <p:spPr>
              <a:xfrm>
                <a:off x="-7187794" y="2182597"/>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34" name="Google Shape;1734;p23"/>
              <p:cNvCxnSpPr/>
              <p:nvPr/>
            </p:nvCxnSpPr>
            <p:spPr>
              <a:xfrm>
                <a:off x="-7187794" y="236455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35" name="Google Shape;1735;p23"/>
              <p:cNvCxnSpPr/>
              <p:nvPr/>
            </p:nvCxnSpPr>
            <p:spPr>
              <a:xfrm>
                <a:off x="-7187794" y="254650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36" name="Google Shape;1736;p23"/>
              <p:cNvCxnSpPr/>
              <p:nvPr/>
            </p:nvCxnSpPr>
            <p:spPr>
              <a:xfrm>
                <a:off x="-7187794" y="272846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37" name="Google Shape;1737;p23"/>
              <p:cNvCxnSpPr/>
              <p:nvPr/>
            </p:nvCxnSpPr>
            <p:spPr>
              <a:xfrm>
                <a:off x="-7187794" y="291041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38" name="Google Shape;1738;p23"/>
              <p:cNvCxnSpPr/>
              <p:nvPr/>
            </p:nvCxnSpPr>
            <p:spPr>
              <a:xfrm>
                <a:off x="-7187794" y="309236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39" name="Google Shape;1739;p23"/>
              <p:cNvCxnSpPr/>
              <p:nvPr/>
            </p:nvCxnSpPr>
            <p:spPr>
              <a:xfrm>
                <a:off x="-7187794" y="327432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40" name="Google Shape;1740;p23"/>
              <p:cNvCxnSpPr/>
              <p:nvPr/>
            </p:nvCxnSpPr>
            <p:spPr>
              <a:xfrm>
                <a:off x="-7187794" y="3456278"/>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41" name="Google Shape;1741;p23"/>
              <p:cNvCxnSpPr/>
              <p:nvPr/>
            </p:nvCxnSpPr>
            <p:spPr>
              <a:xfrm>
                <a:off x="-7187794" y="382018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42" name="Google Shape;1742;p23"/>
              <p:cNvCxnSpPr/>
              <p:nvPr/>
            </p:nvCxnSpPr>
            <p:spPr>
              <a:xfrm>
                <a:off x="-7187794" y="4002141"/>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43" name="Google Shape;1743;p23"/>
              <p:cNvCxnSpPr/>
              <p:nvPr/>
            </p:nvCxnSpPr>
            <p:spPr>
              <a:xfrm>
                <a:off x="-7187794" y="418409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44" name="Google Shape;1744;p23"/>
              <p:cNvCxnSpPr/>
              <p:nvPr/>
            </p:nvCxnSpPr>
            <p:spPr>
              <a:xfrm>
                <a:off x="-7187794" y="436604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45" name="Google Shape;1745;p23"/>
              <p:cNvCxnSpPr/>
              <p:nvPr/>
            </p:nvCxnSpPr>
            <p:spPr>
              <a:xfrm>
                <a:off x="-7187794" y="454800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46" name="Google Shape;1746;p23"/>
              <p:cNvCxnSpPr/>
              <p:nvPr/>
            </p:nvCxnSpPr>
            <p:spPr>
              <a:xfrm>
                <a:off x="-7187794" y="4729958"/>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47" name="Google Shape;1747;p23"/>
              <p:cNvCxnSpPr/>
              <p:nvPr/>
            </p:nvCxnSpPr>
            <p:spPr>
              <a:xfrm>
                <a:off x="-7187794" y="491191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48" name="Google Shape;1748;p23"/>
              <p:cNvCxnSpPr/>
              <p:nvPr/>
            </p:nvCxnSpPr>
            <p:spPr>
              <a:xfrm>
                <a:off x="-7187794" y="5093866"/>
                <a:ext cx="9144000" cy="0"/>
              </a:xfrm>
              <a:prstGeom prst="straightConnector1">
                <a:avLst/>
              </a:prstGeom>
              <a:noFill/>
              <a:ln w="9525" cap="flat" cmpd="sng">
                <a:solidFill>
                  <a:schemeClr val="accent3"/>
                </a:solidFill>
                <a:prstDash val="solid"/>
                <a:round/>
                <a:headEnd type="none" w="med" len="med"/>
                <a:tailEnd type="none" w="med" len="med"/>
              </a:ln>
            </p:spPr>
          </p:cxnSp>
        </p:grpSp>
        <p:cxnSp>
          <p:nvCxnSpPr>
            <p:cNvPr id="1749" name="Google Shape;1749;p23"/>
            <p:cNvCxnSpPr/>
            <p:nvPr/>
          </p:nvCxnSpPr>
          <p:spPr>
            <a:xfrm>
              <a:off x="165728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50" name="Google Shape;1750;p23"/>
            <p:cNvCxnSpPr/>
            <p:nvPr/>
          </p:nvCxnSpPr>
          <p:spPr>
            <a:xfrm>
              <a:off x="184533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51" name="Google Shape;1751;p23"/>
            <p:cNvCxnSpPr/>
            <p:nvPr/>
          </p:nvCxnSpPr>
          <p:spPr>
            <a:xfrm>
              <a:off x="203337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52" name="Google Shape;1752;p23"/>
            <p:cNvCxnSpPr/>
            <p:nvPr/>
          </p:nvCxnSpPr>
          <p:spPr>
            <a:xfrm>
              <a:off x="222142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53" name="Google Shape;1753;p23"/>
            <p:cNvCxnSpPr/>
            <p:nvPr/>
          </p:nvCxnSpPr>
          <p:spPr>
            <a:xfrm>
              <a:off x="240946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54" name="Google Shape;1754;p23"/>
            <p:cNvCxnSpPr/>
            <p:nvPr/>
          </p:nvCxnSpPr>
          <p:spPr>
            <a:xfrm>
              <a:off x="259751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55" name="Google Shape;1755;p23"/>
            <p:cNvCxnSpPr/>
            <p:nvPr/>
          </p:nvCxnSpPr>
          <p:spPr>
            <a:xfrm>
              <a:off x="278556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56" name="Google Shape;1756;p23"/>
            <p:cNvCxnSpPr/>
            <p:nvPr/>
          </p:nvCxnSpPr>
          <p:spPr>
            <a:xfrm>
              <a:off x="15291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57" name="Google Shape;1757;p23"/>
            <p:cNvCxnSpPr/>
            <p:nvPr/>
          </p:nvCxnSpPr>
          <p:spPr>
            <a:xfrm>
              <a:off x="34096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58" name="Google Shape;1758;p23"/>
            <p:cNvCxnSpPr/>
            <p:nvPr/>
          </p:nvCxnSpPr>
          <p:spPr>
            <a:xfrm>
              <a:off x="52900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59" name="Google Shape;1759;p23"/>
            <p:cNvCxnSpPr/>
            <p:nvPr/>
          </p:nvCxnSpPr>
          <p:spPr>
            <a:xfrm>
              <a:off x="71705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60" name="Google Shape;1760;p23"/>
            <p:cNvCxnSpPr/>
            <p:nvPr/>
          </p:nvCxnSpPr>
          <p:spPr>
            <a:xfrm>
              <a:off x="90509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61" name="Google Shape;1761;p23"/>
            <p:cNvCxnSpPr/>
            <p:nvPr/>
          </p:nvCxnSpPr>
          <p:spPr>
            <a:xfrm>
              <a:off x="109314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62" name="Google Shape;1762;p23"/>
            <p:cNvCxnSpPr/>
            <p:nvPr/>
          </p:nvCxnSpPr>
          <p:spPr>
            <a:xfrm>
              <a:off x="128119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63" name="Google Shape;1763;p23"/>
            <p:cNvCxnSpPr/>
            <p:nvPr/>
          </p:nvCxnSpPr>
          <p:spPr>
            <a:xfrm>
              <a:off x="146923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64" name="Google Shape;1764;p23"/>
            <p:cNvCxnSpPr/>
            <p:nvPr/>
          </p:nvCxnSpPr>
          <p:spPr>
            <a:xfrm>
              <a:off x="297360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65" name="Google Shape;1765;p23"/>
            <p:cNvCxnSpPr/>
            <p:nvPr/>
          </p:nvCxnSpPr>
          <p:spPr>
            <a:xfrm>
              <a:off x="504211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66" name="Google Shape;1766;p23"/>
            <p:cNvCxnSpPr/>
            <p:nvPr/>
          </p:nvCxnSpPr>
          <p:spPr>
            <a:xfrm>
              <a:off x="523016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67" name="Google Shape;1767;p23"/>
            <p:cNvCxnSpPr/>
            <p:nvPr/>
          </p:nvCxnSpPr>
          <p:spPr>
            <a:xfrm>
              <a:off x="541820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68" name="Google Shape;1768;p23"/>
            <p:cNvCxnSpPr/>
            <p:nvPr/>
          </p:nvCxnSpPr>
          <p:spPr>
            <a:xfrm>
              <a:off x="560625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69" name="Google Shape;1769;p23"/>
            <p:cNvCxnSpPr/>
            <p:nvPr/>
          </p:nvCxnSpPr>
          <p:spPr>
            <a:xfrm>
              <a:off x="579430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70" name="Google Shape;1770;p23"/>
            <p:cNvCxnSpPr/>
            <p:nvPr/>
          </p:nvCxnSpPr>
          <p:spPr>
            <a:xfrm>
              <a:off x="598234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71" name="Google Shape;1771;p23"/>
            <p:cNvCxnSpPr/>
            <p:nvPr/>
          </p:nvCxnSpPr>
          <p:spPr>
            <a:xfrm>
              <a:off x="617039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72" name="Google Shape;1772;p23"/>
            <p:cNvCxnSpPr/>
            <p:nvPr/>
          </p:nvCxnSpPr>
          <p:spPr>
            <a:xfrm>
              <a:off x="316165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73" name="Google Shape;1773;p23"/>
            <p:cNvCxnSpPr/>
            <p:nvPr/>
          </p:nvCxnSpPr>
          <p:spPr>
            <a:xfrm>
              <a:off x="334970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74" name="Google Shape;1774;p23"/>
            <p:cNvCxnSpPr/>
            <p:nvPr/>
          </p:nvCxnSpPr>
          <p:spPr>
            <a:xfrm>
              <a:off x="353774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75" name="Google Shape;1775;p23"/>
            <p:cNvCxnSpPr/>
            <p:nvPr/>
          </p:nvCxnSpPr>
          <p:spPr>
            <a:xfrm>
              <a:off x="372579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76" name="Google Shape;1776;p23"/>
            <p:cNvCxnSpPr/>
            <p:nvPr/>
          </p:nvCxnSpPr>
          <p:spPr>
            <a:xfrm>
              <a:off x="391383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77" name="Google Shape;1777;p23"/>
            <p:cNvCxnSpPr/>
            <p:nvPr/>
          </p:nvCxnSpPr>
          <p:spPr>
            <a:xfrm>
              <a:off x="410188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78" name="Google Shape;1778;p23"/>
            <p:cNvCxnSpPr/>
            <p:nvPr/>
          </p:nvCxnSpPr>
          <p:spPr>
            <a:xfrm>
              <a:off x="428993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79" name="Google Shape;1779;p23"/>
            <p:cNvCxnSpPr/>
            <p:nvPr/>
          </p:nvCxnSpPr>
          <p:spPr>
            <a:xfrm>
              <a:off x="447797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80" name="Google Shape;1780;p23"/>
            <p:cNvCxnSpPr/>
            <p:nvPr/>
          </p:nvCxnSpPr>
          <p:spPr>
            <a:xfrm>
              <a:off x="466602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81" name="Google Shape;1781;p23"/>
            <p:cNvCxnSpPr/>
            <p:nvPr/>
          </p:nvCxnSpPr>
          <p:spPr>
            <a:xfrm>
              <a:off x="485406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82" name="Google Shape;1782;p23"/>
            <p:cNvCxnSpPr/>
            <p:nvPr/>
          </p:nvCxnSpPr>
          <p:spPr>
            <a:xfrm>
              <a:off x="635843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83" name="Google Shape;1783;p23"/>
            <p:cNvCxnSpPr/>
            <p:nvPr/>
          </p:nvCxnSpPr>
          <p:spPr>
            <a:xfrm>
              <a:off x="842694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84" name="Google Shape;1784;p23"/>
            <p:cNvCxnSpPr/>
            <p:nvPr/>
          </p:nvCxnSpPr>
          <p:spPr>
            <a:xfrm>
              <a:off x="861499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85" name="Google Shape;1785;p23"/>
            <p:cNvCxnSpPr/>
            <p:nvPr/>
          </p:nvCxnSpPr>
          <p:spPr>
            <a:xfrm>
              <a:off x="880304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86" name="Google Shape;1786;p23"/>
            <p:cNvCxnSpPr/>
            <p:nvPr/>
          </p:nvCxnSpPr>
          <p:spPr>
            <a:xfrm>
              <a:off x="899108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87" name="Google Shape;1787;p23"/>
            <p:cNvCxnSpPr/>
            <p:nvPr/>
          </p:nvCxnSpPr>
          <p:spPr>
            <a:xfrm>
              <a:off x="654648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88" name="Google Shape;1788;p23"/>
            <p:cNvCxnSpPr/>
            <p:nvPr/>
          </p:nvCxnSpPr>
          <p:spPr>
            <a:xfrm>
              <a:off x="673453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89" name="Google Shape;1789;p23"/>
            <p:cNvCxnSpPr/>
            <p:nvPr/>
          </p:nvCxnSpPr>
          <p:spPr>
            <a:xfrm>
              <a:off x="692257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90" name="Google Shape;1790;p23"/>
            <p:cNvCxnSpPr/>
            <p:nvPr/>
          </p:nvCxnSpPr>
          <p:spPr>
            <a:xfrm>
              <a:off x="711062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91" name="Google Shape;1791;p23"/>
            <p:cNvCxnSpPr/>
            <p:nvPr/>
          </p:nvCxnSpPr>
          <p:spPr>
            <a:xfrm>
              <a:off x="729867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92" name="Google Shape;1792;p23"/>
            <p:cNvCxnSpPr/>
            <p:nvPr/>
          </p:nvCxnSpPr>
          <p:spPr>
            <a:xfrm>
              <a:off x="748671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93" name="Google Shape;1793;p23"/>
            <p:cNvCxnSpPr/>
            <p:nvPr/>
          </p:nvCxnSpPr>
          <p:spPr>
            <a:xfrm>
              <a:off x="767476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94" name="Google Shape;1794;p23"/>
            <p:cNvCxnSpPr/>
            <p:nvPr/>
          </p:nvCxnSpPr>
          <p:spPr>
            <a:xfrm>
              <a:off x="786280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95" name="Google Shape;1795;p23"/>
            <p:cNvCxnSpPr/>
            <p:nvPr/>
          </p:nvCxnSpPr>
          <p:spPr>
            <a:xfrm>
              <a:off x="805085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96" name="Google Shape;1796;p23"/>
            <p:cNvCxnSpPr/>
            <p:nvPr/>
          </p:nvCxnSpPr>
          <p:spPr>
            <a:xfrm>
              <a:off x="8238901" y="0"/>
              <a:ext cx="0" cy="5143500"/>
            </a:xfrm>
            <a:prstGeom prst="straightConnector1">
              <a:avLst/>
            </a:prstGeom>
            <a:noFill/>
            <a:ln w="9525" cap="flat" cmpd="sng">
              <a:solidFill>
                <a:schemeClr val="accent3"/>
              </a:solidFill>
              <a:prstDash val="solid"/>
              <a:round/>
              <a:headEnd type="none" w="med" len="med"/>
              <a:tailEnd type="none" w="med" len="med"/>
            </a:ln>
          </p:spPr>
        </p:cxnSp>
      </p:grpSp>
      <p:sp>
        <p:nvSpPr>
          <p:cNvPr id="1797" name="Google Shape;1797;p23"/>
          <p:cNvSpPr/>
          <p:nvPr/>
        </p:nvSpPr>
        <p:spPr>
          <a:xfrm>
            <a:off x="562600" y="535000"/>
            <a:ext cx="7713900" cy="238200"/>
          </a:xfrm>
          <a:prstGeom prst="rect">
            <a:avLst/>
          </a:prstGeom>
          <a:solidFill>
            <a:schemeClr val="accent2"/>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3"/>
          <p:cNvSpPr/>
          <p:nvPr/>
        </p:nvSpPr>
        <p:spPr>
          <a:xfrm rot="10800000">
            <a:off x="562600" y="773125"/>
            <a:ext cx="7713900" cy="3832800"/>
          </a:xfrm>
          <a:prstGeom prst="round1Rect">
            <a:avLst>
              <a:gd name="adj" fmla="val 9707"/>
            </a:avLst>
          </a:prstGeom>
          <a:solidFill>
            <a:schemeClr val="accent3"/>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9" name="Google Shape;1799;p23"/>
          <p:cNvGrpSpPr/>
          <p:nvPr/>
        </p:nvGrpSpPr>
        <p:grpSpPr>
          <a:xfrm>
            <a:off x="7620977" y="586624"/>
            <a:ext cx="543054" cy="134986"/>
            <a:chOff x="7462263" y="723984"/>
            <a:chExt cx="636044" cy="158100"/>
          </a:xfrm>
        </p:grpSpPr>
        <p:sp>
          <p:nvSpPr>
            <p:cNvPr id="1800" name="Google Shape;1800;p23"/>
            <p:cNvSpPr/>
            <p:nvPr/>
          </p:nvSpPr>
          <p:spPr>
            <a:xfrm>
              <a:off x="7703502" y="723984"/>
              <a:ext cx="153600" cy="158100"/>
            </a:xfrm>
            <a:prstGeom prst="rect">
              <a:avLst/>
            </a:prstGeom>
            <a:solidFill>
              <a:schemeClr val="lt1"/>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23"/>
            <p:cNvSpPr/>
            <p:nvPr/>
          </p:nvSpPr>
          <p:spPr>
            <a:xfrm>
              <a:off x="7944708" y="723984"/>
              <a:ext cx="153600" cy="158100"/>
            </a:xfrm>
            <a:prstGeom prst="rect">
              <a:avLst/>
            </a:prstGeom>
            <a:solidFill>
              <a:schemeClr val="lt1"/>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23"/>
            <p:cNvSpPr/>
            <p:nvPr/>
          </p:nvSpPr>
          <p:spPr>
            <a:xfrm>
              <a:off x="7462263" y="723984"/>
              <a:ext cx="153600" cy="158100"/>
            </a:xfrm>
            <a:prstGeom prst="rect">
              <a:avLst/>
            </a:prstGeom>
            <a:solidFill>
              <a:schemeClr val="lt1"/>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03" name="Google Shape;1803;p23"/>
            <p:cNvCxnSpPr/>
            <p:nvPr/>
          </p:nvCxnSpPr>
          <p:spPr>
            <a:xfrm>
              <a:off x="7491249" y="835743"/>
              <a:ext cx="95400" cy="0"/>
            </a:xfrm>
            <a:prstGeom prst="straightConnector1">
              <a:avLst/>
            </a:prstGeom>
            <a:noFill/>
            <a:ln w="9525" cap="flat" cmpd="sng">
              <a:solidFill>
                <a:schemeClr val="dk2"/>
              </a:solidFill>
              <a:prstDash val="solid"/>
              <a:round/>
              <a:headEnd type="none" w="med" len="med"/>
              <a:tailEnd type="none" w="med" len="med"/>
            </a:ln>
          </p:spPr>
        </p:cxnSp>
        <p:sp>
          <p:nvSpPr>
            <p:cNvPr id="1804" name="Google Shape;1804;p23"/>
            <p:cNvSpPr/>
            <p:nvPr/>
          </p:nvSpPr>
          <p:spPr>
            <a:xfrm>
              <a:off x="7739971" y="762860"/>
              <a:ext cx="80400" cy="80400"/>
            </a:xfrm>
            <a:prstGeom prst="rect">
              <a:avLst/>
            </a:prstGeom>
            <a:solidFill>
              <a:schemeClr val="lt1"/>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5" name="Google Shape;1805;p23"/>
            <p:cNvGrpSpPr/>
            <p:nvPr/>
          </p:nvGrpSpPr>
          <p:grpSpPr>
            <a:xfrm>
              <a:off x="7982164" y="757305"/>
              <a:ext cx="78432" cy="78432"/>
              <a:chOff x="7398900" y="321850"/>
              <a:chExt cx="103500" cy="103500"/>
            </a:xfrm>
          </p:grpSpPr>
          <p:cxnSp>
            <p:nvCxnSpPr>
              <p:cNvPr id="1806" name="Google Shape;1806;p23"/>
              <p:cNvCxnSpPr/>
              <p:nvPr/>
            </p:nvCxnSpPr>
            <p:spPr>
              <a:xfrm>
                <a:off x="7398900" y="321850"/>
                <a:ext cx="103500" cy="103500"/>
              </a:xfrm>
              <a:prstGeom prst="straightConnector1">
                <a:avLst/>
              </a:prstGeom>
              <a:noFill/>
              <a:ln w="9525" cap="flat" cmpd="sng">
                <a:solidFill>
                  <a:schemeClr val="dk2"/>
                </a:solidFill>
                <a:prstDash val="solid"/>
                <a:round/>
                <a:headEnd type="none" w="med" len="med"/>
                <a:tailEnd type="none" w="med" len="med"/>
              </a:ln>
            </p:spPr>
          </p:cxnSp>
          <p:cxnSp>
            <p:nvCxnSpPr>
              <p:cNvPr id="1807" name="Google Shape;1807;p23"/>
              <p:cNvCxnSpPr/>
              <p:nvPr/>
            </p:nvCxnSpPr>
            <p:spPr>
              <a:xfrm flipH="1">
                <a:off x="7398900" y="321850"/>
                <a:ext cx="103500" cy="103500"/>
              </a:xfrm>
              <a:prstGeom prst="straightConnector1">
                <a:avLst/>
              </a:prstGeom>
              <a:noFill/>
              <a:ln w="9525" cap="flat" cmpd="sng">
                <a:solidFill>
                  <a:schemeClr val="dk2"/>
                </a:solidFill>
                <a:prstDash val="solid"/>
                <a:round/>
                <a:headEnd type="none" w="med" len="med"/>
                <a:tailEnd type="none" w="med" len="med"/>
              </a:ln>
            </p:spPr>
          </p:cxnSp>
        </p:grpSp>
      </p:grpSp>
      <p:sp>
        <p:nvSpPr>
          <p:cNvPr id="1808" name="Google Shape;1808;p23"/>
          <p:cNvSpPr/>
          <p:nvPr/>
        </p:nvSpPr>
        <p:spPr>
          <a:xfrm>
            <a:off x="8536784" y="1018492"/>
            <a:ext cx="315497" cy="497701"/>
          </a:xfrm>
          <a:custGeom>
            <a:avLst/>
            <a:gdLst/>
            <a:ahLst/>
            <a:cxnLst/>
            <a:rect l="l" t="t" r="r" b="b"/>
            <a:pathLst>
              <a:path w="3709" h="5851" extrusionOk="0">
                <a:moveTo>
                  <a:pt x="1854" y="1"/>
                </a:moveTo>
                <a:cubicBezTo>
                  <a:pt x="1528" y="2283"/>
                  <a:pt x="1" y="2926"/>
                  <a:pt x="1" y="2926"/>
                </a:cubicBezTo>
                <a:cubicBezTo>
                  <a:pt x="1" y="2926"/>
                  <a:pt x="1528" y="3569"/>
                  <a:pt x="1854" y="5851"/>
                </a:cubicBezTo>
                <a:cubicBezTo>
                  <a:pt x="2180" y="3569"/>
                  <a:pt x="3708" y="2926"/>
                  <a:pt x="3708" y="2926"/>
                </a:cubicBezTo>
                <a:cubicBezTo>
                  <a:pt x="3708" y="2926"/>
                  <a:pt x="2180" y="2283"/>
                  <a:pt x="185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3"/>
          <p:cNvSpPr/>
          <p:nvPr/>
        </p:nvSpPr>
        <p:spPr>
          <a:xfrm>
            <a:off x="8428904" y="1484978"/>
            <a:ext cx="259866" cy="410001"/>
          </a:xfrm>
          <a:custGeom>
            <a:avLst/>
            <a:gdLst/>
            <a:ahLst/>
            <a:cxnLst/>
            <a:rect l="l" t="t" r="r" b="b"/>
            <a:pathLst>
              <a:path w="3055" h="4820" extrusionOk="0">
                <a:moveTo>
                  <a:pt x="1527" y="0"/>
                </a:moveTo>
                <a:cubicBezTo>
                  <a:pt x="1259" y="1881"/>
                  <a:pt x="0" y="2410"/>
                  <a:pt x="0" y="2410"/>
                </a:cubicBezTo>
                <a:cubicBezTo>
                  <a:pt x="0" y="2410"/>
                  <a:pt x="1259" y="2940"/>
                  <a:pt x="1527" y="4820"/>
                </a:cubicBezTo>
                <a:cubicBezTo>
                  <a:pt x="1796" y="2940"/>
                  <a:pt x="3054" y="2410"/>
                  <a:pt x="3054" y="2410"/>
                </a:cubicBezTo>
                <a:cubicBezTo>
                  <a:pt x="3054" y="2410"/>
                  <a:pt x="1796" y="1881"/>
                  <a:pt x="1527" y="0"/>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3"/>
          <p:cNvSpPr/>
          <p:nvPr/>
        </p:nvSpPr>
        <p:spPr>
          <a:xfrm>
            <a:off x="304087" y="4069916"/>
            <a:ext cx="178546" cy="281812"/>
          </a:xfrm>
          <a:custGeom>
            <a:avLst/>
            <a:gdLst/>
            <a:ahLst/>
            <a:cxnLst/>
            <a:rect l="l" t="t" r="r" b="b"/>
            <a:pathLst>
              <a:path w="2099" h="3313" extrusionOk="0">
                <a:moveTo>
                  <a:pt x="1049" y="0"/>
                </a:moveTo>
                <a:cubicBezTo>
                  <a:pt x="865" y="1292"/>
                  <a:pt x="0" y="1656"/>
                  <a:pt x="0" y="1656"/>
                </a:cubicBezTo>
                <a:cubicBezTo>
                  <a:pt x="0" y="1656"/>
                  <a:pt x="865" y="2020"/>
                  <a:pt x="1049" y="3312"/>
                </a:cubicBezTo>
                <a:cubicBezTo>
                  <a:pt x="1234" y="2020"/>
                  <a:pt x="2098" y="1656"/>
                  <a:pt x="2098" y="1656"/>
                </a:cubicBezTo>
                <a:cubicBezTo>
                  <a:pt x="2098" y="1656"/>
                  <a:pt x="1234" y="1292"/>
                  <a:pt x="1049" y="0"/>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1" name="Google Shape;1811;p23"/>
          <p:cNvGrpSpPr/>
          <p:nvPr/>
        </p:nvGrpSpPr>
        <p:grpSpPr>
          <a:xfrm rot="5400000">
            <a:off x="8212899" y="3904342"/>
            <a:ext cx="691884" cy="292253"/>
            <a:chOff x="809743" y="3808106"/>
            <a:chExt cx="1195790" cy="505016"/>
          </a:xfrm>
        </p:grpSpPr>
        <p:sp>
          <p:nvSpPr>
            <p:cNvPr id="1812" name="Google Shape;1812;p23"/>
            <p:cNvSpPr/>
            <p:nvPr/>
          </p:nvSpPr>
          <p:spPr>
            <a:xfrm>
              <a:off x="809743" y="3808106"/>
              <a:ext cx="505016" cy="505016"/>
            </a:xfrm>
            <a:custGeom>
              <a:avLst/>
              <a:gdLst/>
              <a:ahLst/>
              <a:cxnLst/>
              <a:rect l="l" t="t" r="r" b="b"/>
              <a:pathLst>
                <a:path w="5937" h="5937" extrusionOk="0">
                  <a:moveTo>
                    <a:pt x="2968" y="1"/>
                  </a:moveTo>
                  <a:cubicBezTo>
                    <a:pt x="2181" y="1"/>
                    <a:pt x="1426" y="313"/>
                    <a:pt x="870" y="870"/>
                  </a:cubicBezTo>
                  <a:cubicBezTo>
                    <a:pt x="313" y="1427"/>
                    <a:pt x="0" y="2181"/>
                    <a:pt x="0" y="2969"/>
                  </a:cubicBezTo>
                  <a:cubicBezTo>
                    <a:pt x="0" y="3756"/>
                    <a:pt x="313" y="4510"/>
                    <a:pt x="870"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3"/>
            <p:cNvSpPr/>
            <p:nvPr/>
          </p:nvSpPr>
          <p:spPr>
            <a:xfrm>
              <a:off x="1155172" y="3808106"/>
              <a:ext cx="505016" cy="505016"/>
            </a:xfrm>
            <a:custGeom>
              <a:avLst/>
              <a:gdLst/>
              <a:ahLst/>
              <a:cxnLst/>
              <a:rect l="l" t="t" r="r" b="b"/>
              <a:pathLst>
                <a:path w="5937" h="5937" extrusionOk="0">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3"/>
            <p:cNvSpPr/>
            <p:nvPr/>
          </p:nvSpPr>
          <p:spPr>
            <a:xfrm>
              <a:off x="1500602" y="3808106"/>
              <a:ext cx="504931" cy="505016"/>
            </a:xfrm>
            <a:custGeom>
              <a:avLst/>
              <a:gdLst/>
              <a:ahLst/>
              <a:cxnLst/>
              <a:rect l="l" t="t" r="r" b="b"/>
              <a:pathLst>
                <a:path w="5936" h="5937" extrusionOk="0">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5" name="Google Shape;1815;p23"/>
          <p:cNvSpPr/>
          <p:nvPr/>
        </p:nvSpPr>
        <p:spPr>
          <a:xfrm rot="5400000">
            <a:off x="1275439" y="4235604"/>
            <a:ext cx="187203" cy="1138704"/>
          </a:xfrm>
          <a:custGeom>
            <a:avLst/>
            <a:gdLst/>
            <a:ahLst/>
            <a:cxnLst/>
            <a:rect l="l" t="t" r="r" b="b"/>
            <a:pathLst>
              <a:path w="10566" h="64270" extrusionOk="0">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3"/>
          <p:cNvSpPr/>
          <p:nvPr/>
        </p:nvSpPr>
        <p:spPr>
          <a:xfrm>
            <a:off x="-137525" y="3269475"/>
            <a:ext cx="563900" cy="563900"/>
          </a:xfrm>
          <a:custGeom>
            <a:avLst/>
            <a:gdLst/>
            <a:ahLst/>
            <a:cxnLst/>
            <a:rect l="l" t="t" r="r" b="b"/>
            <a:pathLst>
              <a:path w="22556" h="22556" extrusionOk="0">
                <a:moveTo>
                  <a:pt x="11277" y="0"/>
                </a:moveTo>
                <a:cubicBezTo>
                  <a:pt x="11277" y="6229"/>
                  <a:pt x="6229" y="11279"/>
                  <a:pt x="0" y="11279"/>
                </a:cubicBezTo>
                <a:cubicBezTo>
                  <a:pt x="6229" y="11279"/>
                  <a:pt x="11277" y="16326"/>
                  <a:pt x="11277" y="22556"/>
                </a:cubicBezTo>
                <a:cubicBezTo>
                  <a:pt x="11277" y="16326"/>
                  <a:pt x="16327" y="11279"/>
                  <a:pt x="22556" y="11279"/>
                </a:cubicBezTo>
                <a:cubicBezTo>
                  <a:pt x="16327" y="11279"/>
                  <a:pt x="11277" y="6229"/>
                  <a:pt x="11277" y="0"/>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1"/>
        <p:cNvGrpSpPr/>
        <p:nvPr/>
      </p:nvGrpSpPr>
      <p:grpSpPr>
        <a:xfrm>
          <a:off x="0" y="0"/>
          <a:ext cx="0" cy="0"/>
          <a:chOff x="0" y="0"/>
          <a:chExt cx="0" cy="0"/>
        </a:xfrm>
      </p:grpSpPr>
      <p:grpSp>
        <p:nvGrpSpPr>
          <p:cNvPr id="102" name="Google Shape;102;p3"/>
          <p:cNvGrpSpPr/>
          <p:nvPr/>
        </p:nvGrpSpPr>
        <p:grpSpPr>
          <a:xfrm>
            <a:off x="0" y="0"/>
            <a:ext cx="9144000" cy="5143500"/>
            <a:chOff x="0" y="0"/>
            <a:chExt cx="9144000" cy="5143500"/>
          </a:xfrm>
        </p:grpSpPr>
        <p:grpSp>
          <p:nvGrpSpPr>
            <p:cNvPr id="103" name="Google Shape;103;p3"/>
            <p:cNvGrpSpPr/>
            <p:nvPr/>
          </p:nvGrpSpPr>
          <p:grpSpPr>
            <a:xfrm>
              <a:off x="0" y="115367"/>
              <a:ext cx="9144000" cy="4912766"/>
              <a:chOff x="-7187794" y="181100"/>
              <a:chExt cx="9144000" cy="4912766"/>
            </a:xfrm>
          </p:grpSpPr>
          <p:cxnSp>
            <p:nvCxnSpPr>
              <p:cNvPr id="104" name="Google Shape;104;p3"/>
              <p:cNvCxnSpPr/>
              <p:nvPr/>
            </p:nvCxnSpPr>
            <p:spPr>
              <a:xfrm>
                <a:off x="-7187794" y="1811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5" name="Google Shape;105;p3"/>
              <p:cNvCxnSpPr/>
              <p:nvPr/>
            </p:nvCxnSpPr>
            <p:spPr>
              <a:xfrm>
                <a:off x="-7187794" y="181868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6" name="Google Shape;106;p3"/>
              <p:cNvCxnSpPr/>
              <p:nvPr/>
            </p:nvCxnSpPr>
            <p:spPr>
              <a:xfrm>
                <a:off x="-7187794" y="363054"/>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7" name="Google Shape;107;p3"/>
              <p:cNvCxnSpPr/>
              <p:nvPr/>
            </p:nvCxnSpPr>
            <p:spPr>
              <a:xfrm>
                <a:off x="-7187794" y="54500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8" name="Google Shape;108;p3"/>
              <p:cNvCxnSpPr/>
              <p:nvPr/>
            </p:nvCxnSpPr>
            <p:spPr>
              <a:xfrm>
                <a:off x="-7187794" y="72696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9" name="Google Shape;109;p3"/>
              <p:cNvCxnSpPr/>
              <p:nvPr/>
            </p:nvCxnSpPr>
            <p:spPr>
              <a:xfrm>
                <a:off x="-7187794" y="908917"/>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0" name="Google Shape;110;p3"/>
              <p:cNvCxnSpPr/>
              <p:nvPr/>
            </p:nvCxnSpPr>
            <p:spPr>
              <a:xfrm>
                <a:off x="-7187794" y="109087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1" name="Google Shape;111;p3"/>
              <p:cNvCxnSpPr/>
              <p:nvPr/>
            </p:nvCxnSpPr>
            <p:spPr>
              <a:xfrm>
                <a:off x="-7187794" y="127282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2" name="Google Shape;112;p3"/>
              <p:cNvCxnSpPr/>
              <p:nvPr/>
            </p:nvCxnSpPr>
            <p:spPr>
              <a:xfrm>
                <a:off x="-7187794" y="145478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3" name="Google Shape;113;p3"/>
              <p:cNvCxnSpPr/>
              <p:nvPr/>
            </p:nvCxnSpPr>
            <p:spPr>
              <a:xfrm>
                <a:off x="-7187794" y="1636734"/>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4" name="Google Shape;114;p3"/>
              <p:cNvCxnSpPr/>
              <p:nvPr/>
            </p:nvCxnSpPr>
            <p:spPr>
              <a:xfrm>
                <a:off x="-7187794" y="200064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5" name="Google Shape;115;p3"/>
              <p:cNvCxnSpPr/>
              <p:nvPr/>
            </p:nvCxnSpPr>
            <p:spPr>
              <a:xfrm>
                <a:off x="-7187794" y="363823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6" name="Google Shape;116;p3"/>
              <p:cNvCxnSpPr/>
              <p:nvPr/>
            </p:nvCxnSpPr>
            <p:spPr>
              <a:xfrm>
                <a:off x="-7187794" y="2182597"/>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7" name="Google Shape;117;p3"/>
              <p:cNvCxnSpPr/>
              <p:nvPr/>
            </p:nvCxnSpPr>
            <p:spPr>
              <a:xfrm>
                <a:off x="-7187794" y="236455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8" name="Google Shape;118;p3"/>
              <p:cNvCxnSpPr/>
              <p:nvPr/>
            </p:nvCxnSpPr>
            <p:spPr>
              <a:xfrm>
                <a:off x="-7187794" y="254650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9" name="Google Shape;119;p3"/>
              <p:cNvCxnSpPr/>
              <p:nvPr/>
            </p:nvCxnSpPr>
            <p:spPr>
              <a:xfrm>
                <a:off x="-7187794" y="272846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0" name="Google Shape;120;p3"/>
              <p:cNvCxnSpPr/>
              <p:nvPr/>
            </p:nvCxnSpPr>
            <p:spPr>
              <a:xfrm>
                <a:off x="-7187794" y="291041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1" name="Google Shape;121;p3"/>
              <p:cNvCxnSpPr/>
              <p:nvPr/>
            </p:nvCxnSpPr>
            <p:spPr>
              <a:xfrm>
                <a:off x="-7187794" y="309236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2" name="Google Shape;122;p3"/>
              <p:cNvCxnSpPr/>
              <p:nvPr/>
            </p:nvCxnSpPr>
            <p:spPr>
              <a:xfrm>
                <a:off x="-7187794" y="327432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3" name="Google Shape;123;p3"/>
              <p:cNvCxnSpPr/>
              <p:nvPr/>
            </p:nvCxnSpPr>
            <p:spPr>
              <a:xfrm>
                <a:off x="-7187794" y="3456278"/>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4" name="Google Shape;124;p3"/>
              <p:cNvCxnSpPr/>
              <p:nvPr/>
            </p:nvCxnSpPr>
            <p:spPr>
              <a:xfrm>
                <a:off x="-7187794" y="382018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5" name="Google Shape;125;p3"/>
              <p:cNvCxnSpPr/>
              <p:nvPr/>
            </p:nvCxnSpPr>
            <p:spPr>
              <a:xfrm>
                <a:off x="-7187794" y="4002141"/>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6" name="Google Shape;126;p3"/>
              <p:cNvCxnSpPr/>
              <p:nvPr/>
            </p:nvCxnSpPr>
            <p:spPr>
              <a:xfrm>
                <a:off x="-7187794" y="418409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7" name="Google Shape;127;p3"/>
              <p:cNvCxnSpPr/>
              <p:nvPr/>
            </p:nvCxnSpPr>
            <p:spPr>
              <a:xfrm>
                <a:off x="-7187794" y="436604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8" name="Google Shape;128;p3"/>
              <p:cNvCxnSpPr/>
              <p:nvPr/>
            </p:nvCxnSpPr>
            <p:spPr>
              <a:xfrm>
                <a:off x="-7187794" y="454800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9" name="Google Shape;129;p3"/>
              <p:cNvCxnSpPr/>
              <p:nvPr/>
            </p:nvCxnSpPr>
            <p:spPr>
              <a:xfrm>
                <a:off x="-7187794" y="4729958"/>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30" name="Google Shape;130;p3"/>
              <p:cNvCxnSpPr/>
              <p:nvPr/>
            </p:nvCxnSpPr>
            <p:spPr>
              <a:xfrm>
                <a:off x="-7187794" y="491191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31" name="Google Shape;131;p3"/>
              <p:cNvCxnSpPr/>
              <p:nvPr/>
            </p:nvCxnSpPr>
            <p:spPr>
              <a:xfrm>
                <a:off x="-7187794" y="5093866"/>
                <a:ext cx="9144000" cy="0"/>
              </a:xfrm>
              <a:prstGeom prst="straightConnector1">
                <a:avLst/>
              </a:prstGeom>
              <a:noFill/>
              <a:ln w="9525" cap="flat" cmpd="sng">
                <a:solidFill>
                  <a:schemeClr val="accent3"/>
                </a:solidFill>
                <a:prstDash val="solid"/>
                <a:round/>
                <a:headEnd type="none" w="med" len="med"/>
                <a:tailEnd type="none" w="med" len="med"/>
              </a:ln>
            </p:spPr>
          </p:cxnSp>
        </p:grpSp>
        <p:cxnSp>
          <p:nvCxnSpPr>
            <p:cNvPr id="132" name="Google Shape;132;p3"/>
            <p:cNvCxnSpPr/>
            <p:nvPr/>
          </p:nvCxnSpPr>
          <p:spPr>
            <a:xfrm>
              <a:off x="165728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33" name="Google Shape;133;p3"/>
            <p:cNvCxnSpPr/>
            <p:nvPr/>
          </p:nvCxnSpPr>
          <p:spPr>
            <a:xfrm>
              <a:off x="184533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34" name="Google Shape;134;p3"/>
            <p:cNvCxnSpPr/>
            <p:nvPr/>
          </p:nvCxnSpPr>
          <p:spPr>
            <a:xfrm>
              <a:off x="203337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35" name="Google Shape;135;p3"/>
            <p:cNvCxnSpPr/>
            <p:nvPr/>
          </p:nvCxnSpPr>
          <p:spPr>
            <a:xfrm>
              <a:off x="222142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36" name="Google Shape;136;p3"/>
            <p:cNvCxnSpPr/>
            <p:nvPr/>
          </p:nvCxnSpPr>
          <p:spPr>
            <a:xfrm>
              <a:off x="240946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37" name="Google Shape;137;p3"/>
            <p:cNvCxnSpPr/>
            <p:nvPr/>
          </p:nvCxnSpPr>
          <p:spPr>
            <a:xfrm>
              <a:off x="259751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38" name="Google Shape;138;p3"/>
            <p:cNvCxnSpPr/>
            <p:nvPr/>
          </p:nvCxnSpPr>
          <p:spPr>
            <a:xfrm>
              <a:off x="278556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39" name="Google Shape;139;p3"/>
            <p:cNvCxnSpPr/>
            <p:nvPr/>
          </p:nvCxnSpPr>
          <p:spPr>
            <a:xfrm>
              <a:off x="15291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0" name="Google Shape;140;p3"/>
            <p:cNvCxnSpPr/>
            <p:nvPr/>
          </p:nvCxnSpPr>
          <p:spPr>
            <a:xfrm>
              <a:off x="34096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1" name="Google Shape;141;p3"/>
            <p:cNvCxnSpPr/>
            <p:nvPr/>
          </p:nvCxnSpPr>
          <p:spPr>
            <a:xfrm>
              <a:off x="52900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2" name="Google Shape;142;p3"/>
            <p:cNvCxnSpPr/>
            <p:nvPr/>
          </p:nvCxnSpPr>
          <p:spPr>
            <a:xfrm>
              <a:off x="71705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3" name="Google Shape;143;p3"/>
            <p:cNvCxnSpPr/>
            <p:nvPr/>
          </p:nvCxnSpPr>
          <p:spPr>
            <a:xfrm>
              <a:off x="90509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4" name="Google Shape;144;p3"/>
            <p:cNvCxnSpPr/>
            <p:nvPr/>
          </p:nvCxnSpPr>
          <p:spPr>
            <a:xfrm>
              <a:off x="109314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5" name="Google Shape;145;p3"/>
            <p:cNvCxnSpPr/>
            <p:nvPr/>
          </p:nvCxnSpPr>
          <p:spPr>
            <a:xfrm>
              <a:off x="128119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6" name="Google Shape;146;p3"/>
            <p:cNvCxnSpPr/>
            <p:nvPr/>
          </p:nvCxnSpPr>
          <p:spPr>
            <a:xfrm>
              <a:off x="146923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7" name="Google Shape;147;p3"/>
            <p:cNvCxnSpPr/>
            <p:nvPr/>
          </p:nvCxnSpPr>
          <p:spPr>
            <a:xfrm>
              <a:off x="297360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8" name="Google Shape;148;p3"/>
            <p:cNvCxnSpPr/>
            <p:nvPr/>
          </p:nvCxnSpPr>
          <p:spPr>
            <a:xfrm>
              <a:off x="504211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49" name="Google Shape;149;p3"/>
            <p:cNvCxnSpPr/>
            <p:nvPr/>
          </p:nvCxnSpPr>
          <p:spPr>
            <a:xfrm>
              <a:off x="523016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50" name="Google Shape;150;p3"/>
            <p:cNvCxnSpPr/>
            <p:nvPr/>
          </p:nvCxnSpPr>
          <p:spPr>
            <a:xfrm>
              <a:off x="541820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51" name="Google Shape;151;p3"/>
            <p:cNvCxnSpPr/>
            <p:nvPr/>
          </p:nvCxnSpPr>
          <p:spPr>
            <a:xfrm>
              <a:off x="560625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52" name="Google Shape;152;p3"/>
            <p:cNvCxnSpPr/>
            <p:nvPr/>
          </p:nvCxnSpPr>
          <p:spPr>
            <a:xfrm>
              <a:off x="579430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53" name="Google Shape;153;p3"/>
            <p:cNvCxnSpPr/>
            <p:nvPr/>
          </p:nvCxnSpPr>
          <p:spPr>
            <a:xfrm>
              <a:off x="598234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54" name="Google Shape;154;p3"/>
            <p:cNvCxnSpPr/>
            <p:nvPr/>
          </p:nvCxnSpPr>
          <p:spPr>
            <a:xfrm>
              <a:off x="617039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55" name="Google Shape;155;p3"/>
            <p:cNvCxnSpPr/>
            <p:nvPr/>
          </p:nvCxnSpPr>
          <p:spPr>
            <a:xfrm>
              <a:off x="316165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56" name="Google Shape;156;p3"/>
            <p:cNvCxnSpPr/>
            <p:nvPr/>
          </p:nvCxnSpPr>
          <p:spPr>
            <a:xfrm>
              <a:off x="334970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57" name="Google Shape;157;p3"/>
            <p:cNvCxnSpPr/>
            <p:nvPr/>
          </p:nvCxnSpPr>
          <p:spPr>
            <a:xfrm>
              <a:off x="353774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58" name="Google Shape;158;p3"/>
            <p:cNvCxnSpPr/>
            <p:nvPr/>
          </p:nvCxnSpPr>
          <p:spPr>
            <a:xfrm>
              <a:off x="372579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59" name="Google Shape;159;p3"/>
            <p:cNvCxnSpPr/>
            <p:nvPr/>
          </p:nvCxnSpPr>
          <p:spPr>
            <a:xfrm>
              <a:off x="391383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0" name="Google Shape;160;p3"/>
            <p:cNvCxnSpPr/>
            <p:nvPr/>
          </p:nvCxnSpPr>
          <p:spPr>
            <a:xfrm>
              <a:off x="410188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1" name="Google Shape;161;p3"/>
            <p:cNvCxnSpPr/>
            <p:nvPr/>
          </p:nvCxnSpPr>
          <p:spPr>
            <a:xfrm>
              <a:off x="428993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2" name="Google Shape;162;p3"/>
            <p:cNvCxnSpPr/>
            <p:nvPr/>
          </p:nvCxnSpPr>
          <p:spPr>
            <a:xfrm>
              <a:off x="447797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3" name="Google Shape;163;p3"/>
            <p:cNvCxnSpPr/>
            <p:nvPr/>
          </p:nvCxnSpPr>
          <p:spPr>
            <a:xfrm>
              <a:off x="466602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4" name="Google Shape;164;p3"/>
            <p:cNvCxnSpPr/>
            <p:nvPr/>
          </p:nvCxnSpPr>
          <p:spPr>
            <a:xfrm>
              <a:off x="485406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5" name="Google Shape;165;p3"/>
            <p:cNvCxnSpPr/>
            <p:nvPr/>
          </p:nvCxnSpPr>
          <p:spPr>
            <a:xfrm>
              <a:off x="635843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6" name="Google Shape;166;p3"/>
            <p:cNvCxnSpPr/>
            <p:nvPr/>
          </p:nvCxnSpPr>
          <p:spPr>
            <a:xfrm>
              <a:off x="842694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7" name="Google Shape;167;p3"/>
            <p:cNvCxnSpPr/>
            <p:nvPr/>
          </p:nvCxnSpPr>
          <p:spPr>
            <a:xfrm>
              <a:off x="861499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8" name="Google Shape;168;p3"/>
            <p:cNvCxnSpPr/>
            <p:nvPr/>
          </p:nvCxnSpPr>
          <p:spPr>
            <a:xfrm>
              <a:off x="880304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69" name="Google Shape;169;p3"/>
            <p:cNvCxnSpPr/>
            <p:nvPr/>
          </p:nvCxnSpPr>
          <p:spPr>
            <a:xfrm>
              <a:off x="899108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0" name="Google Shape;170;p3"/>
            <p:cNvCxnSpPr/>
            <p:nvPr/>
          </p:nvCxnSpPr>
          <p:spPr>
            <a:xfrm>
              <a:off x="654648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1" name="Google Shape;171;p3"/>
            <p:cNvCxnSpPr/>
            <p:nvPr/>
          </p:nvCxnSpPr>
          <p:spPr>
            <a:xfrm>
              <a:off x="673453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2" name="Google Shape;172;p3"/>
            <p:cNvCxnSpPr/>
            <p:nvPr/>
          </p:nvCxnSpPr>
          <p:spPr>
            <a:xfrm>
              <a:off x="692257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3" name="Google Shape;173;p3"/>
            <p:cNvCxnSpPr/>
            <p:nvPr/>
          </p:nvCxnSpPr>
          <p:spPr>
            <a:xfrm>
              <a:off x="711062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4" name="Google Shape;174;p3"/>
            <p:cNvCxnSpPr/>
            <p:nvPr/>
          </p:nvCxnSpPr>
          <p:spPr>
            <a:xfrm>
              <a:off x="729867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5" name="Google Shape;175;p3"/>
            <p:cNvCxnSpPr/>
            <p:nvPr/>
          </p:nvCxnSpPr>
          <p:spPr>
            <a:xfrm>
              <a:off x="748671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6" name="Google Shape;176;p3"/>
            <p:cNvCxnSpPr/>
            <p:nvPr/>
          </p:nvCxnSpPr>
          <p:spPr>
            <a:xfrm>
              <a:off x="767476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7" name="Google Shape;177;p3"/>
            <p:cNvCxnSpPr/>
            <p:nvPr/>
          </p:nvCxnSpPr>
          <p:spPr>
            <a:xfrm>
              <a:off x="786280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8" name="Google Shape;178;p3"/>
            <p:cNvCxnSpPr/>
            <p:nvPr/>
          </p:nvCxnSpPr>
          <p:spPr>
            <a:xfrm>
              <a:off x="805085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79" name="Google Shape;179;p3"/>
            <p:cNvCxnSpPr/>
            <p:nvPr/>
          </p:nvCxnSpPr>
          <p:spPr>
            <a:xfrm>
              <a:off x="8238901" y="0"/>
              <a:ext cx="0" cy="5143500"/>
            </a:xfrm>
            <a:prstGeom prst="straightConnector1">
              <a:avLst/>
            </a:prstGeom>
            <a:noFill/>
            <a:ln w="9525" cap="flat" cmpd="sng">
              <a:solidFill>
                <a:schemeClr val="accent3"/>
              </a:solidFill>
              <a:prstDash val="solid"/>
              <a:round/>
              <a:headEnd type="none" w="med" len="med"/>
              <a:tailEnd type="none" w="med" len="med"/>
            </a:ln>
          </p:spPr>
        </p:cxnSp>
      </p:grpSp>
      <p:sp>
        <p:nvSpPr>
          <p:cNvPr id="180" name="Google Shape;180;p3"/>
          <p:cNvSpPr/>
          <p:nvPr/>
        </p:nvSpPr>
        <p:spPr>
          <a:xfrm>
            <a:off x="1283250" y="942900"/>
            <a:ext cx="6577500" cy="238200"/>
          </a:xfrm>
          <a:prstGeom prst="rect">
            <a:avLst/>
          </a:prstGeom>
          <a:solidFill>
            <a:schemeClr val="accent2"/>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rot="10800000">
            <a:off x="1283250" y="1181100"/>
            <a:ext cx="6577500" cy="3019500"/>
          </a:xfrm>
          <a:prstGeom prst="round1Rect">
            <a:avLst>
              <a:gd name="adj" fmla="val 12773"/>
            </a:avLst>
          </a:prstGeom>
          <a:solidFill>
            <a:schemeClr val="accent3"/>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 name="Google Shape;182;p3"/>
          <p:cNvGrpSpPr/>
          <p:nvPr/>
        </p:nvGrpSpPr>
        <p:grpSpPr>
          <a:xfrm>
            <a:off x="7205227" y="994524"/>
            <a:ext cx="543054" cy="134986"/>
            <a:chOff x="7462263" y="723984"/>
            <a:chExt cx="636044" cy="158100"/>
          </a:xfrm>
        </p:grpSpPr>
        <p:sp>
          <p:nvSpPr>
            <p:cNvPr id="183" name="Google Shape;183;p3"/>
            <p:cNvSpPr/>
            <p:nvPr/>
          </p:nvSpPr>
          <p:spPr>
            <a:xfrm>
              <a:off x="7703502" y="723984"/>
              <a:ext cx="153600" cy="158100"/>
            </a:xfrm>
            <a:prstGeom prst="rect">
              <a:avLst/>
            </a:prstGeom>
            <a:solidFill>
              <a:srgbClr val="F3F3F3"/>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7944708" y="723984"/>
              <a:ext cx="153600" cy="158100"/>
            </a:xfrm>
            <a:prstGeom prst="rect">
              <a:avLst/>
            </a:prstGeom>
            <a:solidFill>
              <a:srgbClr val="F3F3F3"/>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7462263" y="723984"/>
              <a:ext cx="153600" cy="158100"/>
            </a:xfrm>
            <a:prstGeom prst="rect">
              <a:avLst/>
            </a:prstGeom>
            <a:solidFill>
              <a:srgbClr val="F3F3F3"/>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6" name="Google Shape;186;p3"/>
            <p:cNvCxnSpPr/>
            <p:nvPr/>
          </p:nvCxnSpPr>
          <p:spPr>
            <a:xfrm>
              <a:off x="7491249" y="835743"/>
              <a:ext cx="95400" cy="0"/>
            </a:xfrm>
            <a:prstGeom prst="straightConnector1">
              <a:avLst/>
            </a:prstGeom>
            <a:noFill/>
            <a:ln w="9525" cap="flat" cmpd="sng">
              <a:solidFill>
                <a:schemeClr val="dk2"/>
              </a:solidFill>
              <a:prstDash val="solid"/>
              <a:round/>
              <a:headEnd type="none" w="med" len="med"/>
              <a:tailEnd type="none" w="med" len="med"/>
            </a:ln>
          </p:spPr>
        </p:cxnSp>
        <p:sp>
          <p:nvSpPr>
            <p:cNvPr id="187" name="Google Shape;187;p3"/>
            <p:cNvSpPr/>
            <p:nvPr/>
          </p:nvSpPr>
          <p:spPr>
            <a:xfrm>
              <a:off x="7739971" y="762860"/>
              <a:ext cx="80400" cy="80400"/>
            </a:xfrm>
            <a:prstGeom prst="rect">
              <a:avLst/>
            </a:prstGeom>
            <a:solidFill>
              <a:srgbClr val="F3F3F3"/>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3"/>
            <p:cNvGrpSpPr/>
            <p:nvPr/>
          </p:nvGrpSpPr>
          <p:grpSpPr>
            <a:xfrm>
              <a:off x="7982164" y="757305"/>
              <a:ext cx="78432" cy="78432"/>
              <a:chOff x="7398900" y="321850"/>
              <a:chExt cx="103500" cy="103500"/>
            </a:xfrm>
          </p:grpSpPr>
          <p:cxnSp>
            <p:nvCxnSpPr>
              <p:cNvPr id="189" name="Google Shape;189;p3"/>
              <p:cNvCxnSpPr/>
              <p:nvPr/>
            </p:nvCxnSpPr>
            <p:spPr>
              <a:xfrm>
                <a:off x="7398900" y="321850"/>
                <a:ext cx="103500" cy="103500"/>
              </a:xfrm>
              <a:prstGeom prst="straightConnector1">
                <a:avLst/>
              </a:prstGeom>
              <a:noFill/>
              <a:ln w="9525" cap="flat" cmpd="sng">
                <a:solidFill>
                  <a:schemeClr val="dk2"/>
                </a:solidFill>
                <a:prstDash val="solid"/>
                <a:round/>
                <a:headEnd type="none" w="med" len="med"/>
                <a:tailEnd type="none" w="med" len="med"/>
              </a:ln>
            </p:spPr>
          </p:cxnSp>
          <p:cxnSp>
            <p:nvCxnSpPr>
              <p:cNvPr id="190" name="Google Shape;190;p3"/>
              <p:cNvCxnSpPr/>
              <p:nvPr/>
            </p:nvCxnSpPr>
            <p:spPr>
              <a:xfrm flipH="1">
                <a:off x="7398900" y="321850"/>
                <a:ext cx="103500" cy="103500"/>
              </a:xfrm>
              <a:prstGeom prst="straightConnector1">
                <a:avLst/>
              </a:prstGeom>
              <a:noFill/>
              <a:ln w="9525" cap="flat" cmpd="sng">
                <a:solidFill>
                  <a:schemeClr val="dk2"/>
                </a:solidFill>
                <a:prstDash val="solid"/>
                <a:round/>
                <a:headEnd type="none" w="med" len="med"/>
                <a:tailEnd type="none" w="med" len="med"/>
              </a:ln>
            </p:spPr>
          </p:cxnSp>
        </p:grpSp>
      </p:grpSp>
      <p:sp>
        <p:nvSpPr>
          <p:cNvPr id="191" name="Google Shape;191;p3"/>
          <p:cNvSpPr txBox="1">
            <a:spLocks noGrp="1"/>
          </p:cNvSpPr>
          <p:nvPr>
            <p:ph type="title"/>
          </p:nvPr>
        </p:nvSpPr>
        <p:spPr>
          <a:xfrm>
            <a:off x="1824000" y="2619388"/>
            <a:ext cx="5496000" cy="6756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2" name="Google Shape;192;p3"/>
          <p:cNvSpPr txBox="1">
            <a:spLocks noGrp="1"/>
          </p:cNvSpPr>
          <p:nvPr>
            <p:ph type="title" idx="2" hasCustomPrompt="1"/>
          </p:nvPr>
        </p:nvSpPr>
        <p:spPr>
          <a:xfrm>
            <a:off x="4046250" y="1753375"/>
            <a:ext cx="1051500" cy="564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93" name="Google Shape;193;p3"/>
          <p:cNvSpPr txBox="1">
            <a:spLocks noGrp="1"/>
          </p:cNvSpPr>
          <p:nvPr>
            <p:ph type="subTitle" idx="1"/>
          </p:nvPr>
        </p:nvSpPr>
        <p:spPr>
          <a:xfrm>
            <a:off x="2268600" y="3489525"/>
            <a:ext cx="4606800" cy="329100"/>
          </a:xfrm>
          <a:prstGeom prst="rect">
            <a:avLst/>
          </a:prstGeom>
          <a:solidFill>
            <a:schemeClr val="accent5"/>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1"/>
        <p:cNvGrpSpPr/>
        <p:nvPr/>
      </p:nvGrpSpPr>
      <p:grpSpPr>
        <a:xfrm>
          <a:off x="0" y="0"/>
          <a:ext cx="0" cy="0"/>
          <a:chOff x="0" y="0"/>
          <a:chExt cx="0" cy="0"/>
        </a:xfrm>
      </p:grpSpPr>
      <p:grpSp>
        <p:nvGrpSpPr>
          <p:cNvPr id="382" name="Google Shape;382;p6"/>
          <p:cNvGrpSpPr/>
          <p:nvPr/>
        </p:nvGrpSpPr>
        <p:grpSpPr>
          <a:xfrm>
            <a:off x="0" y="0"/>
            <a:ext cx="9144000" cy="5143500"/>
            <a:chOff x="0" y="0"/>
            <a:chExt cx="9144000" cy="5143500"/>
          </a:xfrm>
        </p:grpSpPr>
        <p:grpSp>
          <p:nvGrpSpPr>
            <p:cNvPr id="383" name="Google Shape;383;p6"/>
            <p:cNvGrpSpPr/>
            <p:nvPr/>
          </p:nvGrpSpPr>
          <p:grpSpPr>
            <a:xfrm>
              <a:off x="0" y="115367"/>
              <a:ext cx="9144000" cy="4912766"/>
              <a:chOff x="-7187794" y="181100"/>
              <a:chExt cx="9144000" cy="4912766"/>
            </a:xfrm>
          </p:grpSpPr>
          <p:cxnSp>
            <p:nvCxnSpPr>
              <p:cNvPr id="384" name="Google Shape;384;p6"/>
              <p:cNvCxnSpPr/>
              <p:nvPr/>
            </p:nvCxnSpPr>
            <p:spPr>
              <a:xfrm>
                <a:off x="-7187794" y="1811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85" name="Google Shape;385;p6"/>
              <p:cNvCxnSpPr/>
              <p:nvPr/>
            </p:nvCxnSpPr>
            <p:spPr>
              <a:xfrm>
                <a:off x="-7187794" y="181868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86" name="Google Shape;386;p6"/>
              <p:cNvCxnSpPr/>
              <p:nvPr/>
            </p:nvCxnSpPr>
            <p:spPr>
              <a:xfrm>
                <a:off x="-7187794" y="363054"/>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87" name="Google Shape;387;p6"/>
              <p:cNvCxnSpPr/>
              <p:nvPr/>
            </p:nvCxnSpPr>
            <p:spPr>
              <a:xfrm>
                <a:off x="-7187794" y="54500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88" name="Google Shape;388;p6"/>
              <p:cNvCxnSpPr/>
              <p:nvPr/>
            </p:nvCxnSpPr>
            <p:spPr>
              <a:xfrm>
                <a:off x="-7187794" y="72696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89" name="Google Shape;389;p6"/>
              <p:cNvCxnSpPr/>
              <p:nvPr/>
            </p:nvCxnSpPr>
            <p:spPr>
              <a:xfrm>
                <a:off x="-7187794" y="908917"/>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90" name="Google Shape;390;p6"/>
              <p:cNvCxnSpPr/>
              <p:nvPr/>
            </p:nvCxnSpPr>
            <p:spPr>
              <a:xfrm>
                <a:off x="-7187794" y="109087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91" name="Google Shape;391;p6"/>
              <p:cNvCxnSpPr/>
              <p:nvPr/>
            </p:nvCxnSpPr>
            <p:spPr>
              <a:xfrm>
                <a:off x="-7187794" y="127282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92" name="Google Shape;392;p6"/>
              <p:cNvCxnSpPr/>
              <p:nvPr/>
            </p:nvCxnSpPr>
            <p:spPr>
              <a:xfrm>
                <a:off x="-7187794" y="145478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93" name="Google Shape;393;p6"/>
              <p:cNvCxnSpPr/>
              <p:nvPr/>
            </p:nvCxnSpPr>
            <p:spPr>
              <a:xfrm>
                <a:off x="-7187794" y="1636734"/>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94" name="Google Shape;394;p6"/>
              <p:cNvCxnSpPr/>
              <p:nvPr/>
            </p:nvCxnSpPr>
            <p:spPr>
              <a:xfrm>
                <a:off x="-7187794" y="200064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95" name="Google Shape;395;p6"/>
              <p:cNvCxnSpPr/>
              <p:nvPr/>
            </p:nvCxnSpPr>
            <p:spPr>
              <a:xfrm>
                <a:off x="-7187794" y="363823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96" name="Google Shape;396;p6"/>
              <p:cNvCxnSpPr/>
              <p:nvPr/>
            </p:nvCxnSpPr>
            <p:spPr>
              <a:xfrm>
                <a:off x="-7187794" y="2182597"/>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97" name="Google Shape;397;p6"/>
              <p:cNvCxnSpPr/>
              <p:nvPr/>
            </p:nvCxnSpPr>
            <p:spPr>
              <a:xfrm>
                <a:off x="-7187794" y="236455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98" name="Google Shape;398;p6"/>
              <p:cNvCxnSpPr/>
              <p:nvPr/>
            </p:nvCxnSpPr>
            <p:spPr>
              <a:xfrm>
                <a:off x="-7187794" y="254650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99" name="Google Shape;399;p6"/>
              <p:cNvCxnSpPr/>
              <p:nvPr/>
            </p:nvCxnSpPr>
            <p:spPr>
              <a:xfrm>
                <a:off x="-7187794" y="272846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00" name="Google Shape;400;p6"/>
              <p:cNvCxnSpPr/>
              <p:nvPr/>
            </p:nvCxnSpPr>
            <p:spPr>
              <a:xfrm>
                <a:off x="-7187794" y="291041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01" name="Google Shape;401;p6"/>
              <p:cNvCxnSpPr/>
              <p:nvPr/>
            </p:nvCxnSpPr>
            <p:spPr>
              <a:xfrm>
                <a:off x="-7187794" y="309236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02" name="Google Shape;402;p6"/>
              <p:cNvCxnSpPr/>
              <p:nvPr/>
            </p:nvCxnSpPr>
            <p:spPr>
              <a:xfrm>
                <a:off x="-7187794" y="327432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03" name="Google Shape;403;p6"/>
              <p:cNvCxnSpPr/>
              <p:nvPr/>
            </p:nvCxnSpPr>
            <p:spPr>
              <a:xfrm>
                <a:off x="-7187794" y="3456278"/>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04" name="Google Shape;404;p6"/>
              <p:cNvCxnSpPr/>
              <p:nvPr/>
            </p:nvCxnSpPr>
            <p:spPr>
              <a:xfrm>
                <a:off x="-7187794" y="382018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05" name="Google Shape;405;p6"/>
              <p:cNvCxnSpPr/>
              <p:nvPr/>
            </p:nvCxnSpPr>
            <p:spPr>
              <a:xfrm>
                <a:off x="-7187794" y="4002141"/>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06" name="Google Shape;406;p6"/>
              <p:cNvCxnSpPr/>
              <p:nvPr/>
            </p:nvCxnSpPr>
            <p:spPr>
              <a:xfrm>
                <a:off x="-7187794" y="418409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07" name="Google Shape;407;p6"/>
              <p:cNvCxnSpPr/>
              <p:nvPr/>
            </p:nvCxnSpPr>
            <p:spPr>
              <a:xfrm>
                <a:off x="-7187794" y="436604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08" name="Google Shape;408;p6"/>
              <p:cNvCxnSpPr/>
              <p:nvPr/>
            </p:nvCxnSpPr>
            <p:spPr>
              <a:xfrm>
                <a:off x="-7187794" y="454800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09" name="Google Shape;409;p6"/>
              <p:cNvCxnSpPr/>
              <p:nvPr/>
            </p:nvCxnSpPr>
            <p:spPr>
              <a:xfrm>
                <a:off x="-7187794" y="4729958"/>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10" name="Google Shape;410;p6"/>
              <p:cNvCxnSpPr/>
              <p:nvPr/>
            </p:nvCxnSpPr>
            <p:spPr>
              <a:xfrm>
                <a:off x="-7187794" y="491191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11" name="Google Shape;411;p6"/>
              <p:cNvCxnSpPr/>
              <p:nvPr/>
            </p:nvCxnSpPr>
            <p:spPr>
              <a:xfrm>
                <a:off x="-7187794" y="5093866"/>
                <a:ext cx="9144000" cy="0"/>
              </a:xfrm>
              <a:prstGeom prst="straightConnector1">
                <a:avLst/>
              </a:prstGeom>
              <a:noFill/>
              <a:ln w="9525" cap="flat" cmpd="sng">
                <a:solidFill>
                  <a:schemeClr val="accent3"/>
                </a:solidFill>
                <a:prstDash val="solid"/>
                <a:round/>
                <a:headEnd type="none" w="med" len="med"/>
                <a:tailEnd type="none" w="med" len="med"/>
              </a:ln>
            </p:spPr>
          </p:cxnSp>
        </p:grpSp>
        <p:cxnSp>
          <p:nvCxnSpPr>
            <p:cNvPr id="412" name="Google Shape;412;p6"/>
            <p:cNvCxnSpPr/>
            <p:nvPr/>
          </p:nvCxnSpPr>
          <p:spPr>
            <a:xfrm>
              <a:off x="165728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13" name="Google Shape;413;p6"/>
            <p:cNvCxnSpPr/>
            <p:nvPr/>
          </p:nvCxnSpPr>
          <p:spPr>
            <a:xfrm>
              <a:off x="184533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14" name="Google Shape;414;p6"/>
            <p:cNvCxnSpPr/>
            <p:nvPr/>
          </p:nvCxnSpPr>
          <p:spPr>
            <a:xfrm>
              <a:off x="203337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15" name="Google Shape;415;p6"/>
            <p:cNvCxnSpPr/>
            <p:nvPr/>
          </p:nvCxnSpPr>
          <p:spPr>
            <a:xfrm>
              <a:off x="222142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16" name="Google Shape;416;p6"/>
            <p:cNvCxnSpPr/>
            <p:nvPr/>
          </p:nvCxnSpPr>
          <p:spPr>
            <a:xfrm>
              <a:off x="240946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17" name="Google Shape;417;p6"/>
            <p:cNvCxnSpPr/>
            <p:nvPr/>
          </p:nvCxnSpPr>
          <p:spPr>
            <a:xfrm>
              <a:off x="259751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18" name="Google Shape;418;p6"/>
            <p:cNvCxnSpPr/>
            <p:nvPr/>
          </p:nvCxnSpPr>
          <p:spPr>
            <a:xfrm>
              <a:off x="278556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19" name="Google Shape;419;p6"/>
            <p:cNvCxnSpPr/>
            <p:nvPr/>
          </p:nvCxnSpPr>
          <p:spPr>
            <a:xfrm>
              <a:off x="15291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20" name="Google Shape;420;p6"/>
            <p:cNvCxnSpPr/>
            <p:nvPr/>
          </p:nvCxnSpPr>
          <p:spPr>
            <a:xfrm>
              <a:off x="34096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21" name="Google Shape;421;p6"/>
            <p:cNvCxnSpPr/>
            <p:nvPr/>
          </p:nvCxnSpPr>
          <p:spPr>
            <a:xfrm>
              <a:off x="52900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22" name="Google Shape;422;p6"/>
            <p:cNvCxnSpPr/>
            <p:nvPr/>
          </p:nvCxnSpPr>
          <p:spPr>
            <a:xfrm>
              <a:off x="71705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23" name="Google Shape;423;p6"/>
            <p:cNvCxnSpPr/>
            <p:nvPr/>
          </p:nvCxnSpPr>
          <p:spPr>
            <a:xfrm>
              <a:off x="90509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24" name="Google Shape;424;p6"/>
            <p:cNvCxnSpPr/>
            <p:nvPr/>
          </p:nvCxnSpPr>
          <p:spPr>
            <a:xfrm>
              <a:off x="109314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25" name="Google Shape;425;p6"/>
            <p:cNvCxnSpPr/>
            <p:nvPr/>
          </p:nvCxnSpPr>
          <p:spPr>
            <a:xfrm>
              <a:off x="128119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26" name="Google Shape;426;p6"/>
            <p:cNvCxnSpPr/>
            <p:nvPr/>
          </p:nvCxnSpPr>
          <p:spPr>
            <a:xfrm>
              <a:off x="146923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27" name="Google Shape;427;p6"/>
            <p:cNvCxnSpPr/>
            <p:nvPr/>
          </p:nvCxnSpPr>
          <p:spPr>
            <a:xfrm>
              <a:off x="297360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28" name="Google Shape;428;p6"/>
            <p:cNvCxnSpPr/>
            <p:nvPr/>
          </p:nvCxnSpPr>
          <p:spPr>
            <a:xfrm>
              <a:off x="504211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29" name="Google Shape;429;p6"/>
            <p:cNvCxnSpPr/>
            <p:nvPr/>
          </p:nvCxnSpPr>
          <p:spPr>
            <a:xfrm>
              <a:off x="523016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30" name="Google Shape;430;p6"/>
            <p:cNvCxnSpPr/>
            <p:nvPr/>
          </p:nvCxnSpPr>
          <p:spPr>
            <a:xfrm>
              <a:off x="541820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31" name="Google Shape;431;p6"/>
            <p:cNvCxnSpPr/>
            <p:nvPr/>
          </p:nvCxnSpPr>
          <p:spPr>
            <a:xfrm>
              <a:off x="560625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32" name="Google Shape;432;p6"/>
            <p:cNvCxnSpPr/>
            <p:nvPr/>
          </p:nvCxnSpPr>
          <p:spPr>
            <a:xfrm>
              <a:off x="579430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33" name="Google Shape;433;p6"/>
            <p:cNvCxnSpPr/>
            <p:nvPr/>
          </p:nvCxnSpPr>
          <p:spPr>
            <a:xfrm>
              <a:off x="598234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34" name="Google Shape;434;p6"/>
            <p:cNvCxnSpPr/>
            <p:nvPr/>
          </p:nvCxnSpPr>
          <p:spPr>
            <a:xfrm>
              <a:off x="617039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35" name="Google Shape;435;p6"/>
            <p:cNvCxnSpPr/>
            <p:nvPr/>
          </p:nvCxnSpPr>
          <p:spPr>
            <a:xfrm>
              <a:off x="316165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36" name="Google Shape;436;p6"/>
            <p:cNvCxnSpPr/>
            <p:nvPr/>
          </p:nvCxnSpPr>
          <p:spPr>
            <a:xfrm>
              <a:off x="334970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37" name="Google Shape;437;p6"/>
            <p:cNvCxnSpPr/>
            <p:nvPr/>
          </p:nvCxnSpPr>
          <p:spPr>
            <a:xfrm>
              <a:off x="353774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38" name="Google Shape;438;p6"/>
            <p:cNvCxnSpPr/>
            <p:nvPr/>
          </p:nvCxnSpPr>
          <p:spPr>
            <a:xfrm>
              <a:off x="372579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39" name="Google Shape;439;p6"/>
            <p:cNvCxnSpPr/>
            <p:nvPr/>
          </p:nvCxnSpPr>
          <p:spPr>
            <a:xfrm>
              <a:off x="391383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40" name="Google Shape;440;p6"/>
            <p:cNvCxnSpPr/>
            <p:nvPr/>
          </p:nvCxnSpPr>
          <p:spPr>
            <a:xfrm>
              <a:off x="410188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41" name="Google Shape;441;p6"/>
            <p:cNvCxnSpPr/>
            <p:nvPr/>
          </p:nvCxnSpPr>
          <p:spPr>
            <a:xfrm>
              <a:off x="428993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42" name="Google Shape;442;p6"/>
            <p:cNvCxnSpPr/>
            <p:nvPr/>
          </p:nvCxnSpPr>
          <p:spPr>
            <a:xfrm>
              <a:off x="447797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43" name="Google Shape;443;p6"/>
            <p:cNvCxnSpPr/>
            <p:nvPr/>
          </p:nvCxnSpPr>
          <p:spPr>
            <a:xfrm>
              <a:off x="466602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44" name="Google Shape;444;p6"/>
            <p:cNvCxnSpPr/>
            <p:nvPr/>
          </p:nvCxnSpPr>
          <p:spPr>
            <a:xfrm>
              <a:off x="485406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45" name="Google Shape;445;p6"/>
            <p:cNvCxnSpPr/>
            <p:nvPr/>
          </p:nvCxnSpPr>
          <p:spPr>
            <a:xfrm>
              <a:off x="635843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46" name="Google Shape;446;p6"/>
            <p:cNvCxnSpPr/>
            <p:nvPr/>
          </p:nvCxnSpPr>
          <p:spPr>
            <a:xfrm>
              <a:off x="842694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47" name="Google Shape;447;p6"/>
            <p:cNvCxnSpPr/>
            <p:nvPr/>
          </p:nvCxnSpPr>
          <p:spPr>
            <a:xfrm>
              <a:off x="861499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48" name="Google Shape;448;p6"/>
            <p:cNvCxnSpPr/>
            <p:nvPr/>
          </p:nvCxnSpPr>
          <p:spPr>
            <a:xfrm>
              <a:off x="880304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49" name="Google Shape;449;p6"/>
            <p:cNvCxnSpPr/>
            <p:nvPr/>
          </p:nvCxnSpPr>
          <p:spPr>
            <a:xfrm>
              <a:off x="899108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50" name="Google Shape;450;p6"/>
            <p:cNvCxnSpPr/>
            <p:nvPr/>
          </p:nvCxnSpPr>
          <p:spPr>
            <a:xfrm>
              <a:off x="654648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51" name="Google Shape;451;p6"/>
            <p:cNvCxnSpPr/>
            <p:nvPr/>
          </p:nvCxnSpPr>
          <p:spPr>
            <a:xfrm>
              <a:off x="673453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52" name="Google Shape;452;p6"/>
            <p:cNvCxnSpPr/>
            <p:nvPr/>
          </p:nvCxnSpPr>
          <p:spPr>
            <a:xfrm>
              <a:off x="692257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53" name="Google Shape;453;p6"/>
            <p:cNvCxnSpPr/>
            <p:nvPr/>
          </p:nvCxnSpPr>
          <p:spPr>
            <a:xfrm>
              <a:off x="711062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54" name="Google Shape;454;p6"/>
            <p:cNvCxnSpPr/>
            <p:nvPr/>
          </p:nvCxnSpPr>
          <p:spPr>
            <a:xfrm>
              <a:off x="729867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55" name="Google Shape;455;p6"/>
            <p:cNvCxnSpPr/>
            <p:nvPr/>
          </p:nvCxnSpPr>
          <p:spPr>
            <a:xfrm>
              <a:off x="748671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56" name="Google Shape;456;p6"/>
            <p:cNvCxnSpPr/>
            <p:nvPr/>
          </p:nvCxnSpPr>
          <p:spPr>
            <a:xfrm>
              <a:off x="767476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57" name="Google Shape;457;p6"/>
            <p:cNvCxnSpPr/>
            <p:nvPr/>
          </p:nvCxnSpPr>
          <p:spPr>
            <a:xfrm>
              <a:off x="786280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58" name="Google Shape;458;p6"/>
            <p:cNvCxnSpPr/>
            <p:nvPr/>
          </p:nvCxnSpPr>
          <p:spPr>
            <a:xfrm>
              <a:off x="805085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459" name="Google Shape;459;p6"/>
            <p:cNvCxnSpPr/>
            <p:nvPr/>
          </p:nvCxnSpPr>
          <p:spPr>
            <a:xfrm>
              <a:off x="8238901" y="0"/>
              <a:ext cx="0" cy="5143500"/>
            </a:xfrm>
            <a:prstGeom prst="straightConnector1">
              <a:avLst/>
            </a:prstGeom>
            <a:noFill/>
            <a:ln w="9525" cap="flat" cmpd="sng">
              <a:solidFill>
                <a:schemeClr val="accent3"/>
              </a:solidFill>
              <a:prstDash val="solid"/>
              <a:round/>
              <a:headEnd type="none" w="med" len="med"/>
              <a:tailEnd type="none" w="med" len="med"/>
            </a:ln>
          </p:spPr>
        </p:cxnSp>
      </p:grpSp>
      <p:sp>
        <p:nvSpPr>
          <p:cNvPr id="460" name="Google Shape;460;p6"/>
          <p:cNvSpPr/>
          <p:nvPr/>
        </p:nvSpPr>
        <p:spPr>
          <a:xfrm>
            <a:off x="562600" y="535000"/>
            <a:ext cx="7713900" cy="238200"/>
          </a:xfrm>
          <a:prstGeom prst="rect">
            <a:avLst/>
          </a:prstGeom>
          <a:solidFill>
            <a:schemeClr val="accent2"/>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rot="10800000">
            <a:off x="562600" y="773125"/>
            <a:ext cx="7713900" cy="3832800"/>
          </a:xfrm>
          <a:prstGeom prst="round1Rect">
            <a:avLst>
              <a:gd name="adj" fmla="val 9707"/>
            </a:avLst>
          </a:prstGeom>
          <a:solidFill>
            <a:schemeClr val="accent3"/>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6"/>
          <p:cNvGrpSpPr/>
          <p:nvPr/>
        </p:nvGrpSpPr>
        <p:grpSpPr>
          <a:xfrm>
            <a:off x="7620977" y="586624"/>
            <a:ext cx="543054" cy="134986"/>
            <a:chOff x="7462263" y="723984"/>
            <a:chExt cx="636044" cy="158100"/>
          </a:xfrm>
        </p:grpSpPr>
        <p:sp>
          <p:nvSpPr>
            <p:cNvPr id="463" name="Google Shape;463;p6"/>
            <p:cNvSpPr/>
            <p:nvPr/>
          </p:nvSpPr>
          <p:spPr>
            <a:xfrm>
              <a:off x="7703502" y="723984"/>
              <a:ext cx="153600" cy="158100"/>
            </a:xfrm>
            <a:prstGeom prst="rect">
              <a:avLst/>
            </a:prstGeom>
            <a:solidFill>
              <a:schemeClr val="lt1"/>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
            <p:cNvSpPr/>
            <p:nvPr/>
          </p:nvSpPr>
          <p:spPr>
            <a:xfrm>
              <a:off x="7944708" y="723984"/>
              <a:ext cx="153600" cy="158100"/>
            </a:xfrm>
            <a:prstGeom prst="rect">
              <a:avLst/>
            </a:prstGeom>
            <a:solidFill>
              <a:schemeClr val="lt1"/>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
            <p:cNvSpPr/>
            <p:nvPr/>
          </p:nvSpPr>
          <p:spPr>
            <a:xfrm>
              <a:off x="7462263" y="723984"/>
              <a:ext cx="153600" cy="158100"/>
            </a:xfrm>
            <a:prstGeom prst="rect">
              <a:avLst/>
            </a:prstGeom>
            <a:solidFill>
              <a:schemeClr val="lt1"/>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6" name="Google Shape;466;p6"/>
            <p:cNvCxnSpPr/>
            <p:nvPr/>
          </p:nvCxnSpPr>
          <p:spPr>
            <a:xfrm>
              <a:off x="7491249" y="835743"/>
              <a:ext cx="95400" cy="0"/>
            </a:xfrm>
            <a:prstGeom prst="straightConnector1">
              <a:avLst/>
            </a:prstGeom>
            <a:noFill/>
            <a:ln w="9525" cap="flat" cmpd="sng">
              <a:solidFill>
                <a:schemeClr val="dk2"/>
              </a:solidFill>
              <a:prstDash val="solid"/>
              <a:round/>
              <a:headEnd type="none" w="med" len="med"/>
              <a:tailEnd type="none" w="med" len="med"/>
            </a:ln>
          </p:spPr>
        </p:cxnSp>
        <p:sp>
          <p:nvSpPr>
            <p:cNvPr id="467" name="Google Shape;467;p6"/>
            <p:cNvSpPr/>
            <p:nvPr/>
          </p:nvSpPr>
          <p:spPr>
            <a:xfrm>
              <a:off x="7739971" y="762860"/>
              <a:ext cx="80400" cy="80400"/>
            </a:xfrm>
            <a:prstGeom prst="rect">
              <a:avLst/>
            </a:prstGeom>
            <a:solidFill>
              <a:schemeClr val="lt1"/>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 name="Google Shape;468;p6"/>
            <p:cNvGrpSpPr/>
            <p:nvPr/>
          </p:nvGrpSpPr>
          <p:grpSpPr>
            <a:xfrm>
              <a:off x="7982164" y="757305"/>
              <a:ext cx="78432" cy="78432"/>
              <a:chOff x="7398900" y="321850"/>
              <a:chExt cx="103500" cy="103500"/>
            </a:xfrm>
          </p:grpSpPr>
          <p:cxnSp>
            <p:nvCxnSpPr>
              <p:cNvPr id="469" name="Google Shape;469;p6"/>
              <p:cNvCxnSpPr/>
              <p:nvPr/>
            </p:nvCxnSpPr>
            <p:spPr>
              <a:xfrm>
                <a:off x="7398900" y="321850"/>
                <a:ext cx="103500" cy="103500"/>
              </a:xfrm>
              <a:prstGeom prst="straightConnector1">
                <a:avLst/>
              </a:prstGeom>
              <a:noFill/>
              <a:ln w="9525" cap="flat" cmpd="sng">
                <a:solidFill>
                  <a:schemeClr val="dk2"/>
                </a:solidFill>
                <a:prstDash val="solid"/>
                <a:round/>
                <a:headEnd type="none" w="med" len="med"/>
                <a:tailEnd type="none" w="med" len="med"/>
              </a:ln>
            </p:spPr>
          </p:cxnSp>
          <p:cxnSp>
            <p:nvCxnSpPr>
              <p:cNvPr id="470" name="Google Shape;470;p6"/>
              <p:cNvCxnSpPr/>
              <p:nvPr/>
            </p:nvCxnSpPr>
            <p:spPr>
              <a:xfrm flipH="1">
                <a:off x="7398900" y="321850"/>
                <a:ext cx="103500" cy="103500"/>
              </a:xfrm>
              <a:prstGeom prst="straightConnector1">
                <a:avLst/>
              </a:prstGeom>
              <a:noFill/>
              <a:ln w="9525" cap="flat" cmpd="sng">
                <a:solidFill>
                  <a:schemeClr val="dk2"/>
                </a:solidFill>
                <a:prstDash val="solid"/>
                <a:round/>
                <a:headEnd type="none" w="med" len="med"/>
                <a:tailEnd type="none" w="med" len="med"/>
              </a:ln>
            </p:spPr>
          </p:cxnSp>
        </p:grpSp>
      </p:grpSp>
      <p:sp>
        <p:nvSpPr>
          <p:cNvPr id="471" name="Google Shape;471;p6"/>
          <p:cNvSpPr txBox="1">
            <a:spLocks noGrp="1"/>
          </p:cNvSpPr>
          <p:nvPr>
            <p:ph type="title"/>
          </p:nvPr>
        </p:nvSpPr>
        <p:spPr>
          <a:xfrm>
            <a:off x="715100" y="796425"/>
            <a:ext cx="7394400" cy="3831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2"/>
        <p:cNvGrpSpPr/>
        <p:nvPr/>
      </p:nvGrpSpPr>
      <p:grpSpPr>
        <a:xfrm>
          <a:off x="0" y="0"/>
          <a:ext cx="0" cy="0"/>
          <a:chOff x="0" y="0"/>
          <a:chExt cx="0" cy="0"/>
        </a:xfrm>
      </p:grpSpPr>
      <p:grpSp>
        <p:nvGrpSpPr>
          <p:cNvPr id="473" name="Google Shape;473;p7"/>
          <p:cNvGrpSpPr/>
          <p:nvPr/>
        </p:nvGrpSpPr>
        <p:grpSpPr>
          <a:xfrm>
            <a:off x="0" y="0"/>
            <a:ext cx="9144000" cy="5143500"/>
            <a:chOff x="0" y="0"/>
            <a:chExt cx="9144000" cy="5143500"/>
          </a:xfrm>
        </p:grpSpPr>
        <p:grpSp>
          <p:nvGrpSpPr>
            <p:cNvPr id="474" name="Google Shape;474;p7"/>
            <p:cNvGrpSpPr/>
            <p:nvPr/>
          </p:nvGrpSpPr>
          <p:grpSpPr>
            <a:xfrm>
              <a:off x="0" y="115367"/>
              <a:ext cx="9144000" cy="4912766"/>
              <a:chOff x="-7187794" y="181100"/>
              <a:chExt cx="9144000" cy="4912766"/>
            </a:xfrm>
          </p:grpSpPr>
          <p:cxnSp>
            <p:nvCxnSpPr>
              <p:cNvPr id="475" name="Google Shape;475;p7"/>
              <p:cNvCxnSpPr/>
              <p:nvPr/>
            </p:nvCxnSpPr>
            <p:spPr>
              <a:xfrm>
                <a:off x="-7187794" y="1811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76" name="Google Shape;476;p7"/>
              <p:cNvCxnSpPr/>
              <p:nvPr/>
            </p:nvCxnSpPr>
            <p:spPr>
              <a:xfrm>
                <a:off x="-7187794" y="181868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77" name="Google Shape;477;p7"/>
              <p:cNvCxnSpPr/>
              <p:nvPr/>
            </p:nvCxnSpPr>
            <p:spPr>
              <a:xfrm>
                <a:off x="-7187794" y="363054"/>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78" name="Google Shape;478;p7"/>
              <p:cNvCxnSpPr/>
              <p:nvPr/>
            </p:nvCxnSpPr>
            <p:spPr>
              <a:xfrm>
                <a:off x="-7187794" y="54500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79" name="Google Shape;479;p7"/>
              <p:cNvCxnSpPr/>
              <p:nvPr/>
            </p:nvCxnSpPr>
            <p:spPr>
              <a:xfrm>
                <a:off x="-7187794" y="72696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80" name="Google Shape;480;p7"/>
              <p:cNvCxnSpPr/>
              <p:nvPr/>
            </p:nvCxnSpPr>
            <p:spPr>
              <a:xfrm>
                <a:off x="-7187794" y="908917"/>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81" name="Google Shape;481;p7"/>
              <p:cNvCxnSpPr/>
              <p:nvPr/>
            </p:nvCxnSpPr>
            <p:spPr>
              <a:xfrm>
                <a:off x="-7187794" y="109087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82" name="Google Shape;482;p7"/>
              <p:cNvCxnSpPr/>
              <p:nvPr/>
            </p:nvCxnSpPr>
            <p:spPr>
              <a:xfrm>
                <a:off x="-7187794" y="127282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83" name="Google Shape;483;p7"/>
              <p:cNvCxnSpPr/>
              <p:nvPr/>
            </p:nvCxnSpPr>
            <p:spPr>
              <a:xfrm>
                <a:off x="-7187794" y="145478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84" name="Google Shape;484;p7"/>
              <p:cNvCxnSpPr/>
              <p:nvPr/>
            </p:nvCxnSpPr>
            <p:spPr>
              <a:xfrm>
                <a:off x="-7187794" y="1636734"/>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85" name="Google Shape;485;p7"/>
              <p:cNvCxnSpPr/>
              <p:nvPr/>
            </p:nvCxnSpPr>
            <p:spPr>
              <a:xfrm>
                <a:off x="-7187794" y="200064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86" name="Google Shape;486;p7"/>
              <p:cNvCxnSpPr/>
              <p:nvPr/>
            </p:nvCxnSpPr>
            <p:spPr>
              <a:xfrm>
                <a:off x="-7187794" y="363823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87" name="Google Shape;487;p7"/>
              <p:cNvCxnSpPr/>
              <p:nvPr/>
            </p:nvCxnSpPr>
            <p:spPr>
              <a:xfrm>
                <a:off x="-7187794" y="2182597"/>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88" name="Google Shape;488;p7"/>
              <p:cNvCxnSpPr/>
              <p:nvPr/>
            </p:nvCxnSpPr>
            <p:spPr>
              <a:xfrm>
                <a:off x="-7187794" y="236455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89" name="Google Shape;489;p7"/>
              <p:cNvCxnSpPr/>
              <p:nvPr/>
            </p:nvCxnSpPr>
            <p:spPr>
              <a:xfrm>
                <a:off x="-7187794" y="254650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90" name="Google Shape;490;p7"/>
              <p:cNvCxnSpPr/>
              <p:nvPr/>
            </p:nvCxnSpPr>
            <p:spPr>
              <a:xfrm>
                <a:off x="-7187794" y="272846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91" name="Google Shape;491;p7"/>
              <p:cNvCxnSpPr/>
              <p:nvPr/>
            </p:nvCxnSpPr>
            <p:spPr>
              <a:xfrm>
                <a:off x="-7187794" y="291041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92" name="Google Shape;492;p7"/>
              <p:cNvCxnSpPr/>
              <p:nvPr/>
            </p:nvCxnSpPr>
            <p:spPr>
              <a:xfrm>
                <a:off x="-7187794" y="309236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93" name="Google Shape;493;p7"/>
              <p:cNvCxnSpPr/>
              <p:nvPr/>
            </p:nvCxnSpPr>
            <p:spPr>
              <a:xfrm>
                <a:off x="-7187794" y="327432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94" name="Google Shape;494;p7"/>
              <p:cNvCxnSpPr/>
              <p:nvPr/>
            </p:nvCxnSpPr>
            <p:spPr>
              <a:xfrm>
                <a:off x="-7187794" y="3456278"/>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95" name="Google Shape;495;p7"/>
              <p:cNvCxnSpPr/>
              <p:nvPr/>
            </p:nvCxnSpPr>
            <p:spPr>
              <a:xfrm>
                <a:off x="-7187794" y="382018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96" name="Google Shape;496;p7"/>
              <p:cNvCxnSpPr/>
              <p:nvPr/>
            </p:nvCxnSpPr>
            <p:spPr>
              <a:xfrm>
                <a:off x="-7187794" y="4002141"/>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97" name="Google Shape;497;p7"/>
              <p:cNvCxnSpPr/>
              <p:nvPr/>
            </p:nvCxnSpPr>
            <p:spPr>
              <a:xfrm>
                <a:off x="-7187794" y="418409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98" name="Google Shape;498;p7"/>
              <p:cNvCxnSpPr/>
              <p:nvPr/>
            </p:nvCxnSpPr>
            <p:spPr>
              <a:xfrm>
                <a:off x="-7187794" y="436604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99" name="Google Shape;499;p7"/>
              <p:cNvCxnSpPr/>
              <p:nvPr/>
            </p:nvCxnSpPr>
            <p:spPr>
              <a:xfrm>
                <a:off x="-7187794" y="454800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500" name="Google Shape;500;p7"/>
              <p:cNvCxnSpPr/>
              <p:nvPr/>
            </p:nvCxnSpPr>
            <p:spPr>
              <a:xfrm>
                <a:off x="-7187794" y="4729958"/>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501" name="Google Shape;501;p7"/>
              <p:cNvCxnSpPr/>
              <p:nvPr/>
            </p:nvCxnSpPr>
            <p:spPr>
              <a:xfrm>
                <a:off x="-7187794" y="491191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502" name="Google Shape;502;p7"/>
              <p:cNvCxnSpPr/>
              <p:nvPr/>
            </p:nvCxnSpPr>
            <p:spPr>
              <a:xfrm>
                <a:off x="-7187794" y="5093866"/>
                <a:ext cx="9144000" cy="0"/>
              </a:xfrm>
              <a:prstGeom prst="straightConnector1">
                <a:avLst/>
              </a:prstGeom>
              <a:noFill/>
              <a:ln w="9525" cap="flat" cmpd="sng">
                <a:solidFill>
                  <a:schemeClr val="accent3"/>
                </a:solidFill>
                <a:prstDash val="solid"/>
                <a:round/>
                <a:headEnd type="none" w="med" len="med"/>
                <a:tailEnd type="none" w="med" len="med"/>
              </a:ln>
            </p:spPr>
          </p:cxnSp>
        </p:grpSp>
        <p:cxnSp>
          <p:nvCxnSpPr>
            <p:cNvPr id="503" name="Google Shape;503;p7"/>
            <p:cNvCxnSpPr/>
            <p:nvPr/>
          </p:nvCxnSpPr>
          <p:spPr>
            <a:xfrm>
              <a:off x="165728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04" name="Google Shape;504;p7"/>
            <p:cNvCxnSpPr/>
            <p:nvPr/>
          </p:nvCxnSpPr>
          <p:spPr>
            <a:xfrm>
              <a:off x="184533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05" name="Google Shape;505;p7"/>
            <p:cNvCxnSpPr/>
            <p:nvPr/>
          </p:nvCxnSpPr>
          <p:spPr>
            <a:xfrm>
              <a:off x="203337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06" name="Google Shape;506;p7"/>
            <p:cNvCxnSpPr/>
            <p:nvPr/>
          </p:nvCxnSpPr>
          <p:spPr>
            <a:xfrm>
              <a:off x="222142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07" name="Google Shape;507;p7"/>
            <p:cNvCxnSpPr/>
            <p:nvPr/>
          </p:nvCxnSpPr>
          <p:spPr>
            <a:xfrm>
              <a:off x="240946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08" name="Google Shape;508;p7"/>
            <p:cNvCxnSpPr/>
            <p:nvPr/>
          </p:nvCxnSpPr>
          <p:spPr>
            <a:xfrm>
              <a:off x="259751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09" name="Google Shape;509;p7"/>
            <p:cNvCxnSpPr/>
            <p:nvPr/>
          </p:nvCxnSpPr>
          <p:spPr>
            <a:xfrm>
              <a:off x="278556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10" name="Google Shape;510;p7"/>
            <p:cNvCxnSpPr/>
            <p:nvPr/>
          </p:nvCxnSpPr>
          <p:spPr>
            <a:xfrm>
              <a:off x="15291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11" name="Google Shape;511;p7"/>
            <p:cNvCxnSpPr/>
            <p:nvPr/>
          </p:nvCxnSpPr>
          <p:spPr>
            <a:xfrm>
              <a:off x="34096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12" name="Google Shape;512;p7"/>
            <p:cNvCxnSpPr/>
            <p:nvPr/>
          </p:nvCxnSpPr>
          <p:spPr>
            <a:xfrm>
              <a:off x="52900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13" name="Google Shape;513;p7"/>
            <p:cNvCxnSpPr/>
            <p:nvPr/>
          </p:nvCxnSpPr>
          <p:spPr>
            <a:xfrm>
              <a:off x="71705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14" name="Google Shape;514;p7"/>
            <p:cNvCxnSpPr/>
            <p:nvPr/>
          </p:nvCxnSpPr>
          <p:spPr>
            <a:xfrm>
              <a:off x="90509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15" name="Google Shape;515;p7"/>
            <p:cNvCxnSpPr/>
            <p:nvPr/>
          </p:nvCxnSpPr>
          <p:spPr>
            <a:xfrm>
              <a:off x="109314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16" name="Google Shape;516;p7"/>
            <p:cNvCxnSpPr/>
            <p:nvPr/>
          </p:nvCxnSpPr>
          <p:spPr>
            <a:xfrm>
              <a:off x="128119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17" name="Google Shape;517;p7"/>
            <p:cNvCxnSpPr/>
            <p:nvPr/>
          </p:nvCxnSpPr>
          <p:spPr>
            <a:xfrm>
              <a:off x="146923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18" name="Google Shape;518;p7"/>
            <p:cNvCxnSpPr/>
            <p:nvPr/>
          </p:nvCxnSpPr>
          <p:spPr>
            <a:xfrm>
              <a:off x="297360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19" name="Google Shape;519;p7"/>
            <p:cNvCxnSpPr/>
            <p:nvPr/>
          </p:nvCxnSpPr>
          <p:spPr>
            <a:xfrm>
              <a:off x="504211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20" name="Google Shape;520;p7"/>
            <p:cNvCxnSpPr/>
            <p:nvPr/>
          </p:nvCxnSpPr>
          <p:spPr>
            <a:xfrm>
              <a:off x="523016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21" name="Google Shape;521;p7"/>
            <p:cNvCxnSpPr/>
            <p:nvPr/>
          </p:nvCxnSpPr>
          <p:spPr>
            <a:xfrm>
              <a:off x="541820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22" name="Google Shape;522;p7"/>
            <p:cNvCxnSpPr/>
            <p:nvPr/>
          </p:nvCxnSpPr>
          <p:spPr>
            <a:xfrm>
              <a:off x="560625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23" name="Google Shape;523;p7"/>
            <p:cNvCxnSpPr/>
            <p:nvPr/>
          </p:nvCxnSpPr>
          <p:spPr>
            <a:xfrm>
              <a:off x="579430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24" name="Google Shape;524;p7"/>
            <p:cNvCxnSpPr/>
            <p:nvPr/>
          </p:nvCxnSpPr>
          <p:spPr>
            <a:xfrm>
              <a:off x="598234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25" name="Google Shape;525;p7"/>
            <p:cNvCxnSpPr/>
            <p:nvPr/>
          </p:nvCxnSpPr>
          <p:spPr>
            <a:xfrm>
              <a:off x="617039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26" name="Google Shape;526;p7"/>
            <p:cNvCxnSpPr/>
            <p:nvPr/>
          </p:nvCxnSpPr>
          <p:spPr>
            <a:xfrm>
              <a:off x="316165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27" name="Google Shape;527;p7"/>
            <p:cNvCxnSpPr/>
            <p:nvPr/>
          </p:nvCxnSpPr>
          <p:spPr>
            <a:xfrm>
              <a:off x="334970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28" name="Google Shape;528;p7"/>
            <p:cNvCxnSpPr/>
            <p:nvPr/>
          </p:nvCxnSpPr>
          <p:spPr>
            <a:xfrm>
              <a:off x="353774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29" name="Google Shape;529;p7"/>
            <p:cNvCxnSpPr/>
            <p:nvPr/>
          </p:nvCxnSpPr>
          <p:spPr>
            <a:xfrm>
              <a:off x="372579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30" name="Google Shape;530;p7"/>
            <p:cNvCxnSpPr/>
            <p:nvPr/>
          </p:nvCxnSpPr>
          <p:spPr>
            <a:xfrm>
              <a:off x="391383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31" name="Google Shape;531;p7"/>
            <p:cNvCxnSpPr/>
            <p:nvPr/>
          </p:nvCxnSpPr>
          <p:spPr>
            <a:xfrm>
              <a:off x="410188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32" name="Google Shape;532;p7"/>
            <p:cNvCxnSpPr/>
            <p:nvPr/>
          </p:nvCxnSpPr>
          <p:spPr>
            <a:xfrm>
              <a:off x="428993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33" name="Google Shape;533;p7"/>
            <p:cNvCxnSpPr/>
            <p:nvPr/>
          </p:nvCxnSpPr>
          <p:spPr>
            <a:xfrm>
              <a:off x="447797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34" name="Google Shape;534;p7"/>
            <p:cNvCxnSpPr/>
            <p:nvPr/>
          </p:nvCxnSpPr>
          <p:spPr>
            <a:xfrm>
              <a:off x="466602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35" name="Google Shape;535;p7"/>
            <p:cNvCxnSpPr/>
            <p:nvPr/>
          </p:nvCxnSpPr>
          <p:spPr>
            <a:xfrm>
              <a:off x="485406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36" name="Google Shape;536;p7"/>
            <p:cNvCxnSpPr/>
            <p:nvPr/>
          </p:nvCxnSpPr>
          <p:spPr>
            <a:xfrm>
              <a:off x="635843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37" name="Google Shape;537;p7"/>
            <p:cNvCxnSpPr/>
            <p:nvPr/>
          </p:nvCxnSpPr>
          <p:spPr>
            <a:xfrm>
              <a:off x="842694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38" name="Google Shape;538;p7"/>
            <p:cNvCxnSpPr/>
            <p:nvPr/>
          </p:nvCxnSpPr>
          <p:spPr>
            <a:xfrm>
              <a:off x="861499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39" name="Google Shape;539;p7"/>
            <p:cNvCxnSpPr/>
            <p:nvPr/>
          </p:nvCxnSpPr>
          <p:spPr>
            <a:xfrm>
              <a:off x="880304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40" name="Google Shape;540;p7"/>
            <p:cNvCxnSpPr/>
            <p:nvPr/>
          </p:nvCxnSpPr>
          <p:spPr>
            <a:xfrm>
              <a:off x="899108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41" name="Google Shape;541;p7"/>
            <p:cNvCxnSpPr/>
            <p:nvPr/>
          </p:nvCxnSpPr>
          <p:spPr>
            <a:xfrm>
              <a:off x="654648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42" name="Google Shape;542;p7"/>
            <p:cNvCxnSpPr/>
            <p:nvPr/>
          </p:nvCxnSpPr>
          <p:spPr>
            <a:xfrm>
              <a:off x="673453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43" name="Google Shape;543;p7"/>
            <p:cNvCxnSpPr/>
            <p:nvPr/>
          </p:nvCxnSpPr>
          <p:spPr>
            <a:xfrm>
              <a:off x="692257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44" name="Google Shape;544;p7"/>
            <p:cNvCxnSpPr/>
            <p:nvPr/>
          </p:nvCxnSpPr>
          <p:spPr>
            <a:xfrm>
              <a:off x="711062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45" name="Google Shape;545;p7"/>
            <p:cNvCxnSpPr/>
            <p:nvPr/>
          </p:nvCxnSpPr>
          <p:spPr>
            <a:xfrm>
              <a:off x="729867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46" name="Google Shape;546;p7"/>
            <p:cNvCxnSpPr/>
            <p:nvPr/>
          </p:nvCxnSpPr>
          <p:spPr>
            <a:xfrm>
              <a:off x="748671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47" name="Google Shape;547;p7"/>
            <p:cNvCxnSpPr/>
            <p:nvPr/>
          </p:nvCxnSpPr>
          <p:spPr>
            <a:xfrm>
              <a:off x="767476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48" name="Google Shape;548;p7"/>
            <p:cNvCxnSpPr/>
            <p:nvPr/>
          </p:nvCxnSpPr>
          <p:spPr>
            <a:xfrm>
              <a:off x="786280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49" name="Google Shape;549;p7"/>
            <p:cNvCxnSpPr/>
            <p:nvPr/>
          </p:nvCxnSpPr>
          <p:spPr>
            <a:xfrm>
              <a:off x="805085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50" name="Google Shape;550;p7"/>
            <p:cNvCxnSpPr/>
            <p:nvPr/>
          </p:nvCxnSpPr>
          <p:spPr>
            <a:xfrm>
              <a:off x="8238901" y="0"/>
              <a:ext cx="0" cy="5143500"/>
            </a:xfrm>
            <a:prstGeom prst="straightConnector1">
              <a:avLst/>
            </a:prstGeom>
            <a:noFill/>
            <a:ln w="9525" cap="flat" cmpd="sng">
              <a:solidFill>
                <a:schemeClr val="accent3"/>
              </a:solidFill>
              <a:prstDash val="solid"/>
              <a:round/>
              <a:headEnd type="none" w="med" len="med"/>
              <a:tailEnd type="none" w="med" len="med"/>
            </a:ln>
          </p:spPr>
        </p:cxnSp>
      </p:grpSp>
      <p:sp>
        <p:nvSpPr>
          <p:cNvPr id="551" name="Google Shape;551;p7"/>
          <p:cNvSpPr/>
          <p:nvPr/>
        </p:nvSpPr>
        <p:spPr>
          <a:xfrm>
            <a:off x="562600" y="535000"/>
            <a:ext cx="7713900" cy="238200"/>
          </a:xfrm>
          <a:prstGeom prst="rect">
            <a:avLst/>
          </a:prstGeom>
          <a:solidFill>
            <a:schemeClr val="accent2"/>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7"/>
          <p:cNvSpPr/>
          <p:nvPr/>
        </p:nvSpPr>
        <p:spPr>
          <a:xfrm rot="10800000">
            <a:off x="562600" y="773125"/>
            <a:ext cx="7713900" cy="3832800"/>
          </a:xfrm>
          <a:prstGeom prst="round1Rect">
            <a:avLst>
              <a:gd name="adj" fmla="val 9707"/>
            </a:avLst>
          </a:prstGeom>
          <a:solidFill>
            <a:schemeClr val="accent3"/>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7"/>
          <p:cNvSpPr txBox="1">
            <a:spLocks noGrp="1"/>
          </p:cNvSpPr>
          <p:nvPr>
            <p:ph type="title"/>
          </p:nvPr>
        </p:nvSpPr>
        <p:spPr>
          <a:xfrm>
            <a:off x="2313150" y="1571388"/>
            <a:ext cx="4517700" cy="62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4" name="Google Shape;554;p7"/>
          <p:cNvSpPr txBox="1">
            <a:spLocks noGrp="1"/>
          </p:cNvSpPr>
          <p:nvPr>
            <p:ph type="body" idx="1"/>
          </p:nvPr>
        </p:nvSpPr>
        <p:spPr>
          <a:xfrm>
            <a:off x="2313150" y="2274913"/>
            <a:ext cx="4517700" cy="13734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rgbClr val="434343"/>
              </a:buClr>
              <a:buSzPts val="1400"/>
              <a:buChar char="●"/>
              <a:defRPr sz="1600"/>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grpSp>
        <p:nvGrpSpPr>
          <p:cNvPr id="555" name="Google Shape;555;p7"/>
          <p:cNvGrpSpPr/>
          <p:nvPr/>
        </p:nvGrpSpPr>
        <p:grpSpPr>
          <a:xfrm>
            <a:off x="7620977" y="586624"/>
            <a:ext cx="543054" cy="134986"/>
            <a:chOff x="7462263" y="723984"/>
            <a:chExt cx="636044" cy="158100"/>
          </a:xfrm>
        </p:grpSpPr>
        <p:sp>
          <p:nvSpPr>
            <p:cNvPr id="556" name="Google Shape;556;p7"/>
            <p:cNvSpPr/>
            <p:nvPr/>
          </p:nvSpPr>
          <p:spPr>
            <a:xfrm>
              <a:off x="7703502" y="723984"/>
              <a:ext cx="153600" cy="158100"/>
            </a:xfrm>
            <a:prstGeom prst="rect">
              <a:avLst/>
            </a:prstGeom>
            <a:solidFill>
              <a:schemeClr val="lt1"/>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7"/>
            <p:cNvSpPr/>
            <p:nvPr/>
          </p:nvSpPr>
          <p:spPr>
            <a:xfrm>
              <a:off x="7944708" y="723984"/>
              <a:ext cx="153600" cy="158100"/>
            </a:xfrm>
            <a:prstGeom prst="rect">
              <a:avLst/>
            </a:prstGeom>
            <a:solidFill>
              <a:schemeClr val="lt1"/>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7"/>
            <p:cNvSpPr/>
            <p:nvPr/>
          </p:nvSpPr>
          <p:spPr>
            <a:xfrm>
              <a:off x="7462263" y="723984"/>
              <a:ext cx="153600" cy="158100"/>
            </a:xfrm>
            <a:prstGeom prst="rect">
              <a:avLst/>
            </a:prstGeom>
            <a:solidFill>
              <a:schemeClr val="lt1"/>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9" name="Google Shape;559;p7"/>
            <p:cNvCxnSpPr/>
            <p:nvPr/>
          </p:nvCxnSpPr>
          <p:spPr>
            <a:xfrm>
              <a:off x="7491249" y="835743"/>
              <a:ext cx="95400" cy="0"/>
            </a:xfrm>
            <a:prstGeom prst="straightConnector1">
              <a:avLst/>
            </a:prstGeom>
            <a:noFill/>
            <a:ln w="9525" cap="flat" cmpd="sng">
              <a:solidFill>
                <a:schemeClr val="dk2"/>
              </a:solidFill>
              <a:prstDash val="solid"/>
              <a:round/>
              <a:headEnd type="none" w="med" len="med"/>
              <a:tailEnd type="none" w="med" len="med"/>
            </a:ln>
          </p:spPr>
        </p:cxnSp>
        <p:sp>
          <p:nvSpPr>
            <p:cNvPr id="560" name="Google Shape;560;p7"/>
            <p:cNvSpPr/>
            <p:nvPr/>
          </p:nvSpPr>
          <p:spPr>
            <a:xfrm>
              <a:off x="7739971" y="762860"/>
              <a:ext cx="80400" cy="80400"/>
            </a:xfrm>
            <a:prstGeom prst="rect">
              <a:avLst/>
            </a:prstGeom>
            <a:solidFill>
              <a:schemeClr val="lt1"/>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 name="Google Shape;561;p7"/>
            <p:cNvGrpSpPr/>
            <p:nvPr/>
          </p:nvGrpSpPr>
          <p:grpSpPr>
            <a:xfrm>
              <a:off x="7982164" y="757305"/>
              <a:ext cx="78432" cy="78432"/>
              <a:chOff x="7398900" y="321850"/>
              <a:chExt cx="103500" cy="103500"/>
            </a:xfrm>
          </p:grpSpPr>
          <p:cxnSp>
            <p:nvCxnSpPr>
              <p:cNvPr id="562" name="Google Shape;562;p7"/>
              <p:cNvCxnSpPr/>
              <p:nvPr/>
            </p:nvCxnSpPr>
            <p:spPr>
              <a:xfrm>
                <a:off x="7398900" y="321850"/>
                <a:ext cx="103500" cy="103500"/>
              </a:xfrm>
              <a:prstGeom prst="straightConnector1">
                <a:avLst/>
              </a:prstGeom>
              <a:noFill/>
              <a:ln w="9525" cap="flat" cmpd="sng">
                <a:solidFill>
                  <a:schemeClr val="dk2"/>
                </a:solidFill>
                <a:prstDash val="solid"/>
                <a:round/>
                <a:headEnd type="none" w="med" len="med"/>
                <a:tailEnd type="none" w="med" len="med"/>
              </a:ln>
            </p:spPr>
          </p:cxnSp>
          <p:cxnSp>
            <p:nvCxnSpPr>
              <p:cNvPr id="563" name="Google Shape;563;p7"/>
              <p:cNvCxnSpPr/>
              <p:nvPr/>
            </p:nvCxnSpPr>
            <p:spPr>
              <a:xfrm flipH="1">
                <a:off x="7398900" y="321850"/>
                <a:ext cx="103500" cy="103500"/>
              </a:xfrm>
              <a:prstGeom prst="straightConnector1">
                <a:avLst/>
              </a:prstGeom>
              <a:noFill/>
              <a:ln w="9525" cap="flat" cmpd="sng">
                <a:solidFill>
                  <a:schemeClr val="dk2"/>
                </a:solidFill>
                <a:prstDash val="solid"/>
                <a:round/>
                <a:headEnd type="none" w="med" len="med"/>
                <a:tailEnd type="none"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5"/>
        <p:cNvGrpSpPr/>
        <p:nvPr/>
      </p:nvGrpSpPr>
      <p:grpSpPr>
        <a:xfrm>
          <a:off x="0" y="0"/>
          <a:ext cx="0" cy="0"/>
          <a:chOff x="0" y="0"/>
          <a:chExt cx="0" cy="0"/>
        </a:xfrm>
      </p:grpSpPr>
      <p:sp>
        <p:nvSpPr>
          <p:cNvPr id="656" name="Google Shape;656;p9"/>
          <p:cNvSpPr txBox="1">
            <a:spLocks noGrp="1"/>
          </p:cNvSpPr>
          <p:nvPr>
            <p:ph type="title"/>
          </p:nvPr>
        </p:nvSpPr>
        <p:spPr>
          <a:xfrm>
            <a:off x="720000" y="367423"/>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57" name="Google Shape;657;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8"/>
        <p:cNvGrpSpPr/>
        <p:nvPr/>
      </p:nvGrpSpPr>
      <p:grpSpPr>
        <a:xfrm>
          <a:off x="0" y="0"/>
          <a:ext cx="0" cy="0"/>
          <a:chOff x="0" y="0"/>
          <a:chExt cx="0" cy="0"/>
        </a:xfrm>
      </p:grpSpPr>
      <p:sp>
        <p:nvSpPr>
          <p:cNvPr id="659" name="Google Shape;659;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75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753"/>
        <p:cNvGrpSpPr/>
        <p:nvPr/>
      </p:nvGrpSpPr>
      <p:grpSpPr>
        <a:xfrm>
          <a:off x="0" y="0"/>
          <a:ext cx="0" cy="0"/>
          <a:chOff x="0" y="0"/>
          <a:chExt cx="0" cy="0"/>
        </a:xfrm>
      </p:grpSpPr>
      <p:grpSp>
        <p:nvGrpSpPr>
          <p:cNvPr id="754" name="Google Shape;754;p13"/>
          <p:cNvGrpSpPr/>
          <p:nvPr/>
        </p:nvGrpSpPr>
        <p:grpSpPr>
          <a:xfrm>
            <a:off x="0" y="0"/>
            <a:ext cx="9144000" cy="5143500"/>
            <a:chOff x="0" y="0"/>
            <a:chExt cx="9144000" cy="5143500"/>
          </a:xfrm>
        </p:grpSpPr>
        <p:grpSp>
          <p:nvGrpSpPr>
            <p:cNvPr id="755" name="Google Shape;755;p13"/>
            <p:cNvGrpSpPr/>
            <p:nvPr/>
          </p:nvGrpSpPr>
          <p:grpSpPr>
            <a:xfrm>
              <a:off x="0" y="115367"/>
              <a:ext cx="9144000" cy="4912766"/>
              <a:chOff x="-7187794" y="181100"/>
              <a:chExt cx="9144000" cy="4912766"/>
            </a:xfrm>
          </p:grpSpPr>
          <p:cxnSp>
            <p:nvCxnSpPr>
              <p:cNvPr id="756" name="Google Shape;756;p13"/>
              <p:cNvCxnSpPr/>
              <p:nvPr/>
            </p:nvCxnSpPr>
            <p:spPr>
              <a:xfrm>
                <a:off x="-7187794" y="1811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57" name="Google Shape;757;p13"/>
              <p:cNvCxnSpPr/>
              <p:nvPr/>
            </p:nvCxnSpPr>
            <p:spPr>
              <a:xfrm>
                <a:off x="-7187794" y="181868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58" name="Google Shape;758;p13"/>
              <p:cNvCxnSpPr/>
              <p:nvPr/>
            </p:nvCxnSpPr>
            <p:spPr>
              <a:xfrm>
                <a:off x="-7187794" y="363054"/>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59" name="Google Shape;759;p13"/>
              <p:cNvCxnSpPr/>
              <p:nvPr/>
            </p:nvCxnSpPr>
            <p:spPr>
              <a:xfrm>
                <a:off x="-7187794" y="54500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60" name="Google Shape;760;p13"/>
              <p:cNvCxnSpPr/>
              <p:nvPr/>
            </p:nvCxnSpPr>
            <p:spPr>
              <a:xfrm>
                <a:off x="-7187794" y="72696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61" name="Google Shape;761;p13"/>
              <p:cNvCxnSpPr/>
              <p:nvPr/>
            </p:nvCxnSpPr>
            <p:spPr>
              <a:xfrm>
                <a:off x="-7187794" y="908917"/>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62" name="Google Shape;762;p13"/>
              <p:cNvCxnSpPr/>
              <p:nvPr/>
            </p:nvCxnSpPr>
            <p:spPr>
              <a:xfrm>
                <a:off x="-7187794" y="109087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63" name="Google Shape;763;p13"/>
              <p:cNvCxnSpPr/>
              <p:nvPr/>
            </p:nvCxnSpPr>
            <p:spPr>
              <a:xfrm>
                <a:off x="-7187794" y="127282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64" name="Google Shape;764;p13"/>
              <p:cNvCxnSpPr/>
              <p:nvPr/>
            </p:nvCxnSpPr>
            <p:spPr>
              <a:xfrm>
                <a:off x="-7187794" y="145478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65" name="Google Shape;765;p13"/>
              <p:cNvCxnSpPr/>
              <p:nvPr/>
            </p:nvCxnSpPr>
            <p:spPr>
              <a:xfrm>
                <a:off x="-7187794" y="1636734"/>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66" name="Google Shape;766;p13"/>
              <p:cNvCxnSpPr/>
              <p:nvPr/>
            </p:nvCxnSpPr>
            <p:spPr>
              <a:xfrm>
                <a:off x="-7187794" y="200064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67" name="Google Shape;767;p13"/>
              <p:cNvCxnSpPr/>
              <p:nvPr/>
            </p:nvCxnSpPr>
            <p:spPr>
              <a:xfrm>
                <a:off x="-7187794" y="363823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68" name="Google Shape;768;p13"/>
              <p:cNvCxnSpPr/>
              <p:nvPr/>
            </p:nvCxnSpPr>
            <p:spPr>
              <a:xfrm>
                <a:off x="-7187794" y="2182597"/>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69" name="Google Shape;769;p13"/>
              <p:cNvCxnSpPr/>
              <p:nvPr/>
            </p:nvCxnSpPr>
            <p:spPr>
              <a:xfrm>
                <a:off x="-7187794" y="236455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70" name="Google Shape;770;p13"/>
              <p:cNvCxnSpPr/>
              <p:nvPr/>
            </p:nvCxnSpPr>
            <p:spPr>
              <a:xfrm>
                <a:off x="-7187794" y="254650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71" name="Google Shape;771;p13"/>
              <p:cNvCxnSpPr/>
              <p:nvPr/>
            </p:nvCxnSpPr>
            <p:spPr>
              <a:xfrm>
                <a:off x="-7187794" y="272846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72" name="Google Shape;772;p13"/>
              <p:cNvCxnSpPr/>
              <p:nvPr/>
            </p:nvCxnSpPr>
            <p:spPr>
              <a:xfrm>
                <a:off x="-7187794" y="291041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73" name="Google Shape;773;p13"/>
              <p:cNvCxnSpPr/>
              <p:nvPr/>
            </p:nvCxnSpPr>
            <p:spPr>
              <a:xfrm>
                <a:off x="-7187794" y="309236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74" name="Google Shape;774;p13"/>
              <p:cNvCxnSpPr/>
              <p:nvPr/>
            </p:nvCxnSpPr>
            <p:spPr>
              <a:xfrm>
                <a:off x="-7187794" y="327432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75" name="Google Shape;775;p13"/>
              <p:cNvCxnSpPr/>
              <p:nvPr/>
            </p:nvCxnSpPr>
            <p:spPr>
              <a:xfrm>
                <a:off x="-7187794" y="3456278"/>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76" name="Google Shape;776;p13"/>
              <p:cNvCxnSpPr/>
              <p:nvPr/>
            </p:nvCxnSpPr>
            <p:spPr>
              <a:xfrm>
                <a:off x="-7187794" y="382018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77" name="Google Shape;777;p13"/>
              <p:cNvCxnSpPr/>
              <p:nvPr/>
            </p:nvCxnSpPr>
            <p:spPr>
              <a:xfrm>
                <a:off x="-7187794" y="4002141"/>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78" name="Google Shape;778;p13"/>
              <p:cNvCxnSpPr/>
              <p:nvPr/>
            </p:nvCxnSpPr>
            <p:spPr>
              <a:xfrm>
                <a:off x="-7187794" y="418409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79" name="Google Shape;779;p13"/>
              <p:cNvCxnSpPr/>
              <p:nvPr/>
            </p:nvCxnSpPr>
            <p:spPr>
              <a:xfrm>
                <a:off x="-7187794" y="436604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80" name="Google Shape;780;p13"/>
              <p:cNvCxnSpPr/>
              <p:nvPr/>
            </p:nvCxnSpPr>
            <p:spPr>
              <a:xfrm>
                <a:off x="-7187794" y="454800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81" name="Google Shape;781;p13"/>
              <p:cNvCxnSpPr/>
              <p:nvPr/>
            </p:nvCxnSpPr>
            <p:spPr>
              <a:xfrm>
                <a:off x="-7187794" y="4729958"/>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82" name="Google Shape;782;p13"/>
              <p:cNvCxnSpPr/>
              <p:nvPr/>
            </p:nvCxnSpPr>
            <p:spPr>
              <a:xfrm>
                <a:off x="-7187794" y="491191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83" name="Google Shape;783;p13"/>
              <p:cNvCxnSpPr/>
              <p:nvPr/>
            </p:nvCxnSpPr>
            <p:spPr>
              <a:xfrm>
                <a:off x="-7187794" y="5093866"/>
                <a:ext cx="9144000" cy="0"/>
              </a:xfrm>
              <a:prstGeom prst="straightConnector1">
                <a:avLst/>
              </a:prstGeom>
              <a:noFill/>
              <a:ln w="9525" cap="flat" cmpd="sng">
                <a:solidFill>
                  <a:schemeClr val="accent3"/>
                </a:solidFill>
                <a:prstDash val="solid"/>
                <a:round/>
                <a:headEnd type="none" w="med" len="med"/>
                <a:tailEnd type="none" w="med" len="med"/>
              </a:ln>
            </p:spPr>
          </p:cxnSp>
        </p:grpSp>
        <p:cxnSp>
          <p:nvCxnSpPr>
            <p:cNvPr id="784" name="Google Shape;784;p13"/>
            <p:cNvCxnSpPr/>
            <p:nvPr/>
          </p:nvCxnSpPr>
          <p:spPr>
            <a:xfrm>
              <a:off x="165728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85" name="Google Shape;785;p13"/>
            <p:cNvCxnSpPr/>
            <p:nvPr/>
          </p:nvCxnSpPr>
          <p:spPr>
            <a:xfrm>
              <a:off x="184533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86" name="Google Shape;786;p13"/>
            <p:cNvCxnSpPr/>
            <p:nvPr/>
          </p:nvCxnSpPr>
          <p:spPr>
            <a:xfrm>
              <a:off x="203337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87" name="Google Shape;787;p13"/>
            <p:cNvCxnSpPr/>
            <p:nvPr/>
          </p:nvCxnSpPr>
          <p:spPr>
            <a:xfrm>
              <a:off x="222142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88" name="Google Shape;788;p13"/>
            <p:cNvCxnSpPr/>
            <p:nvPr/>
          </p:nvCxnSpPr>
          <p:spPr>
            <a:xfrm>
              <a:off x="240946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89" name="Google Shape;789;p13"/>
            <p:cNvCxnSpPr/>
            <p:nvPr/>
          </p:nvCxnSpPr>
          <p:spPr>
            <a:xfrm>
              <a:off x="259751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90" name="Google Shape;790;p13"/>
            <p:cNvCxnSpPr/>
            <p:nvPr/>
          </p:nvCxnSpPr>
          <p:spPr>
            <a:xfrm>
              <a:off x="278556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91" name="Google Shape;791;p13"/>
            <p:cNvCxnSpPr/>
            <p:nvPr/>
          </p:nvCxnSpPr>
          <p:spPr>
            <a:xfrm>
              <a:off x="15291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92" name="Google Shape;792;p13"/>
            <p:cNvCxnSpPr/>
            <p:nvPr/>
          </p:nvCxnSpPr>
          <p:spPr>
            <a:xfrm>
              <a:off x="34096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93" name="Google Shape;793;p13"/>
            <p:cNvCxnSpPr/>
            <p:nvPr/>
          </p:nvCxnSpPr>
          <p:spPr>
            <a:xfrm>
              <a:off x="52900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94" name="Google Shape;794;p13"/>
            <p:cNvCxnSpPr/>
            <p:nvPr/>
          </p:nvCxnSpPr>
          <p:spPr>
            <a:xfrm>
              <a:off x="71705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95" name="Google Shape;795;p13"/>
            <p:cNvCxnSpPr/>
            <p:nvPr/>
          </p:nvCxnSpPr>
          <p:spPr>
            <a:xfrm>
              <a:off x="90509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96" name="Google Shape;796;p13"/>
            <p:cNvCxnSpPr/>
            <p:nvPr/>
          </p:nvCxnSpPr>
          <p:spPr>
            <a:xfrm>
              <a:off x="109314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97" name="Google Shape;797;p13"/>
            <p:cNvCxnSpPr/>
            <p:nvPr/>
          </p:nvCxnSpPr>
          <p:spPr>
            <a:xfrm>
              <a:off x="128119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98" name="Google Shape;798;p13"/>
            <p:cNvCxnSpPr/>
            <p:nvPr/>
          </p:nvCxnSpPr>
          <p:spPr>
            <a:xfrm>
              <a:off x="146923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799" name="Google Shape;799;p13"/>
            <p:cNvCxnSpPr/>
            <p:nvPr/>
          </p:nvCxnSpPr>
          <p:spPr>
            <a:xfrm>
              <a:off x="297360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00" name="Google Shape;800;p13"/>
            <p:cNvCxnSpPr/>
            <p:nvPr/>
          </p:nvCxnSpPr>
          <p:spPr>
            <a:xfrm>
              <a:off x="504211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01" name="Google Shape;801;p13"/>
            <p:cNvCxnSpPr/>
            <p:nvPr/>
          </p:nvCxnSpPr>
          <p:spPr>
            <a:xfrm>
              <a:off x="523016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02" name="Google Shape;802;p13"/>
            <p:cNvCxnSpPr/>
            <p:nvPr/>
          </p:nvCxnSpPr>
          <p:spPr>
            <a:xfrm>
              <a:off x="541820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03" name="Google Shape;803;p13"/>
            <p:cNvCxnSpPr/>
            <p:nvPr/>
          </p:nvCxnSpPr>
          <p:spPr>
            <a:xfrm>
              <a:off x="560625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04" name="Google Shape;804;p13"/>
            <p:cNvCxnSpPr/>
            <p:nvPr/>
          </p:nvCxnSpPr>
          <p:spPr>
            <a:xfrm>
              <a:off x="579430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05" name="Google Shape;805;p13"/>
            <p:cNvCxnSpPr/>
            <p:nvPr/>
          </p:nvCxnSpPr>
          <p:spPr>
            <a:xfrm>
              <a:off x="598234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06" name="Google Shape;806;p13"/>
            <p:cNvCxnSpPr/>
            <p:nvPr/>
          </p:nvCxnSpPr>
          <p:spPr>
            <a:xfrm>
              <a:off x="617039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07" name="Google Shape;807;p13"/>
            <p:cNvCxnSpPr/>
            <p:nvPr/>
          </p:nvCxnSpPr>
          <p:spPr>
            <a:xfrm>
              <a:off x="316165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08" name="Google Shape;808;p13"/>
            <p:cNvCxnSpPr/>
            <p:nvPr/>
          </p:nvCxnSpPr>
          <p:spPr>
            <a:xfrm>
              <a:off x="334970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09" name="Google Shape;809;p13"/>
            <p:cNvCxnSpPr/>
            <p:nvPr/>
          </p:nvCxnSpPr>
          <p:spPr>
            <a:xfrm>
              <a:off x="353774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10" name="Google Shape;810;p13"/>
            <p:cNvCxnSpPr/>
            <p:nvPr/>
          </p:nvCxnSpPr>
          <p:spPr>
            <a:xfrm>
              <a:off x="372579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11" name="Google Shape;811;p13"/>
            <p:cNvCxnSpPr/>
            <p:nvPr/>
          </p:nvCxnSpPr>
          <p:spPr>
            <a:xfrm>
              <a:off x="391383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12" name="Google Shape;812;p13"/>
            <p:cNvCxnSpPr/>
            <p:nvPr/>
          </p:nvCxnSpPr>
          <p:spPr>
            <a:xfrm>
              <a:off x="410188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13" name="Google Shape;813;p13"/>
            <p:cNvCxnSpPr/>
            <p:nvPr/>
          </p:nvCxnSpPr>
          <p:spPr>
            <a:xfrm>
              <a:off x="428993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14" name="Google Shape;814;p13"/>
            <p:cNvCxnSpPr/>
            <p:nvPr/>
          </p:nvCxnSpPr>
          <p:spPr>
            <a:xfrm>
              <a:off x="447797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15" name="Google Shape;815;p13"/>
            <p:cNvCxnSpPr/>
            <p:nvPr/>
          </p:nvCxnSpPr>
          <p:spPr>
            <a:xfrm>
              <a:off x="466602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16" name="Google Shape;816;p13"/>
            <p:cNvCxnSpPr/>
            <p:nvPr/>
          </p:nvCxnSpPr>
          <p:spPr>
            <a:xfrm>
              <a:off x="485406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17" name="Google Shape;817;p13"/>
            <p:cNvCxnSpPr/>
            <p:nvPr/>
          </p:nvCxnSpPr>
          <p:spPr>
            <a:xfrm>
              <a:off x="635843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18" name="Google Shape;818;p13"/>
            <p:cNvCxnSpPr/>
            <p:nvPr/>
          </p:nvCxnSpPr>
          <p:spPr>
            <a:xfrm>
              <a:off x="842694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19" name="Google Shape;819;p13"/>
            <p:cNvCxnSpPr/>
            <p:nvPr/>
          </p:nvCxnSpPr>
          <p:spPr>
            <a:xfrm>
              <a:off x="861499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20" name="Google Shape;820;p13"/>
            <p:cNvCxnSpPr/>
            <p:nvPr/>
          </p:nvCxnSpPr>
          <p:spPr>
            <a:xfrm>
              <a:off x="880304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21" name="Google Shape;821;p13"/>
            <p:cNvCxnSpPr/>
            <p:nvPr/>
          </p:nvCxnSpPr>
          <p:spPr>
            <a:xfrm>
              <a:off x="899108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22" name="Google Shape;822;p13"/>
            <p:cNvCxnSpPr/>
            <p:nvPr/>
          </p:nvCxnSpPr>
          <p:spPr>
            <a:xfrm>
              <a:off x="654648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23" name="Google Shape;823;p13"/>
            <p:cNvCxnSpPr/>
            <p:nvPr/>
          </p:nvCxnSpPr>
          <p:spPr>
            <a:xfrm>
              <a:off x="673453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24" name="Google Shape;824;p13"/>
            <p:cNvCxnSpPr/>
            <p:nvPr/>
          </p:nvCxnSpPr>
          <p:spPr>
            <a:xfrm>
              <a:off x="692257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25" name="Google Shape;825;p13"/>
            <p:cNvCxnSpPr/>
            <p:nvPr/>
          </p:nvCxnSpPr>
          <p:spPr>
            <a:xfrm>
              <a:off x="711062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26" name="Google Shape;826;p13"/>
            <p:cNvCxnSpPr/>
            <p:nvPr/>
          </p:nvCxnSpPr>
          <p:spPr>
            <a:xfrm>
              <a:off x="729867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27" name="Google Shape;827;p13"/>
            <p:cNvCxnSpPr/>
            <p:nvPr/>
          </p:nvCxnSpPr>
          <p:spPr>
            <a:xfrm>
              <a:off x="748671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28" name="Google Shape;828;p13"/>
            <p:cNvCxnSpPr/>
            <p:nvPr/>
          </p:nvCxnSpPr>
          <p:spPr>
            <a:xfrm>
              <a:off x="767476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29" name="Google Shape;829;p13"/>
            <p:cNvCxnSpPr/>
            <p:nvPr/>
          </p:nvCxnSpPr>
          <p:spPr>
            <a:xfrm>
              <a:off x="786280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30" name="Google Shape;830;p13"/>
            <p:cNvCxnSpPr/>
            <p:nvPr/>
          </p:nvCxnSpPr>
          <p:spPr>
            <a:xfrm>
              <a:off x="805085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831" name="Google Shape;831;p13"/>
            <p:cNvCxnSpPr/>
            <p:nvPr/>
          </p:nvCxnSpPr>
          <p:spPr>
            <a:xfrm>
              <a:off x="8238901" y="0"/>
              <a:ext cx="0" cy="5143500"/>
            </a:xfrm>
            <a:prstGeom prst="straightConnector1">
              <a:avLst/>
            </a:prstGeom>
            <a:noFill/>
            <a:ln w="9525" cap="flat" cmpd="sng">
              <a:solidFill>
                <a:schemeClr val="accent3"/>
              </a:solidFill>
              <a:prstDash val="solid"/>
              <a:round/>
              <a:headEnd type="none" w="med" len="med"/>
              <a:tailEnd type="none" w="med" len="med"/>
            </a:ln>
          </p:spPr>
        </p:cxnSp>
      </p:grpSp>
      <p:sp>
        <p:nvSpPr>
          <p:cNvPr id="832" name="Google Shape;832;p13"/>
          <p:cNvSpPr/>
          <p:nvPr/>
        </p:nvSpPr>
        <p:spPr>
          <a:xfrm>
            <a:off x="562600" y="535000"/>
            <a:ext cx="7713900" cy="238200"/>
          </a:xfrm>
          <a:prstGeom prst="rect">
            <a:avLst/>
          </a:prstGeom>
          <a:solidFill>
            <a:schemeClr val="accent2"/>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3"/>
          <p:cNvSpPr/>
          <p:nvPr/>
        </p:nvSpPr>
        <p:spPr>
          <a:xfrm rot="10800000">
            <a:off x="562600" y="773125"/>
            <a:ext cx="7713900" cy="3832800"/>
          </a:xfrm>
          <a:prstGeom prst="round1Rect">
            <a:avLst>
              <a:gd name="adj" fmla="val 9707"/>
            </a:avLst>
          </a:prstGeom>
          <a:solidFill>
            <a:schemeClr val="accent3"/>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4" name="Google Shape;834;p13"/>
          <p:cNvGrpSpPr/>
          <p:nvPr/>
        </p:nvGrpSpPr>
        <p:grpSpPr>
          <a:xfrm>
            <a:off x="7620977" y="586624"/>
            <a:ext cx="543054" cy="134986"/>
            <a:chOff x="7462263" y="723984"/>
            <a:chExt cx="636044" cy="158100"/>
          </a:xfrm>
        </p:grpSpPr>
        <p:sp>
          <p:nvSpPr>
            <p:cNvPr id="835" name="Google Shape;835;p13"/>
            <p:cNvSpPr/>
            <p:nvPr/>
          </p:nvSpPr>
          <p:spPr>
            <a:xfrm>
              <a:off x="7703502" y="723984"/>
              <a:ext cx="153600" cy="158100"/>
            </a:xfrm>
            <a:prstGeom prst="rect">
              <a:avLst/>
            </a:prstGeom>
            <a:solidFill>
              <a:schemeClr val="lt1"/>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3"/>
            <p:cNvSpPr/>
            <p:nvPr/>
          </p:nvSpPr>
          <p:spPr>
            <a:xfrm>
              <a:off x="7944708" y="723984"/>
              <a:ext cx="153600" cy="158100"/>
            </a:xfrm>
            <a:prstGeom prst="rect">
              <a:avLst/>
            </a:prstGeom>
            <a:solidFill>
              <a:schemeClr val="lt1"/>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3"/>
            <p:cNvSpPr/>
            <p:nvPr/>
          </p:nvSpPr>
          <p:spPr>
            <a:xfrm>
              <a:off x="7462263" y="723984"/>
              <a:ext cx="153600" cy="158100"/>
            </a:xfrm>
            <a:prstGeom prst="rect">
              <a:avLst/>
            </a:prstGeom>
            <a:solidFill>
              <a:schemeClr val="lt1"/>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38" name="Google Shape;838;p13"/>
            <p:cNvCxnSpPr/>
            <p:nvPr/>
          </p:nvCxnSpPr>
          <p:spPr>
            <a:xfrm>
              <a:off x="7491249" y="835743"/>
              <a:ext cx="95400" cy="0"/>
            </a:xfrm>
            <a:prstGeom prst="straightConnector1">
              <a:avLst/>
            </a:prstGeom>
            <a:noFill/>
            <a:ln w="9525" cap="flat" cmpd="sng">
              <a:solidFill>
                <a:schemeClr val="dk2"/>
              </a:solidFill>
              <a:prstDash val="solid"/>
              <a:round/>
              <a:headEnd type="none" w="med" len="med"/>
              <a:tailEnd type="none" w="med" len="med"/>
            </a:ln>
          </p:spPr>
        </p:cxnSp>
        <p:sp>
          <p:nvSpPr>
            <p:cNvPr id="839" name="Google Shape;839;p13"/>
            <p:cNvSpPr/>
            <p:nvPr/>
          </p:nvSpPr>
          <p:spPr>
            <a:xfrm>
              <a:off x="7739971" y="762860"/>
              <a:ext cx="80400" cy="80400"/>
            </a:xfrm>
            <a:prstGeom prst="rect">
              <a:avLst/>
            </a:prstGeom>
            <a:solidFill>
              <a:schemeClr val="lt1"/>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0" name="Google Shape;840;p13"/>
            <p:cNvGrpSpPr/>
            <p:nvPr/>
          </p:nvGrpSpPr>
          <p:grpSpPr>
            <a:xfrm>
              <a:off x="7982164" y="757305"/>
              <a:ext cx="78432" cy="78432"/>
              <a:chOff x="7398900" y="321850"/>
              <a:chExt cx="103500" cy="103500"/>
            </a:xfrm>
          </p:grpSpPr>
          <p:cxnSp>
            <p:nvCxnSpPr>
              <p:cNvPr id="841" name="Google Shape;841;p13"/>
              <p:cNvCxnSpPr/>
              <p:nvPr/>
            </p:nvCxnSpPr>
            <p:spPr>
              <a:xfrm>
                <a:off x="7398900" y="321850"/>
                <a:ext cx="103500" cy="103500"/>
              </a:xfrm>
              <a:prstGeom prst="straightConnector1">
                <a:avLst/>
              </a:prstGeom>
              <a:noFill/>
              <a:ln w="9525" cap="flat" cmpd="sng">
                <a:solidFill>
                  <a:schemeClr val="dk2"/>
                </a:solidFill>
                <a:prstDash val="solid"/>
                <a:round/>
                <a:headEnd type="none" w="med" len="med"/>
                <a:tailEnd type="none" w="med" len="med"/>
              </a:ln>
            </p:spPr>
          </p:cxnSp>
          <p:cxnSp>
            <p:nvCxnSpPr>
              <p:cNvPr id="842" name="Google Shape;842;p13"/>
              <p:cNvCxnSpPr/>
              <p:nvPr/>
            </p:nvCxnSpPr>
            <p:spPr>
              <a:xfrm flipH="1">
                <a:off x="7398900" y="321850"/>
                <a:ext cx="103500" cy="103500"/>
              </a:xfrm>
              <a:prstGeom prst="straightConnector1">
                <a:avLst/>
              </a:prstGeom>
              <a:noFill/>
              <a:ln w="9525" cap="flat" cmpd="sng">
                <a:solidFill>
                  <a:schemeClr val="dk2"/>
                </a:solidFill>
                <a:prstDash val="solid"/>
                <a:round/>
                <a:headEnd type="none" w="med" len="med"/>
                <a:tailEnd type="none" w="med" len="med"/>
              </a:ln>
            </p:spPr>
          </p:cxnSp>
        </p:grpSp>
      </p:grpSp>
      <p:sp>
        <p:nvSpPr>
          <p:cNvPr id="843" name="Google Shape;843;p13"/>
          <p:cNvSpPr txBox="1">
            <a:spLocks noGrp="1"/>
          </p:cNvSpPr>
          <p:nvPr>
            <p:ph type="title"/>
          </p:nvPr>
        </p:nvSpPr>
        <p:spPr>
          <a:xfrm>
            <a:off x="1666050" y="3363625"/>
            <a:ext cx="2261700" cy="363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000">
                <a:latin typeface="Lexend Deca"/>
                <a:ea typeface="Lexend Deca"/>
                <a:cs typeface="Lexend Deca"/>
                <a:sym typeface="Lexend Deca"/>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44" name="Google Shape;844;p13"/>
          <p:cNvSpPr txBox="1">
            <a:spLocks noGrp="1"/>
          </p:cNvSpPr>
          <p:nvPr>
            <p:ph type="title" idx="2" hasCustomPrompt="1"/>
          </p:nvPr>
        </p:nvSpPr>
        <p:spPr>
          <a:xfrm>
            <a:off x="1062125" y="1691113"/>
            <a:ext cx="544200" cy="338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5" name="Google Shape;845;p13"/>
          <p:cNvSpPr txBox="1">
            <a:spLocks noGrp="1"/>
          </p:cNvSpPr>
          <p:nvPr>
            <p:ph type="subTitle" idx="1"/>
          </p:nvPr>
        </p:nvSpPr>
        <p:spPr>
          <a:xfrm>
            <a:off x="1666075" y="1820363"/>
            <a:ext cx="2261700" cy="440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46" name="Google Shape;846;p13"/>
          <p:cNvSpPr txBox="1">
            <a:spLocks noGrp="1"/>
          </p:cNvSpPr>
          <p:nvPr>
            <p:ph type="title" idx="3"/>
          </p:nvPr>
        </p:nvSpPr>
        <p:spPr>
          <a:xfrm>
            <a:off x="1666075" y="1463325"/>
            <a:ext cx="2261700" cy="363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000">
                <a:latin typeface="Lexend Deca"/>
                <a:ea typeface="Lexend Deca"/>
                <a:cs typeface="Lexend Deca"/>
                <a:sym typeface="Lexend Deca"/>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47" name="Google Shape;847;p13"/>
          <p:cNvSpPr txBox="1">
            <a:spLocks noGrp="1"/>
          </p:cNvSpPr>
          <p:nvPr>
            <p:ph type="title" idx="4" hasCustomPrompt="1"/>
          </p:nvPr>
        </p:nvSpPr>
        <p:spPr>
          <a:xfrm>
            <a:off x="5056725" y="2643000"/>
            <a:ext cx="544200" cy="338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8" name="Google Shape;848;p13"/>
          <p:cNvSpPr txBox="1">
            <a:spLocks noGrp="1"/>
          </p:cNvSpPr>
          <p:nvPr>
            <p:ph type="subTitle" idx="5"/>
          </p:nvPr>
        </p:nvSpPr>
        <p:spPr>
          <a:xfrm>
            <a:off x="5660650" y="2770525"/>
            <a:ext cx="2261700" cy="440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49" name="Google Shape;849;p13"/>
          <p:cNvSpPr txBox="1">
            <a:spLocks noGrp="1"/>
          </p:cNvSpPr>
          <p:nvPr>
            <p:ph type="title" idx="6"/>
          </p:nvPr>
        </p:nvSpPr>
        <p:spPr>
          <a:xfrm>
            <a:off x="5660650" y="2413475"/>
            <a:ext cx="2261700" cy="363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000">
                <a:latin typeface="Lexend Deca"/>
                <a:ea typeface="Lexend Deca"/>
                <a:cs typeface="Lexend Deca"/>
                <a:sym typeface="Lexend Deca"/>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50" name="Google Shape;850;p13"/>
          <p:cNvSpPr txBox="1">
            <a:spLocks noGrp="1"/>
          </p:cNvSpPr>
          <p:nvPr>
            <p:ph type="title" idx="7" hasCustomPrompt="1"/>
          </p:nvPr>
        </p:nvSpPr>
        <p:spPr>
          <a:xfrm>
            <a:off x="5056725" y="3594875"/>
            <a:ext cx="544200" cy="338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1" name="Google Shape;851;p13"/>
          <p:cNvSpPr txBox="1">
            <a:spLocks noGrp="1"/>
          </p:cNvSpPr>
          <p:nvPr>
            <p:ph type="subTitle" idx="8"/>
          </p:nvPr>
        </p:nvSpPr>
        <p:spPr>
          <a:xfrm>
            <a:off x="1666075" y="3720675"/>
            <a:ext cx="2261700" cy="440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52" name="Google Shape;852;p13"/>
          <p:cNvSpPr txBox="1">
            <a:spLocks noGrp="1"/>
          </p:cNvSpPr>
          <p:nvPr>
            <p:ph type="title" idx="9"/>
          </p:nvPr>
        </p:nvSpPr>
        <p:spPr>
          <a:xfrm>
            <a:off x="1666075" y="2413475"/>
            <a:ext cx="2261700" cy="363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000">
                <a:latin typeface="Lexend Deca"/>
                <a:ea typeface="Lexend Deca"/>
                <a:cs typeface="Lexend Deca"/>
                <a:sym typeface="Lexend Deca"/>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53" name="Google Shape;853;p13"/>
          <p:cNvSpPr txBox="1">
            <a:spLocks noGrp="1"/>
          </p:cNvSpPr>
          <p:nvPr>
            <p:ph type="title" idx="13" hasCustomPrompt="1"/>
          </p:nvPr>
        </p:nvSpPr>
        <p:spPr>
          <a:xfrm>
            <a:off x="1062125" y="2642988"/>
            <a:ext cx="544200" cy="338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4" name="Google Shape;854;p13"/>
          <p:cNvSpPr txBox="1">
            <a:spLocks noGrp="1"/>
          </p:cNvSpPr>
          <p:nvPr>
            <p:ph type="subTitle" idx="14"/>
          </p:nvPr>
        </p:nvSpPr>
        <p:spPr>
          <a:xfrm>
            <a:off x="5660650" y="1820375"/>
            <a:ext cx="2261700" cy="440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55" name="Google Shape;855;p13"/>
          <p:cNvSpPr txBox="1">
            <a:spLocks noGrp="1"/>
          </p:cNvSpPr>
          <p:nvPr>
            <p:ph type="title" idx="15"/>
          </p:nvPr>
        </p:nvSpPr>
        <p:spPr>
          <a:xfrm>
            <a:off x="5660650" y="3363625"/>
            <a:ext cx="2261700" cy="363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000">
                <a:latin typeface="Lexend Deca"/>
                <a:ea typeface="Lexend Deca"/>
                <a:cs typeface="Lexend Deca"/>
                <a:sym typeface="Lexend Deca"/>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56" name="Google Shape;856;p13"/>
          <p:cNvSpPr txBox="1">
            <a:spLocks noGrp="1"/>
          </p:cNvSpPr>
          <p:nvPr>
            <p:ph type="title" idx="16" hasCustomPrompt="1"/>
          </p:nvPr>
        </p:nvSpPr>
        <p:spPr>
          <a:xfrm>
            <a:off x="1062125" y="3593150"/>
            <a:ext cx="544200" cy="338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7" name="Google Shape;857;p13"/>
          <p:cNvSpPr txBox="1">
            <a:spLocks noGrp="1"/>
          </p:cNvSpPr>
          <p:nvPr>
            <p:ph type="subTitle" idx="17"/>
          </p:nvPr>
        </p:nvSpPr>
        <p:spPr>
          <a:xfrm>
            <a:off x="1666075" y="2770525"/>
            <a:ext cx="2261700" cy="440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58" name="Google Shape;858;p13"/>
          <p:cNvSpPr txBox="1">
            <a:spLocks noGrp="1"/>
          </p:cNvSpPr>
          <p:nvPr>
            <p:ph type="title" idx="18"/>
          </p:nvPr>
        </p:nvSpPr>
        <p:spPr>
          <a:xfrm>
            <a:off x="5660650" y="1463325"/>
            <a:ext cx="2261700" cy="363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000">
                <a:latin typeface="Lexend Deca"/>
                <a:ea typeface="Lexend Deca"/>
                <a:cs typeface="Lexend Deca"/>
                <a:sym typeface="Lexend Deca"/>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59" name="Google Shape;859;p13"/>
          <p:cNvSpPr txBox="1">
            <a:spLocks noGrp="1"/>
          </p:cNvSpPr>
          <p:nvPr>
            <p:ph type="title" idx="19" hasCustomPrompt="1"/>
          </p:nvPr>
        </p:nvSpPr>
        <p:spPr>
          <a:xfrm>
            <a:off x="5056725" y="1691100"/>
            <a:ext cx="544200" cy="338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0" name="Google Shape;860;p13"/>
          <p:cNvSpPr txBox="1">
            <a:spLocks noGrp="1"/>
          </p:cNvSpPr>
          <p:nvPr>
            <p:ph type="subTitle" idx="20"/>
          </p:nvPr>
        </p:nvSpPr>
        <p:spPr>
          <a:xfrm>
            <a:off x="5660650" y="3720675"/>
            <a:ext cx="2261700" cy="440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61" name="Google Shape;861;p13"/>
          <p:cNvSpPr txBox="1">
            <a:spLocks noGrp="1"/>
          </p:cNvSpPr>
          <p:nvPr>
            <p:ph type="title" idx="21"/>
          </p:nvPr>
        </p:nvSpPr>
        <p:spPr>
          <a:xfrm>
            <a:off x="715100" y="816775"/>
            <a:ext cx="7394400" cy="36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CUSTOM_1">
    <p:spTree>
      <p:nvGrpSpPr>
        <p:cNvPr id="1" name="Shape 954"/>
        <p:cNvGrpSpPr/>
        <p:nvPr/>
      </p:nvGrpSpPr>
      <p:grpSpPr>
        <a:xfrm>
          <a:off x="0" y="0"/>
          <a:ext cx="0" cy="0"/>
          <a:chOff x="0" y="0"/>
          <a:chExt cx="0" cy="0"/>
        </a:xfrm>
      </p:grpSpPr>
      <p:grpSp>
        <p:nvGrpSpPr>
          <p:cNvPr id="955" name="Google Shape;955;p15"/>
          <p:cNvGrpSpPr/>
          <p:nvPr/>
        </p:nvGrpSpPr>
        <p:grpSpPr>
          <a:xfrm>
            <a:off x="0" y="0"/>
            <a:ext cx="9144000" cy="5143500"/>
            <a:chOff x="0" y="0"/>
            <a:chExt cx="9144000" cy="5143500"/>
          </a:xfrm>
        </p:grpSpPr>
        <p:grpSp>
          <p:nvGrpSpPr>
            <p:cNvPr id="956" name="Google Shape;956;p15"/>
            <p:cNvGrpSpPr/>
            <p:nvPr/>
          </p:nvGrpSpPr>
          <p:grpSpPr>
            <a:xfrm>
              <a:off x="0" y="115367"/>
              <a:ext cx="9144000" cy="4912766"/>
              <a:chOff x="-7187794" y="181100"/>
              <a:chExt cx="9144000" cy="4912766"/>
            </a:xfrm>
          </p:grpSpPr>
          <p:cxnSp>
            <p:nvCxnSpPr>
              <p:cNvPr id="957" name="Google Shape;957;p15"/>
              <p:cNvCxnSpPr/>
              <p:nvPr/>
            </p:nvCxnSpPr>
            <p:spPr>
              <a:xfrm>
                <a:off x="-7187794" y="1811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58" name="Google Shape;958;p15"/>
              <p:cNvCxnSpPr/>
              <p:nvPr/>
            </p:nvCxnSpPr>
            <p:spPr>
              <a:xfrm>
                <a:off x="-7187794" y="181868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59" name="Google Shape;959;p15"/>
              <p:cNvCxnSpPr/>
              <p:nvPr/>
            </p:nvCxnSpPr>
            <p:spPr>
              <a:xfrm>
                <a:off x="-7187794" y="363054"/>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60" name="Google Shape;960;p15"/>
              <p:cNvCxnSpPr/>
              <p:nvPr/>
            </p:nvCxnSpPr>
            <p:spPr>
              <a:xfrm>
                <a:off x="-7187794" y="54500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61" name="Google Shape;961;p15"/>
              <p:cNvCxnSpPr/>
              <p:nvPr/>
            </p:nvCxnSpPr>
            <p:spPr>
              <a:xfrm>
                <a:off x="-7187794" y="72696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62" name="Google Shape;962;p15"/>
              <p:cNvCxnSpPr/>
              <p:nvPr/>
            </p:nvCxnSpPr>
            <p:spPr>
              <a:xfrm>
                <a:off x="-7187794" y="908917"/>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63" name="Google Shape;963;p15"/>
              <p:cNvCxnSpPr/>
              <p:nvPr/>
            </p:nvCxnSpPr>
            <p:spPr>
              <a:xfrm>
                <a:off x="-7187794" y="109087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64" name="Google Shape;964;p15"/>
              <p:cNvCxnSpPr/>
              <p:nvPr/>
            </p:nvCxnSpPr>
            <p:spPr>
              <a:xfrm>
                <a:off x="-7187794" y="127282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65" name="Google Shape;965;p15"/>
              <p:cNvCxnSpPr/>
              <p:nvPr/>
            </p:nvCxnSpPr>
            <p:spPr>
              <a:xfrm>
                <a:off x="-7187794" y="145478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66" name="Google Shape;966;p15"/>
              <p:cNvCxnSpPr/>
              <p:nvPr/>
            </p:nvCxnSpPr>
            <p:spPr>
              <a:xfrm>
                <a:off x="-7187794" y="1636734"/>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67" name="Google Shape;967;p15"/>
              <p:cNvCxnSpPr/>
              <p:nvPr/>
            </p:nvCxnSpPr>
            <p:spPr>
              <a:xfrm>
                <a:off x="-7187794" y="200064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68" name="Google Shape;968;p15"/>
              <p:cNvCxnSpPr/>
              <p:nvPr/>
            </p:nvCxnSpPr>
            <p:spPr>
              <a:xfrm>
                <a:off x="-7187794" y="363823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69" name="Google Shape;969;p15"/>
              <p:cNvCxnSpPr/>
              <p:nvPr/>
            </p:nvCxnSpPr>
            <p:spPr>
              <a:xfrm>
                <a:off x="-7187794" y="2182597"/>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70" name="Google Shape;970;p15"/>
              <p:cNvCxnSpPr/>
              <p:nvPr/>
            </p:nvCxnSpPr>
            <p:spPr>
              <a:xfrm>
                <a:off x="-7187794" y="236455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71" name="Google Shape;971;p15"/>
              <p:cNvCxnSpPr/>
              <p:nvPr/>
            </p:nvCxnSpPr>
            <p:spPr>
              <a:xfrm>
                <a:off x="-7187794" y="254650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72" name="Google Shape;972;p15"/>
              <p:cNvCxnSpPr/>
              <p:nvPr/>
            </p:nvCxnSpPr>
            <p:spPr>
              <a:xfrm>
                <a:off x="-7187794" y="272846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73" name="Google Shape;973;p15"/>
              <p:cNvCxnSpPr/>
              <p:nvPr/>
            </p:nvCxnSpPr>
            <p:spPr>
              <a:xfrm>
                <a:off x="-7187794" y="291041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74" name="Google Shape;974;p15"/>
              <p:cNvCxnSpPr/>
              <p:nvPr/>
            </p:nvCxnSpPr>
            <p:spPr>
              <a:xfrm>
                <a:off x="-7187794" y="309236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75" name="Google Shape;975;p15"/>
              <p:cNvCxnSpPr/>
              <p:nvPr/>
            </p:nvCxnSpPr>
            <p:spPr>
              <a:xfrm>
                <a:off x="-7187794" y="327432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76" name="Google Shape;976;p15"/>
              <p:cNvCxnSpPr/>
              <p:nvPr/>
            </p:nvCxnSpPr>
            <p:spPr>
              <a:xfrm>
                <a:off x="-7187794" y="3456278"/>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77" name="Google Shape;977;p15"/>
              <p:cNvCxnSpPr/>
              <p:nvPr/>
            </p:nvCxnSpPr>
            <p:spPr>
              <a:xfrm>
                <a:off x="-7187794" y="3820186"/>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78" name="Google Shape;978;p15"/>
              <p:cNvCxnSpPr/>
              <p:nvPr/>
            </p:nvCxnSpPr>
            <p:spPr>
              <a:xfrm>
                <a:off x="-7187794" y="4002141"/>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79" name="Google Shape;979;p15"/>
              <p:cNvCxnSpPr/>
              <p:nvPr/>
            </p:nvCxnSpPr>
            <p:spPr>
              <a:xfrm>
                <a:off x="-7187794" y="418409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80" name="Google Shape;980;p15"/>
              <p:cNvCxnSpPr/>
              <p:nvPr/>
            </p:nvCxnSpPr>
            <p:spPr>
              <a:xfrm>
                <a:off x="-7187794" y="4366049"/>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81" name="Google Shape;981;p15"/>
              <p:cNvCxnSpPr/>
              <p:nvPr/>
            </p:nvCxnSpPr>
            <p:spPr>
              <a:xfrm>
                <a:off x="-7187794" y="4548003"/>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82" name="Google Shape;982;p15"/>
              <p:cNvCxnSpPr/>
              <p:nvPr/>
            </p:nvCxnSpPr>
            <p:spPr>
              <a:xfrm>
                <a:off x="-7187794" y="4729958"/>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83" name="Google Shape;983;p15"/>
              <p:cNvCxnSpPr/>
              <p:nvPr/>
            </p:nvCxnSpPr>
            <p:spPr>
              <a:xfrm>
                <a:off x="-7187794" y="4911912"/>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84" name="Google Shape;984;p15"/>
              <p:cNvCxnSpPr/>
              <p:nvPr/>
            </p:nvCxnSpPr>
            <p:spPr>
              <a:xfrm>
                <a:off x="-7187794" y="5093866"/>
                <a:ext cx="9144000" cy="0"/>
              </a:xfrm>
              <a:prstGeom prst="straightConnector1">
                <a:avLst/>
              </a:prstGeom>
              <a:noFill/>
              <a:ln w="9525" cap="flat" cmpd="sng">
                <a:solidFill>
                  <a:schemeClr val="accent3"/>
                </a:solidFill>
                <a:prstDash val="solid"/>
                <a:round/>
                <a:headEnd type="none" w="med" len="med"/>
                <a:tailEnd type="none" w="med" len="med"/>
              </a:ln>
            </p:spPr>
          </p:cxnSp>
        </p:grpSp>
        <p:cxnSp>
          <p:nvCxnSpPr>
            <p:cNvPr id="985" name="Google Shape;985;p15"/>
            <p:cNvCxnSpPr/>
            <p:nvPr/>
          </p:nvCxnSpPr>
          <p:spPr>
            <a:xfrm>
              <a:off x="165728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986" name="Google Shape;986;p15"/>
            <p:cNvCxnSpPr/>
            <p:nvPr/>
          </p:nvCxnSpPr>
          <p:spPr>
            <a:xfrm>
              <a:off x="184533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987" name="Google Shape;987;p15"/>
            <p:cNvCxnSpPr/>
            <p:nvPr/>
          </p:nvCxnSpPr>
          <p:spPr>
            <a:xfrm>
              <a:off x="203337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988" name="Google Shape;988;p15"/>
            <p:cNvCxnSpPr/>
            <p:nvPr/>
          </p:nvCxnSpPr>
          <p:spPr>
            <a:xfrm>
              <a:off x="222142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989" name="Google Shape;989;p15"/>
            <p:cNvCxnSpPr/>
            <p:nvPr/>
          </p:nvCxnSpPr>
          <p:spPr>
            <a:xfrm>
              <a:off x="240946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990" name="Google Shape;990;p15"/>
            <p:cNvCxnSpPr/>
            <p:nvPr/>
          </p:nvCxnSpPr>
          <p:spPr>
            <a:xfrm>
              <a:off x="259751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991" name="Google Shape;991;p15"/>
            <p:cNvCxnSpPr/>
            <p:nvPr/>
          </p:nvCxnSpPr>
          <p:spPr>
            <a:xfrm>
              <a:off x="278556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992" name="Google Shape;992;p15"/>
            <p:cNvCxnSpPr/>
            <p:nvPr/>
          </p:nvCxnSpPr>
          <p:spPr>
            <a:xfrm>
              <a:off x="15291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993" name="Google Shape;993;p15"/>
            <p:cNvCxnSpPr/>
            <p:nvPr/>
          </p:nvCxnSpPr>
          <p:spPr>
            <a:xfrm>
              <a:off x="34096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994" name="Google Shape;994;p15"/>
            <p:cNvCxnSpPr/>
            <p:nvPr/>
          </p:nvCxnSpPr>
          <p:spPr>
            <a:xfrm>
              <a:off x="52900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995" name="Google Shape;995;p15"/>
            <p:cNvCxnSpPr/>
            <p:nvPr/>
          </p:nvCxnSpPr>
          <p:spPr>
            <a:xfrm>
              <a:off x="71705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996" name="Google Shape;996;p15"/>
            <p:cNvCxnSpPr/>
            <p:nvPr/>
          </p:nvCxnSpPr>
          <p:spPr>
            <a:xfrm>
              <a:off x="90509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997" name="Google Shape;997;p15"/>
            <p:cNvCxnSpPr/>
            <p:nvPr/>
          </p:nvCxnSpPr>
          <p:spPr>
            <a:xfrm>
              <a:off x="109314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998" name="Google Shape;998;p15"/>
            <p:cNvCxnSpPr/>
            <p:nvPr/>
          </p:nvCxnSpPr>
          <p:spPr>
            <a:xfrm>
              <a:off x="128119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999" name="Google Shape;999;p15"/>
            <p:cNvCxnSpPr/>
            <p:nvPr/>
          </p:nvCxnSpPr>
          <p:spPr>
            <a:xfrm>
              <a:off x="146923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00" name="Google Shape;1000;p15"/>
            <p:cNvCxnSpPr/>
            <p:nvPr/>
          </p:nvCxnSpPr>
          <p:spPr>
            <a:xfrm>
              <a:off x="297360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01" name="Google Shape;1001;p15"/>
            <p:cNvCxnSpPr/>
            <p:nvPr/>
          </p:nvCxnSpPr>
          <p:spPr>
            <a:xfrm>
              <a:off x="504211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02" name="Google Shape;1002;p15"/>
            <p:cNvCxnSpPr/>
            <p:nvPr/>
          </p:nvCxnSpPr>
          <p:spPr>
            <a:xfrm>
              <a:off x="523016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03" name="Google Shape;1003;p15"/>
            <p:cNvCxnSpPr/>
            <p:nvPr/>
          </p:nvCxnSpPr>
          <p:spPr>
            <a:xfrm>
              <a:off x="541820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04" name="Google Shape;1004;p15"/>
            <p:cNvCxnSpPr/>
            <p:nvPr/>
          </p:nvCxnSpPr>
          <p:spPr>
            <a:xfrm>
              <a:off x="560625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05" name="Google Shape;1005;p15"/>
            <p:cNvCxnSpPr/>
            <p:nvPr/>
          </p:nvCxnSpPr>
          <p:spPr>
            <a:xfrm>
              <a:off x="579430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06" name="Google Shape;1006;p15"/>
            <p:cNvCxnSpPr/>
            <p:nvPr/>
          </p:nvCxnSpPr>
          <p:spPr>
            <a:xfrm>
              <a:off x="598234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07" name="Google Shape;1007;p15"/>
            <p:cNvCxnSpPr/>
            <p:nvPr/>
          </p:nvCxnSpPr>
          <p:spPr>
            <a:xfrm>
              <a:off x="617039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08" name="Google Shape;1008;p15"/>
            <p:cNvCxnSpPr/>
            <p:nvPr/>
          </p:nvCxnSpPr>
          <p:spPr>
            <a:xfrm>
              <a:off x="316165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09" name="Google Shape;1009;p15"/>
            <p:cNvCxnSpPr/>
            <p:nvPr/>
          </p:nvCxnSpPr>
          <p:spPr>
            <a:xfrm>
              <a:off x="334970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10" name="Google Shape;1010;p15"/>
            <p:cNvCxnSpPr/>
            <p:nvPr/>
          </p:nvCxnSpPr>
          <p:spPr>
            <a:xfrm>
              <a:off x="353774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11" name="Google Shape;1011;p15"/>
            <p:cNvCxnSpPr/>
            <p:nvPr/>
          </p:nvCxnSpPr>
          <p:spPr>
            <a:xfrm>
              <a:off x="372579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12" name="Google Shape;1012;p15"/>
            <p:cNvCxnSpPr/>
            <p:nvPr/>
          </p:nvCxnSpPr>
          <p:spPr>
            <a:xfrm>
              <a:off x="391383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13" name="Google Shape;1013;p15"/>
            <p:cNvCxnSpPr/>
            <p:nvPr/>
          </p:nvCxnSpPr>
          <p:spPr>
            <a:xfrm>
              <a:off x="410188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14" name="Google Shape;1014;p15"/>
            <p:cNvCxnSpPr/>
            <p:nvPr/>
          </p:nvCxnSpPr>
          <p:spPr>
            <a:xfrm>
              <a:off x="4289931"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15" name="Google Shape;1015;p15"/>
            <p:cNvCxnSpPr/>
            <p:nvPr/>
          </p:nvCxnSpPr>
          <p:spPr>
            <a:xfrm>
              <a:off x="447797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16" name="Google Shape;1016;p15"/>
            <p:cNvCxnSpPr/>
            <p:nvPr/>
          </p:nvCxnSpPr>
          <p:spPr>
            <a:xfrm>
              <a:off x="466602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17" name="Google Shape;1017;p15"/>
            <p:cNvCxnSpPr/>
            <p:nvPr/>
          </p:nvCxnSpPr>
          <p:spPr>
            <a:xfrm>
              <a:off x="485406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18" name="Google Shape;1018;p15"/>
            <p:cNvCxnSpPr/>
            <p:nvPr/>
          </p:nvCxnSpPr>
          <p:spPr>
            <a:xfrm>
              <a:off x="635843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19" name="Google Shape;1019;p15"/>
            <p:cNvCxnSpPr/>
            <p:nvPr/>
          </p:nvCxnSpPr>
          <p:spPr>
            <a:xfrm>
              <a:off x="842694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20" name="Google Shape;1020;p15"/>
            <p:cNvCxnSpPr/>
            <p:nvPr/>
          </p:nvCxnSpPr>
          <p:spPr>
            <a:xfrm>
              <a:off x="861499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21" name="Google Shape;1021;p15"/>
            <p:cNvCxnSpPr/>
            <p:nvPr/>
          </p:nvCxnSpPr>
          <p:spPr>
            <a:xfrm>
              <a:off x="880304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22" name="Google Shape;1022;p15"/>
            <p:cNvCxnSpPr/>
            <p:nvPr/>
          </p:nvCxnSpPr>
          <p:spPr>
            <a:xfrm>
              <a:off x="8991086"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23" name="Google Shape;1023;p15"/>
            <p:cNvCxnSpPr/>
            <p:nvPr/>
          </p:nvCxnSpPr>
          <p:spPr>
            <a:xfrm>
              <a:off x="654648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24" name="Google Shape;1024;p15"/>
            <p:cNvCxnSpPr/>
            <p:nvPr/>
          </p:nvCxnSpPr>
          <p:spPr>
            <a:xfrm>
              <a:off x="6734532"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25" name="Google Shape;1025;p15"/>
            <p:cNvCxnSpPr/>
            <p:nvPr/>
          </p:nvCxnSpPr>
          <p:spPr>
            <a:xfrm>
              <a:off x="6922578"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26" name="Google Shape;1026;p15"/>
            <p:cNvCxnSpPr/>
            <p:nvPr/>
          </p:nvCxnSpPr>
          <p:spPr>
            <a:xfrm>
              <a:off x="7110624"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27" name="Google Shape;1027;p15"/>
            <p:cNvCxnSpPr/>
            <p:nvPr/>
          </p:nvCxnSpPr>
          <p:spPr>
            <a:xfrm>
              <a:off x="7298670"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28" name="Google Shape;1028;p15"/>
            <p:cNvCxnSpPr/>
            <p:nvPr/>
          </p:nvCxnSpPr>
          <p:spPr>
            <a:xfrm>
              <a:off x="7486717"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29" name="Google Shape;1029;p15"/>
            <p:cNvCxnSpPr/>
            <p:nvPr/>
          </p:nvCxnSpPr>
          <p:spPr>
            <a:xfrm>
              <a:off x="7674763"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30" name="Google Shape;1030;p15"/>
            <p:cNvCxnSpPr/>
            <p:nvPr/>
          </p:nvCxnSpPr>
          <p:spPr>
            <a:xfrm>
              <a:off x="7862809"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31" name="Google Shape;1031;p15"/>
            <p:cNvCxnSpPr/>
            <p:nvPr/>
          </p:nvCxnSpPr>
          <p:spPr>
            <a:xfrm>
              <a:off x="8050855" y="0"/>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1032" name="Google Shape;1032;p15"/>
            <p:cNvCxnSpPr/>
            <p:nvPr/>
          </p:nvCxnSpPr>
          <p:spPr>
            <a:xfrm>
              <a:off x="8238901" y="0"/>
              <a:ext cx="0" cy="5143500"/>
            </a:xfrm>
            <a:prstGeom prst="straightConnector1">
              <a:avLst/>
            </a:prstGeom>
            <a:noFill/>
            <a:ln w="9525" cap="flat" cmpd="sng">
              <a:solidFill>
                <a:schemeClr val="accent3"/>
              </a:solidFill>
              <a:prstDash val="solid"/>
              <a:round/>
              <a:headEnd type="none" w="med" len="med"/>
              <a:tailEnd type="none" w="med" len="med"/>
            </a:ln>
          </p:spPr>
        </p:cxnSp>
      </p:grpSp>
      <p:sp>
        <p:nvSpPr>
          <p:cNvPr id="1033" name="Google Shape;1033;p15"/>
          <p:cNvSpPr/>
          <p:nvPr/>
        </p:nvSpPr>
        <p:spPr>
          <a:xfrm>
            <a:off x="1283250" y="942900"/>
            <a:ext cx="6577500" cy="238200"/>
          </a:xfrm>
          <a:prstGeom prst="rect">
            <a:avLst/>
          </a:prstGeom>
          <a:solidFill>
            <a:schemeClr val="accent2"/>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5"/>
          <p:cNvSpPr/>
          <p:nvPr/>
        </p:nvSpPr>
        <p:spPr>
          <a:xfrm rot="10800000">
            <a:off x="1283250" y="1181100"/>
            <a:ext cx="6577500" cy="3019500"/>
          </a:xfrm>
          <a:prstGeom prst="round1Rect">
            <a:avLst>
              <a:gd name="adj" fmla="val 12773"/>
            </a:avLst>
          </a:prstGeom>
          <a:solidFill>
            <a:schemeClr val="accent3"/>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5" name="Google Shape;1035;p15"/>
          <p:cNvGrpSpPr/>
          <p:nvPr/>
        </p:nvGrpSpPr>
        <p:grpSpPr>
          <a:xfrm>
            <a:off x="7205227" y="994524"/>
            <a:ext cx="543054" cy="134986"/>
            <a:chOff x="7462263" y="723984"/>
            <a:chExt cx="636044" cy="158100"/>
          </a:xfrm>
        </p:grpSpPr>
        <p:sp>
          <p:nvSpPr>
            <p:cNvPr id="1036" name="Google Shape;1036;p15"/>
            <p:cNvSpPr/>
            <p:nvPr/>
          </p:nvSpPr>
          <p:spPr>
            <a:xfrm>
              <a:off x="7703502" y="723984"/>
              <a:ext cx="153600" cy="158100"/>
            </a:xfrm>
            <a:prstGeom prst="rect">
              <a:avLst/>
            </a:prstGeom>
            <a:solidFill>
              <a:srgbClr val="F3F3F3"/>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5"/>
            <p:cNvSpPr/>
            <p:nvPr/>
          </p:nvSpPr>
          <p:spPr>
            <a:xfrm>
              <a:off x="7944708" y="723984"/>
              <a:ext cx="153600" cy="158100"/>
            </a:xfrm>
            <a:prstGeom prst="rect">
              <a:avLst/>
            </a:prstGeom>
            <a:solidFill>
              <a:srgbClr val="F3F3F3"/>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5"/>
            <p:cNvSpPr/>
            <p:nvPr/>
          </p:nvSpPr>
          <p:spPr>
            <a:xfrm>
              <a:off x="7462263" y="723984"/>
              <a:ext cx="153600" cy="158100"/>
            </a:xfrm>
            <a:prstGeom prst="rect">
              <a:avLst/>
            </a:prstGeom>
            <a:solidFill>
              <a:srgbClr val="F3F3F3"/>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39" name="Google Shape;1039;p15"/>
            <p:cNvCxnSpPr/>
            <p:nvPr/>
          </p:nvCxnSpPr>
          <p:spPr>
            <a:xfrm>
              <a:off x="7491249" y="835743"/>
              <a:ext cx="95400" cy="0"/>
            </a:xfrm>
            <a:prstGeom prst="straightConnector1">
              <a:avLst/>
            </a:prstGeom>
            <a:noFill/>
            <a:ln w="9525" cap="flat" cmpd="sng">
              <a:solidFill>
                <a:schemeClr val="dk2"/>
              </a:solidFill>
              <a:prstDash val="solid"/>
              <a:round/>
              <a:headEnd type="none" w="med" len="med"/>
              <a:tailEnd type="none" w="med" len="med"/>
            </a:ln>
          </p:spPr>
        </p:cxnSp>
        <p:sp>
          <p:nvSpPr>
            <p:cNvPr id="1040" name="Google Shape;1040;p15"/>
            <p:cNvSpPr/>
            <p:nvPr/>
          </p:nvSpPr>
          <p:spPr>
            <a:xfrm>
              <a:off x="7739971" y="762860"/>
              <a:ext cx="80400" cy="80400"/>
            </a:xfrm>
            <a:prstGeom prst="rect">
              <a:avLst/>
            </a:prstGeom>
            <a:solidFill>
              <a:srgbClr val="F3F3F3"/>
            </a:solidFill>
            <a:ln w="9525"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1" name="Google Shape;1041;p15"/>
            <p:cNvGrpSpPr/>
            <p:nvPr/>
          </p:nvGrpSpPr>
          <p:grpSpPr>
            <a:xfrm>
              <a:off x="7982164" y="757305"/>
              <a:ext cx="78432" cy="78432"/>
              <a:chOff x="7398900" y="321850"/>
              <a:chExt cx="103500" cy="103500"/>
            </a:xfrm>
          </p:grpSpPr>
          <p:cxnSp>
            <p:nvCxnSpPr>
              <p:cNvPr id="1042" name="Google Shape;1042;p15"/>
              <p:cNvCxnSpPr/>
              <p:nvPr/>
            </p:nvCxnSpPr>
            <p:spPr>
              <a:xfrm>
                <a:off x="7398900" y="321850"/>
                <a:ext cx="103500" cy="103500"/>
              </a:xfrm>
              <a:prstGeom prst="straightConnector1">
                <a:avLst/>
              </a:prstGeom>
              <a:noFill/>
              <a:ln w="9525" cap="flat" cmpd="sng">
                <a:solidFill>
                  <a:schemeClr val="dk2"/>
                </a:solidFill>
                <a:prstDash val="solid"/>
                <a:round/>
                <a:headEnd type="none" w="med" len="med"/>
                <a:tailEnd type="none" w="med" len="med"/>
              </a:ln>
            </p:spPr>
          </p:cxnSp>
          <p:cxnSp>
            <p:nvCxnSpPr>
              <p:cNvPr id="1043" name="Google Shape;1043;p15"/>
              <p:cNvCxnSpPr/>
              <p:nvPr/>
            </p:nvCxnSpPr>
            <p:spPr>
              <a:xfrm flipH="1">
                <a:off x="7398900" y="321850"/>
                <a:ext cx="103500" cy="103500"/>
              </a:xfrm>
              <a:prstGeom prst="straightConnector1">
                <a:avLst/>
              </a:prstGeom>
              <a:noFill/>
              <a:ln w="9525" cap="flat" cmpd="sng">
                <a:solidFill>
                  <a:schemeClr val="dk2"/>
                </a:solidFill>
                <a:prstDash val="solid"/>
                <a:round/>
                <a:headEnd type="none" w="med" len="med"/>
                <a:tailEnd type="none" w="med" len="med"/>
              </a:ln>
            </p:spPr>
          </p:cxnSp>
        </p:grpSp>
      </p:grpSp>
      <p:sp>
        <p:nvSpPr>
          <p:cNvPr id="1044" name="Google Shape;1044;p15"/>
          <p:cNvSpPr txBox="1">
            <a:spLocks noGrp="1"/>
          </p:cNvSpPr>
          <p:nvPr>
            <p:ph type="title"/>
          </p:nvPr>
        </p:nvSpPr>
        <p:spPr>
          <a:xfrm>
            <a:off x="3795825" y="2026850"/>
            <a:ext cx="3018900" cy="675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45" name="Google Shape;1045;p15"/>
          <p:cNvSpPr txBox="1">
            <a:spLocks noGrp="1"/>
          </p:cNvSpPr>
          <p:nvPr>
            <p:ph type="title" idx="2" hasCustomPrompt="1"/>
          </p:nvPr>
        </p:nvSpPr>
        <p:spPr>
          <a:xfrm>
            <a:off x="2329275" y="1943750"/>
            <a:ext cx="1351800" cy="841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46" name="Google Shape;1046;p15"/>
          <p:cNvSpPr txBox="1">
            <a:spLocks noGrp="1"/>
          </p:cNvSpPr>
          <p:nvPr>
            <p:ph type="subTitle" idx="1"/>
          </p:nvPr>
        </p:nvSpPr>
        <p:spPr>
          <a:xfrm>
            <a:off x="1824000" y="3259550"/>
            <a:ext cx="5496000" cy="398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500"/>
              <a:buFont typeface="BioRhyme"/>
              <a:buNone/>
              <a:defRPr sz="2500">
                <a:solidFill>
                  <a:schemeClr val="dk2"/>
                </a:solidFill>
                <a:latin typeface="BioRhyme"/>
                <a:ea typeface="BioRhyme"/>
                <a:cs typeface="BioRhyme"/>
                <a:sym typeface="BioRhyme"/>
              </a:defRPr>
            </a:lvl1pPr>
            <a:lvl2pPr lvl="1" rtl="0">
              <a:spcBef>
                <a:spcPts val="0"/>
              </a:spcBef>
              <a:spcAft>
                <a:spcPts val="0"/>
              </a:spcAft>
              <a:buClr>
                <a:schemeClr val="dk2"/>
              </a:buClr>
              <a:buSzPts val="3500"/>
              <a:buFont typeface="BioRhyme"/>
              <a:buNone/>
              <a:defRPr sz="3500">
                <a:solidFill>
                  <a:schemeClr val="dk2"/>
                </a:solidFill>
                <a:latin typeface="BioRhyme"/>
                <a:ea typeface="BioRhyme"/>
                <a:cs typeface="BioRhyme"/>
                <a:sym typeface="BioRhyme"/>
              </a:defRPr>
            </a:lvl2pPr>
            <a:lvl3pPr lvl="2" rtl="0">
              <a:spcBef>
                <a:spcPts val="0"/>
              </a:spcBef>
              <a:spcAft>
                <a:spcPts val="0"/>
              </a:spcAft>
              <a:buClr>
                <a:schemeClr val="dk2"/>
              </a:buClr>
              <a:buSzPts val="3500"/>
              <a:buFont typeface="BioRhyme"/>
              <a:buNone/>
              <a:defRPr sz="3500">
                <a:solidFill>
                  <a:schemeClr val="dk2"/>
                </a:solidFill>
                <a:latin typeface="BioRhyme"/>
                <a:ea typeface="BioRhyme"/>
                <a:cs typeface="BioRhyme"/>
                <a:sym typeface="BioRhyme"/>
              </a:defRPr>
            </a:lvl3pPr>
            <a:lvl4pPr lvl="3" rtl="0">
              <a:spcBef>
                <a:spcPts val="0"/>
              </a:spcBef>
              <a:spcAft>
                <a:spcPts val="0"/>
              </a:spcAft>
              <a:buClr>
                <a:schemeClr val="dk2"/>
              </a:buClr>
              <a:buSzPts val="3500"/>
              <a:buFont typeface="BioRhyme"/>
              <a:buNone/>
              <a:defRPr sz="3500">
                <a:solidFill>
                  <a:schemeClr val="dk2"/>
                </a:solidFill>
                <a:latin typeface="BioRhyme"/>
                <a:ea typeface="BioRhyme"/>
                <a:cs typeface="BioRhyme"/>
                <a:sym typeface="BioRhyme"/>
              </a:defRPr>
            </a:lvl4pPr>
            <a:lvl5pPr lvl="4" rtl="0">
              <a:spcBef>
                <a:spcPts val="0"/>
              </a:spcBef>
              <a:spcAft>
                <a:spcPts val="0"/>
              </a:spcAft>
              <a:buClr>
                <a:schemeClr val="dk2"/>
              </a:buClr>
              <a:buSzPts val="3500"/>
              <a:buFont typeface="BioRhyme"/>
              <a:buNone/>
              <a:defRPr sz="3500">
                <a:solidFill>
                  <a:schemeClr val="dk2"/>
                </a:solidFill>
                <a:latin typeface="BioRhyme"/>
                <a:ea typeface="BioRhyme"/>
                <a:cs typeface="BioRhyme"/>
                <a:sym typeface="BioRhyme"/>
              </a:defRPr>
            </a:lvl5pPr>
            <a:lvl6pPr lvl="5" rtl="0">
              <a:spcBef>
                <a:spcPts val="0"/>
              </a:spcBef>
              <a:spcAft>
                <a:spcPts val="0"/>
              </a:spcAft>
              <a:buClr>
                <a:schemeClr val="dk2"/>
              </a:buClr>
              <a:buSzPts val="3500"/>
              <a:buFont typeface="BioRhyme"/>
              <a:buNone/>
              <a:defRPr sz="3500">
                <a:solidFill>
                  <a:schemeClr val="dk2"/>
                </a:solidFill>
                <a:latin typeface="BioRhyme"/>
                <a:ea typeface="BioRhyme"/>
                <a:cs typeface="BioRhyme"/>
                <a:sym typeface="BioRhyme"/>
              </a:defRPr>
            </a:lvl6pPr>
            <a:lvl7pPr lvl="6" rtl="0">
              <a:spcBef>
                <a:spcPts val="0"/>
              </a:spcBef>
              <a:spcAft>
                <a:spcPts val="0"/>
              </a:spcAft>
              <a:buClr>
                <a:schemeClr val="dk2"/>
              </a:buClr>
              <a:buSzPts val="3500"/>
              <a:buFont typeface="BioRhyme"/>
              <a:buNone/>
              <a:defRPr sz="3500">
                <a:solidFill>
                  <a:schemeClr val="dk2"/>
                </a:solidFill>
                <a:latin typeface="BioRhyme"/>
                <a:ea typeface="BioRhyme"/>
                <a:cs typeface="BioRhyme"/>
                <a:sym typeface="BioRhyme"/>
              </a:defRPr>
            </a:lvl7pPr>
            <a:lvl8pPr lvl="7" rtl="0">
              <a:spcBef>
                <a:spcPts val="0"/>
              </a:spcBef>
              <a:spcAft>
                <a:spcPts val="0"/>
              </a:spcAft>
              <a:buClr>
                <a:schemeClr val="dk2"/>
              </a:buClr>
              <a:buSzPts val="3500"/>
              <a:buFont typeface="BioRhyme"/>
              <a:buNone/>
              <a:defRPr sz="3500">
                <a:solidFill>
                  <a:schemeClr val="dk2"/>
                </a:solidFill>
                <a:latin typeface="BioRhyme"/>
                <a:ea typeface="BioRhyme"/>
                <a:cs typeface="BioRhyme"/>
                <a:sym typeface="BioRhyme"/>
              </a:defRPr>
            </a:lvl8pPr>
            <a:lvl9pPr lvl="8" rtl="0">
              <a:spcBef>
                <a:spcPts val="0"/>
              </a:spcBef>
              <a:spcAft>
                <a:spcPts val="0"/>
              </a:spcAft>
              <a:buClr>
                <a:schemeClr val="dk2"/>
              </a:buClr>
              <a:buSzPts val="3500"/>
              <a:buFont typeface="BioRhyme"/>
              <a:buNone/>
              <a:defRPr sz="3500">
                <a:solidFill>
                  <a:schemeClr val="dk2"/>
                </a:solidFill>
                <a:latin typeface="BioRhyme"/>
                <a:ea typeface="BioRhyme"/>
                <a:cs typeface="BioRhyme"/>
                <a:sym typeface="BioRhym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Lexend Deca"/>
              <a:buChar char="●"/>
              <a:defRPr>
                <a:solidFill>
                  <a:schemeClr val="dk2"/>
                </a:solidFill>
                <a:latin typeface="Lexend Deca"/>
                <a:ea typeface="Lexend Deca"/>
                <a:cs typeface="Lexend Deca"/>
                <a:sym typeface="Lexend Deca"/>
              </a:defRPr>
            </a:lvl1pPr>
            <a:lvl2pPr marL="914400" lvl="1" indent="-317500">
              <a:lnSpc>
                <a:spcPct val="115000"/>
              </a:lnSpc>
              <a:spcBef>
                <a:spcPts val="1600"/>
              </a:spcBef>
              <a:spcAft>
                <a:spcPts val="0"/>
              </a:spcAft>
              <a:buClr>
                <a:schemeClr val="dk2"/>
              </a:buClr>
              <a:buSzPts val="1400"/>
              <a:buFont typeface="Lexend Deca"/>
              <a:buChar char="○"/>
              <a:defRPr>
                <a:solidFill>
                  <a:schemeClr val="dk2"/>
                </a:solidFill>
                <a:latin typeface="Lexend Deca"/>
                <a:ea typeface="Lexend Deca"/>
                <a:cs typeface="Lexend Deca"/>
                <a:sym typeface="Lexend Deca"/>
              </a:defRPr>
            </a:lvl2pPr>
            <a:lvl3pPr marL="1371600" lvl="2" indent="-317500">
              <a:lnSpc>
                <a:spcPct val="115000"/>
              </a:lnSpc>
              <a:spcBef>
                <a:spcPts val="1600"/>
              </a:spcBef>
              <a:spcAft>
                <a:spcPts val="0"/>
              </a:spcAft>
              <a:buClr>
                <a:schemeClr val="dk2"/>
              </a:buClr>
              <a:buSzPts val="1400"/>
              <a:buFont typeface="Lexend Deca"/>
              <a:buChar char="■"/>
              <a:defRPr>
                <a:solidFill>
                  <a:schemeClr val="dk2"/>
                </a:solidFill>
                <a:latin typeface="Lexend Deca"/>
                <a:ea typeface="Lexend Deca"/>
                <a:cs typeface="Lexend Deca"/>
                <a:sym typeface="Lexend Deca"/>
              </a:defRPr>
            </a:lvl3pPr>
            <a:lvl4pPr marL="1828800" lvl="3" indent="-317500">
              <a:lnSpc>
                <a:spcPct val="115000"/>
              </a:lnSpc>
              <a:spcBef>
                <a:spcPts val="1600"/>
              </a:spcBef>
              <a:spcAft>
                <a:spcPts val="0"/>
              </a:spcAft>
              <a:buClr>
                <a:schemeClr val="dk2"/>
              </a:buClr>
              <a:buSzPts val="1400"/>
              <a:buFont typeface="Lexend Deca"/>
              <a:buChar char="●"/>
              <a:defRPr>
                <a:solidFill>
                  <a:schemeClr val="dk2"/>
                </a:solidFill>
                <a:latin typeface="Lexend Deca"/>
                <a:ea typeface="Lexend Deca"/>
                <a:cs typeface="Lexend Deca"/>
                <a:sym typeface="Lexend Deca"/>
              </a:defRPr>
            </a:lvl4pPr>
            <a:lvl5pPr marL="2286000" lvl="4" indent="-317500">
              <a:lnSpc>
                <a:spcPct val="115000"/>
              </a:lnSpc>
              <a:spcBef>
                <a:spcPts val="1600"/>
              </a:spcBef>
              <a:spcAft>
                <a:spcPts val="0"/>
              </a:spcAft>
              <a:buClr>
                <a:schemeClr val="dk2"/>
              </a:buClr>
              <a:buSzPts val="1400"/>
              <a:buFont typeface="Lexend Deca"/>
              <a:buChar char="○"/>
              <a:defRPr>
                <a:solidFill>
                  <a:schemeClr val="dk2"/>
                </a:solidFill>
                <a:latin typeface="Lexend Deca"/>
                <a:ea typeface="Lexend Deca"/>
                <a:cs typeface="Lexend Deca"/>
                <a:sym typeface="Lexend Deca"/>
              </a:defRPr>
            </a:lvl5pPr>
            <a:lvl6pPr marL="2743200" lvl="5" indent="-317500">
              <a:lnSpc>
                <a:spcPct val="115000"/>
              </a:lnSpc>
              <a:spcBef>
                <a:spcPts val="1600"/>
              </a:spcBef>
              <a:spcAft>
                <a:spcPts val="0"/>
              </a:spcAft>
              <a:buClr>
                <a:schemeClr val="dk2"/>
              </a:buClr>
              <a:buSzPts val="1400"/>
              <a:buFont typeface="Lexend Deca"/>
              <a:buChar char="■"/>
              <a:defRPr>
                <a:solidFill>
                  <a:schemeClr val="dk2"/>
                </a:solidFill>
                <a:latin typeface="Lexend Deca"/>
                <a:ea typeface="Lexend Deca"/>
                <a:cs typeface="Lexend Deca"/>
                <a:sym typeface="Lexend Deca"/>
              </a:defRPr>
            </a:lvl6pPr>
            <a:lvl7pPr marL="3200400" lvl="6" indent="-317500">
              <a:lnSpc>
                <a:spcPct val="115000"/>
              </a:lnSpc>
              <a:spcBef>
                <a:spcPts val="1600"/>
              </a:spcBef>
              <a:spcAft>
                <a:spcPts val="0"/>
              </a:spcAft>
              <a:buClr>
                <a:schemeClr val="dk2"/>
              </a:buClr>
              <a:buSzPts val="1400"/>
              <a:buFont typeface="Lexend Deca"/>
              <a:buChar char="●"/>
              <a:defRPr>
                <a:solidFill>
                  <a:schemeClr val="dk2"/>
                </a:solidFill>
                <a:latin typeface="Lexend Deca"/>
                <a:ea typeface="Lexend Deca"/>
                <a:cs typeface="Lexend Deca"/>
                <a:sym typeface="Lexend Deca"/>
              </a:defRPr>
            </a:lvl7pPr>
            <a:lvl8pPr marL="3657600" lvl="7" indent="-317500">
              <a:lnSpc>
                <a:spcPct val="115000"/>
              </a:lnSpc>
              <a:spcBef>
                <a:spcPts val="1600"/>
              </a:spcBef>
              <a:spcAft>
                <a:spcPts val="0"/>
              </a:spcAft>
              <a:buClr>
                <a:schemeClr val="dk2"/>
              </a:buClr>
              <a:buSzPts val="1400"/>
              <a:buFont typeface="Lexend Deca"/>
              <a:buChar char="○"/>
              <a:defRPr>
                <a:solidFill>
                  <a:schemeClr val="dk2"/>
                </a:solidFill>
                <a:latin typeface="Lexend Deca"/>
                <a:ea typeface="Lexend Deca"/>
                <a:cs typeface="Lexend Deca"/>
                <a:sym typeface="Lexend Deca"/>
              </a:defRPr>
            </a:lvl8pPr>
            <a:lvl9pPr marL="4114800" lvl="8" indent="-317500">
              <a:lnSpc>
                <a:spcPct val="115000"/>
              </a:lnSpc>
              <a:spcBef>
                <a:spcPts val="1600"/>
              </a:spcBef>
              <a:spcAft>
                <a:spcPts val="1600"/>
              </a:spcAft>
              <a:buClr>
                <a:schemeClr val="dk2"/>
              </a:buClr>
              <a:buSzPts val="1400"/>
              <a:buFont typeface="Lexend Deca"/>
              <a:buChar char="■"/>
              <a:defRPr>
                <a:solidFill>
                  <a:schemeClr val="dk2"/>
                </a:solidFill>
                <a:latin typeface="Lexend Deca"/>
                <a:ea typeface="Lexend Deca"/>
                <a:cs typeface="Lexend Deca"/>
                <a:sym typeface="Lexend Dec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6" r:id="rId6"/>
    <p:sldLayoutId id="2147483658" r:id="rId7"/>
    <p:sldLayoutId id="2147483659" r:id="rId8"/>
    <p:sldLayoutId id="2147483661" r:id="rId9"/>
    <p:sldLayoutId id="2147483662" r:id="rId10"/>
    <p:sldLayoutId id="2147483663" r:id="rId11"/>
    <p:sldLayoutId id="2147483664" r:id="rId12"/>
    <p:sldLayoutId id="2147483666" r:id="rId13"/>
    <p:sldLayoutId id="2147483668" r:id="rId14"/>
    <p:sldLayoutId id="2147483669"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31.xml"/><Relationship Id="rId3" Type="http://schemas.openxmlformats.org/officeDocument/2006/relationships/slide" Target="slide1.xml"/><Relationship Id="rId7" Type="http://schemas.openxmlformats.org/officeDocument/2006/relationships/slide" Target="slide26.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slide" Target="slide20.xml"/><Relationship Id="rId5" Type="http://schemas.openxmlformats.org/officeDocument/2006/relationships/slide" Target="slide8.xml"/><Relationship Id="rId4" Type="http://schemas.openxmlformats.org/officeDocument/2006/relationships/slide" Target="slide3.xml"/><Relationship Id="rId9"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slide" Target="slide31.xml"/><Relationship Id="rId3" Type="http://schemas.openxmlformats.org/officeDocument/2006/relationships/slide" Target="slide1.xml"/><Relationship Id="rId7" Type="http://schemas.openxmlformats.org/officeDocument/2006/relationships/slide" Target="slide26.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slide" Target="slide20.xml"/><Relationship Id="rId5" Type="http://schemas.openxmlformats.org/officeDocument/2006/relationships/slide" Target="slide8.xml"/><Relationship Id="rId4" Type="http://schemas.openxmlformats.org/officeDocument/2006/relationships/slide" Target="slide3.xml"/></Relationships>
</file>

<file path=ppt/slides/_rels/slide12.xml.rels><?xml version="1.0" encoding="UTF-8" standalone="yes"?>
<Relationships xmlns="http://schemas.openxmlformats.org/package/2006/relationships"><Relationship Id="rId8" Type="http://schemas.openxmlformats.org/officeDocument/2006/relationships/slide" Target="slide31.xml"/><Relationship Id="rId3" Type="http://schemas.openxmlformats.org/officeDocument/2006/relationships/slide" Target="slide1.xml"/><Relationship Id="rId7" Type="http://schemas.openxmlformats.org/officeDocument/2006/relationships/slide" Target="slide26.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slide" Target="slide20.xml"/><Relationship Id="rId5" Type="http://schemas.openxmlformats.org/officeDocument/2006/relationships/slide" Target="slide8.xml"/><Relationship Id="rId4" Type="http://schemas.openxmlformats.org/officeDocument/2006/relationships/slide" Target="slide3.xml"/></Relationships>
</file>

<file path=ppt/slides/_rels/slide13.xml.rels><?xml version="1.0" encoding="UTF-8" standalone="yes"?>
<Relationships xmlns="http://schemas.openxmlformats.org/package/2006/relationships"><Relationship Id="rId8" Type="http://schemas.openxmlformats.org/officeDocument/2006/relationships/slide" Target="slide31.xml"/><Relationship Id="rId3" Type="http://schemas.openxmlformats.org/officeDocument/2006/relationships/slide" Target="slide1.xml"/><Relationship Id="rId7" Type="http://schemas.openxmlformats.org/officeDocument/2006/relationships/slide" Target="slide26.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slide" Target="slide20.xml"/><Relationship Id="rId5" Type="http://schemas.openxmlformats.org/officeDocument/2006/relationships/slide" Target="slide8.xml"/><Relationship Id="rId4" Type="http://schemas.openxmlformats.org/officeDocument/2006/relationships/slide" Target="slide3.xml"/><Relationship Id="rId9" Type="http://schemas.openxmlformats.org/officeDocument/2006/relationships/image" Target="../media/image5.png"/></Relationships>
</file>

<file path=ppt/slides/_rels/slide14.xml.rels><?xml version="1.0" encoding="UTF-8" standalone="yes"?>
<Relationships xmlns="http://schemas.openxmlformats.org/package/2006/relationships"><Relationship Id="rId8" Type="http://schemas.openxmlformats.org/officeDocument/2006/relationships/slide" Target="slide31.xml"/><Relationship Id="rId3" Type="http://schemas.openxmlformats.org/officeDocument/2006/relationships/slide" Target="slide1.xml"/><Relationship Id="rId7" Type="http://schemas.openxmlformats.org/officeDocument/2006/relationships/slide" Target="slide26.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slide" Target="slide20.xml"/><Relationship Id="rId5" Type="http://schemas.openxmlformats.org/officeDocument/2006/relationships/slide" Target="slide8.xml"/><Relationship Id="rId4" Type="http://schemas.openxmlformats.org/officeDocument/2006/relationships/slide" Target="slide3.xml"/><Relationship Id="rId9" Type="http://schemas.openxmlformats.org/officeDocument/2006/relationships/image" Target="../media/image6.png"/></Relationships>
</file>

<file path=ppt/slides/_rels/slide15.xml.rels><?xml version="1.0" encoding="UTF-8" standalone="yes"?>
<Relationships xmlns="http://schemas.openxmlformats.org/package/2006/relationships"><Relationship Id="rId8" Type="http://schemas.openxmlformats.org/officeDocument/2006/relationships/slide" Target="slide31.xml"/><Relationship Id="rId3" Type="http://schemas.openxmlformats.org/officeDocument/2006/relationships/slide" Target="slide1.xml"/><Relationship Id="rId7" Type="http://schemas.openxmlformats.org/officeDocument/2006/relationships/slide" Target="slide26.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slide" Target="slide20.xml"/><Relationship Id="rId5" Type="http://schemas.openxmlformats.org/officeDocument/2006/relationships/slide" Target="slide8.xml"/><Relationship Id="rId4" Type="http://schemas.openxmlformats.org/officeDocument/2006/relationships/slide" Target="slide3.xml"/></Relationships>
</file>

<file path=ppt/slides/_rels/slide16.xml.rels><?xml version="1.0" encoding="UTF-8" standalone="yes"?>
<Relationships xmlns="http://schemas.openxmlformats.org/package/2006/relationships"><Relationship Id="rId8" Type="http://schemas.openxmlformats.org/officeDocument/2006/relationships/slide" Target="slide31.xml"/><Relationship Id="rId3" Type="http://schemas.openxmlformats.org/officeDocument/2006/relationships/slide" Target="slide1.xml"/><Relationship Id="rId7" Type="http://schemas.openxmlformats.org/officeDocument/2006/relationships/slide" Target="slide26.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slide" Target="slide20.xml"/><Relationship Id="rId5" Type="http://schemas.openxmlformats.org/officeDocument/2006/relationships/slide" Target="slide8.xml"/><Relationship Id="rId4" Type="http://schemas.openxmlformats.org/officeDocument/2006/relationships/slide" Target="slide3.xml"/></Relationships>
</file>

<file path=ppt/slides/_rels/slide17.xml.rels><?xml version="1.0" encoding="UTF-8" standalone="yes"?>
<Relationships xmlns="http://schemas.openxmlformats.org/package/2006/relationships"><Relationship Id="rId8" Type="http://schemas.openxmlformats.org/officeDocument/2006/relationships/slide" Target="slide31.xml"/><Relationship Id="rId3" Type="http://schemas.openxmlformats.org/officeDocument/2006/relationships/slide" Target="slide1.xml"/><Relationship Id="rId7" Type="http://schemas.openxmlformats.org/officeDocument/2006/relationships/slide" Target="slide26.xm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slide" Target="slide20.xml"/><Relationship Id="rId5" Type="http://schemas.openxmlformats.org/officeDocument/2006/relationships/slide" Target="slide8.xml"/><Relationship Id="rId4" Type="http://schemas.openxmlformats.org/officeDocument/2006/relationships/slide" Target="slide3.xml"/></Relationships>
</file>

<file path=ppt/slides/_rels/slide18.xml.rels><?xml version="1.0" encoding="UTF-8" standalone="yes"?>
<Relationships xmlns="http://schemas.openxmlformats.org/package/2006/relationships"><Relationship Id="rId8" Type="http://schemas.openxmlformats.org/officeDocument/2006/relationships/slide" Target="slide31.xml"/><Relationship Id="rId3" Type="http://schemas.openxmlformats.org/officeDocument/2006/relationships/slide" Target="slide1.xml"/><Relationship Id="rId7" Type="http://schemas.openxmlformats.org/officeDocument/2006/relationships/slide" Target="slide26.xm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slide" Target="slide20.xml"/><Relationship Id="rId5" Type="http://schemas.openxmlformats.org/officeDocument/2006/relationships/slide" Target="slide8.xml"/><Relationship Id="rId4" Type="http://schemas.openxmlformats.org/officeDocument/2006/relationships/slide" Target="slide3.xml"/><Relationship Id="rId9" Type="http://schemas.openxmlformats.org/officeDocument/2006/relationships/image" Target="../media/image7.png"/></Relationships>
</file>

<file path=ppt/slides/_rels/slide19.xml.rels><?xml version="1.0" encoding="UTF-8" standalone="yes"?>
<Relationships xmlns="http://schemas.openxmlformats.org/package/2006/relationships"><Relationship Id="rId8" Type="http://schemas.openxmlformats.org/officeDocument/2006/relationships/slide" Target="slide31.xml"/><Relationship Id="rId3" Type="http://schemas.openxmlformats.org/officeDocument/2006/relationships/slide" Target="slide1.xml"/><Relationship Id="rId7" Type="http://schemas.openxmlformats.org/officeDocument/2006/relationships/slide" Target="slide26.xm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slide" Target="slide20.xml"/><Relationship Id="rId5" Type="http://schemas.openxmlformats.org/officeDocument/2006/relationships/slide" Target="slide8.xml"/><Relationship Id="rId4" Type="http://schemas.openxmlformats.org/officeDocument/2006/relationships/slide" Target="slide3.xml"/></Relationships>
</file>

<file path=ppt/slides/_rels/slide2.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3.xml"/><Relationship Id="rId7" Type="http://schemas.openxmlformats.org/officeDocument/2006/relationships/slide" Target="slide20.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slide" Target="slide26.xml"/><Relationship Id="rId5" Type="http://schemas.openxmlformats.org/officeDocument/2006/relationships/slide" Target="slide8.xml"/><Relationship Id="rId4" Type="http://schemas.openxmlformats.org/officeDocument/2006/relationships/slide" Target="slide3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8" Type="http://schemas.openxmlformats.org/officeDocument/2006/relationships/slide" Target="slide31.xml"/><Relationship Id="rId3" Type="http://schemas.openxmlformats.org/officeDocument/2006/relationships/slide" Target="slide1.xml"/><Relationship Id="rId7" Type="http://schemas.openxmlformats.org/officeDocument/2006/relationships/slide" Target="slide26.xml"/><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slide" Target="slide20.xml"/><Relationship Id="rId5" Type="http://schemas.openxmlformats.org/officeDocument/2006/relationships/slide" Target="slide8.xml"/><Relationship Id="rId4" Type="http://schemas.openxmlformats.org/officeDocument/2006/relationships/slide" Target="slide3.xml"/><Relationship Id="rId9" Type="http://schemas.openxmlformats.org/officeDocument/2006/relationships/image" Target="../media/image8.png"/></Relationships>
</file>

<file path=ppt/slides/_rels/slide22.xml.rels><?xml version="1.0" encoding="UTF-8" standalone="yes"?>
<Relationships xmlns="http://schemas.openxmlformats.org/package/2006/relationships"><Relationship Id="rId8" Type="http://schemas.openxmlformats.org/officeDocument/2006/relationships/slide" Target="slide31.xml"/><Relationship Id="rId3" Type="http://schemas.openxmlformats.org/officeDocument/2006/relationships/slide" Target="slide1.xml"/><Relationship Id="rId7" Type="http://schemas.openxmlformats.org/officeDocument/2006/relationships/slide" Target="slide26.xml"/><Relationship Id="rId2" Type="http://schemas.openxmlformats.org/officeDocument/2006/relationships/notesSlide" Target="../notesSlides/notesSlide22.xml"/><Relationship Id="rId1" Type="http://schemas.openxmlformats.org/officeDocument/2006/relationships/slideLayout" Target="../slideLayouts/slideLayout13.xml"/><Relationship Id="rId6" Type="http://schemas.openxmlformats.org/officeDocument/2006/relationships/slide" Target="slide20.xml"/><Relationship Id="rId5" Type="http://schemas.openxmlformats.org/officeDocument/2006/relationships/slide" Target="slide8.xml"/><Relationship Id="rId4" Type="http://schemas.openxmlformats.org/officeDocument/2006/relationships/slide" Target="slide3.xml"/><Relationship Id="rId9" Type="http://schemas.openxmlformats.org/officeDocument/2006/relationships/image" Target="../media/image9.png"/></Relationships>
</file>

<file path=ppt/slides/_rels/slide23.xml.rels><?xml version="1.0" encoding="UTF-8" standalone="yes"?>
<Relationships xmlns="http://schemas.openxmlformats.org/package/2006/relationships"><Relationship Id="rId8" Type="http://schemas.openxmlformats.org/officeDocument/2006/relationships/slide" Target="slide31.xml"/><Relationship Id="rId3" Type="http://schemas.openxmlformats.org/officeDocument/2006/relationships/slide" Target="slide1.xml"/><Relationship Id="rId7" Type="http://schemas.openxmlformats.org/officeDocument/2006/relationships/slide" Target="slide26.xml"/><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slide" Target="slide20.xml"/><Relationship Id="rId5" Type="http://schemas.openxmlformats.org/officeDocument/2006/relationships/slide" Target="slide8.xml"/><Relationship Id="rId4" Type="http://schemas.openxmlformats.org/officeDocument/2006/relationships/slide" Target="slide3.xml"/><Relationship Id="rId9" Type="http://schemas.openxmlformats.org/officeDocument/2006/relationships/image" Target="../media/image10.png"/></Relationships>
</file>

<file path=ppt/slides/_rels/slide24.xml.rels><?xml version="1.0" encoding="UTF-8" standalone="yes"?>
<Relationships xmlns="http://schemas.openxmlformats.org/package/2006/relationships"><Relationship Id="rId8" Type="http://schemas.openxmlformats.org/officeDocument/2006/relationships/slide" Target="slide31.xml"/><Relationship Id="rId3" Type="http://schemas.openxmlformats.org/officeDocument/2006/relationships/slide" Target="slide1.xml"/><Relationship Id="rId7" Type="http://schemas.openxmlformats.org/officeDocument/2006/relationships/slide" Target="slide26.xml"/><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slide" Target="slide20.xml"/><Relationship Id="rId5" Type="http://schemas.openxmlformats.org/officeDocument/2006/relationships/slide" Target="slide8.xml"/><Relationship Id="rId4" Type="http://schemas.openxmlformats.org/officeDocument/2006/relationships/slide" Target="slide3.xml"/></Relationships>
</file>

<file path=ppt/slides/_rels/slide25.xml.rels><?xml version="1.0" encoding="UTF-8" standalone="yes"?>
<Relationships xmlns="http://schemas.openxmlformats.org/package/2006/relationships"><Relationship Id="rId8" Type="http://schemas.openxmlformats.org/officeDocument/2006/relationships/slide" Target="slide31.xml"/><Relationship Id="rId3" Type="http://schemas.openxmlformats.org/officeDocument/2006/relationships/slide" Target="slide1.xml"/><Relationship Id="rId7" Type="http://schemas.openxmlformats.org/officeDocument/2006/relationships/slide" Target="slide26.xml"/><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slide" Target="slide20.xml"/><Relationship Id="rId5" Type="http://schemas.openxmlformats.org/officeDocument/2006/relationships/slide" Target="slide8.xml"/><Relationship Id="rId4" Type="http://schemas.openxmlformats.org/officeDocument/2006/relationships/slide" Target="slide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8" Type="http://schemas.openxmlformats.org/officeDocument/2006/relationships/slide" Target="slide31.xml"/><Relationship Id="rId3" Type="http://schemas.openxmlformats.org/officeDocument/2006/relationships/slide" Target="slide1.xml"/><Relationship Id="rId7" Type="http://schemas.openxmlformats.org/officeDocument/2006/relationships/slide" Target="slide26.xml"/><Relationship Id="rId2" Type="http://schemas.openxmlformats.org/officeDocument/2006/relationships/notesSlide" Target="../notesSlides/notesSlide27.xml"/><Relationship Id="rId1" Type="http://schemas.openxmlformats.org/officeDocument/2006/relationships/slideLayout" Target="../slideLayouts/slideLayout13.xml"/><Relationship Id="rId6" Type="http://schemas.openxmlformats.org/officeDocument/2006/relationships/slide" Target="slide20.xml"/><Relationship Id="rId5" Type="http://schemas.openxmlformats.org/officeDocument/2006/relationships/slide" Target="slide8.xml"/><Relationship Id="rId4" Type="http://schemas.openxmlformats.org/officeDocument/2006/relationships/slide" Target="slide3.xml"/><Relationship Id="rId9" Type="http://schemas.openxmlformats.org/officeDocument/2006/relationships/image" Target="../media/image11.png"/></Relationships>
</file>

<file path=ppt/slides/_rels/slide28.xml.rels><?xml version="1.0" encoding="UTF-8" standalone="yes"?>
<Relationships xmlns="http://schemas.openxmlformats.org/package/2006/relationships"><Relationship Id="rId8" Type="http://schemas.openxmlformats.org/officeDocument/2006/relationships/slide" Target="slide31.xml"/><Relationship Id="rId3" Type="http://schemas.openxmlformats.org/officeDocument/2006/relationships/slide" Target="slide1.xml"/><Relationship Id="rId7" Type="http://schemas.openxmlformats.org/officeDocument/2006/relationships/slide" Target="slide26.xml"/><Relationship Id="rId2" Type="http://schemas.openxmlformats.org/officeDocument/2006/relationships/notesSlide" Target="../notesSlides/notesSlide28.xml"/><Relationship Id="rId1" Type="http://schemas.openxmlformats.org/officeDocument/2006/relationships/slideLayout" Target="../slideLayouts/slideLayout13.xml"/><Relationship Id="rId6" Type="http://schemas.openxmlformats.org/officeDocument/2006/relationships/slide" Target="slide20.xml"/><Relationship Id="rId5" Type="http://schemas.openxmlformats.org/officeDocument/2006/relationships/slide" Target="slide8.xml"/><Relationship Id="rId4" Type="http://schemas.openxmlformats.org/officeDocument/2006/relationships/slide" Target="slide3.xml"/><Relationship Id="rId9" Type="http://schemas.openxmlformats.org/officeDocument/2006/relationships/image" Target="../media/image12.png"/></Relationships>
</file>

<file path=ppt/slides/_rels/slide29.xml.rels><?xml version="1.0" encoding="UTF-8" standalone="yes"?>
<Relationships xmlns="http://schemas.openxmlformats.org/package/2006/relationships"><Relationship Id="rId8" Type="http://schemas.openxmlformats.org/officeDocument/2006/relationships/slide" Target="slide31.xml"/><Relationship Id="rId3" Type="http://schemas.openxmlformats.org/officeDocument/2006/relationships/slide" Target="slide1.xml"/><Relationship Id="rId7" Type="http://schemas.openxmlformats.org/officeDocument/2006/relationships/slide" Target="slide26.xml"/><Relationship Id="rId2" Type="http://schemas.openxmlformats.org/officeDocument/2006/relationships/notesSlide" Target="../notesSlides/notesSlide29.xml"/><Relationship Id="rId1" Type="http://schemas.openxmlformats.org/officeDocument/2006/relationships/slideLayout" Target="../slideLayouts/slideLayout13.xml"/><Relationship Id="rId6" Type="http://schemas.openxmlformats.org/officeDocument/2006/relationships/slide" Target="slide20.xml"/><Relationship Id="rId5" Type="http://schemas.openxmlformats.org/officeDocument/2006/relationships/slide" Target="slide8.xml"/><Relationship Id="rId4" Type="http://schemas.openxmlformats.org/officeDocument/2006/relationships/slide" Target="slide3.xml"/><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slide" Target="slide31.xml"/><Relationship Id="rId3" Type="http://schemas.openxmlformats.org/officeDocument/2006/relationships/slide" Target="slide1.xml"/><Relationship Id="rId7" Type="http://schemas.openxmlformats.org/officeDocument/2006/relationships/slide" Target="slide26.xml"/><Relationship Id="rId2" Type="http://schemas.openxmlformats.org/officeDocument/2006/relationships/notesSlide" Target="../notesSlides/notesSlide30.xml"/><Relationship Id="rId1" Type="http://schemas.openxmlformats.org/officeDocument/2006/relationships/slideLayout" Target="../slideLayouts/slideLayout13.xml"/><Relationship Id="rId6" Type="http://schemas.openxmlformats.org/officeDocument/2006/relationships/slide" Target="slide20.xml"/><Relationship Id="rId5" Type="http://schemas.openxmlformats.org/officeDocument/2006/relationships/slide" Target="slide8.xml"/><Relationship Id="rId4" Type="http://schemas.openxmlformats.org/officeDocument/2006/relationships/slide" Target="slide3.xml"/><Relationship Id="rId9" Type="http://schemas.openxmlformats.org/officeDocument/2006/relationships/image" Target="../media/image1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slide" Target="slide31.xml"/><Relationship Id="rId3" Type="http://schemas.openxmlformats.org/officeDocument/2006/relationships/slide" Target="slide1.xml"/><Relationship Id="rId7" Type="http://schemas.openxmlformats.org/officeDocument/2006/relationships/slide" Target="slide26.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slide" Target="slide20.xml"/><Relationship Id="rId5" Type="http://schemas.openxmlformats.org/officeDocument/2006/relationships/slide" Target="slide8.xml"/><Relationship Id="rId4" Type="http://schemas.openxmlformats.org/officeDocument/2006/relationships/slide" Target="slide3.xml"/><Relationship Id="rId9" Type="http://schemas.openxmlformats.org/officeDocument/2006/relationships/image" Target="../media/image1.jpeg"/></Relationships>
</file>

<file path=ppt/slides/_rels/slide5.xml.rels><?xml version="1.0" encoding="UTF-8" standalone="yes"?>
<Relationships xmlns="http://schemas.openxmlformats.org/package/2006/relationships"><Relationship Id="rId8" Type="http://schemas.openxmlformats.org/officeDocument/2006/relationships/slide" Target="slide31.xml"/><Relationship Id="rId3" Type="http://schemas.openxmlformats.org/officeDocument/2006/relationships/slide" Target="slide1.xml"/><Relationship Id="rId7" Type="http://schemas.openxmlformats.org/officeDocument/2006/relationships/slide" Target="slide26.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slide" Target="slide20.xml"/><Relationship Id="rId5" Type="http://schemas.openxmlformats.org/officeDocument/2006/relationships/slide" Target="slide8.xml"/><Relationship Id="rId4" Type="http://schemas.openxmlformats.org/officeDocument/2006/relationships/slide" Target="slide3.xml"/></Relationships>
</file>

<file path=ppt/slides/_rels/slide6.xml.rels><?xml version="1.0" encoding="UTF-8" standalone="yes"?>
<Relationships xmlns="http://schemas.openxmlformats.org/package/2006/relationships"><Relationship Id="rId8" Type="http://schemas.openxmlformats.org/officeDocument/2006/relationships/slide" Target="slide31.xml"/><Relationship Id="rId3" Type="http://schemas.openxmlformats.org/officeDocument/2006/relationships/slide" Target="slide1.xml"/><Relationship Id="rId7" Type="http://schemas.openxmlformats.org/officeDocument/2006/relationships/slide" Target="slide26.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slide" Target="slide20.xml"/><Relationship Id="rId5" Type="http://schemas.openxmlformats.org/officeDocument/2006/relationships/slide" Target="slide8.xml"/><Relationship Id="rId4" Type="http://schemas.openxmlformats.org/officeDocument/2006/relationships/slide" Target="slide3.xml"/><Relationship Id="rId9"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8" Type="http://schemas.openxmlformats.org/officeDocument/2006/relationships/slide" Target="slide31.xml"/><Relationship Id="rId3" Type="http://schemas.openxmlformats.org/officeDocument/2006/relationships/slide" Target="slide1.xml"/><Relationship Id="rId7" Type="http://schemas.openxmlformats.org/officeDocument/2006/relationships/slide" Target="slide26.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slide" Target="slide20.xml"/><Relationship Id="rId5" Type="http://schemas.openxmlformats.org/officeDocument/2006/relationships/slide" Target="slide8.xml"/><Relationship Id="rId4" Type="http://schemas.openxmlformats.org/officeDocument/2006/relationships/slide" Target="slide3.xml"/><Relationship Id="rId9"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slide" Target="slide31.xml"/><Relationship Id="rId3" Type="http://schemas.openxmlformats.org/officeDocument/2006/relationships/slide" Target="slide1.xml"/><Relationship Id="rId7" Type="http://schemas.openxmlformats.org/officeDocument/2006/relationships/slide" Target="slide26.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slide" Target="slide20.xml"/><Relationship Id="rId5" Type="http://schemas.openxmlformats.org/officeDocument/2006/relationships/slide" Target="slide8.xml"/><Relationship Id="rId4" Type="http://schemas.openxmlformats.org/officeDocument/2006/relationships/slide" Target="slid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826"/>
        <p:cNvGrpSpPr/>
        <p:nvPr/>
      </p:nvGrpSpPr>
      <p:grpSpPr>
        <a:xfrm>
          <a:off x="0" y="0"/>
          <a:ext cx="0" cy="0"/>
          <a:chOff x="0" y="0"/>
          <a:chExt cx="0" cy="0"/>
        </a:xfrm>
      </p:grpSpPr>
      <p:sp>
        <p:nvSpPr>
          <p:cNvPr id="1827" name="Google Shape;1827;p27"/>
          <p:cNvSpPr txBox="1">
            <a:spLocks noGrp="1"/>
          </p:cNvSpPr>
          <p:nvPr>
            <p:ph type="ctrTitle"/>
          </p:nvPr>
        </p:nvSpPr>
        <p:spPr>
          <a:xfrm>
            <a:off x="1530138" y="780760"/>
            <a:ext cx="6449071" cy="2292669"/>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4000"/>
              <a:t>Distributed Database – </a:t>
            </a:r>
            <a:r>
              <a:rPr lang="es" sz="4000"/>
              <a:t>Cassandra</a:t>
            </a:r>
            <a:endParaRPr sz="4000"/>
          </a:p>
        </p:txBody>
      </p:sp>
      <p:sp>
        <p:nvSpPr>
          <p:cNvPr id="1828" name="Google Shape;1828;p27"/>
          <p:cNvSpPr txBox="1">
            <a:spLocks noGrp="1"/>
          </p:cNvSpPr>
          <p:nvPr>
            <p:ph type="subTitle" idx="1"/>
          </p:nvPr>
        </p:nvSpPr>
        <p:spPr>
          <a:xfrm>
            <a:off x="2042556" y="2571751"/>
            <a:ext cx="4929744" cy="166104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1600"/>
              <a:t>GVHD: Hà Lê Hoài Trung</a:t>
            </a:r>
          </a:p>
          <a:p>
            <a:pPr marL="0" lvl="0" indent="0" algn="just" rtl="0">
              <a:spcBef>
                <a:spcPts val="0"/>
              </a:spcBef>
              <a:spcAft>
                <a:spcPts val="0"/>
              </a:spcAft>
              <a:buNone/>
            </a:pPr>
            <a:r>
              <a:rPr lang="en-US" sz="1600"/>
              <a:t>Nhóm SV thực hiện:</a:t>
            </a:r>
          </a:p>
          <a:p>
            <a:pPr marL="342900" lvl="0" indent="-342900" algn="just" rtl="0">
              <a:spcBef>
                <a:spcPts val="0"/>
              </a:spcBef>
              <a:spcAft>
                <a:spcPts val="0"/>
              </a:spcAft>
              <a:buAutoNum type="arabicPeriod"/>
            </a:pPr>
            <a:r>
              <a:rPr lang="en-US" sz="1600"/>
              <a:t>Đào Thị Ngân Triều 	– 18521535</a:t>
            </a:r>
          </a:p>
          <a:p>
            <a:pPr marL="342900" lvl="0" indent="-342900" algn="just" rtl="0">
              <a:spcBef>
                <a:spcPts val="0"/>
              </a:spcBef>
              <a:spcAft>
                <a:spcPts val="0"/>
              </a:spcAft>
              <a:buAutoNum type="arabicPeriod"/>
            </a:pPr>
            <a:r>
              <a:rPr lang="en-US" sz="1600"/>
              <a:t>Nguyễn Anh Tú	- 18521582</a:t>
            </a:r>
          </a:p>
          <a:p>
            <a:pPr marL="342900" lvl="0" indent="-342900" algn="just" rtl="0">
              <a:spcBef>
                <a:spcPts val="0"/>
              </a:spcBef>
              <a:spcAft>
                <a:spcPts val="0"/>
              </a:spcAft>
              <a:buAutoNum type="arabicPeriod"/>
            </a:pPr>
            <a:r>
              <a:rPr lang="en-US" sz="1600"/>
              <a:t>Nguyễn Thị Kim Yến	- 18521689</a:t>
            </a:r>
          </a:p>
          <a:p>
            <a:pPr marL="0" lvl="0" indent="0" algn="ctr" rtl="0">
              <a:spcBef>
                <a:spcPts val="0"/>
              </a:spcBef>
              <a:spcAft>
                <a:spcPts val="0"/>
              </a:spcAft>
              <a:buNone/>
            </a:pPr>
            <a:endParaRPr sz="1600"/>
          </a:p>
        </p:txBody>
      </p:sp>
      <p:grpSp>
        <p:nvGrpSpPr>
          <p:cNvPr id="1829" name="Google Shape;1829;p27"/>
          <p:cNvGrpSpPr/>
          <p:nvPr/>
        </p:nvGrpSpPr>
        <p:grpSpPr>
          <a:xfrm>
            <a:off x="476888" y="3809938"/>
            <a:ext cx="238200" cy="888600"/>
            <a:chOff x="779613" y="3311988"/>
            <a:chExt cx="238200" cy="888600"/>
          </a:xfrm>
        </p:grpSpPr>
        <p:sp>
          <p:nvSpPr>
            <p:cNvPr id="1830" name="Google Shape;1830;p27"/>
            <p:cNvSpPr/>
            <p:nvPr/>
          </p:nvSpPr>
          <p:spPr>
            <a:xfrm>
              <a:off x="779613" y="3962388"/>
              <a:ext cx="238200" cy="238200"/>
            </a:xfrm>
            <a:prstGeom prst="star4">
              <a:avLst>
                <a:gd name="adj" fmla="val 25456"/>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7"/>
            <p:cNvSpPr/>
            <p:nvPr/>
          </p:nvSpPr>
          <p:spPr>
            <a:xfrm>
              <a:off x="779613" y="3637188"/>
              <a:ext cx="238200" cy="238200"/>
            </a:xfrm>
            <a:prstGeom prst="star4">
              <a:avLst>
                <a:gd name="adj" fmla="val 25456"/>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7"/>
            <p:cNvSpPr/>
            <p:nvPr/>
          </p:nvSpPr>
          <p:spPr>
            <a:xfrm>
              <a:off x="779613" y="3311988"/>
              <a:ext cx="238200" cy="238200"/>
            </a:xfrm>
            <a:prstGeom prst="star4">
              <a:avLst>
                <a:gd name="adj" fmla="val 25456"/>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3" name="Google Shape;1833;p27"/>
          <p:cNvGrpSpPr/>
          <p:nvPr/>
        </p:nvGrpSpPr>
        <p:grpSpPr>
          <a:xfrm>
            <a:off x="7606716" y="443050"/>
            <a:ext cx="744986" cy="183900"/>
            <a:chOff x="7115841" y="606625"/>
            <a:chExt cx="744986" cy="183900"/>
          </a:xfrm>
        </p:grpSpPr>
        <p:sp>
          <p:nvSpPr>
            <p:cNvPr id="1834" name="Google Shape;1834;p27"/>
            <p:cNvSpPr/>
            <p:nvPr/>
          </p:nvSpPr>
          <p:spPr>
            <a:xfrm>
              <a:off x="7676927" y="606625"/>
              <a:ext cx="183900" cy="18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7"/>
            <p:cNvSpPr/>
            <p:nvPr/>
          </p:nvSpPr>
          <p:spPr>
            <a:xfrm>
              <a:off x="7396384" y="606625"/>
              <a:ext cx="183900" cy="18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7"/>
            <p:cNvSpPr/>
            <p:nvPr/>
          </p:nvSpPr>
          <p:spPr>
            <a:xfrm>
              <a:off x="7115841" y="606625"/>
              <a:ext cx="183900" cy="18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7" name="Google Shape;1837;p27"/>
          <p:cNvGrpSpPr/>
          <p:nvPr/>
        </p:nvGrpSpPr>
        <p:grpSpPr>
          <a:xfrm>
            <a:off x="492098" y="349500"/>
            <a:ext cx="791150" cy="183900"/>
            <a:chOff x="-152477" y="0"/>
            <a:chExt cx="791150" cy="183900"/>
          </a:xfrm>
        </p:grpSpPr>
        <p:sp>
          <p:nvSpPr>
            <p:cNvPr id="1838" name="Google Shape;1838;p27"/>
            <p:cNvSpPr/>
            <p:nvPr/>
          </p:nvSpPr>
          <p:spPr>
            <a:xfrm rot="10800000">
              <a:off x="-152477"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7"/>
            <p:cNvSpPr/>
            <p:nvPr/>
          </p:nvSpPr>
          <p:spPr>
            <a:xfrm rot="10800000">
              <a:off x="136353"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7"/>
            <p:cNvSpPr/>
            <p:nvPr/>
          </p:nvSpPr>
          <p:spPr>
            <a:xfrm rot="10800000">
              <a:off x="425972"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1" name="Google Shape;1841;p27"/>
          <p:cNvGrpSpPr/>
          <p:nvPr/>
        </p:nvGrpSpPr>
        <p:grpSpPr>
          <a:xfrm>
            <a:off x="859025" y="1454425"/>
            <a:ext cx="760827" cy="862500"/>
            <a:chOff x="859025" y="1454425"/>
            <a:chExt cx="760827" cy="862500"/>
          </a:xfrm>
        </p:grpSpPr>
        <p:sp>
          <p:nvSpPr>
            <p:cNvPr id="1842" name="Google Shape;1842;p27"/>
            <p:cNvSpPr/>
            <p:nvPr/>
          </p:nvSpPr>
          <p:spPr>
            <a:xfrm>
              <a:off x="859025" y="1454425"/>
              <a:ext cx="581400" cy="710100"/>
            </a:xfrm>
            <a:prstGeom prst="foldedCorner">
              <a:avLst>
                <a:gd name="adj" fmla="val 35485"/>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27"/>
            <p:cNvSpPr/>
            <p:nvPr/>
          </p:nvSpPr>
          <p:spPr>
            <a:xfrm>
              <a:off x="948739" y="1530625"/>
              <a:ext cx="581400" cy="710100"/>
            </a:xfrm>
            <a:prstGeom prst="foldedCorner">
              <a:avLst>
                <a:gd name="adj" fmla="val 3548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7"/>
            <p:cNvSpPr/>
            <p:nvPr/>
          </p:nvSpPr>
          <p:spPr>
            <a:xfrm>
              <a:off x="1038452" y="1606825"/>
              <a:ext cx="581400" cy="710100"/>
            </a:xfrm>
            <a:prstGeom prst="foldedCorner">
              <a:avLst>
                <a:gd name="adj" fmla="val 35485"/>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5" name="Google Shape;1845;p27"/>
          <p:cNvGrpSpPr/>
          <p:nvPr/>
        </p:nvGrpSpPr>
        <p:grpSpPr>
          <a:xfrm>
            <a:off x="6284435" y="4006081"/>
            <a:ext cx="920802" cy="920308"/>
            <a:chOff x="3808350" y="4506375"/>
            <a:chExt cx="1118700" cy="1118100"/>
          </a:xfrm>
        </p:grpSpPr>
        <p:sp>
          <p:nvSpPr>
            <p:cNvPr id="1846" name="Google Shape;1846;p27"/>
            <p:cNvSpPr/>
            <p:nvPr/>
          </p:nvSpPr>
          <p:spPr>
            <a:xfrm>
              <a:off x="4054047" y="4751926"/>
              <a:ext cx="627300" cy="627000"/>
            </a:xfrm>
            <a:prstGeom prst="blockArc">
              <a:avLst>
                <a:gd name="adj1" fmla="val 10800000"/>
                <a:gd name="adj2" fmla="val 30725"/>
                <a:gd name="adj3" fmla="val 1964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7"/>
            <p:cNvSpPr/>
            <p:nvPr/>
          </p:nvSpPr>
          <p:spPr>
            <a:xfrm>
              <a:off x="3934550" y="4632475"/>
              <a:ext cx="866400" cy="865800"/>
            </a:xfrm>
            <a:prstGeom prst="blockArc">
              <a:avLst>
                <a:gd name="adj1" fmla="val 10800000"/>
                <a:gd name="adj2" fmla="val 17224"/>
                <a:gd name="adj3" fmla="val 14069"/>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7"/>
            <p:cNvSpPr/>
            <p:nvPr/>
          </p:nvSpPr>
          <p:spPr>
            <a:xfrm>
              <a:off x="3808350" y="4506375"/>
              <a:ext cx="1118700" cy="1118100"/>
            </a:xfrm>
            <a:prstGeom prst="blockArc">
              <a:avLst>
                <a:gd name="adj1" fmla="val 10800000"/>
                <a:gd name="adj2" fmla="val 38444"/>
                <a:gd name="adj3" fmla="val 1140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9" name="Google Shape;1849;p27"/>
          <p:cNvSpPr/>
          <p:nvPr/>
        </p:nvSpPr>
        <p:spPr>
          <a:xfrm rot="5400000">
            <a:off x="7834120" y="2597679"/>
            <a:ext cx="187203" cy="1138704"/>
          </a:xfrm>
          <a:custGeom>
            <a:avLst/>
            <a:gdLst/>
            <a:ahLst/>
            <a:cxnLst/>
            <a:rect l="l" t="t" r="r" b="b"/>
            <a:pathLst>
              <a:path w="10566" h="64270" extrusionOk="0">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32"/>
          <p:cNvSpPr txBox="1">
            <a:spLocks noGrp="1"/>
          </p:cNvSpPr>
          <p:nvPr>
            <p:ph type="title"/>
          </p:nvPr>
        </p:nvSpPr>
        <p:spPr>
          <a:xfrm>
            <a:off x="1971310" y="824034"/>
            <a:ext cx="6165341" cy="401751"/>
          </a:xfrm>
          <a:prstGeom prst="rect">
            <a:avLst/>
          </a:prstGeom>
        </p:spPr>
        <p:txBody>
          <a:bodyPr spcFirstLastPara="1" wrap="square" lIns="91425" tIns="91425" rIns="91425" bIns="91425" anchor="ctr" anchorCtr="0">
            <a:noAutofit/>
          </a:bodyPr>
          <a:lstStyle/>
          <a:p>
            <a:r>
              <a:rPr lang="en-US" sz="2800"/>
              <a:t>Kiến trúc Apache Cassandra</a:t>
            </a:r>
          </a:p>
        </p:txBody>
      </p:sp>
      <p:grpSp>
        <p:nvGrpSpPr>
          <p:cNvPr id="2019" name="Google Shape;2019;p32"/>
          <p:cNvGrpSpPr/>
          <p:nvPr/>
        </p:nvGrpSpPr>
        <p:grpSpPr>
          <a:xfrm>
            <a:off x="172516" y="1067700"/>
            <a:ext cx="791150" cy="183900"/>
            <a:chOff x="-152477" y="0"/>
            <a:chExt cx="791150" cy="183900"/>
          </a:xfrm>
        </p:grpSpPr>
        <p:sp>
          <p:nvSpPr>
            <p:cNvPr id="2020" name="Google Shape;2020;p32"/>
            <p:cNvSpPr/>
            <p:nvPr/>
          </p:nvSpPr>
          <p:spPr>
            <a:xfrm rot="10800000">
              <a:off x="-152477"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2"/>
            <p:cNvSpPr/>
            <p:nvPr/>
          </p:nvSpPr>
          <p:spPr>
            <a:xfrm rot="10800000">
              <a:off x="136353"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2"/>
            <p:cNvSpPr/>
            <p:nvPr/>
          </p:nvSpPr>
          <p:spPr>
            <a:xfrm rot="10800000">
              <a:off x="425972"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3" name="Google Shape;2023;p32"/>
          <p:cNvSpPr/>
          <p:nvPr/>
        </p:nvSpPr>
        <p:spPr>
          <a:xfrm rot="5400000">
            <a:off x="7557689" y="4248904"/>
            <a:ext cx="187203" cy="1138704"/>
          </a:xfrm>
          <a:custGeom>
            <a:avLst/>
            <a:gdLst/>
            <a:ahLst/>
            <a:cxnLst/>
            <a:rect l="l" t="t" r="r" b="b"/>
            <a:pathLst>
              <a:path w="10566" h="64270" extrusionOk="0">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4" name="Google Shape;2024;p32"/>
          <p:cNvGrpSpPr/>
          <p:nvPr/>
        </p:nvGrpSpPr>
        <p:grpSpPr>
          <a:xfrm rot="5400000">
            <a:off x="7936836" y="1171455"/>
            <a:ext cx="691884" cy="292253"/>
            <a:chOff x="809743" y="3808106"/>
            <a:chExt cx="1195790" cy="505016"/>
          </a:xfrm>
        </p:grpSpPr>
        <p:sp>
          <p:nvSpPr>
            <p:cNvPr id="2025" name="Google Shape;2025;p32"/>
            <p:cNvSpPr/>
            <p:nvPr/>
          </p:nvSpPr>
          <p:spPr>
            <a:xfrm>
              <a:off x="809743" y="3808106"/>
              <a:ext cx="505016" cy="505016"/>
            </a:xfrm>
            <a:custGeom>
              <a:avLst/>
              <a:gdLst/>
              <a:ahLst/>
              <a:cxnLst/>
              <a:rect l="l" t="t" r="r" b="b"/>
              <a:pathLst>
                <a:path w="5937" h="5937" extrusionOk="0">
                  <a:moveTo>
                    <a:pt x="2968" y="1"/>
                  </a:moveTo>
                  <a:cubicBezTo>
                    <a:pt x="2181" y="1"/>
                    <a:pt x="1426" y="313"/>
                    <a:pt x="870" y="870"/>
                  </a:cubicBezTo>
                  <a:cubicBezTo>
                    <a:pt x="313" y="1427"/>
                    <a:pt x="0" y="2181"/>
                    <a:pt x="0" y="2969"/>
                  </a:cubicBezTo>
                  <a:cubicBezTo>
                    <a:pt x="0" y="3756"/>
                    <a:pt x="313" y="4510"/>
                    <a:pt x="870"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2"/>
            <p:cNvSpPr/>
            <p:nvPr/>
          </p:nvSpPr>
          <p:spPr>
            <a:xfrm>
              <a:off x="1155172" y="3808106"/>
              <a:ext cx="505016" cy="505016"/>
            </a:xfrm>
            <a:custGeom>
              <a:avLst/>
              <a:gdLst/>
              <a:ahLst/>
              <a:cxnLst/>
              <a:rect l="l" t="t" r="r" b="b"/>
              <a:pathLst>
                <a:path w="5937" h="5937" extrusionOk="0">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2"/>
            <p:cNvSpPr/>
            <p:nvPr/>
          </p:nvSpPr>
          <p:spPr>
            <a:xfrm>
              <a:off x="1500602" y="3808106"/>
              <a:ext cx="504931" cy="505016"/>
            </a:xfrm>
            <a:custGeom>
              <a:avLst/>
              <a:gdLst/>
              <a:ahLst/>
              <a:cxnLst/>
              <a:rect l="l" t="t" r="r" b="b"/>
              <a:pathLst>
                <a:path w="5936" h="5937" extrusionOk="0">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8" name="Google Shape;2028;p32"/>
          <p:cNvGrpSpPr/>
          <p:nvPr/>
        </p:nvGrpSpPr>
        <p:grpSpPr>
          <a:xfrm>
            <a:off x="1026733" y="4382987"/>
            <a:ext cx="670431" cy="451023"/>
            <a:chOff x="7963707" y="2800509"/>
            <a:chExt cx="337188" cy="226804"/>
          </a:xfrm>
        </p:grpSpPr>
        <p:sp>
          <p:nvSpPr>
            <p:cNvPr id="2029" name="Google Shape;2029;p32"/>
            <p:cNvSpPr/>
            <p:nvPr/>
          </p:nvSpPr>
          <p:spPr>
            <a:xfrm>
              <a:off x="7963707" y="2800509"/>
              <a:ext cx="337188" cy="226804"/>
            </a:xfrm>
            <a:custGeom>
              <a:avLst/>
              <a:gdLst/>
              <a:ahLst/>
              <a:cxnLst/>
              <a:rect l="l" t="t" r="r" b="b"/>
              <a:pathLst>
                <a:path w="29939" h="20138" extrusionOk="0">
                  <a:moveTo>
                    <a:pt x="0" y="1"/>
                  </a:moveTo>
                  <a:lnTo>
                    <a:pt x="0" y="20137"/>
                  </a:lnTo>
                  <a:lnTo>
                    <a:pt x="29938" y="20137"/>
                  </a:lnTo>
                  <a:lnTo>
                    <a:pt x="29938" y="1"/>
                  </a:lnTo>
                  <a:lnTo>
                    <a:pt x="14969" y="12656"/>
                  </a:lnTo>
                  <a:lnTo>
                    <a:pt x="0" y="1"/>
                  </a:lnTo>
                  <a:close/>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2"/>
            <p:cNvSpPr/>
            <p:nvPr/>
          </p:nvSpPr>
          <p:spPr>
            <a:xfrm>
              <a:off x="7963707" y="2800509"/>
              <a:ext cx="337165" cy="226804"/>
            </a:xfrm>
            <a:custGeom>
              <a:avLst/>
              <a:gdLst/>
              <a:ahLst/>
              <a:cxnLst/>
              <a:rect l="l" t="t" r="r" b="b"/>
              <a:pathLst>
                <a:path w="29937" h="20138" extrusionOk="0">
                  <a:moveTo>
                    <a:pt x="0" y="1"/>
                  </a:moveTo>
                  <a:lnTo>
                    <a:pt x="0" y="20137"/>
                  </a:lnTo>
                  <a:lnTo>
                    <a:pt x="29937" y="20137"/>
                  </a:lnTo>
                  <a:lnTo>
                    <a:pt x="29937" y="1"/>
                  </a:ln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2"/>
            <p:cNvSpPr/>
            <p:nvPr/>
          </p:nvSpPr>
          <p:spPr>
            <a:xfrm>
              <a:off x="7963707" y="2800509"/>
              <a:ext cx="337188" cy="142538"/>
            </a:xfrm>
            <a:custGeom>
              <a:avLst/>
              <a:gdLst/>
              <a:ahLst/>
              <a:cxnLst/>
              <a:rect l="l" t="t" r="r" b="b"/>
              <a:pathLst>
                <a:path w="29939" h="12656" extrusionOk="0">
                  <a:moveTo>
                    <a:pt x="0" y="1"/>
                  </a:moveTo>
                  <a:lnTo>
                    <a:pt x="14969" y="12656"/>
                  </a:lnTo>
                  <a:lnTo>
                    <a:pt x="29938" y="1"/>
                  </a:ln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2"/>
            <p:cNvSpPr/>
            <p:nvPr/>
          </p:nvSpPr>
          <p:spPr>
            <a:xfrm>
              <a:off x="7963707" y="2927617"/>
              <a:ext cx="148192" cy="99673"/>
            </a:xfrm>
            <a:custGeom>
              <a:avLst/>
              <a:gdLst/>
              <a:ahLst/>
              <a:cxnLst/>
              <a:rect l="l" t="t" r="r" b="b"/>
              <a:pathLst>
                <a:path w="13158" h="8850" extrusionOk="0">
                  <a:moveTo>
                    <a:pt x="13158" y="1"/>
                  </a:moveTo>
                  <a:lnTo>
                    <a:pt x="0" y="8850"/>
                  </a:lnTo>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2"/>
            <p:cNvSpPr/>
            <p:nvPr/>
          </p:nvSpPr>
          <p:spPr>
            <a:xfrm>
              <a:off x="8152714" y="2927640"/>
              <a:ext cx="148158" cy="99651"/>
            </a:xfrm>
            <a:custGeom>
              <a:avLst/>
              <a:gdLst/>
              <a:ahLst/>
              <a:cxnLst/>
              <a:rect l="l" t="t" r="r" b="b"/>
              <a:pathLst>
                <a:path w="13155" h="8848" extrusionOk="0">
                  <a:moveTo>
                    <a:pt x="13155" y="8848"/>
                  </a:moveTo>
                  <a:lnTo>
                    <a:pt x="1" y="0"/>
                  </a:lnTo>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4" name="Google Shape;2034;p32">
            <a:hlinkClick r:id="rId3" action="ppaction://hlinksldjump"/>
          </p:cNvPr>
          <p:cNvSpPr/>
          <p:nvPr/>
        </p:nvSpPr>
        <p:spPr>
          <a:xfrm>
            <a:off x="8276500" y="17832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a:solidFill>
                <a:schemeClr val="dk2"/>
              </a:solidFill>
              <a:latin typeface="BioRhyme"/>
              <a:ea typeface="BioRhyme"/>
              <a:cs typeface="BioRhyme"/>
              <a:sym typeface="BioRhyme"/>
            </a:endParaRPr>
          </a:p>
        </p:txBody>
      </p:sp>
      <p:sp>
        <p:nvSpPr>
          <p:cNvPr id="2035" name="Google Shape;2035;p32">
            <a:hlinkClick r:id="rId4" action="ppaction://hlinksldjump"/>
          </p:cNvPr>
          <p:cNvSpPr/>
          <p:nvPr/>
        </p:nvSpPr>
        <p:spPr>
          <a:xfrm>
            <a:off x="8276500" y="218650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01</a:t>
            </a:r>
            <a:endParaRPr>
              <a:solidFill>
                <a:schemeClr val="dk2"/>
              </a:solidFill>
              <a:latin typeface="BioRhyme"/>
              <a:ea typeface="BioRhyme"/>
              <a:cs typeface="BioRhyme"/>
              <a:sym typeface="BioRhyme"/>
            </a:endParaRPr>
          </a:p>
        </p:txBody>
      </p:sp>
      <p:sp>
        <p:nvSpPr>
          <p:cNvPr id="2036" name="Google Shape;2036;p32">
            <a:hlinkClick r:id="rId5" action="ppaction://hlinksldjump"/>
          </p:cNvPr>
          <p:cNvSpPr/>
          <p:nvPr/>
        </p:nvSpPr>
        <p:spPr>
          <a:xfrm>
            <a:off x="8276500" y="25897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02</a:t>
            </a:r>
            <a:endParaRPr>
              <a:solidFill>
                <a:schemeClr val="dk2"/>
              </a:solidFill>
              <a:latin typeface="BioRhyme"/>
              <a:ea typeface="BioRhyme"/>
              <a:cs typeface="BioRhyme"/>
              <a:sym typeface="BioRhyme"/>
            </a:endParaRPr>
          </a:p>
        </p:txBody>
      </p:sp>
      <p:grpSp>
        <p:nvGrpSpPr>
          <p:cNvPr id="2037" name="Google Shape;2037;p32"/>
          <p:cNvGrpSpPr/>
          <p:nvPr/>
        </p:nvGrpSpPr>
        <p:grpSpPr>
          <a:xfrm>
            <a:off x="8394749" y="1900554"/>
            <a:ext cx="170732" cy="168551"/>
            <a:chOff x="6232000" y="1435050"/>
            <a:chExt cx="488225" cy="481850"/>
          </a:xfrm>
        </p:grpSpPr>
        <p:sp>
          <p:nvSpPr>
            <p:cNvPr id="2038" name="Google Shape;2038;p32"/>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39" name="Google Shape;2039;p32"/>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40" name="Google Shape;2040;p32"/>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41" name="Google Shape;2041;p32"/>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42" name="Google Shape;2042;p32"/>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043" name="Google Shape;2043;p32">
            <a:hlinkClick r:id="rId6" action="ppaction://hlinksldjump"/>
          </p:cNvPr>
          <p:cNvSpPr/>
          <p:nvPr/>
        </p:nvSpPr>
        <p:spPr>
          <a:xfrm>
            <a:off x="8276500" y="29929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03</a:t>
            </a:r>
            <a:endParaRPr>
              <a:solidFill>
                <a:schemeClr val="dk2"/>
              </a:solidFill>
              <a:latin typeface="BioRhyme"/>
              <a:ea typeface="BioRhyme"/>
              <a:cs typeface="BioRhyme"/>
              <a:sym typeface="BioRhyme"/>
            </a:endParaRPr>
          </a:p>
        </p:txBody>
      </p:sp>
      <p:sp>
        <p:nvSpPr>
          <p:cNvPr id="2044" name="Google Shape;2044;p32">
            <a:hlinkClick r:id="rId7" action="ppaction://hlinksldjump"/>
          </p:cNvPr>
          <p:cNvSpPr/>
          <p:nvPr/>
        </p:nvSpPr>
        <p:spPr>
          <a:xfrm>
            <a:off x="8276500" y="33962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04</a:t>
            </a:r>
            <a:endParaRPr>
              <a:solidFill>
                <a:schemeClr val="dk2"/>
              </a:solidFill>
              <a:latin typeface="BioRhyme"/>
              <a:ea typeface="BioRhyme"/>
              <a:cs typeface="BioRhyme"/>
              <a:sym typeface="BioRhyme"/>
            </a:endParaRPr>
          </a:p>
        </p:txBody>
      </p:sp>
      <p:sp>
        <p:nvSpPr>
          <p:cNvPr id="2045" name="Google Shape;2045;p32">
            <a:hlinkClick r:id="rId8" action="ppaction://hlinksldjump"/>
          </p:cNvPr>
          <p:cNvSpPr/>
          <p:nvPr/>
        </p:nvSpPr>
        <p:spPr>
          <a:xfrm>
            <a:off x="8276500" y="37994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05</a:t>
            </a:r>
            <a:endParaRPr>
              <a:solidFill>
                <a:schemeClr val="dk2"/>
              </a:solidFill>
              <a:latin typeface="BioRhyme"/>
              <a:ea typeface="BioRhyme"/>
              <a:cs typeface="BioRhyme"/>
              <a:sym typeface="BioRhyme"/>
            </a:endParaRPr>
          </a:p>
        </p:txBody>
      </p:sp>
      <p:sp>
        <p:nvSpPr>
          <p:cNvPr id="32" name="Google Shape;2012;p32">
            <a:extLst>
              <a:ext uri="{FF2B5EF4-FFF2-40B4-BE49-F238E27FC236}">
                <a16:creationId xmlns:a16="http://schemas.microsoft.com/office/drawing/2014/main" id="{E960A654-E8B7-400E-AA8A-30A17092C854}"/>
              </a:ext>
            </a:extLst>
          </p:cNvPr>
          <p:cNvSpPr txBox="1"/>
          <p:nvPr/>
        </p:nvSpPr>
        <p:spPr>
          <a:xfrm>
            <a:off x="774402" y="1371369"/>
            <a:ext cx="3797598" cy="3176137"/>
          </a:xfrm>
          <a:prstGeom prst="rect">
            <a:avLst/>
          </a:prstGeom>
          <a:noFill/>
          <a:ln>
            <a:noFill/>
          </a:ln>
        </p:spPr>
        <p:txBody>
          <a:bodyPr spcFirstLastPara="1" wrap="square" lIns="91425" tIns="91425" rIns="91425" bIns="91425" anchor="ctr" anchorCtr="0">
            <a:noAutofit/>
          </a:bodyPr>
          <a:lstStyle/>
          <a:p>
            <a:pPr lvl="0"/>
            <a:r>
              <a:rPr lang="vi-VN" b="1">
                <a:solidFill>
                  <a:schemeClr val="dk2"/>
                </a:solidFill>
                <a:latin typeface="Lexend Deca"/>
                <a:ea typeface="Lexend Deca"/>
                <a:cs typeface="Lexend Deca"/>
                <a:sym typeface="Lexend Deca"/>
              </a:rPr>
              <a:t>Trung tâm dữ liệu (Data Centers) và Bánh răng (Racks)</a:t>
            </a:r>
            <a:r>
              <a:rPr lang="en-US" b="1">
                <a:solidFill>
                  <a:schemeClr val="dk2"/>
                </a:solidFill>
                <a:latin typeface="Lexend Deca"/>
                <a:ea typeface="Lexend Deca"/>
                <a:cs typeface="Lexend Deca"/>
                <a:sym typeface="Lexend Deca"/>
              </a:rPr>
              <a:t>:</a:t>
            </a:r>
          </a:p>
          <a:p>
            <a:pPr lvl="0"/>
            <a:r>
              <a:rPr lang="en-US">
                <a:solidFill>
                  <a:schemeClr val="dk2"/>
                </a:solidFill>
                <a:latin typeface="Lexend Deca"/>
                <a:ea typeface="Lexend Deca"/>
                <a:cs typeface="Lexend Deca"/>
                <a:sym typeface="Lexend Deca"/>
              </a:rPr>
              <a:t>- </a:t>
            </a:r>
            <a:r>
              <a:rPr lang="vi-VN">
                <a:solidFill>
                  <a:schemeClr val="dk2"/>
                </a:solidFill>
                <a:latin typeface="Lexend Deca"/>
                <a:ea typeface="Lexend Deca"/>
                <a:cs typeface="Lexend Deca"/>
                <a:sym typeface="Lexend Deca"/>
              </a:rPr>
              <a:t>Trong triển khai trung tâm đa dữ liệu, vị trí bản sao được tính cho mỗi trung tâm dữ liệu dựa vào chính sách NetworkTopologyStrategy. Trong mỗi trung tâm dữ liệu (hoặc nhóm nhân bản), bản sao đầu tiên cho 1 hàng cụ thể được xác định bởi giá trị thẻ bài gán cho một nút. Các bản sao trong cùng một trung tâm dữ liệu được xác định bằng việc dịch chuyển vòng theo chiều kim đồng hộ cho đến khi nó tìm được nút đầu tiên trong bánh răng (Rack) khác.</a:t>
            </a:r>
            <a:endParaRPr lang="en-US">
              <a:solidFill>
                <a:schemeClr val="dk2"/>
              </a:solidFill>
              <a:latin typeface="Lexend Deca"/>
              <a:ea typeface="Lexend Deca"/>
              <a:cs typeface="Lexend Deca"/>
              <a:sym typeface="Lexend Deca"/>
            </a:endParaRPr>
          </a:p>
          <a:p>
            <a:pPr lvl="0"/>
            <a:endParaRPr lang="en-US">
              <a:solidFill>
                <a:schemeClr val="dk2"/>
              </a:solidFill>
              <a:latin typeface="Lexend Deca"/>
              <a:ea typeface="Lexend Deca"/>
              <a:cs typeface="Lexend Deca"/>
              <a:sym typeface="Lexend Deca"/>
            </a:endParaRPr>
          </a:p>
        </p:txBody>
      </p:sp>
      <p:pic>
        <p:nvPicPr>
          <p:cNvPr id="31" name="Picture 30">
            <a:extLst>
              <a:ext uri="{FF2B5EF4-FFF2-40B4-BE49-F238E27FC236}">
                <a16:creationId xmlns:a16="http://schemas.microsoft.com/office/drawing/2014/main" id="{800968C0-72C8-5437-CBF2-23D1198B0F34}"/>
              </a:ext>
            </a:extLst>
          </p:cNvPr>
          <p:cNvPicPr>
            <a:picLocks noChangeAspect="1"/>
          </p:cNvPicPr>
          <p:nvPr/>
        </p:nvPicPr>
        <p:blipFill>
          <a:blip r:embed="rId9"/>
          <a:stretch>
            <a:fillRect/>
          </a:stretch>
        </p:blipFill>
        <p:spPr>
          <a:xfrm>
            <a:off x="4572000" y="1370817"/>
            <a:ext cx="4492585" cy="2836227"/>
          </a:xfrm>
          <a:prstGeom prst="rect">
            <a:avLst/>
          </a:prstGeom>
        </p:spPr>
      </p:pic>
    </p:spTree>
    <p:extLst>
      <p:ext uri="{BB962C8B-B14F-4D97-AF65-F5344CB8AC3E}">
        <p14:creationId xmlns:p14="http://schemas.microsoft.com/office/powerpoint/2010/main" val="343420378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afterEffect">
                                  <p:stCondLst>
                                    <p:cond delay="0"/>
                                  </p:stCondLst>
                                  <p:childTnLst>
                                    <p:animScale>
                                      <p:cBhvr>
                                        <p:cTn id="6" dur="2000" fill="hold"/>
                                        <p:tgtEl>
                                          <p:spTgt spid="2036"/>
                                        </p:tgtEl>
                                      </p:cBhvr>
                                      <p:by x="150000" y="150000"/>
                                    </p:animScale>
                                  </p:childTnLst>
                                </p:cTn>
                              </p:par>
                            </p:childTnLst>
                          </p:cTn>
                        </p:par>
                        <p:par>
                          <p:cTn id="7" fill="hold">
                            <p:stCondLst>
                              <p:cond delay="2000"/>
                            </p:stCondLst>
                            <p:childTnLst>
                              <p:par>
                                <p:cTn id="8" presetID="22" presetClass="entr" presetSubtype="8" fill="hold" grpId="0" nodeType="after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left)">
                                      <p:cBhvr>
                                        <p:cTn id="1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6" grpId="0" animBg="1"/>
      <p:bldP spid="3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32"/>
          <p:cNvSpPr txBox="1">
            <a:spLocks noGrp="1"/>
          </p:cNvSpPr>
          <p:nvPr>
            <p:ph type="title"/>
          </p:nvPr>
        </p:nvSpPr>
        <p:spPr>
          <a:xfrm>
            <a:off x="1971310" y="824034"/>
            <a:ext cx="6165341" cy="401751"/>
          </a:xfrm>
          <a:prstGeom prst="rect">
            <a:avLst/>
          </a:prstGeom>
        </p:spPr>
        <p:txBody>
          <a:bodyPr spcFirstLastPara="1" wrap="square" lIns="91425" tIns="91425" rIns="91425" bIns="91425" anchor="ctr" anchorCtr="0">
            <a:noAutofit/>
          </a:bodyPr>
          <a:lstStyle/>
          <a:p>
            <a:r>
              <a:rPr lang="en-US" sz="2800"/>
              <a:t>Kiến trúc Apache Cassandra</a:t>
            </a:r>
          </a:p>
        </p:txBody>
      </p:sp>
      <p:grpSp>
        <p:nvGrpSpPr>
          <p:cNvPr id="2019" name="Google Shape;2019;p32"/>
          <p:cNvGrpSpPr/>
          <p:nvPr/>
        </p:nvGrpSpPr>
        <p:grpSpPr>
          <a:xfrm>
            <a:off x="172516" y="1067700"/>
            <a:ext cx="791150" cy="183900"/>
            <a:chOff x="-152477" y="0"/>
            <a:chExt cx="791150" cy="183900"/>
          </a:xfrm>
        </p:grpSpPr>
        <p:sp>
          <p:nvSpPr>
            <p:cNvPr id="2020" name="Google Shape;2020;p32"/>
            <p:cNvSpPr/>
            <p:nvPr/>
          </p:nvSpPr>
          <p:spPr>
            <a:xfrm rot="10800000">
              <a:off x="-152477"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2"/>
            <p:cNvSpPr/>
            <p:nvPr/>
          </p:nvSpPr>
          <p:spPr>
            <a:xfrm rot="10800000">
              <a:off x="136353"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2"/>
            <p:cNvSpPr/>
            <p:nvPr/>
          </p:nvSpPr>
          <p:spPr>
            <a:xfrm rot="10800000">
              <a:off x="425972"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3" name="Google Shape;2023;p32"/>
          <p:cNvSpPr/>
          <p:nvPr/>
        </p:nvSpPr>
        <p:spPr>
          <a:xfrm rot="5400000">
            <a:off x="7557689" y="4248904"/>
            <a:ext cx="187203" cy="1138704"/>
          </a:xfrm>
          <a:custGeom>
            <a:avLst/>
            <a:gdLst/>
            <a:ahLst/>
            <a:cxnLst/>
            <a:rect l="l" t="t" r="r" b="b"/>
            <a:pathLst>
              <a:path w="10566" h="64270" extrusionOk="0">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4" name="Google Shape;2024;p32"/>
          <p:cNvGrpSpPr/>
          <p:nvPr/>
        </p:nvGrpSpPr>
        <p:grpSpPr>
          <a:xfrm rot="5400000">
            <a:off x="7936836" y="1171455"/>
            <a:ext cx="691884" cy="292253"/>
            <a:chOff x="809743" y="3808106"/>
            <a:chExt cx="1195790" cy="505016"/>
          </a:xfrm>
        </p:grpSpPr>
        <p:sp>
          <p:nvSpPr>
            <p:cNvPr id="2025" name="Google Shape;2025;p32"/>
            <p:cNvSpPr/>
            <p:nvPr/>
          </p:nvSpPr>
          <p:spPr>
            <a:xfrm>
              <a:off x="809743" y="3808106"/>
              <a:ext cx="505016" cy="505016"/>
            </a:xfrm>
            <a:custGeom>
              <a:avLst/>
              <a:gdLst/>
              <a:ahLst/>
              <a:cxnLst/>
              <a:rect l="l" t="t" r="r" b="b"/>
              <a:pathLst>
                <a:path w="5937" h="5937" extrusionOk="0">
                  <a:moveTo>
                    <a:pt x="2968" y="1"/>
                  </a:moveTo>
                  <a:cubicBezTo>
                    <a:pt x="2181" y="1"/>
                    <a:pt x="1426" y="313"/>
                    <a:pt x="870" y="870"/>
                  </a:cubicBezTo>
                  <a:cubicBezTo>
                    <a:pt x="313" y="1427"/>
                    <a:pt x="0" y="2181"/>
                    <a:pt x="0" y="2969"/>
                  </a:cubicBezTo>
                  <a:cubicBezTo>
                    <a:pt x="0" y="3756"/>
                    <a:pt x="313" y="4510"/>
                    <a:pt x="870"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2"/>
            <p:cNvSpPr/>
            <p:nvPr/>
          </p:nvSpPr>
          <p:spPr>
            <a:xfrm>
              <a:off x="1155172" y="3808106"/>
              <a:ext cx="505016" cy="505016"/>
            </a:xfrm>
            <a:custGeom>
              <a:avLst/>
              <a:gdLst/>
              <a:ahLst/>
              <a:cxnLst/>
              <a:rect l="l" t="t" r="r" b="b"/>
              <a:pathLst>
                <a:path w="5937" h="5937" extrusionOk="0">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2"/>
            <p:cNvSpPr/>
            <p:nvPr/>
          </p:nvSpPr>
          <p:spPr>
            <a:xfrm>
              <a:off x="1500602" y="3808106"/>
              <a:ext cx="504931" cy="505016"/>
            </a:xfrm>
            <a:custGeom>
              <a:avLst/>
              <a:gdLst/>
              <a:ahLst/>
              <a:cxnLst/>
              <a:rect l="l" t="t" r="r" b="b"/>
              <a:pathLst>
                <a:path w="5936" h="5937" extrusionOk="0">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8" name="Google Shape;2028;p32"/>
          <p:cNvGrpSpPr/>
          <p:nvPr/>
        </p:nvGrpSpPr>
        <p:grpSpPr>
          <a:xfrm>
            <a:off x="1026733" y="4382987"/>
            <a:ext cx="670431" cy="451023"/>
            <a:chOff x="7963707" y="2800509"/>
            <a:chExt cx="337188" cy="226804"/>
          </a:xfrm>
        </p:grpSpPr>
        <p:sp>
          <p:nvSpPr>
            <p:cNvPr id="2029" name="Google Shape;2029;p32"/>
            <p:cNvSpPr/>
            <p:nvPr/>
          </p:nvSpPr>
          <p:spPr>
            <a:xfrm>
              <a:off x="7963707" y="2800509"/>
              <a:ext cx="337188" cy="226804"/>
            </a:xfrm>
            <a:custGeom>
              <a:avLst/>
              <a:gdLst/>
              <a:ahLst/>
              <a:cxnLst/>
              <a:rect l="l" t="t" r="r" b="b"/>
              <a:pathLst>
                <a:path w="29939" h="20138" extrusionOk="0">
                  <a:moveTo>
                    <a:pt x="0" y="1"/>
                  </a:moveTo>
                  <a:lnTo>
                    <a:pt x="0" y="20137"/>
                  </a:lnTo>
                  <a:lnTo>
                    <a:pt x="29938" y="20137"/>
                  </a:lnTo>
                  <a:lnTo>
                    <a:pt x="29938" y="1"/>
                  </a:lnTo>
                  <a:lnTo>
                    <a:pt x="14969" y="12656"/>
                  </a:lnTo>
                  <a:lnTo>
                    <a:pt x="0" y="1"/>
                  </a:lnTo>
                  <a:close/>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2"/>
            <p:cNvSpPr/>
            <p:nvPr/>
          </p:nvSpPr>
          <p:spPr>
            <a:xfrm>
              <a:off x="7963707" y="2800509"/>
              <a:ext cx="337165" cy="226804"/>
            </a:xfrm>
            <a:custGeom>
              <a:avLst/>
              <a:gdLst/>
              <a:ahLst/>
              <a:cxnLst/>
              <a:rect l="l" t="t" r="r" b="b"/>
              <a:pathLst>
                <a:path w="29937" h="20138" extrusionOk="0">
                  <a:moveTo>
                    <a:pt x="0" y="1"/>
                  </a:moveTo>
                  <a:lnTo>
                    <a:pt x="0" y="20137"/>
                  </a:lnTo>
                  <a:lnTo>
                    <a:pt x="29937" y="20137"/>
                  </a:lnTo>
                  <a:lnTo>
                    <a:pt x="29937" y="1"/>
                  </a:ln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2"/>
            <p:cNvSpPr/>
            <p:nvPr/>
          </p:nvSpPr>
          <p:spPr>
            <a:xfrm>
              <a:off x="7963707" y="2800509"/>
              <a:ext cx="337188" cy="142538"/>
            </a:xfrm>
            <a:custGeom>
              <a:avLst/>
              <a:gdLst/>
              <a:ahLst/>
              <a:cxnLst/>
              <a:rect l="l" t="t" r="r" b="b"/>
              <a:pathLst>
                <a:path w="29939" h="12656" extrusionOk="0">
                  <a:moveTo>
                    <a:pt x="0" y="1"/>
                  </a:moveTo>
                  <a:lnTo>
                    <a:pt x="14969" y="12656"/>
                  </a:lnTo>
                  <a:lnTo>
                    <a:pt x="29938" y="1"/>
                  </a:ln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2"/>
            <p:cNvSpPr/>
            <p:nvPr/>
          </p:nvSpPr>
          <p:spPr>
            <a:xfrm>
              <a:off x="7963707" y="2927617"/>
              <a:ext cx="148192" cy="99673"/>
            </a:xfrm>
            <a:custGeom>
              <a:avLst/>
              <a:gdLst/>
              <a:ahLst/>
              <a:cxnLst/>
              <a:rect l="l" t="t" r="r" b="b"/>
              <a:pathLst>
                <a:path w="13158" h="8850" extrusionOk="0">
                  <a:moveTo>
                    <a:pt x="13158" y="1"/>
                  </a:moveTo>
                  <a:lnTo>
                    <a:pt x="0" y="8850"/>
                  </a:lnTo>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2"/>
            <p:cNvSpPr/>
            <p:nvPr/>
          </p:nvSpPr>
          <p:spPr>
            <a:xfrm>
              <a:off x="8152714" y="2927640"/>
              <a:ext cx="148158" cy="99651"/>
            </a:xfrm>
            <a:custGeom>
              <a:avLst/>
              <a:gdLst/>
              <a:ahLst/>
              <a:cxnLst/>
              <a:rect l="l" t="t" r="r" b="b"/>
              <a:pathLst>
                <a:path w="13155" h="8848" extrusionOk="0">
                  <a:moveTo>
                    <a:pt x="13155" y="8848"/>
                  </a:moveTo>
                  <a:lnTo>
                    <a:pt x="1" y="0"/>
                  </a:lnTo>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4" name="Google Shape;2034;p32">
            <a:hlinkClick r:id="rId3" action="ppaction://hlinksldjump"/>
          </p:cNvPr>
          <p:cNvSpPr/>
          <p:nvPr/>
        </p:nvSpPr>
        <p:spPr>
          <a:xfrm>
            <a:off x="8276500" y="17832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a:solidFill>
                <a:schemeClr val="dk2"/>
              </a:solidFill>
              <a:latin typeface="BioRhyme"/>
              <a:ea typeface="BioRhyme"/>
              <a:cs typeface="BioRhyme"/>
              <a:sym typeface="BioRhyme"/>
            </a:endParaRPr>
          </a:p>
        </p:txBody>
      </p:sp>
      <p:sp>
        <p:nvSpPr>
          <p:cNvPr id="2035" name="Google Shape;2035;p32">
            <a:hlinkClick r:id="rId4" action="ppaction://hlinksldjump"/>
          </p:cNvPr>
          <p:cNvSpPr/>
          <p:nvPr/>
        </p:nvSpPr>
        <p:spPr>
          <a:xfrm>
            <a:off x="8276500" y="218650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01</a:t>
            </a:r>
            <a:endParaRPr>
              <a:solidFill>
                <a:schemeClr val="dk2"/>
              </a:solidFill>
              <a:latin typeface="BioRhyme"/>
              <a:ea typeface="BioRhyme"/>
              <a:cs typeface="BioRhyme"/>
              <a:sym typeface="BioRhyme"/>
            </a:endParaRPr>
          </a:p>
        </p:txBody>
      </p:sp>
      <p:sp>
        <p:nvSpPr>
          <p:cNvPr id="2036" name="Google Shape;2036;p32">
            <a:hlinkClick r:id="rId5" action="ppaction://hlinksldjump"/>
          </p:cNvPr>
          <p:cNvSpPr/>
          <p:nvPr/>
        </p:nvSpPr>
        <p:spPr>
          <a:xfrm>
            <a:off x="8276500" y="25897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02</a:t>
            </a:r>
            <a:endParaRPr>
              <a:solidFill>
                <a:schemeClr val="dk2"/>
              </a:solidFill>
              <a:latin typeface="BioRhyme"/>
              <a:ea typeface="BioRhyme"/>
              <a:cs typeface="BioRhyme"/>
              <a:sym typeface="BioRhyme"/>
            </a:endParaRPr>
          </a:p>
        </p:txBody>
      </p:sp>
      <p:grpSp>
        <p:nvGrpSpPr>
          <p:cNvPr id="2037" name="Google Shape;2037;p32"/>
          <p:cNvGrpSpPr/>
          <p:nvPr/>
        </p:nvGrpSpPr>
        <p:grpSpPr>
          <a:xfrm>
            <a:off x="8394749" y="1900554"/>
            <a:ext cx="170732" cy="168551"/>
            <a:chOff x="6232000" y="1435050"/>
            <a:chExt cx="488225" cy="481850"/>
          </a:xfrm>
        </p:grpSpPr>
        <p:sp>
          <p:nvSpPr>
            <p:cNvPr id="2038" name="Google Shape;2038;p32"/>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39" name="Google Shape;2039;p32"/>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40" name="Google Shape;2040;p32"/>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41" name="Google Shape;2041;p32"/>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42" name="Google Shape;2042;p32"/>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043" name="Google Shape;2043;p32">
            <a:hlinkClick r:id="rId6" action="ppaction://hlinksldjump"/>
          </p:cNvPr>
          <p:cNvSpPr/>
          <p:nvPr/>
        </p:nvSpPr>
        <p:spPr>
          <a:xfrm>
            <a:off x="8276500" y="29929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03</a:t>
            </a:r>
            <a:endParaRPr>
              <a:solidFill>
                <a:schemeClr val="dk2"/>
              </a:solidFill>
              <a:latin typeface="BioRhyme"/>
              <a:ea typeface="BioRhyme"/>
              <a:cs typeface="BioRhyme"/>
              <a:sym typeface="BioRhyme"/>
            </a:endParaRPr>
          </a:p>
        </p:txBody>
      </p:sp>
      <p:sp>
        <p:nvSpPr>
          <p:cNvPr id="2044" name="Google Shape;2044;p32">
            <a:hlinkClick r:id="rId7" action="ppaction://hlinksldjump"/>
          </p:cNvPr>
          <p:cNvSpPr/>
          <p:nvPr/>
        </p:nvSpPr>
        <p:spPr>
          <a:xfrm>
            <a:off x="8276500" y="33962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04</a:t>
            </a:r>
            <a:endParaRPr>
              <a:solidFill>
                <a:schemeClr val="dk2"/>
              </a:solidFill>
              <a:latin typeface="BioRhyme"/>
              <a:ea typeface="BioRhyme"/>
              <a:cs typeface="BioRhyme"/>
              <a:sym typeface="BioRhyme"/>
            </a:endParaRPr>
          </a:p>
        </p:txBody>
      </p:sp>
      <p:sp>
        <p:nvSpPr>
          <p:cNvPr id="2045" name="Google Shape;2045;p32">
            <a:hlinkClick r:id="rId8" action="ppaction://hlinksldjump"/>
          </p:cNvPr>
          <p:cNvSpPr/>
          <p:nvPr/>
        </p:nvSpPr>
        <p:spPr>
          <a:xfrm>
            <a:off x="8276500" y="37994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05</a:t>
            </a:r>
            <a:endParaRPr>
              <a:solidFill>
                <a:schemeClr val="dk2"/>
              </a:solidFill>
              <a:latin typeface="BioRhyme"/>
              <a:ea typeface="BioRhyme"/>
              <a:cs typeface="BioRhyme"/>
              <a:sym typeface="BioRhyme"/>
            </a:endParaRPr>
          </a:p>
        </p:txBody>
      </p:sp>
      <p:sp>
        <p:nvSpPr>
          <p:cNvPr id="32" name="Google Shape;2012;p32">
            <a:extLst>
              <a:ext uri="{FF2B5EF4-FFF2-40B4-BE49-F238E27FC236}">
                <a16:creationId xmlns:a16="http://schemas.microsoft.com/office/drawing/2014/main" id="{E960A654-E8B7-400E-AA8A-30A17092C854}"/>
              </a:ext>
            </a:extLst>
          </p:cNvPr>
          <p:cNvSpPr txBox="1"/>
          <p:nvPr/>
        </p:nvSpPr>
        <p:spPr>
          <a:xfrm>
            <a:off x="774401" y="710294"/>
            <a:ext cx="7457985" cy="3672648"/>
          </a:xfrm>
          <a:prstGeom prst="rect">
            <a:avLst/>
          </a:prstGeom>
          <a:noFill/>
          <a:ln>
            <a:noFill/>
          </a:ln>
        </p:spPr>
        <p:txBody>
          <a:bodyPr spcFirstLastPara="1" wrap="square" lIns="91425" tIns="91425" rIns="91425" bIns="91425" anchor="ctr" anchorCtr="0">
            <a:noAutofit/>
          </a:bodyPr>
          <a:lstStyle/>
          <a:p>
            <a:pPr lvl="0"/>
            <a:r>
              <a:rPr lang="vi-VN" b="1">
                <a:solidFill>
                  <a:schemeClr val="dk2"/>
                </a:solidFill>
                <a:latin typeface="Lexend Deca"/>
                <a:ea typeface="Lexend Deca"/>
                <a:cs typeface="Lexend Deca"/>
                <a:sym typeface="Lexend Deca"/>
              </a:rPr>
              <a:t>Rings và Tokens:</a:t>
            </a:r>
            <a:endParaRPr lang="en-US" b="1">
              <a:solidFill>
                <a:schemeClr val="dk2"/>
              </a:solidFill>
              <a:latin typeface="Lexend Deca"/>
              <a:ea typeface="Lexend Deca"/>
              <a:cs typeface="Lexend Deca"/>
              <a:sym typeface="Lexend Deca"/>
            </a:endParaRPr>
          </a:p>
          <a:p>
            <a:pPr lvl="0"/>
            <a:r>
              <a:rPr lang="vi-VN">
                <a:solidFill>
                  <a:schemeClr val="dk2"/>
                </a:solidFill>
                <a:latin typeface="Lexend Deca"/>
                <a:ea typeface="Lexend Deca"/>
                <a:cs typeface="Lexend Deca"/>
                <a:sym typeface="Lexend Deca"/>
              </a:rPr>
              <a:t>Trong Cassandra, dữ liệu được quản lý bởi một cluster được đại diện như một không gian dữ liệu hay một ring. Vòng tròn (ring) được chia tương ứng với phạm vi là số lượng các node, mỗi node quản lý một hoặc nhiều vùng của dữ liệu. Trước khi một node có thể tham gia vòng nó được gắn một giá trị token (thẻ bài). Token xác định vị trí của node trên ring và phạm vi dữ liệu mà nó quản lý.</a:t>
            </a:r>
            <a:endParaRPr lang="en-US">
              <a:solidFill>
                <a:schemeClr val="dk2"/>
              </a:solidFill>
              <a:latin typeface="Lexend Deca"/>
              <a:ea typeface="Lexend Deca"/>
              <a:cs typeface="Lexend Deca"/>
              <a:sym typeface="Lexend Deca"/>
            </a:endParaRPr>
          </a:p>
        </p:txBody>
      </p:sp>
    </p:spTree>
    <p:extLst>
      <p:ext uri="{BB962C8B-B14F-4D97-AF65-F5344CB8AC3E}">
        <p14:creationId xmlns:p14="http://schemas.microsoft.com/office/powerpoint/2010/main" val="306345185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afterEffect">
                                  <p:stCondLst>
                                    <p:cond delay="0"/>
                                  </p:stCondLst>
                                  <p:childTnLst>
                                    <p:animScale>
                                      <p:cBhvr>
                                        <p:cTn id="6" dur="2000" fill="hold"/>
                                        <p:tgtEl>
                                          <p:spTgt spid="2036"/>
                                        </p:tgtEl>
                                      </p:cBhvr>
                                      <p:by x="150000" y="150000"/>
                                    </p:animScale>
                                  </p:childTnLst>
                                </p:cTn>
                              </p:par>
                            </p:childTnLst>
                          </p:cTn>
                        </p:par>
                        <p:par>
                          <p:cTn id="7" fill="hold">
                            <p:stCondLst>
                              <p:cond delay="2000"/>
                            </p:stCondLst>
                            <p:childTnLst>
                              <p:par>
                                <p:cTn id="8" presetID="22" presetClass="entr" presetSubtype="8" fill="hold" grpId="0" nodeType="after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left)">
                                      <p:cBhvr>
                                        <p:cTn id="1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6" grpId="0" animBg="1"/>
      <p:bldP spid="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32"/>
          <p:cNvSpPr txBox="1">
            <a:spLocks noGrp="1"/>
          </p:cNvSpPr>
          <p:nvPr>
            <p:ph type="title"/>
          </p:nvPr>
        </p:nvSpPr>
        <p:spPr>
          <a:xfrm>
            <a:off x="1971310" y="824034"/>
            <a:ext cx="6165341" cy="401751"/>
          </a:xfrm>
          <a:prstGeom prst="rect">
            <a:avLst/>
          </a:prstGeom>
        </p:spPr>
        <p:txBody>
          <a:bodyPr spcFirstLastPara="1" wrap="square" lIns="91425" tIns="91425" rIns="91425" bIns="91425" anchor="ctr" anchorCtr="0">
            <a:noAutofit/>
          </a:bodyPr>
          <a:lstStyle/>
          <a:p>
            <a:r>
              <a:rPr lang="en-US" sz="2800"/>
              <a:t>Kiến trúc Apache Cassandra</a:t>
            </a:r>
          </a:p>
        </p:txBody>
      </p:sp>
      <p:grpSp>
        <p:nvGrpSpPr>
          <p:cNvPr id="2019" name="Google Shape;2019;p32"/>
          <p:cNvGrpSpPr/>
          <p:nvPr/>
        </p:nvGrpSpPr>
        <p:grpSpPr>
          <a:xfrm>
            <a:off x="172516" y="1067700"/>
            <a:ext cx="791150" cy="183900"/>
            <a:chOff x="-152477" y="0"/>
            <a:chExt cx="791150" cy="183900"/>
          </a:xfrm>
        </p:grpSpPr>
        <p:sp>
          <p:nvSpPr>
            <p:cNvPr id="2020" name="Google Shape;2020;p32"/>
            <p:cNvSpPr/>
            <p:nvPr/>
          </p:nvSpPr>
          <p:spPr>
            <a:xfrm rot="10800000">
              <a:off x="-152477"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2"/>
            <p:cNvSpPr/>
            <p:nvPr/>
          </p:nvSpPr>
          <p:spPr>
            <a:xfrm rot="10800000">
              <a:off x="136353"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2"/>
            <p:cNvSpPr/>
            <p:nvPr/>
          </p:nvSpPr>
          <p:spPr>
            <a:xfrm rot="10800000">
              <a:off x="425972"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3" name="Google Shape;2023;p32"/>
          <p:cNvSpPr/>
          <p:nvPr/>
        </p:nvSpPr>
        <p:spPr>
          <a:xfrm rot="5400000">
            <a:off x="7557689" y="4248904"/>
            <a:ext cx="187203" cy="1138704"/>
          </a:xfrm>
          <a:custGeom>
            <a:avLst/>
            <a:gdLst/>
            <a:ahLst/>
            <a:cxnLst/>
            <a:rect l="l" t="t" r="r" b="b"/>
            <a:pathLst>
              <a:path w="10566" h="64270" extrusionOk="0">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4" name="Google Shape;2024;p32"/>
          <p:cNvGrpSpPr/>
          <p:nvPr/>
        </p:nvGrpSpPr>
        <p:grpSpPr>
          <a:xfrm rot="5400000">
            <a:off x="7936836" y="1171455"/>
            <a:ext cx="691884" cy="292253"/>
            <a:chOff x="809743" y="3808106"/>
            <a:chExt cx="1195790" cy="505016"/>
          </a:xfrm>
        </p:grpSpPr>
        <p:sp>
          <p:nvSpPr>
            <p:cNvPr id="2025" name="Google Shape;2025;p32"/>
            <p:cNvSpPr/>
            <p:nvPr/>
          </p:nvSpPr>
          <p:spPr>
            <a:xfrm>
              <a:off x="809743" y="3808106"/>
              <a:ext cx="505016" cy="505016"/>
            </a:xfrm>
            <a:custGeom>
              <a:avLst/>
              <a:gdLst/>
              <a:ahLst/>
              <a:cxnLst/>
              <a:rect l="l" t="t" r="r" b="b"/>
              <a:pathLst>
                <a:path w="5937" h="5937" extrusionOk="0">
                  <a:moveTo>
                    <a:pt x="2968" y="1"/>
                  </a:moveTo>
                  <a:cubicBezTo>
                    <a:pt x="2181" y="1"/>
                    <a:pt x="1426" y="313"/>
                    <a:pt x="870" y="870"/>
                  </a:cubicBezTo>
                  <a:cubicBezTo>
                    <a:pt x="313" y="1427"/>
                    <a:pt x="0" y="2181"/>
                    <a:pt x="0" y="2969"/>
                  </a:cubicBezTo>
                  <a:cubicBezTo>
                    <a:pt x="0" y="3756"/>
                    <a:pt x="313" y="4510"/>
                    <a:pt x="870"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2"/>
            <p:cNvSpPr/>
            <p:nvPr/>
          </p:nvSpPr>
          <p:spPr>
            <a:xfrm>
              <a:off x="1155172" y="3808106"/>
              <a:ext cx="505016" cy="505016"/>
            </a:xfrm>
            <a:custGeom>
              <a:avLst/>
              <a:gdLst/>
              <a:ahLst/>
              <a:cxnLst/>
              <a:rect l="l" t="t" r="r" b="b"/>
              <a:pathLst>
                <a:path w="5937" h="5937" extrusionOk="0">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2"/>
            <p:cNvSpPr/>
            <p:nvPr/>
          </p:nvSpPr>
          <p:spPr>
            <a:xfrm>
              <a:off x="1500602" y="3808106"/>
              <a:ext cx="504931" cy="505016"/>
            </a:xfrm>
            <a:custGeom>
              <a:avLst/>
              <a:gdLst/>
              <a:ahLst/>
              <a:cxnLst/>
              <a:rect l="l" t="t" r="r" b="b"/>
              <a:pathLst>
                <a:path w="5936" h="5937" extrusionOk="0">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8" name="Google Shape;2028;p32"/>
          <p:cNvGrpSpPr/>
          <p:nvPr/>
        </p:nvGrpSpPr>
        <p:grpSpPr>
          <a:xfrm>
            <a:off x="1026733" y="4382987"/>
            <a:ext cx="670431" cy="451023"/>
            <a:chOff x="7963707" y="2800509"/>
            <a:chExt cx="337188" cy="226804"/>
          </a:xfrm>
        </p:grpSpPr>
        <p:sp>
          <p:nvSpPr>
            <p:cNvPr id="2029" name="Google Shape;2029;p32"/>
            <p:cNvSpPr/>
            <p:nvPr/>
          </p:nvSpPr>
          <p:spPr>
            <a:xfrm>
              <a:off x="7963707" y="2800509"/>
              <a:ext cx="337188" cy="226804"/>
            </a:xfrm>
            <a:custGeom>
              <a:avLst/>
              <a:gdLst/>
              <a:ahLst/>
              <a:cxnLst/>
              <a:rect l="l" t="t" r="r" b="b"/>
              <a:pathLst>
                <a:path w="29939" h="20138" extrusionOk="0">
                  <a:moveTo>
                    <a:pt x="0" y="1"/>
                  </a:moveTo>
                  <a:lnTo>
                    <a:pt x="0" y="20137"/>
                  </a:lnTo>
                  <a:lnTo>
                    <a:pt x="29938" y="20137"/>
                  </a:lnTo>
                  <a:lnTo>
                    <a:pt x="29938" y="1"/>
                  </a:lnTo>
                  <a:lnTo>
                    <a:pt x="14969" y="12656"/>
                  </a:lnTo>
                  <a:lnTo>
                    <a:pt x="0" y="1"/>
                  </a:lnTo>
                  <a:close/>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2"/>
            <p:cNvSpPr/>
            <p:nvPr/>
          </p:nvSpPr>
          <p:spPr>
            <a:xfrm>
              <a:off x="7963707" y="2800509"/>
              <a:ext cx="337165" cy="226804"/>
            </a:xfrm>
            <a:custGeom>
              <a:avLst/>
              <a:gdLst/>
              <a:ahLst/>
              <a:cxnLst/>
              <a:rect l="l" t="t" r="r" b="b"/>
              <a:pathLst>
                <a:path w="29937" h="20138" extrusionOk="0">
                  <a:moveTo>
                    <a:pt x="0" y="1"/>
                  </a:moveTo>
                  <a:lnTo>
                    <a:pt x="0" y="20137"/>
                  </a:lnTo>
                  <a:lnTo>
                    <a:pt x="29937" y="20137"/>
                  </a:lnTo>
                  <a:lnTo>
                    <a:pt x="29937" y="1"/>
                  </a:ln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2"/>
            <p:cNvSpPr/>
            <p:nvPr/>
          </p:nvSpPr>
          <p:spPr>
            <a:xfrm>
              <a:off x="7963707" y="2800509"/>
              <a:ext cx="337188" cy="142538"/>
            </a:xfrm>
            <a:custGeom>
              <a:avLst/>
              <a:gdLst/>
              <a:ahLst/>
              <a:cxnLst/>
              <a:rect l="l" t="t" r="r" b="b"/>
              <a:pathLst>
                <a:path w="29939" h="12656" extrusionOk="0">
                  <a:moveTo>
                    <a:pt x="0" y="1"/>
                  </a:moveTo>
                  <a:lnTo>
                    <a:pt x="14969" y="12656"/>
                  </a:lnTo>
                  <a:lnTo>
                    <a:pt x="29938" y="1"/>
                  </a:ln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2"/>
            <p:cNvSpPr/>
            <p:nvPr/>
          </p:nvSpPr>
          <p:spPr>
            <a:xfrm>
              <a:off x="7963707" y="2927617"/>
              <a:ext cx="148192" cy="99673"/>
            </a:xfrm>
            <a:custGeom>
              <a:avLst/>
              <a:gdLst/>
              <a:ahLst/>
              <a:cxnLst/>
              <a:rect l="l" t="t" r="r" b="b"/>
              <a:pathLst>
                <a:path w="13158" h="8850" extrusionOk="0">
                  <a:moveTo>
                    <a:pt x="13158" y="1"/>
                  </a:moveTo>
                  <a:lnTo>
                    <a:pt x="0" y="8850"/>
                  </a:lnTo>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2"/>
            <p:cNvSpPr/>
            <p:nvPr/>
          </p:nvSpPr>
          <p:spPr>
            <a:xfrm>
              <a:off x="8152714" y="2927640"/>
              <a:ext cx="148158" cy="99651"/>
            </a:xfrm>
            <a:custGeom>
              <a:avLst/>
              <a:gdLst/>
              <a:ahLst/>
              <a:cxnLst/>
              <a:rect l="l" t="t" r="r" b="b"/>
              <a:pathLst>
                <a:path w="13155" h="8848" extrusionOk="0">
                  <a:moveTo>
                    <a:pt x="13155" y="8848"/>
                  </a:moveTo>
                  <a:lnTo>
                    <a:pt x="1" y="0"/>
                  </a:lnTo>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4" name="Google Shape;2034;p32">
            <a:hlinkClick r:id="rId3" action="ppaction://hlinksldjump"/>
          </p:cNvPr>
          <p:cNvSpPr/>
          <p:nvPr/>
        </p:nvSpPr>
        <p:spPr>
          <a:xfrm>
            <a:off x="8276500" y="17832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a:solidFill>
                <a:schemeClr val="dk2"/>
              </a:solidFill>
              <a:latin typeface="BioRhyme"/>
              <a:ea typeface="BioRhyme"/>
              <a:cs typeface="BioRhyme"/>
              <a:sym typeface="BioRhyme"/>
            </a:endParaRPr>
          </a:p>
        </p:txBody>
      </p:sp>
      <p:sp>
        <p:nvSpPr>
          <p:cNvPr id="2035" name="Google Shape;2035;p32">
            <a:hlinkClick r:id="rId4" action="ppaction://hlinksldjump"/>
          </p:cNvPr>
          <p:cNvSpPr/>
          <p:nvPr/>
        </p:nvSpPr>
        <p:spPr>
          <a:xfrm>
            <a:off x="8276500" y="218650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01</a:t>
            </a:r>
            <a:endParaRPr>
              <a:solidFill>
                <a:schemeClr val="dk2"/>
              </a:solidFill>
              <a:latin typeface="BioRhyme"/>
              <a:ea typeface="BioRhyme"/>
              <a:cs typeface="BioRhyme"/>
              <a:sym typeface="BioRhyme"/>
            </a:endParaRPr>
          </a:p>
        </p:txBody>
      </p:sp>
      <p:sp>
        <p:nvSpPr>
          <p:cNvPr id="2036" name="Google Shape;2036;p32">
            <a:hlinkClick r:id="rId5" action="ppaction://hlinksldjump"/>
          </p:cNvPr>
          <p:cNvSpPr/>
          <p:nvPr/>
        </p:nvSpPr>
        <p:spPr>
          <a:xfrm>
            <a:off x="8276500" y="25897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02</a:t>
            </a:r>
            <a:endParaRPr>
              <a:solidFill>
                <a:schemeClr val="dk2"/>
              </a:solidFill>
              <a:latin typeface="BioRhyme"/>
              <a:ea typeface="BioRhyme"/>
              <a:cs typeface="BioRhyme"/>
              <a:sym typeface="BioRhyme"/>
            </a:endParaRPr>
          </a:p>
        </p:txBody>
      </p:sp>
      <p:grpSp>
        <p:nvGrpSpPr>
          <p:cNvPr id="2037" name="Google Shape;2037;p32"/>
          <p:cNvGrpSpPr/>
          <p:nvPr/>
        </p:nvGrpSpPr>
        <p:grpSpPr>
          <a:xfrm>
            <a:off x="8394749" y="1900554"/>
            <a:ext cx="170732" cy="168551"/>
            <a:chOff x="6232000" y="1435050"/>
            <a:chExt cx="488225" cy="481850"/>
          </a:xfrm>
        </p:grpSpPr>
        <p:sp>
          <p:nvSpPr>
            <p:cNvPr id="2038" name="Google Shape;2038;p32"/>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39" name="Google Shape;2039;p32"/>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40" name="Google Shape;2040;p32"/>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41" name="Google Shape;2041;p32"/>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42" name="Google Shape;2042;p32"/>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043" name="Google Shape;2043;p32">
            <a:hlinkClick r:id="rId6" action="ppaction://hlinksldjump"/>
          </p:cNvPr>
          <p:cNvSpPr/>
          <p:nvPr/>
        </p:nvSpPr>
        <p:spPr>
          <a:xfrm>
            <a:off x="8276500" y="29929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03</a:t>
            </a:r>
            <a:endParaRPr>
              <a:solidFill>
                <a:schemeClr val="dk2"/>
              </a:solidFill>
              <a:latin typeface="BioRhyme"/>
              <a:ea typeface="BioRhyme"/>
              <a:cs typeface="BioRhyme"/>
              <a:sym typeface="BioRhyme"/>
            </a:endParaRPr>
          </a:p>
        </p:txBody>
      </p:sp>
      <p:sp>
        <p:nvSpPr>
          <p:cNvPr id="2044" name="Google Shape;2044;p32">
            <a:hlinkClick r:id="rId7" action="ppaction://hlinksldjump"/>
          </p:cNvPr>
          <p:cNvSpPr/>
          <p:nvPr/>
        </p:nvSpPr>
        <p:spPr>
          <a:xfrm>
            <a:off x="8276500" y="33962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04</a:t>
            </a:r>
            <a:endParaRPr>
              <a:solidFill>
                <a:schemeClr val="dk2"/>
              </a:solidFill>
              <a:latin typeface="BioRhyme"/>
              <a:ea typeface="BioRhyme"/>
              <a:cs typeface="BioRhyme"/>
              <a:sym typeface="BioRhyme"/>
            </a:endParaRPr>
          </a:p>
        </p:txBody>
      </p:sp>
      <p:sp>
        <p:nvSpPr>
          <p:cNvPr id="2045" name="Google Shape;2045;p32">
            <a:hlinkClick r:id="rId8" action="ppaction://hlinksldjump"/>
          </p:cNvPr>
          <p:cNvSpPr/>
          <p:nvPr/>
        </p:nvSpPr>
        <p:spPr>
          <a:xfrm>
            <a:off x="8276500" y="37994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05</a:t>
            </a:r>
            <a:endParaRPr>
              <a:solidFill>
                <a:schemeClr val="dk2"/>
              </a:solidFill>
              <a:latin typeface="BioRhyme"/>
              <a:ea typeface="BioRhyme"/>
              <a:cs typeface="BioRhyme"/>
              <a:sym typeface="BioRhyme"/>
            </a:endParaRPr>
          </a:p>
        </p:txBody>
      </p:sp>
      <p:sp>
        <p:nvSpPr>
          <p:cNvPr id="32" name="Google Shape;2012;p32">
            <a:extLst>
              <a:ext uri="{FF2B5EF4-FFF2-40B4-BE49-F238E27FC236}">
                <a16:creationId xmlns:a16="http://schemas.microsoft.com/office/drawing/2014/main" id="{E960A654-E8B7-400E-AA8A-30A17092C854}"/>
              </a:ext>
            </a:extLst>
          </p:cNvPr>
          <p:cNvSpPr txBox="1"/>
          <p:nvPr/>
        </p:nvSpPr>
        <p:spPr>
          <a:xfrm>
            <a:off x="843007" y="1039765"/>
            <a:ext cx="7457985" cy="3672648"/>
          </a:xfrm>
          <a:prstGeom prst="rect">
            <a:avLst/>
          </a:prstGeom>
          <a:noFill/>
          <a:ln>
            <a:noFill/>
          </a:ln>
        </p:spPr>
        <p:txBody>
          <a:bodyPr spcFirstLastPara="1" wrap="square" lIns="91425" tIns="91425" rIns="91425" bIns="91425" anchor="ctr" anchorCtr="0">
            <a:noAutofit/>
          </a:bodyPr>
          <a:lstStyle/>
          <a:p>
            <a:pPr lvl="0"/>
            <a:r>
              <a:rPr lang="vi-VN" b="1">
                <a:solidFill>
                  <a:schemeClr val="dk2"/>
                </a:solidFill>
                <a:latin typeface="Lexend Deca"/>
                <a:ea typeface="Lexend Deca"/>
                <a:cs typeface="Lexend Deca"/>
                <a:sym typeface="Lexend Deca"/>
              </a:rPr>
              <a:t>Snitch trong Cassandra:</a:t>
            </a:r>
            <a:endParaRPr lang="en-US" b="1">
              <a:solidFill>
                <a:schemeClr val="dk2"/>
              </a:solidFill>
              <a:latin typeface="Lexend Deca"/>
              <a:ea typeface="Lexend Deca"/>
              <a:cs typeface="Lexend Deca"/>
              <a:sym typeface="Lexend Deca"/>
            </a:endParaRPr>
          </a:p>
          <a:p>
            <a:pPr lvl="0"/>
            <a:r>
              <a:rPr lang="en-US">
                <a:solidFill>
                  <a:schemeClr val="dk2"/>
                </a:solidFill>
                <a:latin typeface="Lexend Deca"/>
                <a:ea typeface="Lexend Deca"/>
                <a:cs typeface="Lexend Deca"/>
                <a:sym typeface="Lexend Deca"/>
              </a:rPr>
              <a:t>- </a:t>
            </a:r>
            <a:r>
              <a:rPr lang="vi-VN">
                <a:solidFill>
                  <a:schemeClr val="dk2"/>
                </a:solidFill>
                <a:latin typeface="Lexend Deca"/>
                <a:ea typeface="Lexend Deca"/>
                <a:cs typeface="Lexend Deca"/>
                <a:sym typeface="Lexend Deca"/>
              </a:rPr>
              <a:t>Snitches đơn giản là một protocol sử dụng để mapping IP với Racks và Datacenter, áp dụng các snitches khác nhau thì dữ liệu sẽ được lưu trữ tại các điểm khác nhau trên cluster, hay hình dung đơn giản hơn snitches giúp ta thiết kế sơ đồ để lưu trữ dữ liệu (sở đồ mạng máy tính). </a:t>
            </a:r>
          </a:p>
          <a:p>
            <a:pPr lvl="0"/>
            <a:r>
              <a:rPr lang="en-US">
                <a:solidFill>
                  <a:schemeClr val="dk2"/>
                </a:solidFill>
                <a:latin typeface="Lexend Deca"/>
                <a:ea typeface="Lexend Deca"/>
                <a:cs typeface="Lexend Deca"/>
                <a:sym typeface="Lexend Deca"/>
              </a:rPr>
              <a:t>- </a:t>
            </a:r>
            <a:r>
              <a:rPr lang="vi-VN">
                <a:solidFill>
                  <a:schemeClr val="dk2"/>
                </a:solidFill>
                <a:latin typeface="Lexend Deca"/>
                <a:ea typeface="Lexend Deca"/>
                <a:cs typeface="Lexend Deca"/>
                <a:sym typeface="Lexend Deca"/>
              </a:rPr>
              <a:t>Thông tin cấu hình snitches được lưu trong file cassandra.yaml. Các snitches được sử dụng trong Cassandra: SimpleSnitch: Lợi thế của sử dụng SimpleSnitch là không cần hiểu sâu về cách cài đặt, cấu hình Cassandra, SimpleSnitch không đòi hỏi các thông tin về thiết lập data center hay rack. Áp dụng loại Snitch này tốt khi triển khai Cassandra trên một máy đơn lẻ, khi thiết lập SimpleSnitch cần thiết lập replication_factor = # đối với strategy_options:</a:t>
            </a:r>
          </a:p>
          <a:p>
            <a:pPr lvl="0"/>
            <a:r>
              <a:rPr lang="vi-VN">
                <a:solidFill>
                  <a:schemeClr val="dk2"/>
                </a:solidFill>
                <a:latin typeface="Lexend Deca"/>
                <a:ea typeface="Lexend Deca"/>
                <a:cs typeface="Lexend Deca"/>
                <a:sym typeface="Lexend Deca"/>
              </a:rPr>
              <a:t>CREATE KEYSPACE IF NOT EXISTS demo WITH REPLICATION = { 'class' : 'SimpleStrategy', 'replication_factor' : # };</a:t>
            </a:r>
          </a:p>
          <a:p>
            <a:pPr lvl="0"/>
            <a:endParaRPr lang="en-US">
              <a:solidFill>
                <a:schemeClr val="dk2"/>
              </a:solidFill>
              <a:latin typeface="Lexend Deca"/>
              <a:ea typeface="Lexend Deca"/>
              <a:cs typeface="Lexend Deca"/>
              <a:sym typeface="Lexend Deca"/>
            </a:endParaRPr>
          </a:p>
        </p:txBody>
      </p:sp>
    </p:spTree>
    <p:extLst>
      <p:ext uri="{BB962C8B-B14F-4D97-AF65-F5344CB8AC3E}">
        <p14:creationId xmlns:p14="http://schemas.microsoft.com/office/powerpoint/2010/main" val="126157356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afterEffect">
                                  <p:stCondLst>
                                    <p:cond delay="0"/>
                                  </p:stCondLst>
                                  <p:childTnLst>
                                    <p:animScale>
                                      <p:cBhvr>
                                        <p:cTn id="6" dur="2000" fill="hold"/>
                                        <p:tgtEl>
                                          <p:spTgt spid="2036"/>
                                        </p:tgtEl>
                                      </p:cBhvr>
                                      <p:by x="150000" y="150000"/>
                                    </p:animScale>
                                  </p:childTnLst>
                                </p:cTn>
                              </p:par>
                            </p:childTnLst>
                          </p:cTn>
                        </p:par>
                        <p:par>
                          <p:cTn id="7" fill="hold">
                            <p:stCondLst>
                              <p:cond delay="2000"/>
                            </p:stCondLst>
                            <p:childTnLst>
                              <p:par>
                                <p:cTn id="8" presetID="22" presetClass="entr" presetSubtype="8" fill="hold" grpId="0" nodeType="after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left)">
                                      <p:cBhvr>
                                        <p:cTn id="1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6" grpId="0" animBg="1"/>
      <p:bldP spid="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32"/>
          <p:cNvSpPr txBox="1">
            <a:spLocks noGrp="1"/>
          </p:cNvSpPr>
          <p:nvPr>
            <p:ph type="title"/>
          </p:nvPr>
        </p:nvSpPr>
        <p:spPr>
          <a:xfrm>
            <a:off x="1971310" y="824034"/>
            <a:ext cx="6165341" cy="401751"/>
          </a:xfrm>
          <a:prstGeom prst="rect">
            <a:avLst/>
          </a:prstGeom>
        </p:spPr>
        <p:txBody>
          <a:bodyPr spcFirstLastPara="1" wrap="square" lIns="91425" tIns="91425" rIns="91425" bIns="91425" anchor="ctr" anchorCtr="0">
            <a:noAutofit/>
          </a:bodyPr>
          <a:lstStyle/>
          <a:p>
            <a:r>
              <a:rPr lang="en-US" sz="2800"/>
              <a:t>Kiến trúc Apache Cassandra</a:t>
            </a:r>
          </a:p>
        </p:txBody>
      </p:sp>
      <p:grpSp>
        <p:nvGrpSpPr>
          <p:cNvPr id="2019" name="Google Shape;2019;p32"/>
          <p:cNvGrpSpPr/>
          <p:nvPr/>
        </p:nvGrpSpPr>
        <p:grpSpPr>
          <a:xfrm>
            <a:off x="172516" y="1067700"/>
            <a:ext cx="791150" cy="183900"/>
            <a:chOff x="-152477" y="0"/>
            <a:chExt cx="791150" cy="183900"/>
          </a:xfrm>
        </p:grpSpPr>
        <p:sp>
          <p:nvSpPr>
            <p:cNvPr id="2020" name="Google Shape;2020;p32"/>
            <p:cNvSpPr/>
            <p:nvPr/>
          </p:nvSpPr>
          <p:spPr>
            <a:xfrm rot="10800000">
              <a:off x="-152477"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2"/>
            <p:cNvSpPr/>
            <p:nvPr/>
          </p:nvSpPr>
          <p:spPr>
            <a:xfrm rot="10800000">
              <a:off x="136353"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2"/>
            <p:cNvSpPr/>
            <p:nvPr/>
          </p:nvSpPr>
          <p:spPr>
            <a:xfrm rot="10800000">
              <a:off x="425972"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3" name="Google Shape;2023;p32"/>
          <p:cNvSpPr/>
          <p:nvPr/>
        </p:nvSpPr>
        <p:spPr>
          <a:xfrm rot="5400000">
            <a:off x="7557689" y="4248904"/>
            <a:ext cx="187203" cy="1138704"/>
          </a:xfrm>
          <a:custGeom>
            <a:avLst/>
            <a:gdLst/>
            <a:ahLst/>
            <a:cxnLst/>
            <a:rect l="l" t="t" r="r" b="b"/>
            <a:pathLst>
              <a:path w="10566" h="64270" extrusionOk="0">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4" name="Google Shape;2024;p32"/>
          <p:cNvGrpSpPr/>
          <p:nvPr/>
        </p:nvGrpSpPr>
        <p:grpSpPr>
          <a:xfrm rot="5400000">
            <a:off x="7936836" y="1171455"/>
            <a:ext cx="691884" cy="292253"/>
            <a:chOff x="809743" y="3808106"/>
            <a:chExt cx="1195790" cy="505016"/>
          </a:xfrm>
        </p:grpSpPr>
        <p:sp>
          <p:nvSpPr>
            <p:cNvPr id="2025" name="Google Shape;2025;p32"/>
            <p:cNvSpPr/>
            <p:nvPr/>
          </p:nvSpPr>
          <p:spPr>
            <a:xfrm>
              <a:off x="809743" y="3808106"/>
              <a:ext cx="505016" cy="505016"/>
            </a:xfrm>
            <a:custGeom>
              <a:avLst/>
              <a:gdLst/>
              <a:ahLst/>
              <a:cxnLst/>
              <a:rect l="l" t="t" r="r" b="b"/>
              <a:pathLst>
                <a:path w="5937" h="5937" extrusionOk="0">
                  <a:moveTo>
                    <a:pt x="2968" y="1"/>
                  </a:moveTo>
                  <a:cubicBezTo>
                    <a:pt x="2181" y="1"/>
                    <a:pt x="1426" y="313"/>
                    <a:pt x="870" y="870"/>
                  </a:cubicBezTo>
                  <a:cubicBezTo>
                    <a:pt x="313" y="1427"/>
                    <a:pt x="0" y="2181"/>
                    <a:pt x="0" y="2969"/>
                  </a:cubicBezTo>
                  <a:cubicBezTo>
                    <a:pt x="0" y="3756"/>
                    <a:pt x="313" y="4510"/>
                    <a:pt x="870"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2"/>
            <p:cNvSpPr/>
            <p:nvPr/>
          </p:nvSpPr>
          <p:spPr>
            <a:xfrm>
              <a:off x="1155172" y="3808106"/>
              <a:ext cx="505016" cy="505016"/>
            </a:xfrm>
            <a:custGeom>
              <a:avLst/>
              <a:gdLst/>
              <a:ahLst/>
              <a:cxnLst/>
              <a:rect l="l" t="t" r="r" b="b"/>
              <a:pathLst>
                <a:path w="5937" h="5937" extrusionOk="0">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2"/>
            <p:cNvSpPr/>
            <p:nvPr/>
          </p:nvSpPr>
          <p:spPr>
            <a:xfrm>
              <a:off x="1500602" y="3808106"/>
              <a:ext cx="504931" cy="505016"/>
            </a:xfrm>
            <a:custGeom>
              <a:avLst/>
              <a:gdLst/>
              <a:ahLst/>
              <a:cxnLst/>
              <a:rect l="l" t="t" r="r" b="b"/>
              <a:pathLst>
                <a:path w="5936" h="5937" extrusionOk="0">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8" name="Google Shape;2028;p32"/>
          <p:cNvGrpSpPr/>
          <p:nvPr/>
        </p:nvGrpSpPr>
        <p:grpSpPr>
          <a:xfrm>
            <a:off x="1026733" y="4382987"/>
            <a:ext cx="670431" cy="451023"/>
            <a:chOff x="7963707" y="2800509"/>
            <a:chExt cx="337188" cy="226804"/>
          </a:xfrm>
        </p:grpSpPr>
        <p:sp>
          <p:nvSpPr>
            <p:cNvPr id="2029" name="Google Shape;2029;p32"/>
            <p:cNvSpPr/>
            <p:nvPr/>
          </p:nvSpPr>
          <p:spPr>
            <a:xfrm>
              <a:off x="7963707" y="2800509"/>
              <a:ext cx="337188" cy="226804"/>
            </a:xfrm>
            <a:custGeom>
              <a:avLst/>
              <a:gdLst/>
              <a:ahLst/>
              <a:cxnLst/>
              <a:rect l="l" t="t" r="r" b="b"/>
              <a:pathLst>
                <a:path w="29939" h="20138" extrusionOk="0">
                  <a:moveTo>
                    <a:pt x="0" y="1"/>
                  </a:moveTo>
                  <a:lnTo>
                    <a:pt x="0" y="20137"/>
                  </a:lnTo>
                  <a:lnTo>
                    <a:pt x="29938" y="20137"/>
                  </a:lnTo>
                  <a:lnTo>
                    <a:pt x="29938" y="1"/>
                  </a:lnTo>
                  <a:lnTo>
                    <a:pt x="14969" y="12656"/>
                  </a:lnTo>
                  <a:lnTo>
                    <a:pt x="0" y="1"/>
                  </a:lnTo>
                  <a:close/>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2"/>
            <p:cNvSpPr/>
            <p:nvPr/>
          </p:nvSpPr>
          <p:spPr>
            <a:xfrm>
              <a:off x="7963707" y="2800509"/>
              <a:ext cx="337165" cy="226804"/>
            </a:xfrm>
            <a:custGeom>
              <a:avLst/>
              <a:gdLst/>
              <a:ahLst/>
              <a:cxnLst/>
              <a:rect l="l" t="t" r="r" b="b"/>
              <a:pathLst>
                <a:path w="29937" h="20138" extrusionOk="0">
                  <a:moveTo>
                    <a:pt x="0" y="1"/>
                  </a:moveTo>
                  <a:lnTo>
                    <a:pt x="0" y="20137"/>
                  </a:lnTo>
                  <a:lnTo>
                    <a:pt x="29937" y="20137"/>
                  </a:lnTo>
                  <a:lnTo>
                    <a:pt x="29937" y="1"/>
                  </a:ln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2"/>
            <p:cNvSpPr/>
            <p:nvPr/>
          </p:nvSpPr>
          <p:spPr>
            <a:xfrm>
              <a:off x="7963707" y="2800509"/>
              <a:ext cx="337188" cy="142538"/>
            </a:xfrm>
            <a:custGeom>
              <a:avLst/>
              <a:gdLst/>
              <a:ahLst/>
              <a:cxnLst/>
              <a:rect l="l" t="t" r="r" b="b"/>
              <a:pathLst>
                <a:path w="29939" h="12656" extrusionOk="0">
                  <a:moveTo>
                    <a:pt x="0" y="1"/>
                  </a:moveTo>
                  <a:lnTo>
                    <a:pt x="14969" y="12656"/>
                  </a:lnTo>
                  <a:lnTo>
                    <a:pt x="29938" y="1"/>
                  </a:ln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2"/>
            <p:cNvSpPr/>
            <p:nvPr/>
          </p:nvSpPr>
          <p:spPr>
            <a:xfrm>
              <a:off x="7963707" y="2927617"/>
              <a:ext cx="148192" cy="99673"/>
            </a:xfrm>
            <a:custGeom>
              <a:avLst/>
              <a:gdLst/>
              <a:ahLst/>
              <a:cxnLst/>
              <a:rect l="l" t="t" r="r" b="b"/>
              <a:pathLst>
                <a:path w="13158" h="8850" extrusionOk="0">
                  <a:moveTo>
                    <a:pt x="13158" y="1"/>
                  </a:moveTo>
                  <a:lnTo>
                    <a:pt x="0" y="8850"/>
                  </a:lnTo>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2"/>
            <p:cNvSpPr/>
            <p:nvPr/>
          </p:nvSpPr>
          <p:spPr>
            <a:xfrm>
              <a:off x="8152714" y="2927640"/>
              <a:ext cx="148158" cy="99651"/>
            </a:xfrm>
            <a:custGeom>
              <a:avLst/>
              <a:gdLst/>
              <a:ahLst/>
              <a:cxnLst/>
              <a:rect l="l" t="t" r="r" b="b"/>
              <a:pathLst>
                <a:path w="13155" h="8848" extrusionOk="0">
                  <a:moveTo>
                    <a:pt x="13155" y="8848"/>
                  </a:moveTo>
                  <a:lnTo>
                    <a:pt x="1" y="0"/>
                  </a:lnTo>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4" name="Google Shape;2034;p32">
            <a:hlinkClick r:id="rId3" action="ppaction://hlinksldjump"/>
          </p:cNvPr>
          <p:cNvSpPr/>
          <p:nvPr/>
        </p:nvSpPr>
        <p:spPr>
          <a:xfrm>
            <a:off x="8276500" y="17832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a:solidFill>
                <a:schemeClr val="dk2"/>
              </a:solidFill>
              <a:latin typeface="BioRhyme"/>
              <a:ea typeface="BioRhyme"/>
              <a:cs typeface="BioRhyme"/>
              <a:sym typeface="BioRhyme"/>
            </a:endParaRPr>
          </a:p>
        </p:txBody>
      </p:sp>
      <p:sp>
        <p:nvSpPr>
          <p:cNvPr id="2035" name="Google Shape;2035;p32">
            <a:hlinkClick r:id="rId4" action="ppaction://hlinksldjump"/>
          </p:cNvPr>
          <p:cNvSpPr/>
          <p:nvPr/>
        </p:nvSpPr>
        <p:spPr>
          <a:xfrm>
            <a:off x="8276500" y="218650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01</a:t>
            </a:r>
            <a:endParaRPr>
              <a:solidFill>
                <a:schemeClr val="dk2"/>
              </a:solidFill>
              <a:latin typeface="BioRhyme"/>
              <a:ea typeface="BioRhyme"/>
              <a:cs typeface="BioRhyme"/>
              <a:sym typeface="BioRhyme"/>
            </a:endParaRPr>
          </a:p>
        </p:txBody>
      </p:sp>
      <p:sp>
        <p:nvSpPr>
          <p:cNvPr id="2036" name="Google Shape;2036;p32">
            <a:hlinkClick r:id="rId5" action="ppaction://hlinksldjump"/>
          </p:cNvPr>
          <p:cNvSpPr/>
          <p:nvPr/>
        </p:nvSpPr>
        <p:spPr>
          <a:xfrm>
            <a:off x="8276500" y="25897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02</a:t>
            </a:r>
            <a:endParaRPr>
              <a:solidFill>
                <a:schemeClr val="dk2"/>
              </a:solidFill>
              <a:latin typeface="BioRhyme"/>
              <a:ea typeface="BioRhyme"/>
              <a:cs typeface="BioRhyme"/>
              <a:sym typeface="BioRhyme"/>
            </a:endParaRPr>
          </a:p>
        </p:txBody>
      </p:sp>
      <p:grpSp>
        <p:nvGrpSpPr>
          <p:cNvPr id="2037" name="Google Shape;2037;p32"/>
          <p:cNvGrpSpPr/>
          <p:nvPr/>
        </p:nvGrpSpPr>
        <p:grpSpPr>
          <a:xfrm>
            <a:off x="8394749" y="1900554"/>
            <a:ext cx="170732" cy="168551"/>
            <a:chOff x="6232000" y="1435050"/>
            <a:chExt cx="488225" cy="481850"/>
          </a:xfrm>
        </p:grpSpPr>
        <p:sp>
          <p:nvSpPr>
            <p:cNvPr id="2038" name="Google Shape;2038;p32"/>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39" name="Google Shape;2039;p32"/>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40" name="Google Shape;2040;p32"/>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41" name="Google Shape;2041;p32"/>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42" name="Google Shape;2042;p32"/>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043" name="Google Shape;2043;p32">
            <a:hlinkClick r:id="rId6" action="ppaction://hlinksldjump"/>
          </p:cNvPr>
          <p:cNvSpPr/>
          <p:nvPr/>
        </p:nvSpPr>
        <p:spPr>
          <a:xfrm>
            <a:off x="8276500" y="29929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03</a:t>
            </a:r>
            <a:endParaRPr>
              <a:solidFill>
                <a:schemeClr val="dk2"/>
              </a:solidFill>
              <a:latin typeface="BioRhyme"/>
              <a:ea typeface="BioRhyme"/>
              <a:cs typeface="BioRhyme"/>
              <a:sym typeface="BioRhyme"/>
            </a:endParaRPr>
          </a:p>
        </p:txBody>
      </p:sp>
      <p:sp>
        <p:nvSpPr>
          <p:cNvPr id="2044" name="Google Shape;2044;p32">
            <a:hlinkClick r:id="rId7" action="ppaction://hlinksldjump"/>
          </p:cNvPr>
          <p:cNvSpPr/>
          <p:nvPr/>
        </p:nvSpPr>
        <p:spPr>
          <a:xfrm>
            <a:off x="8276500" y="33962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04</a:t>
            </a:r>
            <a:endParaRPr>
              <a:solidFill>
                <a:schemeClr val="dk2"/>
              </a:solidFill>
              <a:latin typeface="BioRhyme"/>
              <a:ea typeface="BioRhyme"/>
              <a:cs typeface="BioRhyme"/>
              <a:sym typeface="BioRhyme"/>
            </a:endParaRPr>
          </a:p>
        </p:txBody>
      </p:sp>
      <p:sp>
        <p:nvSpPr>
          <p:cNvPr id="2045" name="Google Shape;2045;p32">
            <a:hlinkClick r:id="rId8" action="ppaction://hlinksldjump"/>
          </p:cNvPr>
          <p:cNvSpPr/>
          <p:nvPr/>
        </p:nvSpPr>
        <p:spPr>
          <a:xfrm>
            <a:off x="8276500" y="37994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05</a:t>
            </a:r>
            <a:endParaRPr>
              <a:solidFill>
                <a:schemeClr val="dk2"/>
              </a:solidFill>
              <a:latin typeface="BioRhyme"/>
              <a:ea typeface="BioRhyme"/>
              <a:cs typeface="BioRhyme"/>
              <a:sym typeface="BioRhyme"/>
            </a:endParaRPr>
          </a:p>
        </p:txBody>
      </p:sp>
      <p:pic>
        <p:nvPicPr>
          <p:cNvPr id="31" name="Picture 30" descr="Graphical user interface&#10;&#10;Description automatically generated">
            <a:extLst>
              <a:ext uri="{FF2B5EF4-FFF2-40B4-BE49-F238E27FC236}">
                <a16:creationId xmlns:a16="http://schemas.microsoft.com/office/drawing/2014/main" id="{EDAE1541-BC4D-4C6D-B438-3A08C4F12677}"/>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4638020" y="1371370"/>
            <a:ext cx="3582623" cy="2980408"/>
          </a:xfrm>
          <a:prstGeom prst="rect">
            <a:avLst/>
          </a:prstGeom>
          <a:noFill/>
          <a:ln>
            <a:noFill/>
          </a:ln>
        </p:spPr>
      </p:pic>
      <p:sp>
        <p:nvSpPr>
          <p:cNvPr id="32" name="Google Shape;2012;p32">
            <a:extLst>
              <a:ext uri="{FF2B5EF4-FFF2-40B4-BE49-F238E27FC236}">
                <a16:creationId xmlns:a16="http://schemas.microsoft.com/office/drawing/2014/main" id="{E960A654-E8B7-400E-AA8A-30A17092C854}"/>
              </a:ext>
            </a:extLst>
          </p:cNvPr>
          <p:cNvSpPr txBox="1"/>
          <p:nvPr/>
        </p:nvSpPr>
        <p:spPr>
          <a:xfrm>
            <a:off x="774401" y="710293"/>
            <a:ext cx="3921431" cy="401436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b="1">
                <a:solidFill>
                  <a:schemeClr val="dk2"/>
                </a:solidFill>
                <a:latin typeface="Lexend Deca"/>
                <a:ea typeface="Lexend Deca"/>
                <a:cs typeface="Lexend Deca"/>
                <a:sym typeface="Lexend Deca"/>
              </a:rPr>
              <a:t>Bài toán tối ưu phân tán - Nút ảo:</a:t>
            </a:r>
          </a:p>
          <a:p>
            <a:pPr marL="0" lvl="0" indent="0" algn="l" rtl="0">
              <a:spcBef>
                <a:spcPts val="0"/>
              </a:spcBef>
              <a:spcAft>
                <a:spcPts val="0"/>
              </a:spcAft>
              <a:buNone/>
            </a:pPr>
            <a:r>
              <a:rPr lang="en-US">
                <a:solidFill>
                  <a:schemeClr val="dk2"/>
                </a:solidFill>
                <a:latin typeface="Lexend Deca"/>
                <a:ea typeface="Lexend Deca"/>
                <a:cs typeface="Lexend Deca"/>
                <a:sym typeface="Lexend Deca"/>
              </a:rPr>
              <a:t>- </a:t>
            </a:r>
            <a:r>
              <a:rPr lang="vi-VN">
                <a:solidFill>
                  <a:schemeClr val="dk2"/>
                </a:solidFill>
                <a:latin typeface="Lexend Deca"/>
                <a:ea typeface="Lexend Deca"/>
                <a:cs typeface="Lexend Deca"/>
                <a:sym typeface="Lexend Deca"/>
              </a:rPr>
              <a:t>Để giải quết vấn đề trong việc phân tán dữ liệu, Cassandra đưa ra một khái niệm là Nút ảo trong database của mình. </a:t>
            </a:r>
          </a:p>
          <a:p>
            <a:pPr marL="0" lvl="0" indent="0" algn="l" rtl="0">
              <a:spcBef>
                <a:spcPts val="0"/>
              </a:spcBef>
              <a:spcAft>
                <a:spcPts val="0"/>
              </a:spcAft>
              <a:buNone/>
            </a:pPr>
            <a:r>
              <a:rPr lang="en-US">
                <a:solidFill>
                  <a:schemeClr val="dk2"/>
                </a:solidFill>
                <a:latin typeface="Lexend Deca"/>
                <a:ea typeface="Lexend Deca"/>
                <a:cs typeface="Lexend Deca"/>
                <a:sym typeface="Lexend Deca"/>
              </a:rPr>
              <a:t>- </a:t>
            </a:r>
            <a:r>
              <a:rPr lang="vi-VN">
                <a:solidFill>
                  <a:schemeClr val="dk2"/>
                </a:solidFill>
                <a:latin typeface="Lexend Deca"/>
                <a:ea typeface="Lexend Deca"/>
                <a:cs typeface="Lexend Deca"/>
                <a:sym typeface="Lexend Deca"/>
              </a:rPr>
              <a:t>Node ảo trông giống như 1 thành phần của vòng tròn trong hệ thống, nhưng thực chất là ánh xạ của một nút vật lý đến một địa chỉ khác trong vòng. </a:t>
            </a:r>
          </a:p>
          <a:p>
            <a:pPr marL="0" lvl="0" indent="0" algn="l" rtl="0">
              <a:spcBef>
                <a:spcPts val="0"/>
              </a:spcBef>
              <a:spcAft>
                <a:spcPts val="0"/>
              </a:spcAft>
              <a:buNone/>
            </a:pPr>
            <a:r>
              <a:rPr lang="en-US">
                <a:solidFill>
                  <a:schemeClr val="dk2"/>
                </a:solidFill>
                <a:latin typeface="Lexend Deca"/>
                <a:ea typeface="Lexend Deca"/>
                <a:cs typeface="Lexend Deca"/>
                <a:sym typeface="Lexend Deca"/>
              </a:rPr>
              <a:t>- </a:t>
            </a:r>
            <a:r>
              <a:rPr lang="vi-VN">
                <a:solidFill>
                  <a:schemeClr val="dk2"/>
                </a:solidFill>
                <a:latin typeface="Lexend Deca"/>
                <a:ea typeface="Lexend Deca"/>
                <a:cs typeface="Lexend Deca"/>
                <a:sym typeface="Lexend Deca"/>
              </a:rPr>
              <a:t>Nếu dữ liệu được đưa vào vùng quản lý của nút ảo, nó sẽ được chuyển vào lưu trữ trong nút vật lý của nút ảo đó. Mặc định mỗi nút tham gia vòng trong Cassandra sẽ được cấp 256 nút ảo khác nhau.</a:t>
            </a:r>
          </a:p>
        </p:txBody>
      </p:sp>
    </p:spTree>
    <p:extLst>
      <p:ext uri="{BB962C8B-B14F-4D97-AF65-F5344CB8AC3E}">
        <p14:creationId xmlns:p14="http://schemas.microsoft.com/office/powerpoint/2010/main" val="127832782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afterEffect">
                                  <p:stCondLst>
                                    <p:cond delay="0"/>
                                  </p:stCondLst>
                                  <p:childTnLst>
                                    <p:animScale>
                                      <p:cBhvr>
                                        <p:cTn id="6" dur="2000" fill="hold"/>
                                        <p:tgtEl>
                                          <p:spTgt spid="2036"/>
                                        </p:tgtEl>
                                      </p:cBhvr>
                                      <p:by x="150000" y="150000"/>
                                    </p:animScale>
                                  </p:childTnLst>
                                </p:cTn>
                              </p:par>
                            </p:childTnLst>
                          </p:cTn>
                        </p:par>
                        <p:par>
                          <p:cTn id="7" fill="hold">
                            <p:stCondLst>
                              <p:cond delay="2000"/>
                            </p:stCondLst>
                            <p:childTnLst>
                              <p:par>
                                <p:cTn id="8" presetID="22" presetClass="entr" presetSubtype="8" fill="hold" grpId="0" nodeType="after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left)">
                                      <p:cBhvr>
                                        <p:cTn id="10" dur="500"/>
                                        <p:tgtEl>
                                          <p:spTgt spid="32"/>
                                        </p:tgtEl>
                                      </p:cBhvr>
                                    </p:animEffect>
                                  </p:childTnLst>
                                </p:cTn>
                              </p:par>
                            </p:childTnLst>
                          </p:cTn>
                        </p:par>
                        <p:par>
                          <p:cTn id="11" fill="hold">
                            <p:stCondLst>
                              <p:cond delay="2500"/>
                            </p:stCondLst>
                            <p:childTnLst>
                              <p:par>
                                <p:cTn id="12" presetID="6" presetClass="entr" presetSubtype="16" fill="hold"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circle(in)">
                                      <p:cBhvr>
                                        <p:cTn id="14"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6" grpId="0" animBg="1"/>
      <p:bldP spid="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32"/>
          <p:cNvSpPr txBox="1">
            <a:spLocks noGrp="1"/>
          </p:cNvSpPr>
          <p:nvPr>
            <p:ph type="title"/>
          </p:nvPr>
        </p:nvSpPr>
        <p:spPr>
          <a:xfrm>
            <a:off x="1971310" y="824034"/>
            <a:ext cx="6165341" cy="401751"/>
          </a:xfrm>
          <a:prstGeom prst="rect">
            <a:avLst/>
          </a:prstGeom>
        </p:spPr>
        <p:txBody>
          <a:bodyPr spcFirstLastPara="1" wrap="square" lIns="91425" tIns="91425" rIns="91425" bIns="91425" anchor="ctr" anchorCtr="0">
            <a:noAutofit/>
          </a:bodyPr>
          <a:lstStyle/>
          <a:p>
            <a:r>
              <a:rPr lang="en-US" sz="2800"/>
              <a:t>Mô hình lưu trữ dữ liệu</a:t>
            </a:r>
          </a:p>
        </p:txBody>
      </p:sp>
      <p:grpSp>
        <p:nvGrpSpPr>
          <p:cNvPr id="2019" name="Google Shape;2019;p32"/>
          <p:cNvGrpSpPr/>
          <p:nvPr/>
        </p:nvGrpSpPr>
        <p:grpSpPr>
          <a:xfrm>
            <a:off x="172516" y="1067700"/>
            <a:ext cx="791150" cy="183900"/>
            <a:chOff x="-152477" y="0"/>
            <a:chExt cx="791150" cy="183900"/>
          </a:xfrm>
        </p:grpSpPr>
        <p:sp>
          <p:nvSpPr>
            <p:cNvPr id="2020" name="Google Shape;2020;p32"/>
            <p:cNvSpPr/>
            <p:nvPr/>
          </p:nvSpPr>
          <p:spPr>
            <a:xfrm rot="10800000">
              <a:off x="-152477"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2"/>
            <p:cNvSpPr/>
            <p:nvPr/>
          </p:nvSpPr>
          <p:spPr>
            <a:xfrm rot="10800000">
              <a:off x="136353"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2"/>
            <p:cNvSpPr/>
            <p:nvPr/>
          </p:nvSpPr>
          <p:spPr>
            <a:xfrm rot="10800000">
              <a:off x="425972"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3" name="Google Shape;2023;p32"/>
          <p:cNvSpPr/>
          <p:nvPr/>
        </p:nvSpPr>
        <p:spPr>
          <a:xfrm rot="5400000">
            <a:off x="7557689" y="4248904"/>
            <a:ext cx="187203" cy="1138704"/>
          </a:xfrm>
          <a:custGeom>
            <a:avLst/>
            <a:gdLst/>
            <a:ahLst/>
            <a:cxnLst/>
            <a:rect l="l" t="t" r="r" b="b"/>
            <a:pathLst>
              <a:path w="10566" h="64270" extrusionOk="0">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4" name="Google Shape;2024;p32"/>
          <p:cNvGrpSpPr/>
          <p:nvPr/>
        </p:nvGrpSpPr>
        <p:grpSpPr>
          <a:xfrm rot="5400000">
            <a:off x="7936836" y="1171455"/>
            <a:ext cx="691884" cy="292253"/>
            <a:chOff x="809743" y="3808106"/>
            <a:chExt cx="1195790" cy="505016"/>
          </a:xfrm>
        </p:grpSpPr>
        <p:sp>
          <p:nvSpPr>
            <p:cNvPr id="2025" name="Google Shape;2025;p32"/>
            <p:cNvSpPr/>
            <p:nvPr/>
          </p:nvSpPr>
          <p:spPr>
            <a:xfrm>
              <a:off x="809743" y="3808106"/>
              <a:ext cx="505016" cy="505016"/>
            </a:xfrm>
            <a:custGeom>
              <a:avLst/>
              <a:gdLst/>
              <a:ahLst/>
              <a:cxnLst/>
              <a:rect l="l" t="t" r="r" b="b"/>
              <a:pathLst>
                <a:path w="5937" h="5937" extrusionOk="0">
                  <a:moveTo>
                    <a:pt x="2968" y="1"/>
                  </a:moveTo>
                  <a:cubicBezTo>
                    <a:pt x="2181" y="1"/>
                    <a:pt x="1426" y="313"/>
                    <a:pt x="870" y="870"/>
                  </a:cubicBezTo>
                  <a:cubicBezTo>
                    <a:pt x="313" y="1427"/>
                    <a:pt x="0" y="2181"/>
                    <a:pt x="0" y="2969"/>
                  </a:cubicBezTo>
                  <a:cubicBezTo>
                    <a:pt x="0" y="3756"/>
                    <a:pt x="313" y="4510"/>
                    <a:pt x="870"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2"/>
            <p:cNvSpPr/>
            <p:nvPr/>
          </p:nvSpPr>
          <p:spPr>
            <a:xfrm>
              <a:off x="1155172" y="3808106"/>
              <a:ext cx="505016" cy="505016"/>
            </a:xfrm>
            <a:custGeom>
              <a:avLst/>
              <a:gdLst/>
              <a:ahLst/>
              <a:cxnLst/>
              <a:rect l="l" t="t" r="r" b="b"/>
              <a:pathLst>
                <a:path w="5937" h="5937" extrusionOk="0">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2"/>
            <p:cNvSpPr/>
            <p:nvPr/>
          </p:nvSpPr>
          <p:spPr>
            <a:xfrm>
              <a:off x="1500602" y="3808106"/>
              <a:ext cx="504931" cy="505016"/>
            </a:xfrm>
            <a:custGeom>
              <a:avLst/>
              <a:gdLst/>
              <a:ahLst/>
              <a:cxnLst/>
              <a:rect l="l" t="t" r="r" b="b"/>
              <a:pathLst>
                <a:path w="5936" h="5937" extrusionOk="0">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8" name="Google Shape;2028;p32"/>
          <p:cNvGrpSpPr/>
          <p:nvPr/>
        </p:nvGrpSpPr>
        <p:grpSpPr>
          <a:xfrm>
            <a:off x="1026733" y="4382987"/>
            <a:ext cx="670431" cy="451023"/>
            <a:chOff x="7963707" y="2800509"/>
            <a:chExt cx="337188" cy="226804"/>
          </a:xfrm>
        </p:grpSpPr>
        <p:sp>
          <p:nvSpPr>
            <p:cNvPr id="2029" name="Google Shape;2029;p32"/>
            <p:cNvSpPr/>
            <p:nvPr/>
          </p:nvSpPr>
          <p:spPr>
            <a:xfrm>
              <a:off x="7963707" y="2800509"/>
              <a:ext cx="337188" cy="226804"/>
            </a:xfrm>
            <a:custGeom>
              <a:avLst/>
              <a:gdLst/>
              <a:ahLst/>
              <a:cxnLst/>
              <a:rect l="l" t="t" r="r" b="b"/>
              <a:pathLst>
                <a:path w="29939" h="20138" extrusionOk="0">
                  <a:moveTo>
                    <a:pt x="0" y="1"/>
                  </a:moveTo>
                  <a:lnTo>
                    <a:pt x="0" y="20137"/>
                  </a:lnTo>
                  <a:lnTo>
                    <a:pt x="29938" y="20137"/>
                  </a:lnTo>
                  <a:lnTo>
                    <a:pt x="29938" y="1"/>
                  </a:lnTo>
                  <a:lnTo>
                    <a:pt x="14969" y="12656"/>
                  </a:lnTo>
                  <a:lnTo>
                    <a:pt x="0" y="1"/>
                  </a:lnTo>
                  <a:close/>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2"/>
            <p:cNvSpPr/>
            <p:nvPr/>
          </p:nvSpPr>
          <p:spPr>
            <a:xfrm>
              <a:off x="7963707" y="2800509"/>
              <a:ext cx="337165" cy="226804"/>
            </a:xfrm>
            <a:custGeom>
              <a:avLst/>
              <a:gdLst/>
              <a:ahLst/>
              <a:cxnLst/>
              <a:rect l="l" t="t" r="r" b="b"/>
              <a:pathLst>
                <a:path w="29937" h="20138" extrusionOk="0">
                  <a:moveTo>
                    <a:pt x="0" y="1"/>
                  </a:moveTo>
                  <a:lnTo>
                    <a:pt x="0" y="20137"/>
                  </a:lnTo>
                  <a:lnTo>
                    <a:pt x="29937" y="20137"/>
                  </a:lnTo>
                  <a:lnTo>
                    <a:pt x="29937" y="1"/>
                  </a:ln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2"/>
            <p:cNvSpPr/>
            <p:nvPr/>
          </p:nvSpPr>
          <p:spPr>
            <a:xfrm>
              <a:off x="7963707" y="2800509"/>
              <a:ext cx="337188" cy="142538"/>
            </a:xfrm>
            <a:custGeom>
              <a:avLst/>
              <a:gdLst/>
              <a:ahLst/>
              <a:cxnLst/>
              <a:rect l="l" t="t" r="r" b="b"/>
              <a:pathLst>
                <a:path w="29939" h="12656" extrusionOk="0">
                  <a:moveTo>
                    <a:pt x="0" y="1"/>
                  </a:moveTo>
                  <a:lnTo>
                    <a:pt x="14969" y="12656"/>
                  </a:lnTo>
                  <a:lnTo>
                    <a:pt x="29938" y="1"/>
                  </a:ln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2"/>
            <p:cNvSpPr/>
            <p:nvPr/>
          </p:nvSpPr>
          <p:spPr>
            <a:xfrm>
              <a:off x="7963707" y="2927617"/>
              <a:ext cx="148192" cy="99673"/>
            </a:xfrm>
            <a:custGeom>
              <a:avLst/>
              <a:gdLst/>
              <a:ahLst/>
              <a:cxnLst/>
              <a:rect l="l" t="t" r="r" b="b"/>
              <a:pathLst>
                <a:path w="13158" h="8850" extrusionOk="0">
                  <a:moveTo>
                    <a:pt x="13158" y="1"/>
                  </a:moveTo>
                  <a:lnTo>
                    <a:pt x="0" y="8850"/>
                  </a:lnTo>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2"/>
            <p:cNvSpPr/>
            <p:nvPr/>
          </p:nvSpPr>
          <p:spPr>
            <a:xfrm>
              <a:off x="8152714" y="2927640"/>
              <a:ext cx="148158" cy="99651"/>
            </a:xfrm>
            <a:custGeom>
              <a:avLst/>
              <a:gdLst/>
              <a:ahLst/>
              <a:cxnLst/>
              <a:rect l="l" t="t" r="r" b="b"/>
              <a:pathLst>
                <a:path w="13155" h="8848" extrusionOk="0">
                  <a:moveTo>
                    <a:pt x="13155" y="8848"/>
                  </a:moveTo>
                  <a:lnTo>
                    <a:pt x="1" y="0"/>
                  </a:lnTo>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4" name="Google Shape;2034;p32">
            <a:hlinkClick r:id="rId3" action="ppaction://hlinksldjump"/>
          </p:cNvPr>
          <p:cNvSpPr/>
          <p:nvPr/>
        </p:nvSpPr>
        <p:spPr>
          <a:xfrm>
            <a:off x="8276500" y="17832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a:solidFill>
                <a:schemeClr val="dk2"/>
              </a:solidFill>
              <a:latin typeface="BioRhyme"/>
              <a:ea typeface="BioRhyme"/>
              <a:cs typeface="BioRhyme"/>
              <a:sym typeface="BioRhyme"/>
            </a:endParaRPr>
          </a:p>
        </p:txBody>
      </p:sp>
      <p:sp>
        <p:nvSpPr>
          <p:cNvPr id="2035" name="Google Shape;2035;p32">
            <a:hlinkClick r:id="rId4" action="ppaction://hlinksldjump"/>
          </p:cNvPr>
          <p:cNvSpPr/>
          <p:nvPr/>
        </p:nvSpPr>
        <p:spPr>
          <a:xfrm>
            <a:off x="8276500" y="218650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01</a:t>
            </a:r>
            <a:endParaRPr>
              <a:solidFill>
                <a:schemeClr val="dk2"/>
              </a:solidFill>
              <a:latin typeface="BioRhyme"/>
              <a:ea typeface="BioRhyme"/>
              <a:cs typeface="BioRhyme"/>
              <a:sym typeface="BioRhyme"/>
            </a:endParaRPr>
          </a:p>
        </p:txBody>
      </p:sp>
      <p:sp>
        <p:nvSpPr>
          <p:cNvPr id="2036" name="Google Shape;2036;p32">
            <a:hlinkClick r:id="rId5" action="ppaction://hlinksldjump"/>
          </p:cNvPr>
          <p:cNvSpPr/>
          <p:nvPr/>
        </p:nvSpPr>
        <p:spPr>
          <a:xfrm>
            <a:off x="8276500" y="25897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02</a:t>
            </a:r>
            <a:endParaRPr>
              <a:solidFill>
                <a:schemeClr val="dk2"/>
              </a:solidFill>
              <a:latin typeface="BioRhyme"/>
              <a:ea typeface="BioRhyme"/>
              <a:cs typeface="BioRhyme"/>
              <a:sym typeface="BioRhyme"/>
            </a:endParaRPr>
          </a:p>
        </p:txBody>
      </p:sp>
      <p:grpSp>
        <p:nvGrpSpPr>
          <p:cNvPr id="2037" name="Google Shape;2037;p32"/>
          <p:cNvGrpSpPr/>
          <p:nvPr/>
        </p:nvGrpSpPr>
        <p:grpSpPr>
          <a:xfrm>
            <a:off x="8394749" y="1900554"/>
            <a:ext cx="170732" cy="168551"/>
            <a:chOff x="6232000" y="1435050"/>
            <a:chExt cx="488225" cy="481850"/>
          </a:xfrm>
        </p:grpSpPr>
        <p:sp>
          <p:nvSpPr>
            <p:cNvPr id="2038" name="Google Shape;2038;p32"/>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39" name="Google Shape;2039;p32"/>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40" name="Google Shape;2040;p32"/>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41" name="Google Shape;2041;p32"/>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42" name="Google Shape;2042;p32"/>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043" name="Google Shape;2043;p32">
            <a:hlinkClick r:id="rId6" action="ppaction://hlinksldjump"/>
          </p:cNvPr>
          <p:cNvSpPr/>
          <p:nvPr/>
        </p:nvSpPr>
        <p:spPr>
          <a:xfrm>
            <a:off x="8276500" y="29929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03</a:t>
            </a:r>
            <a:endParaRPr>
              <a:solidFill>
                <a:schemeClr val="dk2"/>
              </a:solidFill>
              <a:latin typeface="BioRhyme"/>
              <a:ea typeface="BioRhyme"/>
              <a:cs typeface="BioRhyme"/>
              <a:sym typeface="BioRhyme"/>
            </a:endParaRPr>
          </a:p>
        </p:txBody>
      </p:sp>
      <p:sp>
        <p:nvSpPr>
          <p:cNvPr id="2044" name="Google Shape;2044;p32">
            <a:hlinkClick r:id="rId7" action="ppaction://hlinksldjump"/>
          </p:cNvPr>
          <p:cNvSpPr/>
          <p:nvPr/>
        </p:nvSpPr>
        <p:spPr>
          <a:xfrm>
            <a:off x="8276500" y="33962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04</a:t>
            </a:r>
            <a:endParaRPr>
              <a:solidFill>
                <a:schemeClr val="dk2"/>
              </a:solidFill>
              <a:latin typeface="BioRhyme"/>
              <a:ea typeface="BioRhyme"/>
              <a:cs typeface="BioRhyme"/>
              <a:sym typeface="BioRhyme"/>
            </a:endParaRPr>
          </a:p>
        </p:txBody>
      </p:sp>
      <p:sp>
        <p:nvSpPr>
          <p:cNvPr id="2045" name="Google Shape;2045;p32">
            <a:hlinkClick r:id="rId8" action="ppaction://hlinksldjump"/>
          </p:cNvPr>
          <p:cNvSpPr/>
          <p:nvPr/>
        </p:nvSpPr>
        <p:spPr>
          <a:xfrm>
            <a:off x="8276500" y="37994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05</a:t>
            </a:r>
            <a:endParaRPr>
              <a:solidFill>
                <a:schemeClr val="dk2"/>
              </a:solidFill>
              <a:latin typeface="BioRhyme"/>
              <a:ea typeface="BioRhyme"/>
              <a:cs typeface="BioRhyme"/>
              <a:sym typeface="BioRhyme"/>
            </a:endParaRPr>
          </a:p>
        </p:txBody>
      </p:sp>
      <p:pic>
        <p:nvPicPr>
          <p:cNvPr id="34" name="image8.png" descr="A screenshot of a computer&#10;&#10;Description automatically generated with medium confidence">
            <a:extLst>
              <a:ext uri="{FF2B5EF4-FFF2-40B4-BE49-F238E27FC236}">
                <a16:creationId xmlns:a16="http://schemas.microsoft.com/office/drawing/2014/main" id="{0C860A34-86AF-4ECE-8F4A-583EB17D04F6}"/>
              </a:ext>
            </a:extLst>
          </p:cNvPr>
          <p:cNvPicPr/>
          <p:nvPr/>
        </p:nvPicPr>
        <p:blipFill>
          <a:blip r:embed="rId9"/>
          <a:srcRect/>
          <a:stretch>
            <a:fillRect/>
          </a:stretch>
        </p:blipFill>
        <p:spPr>
          <a:xfrm>
            <a:off x="1531072" y="1317605"/>
            <a:ext cx="6536134" cy="2751708"/>
          </a:xfrm>
          <a:prstGeom prst="rect">
            <a:avLst/>
          </a:prstGeom>
          <a:ln>
            <a:solidFill>
              <a:schemeClr val="accent1"/>
            </a:solidFill>
          </a:ln>
        </p:spPr>
      </p:pic>
    </p:spTree>
    <p:extLst>
      <p:ext uri="{BB962C8B-B14F-4D97-AF65-F5344CB8AC3E}">
        <p14:creationId xmlns:p14="http://schemas.microsoft.com/office/powerpoint/2010/main" val="394092827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afterEffect">
                                  <p:stCondLst>
                                    <p:cond delay="0"/>
                                  </p:stCondLst>
                                  <p:childTnLst>
                                    <p:animScale>
                                      <p:cBhvr>
                                        <p:cTn id="6" dur="2000" fill="hold"/>
                                        <p:tgtEl>
                                          <p:spTgt spid="2036"/>
                                        </p:tgtEl>
                                      </p:cBhvr>
                                      <p:by x="150000" y="150000"/>
                                    </p:animScale>
                                  </p:childTnLst>
                                </p:cTn>
                              </p:par>
                            </p:childTnLst>
                          </p:cTn>
                        </p:par>
                        <p:par>
                          <p:cTn id="7" fill="hold">
                            <p:stCondLst>
                              <p:cond delay="2000"/>
                            </p:stCondLst>
                            <p:childTnLst>
                              <p:par>
                                <p:cTn id="8" presetID="16" presetClass="entr" presetSubtype="21" fill="hold" nodeType="after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barn(inVertical)">
                                      <p:cBhvr>
                                        <p:cTn id="1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32"/>
          <p:cNvSpPr txBox="1">
            <a:spLocks noGrp="1"/>
          </p:cNvSpPr>
          <p:nvPr>
            <p:ph type="title"/>
          </p:nvPr>
        </p:nvSpPr>
        <p:spPr>
          <a:xfrm>
            <a:off x="1971310" y="824034"/>
            <a:ext cx="6165341" cy="401751"/>
          </a:xfrm>
          <a:prstGeom prst="rect">
            <a:avLst/>
          </a:prstGeom>
        </p:spPr>
        <p:txBody>
          <a:bodyPr spcFirstLastPara="1" wrap="square" lIns="91425" tIns="91425" rIns="91425" bIns="91425" anchor="ctr" anchorCtr="0">
            <a:noAutofit/>
          </a:bodyPr>
          <a:lstStyle/>
          <a:p>
            <a:r>
              <a:rPr lang="en-US" sz="2800"/>
              <a:t>Mô hình lưu trữ dữ liệu</a:t>
            </a:r>
          </a:p>
        </p:txBody>
      </p:sp>
      <p:grpSp>
        <p:nvGrpSpPr>
          <p:cNvPr id="2019" name="Google Shape;2019;p32"/>
          <p:cNvGrpSpPr/>
          <p:nvPr/>
        </p:nvGrpSpPr>
        <p:grpSpPr>
          <a:xfrm>
            <a:off x="172516" y="1067700"/>
            <a:ext cx="791150" cy="183900"/>
            <a:chOff x="-152477" y="0"/>
            <a:chExt cx="791150" cy="183900"/>
          </a:xfrm>
        </p:grpSpPr>
        <p:sp>
          <p:nvSpPr>
            <p:cNvPr id="2020" name="Google Shape;2020;p32"/>
            <p:cNvSpPr/>
            <p:nvPr/>
          </p:nvSpPr>
          <p:spPr>
            <a:xfrm rot="10800000">
              <a:off x="-152477"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2"/>
            <p:cNvSpPr/>
            <p:nvPr/>
          </p:nvSpPr>
          <p:spPr>
            <a:xfrm rot="10800000">
              <a:off x="136353"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2"/>
            <p:cNvSpPr/>
            <p:nvPr/>
          </p:nvSpPr>
          <p:spPr>
            <a:xfrm rot="10800000">
              <a:off x="425972"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3" name="Google Shape;2023;p32"/>
          <p:cNvSpPr/>
          <p:nvPr/>
        </p:nvSpPr>
        <p:spPr>
          <a:xfrm rot="5400000">
            <a:off x="7557689" y="4248904"/>
            <a:ext cx="187203" cy="1138704"/>
          </a:xfrm>
          <a:custGeom>
            <a:avLst/>
            <a:gdLst/>
            <a:ahLst/>
            <a:cxnLst/>
            <a:rect l="l" t="t" r="r" b="b"/>
            <a:pathLst>
              <a:path w="10566" h="64270" extrusionOk="0">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4" name="Google Shape;2024;p32"/>
          <p:cNvGrpSpPr/>
          <p:nvPr/>
        </p:nvGrpSpPr>
        <p:grpSpPr>
          <a:xfrm rot="5400000">
            <a:off x="7936836" y="1171455"/>
            <a:ext cx="691884" cy="292253"/>
            <a:chOff x="809743" y="3808106"/>
            <a:chExt cx="1195790" cy="505016"/>
          </a:xfrm>
        </p:grpSpPr>
        <p:sp>
          <p:nvSpPr>
            <p:cNvPr id="2025" name="Google Shape;2025;p32"/>
            <p:cNvSpPr/>
            <p:nvPr/>
          </p:nvSpPr>
          <p:spPr>
            <a:xfrm>
              <a:off x="809743" y="3808106"/>
              <a:ext cx="505016" cy="505016"/>
            </a:xfrm>
            <a:custGeom>
              <a:avLst/>
              <a:gdLst/>
              <a:ahLst/>
              <a:cxnLst/>
              <a:rect l="l" t="t" r="r" b="b"/>
              <a:pathLst>
                <a:path w="5937" h="5937" extrusionOk="0">
                  <a:moveTo>
                    <a:pt x="2968" y="1"/>
                  </a:moveTo>
                  <a:cubicBezTo>
                    <a:pt x="2181" y="1"/>
                    <a:pt x="1426" y="313"/>
                    <a:pt x="870" y="870"/>
                  </a:cubicBezTo>
                  <a:cubicBezTo>
                    <a:pt x="313" y="1427"/>
                    <a:pt x="0" y="2181"/>
                    <a:pt x="0" y="2969"/>
                  </a:cubicBezTo>
                  <a:cubicBezTo>
                    <a:pt x="0" y="3756"/>
                    <a:pt x="313" y="4510"/>
                    <a:pt x="870"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2"/>
            <p:cNvSpPr/>
            <p:nvPr/>
          </p:nvSpPr>
          <p:spPr>
            <a:xfrm>
              <a:off x="1155172" y="3808106"/>
              <a:ext cx="505016" cy="505016"/>
            </a:xfrm>
            <a:custGeom>
              <a:avLst/>
              <a:gdLst/>
              <a:ahLst/>
              <a:cxnLst/>
              <a:rect l="l" t="t" r="r" b="b"/>
              <a:pathLst>
                <a:path w="5937" h="5937" extrusionOk="0">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2"/>
            <p:cNvSpPr/>
            <p:nvPr/>
          </p:nvSpPr>
          <p:spPr>
            <a:xfrm>
              <a:off x="1500602" y="3808106"/>
              <a:ext cx="504931" cy="505016"/>
            </a:xfrm>
            <a:custGeom>
              <a:avLst/>
              <a:gdLst/>
              <a:ahLst/>
              <a:cxnLst/>
              <a:rect l="l" t="t" r="r" b="b"/>
              <a:pathLst>
                <a:path w="5936" h="5937" extrusionOk="0">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8" name="Google Shape;2028;p32"/>
          <p:cNvGrpSpPr/>
          <p:nvPr/>
        </p:nvGrpSpPr>
        <p:grpSpPr>
          <a:xfrm>
            <a:off x="1026733" y="4382987"/>
            <a:ext cx="670431" cy="451023"/>
            <a:chOff x="7963707" y="2800509"/>
            <a:chExt cx="337188" cy="226804"/>
          </a:xfrm>
        </p:grpSpPr>
        <p:sp>
          <p:nvSpPr>
            <p:cNvPr id="2029" name="Google Shape;2029;p32"/>
            <p:cNvSpPr/>
            <p:nvPr/>
          </p:nvSpPr>
          <p:spPr>
            <a:xfrm>
              <a:off x="7963707" y="2800509"/>
              <a:ext cx="337188" cy="226804"/>
            </a:xfrm>
            <a:custGeom>
              <a:avLst/>
              <a:gdLst/>
              <a:ahLst/>
              <a:cxnLst/>
              <a:rect l="l" t="t" r="r" b="b"/>
              <a:pathLst>
                <a:path w="29939" h="20138" extrusionOk="0">
                  <a:moveTo>
                    <a:pt x="0" y="1"/>
                  </a:moveTo>
                  <a:lnTo>
                    <a:pt x="0" y="20137"/>
                  </a:lnTo>
                  <a:lnTo>
                    <a:pt x="29938" y="20137"/>
                  </a:lnTo>
                  <a:lnTo>
                    <a:pt x="29938" y="1"/>
                  </a:lnTo>
                  <a:lnTo>
                    <a:pt x="14969" y="12656"/>
                  </a:lnTo>
                  <a:lnTo>
                    <a:pt x="0" y="1"/>
                  </a:lnTo>
                  <a:close/>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2"/>
            <p:cNvSpPr/>
            <p:nvPr/>
          </p:nvSpPr>
          <p:spPr>
            <a:xfrm>
              <a:off x="7963707" y="2800509"/>
              <a:ext cx="337165" cy="226804"/>
            </a:xfrm>
            <a:custGeom>
              <a:avLst/>
              <a:gdLst/>
              <a:ahLst/>
              <a:cxnLst/>
              <a:rect l="l" t="t" r="r" b="b"/>
              <a:pathLst>
                <a:path w="29937" h="20138" extrusionOk="0">
                  <a:moveTo>
                    <a:pt x="0" y="1"/>
                  </a:moveTo>
                  <a:lnTo>
                    <a:pt x="0" y="20137"/>
                  </a:lnTo>
                  <a:lnTo>
                    <a:pt x="29937" y="20137"/>
                  </a:lnTo>
                  <a:lnTo>
                    <a:pt x="29937" y="1"/>
                  </a:ln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2"/>
            <p:cNvSpPr/>
            <p:nvPr/>
          </p:nvSpPr>
          <p:spPr>
            <a:xfrm>
              <a:off x="7963707" y="2800509"/>
              <a:ext cx="337188" cy="142538"/>
            </a:xfrm>
            <a:custGeom>
              <a:avLst/>
              <a:gdLst/>
              <a:ahLst/>
              <a:cxnLst/>
              <a:rect l="l" t="t" r="r" b="b"/>
              <a:pathLst>
                <a:path w="29939" h="12656" extrusionOk="0">
                  <a:moveTo>
                    <a:pt x="0" y="1"/>
                  </a:moveTo>
                  <a:lnTo>
                    <a:pt x="14969" y="12656"/>
                  </a:lnTo>
                  <a:lnTo>
                    <a:pt x="29938" y="1"/>
                  </a:ln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2"/>
            <p:cNvSpPr/>
            <p:nvPr/>
          </p:nvSpPr>
          <p:spPr>
            <a:xfrm>
              <a:off x="7963707" y="2927617"/>
              <a:ext cx="148192" cy="99673"/>
            </a:xfrm>
            <a:custGeom>
              <a:avLst/>
              <a:gdLst/>
              <a:ahLst/>
              <a:cxnLst/>
              <a:rect l="l" t="t" r="r" b="b"/>
              <a:pathLst>
                <a:path w="13158" h="8850" extrusionOk="0">
                  <a:moveTo>
                    <a:pt x="13158" y="1"/>
                  </a:moveTo>
                  <a:lnTo>
                    <a:pt x="0" y="8850"/>
                  </a:lnTo>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2"/>
            <p:cNvSpPr/>
            <p:nvPr/>
          </p:nvSpPr>
          <p:spPr>
            <a:xfrm>
              <a:off x="8152714" y="2927640"/>
              <a:ext cx="148158" cy="99651"/>
            </a:xfrm>
            <a:custGeom>
              <a:avLst/>
              <a:gdLst/>
              <a:ahLst/>
              <a:cxnLst/>
              <a:rect l="l" t="t" r="r" b="b"/>
              <a:pathLst>
                <a:path w="13155" h="8848" extrusionOk="0">
                  <a:moveTo>
                    <a:pt x="13155" y="8848"/>
                  </a:moveTo>
                  <a:lnTo>
                    <a:pt x="1" y="0"/>
                  </a:lnTo>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4" name="Google Shape;2034;p32">
            <a:hlinkClick r:id="rId3" action="ppaction://hlinksldjump"/>
          </p:cNvPr>
          <p:cNvSpPr/>
          <p:nvPr/>
        </p:nvSpPr>
        <p:spPr>
          <a:xfrm>
            <a:off x="8276500" y="17832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a:solidFill>
                <a:schemeClr val="dk2"/>
              </a:solidFill>
              <a:latin typeface="BioRhyme"/>
              <a:ea typeface="BioRhyme"/>
              <a:cs typeface="BioRhyme"/>
              <a:sym typeface="BioRhyme"/>
            </a:endParaRPr>
          </a:p>
        </p:txBody>
      </p:sp>
      <p:sp>
        <p:nvSpPr>
          <p:cNvPr id="2035" name="Google Shape;2035;p32">
            <a:hlinkClick r:id="rId4" action="ppaction://hlinksldjump"/>
          </p:cNvPr>
          <p:cNvSpPr/>
          <p:nvPr/>
        </p:nvSpPr>
        <p:spPr>
          <a:xfrm>
            <a:off x="8276500" y="218650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01</a:t>
            </a:r>
            <a:endParaRPr>
              <a:solidFill>
                <a:schemeClr val="dk2"/>
              </a:solidFill>
              <a:latin typeface="BioRhyme"/>
              <a:ea typeface="BioRhyme"/>
              <a:cs typeface="BioRhyme"/>
              <a:sym typeface="BioRhyme"/>
            </a:endParaRPr>
          </a:p>
        </p:txBody>
      </p:sp>
      <p:sp>
        <p:nvSpPr>
          <p:cNvPr id="2036" name="Google Shape;2036;p32">
            <a:hlinkClick r:id="rId5" action="ppaction://hlinksldjump"/>
          </p:cNvPr>
          <p:cNvSpPr/>
          <p:nvPr/>
        </p:nvSpPr>
        <p:spPr>
          <a:xfrm>
            <a:off x="8276500" y="25897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02</a:t>
            </a:r>
            <a:endParaRPr>
              <a:solidFill>
                <a:schemeClr val="dk2"/>
              </a:solidFill>
              <a:latin typeface="BioRhyme"/>
              <a:ea typeface="BioRhyme"/>
              <a:cs typeface="BioRhyme"/>
              <a:sym typeface="BioRhyme"/>
            </a:endParaRPr>
          </a:p>
        </p:txBody>
      </p:sp>
      <p:grpSp>
        <p:nvGrpSpPr>
          <p:cNvPr id="2037" name="Google Shape;2037;p32"/>
          <p:cNvGrpSpPr/>
          <p:nvPr/>
        </p:nvGrpSpPr>
        <p:grpSpPr>
          <a:xfrm>
            <a:off x="8394749" y="1900554"/>
            <a:ext cx="170732" cy="168551"/>
            <a:chOff x="6232000" y="1435050"/>
            <a:chExt cx="488225" cy="481850"/>
          </a:xfrm>
        </p:grpSpPr>
        <p:sp>
          <p:nvSpPr>
            <p:cNvPr id="2038" name="Google Shape;2038;p32"/>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39" name="Google Shape;2039;p32"/>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40" name="Google Shape;2040;p32"/>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41" name="Google Shape;2041;p32"/>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42" name="Google Shape;2042;p32"/>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043" name="Google Shape;2043;p32">
            <a:hlinkClick r:id="rId6" action="ppaction://hlinksldjump"/>
          </p:cNvPr>
          <p:cNvSpPr/>
          <p:nvPr/>
        </p:nvSpPr>
        <p:spPr>
          <a:xfrm>
            <a:off x="8276500" y="29929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03</a:t>
            </a:r>
            <a:endParaRPr>
              <a:solidFill>
                <a:schemeClr val="dk2"/>
              </a:solidFill>
              <a:latin typeface="BioRhyme"/>
              <a:ea typeface="BioRhyme"/>
              <a:cs typeface="BioRhyme"/>
              <a:sym typeface="BioRhyme"/>
            </a:endParaRPr>
          </a:p>
        </p:txBody>
      </p:sp>
      <p:sp>
        <p:nvSpPr>
          <p:cNvPr id="2044" name="Google Shape;2044;p32">
            <a:hlinkClick r:id="rId7" action="ppaction://hlinksldjump"/>
          </p:cNvPr>
          <p:cNvSpPr/>
          <p:nvPr/>
        </p:nvSpPr>
        <p:spPr>
          <a:xfrm>
            <a:off x="8276500" y="33962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04</a:t>
            </a:r>
            <a:endParaRPr>
              <a:solidFill>
                <a:schemeClr val="dk2"/>
              </a:solidFill>
              <a:latin typeface="BioRhyme"/>
              <a:ea typeface="BioRhyme"/>
              <a:cs typeface="BioRhyme"/>
              <a:sym typeface="BioRhyme"/>
            </a:endParaRPr>
          </a:p>
        </p:txBody>
      </p:sp>
      <p:sp>
        <p:nvSpPr>
          <p:cNvPr id="2045" name="Google Shape;2045;p32">
            <a:hlinkClick r:id="rId8" action="ppaction://hlinksldjump"/>
          </p:cNvPr>
          <p:cNvSpPr/>
          <p:nvPr/>
        </p:nvSpPr>
        <p:spPr>
          <a:xfrm>
            <a:off x="8276500" y="37994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05</a:t>
            </a:r>
            <a:endParaRPr>
              <a:solidFill>
                <a:schemeClr val="dk2"/>
              </a:solidFill>
              <a:latin typeface="BioRhyme"/>
              <a:ea typeface="BioRhyme"/>
              <a:cs typeface="BioRhyme"/>
              <a:sym typeface="BioRhyme"/>
            </a:endParaRPr>
          </a:p>
        </p:txBody>
      </p:sp>
      <p:sp>
        <p:nvSpPr>
          <p:cNvPr id="31" name="Google Shape;2012;p32">
            <a:extLst>
              <a:ext uri="{FF2B5EF4-FFF2-40B4-BE49-F238E27FC236}">
                <a16:creationId xmlns:a16="http://schemas.microsoft.com/office/drawing/2014/main" id="{036FFBEB-19CE-D57D-012D-AE6AFD1DE806}"/>
              </a:ext>
            </a:extLst>
          </p:cNvPr>
          <p:cNvSpPr txBox="1"/>
          <p:nvPr/>
        </p:nvSpPr>
        <p:spPr>
          <a:xfrm>
            <a:off x="774401" y="710294"/>
            <a:ext cx="7307915" cy="3672648"/>
          </a:xfrm>
          <a:prstGeom prst="rect">
            <a:avLst/>
          </a:prstGeom>
          <a:noFill/>
          <a:ln>
            <a:noFill/>
          </a:ln>
        </p:spPr>
        <p:txBody>
          <a:bodyPr spcFirstLastPara="1" wrap="square" lIns="91425" tIns="91425" rIns="91425" bIns="91425" anchor="ctr" anchorCtr="0">
            <a:noAutofit/>
          </a:bodyPr>
          <a:lstStyle/>
          <a:p>
            <a:pPr lvl="0"/>
            <a:r>
              <a:rPr lang="vi-VN" b="1">
                <a:solidFill>
                  <a:schemeClr val="dk2"/>
                </a:solidFill>
                <a:latin typeface="Lexend Deca"/>
                <a:ea typeface="Lexend Deca"/>
                <a:cs typeface="Lexend Deca"/>
                <a:sym typeface="Lexend Deca"/>
              </a:rPr>
              <a:t>Phân vùng dữ liệu - Partitioners trong Cassandra:</a:t>
            </a:r>
          </a:p>
          <a:p>
            <a:pPr lvl="0"/>
            <a:r>
              <a:rPr lang="vi-VN">
                <a:solidFill>
                  <a:schemeClr val="dk2"/>
                </a:solidFill>
                <a:latin typeface="Lexend Deca"/>
                <a:ea typeface="Lexend Deca"/>
                <a:cs typeface="Lexend Deca"/>
                <a:sym typeface="Lexend Deca"/>
              </a:rPr>
              <a:t>Partitioner là việc bạn quyết định việc dữ liệu được phân tán như thế nào trên các node trong cluster (bao gồm cả các bản sao). Trong Cassandra, dữ liệu được quản lý bởi một cluster được đại diện như một không gian dữ liệu hay một ring. Vòng tròn (ring) được chia tương ứng với phạm vi là số lượng các node, mỗi node quản lý một hoặc nhiều vùng của dữ liệu. Trước khi một node có thể tham gia vòng nó được gắn một giá trị token (thẻ bài). Token xác định vị trí của node trên ring và phạm vi dữ liệu mà nó quản lý.</a:t>
            </a:r>
          </a:p>
        </p:txBody>
      </p:sp>
    </p:spTree>
    <p:extLst>
      <p:ext uri="{BB962C8B-B14F-4D97-AF65-F5344CB8AC3E}">
        <p14:creationId xmlns:p14="http://schemas.microsoft.com/office/powerpoint/2010/main" val="55452700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afterEffect">
                                  <p:stCondLst>
                                    <p:cond delay="0"/>
                                  </p:stCondLst>
                                  <p:childTnLst>
                                    <p:animScale>
                                      <p:cBhvr>
                                        <p:cTn id="6" dur="2000" fill="hold"/>
                                        <p:tgtEl>
                                          <p:spTgt spid="2036"/>
                                        </p:tgtEl>
                                      </p:cBhvr>
                                      <p:by x="150000" y="150000"/>
                                    </p:animScale>
                                  </p:childTnLst>
                                </p:cTn>
                              </p:par>
                            </p:childTnLst>
                          </p:cTn>
                        </p:par>
                        <p:par>
                          <p:cTn id="7" fill="hold">
                            <p:stCondLst>
                              <p:cond delay="2000"/>
                            </p:stCondLst>
                            <p:childTnLst>
                              <p:par>
                                <p:cTn id="8" presetID="22" presetClass="entr" presetSubtype="8" fill="hold" grpId="0" nodeType="after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6" grpId="0" animBg="1"/>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32"/>
          <p:cNvSpPr txBox="1">
            <a:spLocks noGrp="1"/>
          </p:cNvSpPr>
          <p:nvPr>
            <p:ph type="title"/>
          </p:nvPr>
        </p:nvSpPr>
        <p:spPr>
          <a:xfrm>
            <a:off x="1971310" y="824034"/>
            <a:ext cx="6165341" cy="401751"/>
          </a:xfrm>
          <a:prstGeom prst="rect">
            <a:avLst/>
          </a:prstGeom>
        </p:spPr>
        <p:txBody>
          <a:bodyPr spcFirstLastPara="1" wrap="square" lIns="91425" tIns="91425" rIns="91425" bIns="91425" anchor="ctr" anchorCtr="0">
            <a:noAutofit/>
          </a:bodyPr>
          <a:lstStyle/>
          <a:p>
            <a:r>
              <a:rPr lang="en-US" sz="2800"/>
              <a:t>Mô hình lưu trữ dữ liệu</a:t>
            </a:r>
          </a:p>
        </p:txBody>
      </p:sp>
      <p:grpSp>
        <p:nvGrpSpPr>
          <p:cNvPr id="2019" name="Google Shape;2019;p32"/>
          <p:cNvGrpSpPr/>
          <p:nvPr/>
        </p:nvGrpSpPr>
        <p:grpSpPr>
          <a:xfrm>
            <a:off x="172516" y="1067700"/>
            <a:ext cx="791150" cy="183900"/>
            <a:chOff x="-152477" y="0"/>
            <a:chExt cx="791150" cy="183900"/>
          </a:xfrm>
        </p:grpSpPr>
        <p:sp>
          <p:nvSpPr>
            <p:cNvPr id="2020" name="Google Shape;2020;p32"/>
            <p:cNvSpPr/>
            <p:nvPr/>
          </p:nvSpPr>
          <p:spPr>
            <a:xfrm rot="10800000">
              <a:off x="-152477"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2"/>
            <p:cNvSpPr/>
            <p:nvPr/>
          </p:nvSpPr>
          <p:spPr>
            <a:xfrm rot="10800000">
              <a:off x="136353"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2"/>
            <p:cNvSpPr/>
            <p:nvPr/>
          </p:nvSpPr>
          <p:spPr>
            <a:xfrm rot="10800000">
              <a:off x="425972"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3" name="Google Shape;2023;p32"/>
          <p:cNvSpPr/>
          <p:nvPr/>
        </p:nvSpPr>
        <p:spPr>
          <a:xfrm rot="5400000">
            <a:off x="7557689" y="4248904"/>
            <a:ext cx="187203" cy="1138704"/>
          </a:xfrm>
          <a:custGeom>
            <a:avLst/>
            <a:gdLst/>
            <a:ahLst/>
            <a:cxnLst/>
            <a:rect l="l" t="t" r="r" b="b"/>
            <a:pathLst>
              <a:path w="10566" h="64270" extrusionOk="0">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4" name="Google Shape;2024;p32"/>
          <p:cNvGrpSpPr/>
          <p:nvPr/>
        </p:nvGrpSpPr>
        <p:grpSpPr>
          <a:xfrm rot="5400000">
            <a:off x="7936836" y="1171455"/>
            <a:ext cx="691884" cy="292253"/>
            <a:chOff x="809743" y="3808106"/>
            <a:chExt cx="1195790" cy="505016"/>
          </a:xfrm>
        </p:grpSpPr>
        <p:sp>
          <p:nvSpPr>
            <p:cNvPr id="2025" name="Google Shape;2025;p32"/>
            <p:cNvSpPr/>
            <p:nvPr/>
          </p:nvSpPr>
          <p:spPr>
            <a:xfrm>
              <a:off x="809743" y="3808106"/>
              <a:ext cx="505016" cy="505016"/>
            </a:xfrm>
            <a:custGeom>
              <a:avLst/>
              <a:gdLst/>
              <a:ahLst/>
              <a:cxnLst/>
              <a:rect l="l" t="t" r="r" b="b"/>
              <a:pathLst>
                <a:path w="5937" h="5937" extrusionOk="0">
                  <a:moveTo>
                    <a:pt x="2968" y="1"/>
                  </a:moveTo>
                  <a:cubicBezTo>
                    <a:pt x="2181" y="1"/>
                    <a:pt x="1426" y="313"/>
                    <a:pt x="870" y="870"/>
                  </a:cubicBezTo>
                  <a:cubicBezTo>
                    <a:pt x="313" y="1427"/>
                    <a:pt x="0" y="2181"/>
                    <a:pt x="0" y="2969"/>
                  </a:cubicBezTo>
                  <a:cubicBezTo>
                    <a:pt x="0" y="3756"/>
                    <a:pt x="313" y="4510"/>
                    <a:pt x="870"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2"/>
            <p:cNvSpPr/>
            <p:nvPr/>
          </p:nvSpPr>
          <p:spPr>
            <a:xfrm>
              <a:off x="1155172" y="3808106"/>
              <a:ext cx="505016" cy="505016"/>
            </a:xfrm>
            <a:custGeom>
              <a:avLst/>
              <a:gdLst/>
              <a:ahLst/>
              <a:cxnLst/>
              <a:rect l="l" t="t" r="r" b="b"/>
              <a:pathLst>
                <a:path w="5937" h="5937" extrusionOk="0">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2"/>
            <p:cNvSpPr/>
            <p:nvPr/>
          </p:nvSpPr>
          <p:spPr>
            <a:xfrm>
              <a:off x="1500602" y="3808106"/>
              <a:ext cx="504931" cy="505016"/>
            </a:xfrm>
            <a:custGeom>
              <a:avLst/>
              <a:gdLst/>
              <a:ahLst/>
              <a:cxnLst/>
              <a:rect l="l" t="t" r="r" b="b"/>
              <a:pathLst>
                <a:path w="5936" h="5937" extrusionOk="0">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8" name="Google Shape;2028;p32"/>
          <p:cNvGrpSpPr/>
          <p:nvPr/>
        </p:nvGrpSpPr>
        <p:grpSpPr>
          <a:xfrm>
            <a:off x="1026733" y="4382987"/>
            <a:ext cx="670431" cy="451023"/>
            <a:chOff x="7963707" y="2800509"/>
            <a:chExt cx="337188" cy="226804"/>
          </a:xfrm>
        </p:grpSpPr>
        <p:sp>
          <p:nvSpPr>
            <p:cNvPr id="2029" name="Google Shape;2029;p32"/>
            <p:cNvSpPr/>
            <p:nvPr/>
          </p:nvSpPr>
          <p:spPr>
            <a:xfrm>
              <a:off x="7963707" y="2800509"/>
              <a:ext cx="337188" cy="226804"/>
            </a:xfrm>
            <a:custGeom>
              <a:avLst/>
              <a:gdLst/>
              <a:ahLst/>
              <a:cxnLst/>
              <a:rect l="l" t="t" r="r" b="b"/>
              <a:pathLst>
                <a:path w="29939" h="20138" extrusionOk="0">
                  <a:moveTo>
                    <a:pt x="0" y="1"/>
                  </a:moveTo>
                  <a:lnTo>
                    <a:pt x="0" y="20137"/>
                  </a:lnTo>
                  <a:lnTo>
                    <a:pt x="29938" y="20137"/>
                  </a:lnTo>
                  <a:lnTo>
                    <a:pt x="29938" y="1"/>
                  </a:lnTo>
                  <a:lnTo>
                    <a:pt x="14969" y="12656"/>
                  </a:lnTo>
                  <a:lnTo>
                    <a:pt x="0" y="1"/>
                  </a:lnTo>
                  <a:close/>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2"/>
            <p:cNvSpPr/>
            <p:nvPr/>
          </p:nvSpPr>
          <p:spPr>
            <a:xfrm>
              <a:off x="7963707" y="2800509"/>
              <a:ext cx="337165" cy="226804"/>
            </a:xfrm>
            <a:custGeom>
              <a:avLst/>
              <a:gdLst/>
              <a:ahLst/>
              <a:cxnLst/>
              <a:rect l="l" t="t" r="r" b="b"/>
              <a:pathLst>
                <a:path w="29937" h="20138" extrusionOk="0">
                  <a:moveTo>
                    <a:pt x="0" y="1"/>
                  </a:moveTo>
                  <a:lnTo>
                    <a:pt x="0" y="20137"/>
                  </a:lnTo>
                  <a:lnTo>
                    <a:pt x="29937" y="20137"/>
                  </a:lnTo>
                  <a:lnTo>
                    <a:pt x="29937" y="1"/>
                  </a:ln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2"/>
            <p:cNvSpPr/>
            <p:nvPr/>
          </p:nvSpPr>
          <p:spPr>
            <a:xfrm>
              <a:off x="7963707" y="2800509"/>
              <a:ext cx="337188" cy="142538"/>
            </a:xfrm>
            <a:custGeom>
              <a:avLst/>
              <a:gdLst/>
              <a:ahLst/>
              <a:cxnLst/>
              <a:rect l="l" t="t" r="r" b="b"/>
              <a:pathLst>
                <a:path w="29939" h="12656" extrusionOk="0">
                  <a:moveTo>
                    <a:pt x="0" y="1"/>
                  </a:moveTo>
                  <a:lnTo>
                    <a:pt x="14969" y="12656"/>
                  </a:lnTo>
                  <a:lnTo>
                    <a:pt x="29938" y="1"/>
                  </a:ln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2"/>
            <p:cNvSpPr/>
            <p:nvPr/>
          </p:nvSpPr>
          <p:spPr>
            <a:xfrm>
              <a:off x="7963707" y="2927617"/>
              <a:ext cx="148192" cy="99673"/>
            </a:xfrm>
            <a:custGeom>
              <a:avLst/>
              <a:gdLst/>
              <a:ahLst/>
              <a:cxnLst/>
              <a:rect l="l" t="t" r="r" b="b"/>
              <a:pathLst>
                <a:path w="13158" h="8850" extrusionOk="0">
                  <a:moveTo>
                    <a:pt x="13158" y="1"/>
                  </a:moveTo>
                  <a:lnTo>
                    <a:pt x="0" y="8850"/>
                  </a:lnTo>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2"/>
            <p:cNvSpPr/>
            <p:nvPr/>
          </p:nvSpPr>
          <p:spPr>
            <a:xfrm>
              <a:off x="8152714" y="2927640"/>
              <a:ext cx="148158" cy="99651"/>
            </a:xfrm>
            <a:custGeom>
              <a:avLst/>
              <a:gdLst/>
              <a:ahLst/>
              <a:cxnLst/>
              <a:rect l="l" t="t" r="r" b="b"/>
              <a:pathLst>
                <a:path w="13155" h="8848" extrusionOk="0">
                  <a:moveTo>
                    <a:pt x="13155" y="8848"/>
                  </a:moveTo>
                  <a:lnTo>
                    <a:pt x="1" y="0"/>
                  </a:lnTo>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4" name="Google Shape;2034;p32">
            <a:hlinkClick r:id="rId3" action="ppaction://hlinksldjump"/>
          </p:cNvPr>
          <p:cNvSpPr/>
          <p:nvPr/>
        </p:nvSpPr>
        <p:spPr>
          <a:xfrm>
            <a:off x="8276500" y="17832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a:solidFill>
                <a:schemeClr val="dk2"/>
              </a:solidFill>
              <a:latin typeface="BioRhyme"/>
              <a:ea typeface="BioRhyme"/>
              <a:cs typeface="BioRhyme"/>
              <a:sym typeface="BioRhyme"/>
            </a:endParaRPr>
          </a:p>
        </p:txBody>
      </p:sp>
      <p:sp>
        <p:nvSpPr>
          <p:cNvPr id="2035" name="Google Shape;2035;p32">
            <a:hlinkClick r:id="rId4" action="ppaction://hlinksldjump"/>
          </p:cNvPr>
          <p:cNvSpPr/>
          <p:nvPr/>
        </p:nvSpPr>
        <p:spPr>
          <a:xfrm>
            <a:off x="8276500" y="218650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01</a:t>
            </a:r>
            <a:endParaRPr>
              <a:solidFill>
                <a:schemeClr val="dk2"/>
              </a:solidFill>
              <a:latin typeface="BioRhyme"/>
              <a:ea typeface="BioRhyme"/>
              <a:cs typeface="BioRhyme"/>
              <a:sym typeface="BioRhyme"/>
            </a:endParaRPr>
          </a:p>
        </p:txBody>
      </p:sp>
      <p:sp>
        <p:nvSpPr>
          <p:cNvPr id="2036" name="Google Shape;2036;p32">
            <a:hlinkClick r:id="rId5" action="ppaction://hlinksldjump"/>
          </p:cNvPr>
          <p:cNvSpPr/>
          <p:nvPr/>
        </p:nvSpPr>
        <p:spPr>
          <a:xfrm>
            <a:off x="8276500" y="25897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02</a:t>
            </a:r>
            <a:endParaRPr>
              <a:solidFill>
                <a:schemeClr val="dk2"/>
              </a:solidFill>
              <a:latin typeface="BioRhyme"/>
              <a:ea typeface="BioRhyme"/>
              <a:cs typeface="BioRhyme"/>
              <a:sym typeface="BioRhyme"/>
            </a:endParaRPr>
          </a:p>
        </p:txBody>
      </p:sp>
      <p:grpSp>
        <p:nvGrpSpPr>
          <p:cNvPr id="2037" name="Google Shape;2037;p32"/>
          <p:cNvGrpSpPr/>
          <p:nvPr/>
        </p:nvGrpSpPr>
        <p:grpSpPr>
          <a:xfrm>
            <a:off x="8394749" y="1900554"/>
            <a:ext cx="170732" cy="168551"/>
            <a:chOff x="6232000" y="1435050"/>
            <a:chExt cx="488225" cy="481850"/>
          </a:xfrm>
        </p:grpSpPr>
        <p:sp>
          <p:nvSpPr>
            <p:cNvPr id="2038" name="Google Shape;2038;p32"/>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39" name="Google Shape;2039;p32"/>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40" name="Google Shape;2040;p32"/>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41" name="Google Shape;2041;p32"/>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42" name="Google Shape;2042;p32"/>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043" name="Google Shape;2043;p32">
            <a:hlinkClick r:id="rId6" action="ppaction://hlinksldjump"/>
          </p:cNvPr>
          <p:cNvSpPr/>
          <p:nvPr/>
        </p:nvSpPr>
        <p:spPr>
          <a:xfrm>
            <a:off x="8276500" y="29929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03</a:t>
            </a:r>
            <a:endParaRPr>
              <a:solidFill>
                <a:schemeClr val="dk2"/>
              </a:solidFill>
              <a:latin typeface="BioRhyme"/>
              <a:ea typeface="BioRhyme"/>
              <a:cs typeface="BioRhyme"/>
              <a:sym typeface="BioRhyme"/>
            </a:endParaRPr>
          </a:p>
        </p:txBody>
      </p:sp>
      <p:sp>
        <p:nvSpPr>
          <p:cNvPr id="2044" name="Google Shape;2044;p32">
            <a:hlinkClick r:id="rId7" action="ppaction://hlinksldjump"/>
          </p:cNvPr>
          <p:cNvSpPr/>
          <p:nvPr/>
        </p:nvSpPr>
        <p:spPr>
          <a:xfrm>
            <a:off x="8276500" y="33962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04</a:t>
            </a:r>
            <a:endParaRPr>
              <a:solidFill>
                <a:schemeClr val="dk2"/>
              </a:solidFill>
              <a:latin typeface="BioRhyme"/>
              <a:ea typeface="BioRhyme"/>
              <a:cs typeface="BioRhyme"/>
              <a:sym typeface="BioRhyme"/>
            </a:endParaRPr>
          </a:p>
        </p:txBody>
      </p:sp>
      <p:sp>
        <p:nvSpPr>
          <p:cNvPr id="2045" name="Google Shape;2045;p32">
            <a:hlinkClick r:id="rId8" action="ppaction://hlinksldjump"/>
          </p:cNvPr>
          <p:cNvSpPr/>
          <p:nvPr/>
        </p:nvSpPr>
        <p:spPr>
          <a:xfrm>
            <a:off x="8276500" y="37994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05</a:t>
            </a:r>
            <a:endParaRPr>
              <a:solidFill>
                <a:schemeClr val="dk2"/>
              </a:solidFill>
              <a:latin typeface="BioRhyme"/>
              <a:ea typeface="BioRhyme"/>
              <a:cs typeface="BioRhyme"/>
              <a:sym typeface="BioRhyme"/>
            </a:endParaRPr>
          </a:p>
        </p:txBody>
      </p:sp>
      <p:sp>
        <p:nvSpPr>
          <p:cNvPr id="31" name="Google Shape;2012;p32">
            <a:extLst>
              <a:ext uri="{FF2B5EF4-FFF2-40B4-BE49-F238E27FC236}">
                <a16:creationId xmlns:a16="http://schemas.microsoft.com/office/drawing/2014/main" id="{036FFBEB-19CE-D57D-012D-AE6AFD1DE806}"/>
              </a:ext>
            </a:extLst>
          </p:cNvPr>
          <p:cNvSpPr txBox="1"/>
          <p:nvPr/>
        </p:nvSpPr>
        <p:spPr>
          <a:xfrm>
            <a:off x="774401" y="710294"/>
            <a:ext cx="7307915" cy="3672648"/>
          </a:xfrm>
          <a:prstGeom prst="rect">
            <a:avLst/>
          </a:prstGeom>
          <a:noFill/>
          <a:ln>
            <a:noFill/>
          </a:ln>
        </p:spPr>
        <p:txBody>
          <a:bodyPr spcFirstLastPara="1" wrap="square" lIns="91425" tIns="91425" rIns="91425" bIns="91425" anchor="ctr" anchorCtr="0">
            <a:noAutofit/>
          </a:bodyPr>
          <a:lstStyle/>
          <a:p>
            <a:pPr lvl="0"/>
            <a:r>
              <a:rPr lang="vi-VN" b="1">
                <a:solidFill>
                  <a:schemeClr val="dk2"/>
                </a:solidFill>
                <a:latin typeface="Lexend Deca"/>
                <a:ea typeface="Lexend Deca"/>
                <a:cs typeface="Lexend Deca"/>
                <a:sym typeface="Lexend Deca"/>
              </a:rPr>
              <a:t>Cơ chế nhân bản trong Cassandra (Replication Strategie)</a:t>
            </a:r>
            <a:r>
              <a:rPr lang="en-US" b="1">
                <a:solidFill>
                  <a:schemeClr val="dk2"/>
                </a:solidFill>
                <a:latin typeface="Lexend Deca"/>
                <a:ea typeface="Lexend Deca"/>
                <a:cs typeface="Lexend Deca"/>
                <a:sym typeface="Lexend Deca"/>
              </a:rPr>
              <a:t>:</a:t>
            </a:r>
          </a:p>
          <a:p>
            <a:pPr marL="285750" lvl="0" indent="-285750">
              <a:buFontTx/>
              <a:buChar char="-"/>
            </a:pPr>
            <a:r>
              <a:rPr lang="vi-VN">
                <a:solidFill>
                  <a:schemeClr val="dk2"/>
                </a:solidFill>
                <a:latin typeface="Lexend Deca"/>
                <a:ea typeface="Lexend Deca"/>
                <a:cs typeface="Lexend Deca"/>
                <a:sym typeface="Lexend Deca"/>
              </a:rPr>
              <a:t>Cassandra cung cấp hai cách nhân bản dữ liệu khác nhau: nhân bản dữ liệu trên một máy (SimpleStrategy) hoặc phân tán dữ liệu trên nhiều máy (NetworkTopologyStrategy) trong cùng cluster.</a:t>
            </a:r>
            <a:endParaRPr lang="en-US">
              <a:solidFill>
                <a:schemeClr val="dk2"/>
              </a:solidFill>
              <a:latin typeface="Lexend Deca"/>
              <a:ea typeface="Lexend Deca"/>
              <a:cs typeface="Lexend Deca"/>
              <a:sym typeface="Lexend Deca"/>
            </a:endParaRPr>
          </a:p>
          <a:p>
            <a:pPr marL="285750" lvl="0" indent="-285750">
              <a:buFont typeface="Arial" panose="020B0604020202020204" pitchFamily="34" charset="0"/>
              <a:buChar char="•"/>
            </a:pPr>
            <a:r>
              <a:rPr lang="vi-VN">
                <a:solidFill>
                  <a:schemeClr val="dk2"/>
                </a:solidFill>
                <a:latin typeface="Lexend Deca"/>
                <a:ea typeface="Lexend Deca"/>
                <a:cs typeface="Lexend Deca"/>
                <a:sym typeface="Lexend Deca"/>
              </a:rPr>
              <a:t>SimpleStrategy: được sử dụng trên một máy đơn lẻ hoặc database được lưu trên một data center và cũng là giá trị mặc định khi tạo keyspace. </a:t>
            </a:r>
          </a:p>
          <a:p>
            <a:pPr marL="285750" lvl="0" indent="-285750">
              <a:buFont typeface="Arial" panose="020B0604020202020204" pitchFamily="34" charset="0"/>
              <a:buChar char="•"/>
            </a:pPr>
            <a:r>
              <a:rPr lang="vi-VN">
                <a:solidFill>
                  <a:schemeClr val="dk2"/>
                </a:solidFill>
                <a:latin typeface="Lexend Deca"/>
                <a:ea typeface="Lexend Deca"/>
                <a:cs typeface="Lexend Deca"/>
                <a:sym typeface="Lexend Deca"/>
              </a:rPr>
              <a:t>NetworkTopologyStrategy: Khi chúng ta có kế hoạch nhân bản dữ liệu trên nhiều data center trong một cluster thì NetworkTopologyStrategy là một sự lựa chọn hợp lý. Strategy này sẽ xác định bao nhiêu bản sao sẽ được lưu trữ trên mỗi data center.  </a:t>
            </a:r>
            <a:endParaRPr lang="en-US">
              <a:solidFill>
                <a:schemeClr val="dk2"/>
              </a:solidFill>
              <a:latin typeface="Lexend Deca"/>
              <a:ea typeface="Lexend Deca"/>
              <a:cs typeface="Lexend Deca"/>
              <a:sym typeface="Lexend Deca"/>
            </a:endParaRPr>
          </a:p>
          <a:p>
            <a:pPr lvl="0"/>
            <a:endParaRPr lang="vi-VN">
              <a:solidFill>
                <a:schemeClr val="dk2"/>
              </a:solidFill>
              <a:latin typeface="Lexend Deca"/>
              <a:ea typeface="Lexend Deca"/>
              <a:cs typeface="Lexend Deca"/>
              <a:sym typeface="Lexend Deca"/>
            </a:endParaRPr>
          </a:p>
        </p:txBody>
      </p:sp>
    </p:spTree>
    <p:extLst>
      <p:ext uri="{BB962C8B-B14F-4D97-AF65-F5344CB8AC3E}">
        <p14:creationId xmlns:p14="http://schemas.microsoft.com/office/powerpoint/2010/main" val="294882267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afterEffect">
                                  <p:stCondLst>
                                    <p:cond delay="0"/>
                                  </p:stCondLst>
                                  <p:childTnLst>
                                    <p:animScale>
                                      <p:cBhvr>
                                        <p:cTn id="6" dur="2000" fill="hold"/>
                                        <p:tgtEl>
                                          <p:spTgt spid="2036"/>
                                        </p:tgtEl>
                                      </p:cBhvr>
                                      <p:by x="150000" y="150000"/>
                                    </p:animScale>
                                  </p:childTnLst>
                                </p:cTn>
                              </p:par>
                            </p:childTnLst>
                          </p:cTn>
                        </p:par>
                        <p:par>
                          <p:cTn id="7" fill="hold">
                            <p:stCondLst>
                              <p:cond delay="2000"/>
                            </p:stCondLst>
                            <p:childTnLst>
                              <p:par>
                                <p:cTn id="8" presetID="22" presetClass="entr" presetSubtype="8" fill="hold" grpId="0" nodeType="after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6" grpId="0" animBg="1"/>
      <p:bldP spid="3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32"/>
          <p:cNvSpPr txBox="1">
            <a:spLocks noGrp="1"/>
          </p:cNvSpPr>
          <p:nvPr>
            <p:ph type="title"/>
          </p:nvPr>
        </p:nvSpPr>
        <p:spPr>
          <a:xfrm>
            <a:off x="1971310" y="824034"/>
            <a:ext cx="6165341" cy="401751"/>
          </a:xfrm>
          <a:prstGeom prst="rect">
            <a:avLst/>
          </a:prstGeom>
        </p:spPr>
        <p:txBody>
          <a:bodyPr spcFirstLastPara="1" wrap="square" lIns="91425" tIns="91425" rIns="91425" bIns="91425" anchor="ctr" anchorCtr="0">
            <a:noAutofit/>
          </a:bodyPr>
          <a:lstStyle/>
          <a:p>
            <a:r>
              <a:rPr lang="en-US" sz="2800"/>
              <a:t>Mô hình lưu trữ dữ liệu</a:t>
            </a:r>
          </a:p>
        </p:txBody>
      </p:sp>
      <p:grpSp>
        <p:nvGrpSpPr>
          <p:cNvPr id="2019" name="Google Shape;2019;p32"/>
          <p:cNvGrpSpPr/>
          <p:nvPr/>
        </p:nvGrpSpPr>
        <p:grpSpPr>
          <a:xfrm>
            <a:off x="172516" y="1067700"/>
            <a:ext cx="791150" cy="183900"/>
            <a:chOff x="-152477" y="0"/>
            <a:chExt cx="791150" cy="183900"/>
          </a:xfrm>
        </p:grpSpPr>
        <p:sp>
          <p:nvSpPr>
            <p:cNvPr id="2020" name="Google Shape;2020;p32"/>
            <p:cNvSpPr/>
            <p:nvPr/>
          </p:nvSpPr>
          <p:spPr>
            <a:xfrm rot="10800000">
              <a:off x="-152477"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2"/>
            <p:cNvSpPr/>
            <p:nvPr/>
          </p:nvSpPr>
          <p:spPr>
            <a:xfrm rot="10800000">
              <a:off x="136353"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2"/>
            <p:cNvSpPr/>
            <p:nvPr/>
          </p:nvSpPr>
          <p:spPr>
            <a:xfrm rot="10800000">
              <a:off x="425972"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3" name="Google Shape;2023;p32"/>
          <p:cNvSpPr/>
          <p:nvPr/>
        </p:nvSpPr>
        <p:spPr>
          <a:xfrm rot="5400000">
            <a:off x="7557689" y="4248904"/>
            <a:ext cx="187203" cy="1138704"/>
          </a:xfrm>
          <a:custGeom>
            <a:avLst/>
            <a:gdLst/>
            <a:ahLst/>
            <a:cxnLst/>
            <a:rect l="l" t="t" r="r" b="b"/>
            <a:pathLst>
              <a:path w="10566" h="64270" extrusionOk="0">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4" name="Google Shape;2024;p32"/>
          <p:cNvGrpSpPr/>
          <p:nvPr/>
        </p:nvGrpSpPr>
        <p:grpSpPr>
          <a:xfrm rot="5400000">
            <a:off x="7936836" y="1171455"/>
            <a:ext cx="691884" cy="292253"/>
            <a:chOff x="809743" y="3808106"/>
            <a:chExt cx="1195790" cy="505016"/>
          </a:xfrm>
        </p:grpSpPr>
        <p:sp>
          <p:nvSpPr>
            <p:cNvPr id="2025" name="Google Shape;2025;p32"/>
            <p:cNvSpPr/>
            <p:nvPr/>
          </p:nvSpPr>
          <p:spPr>
            <a:xfrm>
              <a:off x="809743" y="3808106"/>
              <a:ext cx="505016" cy="505016"/>
            </a:xfrm>
            <a:custGeom>
              <a:avLst/>
              <a:gdLst/>
              <a:ahLst/>
              <a:cxnLst/>
              <a:rect l="l" t="t" r="r" b="b"/>
              <a:pathLst>
                <a:path w="5937" h="5937" extrusionOk="0">
                  <a:moveTo>
                    <a:pt x="2968" y="1"/>
                  </a:moveTo>
                  <a:cubicBezTo>
                    <a:pt x="2181" y="1"/>
                    <a:pt x="1426" y="313"/>
                    <a:pt x="870" y="870"/>
                  </a:cubicBezTo>
                  <a:cubicBezTo>
                    <a:pt x="313" y="1427"/>
                    <a:pt x="0" y="2181"/>
                    <a:pt x="0" y="2969"/>
                  </a:cubicBezTo>
                  <a:cubicBezTo>
                    <a:pt x="0" y="3756"/>
                    <a:pt x="313" y="4510"/>
                    <a:pt x="870"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2"/>
            <p:cNvSpPr/>
            <p:nvPr/>
          </p:nvSpPr>
          <p:spPr>
            <a:xfrm>
              <a:off x="1155172" y="3808106"/>
              <a:ext cx="505016" cy="505016"/>
            </a:xfrm>
            <a:custGeom>
              <a:avLst/>
              <a:gdLst/>
              <a:ahLst/>
              <a:cxnLst/>
              <a:rect l="l" t="t" r="r" b="b"/>
              <a:pathLst>
                <a:path w="5937" h="5937" extrusionOk="0">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2"/>
            <p:cNvSpPr/>
            <p:nvPr/>
          </p:nvSpPr>
          <p:spPr>
            <a:xfrm>
              <a:off x="1500602" y="3808106"/>
              <a:ext cx="504931" cy="505016"/>
            </a:xfrm>
            <a:custGeom>
              <a:avLst/>
              <a:gdLst/>
              <a:ahLst/>
              <a:cxnLst/>
              <a:rect l="l" t="t" r="r" b="b"/>
              <a:pathLst>
                <a:path w="5936" h="5937" extrusionOk="0">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8" name="Google Shape;2028;p32"/>
          <p:cNvGrpSpPr/>
          <p:nvPr/>
        </p:nvGrpSpPr>
        <p:grpSpPr>
          <a:xfrm>
            <a:off x="1026733" y="4382987"/>
            <a:ext cx="670431" cy="451023"/>
            <a:chOff x="7963707" y="2800509"/>
            <a:chExt cx="337188" cy="226804"/>
          </a:xfrm>
        </p:grpSpPr>
        <p:sp>
          <p:nvSpPr>
            <p:cNvPr id="2029" name="Google Shape;2029;p32"/>
            <p:cNvSpPr/>
            <p:nvPr/>
          </p:nvSpPr>
          <p:spPr>
            <a:xfrm>
              <a:off x="7963707" y="2800509"/>
              <a:ext cx="337188" cy="226804"/>
            </a:xfrm>
            <a:custGeom>
              <a:avLst/>
              <a:gdLst/>
              <a:ahLst/>
              <a:cxnLst/>
              <a:rect l="l" t="t" r="r" b="b"/>
              <a:pathLst>
                <a:path w="29939" h="20138" extrusionOk="0">
                  <a:moveTo>
                    <a:pt x="0" y="1"/>
                  </a:moveTo>
                  <a:lnTo>
                    <a:pt x="0" y="20137"/>
                  </a:lnTo>
                  <a:lnTo>
                    <a:pt x="29938" y="20137"/>
                  </a:lnTo>
                  <a:lnTo>
                    <a:pt x="29938" y="1"/>
                  </a:lnTo>
                  <a:lnTo>
                    <a:pt x="14969" y="12656"/>
                  </a:lnTo>
                  <a:lnTo>
                    <a:pt x="0" y="1"/>
                  </a:lnTo>
                  <a:close/>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2"/>
            <p:cNvSpPr/>
            <p:nvPr/>
          </p:nvSpPr>
          <p:spPr>
            <a:xfrm>
              <a:off x="7963707" y="2800509"/>
              <a:ext cx="337165" cy="226804"/>
            </a:xfrm>
            <a:custGeom>
              <a:avLst/>
              <a:gdLst/>
              <a:ahLst/>
              <a:cxnLst/>
              <a:rect l="l" t="t" r="r" b="b"/>
              <a:pathLst>
                <a:path w="29937" h="20138" extrusionOk="0">
                  <a:moveTo>
                    <a:pt x="0" y="1"/>
                  </a:moveTo>
                  <a:lnTo>
                    <a:pt x="0" y="20137"/>
                  </a:lnTo>
                  <a:lnTo>
                    <a:pt x="29937" y="20137"/>
                  </a:lnTo>
                  <a:lnTo>
                    <a:pt x="29937" y="1"/>
                  </a:ln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2"/>
            <p:cNvSpPr/>
            <p:nvPr/>
          </p:nvSpPr>
          <p:spPr>
            <a:xfrm>
              <a:off x="7963707" y="2800509"/>
              <a:ext cx="337188" cy="142538"/>
            </a:xfrm>
            <a:custGeom>
              <a:avLst/>
              <a:gdLst/>
              <a:ahLst/>
              <a:cxnLst/>
              <a:rect l="l" t="t" r="r" b="b"/>
              <a:pathLst>
                <a:path w="29939" h="12656" extrusionOk="0">
                  <a:moveTo>
                    <a:pt x="0" y="1"/>
                  </a:moveTo>
                  <a:lnTo>
                    <a:pt x="14969" y="12656"/>
                  </a:lnTo>
                  <a:lnTo>
                    <a:pt x="29938" y="1"/>
                  </a:ln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2"/>
            <p:cNvSpPr/>
            <p:nvPr/>
          </p:nvSpPr>
          <p:spPr>
            <a:xfrm>
              <a:off x="7963707" y="2927617"/>
              <a:ext cx="148192" cy="99673"/>
            </a:xfrm>
            <a:custGeom>
              <a:avLst/>
              <a:gdLst/>
              <a:ahLst/>
              <a:cxnLst/>
              <a:rect l="l" t="t" r="r" b="b"/>
              <a:pathLst>
                <a:path w="13158" h="8850" extrusionOk="0">
                  <a:moveTo>
                    <a:pt x="13158" y="1"/>
                  </a:moveTo>
                  <a:lnTo>
                    <a:pt x="0" y="8850"/>
                  </a:lnTo>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2"/>
            <p:cNvSpPr/>
            <p:nvPr/>
          </p:nvSpPr>
          <p:spPr>
            <a:xfrm>
              <a:off x="8152714" y="2927640"/>
              <a:ext cx="148158" cy="99651"/>
            </a:xfrm>
            <a:custGeom>
              <a:avLst/>
              <a:gdLst/>
              <a:ahLst/>
              <a:cxnLst/>
              <a:rect l="l" t="t" r="r" b="b"/>
              <a:pathLst>
                <a:path w="13155" h="8848" extrusionOk="0">
                  <a:moveTo>
                    <a:pt x="13155" y="8848"/>
                  </a:moveTo>
                  <a:lnTo>
                    <a:pt x="1" y="0"/>
                  </a:lnTo>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4" name="Google Shape;2034;p32">
            <a:hlinkClick r:id="rId3" action="ppaction://hlinksldjump"/>
          </p:cNvPr>
          <p:cNvSpPr/>
          <p:nvPr/>
        </p:nvSpPr>
        <p:spPr>
          <a:xfrm>
            <a:off x="8276500" y="17832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a:solidFill>
                <a:schemeClr val="dk2"/>
              </a:solidFill>
              <a:latin typeface="BioRhyme"/>
              <a:ea typeface="BioRhyme"/>
              <a:cs typeface="BioRhyme"/>
              <a:sym typeface="BioRhyme"/>
            </a:endParaRPr>
          </a:p>
        </p:txBody>
      </p:sp>
      <p:sp>
        <p:nvSpPr>
          <p:cNvPr id="2035" name="Google Shape;2035;p32">
            <a:hlinkClick r:id="rId4" action="ppaction://hlinksldjump"/>
          </p:cNvPr>
          <p:cNvSpPr/>
          <p:nvPr/>
        </p:nvSpPr>
        <p:spPr>
          <a:xfrm>
            <a:off x="8276500" y="218650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01</a:t>
            </a:r>
            <a:endParaRPr>
              <a:solidFill>
                <a:schemeClr val="dk2"/>
              </a:solidFill>
              <a:latin typeface="BioRhyme"/>
              <a:ea typeface="BioRhyme"/>
              <a:cs typeface="BioRhyme"/>
              <a:sym typeface="BioRhyme"/>
            </a:endParaRPr>
          </a:p>
        </p:txBody>
      </p:sp>
      <p:sp>
        <p:nvSpPr>
          <p:cNvPr id="2036" name="Google Shape;2036;p32">
            <a:hlinkClick r:id="rId5" action="ppaction://hlinksldjump"/>
          </p:cNvPr>
          <p:cNvSpPr/>
          <p:nvPr/>
        </p:nvSpPr>
        <p:spPr>
          <a:xfrm>
            <a:off x="8276500" y="25897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02</a:t>
            </a:r>
            <a:endParaRPr>
              <a:solidFill>
                <a:schemeClr val="dk2"/>
              </a:solidFill>
              <a:latin typeface="BioRhyme"/>
              <a:ea typeface="BioRhyme"/>
              <a:cs typeface="BioRhyme"/>
              <a:sym typeface="BioRhyme"/>
            </a:endParaRPr>
          </a:p>
        </p:txBody>
      </p:sp>
      <p:grpSp>
        <p:nvGrpSpPr>
          <p:cNvPr id="2037" name="Google Shape;2037;p32"/>
          <p:cNvGrpSpPr/>
          <p:nvPr/>
        </p:nvGrpSpPr>
        <p:grpSpPr>
          <a:xfrm>
            <a:off x="8394749" y="1900554"/>
            <a:ext cx="170732" cy="168551"/>
            <a:chOff x="6232000" y="1435050"/>
            <a:chExt cx="488225" cy="481850"/>
          </a:xfrm>
        </p:grpSpPr>
        <p:sp>
          <p:nvSpPr>
            <p:cNvPr id="2038" name="Google Shape;2038;p32"/>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39" name="Google Shape;2039;p32"/>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40" name="Google Shape;2040;p32"/>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41" name="Google Shape;2041;p32"/>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42" name="Google Shape;2042;p32"/>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043" name="Google Shape;2043;p32">
            <a:hlinkClick r:id="rId6" action="ppaction://hlinksldjump"/>
          </p:cNvPr>
          <p:cNvSpPr/>
          <p:nvPr/>
        </p:nvSpPr>
        <p:spPr>
          <a:xfrm>
            <a:off x="8276500" y="29929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03</a:t>
            </a:r>
            <a:endParaRPr>
              <a:solidFill>
                <a:schemeClr val="dk2"/>
              </a:solidFill>
              <a:latin typeface="BioRhyme"/>
              <a:ea typeface="BioRhyme"/>
              <a:cs typeface="BioRhyme"/>
              <a:sym typeface="BioRhyme"/>
            </a:endParaRPr>
          </a:p>
        </p:txBody>
      </p:sp>
      <p:sp>
        <p:nvSpPr>
          <p:cNvPr id="2044" name="Google Shape;2044;p32">
            <a:hlinkClick r:id="rId7" action="ppaction://hlinksldjump"/>
          </p:cNvPr>
          <p:cNvSpPr/>
          <p:nvPr/>
        </p:nvSpPr>
        <p:spPr>
          <a:xfrm>
            <a:off x="8276500" y="33962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04</a:t>
            </a:r>
            <a:endParaRPr>
              <a:solidFill>
                <a:schemeClr val="dk2"/>
              </a:solidFill>
              <a:latin typeface="BioRhyme"/>
              <a:ea typeface="BioRhyme"/>
              <a:cs typeface="BioRhyme"/>
              <a:sym typeface="BioRhyme"/>
            </a:endParaRPr>
          </a:p>
        </p:txBody>
      </p:sp>
      <p:sp>
        <p:nvSpPr>
          <p:cNvPr id="2045" name="Google Shape;2045;p32">
            <a:hlinkClick r:id="rId8" action="ppaction://hlinksldjump"/>
          </p:cNvPr>
          <p:cNvSpPr/>
          <p:nvPr/>
        </p:nvSpPr>
        <p:spPr>
          <a:xfrm>
            <a:off x="8276500" y="37994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05</a:t>
            </a:r>
            <a:endParaRPr>
              <a:solidFill>
                <a:schemeClr val="dk2"/>
              </a:solidFill>
              <a:latin typeface="BioRhyme"/>
              <a:ea typeface="BioRhyme"/>
              <a:cs typeface="BioRhyme"/>
              <a:sym typeface="BioRhyme"/>
            </a:endParaRPr>
          </a:p>
        </p:txBody>
      </p:sp>
      <p:sp>
        <p:nvSpPr>
          <p:cNvPr id="31" name="Google Shape;2012;p32">
            <a:extLst>
              <a:ext uri="{FF2B5EF4-FFF2-40B4-BE49-F238E27FC236}">
                <a16:creationId xmlns:a16="http://schemas.microsoft.com/office/drawing/2014/main" id="{036FFBEB-19CE-D57D-012D-AE6AFD1DE806}"/>
              </a:ext>
            </a:extLst>
          </p:cNvPr>
          <p:cNvSpPr txBox="1"/>
          <p:nvPr/>
        </p:nvSpPr>
        <p:spPr>
          <a:xfrm>
            <a:off x="774401" y="710294"/>
            <a:ext cx="7307915" cy="3672648"/>
          </a:xfrm>
          <a:prstGeom prst="rect">
            <a:avLst/>
          </a:prstGeom>
          <a:noFill/>
          <a:ln>
            <a:noFill/>
          </a:ln>
        </p:spPr>
        <p:txBody>
          <a:bodyPr spcFirstLastPara="1" wrap="square" lIns="91425" tIns="91425" rIns="91425" bIns="91425" anchor="ctr" anchorCtr="0">
            <a:noAutofit/>
          </a:bodyPr>
          <a:lstStyle/>
          <a:p>
            <a:pPr lvl="0"/>
            <a:r>
              <a:rPr lang="vi-VN" b="1">
                <a:solidFill>
                  <a:schemeClr val="dk2"/>
                </a:solidFill>
                <a:latin typeface="Lexend Deca"/>
                <a:ea typeface="Lexend Deca"/>
                <a:cs typeface="Lexend Deca"/>
                <a:sym typeface="Lexend Deca"/>
              </a:rPr>
              <a:t>Tính nhất quán trong Cassandra (consistency)</a:t>
            </a:r>
            <a:r>
              <a:rPr lang="en-US" b="1">
                <a:solidFill>
                  <a:schemeClr val="dk2"/>
                </a:solidFill>
                <a:latin typeface="Lexend Deca"/>
                <a:ea typeface="Lexend Deca"/>
                <a:cs typeface="Lexend Deca"/>
                <a:sym typeface="Lexend Deca"/>
              </a:rPr>
              <a:t>:</a:t>
            </a:r>
          </a:p>
          <a:p>
            <a:pPr marL="285750" lvl="0" indent="-285750">
              <a:buFontTx/>
              <a:buChar char="-"/>
            </a:pPr>
            <a:r>
              <a:rPr lang="vi-VN">
                <a:solidFill>
                  <a:schemeClr val="dk2"/>
                </a:solidFill>
                <a:latin typeface="Lexend Deca"/>
                <a:ea typeface="Lexend Deca"/>
                <a:cs typeface="Lexend Deca"/>
                <a:sym typeface="Lexend Deca"/>
              </a:rPr>
              <a:t>Nhất quán ghi</a:t>
            </a:r>
          </a:p>
          <a:p>
            <a:pPr marL="285750" lvl="0" indent="-285750">
              <a:buFontTx/>
              <a:buChar char="-"/>
            </a:pPr>
            <a:r>
              <a:rPr lang="vi-VN">
                <a:solidFill>
                  <a:schemeClr val="dk2"/>
                </a:solidFill>
                <a:latin typeface="Lexend Deca"/>
                <a:ea typeface="Lexend Deca"/>
                <a:cs typeface="Lexend Deca"/>
                <a:sym typeface="Lexend Deca"/>
              </a:rPr>
              <a:t>Mức độ nhất quán - Consistency Levels</a:t>
            </a:r>
          </a:p>
          <a:p>
            <a:pPr marL="285750" lvl="0" indent="-285750">
              <a:buFontTx/>
              <a:buChar char="-"/>
            </a:pPr>
            <a:r>
              <a:rPr lang="vi-VN">
                <a:solidFill>
                  <a:schemeClr val="dk2"/>
                </a:solidFill>
                <a:latin typeface="Lexend Deca"/>
                <a:ea typeface="Lexend Deca"/>
                <a:cs typeface="Lexend Deca"/>
                <a:sym typeface="Lexend Deca"/>
              </a:rPr>
              <a:t>Đọc dữ liệu (read repair)</a:t>
            </a:r>
          </a:p>
          <a:p>
            <a:pPr marL="285750" lvl="0" indent="-285750">
              <a:buFontTx/>
              <a:buChar char="-"/>
            </a:pPr>
            <a:r>
              <a:rPr lang="vi-VN">
                <a:solidFill>
                  <a:schemeClr val="dk2"/>
                </a:solidFill>
                <a:latin typeface="Lexend Deca"/>
                <a:ea typeface="Lexend Deca"/>
                <a:cs typeface="Lexend Deca"/>
                <a:sym typeface="Lexend Deca"/>
              </a:rPr>
              <a:t>Anti-Entropy Node Repair</a:t>
            </a:r>
          </a:p>
        </p:txBody>
      </p:sp>
    </p:spTree>
    <p:extLst>
      <p:ext uri="{BB962C8B-B14F-4D97-AF65-F5344CB8AC3E}">
        <p14:creationId xmlns:p14="http://schemas.microsoft.com/office/powerpoint/2010/main" val="138810459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afterEffect">
                                  <p:stCondLst>
                                    <p:cond delay="0"/>
                                  </p:stCondLst>
                                  <p:childTnLst>
                                    <p:animScale>
                                      <p:cBhvr>
                                        <p:cTn id="6" dur="2000" fill="hold"/>
                                        <p:tgtEl>
                                          <p:spTgt spid="2036"/>
                                        </p:tgtEl>
                                      </p:cBhvr>
                                      <p:by x="150000" y="150000"/>
                                    </p:animScale>
                                  </p:childTnLst>
                                </p:cTn>
                              </p:par>
                            </p:childTnLst>
                          </p:cTn>
                        </p:par>
                        <p:par>
                          <p:cTn id="7" fill="hold">
                            <p:stCondLst>
                              <p:cond delay="2000"/>
                            </p:stCondLst>
                            <p:childTnLst>
                              <p:par>
                                <p:cTn id="8" presetID="22" presetClass="entr" presetSubtype="8" fill="hold" grpId="0" nodeType="after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6" grpId="0" animBg="1"/>
      <p:bldP spid="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32"/>
          <p:cNvSpPr txBox="1">
            <a:spLocks noGrp="1"/>
          </p:cNvSpPr>
          <p:nvPr>
            <p:ph type="title"/>
          </p:nvPr>
        </p:nvSpPr>
        <p:spPr>
          <a:xfrm>
            <a:off x="1971310" y="824034"/>
            <a:ext cx="6165341" cy="401751"/>
          </a:xfrm>
          <a:prstGeom prst="rect">
            <a:avLst/>
          </a:prstGeom>
        </p:spPr>
        <p:txBody>
          <a:bodyPr spcFirstLastPara="1" wrap="square" lIns="91425" tIns="91425" rIns="91425" bIns="91425" anchor="ctr" anchorCtr="0">
            <a:noAutofit/>
          </a:bodyPr>
          <a:lstStyle/>
          <a:p>
            <a:r>
              <a:rPr lang="en-US" sz="2800"/>
              <a:t>Mô hình lưu trữ dữ liệu</a:t>
            </a:r>
          </a:p>
        </p:txBody>
      </p:sp>
      <p:grpSp>
        <p:nvGrpSpPr>
          <p:cNvPr id="2019" name="Google Shape;2019;p32"/>
          <p:cNvGrpSpPr/>
          <p:nvPr/>
        </p:nvGrpSpPr>
        <p:grpSpPr>
          <a:xfrm>
            <a:off x="172516" y="1067700"/>
            <a:ext cx="791150" cy="183900"/>
            <a:chOff x="-152477" y="0"/>
            <a:chExt cx="791150" cy="183900"/>
          </a:xfrm>
        </p:grpSpPr>
        <p:sp>
          <p:nvSpPr>
            <p:cNvPr id="2020" name="Google Shape;2020;p32"/>
            <p:cNvSpPr/>
            <p:nvPr/>
          </p:nvSpPr>
          <p:spPr>
            <a:xfrm rot="10800000">
              <a:off x="-152477"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2"/>
            <p:cNvSpPr/>
            <p:nvPr/>
          </p:nvSpPr>
          <p:spPr>
            <a:xfrm rot="10800000">
              <a:off x="136353"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2"/>
            <p:cNvSpPr/>
            <p:nvPr/>
          </p:nvSpPr>
          <p:spPr>
            <a:xfrm rot="10800000">
              <a:off x="425972"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3" name="Google Shape;2023;p32"/>
          <p:cNvSpPr/>
          <p:nvPr/>
        </p:nvSpPr>
        <p:spPr>
          <a:xfrm rot="5400000">
            <a:off x="7557689" y="4248904"/>
            <a:ext cx="187203" cy="1138704"/>
          </a:xfrm>
          <a:custGeom>
            <a:avLst/>
            <a:gdLst/>
            <a:ahLst/>
            <a:cxnLst/>
            <a:rect l="l" t="t" r="r" b="b"/>
            <a:pathLst>
              <a:path w="10566" h="64270" extrusionOk="0">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4" name="Google Shape;2024;p32"/>
          <p:cNvGrpSpPr/>
          <p:nvPr/>
        </p:nvGrpSpPr>
        <p:grpSpPr>
          <a:xfrm rot="5400000">
            <a:off x="7936836" y="1171455"/>
            <a:ext cx="691884" cy="292253"/>
            <a:chOff x="809743" y="3808106"/>
            <a:chExt cx="1195790" cy="505016"/>
          </a:xfrm>
        </p:grpSpPr>
        <p:sp>
          <p:nvSpPr>
            <p:cNvPr id="2025" name="Google Shape;2025;p32"/>
            <p:cNvSpPr/>
            <p:nvPr/>
          </p:nvSpPr>
          <p:spPr>
            <a:xfrm>
              <a:off x="809743" y="3808106"/>
              <a:ext cx="505016" cy="505016"/>
            </a:xfrm>
            <a:custGeom>
              <a:avLst/>
              <a:gdLst/>
              <a:ahLst/>
              <a:cxnLst/>
              <a:rect l="l" t="t" r="r" b="b"/>
              <a:pathLst>
                <a:path w="5937" h="5937" extrusionOk="0">
                  <a:moveTo>
                    <a:pt x="2968" y="1"/>
                  </a:moveTo>
                  <a:cubicBezTo>
                    <a:pt x="2181" y="1"/>
                    <a:pt x="1426" y="313"/>
                    <a:pt x="870" y="870"/>
                  </a:cubicBezTo>
                  <a:cubicBezTo>
                    <a:pt x="313" y="1427"/>
                    <a:pt x="0" y="2181"/>
                    <a:pt x="0" y="2969"/>
                  </a:cubicBezTo>
                  <a:cubicBezTo>
                    <a:pt x="0" y="3756"/>
                    <a:pt x="313" y="4510"/>
                    <a:pt x="870"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2"/>
            <p:cNvSpPr/>
            <p:nvPr/>
          </p:nvSpPr>
          <p:spPr>
            <a:xfrm>
              <a:off x="1155172" y="3808106"/>
              <a:ext cx="505016" cy="505016"/>
            </a:xfrm>
            <a:custGeom>
              <a:avLst/>
              <a:gdLst/>
              <a:ahLst/>
              <a:cxnLst/>
              <a:rect l="l" t="t" r="r" b="b"/>
              <a:pathLst>
                <a:path w="5937" h="5937" extrusionOk="0">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2"/>
            <p:cNvSpPr/>
            <p:nvPr/>
          </p:nvSpPr>
          <p:spPr>
            <a:xfrm>
              <a:off x="1500602" y="3808106"/>
              <a:ext cx="504931" cy="505016"/>
            </a:xfrm>
            <a:custGeom>
              <a:avLst/>
              <a:gdLst/>
              <a:ahLst/>
              <a:cxnLst/>
              <a:rect l="l" t="t" r="r" b="b"/>
              <a:pathLst>
                <a:path w="5936" h="5937" extrusionOk="0">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8" name="Google Shape;2028;p32"/>
          <p:cNvGrpSpPr/>
          <p:nvPr/>
        </p:nvGrpSpPr>
        <p:grpSpPr>
          <a:xfrm>
            <a:off x="1026733" y="4382987"/>
            <a:ext cx="670431" cy="451023"/>
            <a:chOff x="7963707" y="2800509"/>
            <a:chExt cx="337188" cy="226804"/>
          </a:xfrm>
        </p:grpSpPr>
        <p:sp>
          <p:nvSpPr>
            <p:cNvPr id="2029" name="Google Shape;2029;p32"/>
            <p:cNvSpPr/>
            <p:nvPr/>
          </p:nvSpPr>
          <p:spPr>
            <a:xfrm>
              <a:off x="7963707" y="2800509"/>
              <a:ext cx="337188" cy="226804"/>
            </a:xfrm>
            <a:custGeom>
              <a:avLst/>
              <a:gdLst/>
              <a:ahLst/>
              <a:cxnLst/>
              <a:rect l="l" t="t" r="r" b="b"/>
              <a:pathLst>
                <a:path w="29939" h="20138" extrusionOk="0">
                  <a:moveTo>
                    <a:pt x="0" y="1"/>
                  </a:moveTo>
                  <a:lnTo>
                    <a:pt x="0" y="20137"/>
                  </a:lnTo>
                  <a:lnTo>
                    <a:pt x="29938" y="20137"/>
                  </a:lnTo>
                  <a:lnTo>
                    <a:pt x="29938" y="1"/>
                  </a:lnTo>
                  <a:lnTo>
                    <a:pt x="14969" y="12656"/>
                  </a:lnTo>
                  <a:lnTo>
                    <a:pt x="0" y="1"/>
                  </a:lnTo>
                  <a:close/>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2"/>
            <p:cNvSpPr/>
            <p:nvPr/>
          </p:nvSpPr>
          <p:spPr>
            <a:xfrm>
              <a:off x="7963707" y="2800509"/>
              <a:ext cx="337165" cy="226804"/>
            </a:xfrm>
            <a:custGeom>
              <a:avLst/>
              <a:gdLst/>
              <a:ahLst/>
              <a:cxnLst/>
              <a:rect l="l" t="t" r="r" b="b"/>
              <a:pathLst>
                <a:path w="29937" h="20138" extrusionOk="0">
                  <a:moveTo>
                    <a:pt x="0" y="1"/>
                  </a:moveTo>
                  <a:lnTo>
                    <a:pt x="0" y="20137"/>
                  </a:lnTo>
                  <a:lnTo>
                    <a:pt x="29937" y="20137"/>
                  </a:lnTo>
                  <a:lnTo>
                    <a:pt x="29937" y="1"/>
                  </a:ln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2"/>
            <p:cNvSpPr/>
            <p:nvPr/>
          </p:nvSpPr>
          <p:spPr>
            <a:xfrm>
              <a:off x="7963707" y="2800509"/>
              <a:ext cx="337188" cy="142538"/>
            </a:xfrm>
            <a:custGeom>
              <a:avLst/>
              <a:gdLst/>
              <a:ahLst/>
              <a:cxnLst/>
              <a:rect l="l" t="t" r="r" b="b"/>
              <a:pathLst>
                <a:path w="29939" h="12656" extrusionOk="0">
                  <a:moveTo>
                    <a:pt x="0" y="1"/>
                  </a:moveTo>
                  <a:lnTo>
                    <a:pt x="14969" y="12656"/>
                  </a:lnTo>
                  <a:lnTo>
                    <a:pt x="29938" y="1"/>
                  </a:ln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2"/>
            <p:cNvSpPr/>
            <p:nvPr/>
          </p:nvSpPr>
          <p:spPr>
            <a:xfrm>
              <a:off x="7963707" y="2927617"/>
              <a:ext cx="148192" cy="99673"/>
            </a:xfrm>
            <a:custGeom>
              <a:avLst/>
              <a:gdLst/>
              <a:ahLst/>
              <a:cxnLst/>
              <a:rect l="l" t="t" r="r" b="b"/>
              <a:pathLst>
                <a:path w="13158" h="8850" extrusionOk="0">
                  <a:moveTo>
                    <a:pt x="13158" y="1"/>
                  </a:moveTo>
                  <a:lnTo>
                    <a:pt x="0" y="8850"/>
                  </a:lnTo>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2"/>
            <p:cNvSpPr/>
            <p:nvPr/>
          </p:nvSpPr>
          <p:spPr>
            <a:xfrm>
              <a:off x="8152714" y="2927640"/>
              <a:ext cx="148158" cy="99651"/>
            </a:xfrm>
            <a:custGeom>
              <a:avLst/>
              <a:gdLst/>
              <a:ahLst/>
              <a:cxnLst/>
              <a:rect l="l" t="t" r="r" b="b"/>
              <a:pathLst>
                <a:path w="13155" h="8848" extrusionOk="0">
                  <a:moveTo>
                    <a:pt x="13155" y="8848"/>
                  </a:moveTo>
                  <a:lnTo>
                    <a:pt x="1" y="0"/>
                  </a:lnTo>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4" name="Google Shape;2034;p32">
            <a:hlinkClick r:id="rId3" action="ppaction://hlinksldjump"/>
          </p:cNvPr>
          <p:cNvSpPr/>
          <p:nvPr/>
        </p:nvSpPr>
        <p:spPr>
          <a:xfrm>
            <a:off x="8276500" y="17832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a:solidFill>
                <a:schemeClr val="dk2"/>
              </a:solidFill>
              <a:latin typeface="BioRhyme"/>
              <a:ea typeface="BioRhyme"/>
              <a:cs typeface="BioRhyme"/>
              <a:sym typeface="BioRhyme"/>
            </a:endParaRPr>
          </a:p>
        </p:txBody>
      </p:sp>
      <p:sp>
        <p:nvSpPr>
          <p:cNvPr id="2035" name="Google Shape;2035;p32">
            <a:hlinkClick r:id="rId4" action="ppaction://hlinksldjump"/>
          </p:cNvPr>
          <p:cNvSpPr/>
          <p:nvPr/>
        </p:nvSpPr>
        <p:spPr>
          <a:xfrm>
            <a:off x="8276500" y="218650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01</a:t>
            </a:r>
            <a:endParaRPr>
              <a:solidFill>
                <a:schemeClr val="dk2"/>
              </a:solidFill>
              <a:latin typeface="BioRhyme"/>
              <a:ea typeface="BioRhyme"/>
              <a:cs typeface="BioRhyme"/>
              <a:sym typeface="BioRhyme"/>
            </a:endParaRPr>
          </a:p>
        </p:txBody>
      </p:sp>
      <p:sp>
        <p:nvSpPr>
          <p:cNvPr id="2036" name="Google Shape;2036;p32">
            <a:hlinkClick r:id="rId5" action="ppaction://hlinksldjump"/>
          </p:cNvPr>
          <p:cNvSpPr/>
          <p:nvPr/>
        </p:nvSpPr>
        <p:spPr>
          <a:xfrm>
            <a:off x="8276500" y="25897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02</a:t>
            </a:r>
            <a:endParaRPr>
              <a:solidFill>
                <a:schemeClr val="dk2"/>
              </a:solidFill>
              <a:latin typeface="BioRhyme"/>
              <a:ea typeface="BioRhyme"/>
              <a:cs typeface="BioRhyme"/>
              <a:sym typeface="BioRhyme"/>
            </a:endParaRPr>
          </a:p>
        </p:txBody>
      </p:sp>
      <p:grpSp>
        <p:nvGrpSpPr>
          <p:cNvPr id="2037" name="Google Shape;2037;p32"/>
          <p:cNvGrpSpPr/>
          <p:nvPr/>
        </p:nvGrpSpPr>
        <p:grpSpPr>
          <a:xfrm>
            <a:off x="8394749" y="1900554"/>
            <a:ext cx="170732" cy="168551"/>
            <a:chOff x="6232000" y="1435050"/>
            <a:chExt cx="488225" cy="481850"/>
          </a:xfrm>
        </p:grpSpPr>
        <p:sp>
          <p:nvSpPr>
            <p:cNvPr id="2038" name="Google Shape;2038;p32"/>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39" name="Google Shape;2039;p32"/>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40" name="Google Shape;2040;p32"/>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41" name="Google Shape;2041;p32"/>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42" name="Google Shape;2042;p32"/>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043" name="Google Shape;2043;p32">
            <a:hlinkClick r:id="rId6" action="ppaction://hlinksldjump"/>
          </p:cNvPr>
          <p:cNvSpPr/>
          <p:nvPr/>
        </p:nvSpPr>
        <p:spPr>
          <a:xfrm>
            <a:off x="8276500" y="29929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03</a:t>
            </a:r>
            <a:endParaRPr>
              <a:solidFill>
                <a:schemeClr val="dk2"/>
              </a:solidFill>
              <a:latin typeface="BioRhyme"/>
              <a:ea typeface="BioRhyme"/>
              <a:cs typeface="BioRhyme"/>
              <a:sym typeface="BioRhyme"/>
            </a:endParaRPr>
          </a:p>
        </p:txBody>
      </p:sp>
      <p:sp>
        <p:nvSpPr>
          <p:cNvPr id="2044" name="Google Shape;2044;p32">
            <a:hlinkClick r:id="rId7" action="ppaction://hlinksldjump"/>
          </p:cNvPr>
          <p:cNvSpPr/>
          <p:nvPr/>
        </p:nvSpPr>
        <p:spPr>
          <a:xfrm>
            <a:off x="8276500" y="33962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04</a:t>
            </a:r>
            <a:endParaRPr>
              <a:solidFill>
                <a:schemeClr val="dk2"/>
              </a:solidFill>
              <a:latin typeface="BioRhyme"/>
              <a:ea typeface="BioRhyme"/>
              <a:cs typeface="BioRhyme"/>
              <a:sym typeface="BioRhyme"/>
            </a:endParaRPr>
          </a:p>
        </p:txBody>
      </p:sp>
      <p:sp>
        <p:nvSpPr>
          <p:cNvPr id="2045" name="Google Shape;2045;p32">
            <a:hlinkClick r:id="rId8" action="ppaction://hlinksldjump"/>
          </p:cNvPr>
          <p:cNvSpPr/>
          <p:nvPr/>
        </p:nvSpPr>
        <p:spPr>
          <a:xfrm>
            <a:off x="8276500" y="37994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05</a:t>
            </a:r>
            <a:endParaRPr>
              <a:solidFill>
                <a:schemeClr val="dk2"/>
              </a:solidFill>
              <a:latin typeface="BioRhyme"/>
              <a:ea typeface="BioRhyme"/>
              <a:cs typeface="BioRhyme"/>
              <a:sym typeface="BioRhyme"/>
            </a:endParaRPr>
          </a:p>
        </p:txBody>
      </p:sp>
      <p:sp>
        <p:nvSpPr>
          <p:cNvPr id="31" name="Google Shape;2012;p32">
            <a:extLst>
              <a:ext uri="{FF2B5EF4-FFF2-40B4-BE49-F238E27FC236}">
                <a16:creationId xmlns:a16="http://schemas.microsoft.com/office/drawing/2014/main" id="{036FFBEB-19CE-D57D-012D-AE6AFD1DE806}"/>
              </a:ext>
            </a:extLst>
          </p:cNvPr>
          <p:cNvSpPr txBox="1"/>
          <p:nvPr/>
        </p:nvSpPr>
        <p:spPr>
          <a:xfrm>
            <a:off x="774401" y="710294"/>
            <a:ext cx="4205813" cy="1476131"/>
          </a:xfrm>
          <a:prstGeom prst="rect">
            <a:avLst/>
          </a:prstGeom>
          <a:noFill/>
          <a:ln>
            <a:noFill/>
          </a:ln>
        </p:spPr>
        <p:txBody>
          <a:bodyPr spcFirstLastPara="1" wrap="square" lIns="91425" tIns="91425" rIns="91425" bIns="91425" anchor="ctr" anchorCtr="0">
            <a:noAutofit/>
          </a:bodyPr>
          <a:lstStyle/>
          <a:p>
            <a:pPr lvl="0"/>
            <a:r>
              <a:rPr lang="vi-VN" b="1">
                <a:solidFill>
                  <a:schemeClr val="dk2"/>
                </a:solidFill>
                <a:latin typeface="Lexend Deca"/>
                <a:ea typeface="Lexend Deca"/>
                <a:cs typeface="Lexend Deca"/>
                <a:sym typeface="Lexend Deca"/>
              </a:rPr>
              <a:t>Node điều phối (coordinator node)</a:t>
            </a:r>
            <a:r>
              <a:rPr lang="en-US" b="1">
                <a:solidFill>
                  <a:schemeClr val="dk2"/>
                </a:solidFill>
                <a:latin typeface="Lexend Deca"/>
                <a:ea typeface="Lexend Deca"/>
                <a:cs typeface="Lexend Deca"/>
                <a:sym typeface="Lexend Deca"/>
              </a:rPr>
              <a:t>:</a:t>
            </a:r>
          </a:p>
        </p:txBody>
      </p:sp>
      <p:pic>
        <p:nvPicPr>
          <p:cNvPr id="32" name="Picture 31" descr="Diagram&#10;&#10;Description automatically generated">
            <a:extLst>
              <a:ext uri="{FF2B5EF4-FFF2-40B4-BE49-F238E27FC236}">
                <a16:creationId xmlns:a16="http://schemas.microsoft.com/office/drawing/2014/main" id="{84DF3C9A-7772-BEF3-2E3A-218BEF59E95D}"/>
              </a:ext>
            </a:extLst>
          </p:cNvPr>
          <p:cNvPicPr>
            <a:picLocks noChangeAspect="1"/>
          </p:cNvPicPr>
          <p:nvPr/>
        </p:nvPicPr>
        <p:blipFill>
          <a:blip r:embed="rId9"/>
          <a:stretch>
            <a:fillRect/>
          </a:stretch>
        </p:blipFill>
        <p:spPr>
          <a:xfrm>
            <a:off x="3402190" y="1738051"/>
            <a:ext cx="3934417" cy="2512394"/>
          </a:xfrm>
          <a:prstGeom prst="rect">
            <a:avLst/>
          </a:prstGeom>
        </p:spPr>
      </p:pic>
    </p:spTree>
    <p:extLst>
      <p:ext uri="{BB962C8B-B14F-4D97-AF65-F5344CB8AC3E}">
        <p14:creationId xmlns:p14="http://schemas.microsoft.com/office/powerpoint/2010/main" val="314214410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afterEffect">
                                  <p:stCondLst>
                                    <p:cond delay="0"/>
                                  </p:stCondLst>
                                  <p:childTnLst>
                                    <p:animScale>
                                      <p:cBhvr>
                                        <p:cTn id="6" dur="2000" fill="hold"/>
                                        <p:tgtEl>
                                          <p:spTgt spid="2036"/>
                                        </p:tgtEl>
                                      </p:cBhvr>
                                      <p:by x="150000" y="150000"/>
                                    </p:animScale>
                                  </p:childTnLst>
                                </p:cTn>
                              </p:par>
                            </p:childTnLst>
                          </p:cTn>
                        </p:par>
                        <p:par>
                          <p:cTn id="7" fill="hold">
                            <p:stCondLst>
                              <p:cond delay="2000"/>
                            </p:stCondLst>
                            <p:childTnLst>
                              <p:par>
                                <p:cTn id="8" presetID="22" presetClass="entr" presetSubtype="8" fill="hold" grpId="0" nodeType="after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6" grpId="0" animBg="1"/>
      <p:bldP spid="3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32"/>
          <p:cNvSpPr txBox="1">
            <a:spLocks noGrp="1"/>
          </p:cNvSpPr>
          <p:nvPr>
            <p:ph type="title"/>
          </p:nvPr>
        </p:nvSpPr>
        <p:spPr>
          <a:xfrm>
            <a:off x="1971310" y="824034"/>
            <a:ext cx="6165341" cy="401751"/>
          </a:xfrm>
          <a:prstGeom prst="rect">
            <a:avLst/>
          </a:prstGeom>
        </p:spPr>
        <p:txBody>
          <a:bodyPr spcFirstLastPara="1" wrap="square" lIns="91425" tIns="91425" rIns="91425" bIns="91425" anchor="ctr" anchorCtr="0">
            <a:noAutofit/>
          </a:bodyPr>
          <a:lstStyle/>
          <a:p>
            <a:r>
              <a:rPr lang="en-US" sz="2800"/>
              <a:t>Mô hình lưu trữ dữ liệu</a:t>
            </a:r>
          </a:p>
        </p:txBody>
      </p:sp>
      <p:grpSp>
        <p:nvGrpSpPr>
          <p:cNvPr id="2019" name="Google Shape;2019;p32"/>
          <p:cNvGrpSpPr/>
          <p:nvPr/>
        </p:nvGrpSpPr>
        <p:grpSpPr>
          <a:xfrm>
            <a:off x="172516" y="1067700"/>
            <a:ext cx="791150" cy="183900"/>
            <a:chOff x="-152477" y="0"/>
            <a:chExt cx="791150" cy="183900"/>
          </a:xfrm>
        </p:grpSpPr>
        <p:sp>
          <p:nvSpPr>
            <p:cNvPr id="2020" name="Google Shape;2020;p32"/>
            <p:cNvSpPr/>
            <p:nvPr/>
          </p:nvSpPr>
          <p:spPr>
            <a:xfrm rot="10800000">
              <a:off x="-152477"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2"/>
            <p:cNvSpPr/>
            <p:nvPr/>
          </p:nvSpPr>
          <p:spPr>
            <a:xfrm rot="10800000">
              <a:off x="136353"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2"/>
            <p:cNvSpPr/>
            <p:nvPr/>
          </p:nvSpPr>
          <p:spPr>
            <a:xfrm rot="10800000">
              <a:off x="425972"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3" name="Google Shape;2023;p32"/>
          <p:cNvSpPr/>
          <p:nvPr/>
        </p:nvSpPr>
        <p:spPr>
          <a:xfrm rot="5400000">
            <a:off x="7557689" y="4248904"/>
            <a:ext cx="187203" cy="1138704"/>
          </a:xfrm>
          <a:custGeom>
            <a:avLst/>
            <a:gdLst/>
            <a:ahLst/>
            <a:cxnLst/>
            <a:rect l="l" t="t" r="r" b="b"/>
            <a:pathLst>
              <a:path w="10566" h="64270" extrusionOk="0">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4" name="Google Shape;2024;p32"/>
          <p:cNvGrpSpPr/>
          <p:nvPr/>
        </p:nvGrpSpPr>
        <p:grpSpPr>
          <a:xfrm rot="5400000">
            <a:off x="7936836" y="1171455"/>
            <a:ext cx="691884" cy="292253"/>
            <a:chOff x="809743" y="3808106"/>
            <a:chExt cx="1195790" cy="505016"/>
          </a:xfrm>
        </p:grpSpPr>
        <p:sp>
          <p:nvSpPr>
            <p:cNvPr id="2025" name="Google Shape;2025;p32"/>
            <p:cNvSpPr/>
            <p:nvPr/>
          </p:nvSpPr>
          <p:spPr>
            <a:xfrm>
              <a:off x="809743" y="3808106"/>
              <a:ext cx="505016" cy="505016"/>
            </a:xfrm>
            <a:custGeom>
              <a:avLst/>
              <a:gdLst/>
              <a:ahLst/>
              <a:cxnLst/>
              <a:rect l="l" t="t" r="r" b="b"/>
              <a:pathLst>
                <a:path w="5937" h="5937" extrusionOk="0">
                  <a:moveTo>
                    <a:pt x="2968" y="1"/>
                  </a:moveTo>
                  <a:cubicBezTo>
                    <a:pt x="2181" y="1"/>
                    <a:pt x="1426" y="313"/>
                    <a:pt x="870" y="870"/>
                  </a:cubicBezTo>
                  <a:cubicBezTo>
                    <a:pt x="313" y="1427"/>
                    <a:pt x="0" y="2181"/>
                    <a:pt x="0" y="2969"/>
                  </a:cubicBezTo>
                  <a:cubicBezTo>
                    <a:pt x="0" y="3756"/>
                    <a:pt x="313" y="4510"/>
                    <a:pt x="870"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2"/>
            <p:cNvSpPr/>
            <p:nvPr/>
          </p:nvSpPr>
          <p:spPr>
            <a:xfrm>
              <a:off x="1155172" y="3808106"/>
              <a:ext cx="505016" cy="505016"/>
            </a:xfrm>
            <a:custGeom>
              <a:avLst/>
              <a:gdLst/>
              <a:ahLst/>
              <a:cxnLst/>
              <a:rect l="l" t="t" r="r" b="b"/>
              <a:pathLst>
                <a:path w="5937" h="5937" extrusionOk="0">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2"/>
            <p:cNvSpPr/>
            <p:nvPr/>
          </p:nvSpPr>
          <p:spPr>
            <a:xfrm>
              <a:off x="1500602" y="3808106"/>
              <a:ext cx="504931" cy="505016"/>
            </a:xfrm>
            <a:custGeom>
              <a:avLst/>
              <a:gdLst/>
              <a:ahLst/>
              <a:cxnLst/>
              <a:rect l="l" t="t" r="r" b="b"/>
              <a:pathLst>
                <a:path w="5936" h="5937" extrusionOk="0">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8" name="Google Shape;2028;p32"/>
          <p:cNvGrpSpPr/>
          <p:nvPr/>
        </p:nvGrpSpPr>
        <p:grpSpPr>
          <a:xfrm>
            <a:off x="1026733" y="4382987"/>
            <a:ext cx="670431" cy="451023"/>
            <a:chOff x="7963707" y="2800509"/>
            <a:chExt cx="337188" cy="226804"/>
          </a:xfrm>
        </p:grpSpPr>
        <p:sp>
          <p:nvSpPr>
            <p:cNvPr id="2029" name="Google Shape;2029;p32"/>
            <p:cNvSpPr/>
            <p:nvPr/>
          </p:nvSpPr>
          <p:spPr>
            <a:xfrm>
              <a:off x="7963707" y="2800509"/>
              <a:ext cx="337188" cy="226804"/>
            </a:xfrm>
            <a:custGeom>
              <a:avLst/>
              <a:gdLst/>
              <a:ahLst/>
              <a:cxnLst/>
              <a:rect l="l" t="t" r="r" b="b"/>
              <a:pathLst>
                <a:path w="29939" h="20138" extrusionOk="0">
                  <a:moveTo>
                    <a:pt x="0" y="1"/>
                  </a:moveTo>
                  <a:lnTo>
                    <a:pt x="0" y="20137"/>
                  </a:lnTo>
                  <a:lnTo>
                    <a:pt x="29938" y="20137"/>
                  </a:lnTo>
                  <a:lnTo>
                    <a:pt x="29938" y="1"/>
                  </a:lnTo>
                  <a:lnTo>
                    <a:pt x="14969" y="12656"/>
                  </a:lnTo>
                  <a:lnTo>
                    <a:pt x="0" y="1"/>
                  </a:lnTo>
                  <a:close/>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2"/>
            <p:cNvSpPr/>
            <p:nvPr/>
          </p:nvSpPr>
          <p:spPr>
            <a:xfrm>
              <a:off x="7963707" y="2800509"/>
              <a:ext cx="337165" cy="226804"/>
            </a:xfrm>
            <a:custGeom>
              <a:avLst/>
              <a:gdLst/>
              <a:ahLst/>
              <a:cxnLst/>
              <a:rect l="l" t="t" r="r" b="b"/>
              <a:pathLst>
                <a:path w="29937" h="20138" extrusionOk="0">
                  <a:moveTo>
                    <a:pt x="0" y="1"/>
                  </a:moveTo>
                  <a:lnTo>
                    <a:pt x="0" y="20137"/>
                  </a:lnTo>
                  <a:lnTo>
                    <a:pt x="29937" y="20137"/>
                  </a:lnTo>
                  <a:lnTo>
                    <a:pt x="29937" y="1"/>
                  </a:ln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2"/>
            <p:cNvSpPr/>
            <p:nvPr/>
          </p:nvSpPr>
          <p:spPr>
            <a:xfrm>
              <a:off x="7963707" y="2800509"/>
              <a:ext cx="337188" cy="142538"/>
            </a:xfrm>
            <a:custGeom>
              <a:avLst/>
              <a:gdLst/>
              <a:ahLst/>
              <a:cxnLst/>
              <a:rect l="l" t="t" r="r" b="b"/>
              <a:pathLst>
                <a:path w="29939" h="12656" extrusionOk="0">
                  <a:moveTo>
                    <a:pt x="0" y="1"/>
                  </a:moveTo>
                  <a:lnTo>
                    <a:pt x="14969" y="12656"/>
                  </a:lnTo>
                  <a:lnTo>
                    <a:pt x="29938" y="1"/>
                  </a:ln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2"/>
            <p:cNvSpPr/>
            <p:nvPr/>
          </p:nvSpPr>
          <p:spPr>
            <a:xfrm>
              <a:off x="7963707" y="2927617"/>
              <a:ext cx="148192" cy="99673"/>
            </a:xfrm>
            <a:custGeom>
              <a:avLst/>
              <a:gdLst/>
              <a:ahLst/>
              <a:cxnLst/>
              <a:rect l="l" t="t" r="r" b="b"/>
              <a:pathLst>
                <a:path w="13158" h="8850" extrusionOk="0">
                  <a:moveTo>
                    <a:pt x="13158" y="1"/>
                  </a:moveTo>
                  <a:lnTo>
                    <a:pt x="0" y="8850"/>
                  </a:lnTo>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2"/>
            <p:cNvSpPr/>
            <p:nvPr/>
          </p:nvSpPr>
          <p:spPr>
            <a:xfrm>
              <a:off x="8152714" y="2927640"/>
              <a:ext cx="148158" cy="99651"/>
            </a:xfrm>
            <a:custGeom>
              <a:avLst/>
              <a:gdLst/>
              <a:ahLst/>
              <a:cxnLst/>
              <a:rect l="l" t="t" r="r" b="b"/>
              <a:pathLst>
                <a:path w="13155" h="8848" extrusionOk="0">
                  <a:moveTo>
                    <a:pt x="13155" y="8848"/>
                  </a:moveTo>
                  <a:lnTo>
                    <a:pt x="1" y="0"/>
                  </a:lnTo>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4" name="Google Shape;2034;p32">
            <a:hlinkClick r:id="rId3" action="ppaction://hlinksldjump"/>
          </p:cNvPr>
          <p:cNvSpPr/>
          <p:nvPr/>
        </p:nvSpPr>
        <p:spPr>
          <a:xfrm>
            <a:off x="8276500" y="17832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a:solidFill>
                <a:schemeClr val="dk2"/>
              </a:solidFill>
              <a:latin typeface="BioRhyme"/>
              <a:ea typeface="BioRhyme"/>
              <a:cs typeface="BioRhyme"/>
              <a:sym typeface="BioRhyme"/>
            </a:endParaRPr>
          </a:p>
        </p:txBody>
      </p:sp>
      <p:sp>
        <p:nvSpPr>
          <p:cNvPr id="2035" name="Google Shape;2035;p32">
            <a:hlinkClick r:id="rId4" action="ppaction://hlinksldjump"/>
          </p:cNvPr>
          <p:cNvSpPr/>
          <p:nvPr/>
        </p:nvSpPr>
        <p:spPr>
          <a:xfrm>
            <a:off x="8276500" y="218650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01</a:t>
            </a:r>
            <a:endParaRPr>
              <a:solidFill>
                <a:schemeClr val="dk2"/>
              </a:solidFill>
              <a:latin typeface="BioRhyme"/>
              <a:ea typeface="BioRhyme"/>
              <a:cs typeface="BioRhyme"/>
              <a:sym typeface="BioRhyme"/>
            </a:endParaRPr>
          </a:p>
        </p:txBody>
      </p:sp>
      <p:sp>
        <p:nvSpPr>
          <p:cNvPr id="2036" name="Google Shape;2036;p32">
            <a:hlinkClick r:id="rId5" action="ppaction://hlinksldjump"/>
          </p:cNvPr>
          <p:cNvSpPr/>
          <p:nvPr/>
        </p:nvSpPr>
        <p:spPr>
          <a:xfrm>
            <a:off x="8276500" y="25897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02</a:t>
            </a:r>
            <a:endParaRPr>
              <a:solidFill>
                <a:schemeClr val="dk2"/>
              </a:solidFill>
              <a:latin typeface="BioRhyme"/>
              <a:ea typeface="BioRhyme"/>
              <a:cs typeface="BioRhyme"/>
              <a:sym typeface="BioRhyme"/>
            </a:endParaRPr>
          </a:p>
        </p:txBody>
      </p:sp>
      <p:grpSp>
        <p:nvGrpSpPr>
          <p:cNvPr id="2037" name="Google Shape;2037;p32"/>
          <p:cNvGrpSpPr/>
          <p:nvPr/>
        </p:nvGrpSpPr>
        <p:grpSpPr>
          <a:xfrm>
            <a:off x="8394749" y="1900554"/>
            <a:ext cx="170732" cy="168551"/>
            <a:chOff x="6232000" y="1435050"/>
            <a:chExt cx="488225" cy="481850"/>
          </a:xfrm>
        </p:grpSpPr>
        <p:sp>
          <p:nvSpPr>
            <p:cNvPr id="2038" name="Google Shape;2038;p32"/>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39" name="Google Shape;2039;p32"/>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40" name="Google Shape;2040;p32"/>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41" name="Google Shape;2041;p32"/>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42" name="Google Shape;2042;p32"/>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043" name="Google Shape;2043;p32">
            <a:hlinkClick r:id="rId6" action="ppaction://hlinksldjump"/>
          </p:cNvPr>
          <p:cNvSpPr/>
          <p:nvPr/>
        </p:nvSpPr>
        <p:spPr>
          <a:xfrm>
            <a:off x="8276500" y="29929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03</a:t>
            </a:r>
            <a:endParaRPr>
              <a:solidFill>
                <a:schemeClr val="dk2"/>
              </a:solidFill>
              <a:latin typeface="BioRhyme"/>
              <a:ea typeface="BioRhyme"/>
              <a:cs typeface="BioRhyme"/>
              <a:sym typeface="BioRhyme"/>
            </a:endParaRPr>
          </a:p>
        </p:txBody>
      </p:sp>
      <p:sp>
        <p:nvSpPr>
          <p:cNvPr id="2044" name="Google Shape;2044;p32">
            <a:hlinkClick r:id="rId7" action="ppaction://hlinksldjump"/>
          </p:cNvPr>
          <p:cNvSpPr/>
          <p:nvPr/>
        </p:nvSpPr>
        <p:spPr>
          <a:xfrm>
            <a:off x="8276500" y="33962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04</a:t>
            </a:r>
            <a:endParaRPr>
              <a:solidFill>
                <a:schemeClr val="dk2"/>
              </a:solidFill>
              <a:latin typeface="BioRhyme"/>
              <a:ea typeface="BioRhyme"/>
              <a:cs typeface="BioRhyme"/>
              <a:sym typeface="BioRhyme"/>
            </a:endParaRPr>
          </a:p>
        </p:txBody>
      </p:sp>
      <p:sp>
        <p:nvSpPr>
          <p:cNvPr id="2045" name="Google Shape;2045;p32">
            <a:hlinkClick r:id="rId8" action="ppaction://hlinksldjump"/>
          </p:cNvPr>
          <p:cNvSpPr/>
          <p:nvPr/>
        </p:nvSpPr>
        <p:spPr>
          <a:xfrm>
            <a:off x="8276500" y="37994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05</a:t>
            </a:r>
            <a:endParaRPr>
              <a:solidFill>
                <a:schemeClr val="dk2"/>
              </a:solidFill>
              <a:latin typeface="BioRhyme"/>
              <a:ea typeface="BioRhyme"/>
              <a:cs typeface="BioRhyme"/>
              <a:sym typeface="BioRhyme"/>
            </a:endParaRPr>
          </a:p>
        </p:txBody>
      </p:sp>
      <p:sp>
        <p:nvSpPr>
          <p:cNvPr id="31" name="Google Shape;2012;p32">
            <a:extLst>
              <a:ext uri="{FF2B5EF4-FFF2-40B4-BE49-F238E27FC236}">
                <a16:creationId xmlns:a16="http://schemas.microsoft.com/office/drawing/2014/main" id="{036FFBEB-19CE-D57D-012D-AE6AFD1DE806}"/>
              </a:ext>
            </a:extLst>
          </p:cNvPr>
          <p:cNvSpPr txBox="1"/>
          <p:nvPr/>
        </p:nvSpPr>
        <p:spPr>
          <a:xfrm>
            <a:off x="774401" y="710294"/>
            <a:ext cx="7307915" cy="3672648"/>
          </a:xfrm>
          <a:prstGeom prst="rect">
            <a:avLst/>
          </a:prstGeom>
          <a:noFill/>
          <a:ln>
            <a:noFill/>
          </a:ln>
        </p:spPr>
        <p:txBody>
          <a:bodyPr spcFirstLastPara="1" wrap="square" lIns="91425" tIns="91425" rIns="91425" bIns="91425" anchor="ctr" anchorCtr="0">
            <a:noAutofit/>
          </a:bodyPr>
          <a:lstStyle/>
          <a:p>
            <a:pPr lvl="0"/>
            <a:r>
              <a:rPr lang="vi-VN" b="1">
                <a:solidFill>
                  <a:schemeClr val="dk2"/>
                </a:solidFill>
                <a:latin typeface="Lexend Deca"/>
                <a:ea typeface="Lexend Deca"/>
                <a:cs typeface="Lexend Deca"/>
                <a:sym typeface="Lexend Deca"/>
              </a:rPr>
              <a:t>Hinted Handoff </a:t>
            </a:r>
            <a:r>
              <a:rPr lang="en-US" b="1">
                <a:solidFill>
                  <a:schemeClr val="dk2"/>
                </a:solidFill>
                <a:latin typeface="Lexend Deca"/>
                <a:ea typeface="Lexend Deca"/>
                <a:cs typeface="Lexend Deca"/>
                <a:sym typeface="Lexend Deca"/>
              </a:rPr>
              <a:t>:</a:t>
            </a:r>
          </a:p>
          <a:p>
            <a:pPr marL="285750" lvl="0" indent="-285750">
              <a:buFontTx/>
              <a:buChar char="-"/>
            </a:pPr>
            <a:r>
              <a:rPr lang="vi-VN">
                <a:solidFill>
                  <a:schemeClr val="dk2"/>
                </a:solidFill>
                <a:latin typeface="Lexend Deca"/>
                <a:ea typeface="Lexend Deca"/>
                <a:cs typeface="Lexend Deca"/>
                <a:sym typeface="Lexend Deca"/>
              </a:rPr>
              <a:t>Hinted handoff là một tính năng nổi bật của Cassandra để giảm thời gian restore một node bị hỏng trở nên nhất quán. Nó cũng có thể được dùng để sẵn sang viết cho những ứng dụng không chịu được lỗi do ghi sai nhưng chịu được lỗi do đọc không nhất quán. Khi một tác vụ ghi được tạo, Cassandra nỗ lực viết vào tất cả các bản sao cho những row bị ảnh hưởng. Nếu một bản sao bị down tại thời điểm ghi, một bản sao sống tương ứng sẽ lưu trữ một hint. Hint bao gồm thông tin về vị trí cũng như dữ liệu được viết.</a:t>
            </a:r>
          </a:p>
        </p:txBody>
      </p:sp>
    </p:spTree>
    <p:extLst>
      <p:ext uri="{BB962C8B-B14F-4D97-AF65-F5344CB8AC3E}">
        <p14:creationId xmlns:p14="http://schemas.microsoft.com/office/powerpoint/2010/main" val="192337994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afterEffect">
                                  <p:stCondLst>
                                    <p:cond delay="0"/>
                                  </p:stCondLst>
                                  <p:childTnLst>
                                    <p:animScale>
                                      <p:cBhvr>
                                        <p:cTn id="6" dur="2000" fill="hold"/>
                                        <p:tgtEl>
                                          <p:spTgt spid="2036"/>
                                        </p:tgtEl>
                                      </p:cBhvr>
                                      <p:by x="150000" y="150000"/>
                                    </p:animScale>
                                  </p:childTnLst>
                                </p:cTn>
                              </p:par>
                            </p:childTnLst>
                          </p:cTn>
                        </p:par>
                        <p:par>
                          <p:cTn id="7" fill="hold">
                            <p:stCondLst>
                              <p:cond delay="2000"/>
                            </p:stCondLst>
                            <p:childTnLst>
                              <p:par>
                                <p:cTn id="8" presetID="22" presetClass="entr" presetSubtype="8" fill="hold" grpId="0" nodeType="after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6" grpId="0" animBg="1"/>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3"/>
        <p:cNvGrpSpPr/>
        <p:nvPr/>
      </p:nvGrpSpPr>
      <p:grpSpPr>
        <a:xfrm>
          <a:off x="0" y="0"/>
          <a:ext cx="0" cy="0"/>
          <a:chOff x="0" y="0"/>
          <a:chExt cx="0" cy="0"/>
        </a:xfrm>
      </p:grpSpPr>
      <p:sp>
        <p:nvSpPr>
          <p:cNvPr id="1884" name="Google Shape;1884;p29"/>
          <p:cNvSpPr txBox="1">
            <a:spLocks noGrp="1"/>
          </p:cNvSpPr>
          <p:nvPr>
            <p:ph type="title" idx="21"/>
          </p:nvPr>
        </p:nvSpPr>
        <p:spPr>
          <a:xfrm>
            <a:off x="715100" y="816775"/>
            <a:ext cx="7394400" cy="36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Nội dung</a:t>
            </a:r>
            <a:endParaRPr/>
          </a:p>
        </p:txBody>
      </p:sp>
      <p:sp>
        <p:nvSpPr>
          <p:cNvPr id="1885" name="Google Shape;1885;p29"/>
          <p:cNvSpPr/>
          <p:nvPr/>
        </p:nvSpPr>
        <p:spPr>
          <a:xfrm>
            <a:off x="1062125" y="1590100"/>
            <a:ext cx="544200" cy="5442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9"/>
          <p:cNvSpPr txBox="1">
            <a:spLocks noGrp="1"/>
          </p:cNvSpPr>
          <p:nvPr>
            <p:ph type="title" idx="2"/>
          </p:nvPr>
        </p:nvSpPr>
        <p:spPr>
          <a:xfrm>
            <a:off x="1062125" y="1691113"/>
            <a:ext cx="544200" cy="3387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s"/>
              <a:t>01</a:t>
            </a:r>
            <a:endParaRPr/>
          </a:p>
        </p:txBody>
      </p:sp>
      <p:sp>
        <p:nvSpPr>
          <p:cNvPr id="1887" name="Google Shape;1887;p29"/>
          <p:cNvSpPr/>
          <p:nvPr/>
        </p:nvSpPr>
        <p:spPr>
          <a:xfrm>
            <a:off x="1062125" y="2540250"/>
            <a:ext cx="544200" cy="5442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29"/>
          <p:cNvSpPr/>
          <p:nvPr/>
        </p:nvSpPr>
        <p:spPr>
          <a:xfrm>
            <a:off x="1062125" y="3490400"/>
            <a:ext cx="544200" cy="5442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9"/>
          <p:cNvSpPr/>
          <p:nvPr/>
        </p:nvSpPr>
        <p:spPr>
          <a:xfrm>
            <a:off x="5056725" y="1590100"/>
            <a:ext cx="544200" cy="5442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9"/>
          <p:cNvSpPr/>
          <p:nvPr/>
        </p:nvSpPr>
        <p:spPr>
          <a:xfrm>
            <a:off x="5056725" y="2540250"/>
            <a:ext cx="544200" cy="5442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2" name="Google Shape;1892;p29"/>
          <p:cNvGrpSpPr/>
          <p:nvPr/>
        </p:nvGrpSpPr>
        <p:grpSpPr>
          <a:xfrm>
            <a:off x="4373138" y="2368038"/>
            <a:ext cx="238200" cy="888600"/>
            <a:chOff x="779613" y="3311988"/>
            <a:chExt cx="238200" cy="888600"/>
          </a:xfrm>
        </p:grpSpPr>
        <p:sp>
          <p:nvSpPr>
            <p:cNvPr id="1893" name="Google Shape;1893;p29"/>
            <p:cNvSpPr/>
            <p:nvPr/>
          </p:nvSpPr>
          <p:spPr>
            <a:xfrm>
              <a:off x="779613" y="3962388"/>
              <a:ext cx="238200" cy="238200"/>
            </a:xfrm>
            <a:prstGeom prst="star4">
              <a:avLst>
                <a:gd name="adj" fmla="val 25456"/>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29"/>
            <p:cNvSpPr/>
            <p:nvPr/>
          </p:nvSpPr>
          <p:spPr>
            <a:xfrm>
              <a:off x="779613" y="3637188"/>
              <a:ext cx="238200" cy="238200"/>
            </a:xfrm>
            <a:prstGeom prst="star4">
              <a:avLst>
                <a:gd name="adj" fmla="val 25456"/>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9"/>
            <p:cNvSpPr/>
            <p:nvPr/>
          </p:nvSpPr>
          <p:spPr>
            <a:xfrm>
              <a:off x="779613" y="3311988"/>
              <a:ext cx="238200" cy="238200"/>
            </a:xfrm>
            <a:prstGeom prst="star4">
              <a:avLst>
                <a:gd name="adj" fmla="val 25456"/>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6" name="Google Shape;1896;p29"/>
          <p:cNvGrpSpPr/>
          <p:nvPr/>
        </p:nvGrpSpPr>
        <p:grpSpPr>
          <a:xfrm>
            <a:off x="827923" y="1044925"/>
            <a:ext cx="791150" cy="183900"/>
            <a:chOff x="-152477" y="0"/>
            <a:chExt cx="791150" cy="183900"/>
          </a:xfrm>
        </p:grpSpPr>
        <p:sp>
          <p:nvSpPr>
            <p:cNvPr id="1897" name="Google Shape;1897;p29"/>
            <p:cNvSpPr/>
            <p:nvPr/>
          </p:nvSpPr>
          <p:spPr>
            <a:xfrm rot="10800000">
              <a:off x="-152477" y="0"/>
              <a:ext cx="212700" cy="183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29"/>
            <p:cNvSpPr/>
            <p:nvPr/>
          </p:nvSpPr>
          <p:spPr>
            <a:xfrm rot="10800000">
              <a:off x="136353" y="0"/>
              <a:ext cx="212700" cy="183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29"/>
            <p:cNvSpPr/>
            <p:nvPr/>
          </p:nvSpPr>
          <p:spPr>
            <a:xfrm rot="10800000">
              <a:off x="425972" y="0"/>
              <a:ext cx="212700" cy="1839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0" name="Google Shape;1900;p29">
            <a:hlinkClick r:id="rId3" action="ppaction://hlinksldjump"/>
          </p:cNvPr>
          <p:cNvSpPr txBox="1">
            <a:spLocks noGrp="1"/>
          </p:cNvSpPr>
          <p:nvPr>
            <p:ph type="title" idx="3"/>
          </p:nvPr>
        </p:nvSpPr>
        <p:spPr>
          <a:xfrm>
            <a:off x="1666050" y="1692043"/>
            <a:ext cx="2261700" cy="36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Giới thiệu</a:t>
            </a:r>
            <a:endParaRPr/>
          </a:p>
        </p:txBody>
      </p:sp>
      <p:sp>
        <p:nvSpPr>
          <p:cNvPr id="1901" name="Google Shape;1901;p29"/>
          <p:cNvSpPr txBox="1">
            <a:spLocks noGrp="1"/>
          </p:cNvSpPr>
          <p:nvPr>
            <p:ph type="title" idx="4"/>
          </p:nvPr>
        </p:nvSpPr>
        <p:spPr>
          <a:xfrm>
            <a:off x="5056725" y="2643000"/>
            <a:ext cx="544200" cy="33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05</a:t>
            </a:r>
            <a:endParaRPr/>
          </a:p>
        </p:txBody>
      </p:sp>
      <p:sp>
        <p:nvSpPr>
          <p:cNvPr id="1903" name="Google Shape;1903;p29">
            <a:hlinkClick r:id="rId4" action="ppaction://hlinksldjump"/>
          </p:cNvPr>
          <p:cNvSpPr txBox="1">
            <a:spLocks noGrp="1"/>
          </p:cNvSpPr>
          <p:nvPr>
            <p:ph type="title" idx="6"/>
          </p:nvPr>
        </p:nvSpPr>
        <p:spPr>
          <a:xfrm>
            <a:off x="5699535" y="2654538"/>
            <a:ext cx="2261700" cy="36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Demo</a:t>
            </a:r>
            <a:endParaRPr/>
          </a:p>
        </p:txBody>
      </p:sp>
      <p:sp>
        <p:nvSpPr>
          <p:cNvPr id="1906" name="Google Shape;1906;p29">
            <a:hlinkClick r:id="rId5" action="ppaction://hlinksldjump"/>
          </p:cNvPr>
          <p:cNvSpPr txBox="1">
            <a:spLocks noGrp="1"/>
          </p:cNvSpPr>
          <p:nvPr>
            <p:ph type="title" idx="9"/>
          </p:nvPr>
        </p:nvSpPr>
        <p:spPr>
          <a:xfrm>
            <a:off x="1634313" y="2654538"/>
            <a:ext cx="2261700" cy="36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Kiến trúc và mô hình lưu trữ</a:t>
            </a:r>
            <a:endParaRPr/>
          </a:p>
        </p:txBody>
      </p:sp>
      <p:sp>
        <p:nvSpPr>
          <p:cNvPr id="1907" name="Google Shape;1907;p29"/>
          <p:cNvSpPr txBox="1">
            <a:spLocks noGrp="1"/>
          </p:cNvSpPr>
          <p:nvPr>
            <p:ph type="title" idx="13"/>
          </p:nvPr>
        </p:nvSpPr>
        <p:spPr>
          <a:xfrm>
            <a:off x="1062125" y="2642988"/>
            <a:ext cx="544200" cy="33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02</a:t>
            </a:r>
            <a:endParaRPr/>
          </a:p>
        </p:txBody>
      </p:sp>
      <p:sp>
        <p:nvSpPr>
          <p:cNvPr id="1910" name="Google Shape;1910;p29"/>
          <p:cNvSpPr txBox="1">
            <a:spLocks noGrp="1"/>
          </p:cNvSpPr>
          <p:nvPr>
            <p:ph type="title" idx="16"/>
          </p:nvPr>
        </p:nvSpPr>
        <p:spPr>
          <a:xfrm>
            <a:off x="1062125" y="3593150"/>
            <a:ext cx="544200" cy="33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03</a:t>
            </a:r>
            <a:endParaRPr/>
          </a:p>
        </p:txBody>
      </p:sp>
      <p:sp>
        <p:nvSpPr>
          <p:cNvPr id="1912" name="Google Shape;1912;p29">
            <a:hlinkClick r:id="rId6" action="ppaction://hlinksldjump"/>
          </p:cNvPr>
          <p:cNvSpPr txBox="1">
            <a:spLocks noGrp="1"/>
          </p:cNvSpPr>
          <p:nvPr>
            <p:ph type="title" idx="18"/>
          </p:nvPr>
        </p:nvSpPr>
        <p:spPr>
          <a:xfrm>
            <a:off x="5655421" y="1692043"/>
            <a:ext cx="2261700" cy="36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So sánh với các HQTCSDL khác</a:t>
            </a:r>
            <a:endParaRPr/>
          </a:p>
        </p:txBody>
      </p:sp>
      <p:sp>
        <p:nvSpPr>
          <p:cNvPr id="1913" name="Google Shape;1913;p29"/>
          <p:cNvSpPr txBox="1">
            <a:spLocks noGrp="1"/>
          </p:cNvSpPr>
          <p:nvPr>
            <p:ph type="title" idx="19"/>
          </p:nvPr>
        </p:nvSpPr>
        <p:spPr>
          <a:xfrm>
            <a:off x="5056725" y="1691100"/>
            <a:ext cx="544200" cy="33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04</a:t>
            </a:r>
            <a:endParaRPr/>
          </a:p>
        </p:txBody>
      </p:sp>
      <p:sp>
        <p:nvSpPr>
          <p:cNvPr id="1915" name="Google Shape;1915;p29">
            <a:hlinkClick r:id="rId7" action="ppaction://hlinksldjump"/>
          </p:cNvPr>
          <p:cNvSpPr txBox="1">
            <a:spLocks noGrp="1"/>
          </p:cNvSpPr>
          <p:nvPr>
            <p:ph type="title"/>
          </p:nvPr>
        </p:nvSpPr>
        <p:spPr>
          <a:xfrm>
            <a:off x="1634313" y="3559725"/>
            <a:ext cx="2261700" cy="36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Ưu điểm và nhược điểm</a:t>
            </a:r>
            <a:endParaRPr/>
          </a:p>
        </p:txBody>
      </p:sp>
      <p:grpSp>
        <p:nvGrpSpPr>
          <p:cNvPr id="1916" name="Google Shape;1916;p29"/>
          <p:cNvGrpSpPr/>
          <p:nvPr/>
        </p:nvGrpSpPr>
        <p:grpSpPr>
          <a:xfrm>
            <a:off x="7857360" y="1108919"/>
            <a:ext cx="920802" cy="920308"/>
            <a:chOff x="3808350" y="4506375"/>
            <a:chExt cx="1118700" cy="1118100"/>
          </a:xfrm>
        </p:grpSpPr>
        <p:sp>
          <p:nvSpPr>
            <p:cNvPr id="1917" name="Google Shape;1917;p29"/>
            <p:cNvSpPr/>
            <p:nvPr/>
          </p:nvSpPr>
          <p:spPr>
            <a:xfrm>
              <a:off x="4054047" y="4751926"/>
              <a:ext cx="627300" cy="627000"/>
            </a:xfrm>
            <a:prstGeom prst="blockArc">
              <a:avLst>
                <a:gd name="adj1" fmla="val 10800000"/>
                <a:gd name="adj2" fmla="val 30725"/>
                <a:gd name="adj3" fmla="val 1964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9"/>
            <p:cNvSpPr/>
            <p:nvPr/>
          </p:nvSpPr>
          <p:spPr>
            <a:xfrm>
              <a:off x="3934550" y="4632475"/>
              <a:ext cx="866400" cy="865800"/>
            </a:xfrm>
            <a:prstGeom prst="blockArc">
              <a:avLst>
                <a:gd name="adj1" fmla="val 10800000"/>
                <a:gd name="adj2" fmla="val 17224"/>
                <a:gd name="adj3" fmla="val 14069"/>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9"/>
            <p:cNvSpPr/>
            <p:nvPr/>
          </p:nvSpPr>
          <p:spPr>
            <a:xfrm>
              <a:off x="3808350" y="4506375"/>
              <a:ext cx="1118700" cy="1118100"/>
            </a:xfrm>
            <a:prstGeom prst="blockArc">
              <a:avLst>
                <a:gd name="adj1" fmla="val 10800000"/>
                <a:gd name="adj2" fmla="val 38444"/>
                <a:gd name="adj3" fmla="val 1140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1" name="Google Shape;1921;p29">
            <a:hlinkClick r:id="rId8" action="ppaction://hlinksldjump"/>
          </p:cNvPr>
          <p:cNvSpPr/>
          <p:nvPr/>
        </p:nvSpPr>
        <p:spPr>
          <a:xfrm>
            <a:off x="8276500" y="17832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a:solidFill>
                <a:schemeClr val="dk2"/>
              </a:solidFill>
              <a:latin typeface="BioRhyme"/>
              <a:ea typeface="BioRhyme"/>
              <a:cs typeface="BioRhyme"/>
              <a:sym typeface="BioRhyme"/>
            </a:endParaRPr>
          </a:p>
        </p:txBody>
      </p:sp>
      <p:sp>
        <p:nvSpPr>
          <p:cNvPr id="1922" name="Google Shape;1922;p29">
            <a:hlinkClick r:id="rId3" action="ppaction://hlinksldjump"/>
          </p:cNvPr>
          <p:cNvSpPr/>
          <p:nvPr/>
        </p:nvSpPr>
        <p:spPr>
          <a:xfrm>
            <a:off x="8276500" y="218650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01</a:t>
            </a:r>
            <a:endParaRPr>
              <a:solidFill>
                <a:schemeClr val="dk2"/>
              </a:solidFill>
              <a:latin typeface="BioRhyme"/>
              <a:ea typeface="BioRhyme"/>
              <a:cs typeface="BioRhyme"/>
              <a:sym typeface="BioRhyme"/>
            </a:endParaRPr>
          </a:p>
        </p:txBody>
      </p:sp>
      <p:sp>
        <p:nvSpPr>
          <p:cNvPr id="1923" name="Google Shape;1923;p29">
            <a:hlinkClick r:id="rId5" action="ppaction://hlinksldjump"/>
          </p:cNvPr>
          <p:cNvSpPr/>
          <p:nvPr/>
        </p:nvSpPr>
        <p:spPr>
          <a:xfrm>
            <a:off x="8276500" y="25897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02</a:t>
            </a:r>
            <a:endParaRPr>
              <a:solidFill>
                <a:schemeClr val="dk2"/>
              </a:solidFill>
              <a:latin typeface="BioRhyme"/>
              <a:ea typeface="BioRhyme"/>
              <a:cs typeface="BioRhyme"/>
              <a:sym typeface="BioRhyme"/>
            </a:endParaRPr>
          </a:p>
        </p:txBody>
      </p:sp>
      <p:grpSp>
        <p:nvGrpSpPr>
          <p:cNvPr id="1924" name="Google Shape;1924;p29"/>
          <p:cNvGrpSpPr/>
          <p:nvPr/>
        </p:nvGrpSpPr>
        <p:grpSpPr>
          <a:xfrm>
            <a:off x="8394749" y="1900554"/>
            <a:ext cx="170732" cy="168551"/>
            <a:chOff x="6232000" y="1435050"/>
            <a:chExt cx="488225" cy="481850"/>
          </a:xfrm>
        </p:grpSpPr>
        <p:sp>
          <p:nvSpPr>
            <p:cNvPr id="1925" name="Google Shape;1925;p29"/>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26" name="Google Shape;1926;p29"/>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27" name="Google Shape;1927;p29"/>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28" name="Google Shape;1928;p29"/>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29" name="Google Shape;1929;p29"/>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930" name="Google Shape;1930;p29">
            <a:hlinkClick r:id="rId7" action="ppaction://hlinksldjump"/>
          </p:cNvPr>
          <p:cNvSpPr/>
          <p:nvPr/>
        </p:nvSpPr>
        <p:spPr>
          <a:xfrm>
            <a:off x="8276500" y="29929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03</a:t>
            </a:r>
            <a:endParaRPr>
              <a:solidFill>
                <a:schemeClr val="dk2"/>
              </a:solidFill>
              <a:latin typeface="BioRhyme"/>
              <a:ea typeface="BioRhyme"/>
              <a:cs typeface="BioRhyme"/>
              <a:sym typeface="BioRhyme"/>
            </a:endParaRPr>
          </a:p>
        </p:txBody>
      </p:sp>
      <p:sp>
        <p:nvSpPr>
          <p:cNvPr id="1931" name="Google Shape;1931;p29">
            <a:hlinkClick r:id="rId6" action="ppaction://hlinksldjump"/>
          </p:cNvPr>
          <p:cNvSpPr/>
          <p:nvPr/>
        </p:nvSpPr>
        <p:spPr>
          <a:xfrm>
            <a:off x="8276500" y="33962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04</a:t>
            </a:r>
            <a:endParaRPr>
              <a:solidFill>
                <a:schemeClr val="dk2"/>
              </a:solidFill>
              <a:latin typeface="BioRhyme"/>
              <a:ea typeface="BioRhyme"/>
              <a:cs typeface="BioRhyme"/>
              <a:sym typeface="BioRhyme"/>
            </a:endParaRPr>
          </a:p>
        </p:txBody>
      </p:sp>
      <p:sp>
        <p:nvSpPr>
          <p:cNvPr id="1932" name="Google Shape;1932;p29">
            <a:hlinkClick r:id="rId4" action="ppaction://hlinksldjump"/>
          </p:cNvPr>
          <p:cNvSpPr/>
          <p:nvPr/>
        </p:nvSpPr>
        <p:spPr>
          <a:xfrm>
            <a:off x="8276500" y="37994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05</a:t>
            </a:r>
            <a:endParaRPr>
              <a:solidFill>
                <a:schemeClr val="dk2"/>
              </a:solidFill>
              <a:latin typeface="BioRhyme"/>
              <a:ea typeface="BioRhyme"/>
              <a:cs typeface="BioRhyme"/>
              <a:sym typeface="BioRhyme"/>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85"/>
                                        </p:tgtEl>
                                        <p:attrNameLst>
                                          <p:attrName>style.visibility</p:attrName>
                                        </p:attrNameLst>
                                      </p:cBhvr>
                                      <p:to>
                                        <p:strVal val="visible"/>
                                      </p:to>
                                    </p:set>
                                    <p:animEffect transition="in" filter="fade">
                                      <p:cBhvr>
                                        <p:cTn id="7" dur="500"/>
                                        <p:tgtEl>
                                          <p:spTgt spid="188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86"/>
                                        </p:tgtEl>
                                        <p:attrNameLst>
                                          <p:attrName>style.visibility</p:attrName>
                                        </p:attrNameLst>
                                      </p:cBhvr>
                                      <p:to>
                                        <p:strVal val="visible"/>
                                      </p:to>
                                    </p:set>
                                    <p:animEffect transition="in" filter="fade">
                                      <p:cBhvr>
                                        <p:cTn id="11" dur="500"/>
                                        <p:tgtEl>
                                          <p:spTgt spid="1886"/>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900"/>
                                        </p:tgtEl>
                                        <p:attrNameLst>
                                          <p:attrName>style.visibility</p:attrName>
                                        </p:attrNameLst>
                                      </p:cBhvr>
                                      <p:to>
                                        <p:strVal val="visible"/>
                                      </p:to>
                                    </p:set>
                                    <p:animEffect transition="in" filter="barn(inVertical)">
                                      <p:cBhvr>
                                        <p:cTn id="15" dur="500"/>
                                        <p:tgtEl>
                                          <p:spTgt spid="190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887"/>
                                        </p:tgtEl>
                                        <p:attrNameLst>
                                          <p:attrName>style.visibility</p:attrName>
                                        </p:attrNameLst>
                                      </p:cBhvr>
                                      <p:to>
                                        <p:strVal val="visible"/>
                                      </p:to>
                                    </p:set>
                                    <p:animEffect transition="in" filter="fade">
                                      <p:cBhvr>
                                        <p:cTn id="19" dur="500"/>
                                        <p:tgtEl>
                                          <p:spTgt spid="188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907"/>
                                        </p:tgtEl>
                                        <p:attrNameLst>
                                          <p:attrName>style.visibility</p:attrName>
                                        </p:attrNameLst>
                                      </p:cBhvr>
                                      <p:to>
                                        <p:strVal val="visible"/>
                                      </p:to>
                                    </p:set>
                                    <p:animEffect transition="in" filter="fade">
                                      <p:cBhvr>
                                        <p:cTn id="23" dur="500"/>
                                        <p:tgtEl>
                                          <p:spTgt spid="1907"/>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1906"/>
                                        </p:tgtEl>
                                        <p:attrNameLst>
                                          <p:attrName>style.visibility</p:attrName>
                                        </p:attrNameLst>
                                      </p:cBhvr>
                                      <p:to>
                                        <p:strVal val="visible"/>
                                      </p:to>
                                    </p:set>
                                    <p:animEffect transition="in" filter="barn(inVertical)">
                                      <p:cBhvr>
                                        <p:cTn id="27" dur="500"/>
                                        <p:tgtEl>
                                          <p:spTgt spid="1906"/>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888"/>
                                        </p:tgtEl>
                                        <p:attrNameLst>
                                          <p:attrName>style.visibility</p:attrName>
                                        </p:attrNameLst>
                                      </p:cBhvr>
                                      <p:to>
                                        <p:strVal val="visible"/>
                                      </p:to>
                                    </p:set>
                                    <p:animEffect transition="in" filter="fade">
                                      <p:cBhvr>
                                        <p:cTn id="31" dur="500"/>
                                        <p:tgtEl>
                                          <p:spTgt spid="1888"/>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910"/>
                                        </p:tgtEl>
                                        <p:attrNameLst>
                                          <p:attrName>style.visibility</p:attrName>
                                        </p:attrNameLst>
                                      </p:cBhvr>
                                      <p:to>
                                        <p:strVal val="visible"/>
                                      </p:to>
                                    </p:set>
                                    <p:animEffect transition="in" filter="fade">
                                      <p:cBhvr>
                                        <p:cTn id="35" dur="500"/>
                                        <p:tgtEl>
                                          <p:spTgt spid="1910"/>
                                        </p:tgtEl>
                                      </p:cBhvr>
                                    </p:animEffect>
                                  </p:childTnLst>
                                </p:cTn>
                              </p:par>
                            </p:childTnLst>
                          </p:cTn>
                        </p:par>
                        <p:par>
                          <p:cTn id="36" fill="hold">
                            <p:stCondLst>
                              <p:cond delay="4000"/>
                            </p:stCondLst>
                            <p:childTnLst>
                              <p:par>
                                <p:cTn id="37" presetID="16" presetClass="entr" presetSubtype="21" fill="hold" grpId="0" nodeType="afterEffect">
                                  <p:stCondLst>
                                    <p:cond delay="0"/>
                                  </p:stCondLst>
                                  <p:childTnLst>
                                    <p:set>
                                      <p:cBhvr>
                                        <p:cTn id="38" dur="1" fill="hold">
                                          <p:stCondLst>
                                            <p:cond delay="0"/>
                                          </p:stCondLst>
                                        </p:cTn>
                                        <p:tgtEl>
                                          <p:spTgt spid="1915"/>
                                        </p:tgtEl>
                                        <p:attrNameLst>
                                          <p:attrName>style.visibility</p:attrName>
                                        </p:attrNameLst>
                                      </p:cBhvr>
                                      <p:to>
                                        <p:strVal val="visible"/>
                                      </p:to>
                                    </p:set>
                                    <p:animEffect transition="in" filter="barn(inVertical)">
                                      <p:cBhvr>
                                        <p:cTn id="39" dur="500"/>
                                        <p:tgtEl>
                                          <p:spTgt spid="1915"/>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889"/>
                                        </p:tgtEl>
                                        <p:attrNameLst>
                                          <p:attrName>style.visibility</p:attrName>
                                        </p:attrNameLst>
                                      </p:cBhvr>
                                      <p:to>
                                        <p:strVal val="visible"/>
                                      </p:to>
                                    </p:set>
                                    <p:animEffect transition="in" filter="fade">
                                      <p:cBhvr>
                                        <p:cTn id="43" dur="500"/>
                                        <p:tgtEl>
                                          <p:spTgt spid="1889"/>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913"/>
                                        </p:tgtEl>
                                        <p:attrNameLst>
                                          <p:attrName>style.visibility</p:attrName>
                                        </p:attrNameLst>
                                      </p:cBhvr>
                                      <p:to>
                                        <p:strVal val="visible"/>
                                      </p:to>
                                    </p:set>
                                    <p:animEffect transition="in" filter="fade">
                                      <p:cBhvr>
                                        <p:cTn id="47" dur="500"/>
                                        <p:tgtEl>
                                          <p:spTgt spid="1913"/>
                                        </p:tgtEl>
                                      </p:cBhvr>
                                    </p:animEffect>
                                  </p:childTnLst>
                                </p:cTn>
                              </p:par>
                            </p:childTnLst>
                          </p:cTn>
                        </p:par>
                        <p:par>
                          <p:cTn id="48" fill="hold">
                            <p:stCondLst>
                              <p:cond delay="5500"/>
                            </p:stCondLst>
                            <p:childTnLst>
                              <p:par>
                                <p:cTn id="49" presetID="16" presetClass="entr" presetSubtype="21" fill="hold" grpId="0" nodeType="afterEffect">
                                  <p:stCondLst>
                                    <p:cond delay="0"/>
                                  </p:stCondLst>
                                  <p:childTnLst>
                                    <p:set>
                                      <p:cBhvr>
                                        <p:cTn id="50" dur="1" fill="hold">
                                          <p:stCondLst>
                                            <p:cond delay="0"/>
                                          </p:stCondLst>
                                        </p:cTn>
                                        <p:tgtEl>
                                          <p:spTgt spid="1912"/>
                                        </p:tgtEl>
                                        <p:attrNameLst>
                                          <p:attrName>style.visibility</p:attrName>
                                        </p:attrNameLst>
                                      </p:cBhvr>
                                      <p:to>
                                        <p:strVal val="visible"/>
                                      </p:to>
                                    </p:set>
                                    <p:animEffect transition="in" filter="barn(inVertical)">
                                      <p:cBhvr>
                                        <p:cTn id="51" dur="500"/>
                                        <p:tgtEl>
                                          <p:spTgt spid="1912"/>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890"/>
                                        </p:tgtEl>
                                        <p:attrNameLst>
                                          <p:attrName>style.visibility</p:attrName>
                                        </p:attrNameLst>
                                      </p:cBhvr>
                                      <p:to>
                                        <p:strVal val="visible"/>
                                      </p:to>
                                    </p:set>
                                    <p:animEffect transition="in" filter="fade">
                                      <p:cBhvr>
                                        <p:cTn id="55" dur="500"/>
                                        <p:tgtEl>
                                          <p:spTgt spid="1890"/>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1901"/>
                                        </p:tgtEl>
                                        <p:attrNameLst>
                                          <p:attrName>style.visibility</p:attrName>
                                        </p:attrNameLst>
                                      </p:cBhvr>
                                      <p:to>
                                        <p:strVal val="visible"/>
                                      </p:to>
                                    </p:set>
                                    <p:animEffect transition="in" filter="fade">
                                      <p:cBhvr>
                                        <p:cTn id="59" dur="500"/>
                                        <p:tgtEl>
                                          <p:spTgt spid="1901"/>
                                        </p:tgtEl>
                                      </p:cBhvr>
                                    </p:animEffect>
                                  </p:childTnLst>
                                </p:cTn>
                              </p:par>
                            </p:childTnLst>
                          </p:cTn>
                        </p:par>
                        <p:par>
                          <p:cTn id="60" fill="hold">
                            <p:stCondLst>
                              <p:cond delay="7000"/>
                            </p:stCondLst>
                            <p:childTnLst>
                              <p:par>
                                <p:cTn id="61" presetID="16" presetClass="entr" presetSubtype="21" fill="hold" grpId="0" nodeType="afterEffect">
                                  <p:stCondLst>
                                    <p:cond delay="0"/>
                                  </p:stCondLst>
                                  <p:childTnLst>
                                    <p:set>
                                      <p:cBhvr>
                                        <p:cTn id="62" dur="1" fill="hold">
                                          <p:stCondLst>
                                            <p:cond delay="0"/>
                                          </p:stCondLst>
                                        </p:cTn>
                                        <p:tgtEl>
                                          <p:spTgt spid="1903"/>
                                        </p:tgtEl>
                                        <p:attrNameLst>
                                          <p:attrName>style.visibility</p:attrName>
                                        </p:attrNameLst>
                                      </p:cBhvr>
                                      <p:to>
                                        <p:strVal val="visible"/>
                                      </p:to>
                                    </p:set>
                                    <p:animEffect transition="in" filter="barn(inVertical)">
                                      <p:cBhvr>
                                        <p:cTn id="63" dur="500"/>
                                        <p:tgtEl>
                                          <p:spTgt spid="19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5" grpId="0" animBg="1"/>
      <p:bldP spid="1886" grpId="0"/>
      <p:bldP spid="1887" grpId="0" animBg="1"/>
      <p:bldP spid="1888" grpId="0" animBg="1"/>
      <p:bldP spid="1889" grpId="0" animBg="1"/>
      <p:bldP spid="1890" grpId="0" animBg="1"/>
      <p:bldP spid="1900" grpId="0"/>
      <p:bldP spid="1901" grpId="0"/>
      <p:bldP spid="1903" grpId="0"/>
      <p:bldP spid="1906" grpId="0"/>
      <p:bldP spid="1907" grpId="0"/>
      <p:bldP spid="1910" grpId="0"/>
      <p:bldP spid="1912" grpId="0"/>
      <p:bldP spid="1913" grpId="0"/>
      <p:bldP spid="19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57"/>
        <p:cNvGrpSpPr/>
        <p:nvPr/>
      </p:nvGrpSpPr>
      <p:grpSpPr>
        <a:xfrm>
          <a:off x="0" y="0"/>
          <a:ext cx="0" cy="0"/>
          <a:chOff x="0" y="0"/>
          <a:chExt cx="0" cy="0"/>
        </a:xfrm>
      </p:grpSpPr>
      <p:sp>
        <p:nvSpPr>
          <p:cNvPr id="2458" name="Google Shape;2458;p40"/>
          <p:cNvSpPr/>
          <p:nvPr/>
        </p:nvSpPr>
        <p:spPr>
          <a:xfrm>
            <a:off x="3945350" y="1511175"/>
            <a:ext cx="1211400" cy="12114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0"/>
          <p:cNvSpPr txBox="1">
            <a:spLocks noGrp="1"/>
          </p:cNvSpPr>
          <p:nvPr>
            <p:ph type="title"/>
          </p:nvPr>
        </p:nvSpPr>
        <p:spPr>
          <a:xfrm>
            <a:off x="1823999" y="2780350"/>
            <a:ext cx="5741385" cy="39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Ưu và nhược điểm</a:t>
            </a:r>
            <a:endParaRPr/>
          </a:p>
        </p:txBody>
      </p:sp>
      <p:sp>
        <p:nvSpPr>
          <p:cNvPr id="2461" name="Google Shape;2461;p40"/>
          <p:cNvSpPr txBox="1">
            <a:spLocks noGrp="1"/>
          </p:cNvSpPr>
          <p:nvPr>
            <p:ph type="title" idx="2"/>
          </p:nvPr>
        </p:nvSpPr>
        <p:spPr>
          <a:xfrm>
            <a:off x="3875150" y="1695975"/>
            <a:ext cx="1351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03</a:t>
            </a:r>
            <a:endParaRPr/>
          </a:p>
        </p:txBody>
      </p:sp>
      <p:sp>
        <p:nvSpPr>
          <p:cNvPr id="2462" name="Google Shape;2462;p40"/>
          <p:cNvSpPr/>
          <p:nvPr/>
        </p:nvSpPr>
        <p:spPr>
          <a:xfrm>
            <a:off x="996441" y="1398663"/>
            <a:ext cx="563900" cy="563900"/>
          </a:xfrm>
          <a:custGeom>
            <a:avLst/>
            <a:gdLst/>
            <a:ahLst/>
            <a:cxnLst/>
            <a:rect l="l" t="t" r="r" b="b"/>
            <a:pathLst>
              <a:path w="22556" h="22556" extrusionOk="0">
                <a:moveTo>
                  <a:pt x="11277" y="0"/>
                </a:moveTo>
                <a:cubicBezTo>
                  <a:pt x="11277" y="6229"/>
                  <a:pt x="6229" y="11279"/>
                  <a:pt x="0" y="11279"/>
                </a:cubicBezTo>
                <a:cubicBezTo>
                  <a:pt x="6229" y="11279"/>
                  <a:pt x="11277" y="16326"/>
                  <a:pt x="11277" y="22556"/>
                </a:cubicBezTo>
                <a:cubicBezTo>
                  <a:pt x="11277" y="16326"/>
                  <a:pt x="16327" y="11279"/>
                  <a:pt x="22556" y="11279"/>
                </a:cubicBezTo>
                <a:cubicBezTo>
                  <a:pt x="16327" y="11279"/>
                  <a:pt x="11277" y="6229"/>
                  <a:pt x="11277" y="0"/>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63" name="Google Shape;2463;p40"/>
          <p:cNvGrpSpPr/>
          <p:nvPr/>
        </p:nvGrpSpPr>
        <p:grpSpPr>
          <a:xfrm>
            <a:off x="763425" y="2927150"/>
            <a:ext cx="847800" cy="637725"/>
            <a:chOff x="6402875" y="3966050"/>
            <a:chExt cx="847800" cy="637725"/>
          </a:xfrm>
        </p:grpSpPr>
        <p:sp>
          <p:nvSpPr>
            <p:cNvPr id="2464" name="Google Shape;2464;p40"/>
            <p:cNvSpPr/>
            <p:nvPr/>
          </p:nvSpPr>
          <p:spPr>
            <a:xfrm>
              <a:off x="6402875" y="3966050"/>
              <a:ext cx="847800" cy="637725"/>
            </a:xfrm>
            <a:custGeom>
              <a:avLst/>
              <a:gdLst/>
              <a:ahLst/>
              <a:cxnLst/>
              <a:rect l="l" t="t" r="r" b="b"/>
              <a:pathLst>
                <a:path w="33912" h="25509" extrusionOk="0">
                  <a:moveTo>
                    <a:pt x="3022" y="1"/>
                  </a:moveTo>
                  <a:cubicBezTo>
                    <a:pt x="1354" y="1"/>
                    <a:pt x="1" y="1354"/>
                    <a:pt x="1" y="3023"/>
                  </a:cubicBezTo>
                  <a:lnTo>
                    <a:pt x="1" y="16944"/>
                  </a:lnTo>
                  <a:cubicBezTo>
                    <a:pt x="1" y="18613"/>
                    <a:pt x="1354" y="19966"/>
                    <a:pt x="3022" y="19966"/>
                  </a:cubicBezTo>
                  <a:lnTo>
                    <a:pt x="3022" y="23996"/>
                  </a:lnTo>
                  <a:cubicBezTo>
                    <a:pt x="3022" y="24868"/>
                    <a:pt x="3737" y="25508"/>
                    <a:pt x="4532" y="25508"/>
                  </a:cubicBezTo>
                  <a:cubicBezTo>
                    <a:pt x="4740" y="25508"/>
                    <a:pt x="4954" y="25464"/>
                    <a:pt x="5162" y="25369"/>
                  </a:cubicBezTo>
                  <a:lnTo>
                    <a:pt x="16956" y="19966"/>
                  </a:lnTo>
                  <a:lnTo>
                    <a:pt x="30892" y="19966"/>
                  </a:lnTo>
                  <a:cubicBezTo>
                    <a:pt x="32559" y="19966"/>
                    <a:pt x="33912" y="18613"/>
                    <a:pt x="33912" y="16944"/>
                  </a:cubicBezTo>
                  <a:lnTo>
                    <a:pt x="33912" y="3023"/>
                  </a:lnTo>
                  <a:cubicBezTo>
                    <a:pt x="33912" y="1354"/>
                    <a:pt x="32559" y="1"/>
                    <a:pt x="30892"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65" name="Google Shape;2465;p40"/>
            <p:cNvCxnSpPr/>
            <p:nvPr/>
          </p:nvCxnSpPr>
          <p:spPr>
            <a:xfrm>
              <a:off x="6499100" y="4094900"/>
              <a:ext cx="655500" cy="0"/>
            </a:xfrm>
            <a:prstGeom prst="straightConnector1">
              <a:avLst/>
            </a:prstGeom>
            <a:noFill/>
            <a:ln w="9525" cap="flat" cmpd="sng">
              <a:solidFill>
                <a:schemeClr val="dk2"/>
              </a:solidFill>
              <a:prstDash val="solid"/>
              <a:round/>
              <a:headEnd type="none" w="med" len="med"/>
              <a:tailEnd type="none" w="med" len="med"/>
            </a:ln>
          </p:spPr>
        </p:cxnSp>
        <p:cxnSp>
          <p:nvCxnSpPr>
            <p:cNvPr id="2466" name="Google Shape;2466;p40"/>
            <p:cNvCxnSpPr/>
            <p:nvPr/>
          </p:nvCxnSpPr>
          <p:spPr>
            <a:xfrm>
              <a:off x="6499100" y="4214350"/>
              <a:ext cx="655500" cy="0"/>
            </a:xfrm>
            <a:prstGeom prst="straightConnector1">
              <a:avLst/>
            </a:prstGeom>
            <a:noFill/>
            <a:ln w="9525" cap="flat" cmpd="sng">
              <a:solidFill>
                <a:schemeClr val="dk2"/>
              </a:solidFill>
              <a:prstDash val="solid"/>
              <a:round/>
              <a:headEnd type="none" w="med" len="med"/>
              <a:tailEnd type="none" w="med" len="med"/>
            </a:ln>
          </p:spPr>
        </p:cxnSp>
        <p:cxnSp>
          <p:nvCxnSpPr>
            <p:cNvPr id="2467" name="Google Shape;2467;p40"/>
            <p:cNvCxnSpPr/>
            <p:nvPr/>
          </p:nvCxnSpPr>
          <p:spPr>
            <a:xfrm>
              <a:off x="6499100" y="4333800"/>
              <a:ext cx="655500" cy="0"/>
            </a:xfrm>
            <a:prstGeom prst="straightConnector1">
              <a:avLst/>
            </a:prstGeom>
            <a:noFill/>
            <a:ln w="9525" cap="flat" cmpd="sng">
              <a:solidFill>
                <a:schemeClr val="dk2"/>
              </a:solidFill>
              <a:prstDash val="solid"/>
              <a:round/>
              <a:headEnd type="none" w="med" len="med"/>
              <a:tailEnd type="none" w="med" len="med"/>
            </a:ln>
          </p:spPr>
        </p:cxnSp>
      </p:grpSp>
      <p:grpSp>
        <p:nvGrpSpPr>
          <p:cNvPr id="2468" name="Google Shape;2468;p40"/>
          <p:cNvGrpSpPr/>
          <p:nvPr/>
        </p:nvGrpSpPr>
        <p:grpSpPr>
          <a:xfrm>
            <a:off x="7069123" y="479800"/>
            <a:ext cx="791150" cy="183900"/>
            <a:chOff x="-152477" y="0"/>
            <a:chExt cx="791150" cy="183900"/>
          </a:xfrm>
        </p:grpSpPr>
        <p:sp>
          <p:nvSpPr>
            <p:cNvPr id="2469" name="Google Shape;2469;p40"/>
            <p:cNvSpPr/>
            <p:nvPr/>
          </p:nvSpPr>
          <p:spPr>
            <a:xfrm rot="10800000">
              <a:off x="-152477"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0"/>
            <p:cNvSpPr/>
            <p:nvPr/>
          </p:nvSpPr>
          <p:spPr>
            <a:xfrm rot="10800000">
              <a:off x="136353"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0"/>
            <p:cNvSpPr/>
            <p:nvPr/>
          </p:nvSpPr>
          <p:spPr>
            <a:xfrm rot="10800000">
              <a:off x="425972"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2" name="Google Shape;2472;p40"/>
          <p:cNvGrpSpPr/>
          <p:nvPr/>
        </p:nvGrpSpPr>
        <p:grpSpPr>
          <a:xfrm>
            <a:off x="7461510" y="1617469"/>
            <a:ext cx="920802" cy="920308"/>
            <a:chOff x="3808350" y="4506375"/>
            <a:chExt cx="1118700" cy="1118100"/>
          </a:xfrm>
        </p:grpSpPr>
        <p:sp>
          <p:nvSpPr>
            <p:cNvPr id="2473" name="Google Shape;2473;p40"/>
            <p:cNvSpPr/>
            <p:nvPr/>
          </p:nvSpPr>
          <p:spPr>
            <a:xfrm>
              <a:off x="4054047" y="4751926"/>
              <a:ext cx="627300" cy="627000"/>
            </a:xfrm>
            <a:prstGeom prst="blockArc">
              <a:avLst>
                <a:gd name="adj1" fmla="val 10800000"/>
                <a:gd name="adj2" fmla="val 30725"/>
                <a:gd name="adj3" fmla="val 1964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0"/>
            <p:cNvSpPr/>
            <p:nvPr/>
          </p:nvSpPr>
          <p:spPr>
            <a:xfrm>
              <a:off x="3934550" y="4632475"/>
              <a:ext cx="866400" cy="865800"/>
            </a:xfrm>
            <a:prstGeom prst="blockArc">
              <a:avLst>
                <a:gd name="adj1" fmla="val 10800000"/>
                <a:gd name="adj2" fmla="val 17224"/>
                <a:gd name="adj3" fmla="val 14069"/>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0"/>
            <p:cNvSpPr/>
            <p:nvPr/>
          </p:nvSpPr>
          <p:spPr>
            <a:xfrm>
              <a:off x="3808350" y="4506375"/>
              <a:ext cx="1118700" cy="1118100"/>
            </a:xfrm>
            <a:prstGeom prst="blockArc">
              <a:avLst>
                <a:gd name="adj1" fmla="val 10800000"/>
                <a:gd name="adj2" fmla="val 38444"/>
                <a:gd name="adj3" fmla="val 1140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6" name="Google Shape;2476;p40"/>
          <p:cNvGrpSpPr/>
          <p:nvPr/>
        </p:nvGrpSpPr>
        <p:grpSpPr>
          <a:xfrm>
            <a:off x="6470186" y="4046017"/>
            <a:ext cx="691884" cy="292253"/>
            <a:chOff x="809743" y="3808106"/>
            <a:chExt cx="1195790" cy="505016"/>
          </a:xfrm>
        </p:grpSpPr>
        <p:sp>
          <p:nvSpPr>
            <p:cNvPr id="2477" name="Google Shape;2477;p40"/>
            <p:cNvSpPr/>
            <p:nvPr/>
          </p:nvSpPr>
          <p:spPr>
            <a:xfrm>
              <a:off x="809743" y="3808106"/>
              <a:ext cx="505016" cy="505016"/>
            </a:xfrm>
            <a:custGeom>
              <a:avLst/>
              <a:gdLst/>
              <a:ahLst/>
              <a:cxnLst/>
              <a:rect l="l" t="t" r="r" b="b"/>
              <a:pathLst>
                <a:path w="5937" h="5937" extrusionOk="0">
                  <a:moveTo>
                    <a:pt x="2968" y="1"/>
                  </a:moveTo>
                  <a:cubicBezTo>
                    <a:pt x="2181" y="1"/>
                    <a:pt x="1426" y="313"/>
                    <a:pt x="870" y="870"/>
                  </a:cubicBezTo>
                  <a:cubicBezTo>
                    <a:pt x="313" y="1427"/>
                    <a:pt x="0" y="2181"/>
                    <a:pt x="0" y="2969"/>
                  </a:cubicBezTo>
                  <a:cubicBezTo>
                    <a:pt x="0" y="3756"/>
                    <a:pt x="313" y="4510"/>
                    <a:pt x="870"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0"/>
            <p:cNvSpPr/>
            <p:nvPr/>
          </p:nvSpPr>
          <p:spPr>
            <a:xfrm>
              <a:off x="1155172" y="3808106"/>
              <a:ext cx="505016" cy="505016"/>
            </a:xfrm>
            <a:custGeom>
              <a:avLst/>
              <a:gdLst/>
              <a:ahLst/>
              <a:cxnLst/>
              <a:rect l="l" t="t" r="r" b="b"/>
              <a:pathLst>
                <a:path w="5937" h="5937" extrusionOk="0">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0"/>
            <p:cNvSpPr/>
            <p:nvPr/>
          </p:nvSpPr>
          <p:spPr>
            <a:xfrm>
              <a:off x="1500602" y="3808106"/>
              <a:ext cx="504931" cy="505016"/>
            </a:xfrm>
            <a:custGeom>
              <a:avLst/>
              <a:gdLst/>
              <a:ahLst/>
              <a:cxnLst/>
              <a:rect l="l" t="t" r="r" b="b"/>
              <a:pathLst>
                <a:path w="5936" h="5937" extrusionOk="0">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0" name="Google Shape;2480;p40">
            <a:hlinkClick r:id="" action="ppaction://noaction"/>
          </p:cNvPr>
          <p:cNvSpPr/>
          <p:nvPr/>
        </p:nvSpPr>
        <p:spPr>
          <a:xfrm>
            <a:off x="7860275" y="3796701"/>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a:solidFill>
                <a:schemeClr val="dk2"/>
              </a:solidFill>
              <a:latin typeface="BioRhyme"/>
              <a:ea typeface="BioRhyme"/>
              <a:cs typeface="BioRhyme"/>
              <a:sym typeface="BioRhyme"/>
            </a:endParaRPr>
          </a:p>
        </p:txBody>
      </p:sp>
      <p:grpSp>
        <p:nvGrpSpPr>
          <p:cNvPr id="2481" name="Google Shape;2481;p40"/>
          <p:cNvGrpSpPr/>
          <p:nvPr/>
        </p:nvGrpSpPr>
        <p:grpSpPr>
          <a:xfrm>
            <a:off x="7978761" y="3914025"/>
            <a:ext cx="170732" cy="168551"/>
            <a:chOff x="6232000" y="1435050"/>
            <a:chExt cx="488225" cy="481850"/>
          </a:xfrm>
        </p:grpSpPr>
        <p:sp>
          <p:nvSpPr>
            <p:cNvPr id="2482" name="Google Shape;2482;p40"/>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83" name="Google Shape;2483;p40"/>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84" name="Google Shape;2484;p40"/>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85" name="Google Shape;2485;p40"/>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86" name="Google Shape;2486;p40"/>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 name="Subtitle 2">
            <a:extLst>
              <a:ext uri="{FF2B5EF4-FFF2-40B4-BE49-F238E27FC236}">
                <a16:creationId xmlns:a16="http://schemas.microsoft.com/office/drawing/2014/main" id="{718536EA-C576-4976-90CA-945D55B37865}"/>
              </a:ext>
            </a:extLst>
          </p:cNvPr>
          <p:cNvSpPr>
            <a:spLocks noGrp="1"/>
          </p:cNvSpPr>
          <p:nvPr>
            <p:ph type="subTitle" idx="1"/>
          </p:nvPr>
        </p:nvSpPr>
        <p:spPr>
          <a:xfrm>
            <a:off x="1824000" y="3365675"/>
            <a:ext cx="5496000" cy="398400"/>
          </a:xfrm>
        </p:spPr>
        <p:txBody>
          <a:bodyPr/>
          <a:lstStyle/>
          <a:p>
            <a:r>
              <a:rPr lang="en-US"/>
              <a:t>Cassandra</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90"/>
        <p:cNvGrpSpPr/>
        <p:nvPr/>
      </p:nvGrpSpPr>
      <p:grpSpPr>
        <a:xfrm>
          <a:off x="0" y="0"/>
          <a:ext cx="0" cy="0"/>
          <a:chOff x="0" y="0"/>
          <a:chExt cx="0" cy="0"/>
        </a:xfrm>
      </p:grpSpPr>
      <p:sp>
        <p:nvSpPr>
          <p:cNvPr id="2491" name="Google Shape;2491;p41"/>
          <p:cNvSpPr txBox="1">
            <a:spLocks noGrp="1"/>
          </p:cNvSpPr>
          <p:nvPr>
            <p:ph type="title"/>
          </p:nvPr>
        </p:nvSpPr>
        <p:spPr>
          <a:xfrm>
            <a:off x="506342" y="816896"/>
            <a:ext cx="2464470" cy="61004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Ưu điểm</a:t>
            </a:r>
            <a:endParaRPr/>
          </a:p>
        </p:txBody>
      </p:sp>
      <p:sp>
        <p:nvSpPr>
          <p:cNvPr id="2492" name="Google Shape;2492;p41"/>
          <p:cNvSpPr txBox="1">
            <a:spLocks noGrp="1"/>
          </p:cNvSpPr>
          <p:nvPr>
            <p:ph type="subTitle" idx="1"/>
          </p:nvPr>
        </p:nvSpPr>
        <p:spPr>
          <a:xfrm>
            <a:off x="4724768" y="1474436"/>
            <a:ext cx="3530490" cy="2744803"/>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a:t>- </a:t>
            </a:r>
            <a:r>
              <a:rPr lang="vi-VN"/>
              <a:t>Kiến trúc ngang hàng: các node trong Cassandra có vai trò tương tự nhau, đều có thể đảm nhận việc đọc ghi dữ liệu. Các node giao tiếp với nhau bằng giao tiếp Gossip, là một giao thức dùng để cập nhật thông tin về trạng thái của các node khác đang tham gia vào cụm. </a:t>
            </a:r>
            <a:endParaRPr>
              <a:solidFill>
                <a:schemeClr val="dk2"/>
              </a:solidFill>
            </a:endParaRPr>
          </a:p>
        </p:txBody>
      </p:sp>
      <p:grpSp>
        <p:nvGrpSpPr>
          <p:cNvPr id="2497" name="Google Shape;2497;p41"/>
          <p:cNvGrpSpPr/>
          <p:nvPr/>
        </p:nvGrpSpPr>
        <p:grpSpPr>
          <a:xfrm rot="-5400000">
            <a:off x="1715413" y="90688"/>
            <a:ext cx="238200" cy="888600"/>
            <a:chOff x="779613" y="3311988"/>
            <a:chExt cx="238200" cy="888600"/>
          </a:xfrm>
        </p:grpSpPr>
        <p:sp>
          <p:nvSpPr>
            <p:cNvPr id="2498" name="Google Shape;2498;p41"/>
            <p:cNvSpPr/>
            <p:nvPr/>
          </p:nvSpPr>
          <p:spPr>
            <a:xfrm>
              <a:off x="779613" y="3962388"/>
              <a:ext cx="238200" cy="238200"/>
            </a:xfrm>
            <a:prstGeom prst="star4">
              <a:avLst>
                <a:gd name="adj" fmla="val 2545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1"/>
            <p:cNvSpPr/>
            <p:nvPr/>
          </p:nvSpPr>
          <p:spPr>
            <a:xfrm>
              <a:off x="779613" y="3637188"/>
              <a:ext cx="238200" cy="238200"/>
            </a:xfrm>
            <a:prstGeom prst="star4">
              <a:avLst>
                <a:gd name="adj" fmla="val 2545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1"/>
            <p:cNvSpPr/>
            <p:nvPr/>
          </p:nvSpPr>
          <p:spPr>
            <a:xfrm>
              <a:off x="779613" y="3311988"/>
              <a:ext cx="238200" cy="238200"/>
            </a:xfrm>
            <a:prstGeom prst="star4">
              <a:avLst>
                <a:gd name="adj" fmla="val 2545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1" name="Google Shape;2501;p41"/>
          <p:cNvGrpSpPr/>
          <p:nvPr/>
        </p:nvGrpSpPr>
        <p:grpSpPr>
          <a:xfrm>
            <a:off x="629386" y="3626713"/>
            <a:ext cx="760827" cy="862500"/>
            <a:chOff x="977750" y="3262500"/>
            <a:chExt cx="760827" cy="862500"/>
          </a:xfrm>
        </p:grpSpPr>
        <p:sp>
          <p:nvSpPr>
            <p:cNvPr id="2502" name="Google Shape;2502;p41"/>
            <p:cNvSpPr/>
            <p:nvPr/>
          </p:nvSpPr>
          <p:spPr>
            <a:xfrm flipH="1">
              <a:off x="1157177" y="3262500"/>
              <a:ext cx="581400" cy="710100"/>
            </a:xfrm>
            <a:prstGeom prst="foldedCorner">
              <a:avLst>
                <a:gd name="adj" fmla="val 35485"/>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1"/>
            <p:cNvSpPr/>
            <p:nvPr/>
          </p:nvSpPr>
          <p:spPr>
            <a:xfrm flipH="1">
              <a:off x="1067464" y="3338700"/>
              <a:ext cx="581400" cy="710100"/>
            </a:xfrm>
            <a:prstGeom prst="foldedCorner">
              <a:avLst>
                <a:gd name="adj" fmla="val 3548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1"/>
            <p:cNvSpPr/>
            <p:nvPr/>
          </p:nvSpPr>
          <p:spPr>
            <a:xfrm flipH="1">
              <a:off x="977750" y="3414900"/>
              <a:ext cx="581400" cy="710100"/>
            </a:xfrm>
            <a:prstGeom prst="foldedCorner">
              <a:avLst>
                <a:gd name="adj" fmla="val 35485"/>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5" name="Google Shape;2505;p41"/>
          <p:cNvSpPr/>
          <p:nvPr/>
        </p:nvSpPr>
        <p:spPr>
          <a:xfrm flipH="1">
            <a:off x="401670" y="1365530"/>
            <a:ext cx="315497" cy="497701"/>
          </a:xfrm>
          <a:custGeom>
            <a:avLst/>
            <a:gdLst/>
            <a:ahLst/>
            <a:cxnLst/>
            <a:rect l="l" t="t" r="r" b="b"/>
            <a:pathLst>
              <a:path w="3709" h="5851" extrusionOk="0">
                <a:moveTo>
                  <a:pt x="1854" y="1"/>
                </a:moveTo>
                <a:cubicBezTo>
                  <a:pt x="1528" y="2283"/>
                  <a:pt x="1" y="2926"/>
                  <a:pt x="1" y="2926"/>
                </a:cubicBezTo>
                <a:cubicBezTo>
                  <a:pt x="1" y="2926"/>
                  <a:pt x="1528" y="3569"/>
                  <a:pt x="1854" y="5851"/>
                </a:cubicBezTo>
                <a:cubicBezTo>
                  <a:pt x="2180" y="3569"/>
                  <a:pt x="3708" y="2926"/>
                  <a:pt x="3708" y="2926"/>
                </a:cubicBezTo>
                <a:cubicBezTo>
                  <a:pt x="3708" y="2926"/>
                  <a:pt x="2180" y="2283"/>
                  <a:pt x="185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1"/>
          <p:cNvSpPr/>
          <p:nvPr/>
        </p:nvSpPr>
        <p:spPr>
          <a:xfrm flipH="1">
            <a:off x="641382" y="1679616"/>
            <a:ext cx="259866" cy="410001"/>
          </a:xfrm>
          <a:custGeom>
            <a:avLst/>
            <a:gdLst/>
            <a:ahLst/>
            <a:cxnLst/>
            <a:rect l="l" t="t" r="r" b="b"/>
            <a:pathLst>
              <a:path w="3055" h="4820" extrusionOk="0">
                <a:moveTo>
                  <a:pt x="1527" y="0"/>
                </a:moveTo>
                <a:cubicBezTo>
                  <a:pt x="1259" y="1881"/>
                  <a:pt x="0" y="2410"/>
                  <a:pt x="0" y="2410"/>
                </a:cubicBezTo>
                <a:cubicBezTo>
                  <a:pt x="0" y="2410"/>
                  <a:pt x="1259" y="2940"/>
                  <a:pt x="1527" y="4820"/>
                </a:cubicBezTo>
                <a:cubicBezTo>
                  <a:pt x="1796" y="2940"/>
                  <a:pt x="3054" y="2410"/>
                  <a:pt x="3054" y="2410"/>
                </a:cubicBezTo>
                <a:cubicBezTo>
                  <a:pt x="3054" y="2410"/>
                  <a:pt x="1796" y="1881"/>
                  <a:pt x="1527" y="0"/>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1"/>
          <p:cNvSpPr/>
          <p:nvPr/>
        </p:nvSpPr>
        <p:spPr>
          <a:xfrm flipH="1">
            <a:off x="763918" y="1365528"/>
            <a:ext cx="178546" cy="281812"/>
          </a:xfrm>
          <a:custGeom>
            <a:avLst/>
            <a:gdLst/>
            <a:ahLst/>
            <a:cxnLst/>
            <a:rect l="l" t="t" r="r" b="b"/>
            <a:pathLst>
              <a:path w="2099" h="3313" extrusionOk="0">
                <a:moveTo>
                  <a:pt x="1049" y="0"/>
                </a:moveTo>
                <a:cubicBezTo>
                  <a:pt x="865" y="1292"/>
                  <a:pt x="0" y="1656"/>
                  <a:pt x="0" y="1656"/>
                </a:cubicBezTo>
                <a:cubicBezTo>
                  <a:pt x="0" y="1656"/>
                  <a:pt x="865" y="2020"/>
                  <a:pt x="1049" y="3312"/>
                </a:cubicBezTo>
                <a:cubicBezTo>
                  <a:pt x="1234" y="2020"/>
                  <a:pt x="2098" y="1656"/>
                  <a:pt x="2098" y="1656"/>
                </a:cubicBezTo>
                <a:cubicBezTo>
                  <a:pt x="2098" y="1656"/>
                  <a:pt x="1234" y="1292"/>
                  <a:pt x="1049" y="0"/>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1"/>
          <p:cNvSpPr/>
          <p:nvPr/>
        </p:nvSpPr>
        <p:spPr>
          <a:xfrm rot="5400000">
            <a:off x="8006373" y="702579"/>
            <a:ext cx="187203" cy="1138704"/>
          </a:xfrm>
          <a:custGeom>
            <a:avLst/>
            <a:gdLst/>
            <a:ahLst/>
            <a:cxnLst/>
            <a:rect l="l" t="t" r="r" b="b"/>
            <a:pathLst>
              <a:path w="10566" h="64270" extrusionOk="0">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9" name="Google Shape;2509;p41"/>
          <p:cNvGrpSpPr/>
          <p:nvPr/>
        </p:nvGrpSpPr>
        <p:grpSpPr>
          <a:xfrm>
            <a:off x="6873311" y="4360363"/>
            <a:ext cx="847800" cy="637725"/>
            <a:chOff x="6402875" y="3966050"/>
            <a:chExt cx="847800" cy="637725"/>
          </a:xfrm>
        </p:grpSpPr>
        <p:sp>
          <p:nvSpPr>
            <p:cNvPr id="2510" name="Google Shape;2510;p41"/>
            <p:cNvSpPr/>
            <p:nvPr/>
          </p:nvSpPr>
          <p:spPr>
            <a:xfrm>
              <a:off x="6402875" y="3966050"/>
              <a:ext cx="847800" cy="637725"/>
            </a:xfrm>
            <a:custGeom>
              <a:avLst/>
              <a:gdLst/>
              <a:ahLst/>
              <a:cxnLst/>
              <a:rect l="l" t="t" r="r" b="b"/>
              <a:pathLst>
                <a:path w="33912" h="25509" extrusionOk="0">
                  <a:moveTo>
                    <a:pt x="3022" y="1"/>
                  </a:moveTo>
                  <a:cubicBezTo>
                    <a:pt x="1354" y="1"/>
                    <a:pt x="1" y="1354"/>
                    <a:pt x="1" y="3023"/>
                  </a:cubicBezTo>
                  <a:lnTo>
                    <a:pt x="1" y="16944"/>
                  </a:lnTo>
                  <a:cubicBezTo>
                    <a:pt x="1" y="18613"/>
                    <a:pt x="1354" y="19966"/>
                    <a:pt x="3022" y="19966"/>
                  </a:cubicBezTo>
                  <a:lnTo>
                    <a:pt x="3022" y="23996"/>
                  </a:lnTo>
                  <a:cubicBezTo>
                    <a:pt x="3022" y="24868"/>
                    <a:pt x="3737" y="25508"/>
                    <a:pt x="4532" y="25508"/>
                  </a:cubicBezTo>
                  <a:cubicBezTo>
                    <a:pt x="4740" y="25508"/>
                    <a:pt x="4954" y="25464"/>
                    <a:pt x="5162" y="25369"/>
                  </a:cubicBezTo>
                  <a:lnTo>
                    <a:pt x="16956" y="19966"/>
                  </a:lnTo>
                  <a:lnTo>
                    <a:pt x="30892" y="19966"/>
                  </a:lnTo>
                  <a:cubicBezTo>
                    <a:pt x="32559" y="19966"/>
                    <a:pt x="33912" y="18613"/>
                    <a:pt x="33912" y="16944"/>
                  </a:cubicBezTo>
                  <a:lnTo>
                    <a:pt x="33912" y="3023"/>
                  </a:lnTo>
                  <a:cubicBezTo>
                    <a:pt x="33912" y="1354"/>
                    <a:pt x="32559" y="1"/>
                    <a:pt x="30892"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11" name="Google Shape;2511;p41"/>
            <p:cNvCxnSpPr/>
            <p:nvPr/>
          </p:nvCxnSpPr>
          <p:spPr>
            <a:xfrm>
              <a:off x="6499100" y="4094900"/>
              <a:ext cx="655500" cy="0"/>
            </a:xfrm>
            <a:prstGeom prst="straightConnector1">
              <a:avLst/>
            </a:prstGeom>
            <a:noFill/>
            <a:ln w="9525" cap="flat" cmpd="sng">
              <a:solidFill>
                <a:schemeClr val="dk2"/>
              </a:solidFill>
              <a:prstDash val="solid"/>
              <a:round/>
              <a:headEnd type="none" w="med" len="med"/>
              <a:tailEnd type="none" w="med" len="med"/>
            </a:ln>
          </p:spPr>
        </p:cxnSp>
        <p:cxnSp>
          <p:nvCxnSpPr>
            <p:cNvPr id="2512" name="Google Shape;2512;p41"/>
            <p:cNvCxnSpPr/>
            <p:nvPr/>
          </p:nvCxnSpPr>
          <p:spPr>
            <a:xfrm>
              <a:off x="6499100" y="4214350"/>
              <a:ext cx="655500" cy="0"/>
            </a:xfrm>
            <a:prstGeom prst="straightConnector1">
              <a:avLst/>
            </a:prstGeom>
            <a:noFill/>
            <a:ln w="9525" cap="flat" cmpd="sng">
              <a:solidFill>
                <a:schemeClr val="dk2"/>
              </a:solidFill>
              <a:prstDash val="solid"/>
              <a:round/>
              <a:headEnd type="none" w="med" len="med"/>
              <a:tailEnd type="none" w="med" len="med"/>
            </a:ln>
          </p:spPr>
        </p:cxnSp>
        <p:cxnSp>
          <p:nvCxnSpPr>
            <p:cNvPr id="2513" name="Google Shape;2513;p41"/>
            <p:cNvCxnSpPr/>
            <p:nvPr/>
          </p:nvCxnSpPr>
          <p:spPr>
            <a:xfrm>
              <a:off x="6499100" y="4333800"/>
              <a:ext cx="655500" cy="0"/>
            </a:xfrm>
            <a:prstGeom prst="straightConnector1">
              <a:avLst/>
            </a:prstGeom>
            <a:noFill/>
            <a:ln w="9525" cap="flat" cmpd="sng">
              <a:solidFill>
                <a:schemeClr val="dk2"/>
              </a:solidFill>
              <a:prstDash val="solid"/>
              <a:round/>
              <a:headEnd type="none" w="med" len="med"/>
              <a:tailEnd type="none" w="med" len="med"/>
            </a:ln>
          </p:spPr>
        </p:cxnSp>
      </p:grpSp>
      <p:sp>
        <p:nvSpPr>
          <p:cNvPr id="2514" name="Google Shape;2514;p41">
            <a:hlinkClick r:id="rId3" action="ppaction://hlinksldjump"/>
          </p:cNvPr>
          <p:cNvSpPr/>
          <p:nvPr/>
        </p:nvSpPr>
        <p:spPr>
          <a:xfrm>
            <a:off x="8276500" y="17832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a:solidFill>
                <a:schemeClr val="dk2"/>
              </a:solidFill>
              <a:latin typeface="BioRhyme"/>
              <a:ea typeface="BioRhyme"/>
              <a:cs typeface="BioRhyme"/>
              <a:sym typeface="BioRhyme"/>
            </a:endParaRPr>
          </a:p>
        </p:txBody>
      </p:sp>
      <p:sp>
        <p:nvSpPr>
          <p:cNvPr id="2515" name="Google Shape;2515;p41">
            <a:hlinkClick r:id="rId4" action="ppaction://hlinksldjump"/>
          </p:cNvPr>
          <p:cNvSpPr/>
          <p:nvPr/>
        </p:nvSpPr>
        <p:spPr>
          <a:xfrm>
            <a:off x="8276500" y="218650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01</a:t>
            </a:r>
            <a:endParaRPr>
              <a:solidFill>
                <a:schemeClr val="dk2"/>
              </a:solidFill>
              <a:latin typeface="BioRhyme"/>
              <a:ea typeface="BioRhyme"/>
              <a:cs typeface="BioRhyme"/>
              <a:sym typeface="BioRhyme"/>
            </a:endParaRPr>
          </a:p>
        </p:txBody>
      </p:sp>
      <p:sp>
        <p:nvSpPr>
          <p:cNvPr id="2516" name="Google Shape;2516;p41">
            <a:hlinkClick r:id="rId5" action="ppaction://hlinksldjump"/>
          </p:cNvPr>
          <p:cNvSpPr/>
          <p:nvPr/>
        </p:nvSpPr>
        <p:spPr>
          <a:xfrm>
            <a:off x="8276500" y="25897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02</a:t>
            </a:r>
            <a:endParaRPr>
              <a:solidFill>
                <a:schemeClr val="dk2"/>
              </a:solidFill>
              <a:latin typeface="BioRhyme"/>
              <a:ea typeface="BioRhyme"/>
              <a:cs typeface="BioRhyme"/>
              <a:sym typeface="BioRhyme"/>
            </a:endParaRPr>
          </a:p>
        </p:txBody>
      </p:sp>
      <p:grpSp>
        <p:nvGrpSpPr>
          <p:cNvPr id="2517" name="Google Shape;2517;p41"/>
          <p:cNvGrpSpPr/>
          <p:nvPr/>
        </p:nvGrpSpPr>
        <p:grpSpPr>
          <a:xfrm>
            <a:off x="8394749" y="1900554"/>
            <a:ext cx="170732" cy="168551"/>
            <a:chOff x="6232000" y="1435050"/>
            <a:chExt cx="488225" cy="481850"/>
          </a:xfrm>
        </p:grpSpPr>
        <p:sp>
          <p:nvSpPr>
            <p:cNvPr id="2518" name="Google Shape;2518;p41"/>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19" name="Google Shape;2519;p41"/>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20" name="Google Shape;2520;p41"/>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21" name="Google Shape;2521;p41"/>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22" name="Google Shape;2522;p41"/>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523" name="Google Shape;2523;p41">
            <a:hlinkClick r:id="rId6" action="ppaction://hlinksldjump"/>
          </p:cNvPr>
          <p:cNvSpPr/>
          <p:nvPr/>
        </p:nvSpPr>
        <p:spPr>
          <a:xfrm>
            <a:off x="8276500" y="29929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03</a:t>
            </a:r>
            <a:endParaRPr>
              <a:solidFill>
                <a:schemeClr val="dk2"/>
              </a:solidFill>
              <a:latin typeface="BioRhyme"/>
              <a:ea typeface="BioRhyme"/>
              <a:cs typeface="BioRhyme"/>
              <a:sym typeface="BioRhyme"/>
            </a:endParaRPr>
          </a:p>
        </p:txBody>
      </p:sp>
      <p:sp>
        <p:nvSpPr>
          <p:cNvPr id="2524" name="Google Shape;2524;p41">
            <a:hlinkClick r:id="rId7" action="ppaction://hlinksldjump"/>
          </p:cNvPr>
          <p:cNvSpPr/>
          <p:nvPr/>
        </p:nvSpPr>
        <p:spPr>
          <a:xfrm>
            <a:off x="8276500" y="33962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04</a:t>
            </a:r>
            <a:endParaRPr>
              <a:solidFill>
                <a:schemeClr val="dk2"/>
              </a:solidFill>
              <a:latin typeface="BioRhyme"/>
              <a:ea typeface="BioRhyme"/>
              <a:cs typeface="BioRhyme"/>
              <a:sym typeface="BioRhyme"/>
            </a:endParaRPr>
          </a:p>
        </p:txBody>
      </p:sp>
      <p:sp>
        <p:nvSpPr>
          <p:cNvPr id="2525" name="Google Shape;2525;p41">
            <a:hlinkClick r:id="rId8" action="ppaction://hlinksldjump"/>
          </p:cNvPr>
          <p:cNvSpPr/>
          <p:nvPr/>
        </p:nvSpPr>
        <p:spPr>
          <a:xfrm>
            <a:off x="8276500" y="37994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05</a:t>
            </a:r>
            <a:endParaRPr>
              <a:solidFill>
                <a:schemeClr val="dk2"/>
              </a:solidFill>
              <a:latin typeface="BioRhyme"/>
              <a:ea typeface="BioRhyme"/>
              <a:cs typeface="BioRhyme"/>
              <a:sym typeface="BioRhyme"/>
            </a:endParaRPr>
          </a:p>
        </p:txBody>
      </p:sp>
      <p:pic>
        <p:nvPicPr>
          <p:cNvPr id="46" name="Picture 45" descr="Chart&#10;&#10;Description automatically generated with low confidence">
            <a:extLst>
              <a:ext uri="{FF2B5EF4-FFF2-40B4-BE49-F238E27FC236}">
                <a16:creationId xmlns:a16="http://schemas.microsoft.com/office/drawing/2014/main" id="{905C0F90-F391-492B-BA9C-7AEC8155C3A7}"/>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1334748" y="1474436"/>
            <a:ext cx="3264657" cy="2616145"/>
          </a:xfrm>
          <a:prstGeom prst="rect">
            <a:avLst/>
          </a:prstGeom>
          <a:noFill/>
          <a:ln>
            <a:solidFill>
              <a:schemeClr val="accent1"/>
            </a:solid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afterEffect">
                                  <p:stCondLst>
                                    <p:cond delay="0"/>
                                  </p:stCondLst>
                                  <p:childTnLst>
                                    <p:animScale>
                                      <p:cBhvr>
                                        <p:cTn id="6" dur="2000" fill="hold"/>
                                        <p:tgtEl>
                                          <p:spTgt spid="2523"/>
                                        </p:tgtEl>
                                      </p:cBhvr>
                                      <p:by x="150000" y="150000"/>
                                    </p:animScale>
                                  </p:childTnLst>
                                </p:cTn>
                              </p:par>
                            </p:childTnLst>
                          </p:cTn>
                        </p:par>
                        <p:par>
                          <p:cTn id="7" fill="hold">
                            <p:stCondLst>
                              <p:cond delay="2000"/>
                            </p:stCondLst>
                            <p:childTnLst>
                              <p:par>
                                <p:cTn id="8" presetID="22" presetClass="entr" presetSubtype="4" fill="hold" nodeType="after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wipe(down)">
                                      <p:cBhvr>
                                        <p:cTn id="10" dur="500"/>
                                        <p:tgtEl>
                                          <p:spTgt spid="46"/>
                                        </p:tgtEl>
                                      </p:cBhvr>
                                    </p:animEffect>
                                  </p:childTnLst>
                                </p:cTn>
                              </p:par>
                            </p:childTnLst>
                          </p:cTn>
                        </p:par>
                        <p:par>
                          <p:cTn id="11" fill="hold">
                            <p:stCondLst>
                              <p:cond delay="2500"/>
                            </p:stCondLst>
                            <p:childTnLst>
                              <p:par>
                                <p:cTn id="12" presetID="16" presetClass="entr" presetSubtype="21" fill="hold" grpId="0" nodeType="afterEffect">
                                  <p:stCondLst>
                                    <p:cond delay="0"/>
                                  </p:stCondLst>
                                  <p:childTnLst>
                                    <p:set>
                                      <p:cBhvr>
                                        <p:cTn id="13" dur="1" fill="hold">
                                          <p:stCondLst>
                                            <p:cond delay="0"/>
                                          </p:stCondLst>
                                        </p:cTn>
                                        <p:tgtEl>
                                          <p:spTgt spid="2492">
                                            <p:txEl>
                                              <p:pRg st="0" end="0"/>
                                            </p:txEl>
                                          </p:spTgt>
                                        </p:tgtEl>
                                        <p:attrNameLst>
                                          <p:attrName>style.visibility</p:attrName>
                                        </p:attrNameLst>
                                      </p:cBhvr>
                                      <p:to>
                                        <p:strVal val="visible"/>
                                      </p:to>
                                    </p:set>
                                    <p:animEffect transition="in" filter="barn(inVertical)">
                                      <p:cBhvr>
                                        <p:cTn id="14" dur="500"/>
                                        <p:tgtEl>
                                          <p:spTgt spid="249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2" grpId="0" build="p"/>
      <p:bldP spid="252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90"/>
        <p:cNvGrpSpPr/>
        <p:nvPr/>
      </p:nvGrpSpPr>
      <p:grpSpPr>
        <a:xfrm>
          <a:off x="0" y="0"/>
          <a:ext cx="0" cy="0"/>
          <a:chOff x="0" y="0"/>
          <a:chExt cx="0" cy="0"/>
        </a:xfrm>
      </p:grpSpPr>
      <p:sp>
        <p:nvSpPr>
          <p:cNvPr id="2491" name="Google Shape;2491;p41"/>
          <p:cNvSpPr txBox="1">
            <a:spLocks noGrp="1"/>
          </p:cNvSpPr>
          <p:nvPr>
            <p:ph type="title"/>
          </p:nvPr>
        </p:nvSpPr>
        <p:spPr>
          <a:xfrm>
            <a:off x="429883" y="669543"/>
            <a:ext cx="2464470" cy="61004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Ưu điểm</a:t>
            </a:r>
            <a:endParaRPr/>
          </a:p>
        </p:txBody>
      </p:sp>
      <p:sp>
        <p:nvSpPr>
          <p:cNvPr id="2492" name="Google Shape;2492;p41"/>
          <p:cNvSpPr txBox="1">
            <a:spLocks noGrp="1"/>
          </p:cNvSpPr>
          <p:nvPr>
            <p:ph type="subTitle" idx="1"/>
          </p:nvPr>
        </p:nvSpPr>
        <p:spPr>
          <a:xfrm>
            <a:off x="717167" y="1396607"/>
            <a:ext cx="7538091" cy="93838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a:t> - </a:t>
            </a:r>
            <a:r>
              <a:rPr lang="vi-VN"/>
              <a:t>Mô hình định hướng cột: Cassandra lưu trữ các cột dựa trên các tên cột, dẫn đến việc cắt rất nhanh. Không giống như các cơ sở dữ liệu truyền thống, trong đó tên cột chỉ bao gồm siêu dữ liệu, trong tên cột Cassandra cũng có thể bao gồm dữ liệu thực tế. Vì vậy, các hàng trong Cassandra có thể chứa số lượng cột khác nhau.</a:t>
            </a:r>
            <a:endParaRPr>
              <a:solidFill>
                <a:schemeClr val="dk2"/>
              </a:solidFill>
            </a:endParaRPr>
          </a:p>
        </p:txBody>
      </p:sp>
      <p:grpSp>
        <p:nvGrpSpPr>
          <p:cNvPr id="2497" name="Google Shape;2497;p41"/>
          <p:cNvGrpSpPr/>
          <p:nvPr/>
        </p:nvGrpSpPr>
        <p:grpSpPr>
          <a:xfrm rot="-5400000">
            <a:off x="1715413" y="90688"/>
            <a:ext cx="238200" cy="888600"/>
            <a:chOff x="779613" y="3311988"/>
            <a:chExt cx="238200" cy="888600"/>
          </a:xfrm>
        </p:grpSpPr>
        <p:sp>
          <p:nvSpPr>
            <p:cNvPr id="2498" name="Google Shape;2498;p41"/>
            <p:cNvSpPr/>
            <p:nvPr/>
          </p:nvSpPr>
          <p:spPr>
            <a:xfrm>
              <a:off x="779613" y="3962388"/>
              <a:ext cx="238200" cy="238200"/>
            </a:xfrm>
            <a:prstGeom prst="star4">
              <a:avLst>
                <a:gd name="adj" fmla="val 2545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1"/>
            <p:cNvSpPr/>
            <p:nvPr/>
          </p:nvSpPr>
          <p:spPr>
            <a:xfrm>
              <a:off x="779613" y="3637188"/>
              <a:ext cx="238200" cy="238200"/>
            </a:xfrm>
            <a:prstGeom prst="star4">
              <a:avLst>
                <a:gd name="adj" fmla="val 2545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1"/>
            <p:cNvSpPr/>
            <p:nvPr/>
          </p:nvSpPr>
          <p:spPr>
            <a:xfrm>
              <a:off x="779613" y="3311988"/>
              <a:ext cx="238200" cy="238200"/>
            </a:xfrm>
            <a:prstGeom prst="star4">
              <a:avLst>
                <a:gd name="adj" fmla="val 2545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1" name="Google Shape;2501;p41"/>
          <p:cNvGrpSpPr/>
          <p:nvPr/>
        </p:nvGrpSpPr>
        <p:grpSpPr>
          <a:xfrm>
            <a:off x="629386" y="3626713"/>
            <a:ext cx="760827" cy="862500"/>
            <a:chOff x="977750" y="3262500"/>
            <a:chExt cx="760827" cy="862500"/>
          </a:xfrm>
        </p:grpSpPr>
        <p:sp>
          <p:nvSpPr>
            <p:cNvPr id="2502" name="Google Shape;2502;p41"/>
            <p:cNvSpPr/>
            <p:nvPr/>
          </p:nvSpPr>
          <p:spPr>
            <a:xfrm flipH="1">
              <a:off x="1157177" y="3262500"/>
              <a:ext cx="581400" cy="710100"/>
            </a:xfrm>
            <a:prstGeom prst="foldedCorner">
              <a:avLst>
                <a:gd name="adj" fmla="val 35485"/>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1"/>
            <p:cNvSpPr/>
            <p:nvPr/>
          </p:nvSpPr>
          <p:spPr>
            <a:xfrm flipH="1">
              <a:off x="1067464" y="3338700"/>
              <a:ext cx="581400" cy="710100"/>
            </a:xfrm>
            <a:prstGeom prst="foldedCorner">
              <a:avLst>
                <a:gd name="adj" fmla="val 3548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1"/>
            <p:cNvSpPr/>
            <p:nvPr/>
          </p:nvSpPr>
          <p:spPr>
            <a:xfrm flipH="1">
              <a:off x="977750" y="3414900"/>
              <a:ext cx="581400" cy="710100"/>
            </a:xfrm>
            <a:prstGeom prst="foldedCorner">
              <a:avLst>
                <a:gd name="adj" fmla="val 35485"/>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5" name="Google Shape;2505;p41"/>
          <p:cNvSpPr/>
          <p:nvPr/>
        </p:nvSpPr>
        <p:spPr>
          <a:xfrm flipH="1">
            <a:off x="401670" y="1365530"/>
            <a:ext cx="315497" cy="497701"/>
          </a:xfrm>
          <a:custGeom>
            <a:avLst/>
            <a:gdLst/>
            <a:ahLst/>
            <a:cxnLst/>
            <a:rect l="l" t="t" r="r" b="b"/>
            <a:pathLst>
              <a:path w="3709" h="5851" extrusionOk="0">
                <a:moveTo>
                  <a:pt x="1854" y="1"/>
                </a:moveTo>
                <a:cubicBezTo>
                  <a:pt x="1528" y="2283"/>
                  <a:pt x="1" y="2926"/>
                  <a:pt x="1" y="2926"/>
                </a:cubicBezTo>
                <a:cubicBezTo>
                  <a:pt x="1" y="2926"/>
                  <a:pt x="1528" y="3569"/>
                  <a:pt x="1854" y="5851"/>
                </a:cubicBezTo>
                <a:cubicBezTo>
                  <a:pt x="2180" y="3569"/>
                  <a:pt x="3708" y="2926"/>
                  <a:pt x="3708" y="2926"/>
                </a:cubicBezTo>
                <a:cubicBezTo>
                  <a:pt x="3708" y="2926"/>
                  <a:pt x="2180" y="2283"/>
                  <a:pt x="185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1"/>
          <p:cNvSpPr/>
          <p:nvPr/>
        </p:nvSpPr>
        <p:spPr>
          <a:xfrm flipH="1">
            <a:off x="641382" y="1679616"/>
            <a:ext cx="259866" cy="410001"/>
          </a:xfrm>
          <a:custGeom>
            <a:avLst/>
            <a:gdLst/>
            <a:ahLst/>
            <a:cxnLst/>
            <a:rect l="l" t="t" r="r" b="b"/>
            <a:pathLst>
              <a:path w="3055" h="4820" extrusionOk="0">
                <a:moveTo>
                  <a:pt x="1527" y="0"/>
                </a:moveTo>
                <a:cubicBezTo>
                  <a:pt x="1259" y="1881"/>
                  <a:pt x="0" y="2410"/>
                  <a:pt x="0" y="2410"/>
                </a:cubicBezTo>
                <a:cubicBezTo>
                  <a:pt x="0" y="2410"/>
                  <a:pt x="1259" y="2940"/>
                  <a:pt x="1527" y="4820"/>
                </a:cubicBezTo>
                <a:cubicBezTo>
                  <a:pt x="1796" y="2940"/>
                  <a:pt x="3054" y="2410"/>
                  <a:pt x="3054" y="2410"/>
                </a:cubicBezTo>
                <a:cubicBezTo>
                  <a:pt x="3054" y="2410"/>
                  <a:pt x="1796" y="1881"/>
                  <a:pt x="1527" y="0"/>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1"/>
          <p:cNvSpPr/>
          <p:nvPr/>
        </p:nvSpPr>
        <p:spPr>
          <a:xfrm flipH="1">
            <a:off x="763918" y="1365528"/>
            <a:ext cx="178546" cy="281812"/>
          </a:xfrm>
          <a:custGeom>
            <a:avLst/>
            <a:gdLst/>
            <a:ahLst/>
            <a:cxnLst/>
            <a:rect l="l" t="t" r="r" b="b"/>
            <a:pathLst>
              <a:path w="2099" h="3313" extrusionOk="0">
                <a:moveTo>
                  <a:pt x="1049" y="0"/>
                </a:moveTo>
                <a:cubicBezTo>
                  <a:pt x="865" y="1292"/>
                  <a:pt x="0" y="1656"/>
                  <a:pt x="0" y="1656"/>
                </a:cubicBezTo>
                <a:cubicBezTo>
                  <a:pt x="0" y="1656"/>
                  <a:pt x="865" y="2020"/>
                  <a:pt x="1049" y="3312"/>
                </a:cubicBezTo>
                <a:cubicBezTo>
                  <a:pt x="1234" y="2020"/>
                  <a:pt x="2098" y="1656"/>
                  <a:pt x="2098" y="1656"/>
                </a:cubicBezTo>
                <a:cubicBezTo>
                  <a:pt x="2098" y="1656"/>
                  <a:pt x="1234" y="1292"/>
                  <a:pt x="1049" y="0"/>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1"/>
          <p:cNvSpPr/>
          <p:nvPr/>
        </p:nvSpPr>
        <p:spPr>
          <a:xfrm rot="5400000">
            <a:off x="8006373" y="702579"/>
            <a:ext cx="187203" cy="1138704"/>
          </a:xfrm>
          <a:custGeom>
            <a:avLst/>
            <a:gdLst/>
            <a:ahLst/>
            <a:cxnLst/>
            <a:rect l="l" t="t" r="r" b="b"/>
            <a:pathLst>
              <a:path w="10566" h="64270" extrusionOk="0">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9" name="Google Shape;2509;p41"/>
          <p:cNvGrpSpPr/>
          <p:nvPr/>
        </p:nvGrpSpPr>
        <p:grpSpPr>
          <a:xfrm>
            <a:off x="6873311" y="4360363"/>
            <a:ext cx="847800" cy="637725"/>
            <a:chOff x="6402875" y="3966050"/>
            <a:chExt cx="847800" cy="637725"/>
          </a:xfrm>
        </p:grpSpPr>
        <p:sp>
          <p:nvSpPr>
            <p:cNvPr id="2510" name="Google Shape;2510;p41"/>
            <p:cNvSpPr/>
            <p:nvPr/>
          </p:nvSpPr>
          <p:spPr>
            <a:xfrm>
              <a:off x="6402875" y="3966050"/>
              <a:ext cx="847800" cy="637725"/>
            </a:xfrm>
            <a:custGeom>
              <a:avLst/>
              <a:gdLst/>
              <a:ahLst/>
              <a:cxnLst/>
              <a:rect l="l" t="t" r="r" b="b"/>
              <a:pathLst>
                <a:path w="33912" h="25509" extrusionOk="0">
                  <a:moveTo>
                    <a:pt x="3022" y="1"/>
                  </a:moveTo>
                  <a:cubicBezTo>
                    <a:pt x="1354" y="1"/>
                    <a:pt x="1" y="1354"/>
                    <a:pt x="1" y="3023"/>
                  </a:cubicBezTo>
                  <a:lnTo>
                    <a:pt x="1" y="16944"/>
                  </a:lnTo>
                  <a:cubicBezTo>
                    <a:pt x="1" y="18613"/>
                    <a:pt x="1354" y="19966"/>
                    <a:pt x="3022" y="19966"/>
                  </a:cubicBezTo>
                  <a:lnTo>
                    <a:pt x="3022" y="23996"/>
                  </a:lnTo>
                  <a:cubicBezTo>
                    <a:pt x="3022" y="24868"/>
                    <a:pt x="3737" y="25508"/>
                    <a:pt x="4532" y="25508"/>
                  </a:cubicBezTo>
                  <a:cubicBezTo>
                    <a:pt x="4740" y="25508"/>
                    <a:pt x="4954" y="25464"/>
                    <a:pt x="5162" y="25369"/>
                  </a:cubicBezTo>
                  <a:lnTo>
                    <a:pt x="16956" y="19966"/>
                  </a:lnTo>
                  <a:lnTo>
                    <a:pt x="30892" y="19966"/>
                  </a:lnTo>
                  <a:cubicBezTo>
                    <a:pt x="32559" y="19966"/>
                    <a:pt x="33912" y="18613"/>
                    <a:pt x="33912" y="16944"/>
                  </a:cubicBezTo>
                  <a:lnTo>
                    <a:pt x="33912" y="3023"/>
                  </a:lnTo>
                  <a:cubicBezTo>
                    <a:pt x="33912" y="1354"/>
                    <a:pt x="32559" y="1"/>
                    <a:pt x="30892"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11" name="Google Shape;2511;p41"/>
            <p:cNvCxnSpPr/>
            <p:nvPr/>
          </p:nvCxnSpPr>
          <p:spPr>
            <a:xfrm>
              <a:off x="6499100" y="4094900"/>
              <a:ext cx="655500" cy="0"/>
            </a:xfrm>
            <a:prstGeom prst="straightConnector1">
              <a:avLst/>
            </a:prstGeom>
            <a:noFill/>
            <a:ln w="9525" cap="flat" cmpd="sng">
              <a:solidFill>
                <a:schemeClr val="dk2"/>
              </a:solidFill>
              <a:prstDash val="solid"/>
              <a:round/>
              <a:headEnd type="none" w="med" len="med"/>
              <a:tailEnd type="none" w="med" len="med"/>
            </a:ln>
          </p:spPr>
        </p:cxnSp>
        <p:cxnSp>
          <p:nvCxnSpPr>
            <p:cNvPr id="2512" name="Google Shape;2512;p41"/>
            <p:cNvCxnSpPr/>
            <p:nvPr/>
          </p:nvCxnSpPr>
          <p:spPr>
            <a:xfrm>
              <a:off x="6499100" y="4214350"/>
              <a:ext cx="655500" cy="0"/>
            </a:xfrm>
            <a:prstGeom prst="straightConnector1">
              <a:avLst/>
            </a:prstGeom>
            <a:noFill/>
            <a:ln w="9525" cap="flat" cmpd="sng">
              <a:solidFill>
                <a:schemeClr val="dk2"/>
              </a:solidFill>
              <a:prstDash val="solid"/>
              <a:round/>
              <a:headEnd type="none" w="med" len="med"/>
              <a:tailEnd type="none" w="med" len="med"/>
            </a:ln>
          </p:spPr>
        </p:cxnSp>
        <p:cxnSp>
          <p:nvCxnSpPr>
            <p:cNvPr id="2513" name="Google Shape;2513;p41"/>
            <p:cNvCxnSpPr/>
            <p:nvPr/>
          </p:nvCxnSpPr>
          <p:spPr>
            <a:xfrm>
              <a:off x="6499100" y="4333800"/>
              <a:ext cx="655500" cy="0"/>
            </a:xfrm>
            <a:prstGeom prst="straightConnector1">
              <a:avLst/>
            </a:prstGeom>
            <a:noFill/>
            <a:ln w="9525" cap="flat" cmpd="sng">
              <a:solidFill>
                <a:schemeClr val="dk2"/>
              </a:solidFill>
              <a:prstDash val="solid"/>
              <a:round/>
              <a:headEnd type="none" w="med" len="med"/>
              <a:tailEnd type="none" w="med" len="med"/>
            </a:ln>
          </p:spPr>
        </p:cxnSp>
      </p:grpSp>
      <p:sp>
        <p:nvSpPr>
          <p:cNvPr id="2514" name="Google Shape;2514;p41">
            <a:hlinkClick r:id="rId3" action="ppaction://hlinksldjump"/>
          </p:cNvPr>
          <p:cNvSpPr/>
          <p:nvPr/>
        </p:nvSpPr>
        <p:spPr>
          <a:xfrm>
            <a:off x="8276500" y="17832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a:solidFill>
                <a:schemeClr val="dk2"/>
              </a:solidFill>
              <a:latin typeface="BioRhyme"/>
              <a:ea typeface="BioRhyme"/>
              <a:cs typeface="BioRhyme"/>
              <a:sym typeface="BioRhyme"/>
            </a:endParaRPr>
          </a:p>
        </p:txBody>
      </p:sp>
      <p:sp>
        <p:nvSpPr>
          <p:cNvPr id="2515" name="Google Shape;2515;p41">
            <a:hlinkClick r:id="rId4" action="ppaction://hlinksldjump"/>
          </p:cNvPr>
          <p:cNvSpPr/>
          <p:nvPr/>
        </p:nvSpPr>
        <p:spPr>
          <a:xfrm>
            <a:off x="8276500" y="218650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01</a:t>
            </a:r>
            <a:endParaRPr>
              <a:solidFill>
                <a:schemeClr val="dk2"/>
              </a:solidFill>
              <a:latin typeface="BioRhyme"/>
              <a:ea typeface="BioRhyme"/>
              <a:cs typeface="BioRhyme"/>
              <a:sym typeface="BioRhyme"/>
            </a:endParaRPr>
          </a:p>
        </p:txBody>
      </p:sp>
      <p:sp>
        <p:nvSpPr>
          <p:cNvPr id="2516" name="Google Shape;2516;p41">
            <a:hlinkClick r:id="rId5" action="ppaction://hlinksldjump"/>
          </p:cNvPr>
          <p:cNvSpPr/>
          <p:nvPr/>
        </p:nvSpPr>
        <p:spPr>
          <a:xfrm>
            <a:off x="8276500" y="25897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02</a:t>
            </a:r>
            <a:endParaRPr>
              <a:solidFill>
                <a:schemeClr val="dk2"/>
              </a:solidFill>
              <a:latin typeface="BioRhyme"/>
              <a:ea typeface="BioRhyme"/>
              <a:cs typeface="BioRhyme"/>
              <a:sym typeface="BioRhyme"/>
            </a:endParaRPr>
          </a:p>
        </p:txBody>
      </p:sp>
      <p:grpSp>
        <p:nvGrpSpPr>
          <p:cNvPr id="2517" name="Google Shape;2517;p41"/>
          <p:cNvGrpSpPr/>
          <p:nvPr/>
        </p:nvGrpSpPr>
        <p:grpSpPr>
          <a:xfrm>
            <a:off x="8394749" y="1900554"/>
            <a:ext cx="170732" cy="168551"/>
            <a:chOff x="6232000" y="1435050"/>
            <a:chExt cx="488225" cy="481850"/>
          </a:xfrm>
        </p:grpSpPr>
        <p:sp>
          <p:nvSpPr>
            <p:cNvPr id="2518" name="Google Shape;2518;p41"/>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19" name="Google Shape;2519;p41"/>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20" name="Google Shape;2520;p41"/>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21" name="Google Shape;2521;p41"/>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22" name="Google Shape;2522;p41"/>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523" name="Google Shape;2523;p41">
            <a:hlinkClick r:id="rId6" action="ppaction://hlinksldjump"/>
          </p:cNvPr>
          <p:cNvSpPr/>
          <p:nvPr/>
        </p:nvSpPr>
        <p:spPr>
          <a:xfrm>
            <a:off x="8276500" y="29929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03</a:t>
            </a:r>
            <a:endParaRPr>
              <a:solidFill>
                <a:schemeClr val="dk2"/>
              </a:solidFill>
              <a:latin typeface="BioRhyme"/>
              <a:ea typeface="BioRhyme"/>
              <a:cs typeface="BioRhyme"/>
              <a:sym typeface="BioRhyme"/>
            </a:endParaRPr>
          </a:p>
        </p:txBody>
      </p:sp>
      <p:sp>
        <p:nvSpPr>
          <p:cNvPr id="2524" name="Google Shape;2524;p41">
            <a:hlinkClick r:id="rId7" action="ppaction://hlinksldjump"/>
          </p:cNvPr>
          <p:cNvSpPr/>
          <p:nvPr/>
        </p:nvSpPr>
        <p:spPr>
          <a:xfrm>
            <a:off x="8276500" y="33962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04</a:t>
            </a:r>
            <a:endParaRPr>
              <a:solidFill>
                <a:schemeClr val="dk2"/>
              </a:solidFill>
              <a:latin typeface="BioRhyme"/>
              <a:ea typeface="BioRhyme"/>
              <a:cs typeface="BioRhyme"/>
              <a:sym typeface="BioRhyme"/>
            </a:endParaRPr>
          </a:p>
        </p:txBody>
      </p:sp>
      <p:sp>
        <p:nvSpPr>
          <p:cNvPr id="2525" name="Google Shape;2525;p41">
            <a:hlinkClick r:id="rId8" action="ppaction://hlinksldjump"/>
          </p:cNvPr>
          <p:cNvSpPr/>
          <p:nvPr/>
        </p:nvSpPr>
        <p:spPr>
          <a:xfrm>
            <a:off x="8276500" y="37994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05</a:t>
            </a:r>
            <a:endParaRPr>
              <a:solidFill>
                <a:schemeClr val="dk2"/>
              </a:solidFill>
              <a:latin typeface="BioRhyme"/>
              <a:ea typeface="BioRhyme"/>
              <a:cs typeface="BioRhyme"/>
              <a:sym typeface="BioRhyme"/>
            </a:endParaRPr>
          </a:p>
        </p:txBody>
      </p:sp>
      <p:pic>
        <p:nvPicPr>
          <p:cNvPr id="34" name="Picture 33">
            <a:extLst>
              <a:ext uri="{FF2B5EF4-FFF2-40B4-BE49-F238E27FC236}">
                <a16:creationId xmlns:a16="http://schemas.microsoft.com/office/drawing/2014/main" id="{64A044FE-55CD-4039-B448-9FC48EB99DD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01742" y="2471061"/>
            <a:ext cx="4175494" cy="2049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214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92">
                                            <p:txEl>
                                              <p:pRg st="0" end="0"/>
                                            </p:txEl>
                                          </p:spTgt>
                                        </p:tgtEl>
                                        <p:attrNameLst>
                                          <p:attrName>style.visibility</p:attrName>
                                        </p:attrNameLst>
                                      </p:cBhvr>
                                      <p:to>
                                        <p:strVal val="visible"/>
                                      </p:to>
                                    </p:set>
                                    <p:animEffect transition="in" filter="fade">
                                      <p:cBhvr>
                                        <p:cTn id="7" dur="500"/>
                                        <p:tgtEl>
                                          <p:spTgt spid="2492">
                                            <p:txEl>
                                              <p:pRg st="0" end="0"/>
                                            </p:txEl>
                                          </p:spTgt>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90"/>
        <p:cNvGrpSpPr/>
        <p:nvPr/>
      </p:nvGrpSpPr>
      <p:grpSpPr>
        <a:xfrm>
          <a:off x="0" y="0"/>
          <a:ext cx="0" cy="0"/>
          <a:chOff x="0" y="0"/>
          <a:chExt cx="0" cy="0"/>
        </a:xfrm>
      </p:grpSpPr>
      <p:sp>
        <p:nvSpPr>
          <p:cNvPr id="2491" name="Google Shape;2491;p41"/>
          <p:cNvSpPr txBox="1">
            <a:spLocks noGrp="1"/>
          </p:cNvSpPr>
          <p:nvPr>
            <p:ph type="title"/>
          </p:nvPr>
        </p:nvSpPr>
        <p:spPr>
          <a:xfrm>
            <a:off x="506342" y="816896"/>
            <a:ext cx="2464470" cy="61004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Ưu điểm</a:t>
            </a:r>
            <a:endParaRPr/>
          </a:p>
        </p:txBody>
      </p:sp>
      <p:sp>
        <p:nvSpPr>
          <p:cNvPr id="2492" name="Google Shape;2492;p41"/>
          <p:cNvSpPr txBox="1">
            <a:spLocks noGrp="1"/>
          </p:cNvSpPr>
          <p:nvPr>
            <p:ph type="subTitle" idx="1"/>
          </p:nvPr>
        </p:nvSpPr>
        <p:spPr>
          <a:xfrm>
            <a:off x="901248" y="1426938"/>
            <a:ext cx="6819863" cy="1123619"/>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vi-VN"/>
              <a:t>- Khả năng mở rộng đàn hồi: có thể dễ dàng mở rộng hoặc thu nhỏ cụm trong Cassandra mà không làm cụm bị xáo trộn. Có nghĩa là không cần phải khởi động lại cụm khi cần mở rộng hoặc thu nhỏ cụm. Không có thời gian chết hoặc bất kỳ thời gian tạm dừng nào trong quá trình mở rộng quy mô. Do đó, thông lượng đọc và ghi tăng đồng thời mà không có độ trễ.</a:t>
            </a:r>
          </a:p>
        </p:txBody>
      </p:sp>
      <p:grpSp>
        <p:nvGrpSpPr>
          <p:cNvPr id="2497" name="Google Shape;2497;p41"/>
          <p:cNvGrpSpPr/>
          <p:nvPr/>
        </p:nvGrpSpPr>
        <p:grpSpPr>
          <a:xfrm rot="-5400000">
            <a:off x="1715413" y="90688"/>
            <a:ext cx="238200" cy="888600"/>
            <a:chOff x="779613" y="3311988"/>
            <a:chExt cx="238200" cy="888600"/>
          </a:xfrm>
        </p:grpSpPr>
        <p:sp>
          <p:nvSpPr>
            <p:cNvPr id="2498" name="Google Shape;2498;p41"/>
            <p:cNvSpPr/>
            <p:nvPr/>
          </p:nvSpPr>
          <p:spPr>
            <a:xfrm>
              <a:off x="779613" y="3962388"/>
              <a:ext cx="238200" cy="238200"/>
            </a:xfrm>
            <a:prstGeom prst="star4">
              <a:avLst>
                <a:gd name="adj" fmla="val 2545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1"/>
            <p:cNvSpPr/>
            <p:nvPr/>
          </p:nvSpPr>
          <p:spPr>
            <a:xfrm>
              <a:off x="779613" y="3637188"/>
              <a:ext cx="238200" cy="238200"/>
            </a:xfrm>
            <a:prstGeom prst="star4">
              <a:avLst>
                <a:gd name="adj" fmla="val 2545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1"/>
            <p:cNvSpPr/>
            <p:nvPr/>
          </p:nvSpPr>
          <p:spPr>
            <a:xfrm>
              <a:off x="779613" y="3311988"/>
              <a:ext cx="238200" cy="238200"/>
            </a:xfrm>
            <a:prstGeom prst="star4">
              <a:avLst>
                <a:gd name="adj" fmla="val 2545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1" name="Google Shape;2501;p41"/>
          <p:cNvGrpSpPr/>
          <p:nvPr/>
        </p:nvGrpSpPr>
        <p:grpSpPr>
          <a:xfrm>
            <a:off x="629386" y="3626713"/>
            <a:ext cx="760827" cy="862500"/>
            <a:chOff x="977750" y="3262500"/>
            <a:chExt cx="760827" cy="862500"/>
          </a:xfrm>
        </p:grpSpPr>
        <p:sp>
          <p:nvSpPr>
            <p:cNvPr id="2502" name="Google Shape;2502;p41"/>
            <p:cNvSpPr/>
            <p:nvPr/>
          </p:nvSpPr>
          <p:spPr>
            <a:xfrm flipH="1">
              <a:off x="1157177" y="3262500"/>
              <a:ext cx="581400" cy="710100"/>
            </a:xfrm>
            <a:prstGeom prst="foldedCorner">
              <a:avLst>
                <a:gd name="adj" fmla="val 35485"/>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1"/>
            <p:cNvSpPr/>
            <p:nvPr/>
          </p:nvSpPr>
          <p:spPr>
            <a:xfrm flipH="1">
              <a:off x="1067464" y="3338700"/>
              <a:ext cx="581400" cy="710100"/>
            </a:xfrm>
            <a:prstGeom prst="foldedCorner">
              <a:avLst>
                <a:gd name="adj" fmla="val 3548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1"/>
            <p:cNvSpPr/>
            <p:nvPr/>
          </p:nvSpPr>
          <p:spPr>
            <a:xfrm flipH="1">
              <a:off x="977750" y="3414900"/>
              <a:ext cx="581400" cy="710100"/>
            </a:xfrm>
            <a:prstGeom prst="foldedCorner">
              <a:avLst>
                <a:gd name="adj" fmla="val 35485"/>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5" name="Google Shape;2505;p41"/>
          <p:cNvSpPr/>
          <p:nvPr/>
        </p:nvSpPr>
        <p:spPr>
          <a:xfrm flipH="1">
            <a:off x="401670" y="1365530"/>
            <a:ext cx="315497" cy="497701"/>
          </a:xfrm>
          <a:custGeom>
            <a:avLst/>
            <a:gdLst/>
            <a:ahLst/>
            <a:cxnLst/>
            <a:rect l="l" t="t" r="r" b="b"/>
            <a:pathLst>
              <a:path w="3709" h="5851" extrusionOk="0">
                <a:moveTo>
                  <a:pt x="1854" y="1"/>
                </a:moveTo>
                <a:cubicBezTo>
                  <a:pt x="1528" y="2283"/>
                  <a:pt x="1" y="2926"/>
                  <a:pt x="1" y="2926"/>
                </a:cubicBezTo>
                <a:cubicBezTo>
                  <a:pt x="1" y="2926"/>
                  <a:pt x="1528" y="3569"/>
                  <a:pt x="1854" y="5851"/>
                </a:cubicBezTo>
                <a:cubicBezTo>
                  <a:pt x="2180" y="3569"/>
                  <a:pt x="3708" y="2926"/>
                  <a:pt x="3708" y="2926"/>
                </a:cubicBezTo>
                <a:cubicBezTo>
                  <a:pt x="3708" y="2926"/>
                  <a:pt x="2180" y="2283"/>
                  <a:pt x="185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1"/>
          <p:cNvSpPr/>
          <p:nvPr/>
        </p:nvSpPr>
        <p:spPr>
          <a:xfrm flipH="1">
            <a:off x="641382" y="1679616"/>
            <a:ext cx="259866" cy="410001"/>
          </a:xfrm>
          <a:custGeom>
            <a:avLst/>
            <a:gdLst/>
            <a:ahLst/>
            <a:cxnLst/>
            <a:rect l="l" t="t" r="r" b="b"/>
            <a:pathLst>
              <a:path w="3055" h="4820" extrusionOk="0">
                <a:moveTo>
                  <a:pt x="1527" y="0"/>
                </a:moveTo>
                <a:cubicBezTo>
                  <a:pt x="1259" y="1881"/>
                  <a:pt x="0" y="2410"/>
                  <a:pt x="0" y="2410"/>
                </a:cubicBezTo>
                <a:cubicBezTo>
                  <a:pt x="0" y="2410"/>
                  <a:pt x="1259" y="2940"/>
                  <a:pt x="1527" y="4820"/>
                </a:cubicBezTo>
                <a:cubicBezTo>
                  <a:pt x="1796" y="2940"/>
                  <a:pt x="3054" y="2410"/>
                  <a:pt x="3054" y="2410"/>
                </a:cubicBezTo>
                <a:cubicBezTo>
                  <a:pt x="3054" y="2410"/>
                  <a:pt x="1796" y="1881"/>
                  <a:pt x="1527" y="0"/>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1"/>
          <p:cNvSpPr/>
          <p:nvPr/>
        </p:nvSpPr>
        <p:spPr>
          <a:xfrm flipH="1">
            <a:off x="763918" y="1365528"/>
            <a:ext cx="178546" cy="281812"/>
          </a:xfrm>
          <a:custGeom>
            <a:avLst/>
            <a:gdLst/>
            <a:ahLst/>
            <a:cxnLst/>
            <a:rect l="l" t="t" r="r" b="b"/>
            <a:pathLst>
              <a:path w="2099" h="3313" extrusionOk="0">
                <a:moveTo>
                  <a:pt x="1049" y="0"/>
                </a:moveTo>
                <a:cubicBezTo>
                  <a:pt x="865" y="1292"/>
                  <a:pt x="0" y="1656"/>
                  <a:pt x="0" y="1656"/>
                </a:cubicBezTo>
                <a:cubicBezTo>
                  <a:pt x="0" y="1656"/>
                  <a:pt x="865" y="2020"/>
                  <a:pt x="1049" y="3312"/>
                </a:cubicBezTo>
                <a:cubicBezTo>
                  <a:pt x="1234" y="2020"/>
                  <a:pt x="2098" y="1656"/>
                  <a:pt x="2098" y="1656"/>
                </a:cubicBezTo>
                <a:cubicBezTo>
                  <a:pt x="2098" y="1656"/>
                  <a:pt x="1234" y="1292"/>
                  <a:pt x="1049" y="0"/>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1"/>
          <p:cNvSpPr/>
          <p:nvPr/>
        </p:nvSpPr>
        <p:spPr>
          <a:xfrm rot="5400000">
            <a:off x="8006373" y="702579"/>
            <a:ext cx="187203" cy="1138704"/>
          </a:xfrm>
          <a:custGeom>
            <a:avLst/>
            <a:gdLst/>
            <a:ahLst/>
            <a:cxnLst/>
            <a:rect l="l" t="t" r="r" b="b"/>
            <a:pathLst>
              <a:path w="10566" h="64270" extrusionOk="0">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9" name="Google Shape;2509;p41"/>
          <p:cNvGrpSpPr/>
          <p:nvPr/>
        </p:nvGrpSpPr>
        <p:grpSpPr>
          <a:xfrm>
            <a:off x="6873311" y="4360363"/>
            <a:ext cx="847800" cy="637725"/>
            <a:chOff x="6402875" y="3966050"/>
            <a:chExt cx="847800" cy="637725"/>
          </a:xfrm>
        </p:grpSpPr>
        <p:sp>
          <p:nvSpPr>
            <p:cNvPr id="2510" name="Google Shape;2510;p41"/>
            <p:cNvSpPr/>
            <p:nvPr/>
          </p:nvSpPr>
          <p:spPr>
            <a:xfrm>
              <a:off x="6402875" y="3966050"/>
              <a:ext cx="847800" cy="637725"/>
            </a:xfrm>
            <a:custGeom>
              <a:avLst/>
              <a:gdLst/>
              <a:ahLst/>
              <a:cxnLst/>
              <a:rect l="l" t="t" r="r" b="b"/>
              <a:pathLst>
                <a:path w="33912" h="25509" extrusionOk="0">
                  <a:moveTo>
                    <a:pt x="3022" y="1"/>
                  </a:moveTo>
                  <a:cubicBezTo>
                    <a:pt x="1354" y="1"/>
                    <a:pt x="1" y="1354"/>
                    <a:pt x="1" y="3023"/>
                  </a:cubicBezTo>
                  <a:lnTo>
                    <a:pt x="1" y="16944"/>
                  </a:lnTo>
                  <a:cubicBezTo>
                    <a:pt x="1" y="18613"/>
                    <a:pt x="1354" y="19966"/>
                    <a:pt x="3022" y="19966"/>
                  </a:cubicBezTo>
                  <a:lnTo>
                    <a:pt x="3022" y="23996"/>
                  </a:lnTo>
                  <a:cubicBezTo>
                    <a:pt x="3022" y="24868"/>
                    <a:pt x="3737" y="25508"/>
                    <a:pt x="4532" y="25508"/>
                  </a:cubicBezTo>
                  <a:cubicBezTo>
                    <a:pt x="4740" y="25508"/>
                    <a:pt x="4954" y="25464"/>
                    <a:pt x="5162" y="25369"/>
                  </a:cubicBezTo>
                  <a:lnTo>
                    <a:pt x="16956" y="19966"/>
                  </a:lnTo>
                  <a:lnTo>
                    <a:pt x="30892" y="19966"/>
                  </a:lnTo>
                  <a:cubicBezTo>
                    <a:pt x="32559" y="19966"/>
                    <a:pt x="33912" y="18613"/>
                    <a:pt x="33912" y="16944"/>
                  </a:cubicBezTo>
                  <a:lnTo>
                    <a:pt x="33912" y="3023"/>
                  </a:lnTo>
                  <a:cubicBezTo>
                    <a:pt x="33912" y="1354"/>
                    <a:pt x="32559" y="1"/>
                    <a:pt x="30892"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11" name="Google Shape;2511;p41"/>
            <p:cNvCxnSpPr/>
            <p:nvPr/>
          </p:nvCxnSpPr>
          <p:spPr>
            <a:xfrm>
              <a:off x="6499100" y="4094900"/>
              <a:ext cx="655500" cy="0"/>
            </a:xfrm>
            <a:prstGeom prst="straightConnector1">
              <a:avLst/>
            </a:prstGeom>
            <a:noFill/>
            <a:ln w="9525" cap="flat" cmpd="sng">
              <a:solidFill>
                <a:schemeClr val="dk2"/>
              </a:solidFill>
              <a:prstDash val="solid"/>
              <a:round/>
              <a:headEnd type="none" w="med" len="med"/>
              <a:tailEnd type="none" w="med" len="med"/>
            </a:ln>
          </p:spPr>
        </p:cxnSp>
        <p:cxnSp>
          <p:nvCxnSpPr>
            <p:cNvPr id="2512" name="Google Shape;2512;p41"/>
            <p:cNvCxnSpPr/>
            <p:nvPr/>
          </p:nvCxnSpPr>
          <p:spPr>
            <a:xfrm>
              <a:off x="6499100" y="4214350"/>
              <a:ext cx="655500" cy="0"/>
            </a:xfrm>
            <a:prstGeom prst="straightConnector1">
              <a:avLst/>
            </a:prstGeom>
            <a:noFill/>
            <a:ln w="9525" cap="flat" cmpd="sng">
              <a:solidFill>
                <a:schemeClr val="dk2"/>
              </a:solidFill>
              <a:prstDash val="solid"/>
              <a:round/>
              <a:headEnd type="none" w="med" len="med"/>
              <a:tailEnd type="none" w="med" len="med"/>
            </a:ln>
          </p:spPr>
        </p:cxnSp>
        <p:cxnSp>
          <p:nvCxnSpPr>
            <p:cNvPr id="2513" name="Google Shape;2513;p41"/>
            <p:cNvCxnSpPr/>
            <p:nvPr/>
          </p:nvCxnSpPr>
          <p:spPr>
            <a:xfrm>
              <a:off x="6499100" y="4333800"/>
              <a:ext cx="655500" cy="0"/>
            </a:xfrm>
            <a:prstGeom prst="straightConnector1">
              <a:avLst/>
            </a:prstGeom>
            <a:noFill/>
            <a:ln w="9525" cap="flat" cmpd="sng">
              <a:solidFill>
                <a:schemeClr val="dk2"/>
              </a:solidFill>
              <a:prstDash val="solid"/>
              <a:round/>
              <a:headEnd type="none" w="med" len="med"/>
              <a:tailEnd type="none" w="med" len="med"/>
            </a:ln>
          </p:spPr>
        </p:cxnSp>
      </p:grpSp>
      <p:sp>
        <p:nvSpPr>
          <p:cNvPr id="2514" name="Google Shape;2514;p41">
            <a:hlinkClick r:id="rId3" action="ppaction://hlinksldjump"/>
          </p:cNvPr>
          <p:cNvSpPr/>
          <p:nvPr/>
        </p:nvSpPr>
        <p:spPr>
          <a:xfrm>
            <a:off x="8276500" y="17832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a:solidFill>
                <a:schemeClr val="dk2"/>
              </a:solidFill>
              <a:latin typeface="BioRhyme"/>
              <a:ea typeface="BioRhyme"/>
              <a:cs typeface="BioRhyme"/>
              <a:sym typeface="BioRhyme"/>
            </a:endParaRPr>
          </a:p>
        </p:txBody>
      </p:sp>
      <p:sp>
        <p:nvSpPr>
          <p:cNvPr id="2515" name="Google Shape;2515;p41">
            <a:hlinkClick r:id="rId4" action="ppaction://hlinksldjump"/>
          </p:cNvPr>
          <p:cNvSpPr/>
          <p:nvPr/>
        </p:nvSpPr>
        <p:spPr>
          <a:xfrm>
            <a:off x="8276500" y="218650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01</a:t>
            </a:r>
            <a:endParaRPr>
              <a:solidFill>
                <a:schemeClr val="dk2"/>
              </a:solidFill>
              <a:latin typeface="BioRhyme"/>
              <a:ea typeface="BioRhyme"/>
              <a:cs typeface="BioRhyme"/>
              <a:sym typeface="BioRhyme"/>
            </a:endParaRPr>
          </a:p>
        </p:txBody>
      </p:sp>
      <p:sp>
        <p:nvSpPr>
          <p:cNvPr id="2516" name="Google Shape;2516;p41">
            <a:hlinkClick r:id="rId5" action="ppaction://hlinksldjump"/>
          </p:cNvPr>
          <p:cNvSpPr/>
          <p:nvPr/>
        </p:nvSpPr>
        <p:spPr>
          <a:xfrm>
            <a:off x="8276500" y="25897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02</a:t>
            </a:r>
            <a:endParaRPr>
              <a:solidFill>
                <a:schemeClr val="dk2"/>
              </a:solidFill>
              <a:latin typeface="BioRhyme"/>
              <a:ea typeface="BioRhyme"/>
              <a:cs typeface="BioRhyme"/>
              <a:sym typeface="BioRhyme"/>
            </a:endParaRPr>
          </a:p>
        </p:txBody>
      </p:sp>
      <p:grpSp>
        <p:nvGrpSpPr>
          <p:cNvPr id="2517" name="Google Shape;2517;p41"/>
          <p:cNvGrpSpPr/>
          <p:nvPr/>
        </p:nvGrpSpPr>
        <p:grpSpPr>
          <a:xfrm>
            <a:off x="8394749" y="1900554"/>
            <a:ext cx="170732" cy="168551"/>
            <a:chOff x="6232000" y="1435050"/>
            <a:chExt cx="488225" cy="481850"/>
          </a:xfrm>
        </p:grpSpPr>
        <p:sp>
          <p:nvSpPr>
            <p:cNvPr id="2518" name="Google Shape;2518;p41"/>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19" name="Google Shape;2519;p41"/>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20" name="Google Shape;2520;p41"/>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21" name="Google Shape;2521;p41"/>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22" name="Google Shape;2522;p41"/>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523" name="Google Shape;2523;p41">
            <a:hlinkClick r:id="rId6" action="ppaction://hlinksldjump"/>
          </p:cNvPr>
          <p:cNvSpPr/>
          <p:nvPr/>
        </p:nvSpPr>
        <p:spPr>
          <a:xfrm>
            <a:off x="8276500" y="29929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03</a:t>
            </a:r>
            <a:endParaRPr>
              <a:solidFill>
                <a:schemeClr val="dk2"/>
              </a:solidFill>
              <a:latin typeface="BioRhyme"/>
              <a:ea typeface="BioRhyme"/>
              <a:cs typeface="BioRhyme"/>
              <a:sym typeface="BioRhyme"/>
            </a:endParaRPr>
          </a:p>
        </p:txBody>
      </p:sp>
      <p:sp>
        <p:nvSpPr>
          <p:cNvPr id="2524" name="Google Shape;2524;p41">
            <a:hlinkClick r:id="rId7" action="ppaction://hlinksldjump"/>
          </p:cNvPr>
          <p:cNvSpPr/>
          <p:nvPr/>
        </p:nvSpPr>
        <p:spPr>
          <a:xfrm>
            <a:off x="8276500" y="33962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04</a:t>
            </a:r>
            <a:endParaRPr>
              <a:solidFill>
                <a:schemeClr val="dk2"/>
              </a:solidFill>
              <a:latin typeface="BioRhyme"/>
              <a:ea typeface="BioRhyme"/>
              <a:cs typeface="BioRhyme"/>
              <a:sym typeface="BioRhyme"/>
            </a:endParaRPr>
          </a:p>
        </p:txBody>
      </p:sp>
      <p:sp>
        <p:nvSpPr>
          <p:cNvPr id="2525" name="Google Shape;2525;p41">
            <a:hlinkClick r:id="rId8" action="ppaction://hlinksldjump"/>
          </p:cNvPr>
          <p:cNvSpPr/>
          <p:nvPr/>
        </p:nvSpPr>
        <p:spPr>
          <a:xfrm>
            <a:off x="8276500" y="37994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05</a:t>
            </a:r>
            <a:endParaRPr>
              <a:solidFill>
                <a:schemeClr val="dk2"/>
              </a:solidFill>
              <a:latin typeface="BioRhyme"/>
              <a:ea typeface="BioRhyme"/>
              <a:cs typeface="BioRhyme"/>
              <a:sym typeface="BioRhyme"/>
            </a:endParaRPr>
          </a:p>
        </p:txBody>
      </p:sp>
      <p:pic>
        <p:nvPicPr>
          <p:cNvPr id="34" name="Picture 33" descr="Map&#10;&#10;Description automatically generated">
            <a:extLst>
              <a:ext uri="{FF2B5EF4-FFF2-40B4-BE49-F238E27FC236}">
                <a16:creationId xmlns:a16="http://schemas.microsoft.com/office/drawing/2014/main" id="{D9D598F2-57E1-49B6-A60D-8886CF3C4AAD}"/>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1834513" y="2710461"/>
            <a:ext cx="5307658" cy="2177977"/>
          </a:xfrm>
          <a:prstGeom prst="rect">
            <a:avLst/>
          </a:prstGeom>
          <a:noFill/>
          <a:ln>
            <a:solidFill>
              <a:schemeClr val="accent1"/>
            </a:solidFill>
          </a:ln>
        </p:spPr>
      </p:pic>
    </p:spTree>
    <p:extLst>
      <p:ext uri="{BB962C8B-B14F-4D97-AF65-F5344CB8AC3E}">
        <p14:creationId xmlns:p14="http://schemas.microsoft.com/office/powerpoint/2010/main" val="991623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92">
                                            <p:txEl>
                                              <p:pRg st="0" end="0"/>
                                            </p:txEl>
                                          </p:spTgt>
                                        </p:tgtEl>
                                        <p:attrNameLst>
                                          <p:attrName>style.visibility</p:attrName>
                                        </p:attrNameLst>
                                      </p:cBhvr>
                                      <p:to>
                                        <p:strVal val="visible"/>
                                      </p:to>
                                    </p:set>
                                    <p:animEffect transition="in" filter="fade">
                                      <p:cBhvr>
                                        <p:cTn id="7" dur="500"/>
                                        <p:tgtEl>
                                          <p:spTgt spid="2492">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barn(inVertical)">
                                      <p:cBhvr>
                                        <p:cTn id="1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90"/>
        <p:cNvGrpSpPr/>
        <p:nvPr/>
      </p:nvGrpSpPr>
      <p:grpSpPr>
        <a:xfrm>
          <a:off x="0" y="0"/>
          <a:ext cx="0" cy="0"/>
          <a:chOff x="0" y="0"/>
          <a:chExt cx="0" cy="0"/>
        </a:xfrm>
      </p:grpSpPr>
      <p:sp>
        <p:nvSpPr>
          <p:cNvPr id="2491" name="Google Shape;2491;p41"/>
          <p:cNvSpPr txBox="1">
            <a:spLocks noGrp="1"/>
          </p:cNvSpPr>
          <p:nvPr>
            <p:ph type="title"/>
          </p:nvPr>
        </p:nvSpPr>
        <p:spPr>
          <a:xfrm>
            <a:off x="506342" y="816896"/>
            <a:ext cx="2464470" cy="61004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Ưu điểm</a:t>
            </a:r>
            <a:endParaRPr/>
          </a:p>
        </p:txBody>
      </p:sp>
      <p:sp>
        <p:nvSpPr>
          <p:cNvPr id="2492" name="Google Shape;2492;p41"/>
          <p:cNvSpPr txBox="1">
            <a:spLocks noGrp="1"/>
          </p:cNvSpPr>
          <p:nvPr>
            <p:ph type="subTitle" idx="1"/>
          </p:nvPr>
        </p:nvSpPr>
        <p:spPr>
          <a:xfrm>
            <a:off x="1040138" y="1484064"/>
            <a:ext cx="7114298" cy="2109028"/>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a:t>- </a:t>
            </a:r>
            <a:r>
              <a:rPr lang="vi-VN"/>
              <a:t>Khả năng chịu lỗi (Fault Tolerance): dữ liệu sẽ được sao chép thành nhiều bản trên các server. Nếu 1 server nào đó bị hỏng thì vẫn có thể truy xuất dữ liệu từ các server khác.</a:t>
            </a:r>
          </a:p>
          <a:p>
            <a:pPr marL="0" lvl="0" indent="0" algn="just" rtl="0">
              <a:spcBef>
                <a:spcPts val="0"/>
              </a:spcBef>
              <a:spcAft>
                <a:spcPts val="0"/>
              </a:spcAft>
              <a:buNone/>
            </a:pPr>
            <a:r>
              <a:rPr lang="en-US"/>
              <a:t>- </a:t>
            </a:r>
            <a:r>
              <a:rPr lang="vi-VN"/>
              <a:t>Tính sẵn sàng cao: khi thực hiện tác vụ đọc/ghi, Cassandra có thể thực hiện trên bản sao gần nhất hoặc trên tất cả các bản sao. Điều này phụ thuộc vào thông số ConsitencyLevel do người dùng thiết lập.</a:t>
            </a:r>
          </a:p>
          <a:p>
            <a:pPr marL="0" lvl="0" indent="0" algn="just" rtl="0">
              <a:spcBef>
                <a:spcPts val="0"/>
              </a:spcBef>
              <a:spcAft>
                <a:spcPts val="0"/>
              </a:spcAft>
              <a:buNone/>
            </a:pPr>
            <a:endParaRPr>
              <a:solidFill>
                <a:schemeClr val="dk2"/>
              </a:solidFill>
            </a:endParaRPr>
          </a:p>
        </p:txBody>
      </p:sp>
      <p:grpSp>
        <p:nvGrpSpPr>
          <p:cNvPr id="2497" name="Google Shape;2497;p41"/>
          <p:cNvGrpSpPr/>
          <p:nvPr/>
        </p:nvGrpSpPr>
        <p:grpSpPr>
          <a:xfrm rot="-5400000">
            <a:off x="1715413" y="90688"/>
            <a:ext cx="238200" cy="888600"/>
            <a:chOff x="779613" y="3311988"/>
            <a:chExt cx="238200" cy="888600"/>
          </a:xfrm>
        </p:grpSpPr>
        <p:sp>
          <p:nvSpPr>
            <p:cNvPr id="2498" name="Google Shape;2498;p41"/>
            <p:cNvSpPr/>
            <p:nvPr/>
          </p:nvSpPr>
          <p:spPr>
            <a:xfrm>
              <a:off x="779613" y="3962388"/>
              <a:ext cx="238200" cy="238200"/>
            </a:xfrm>
            <a:prstGeom prst="star4">
              <a:avLst>
                <a:gd name="adj" fmla="val 2545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1"/>
            <p:cNvSpPr/>
            <p:nvPr/>
          </p:nvSpPr>
          <p:spPr>
            <a:xfrm>
              <a:off x="779613" y="3637188"/>
              <a:ext cx="238200" cy="238200"/>
            </a:xfrm>
            <a:prstGeom prst="star4">
              <a:avLst>
                <a:gd name="adj" fmla="val 2545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1"/>
            <p:cNvSpPr/>
            <p:nvPr/>
          </p:nvSpPr>
          <p:spPr>
            <a:xfrm>
              <a:off x="779613" y="3311988"/>
              <a:ext cx="238200" cy="238200"/>
            </a:xfrm>
            <a:prstGeom prst="star4">
              <a:avLst>
                <a:gd name="adj" fmla="val 2545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1" name="Google Shape;2501;p41"/>
          <p:cNvGrpSpPr/>
          <p:nvPr/>
        </p:nvGrpSpPr>
        <p:grpSpPr>
          <a:xfrm>
            <a:off x="629386" y="3626713"/>
            <a:ext cx="760827" cy="862500"/>
            <a:chOff x="977750" y="3262500"/>
            <a:chExt cx="760827" cy="862500"/>
          </a:xfrm>
        </p:grpSpPr>
        <p:sp>
          <p:nvSpPr>
            <p:cNvPr id="2502" name="Google Shape;2502;p41"/>
            <p:cNvSpPr/>
            <p:nvPr/>
          </p:nvSpPr>
          <p:spPr>
            <a:xfrm flipH="1">
              <a:off x="1157177" y="3262500"/>
              <a:ext cx="581400" cy="710100"/>
            </a:xfrm>
            <a:prstGeom prst="foldedCorner">
              <a:avLst>
                <a:gd name="adj" fmla="val 35485"/>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1"/>
            <p:cNvSpPr/>
            <p:nvPr/>
          </p:nvSpPr>
          <p:spPr>
            <a:xfrm flipH="1">
              <a:off x="1067464" y="3338700"/>
              <a:ext cx="581400" cy="710100"/>
            </a:xfrm>
            <a:prstGeom prst="foldedCorner">
              <a:avLst>
                <a:gd name="adj" fmla="val 3548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1"/>
            <p:cNvSpPr/>
            <p:nvPr/>
          </p:nvSpPr>
          <p:spPr>
            <a:xfrm flipH="1">
              <a:off x="977750" y="3414900"/>
              <a:ext cx="581400" cy="710100"/>
            </a:xfrm>
            <a:prstGeom prst="foldedCorner">
              <a:avLst>
                <a:gd name="adj" fmla="val 35485"/>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5" name="Google Shape;2505;p41"/>
          <p:cNvSpPr/>
          <p:nvPr/>
        </p:nvSpPr>
        <p:spPr>
          <a:xfrm flipH="1">
            <a:off x="401670" y="1365530"/>
            <a:ext cx="315497" cy="497701"/>
          </a:xfrm>
          <a:custGeom>
            <a:avLst/>
            <a:gdLst/>
            <a:ahLst/>
            <a:cxnLst/>
            <a:rect l="l" t="t" r="r" b="b"/>
            <a:pathLst>
              <a:path w="3709" h="5851" extrusionOk="0">
                <a:moveTo>
                  <a:pt x="1854" y="1"/>
                </a:moveTo>
                <a:cubicBezTo>
                  <a:pt x="1528" y="2283"/>
                  <a:pt x="1" y="2926"/>
                  <a:pt x="1" y="2926"/>
                </a:cubicBezTo>
                <a:cubicBezTo>
                  <a:pt x="1" y="2926"/>
                  <a:pt x="1528" y="3569"/>
                  <a:pt x="1854" y="5851"/>
                </a:cubicBezTo>
                <a:cubicBezTo>
                  <a:pt x="2180" y="3569"/>
                  <a:pt x="3708" y="2926"/>
                  <a:pt x="3708" y="2926"/>
                </a:cubicBezTo>
                <a:cubicBezTo>
                  <a:pt x="3708" y="2926"/>
                  <a:pt x="2180" y="2283"/>
                  <a:pt x="185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1"/>
          <p:cNvSpPr/>
          <p:nvPr/>
        </p:nvSpPr>
        <p:spPr>
          <a:xfrm flipH="1">
            <a:off x="641382" y="1679616"/>
            <a:ext cx="259866" cy="410001"/>
          </a:xfrm>
          <a:custGeom>
            <a:avLst/>
            <a:gdLst/>
            <a:ahLst/>
            <a:cxnLst/>
            <a:rect l="l" t="t" r="r" b="b"/>
            <a:pathLst>
              <a:path w="3055" h="4820" extrusionOk="0">
                <a:moveTo>
                  <a:pt x="1527" y="0"/>
                </a:moveTo>
                <a:cubicBezTo>
                  <a:pt x="1259" y="1881"/>
                  <a:pt x="0" y="2410"/>
                  <a:pt x="0" y="2410"/>
                </a:cubicBezTo>
                <a:cubicBezTo>
                  <a:pt x="0" y="2410"/>
                  <a:pt x="1259" y="2940"/>
                  <a:pt x="1527" y="4820"/>
                </a:cubicBezTo>
                <a:cubicBezTo>
                  <a:pt x="1796" y="2940"/>
                  <a:pt x="3054" y="2410"/>
                  <a:pt x="3054" y="2410"/>
                </a:cubicBezTo>
                <a:cubicBezTo>
                  <a:pt x="3054" y="2410"/>
                  <a:pt x="1796" y="1881"/>
                  <a:pt x="1527" y="0"/>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1"/>
          <p:cNvSpPr/>
          <p:nvPr/>
        </p:nvSpPr>
        <p:spPr>
          <a:xfrm flipH="1">
            <a:off x="763918" y="1365528"/>
            <a:ext cx="178546" cy="281812"/>
          </a:xfrm>
          <a:custGeom>
            <a:avLst/>
            <a:gdLst/>
            <a:ahLst/>
            <a:cxnLst/>
            <a:rect l="l" t="t" r="r" b="b"/>
            <a:pathLst>
              <a:path w="2099" h="3313" extrusionOk="0">
                <a:moveTo>
                  <a:pt x="1049" y="0"/>
                </a:moveTo>
                <a:cubicBezTo>
                  <a:pt x="865" y="1292"/>
                  <a:pt x="0" y="1656"/>
                  <a:pt x="0" y="1656"/>
                </a:cubicBezTo>
                <a:cubicBezTo>
                  <a:pt x="0" y="1656"/>
                  <a:pt x="865" y="2020"/>
                  <a:pt x="1049" y="3312"/>
                </a:cubicBezTo>
                <a:cubicBezTo>
                  <a:pt x="1234" y="2020"/>
                  <a:pt x="2098" y="1656"/>
                  <a:pt x="2098" y="1656"/>
                </a:cubicBezTo>
                <a:cubicBezTo>
                  <a:pt x="2098" y="1656"/>
                  <a:pt x="1234" y="1292"/>
                  <a:pt x="1049" y="0"/>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1"/>
          <p:cNvSpPr/>
          <p:nvPr/>
        </p:nvSpPr>
        <p:spPr>
          <a:xfrm rot="5400000">
            <a:off x="8006373" y="702579"/>
            <a:ext cx="187203" cy="1138704"/>
          </a:xfrm>
          <a:custGeom>
            <a:avLst/>
            <a:gdLst/>
            <a:ahLst/>
            <a:cxnLst/>
            <a:rect l="l" t="t" r="r" b="b"/>
            <a:pathLst>
              <a:path w="10566" h="64270" extrusionOk="0">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9" name="Google Shape;2509;p41"/>
          <p:cNvGrpSpPr/>
          <p:nvPr/>
        </p:nvGrpSpPr>
        <p:grpSpPr>
          <a:xfrm>
            <a:off x="6873311" y="4360363"/>
            <a:ext cx="847800" cy="637725"/>
            <a:chOff x="6402875" y="3966050"/>
            <a:chExt cx="847800" cy="637725"/>
          </a:xfrm>
        </p:grpSpPr>
        <p:sp>
          <p:nvSpPr>
            <p:cNvPr id="2510" name="Google Shape;2510;p41"/>
            <p:cNvSpPr/>
            <p:nvPr/>
          </p:nvSpPr>
          <p:spPr>
            <a:xfrm>
              <a:off x="6402875" y="3966050"/>
              <a:ext cx="847800" cy="637725"/>
            </a:xfrm>
            <a:custGeom>
              <a:avLst/>
              <a:gdLst/>
              <a:ahLst/>
              <a:cxnLst/>
              <a:rect l="l" t="t" r="r" b="b"/>
              <a:pathLst>
                <a:path w="33912" h="25509" extrusionOk="0">
                  <a:moveTo>
                    <a:pt x="3022" y="1"/>
                  </a:moveTo>
                  <a:cubicBezTo>
                    <a:pt x="1354" y="1"/>
                    <a:pt x="1" y="1354"/>
                    <a:pt x="1" y="3023"/>
                  </a:cubicBezTo>
                  <a:lnTo>
                    <a:pt x="1" y="16944"/>
                  </a:lnTo>
                  <a:cubicBezTo>
                    <a:pt x="1" y="18613"/>
                    <a:pt x="1354" y="19966"/>
                    <a:pt x="3022" y="19966"/>
                  </a:cubicBezTo>
                  <a:lnTo>
                    <a:pt x="3022" y="23996"/>
                  </a:lnTo>
                  <a:cubicBezTo>
                    <a:pt x="3022" y="24868"/>
                    <a:pt x="3737" y="25508"/>
                    <a:pt x="4532" y="25508"/>
                  </a:cubicBezTo>
                  <a:cubicBezTo>
                    <a:pt x="4740" y="25508"/>
                    <a:pt x="4954" y="25464"/>
                    <a:pt x="5162" y="25369"/>
                  </a:cubicBezTo>
                  <a:lnTo>
                    <a:pt x="16956" y="19966"/>
                  </a:lnTo>
                  <a:lnTo>
                    <a:pt x="30892" y="19966"/>
                  </a:lnTo>
                  <a:cubicBezTo>
                    <a:pt x="32559" y="19966"/>
                    <a:pt x="33912" y="18613"/>
                    <a:pt x="33912" y="16944"/>
                  </a:cubicBezTo>
                  <a:lnTo>
                    <a:pt x="33912" y="3023"/>
                  </a:lnTo>
                  <a:cubicBezTo>
                    <a:pt x="33912" y="1354"/>
                    <a:pt x="32559" y="1"/>
                    <a:pt x="30892"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11" name="Google Shape;2511;p41"/>
            <p:cNvCxnSpPr/>
            <p:nvPr/>
          </p:nvCxnSpPr>
          <p:spPr>
            <a:xfrm>
              <a:off x="6499100" y="4094900"/>
              <a:ext cx="655500" cy="0"/>
            </a:xfrm>
            <a:prstGeom prst="straightConnector1">
              <a:avLst/>
            </a:prstGeom>
            <a:noFill/>
            <a:ln w="9525" cap="flat" cmpd="sng">
              <a:solidFill>
                <a:schemeClr val="dk2"/>
              </a:solidFill>
              <a:prstDash val="solid"/>
              <a:round/>
              <a:headEnd type="none" w="med" len="med"/>
              <a:tailEnd type="none" w="med" len="med"/>
            </a:ln>
          </p:spPr>
        </p:cxnSp>
        <p:cxnSp>
          <p:nvCxnSpPr>
            <p:cNvPr id="2512" name="Google Shape;2512;p41"/>
            <p:cNvCxnSpPr/>
            <p:nvPr/>
          </p:nvCxnSpPr>
          <p:spPr>
            <a:xfrm>
              <a:off x="6499100" y="4214350"/>
              <a:ext cx="655500" cy="0"/>
            </a:xfrm>
            <a:prstGeom prst="straightConnector1">
              <a:avLst/>
            </a:prstGeom>
            <a:noFill/>
            <a:ln w="9525" cap="flat" cmpd="sng">
              <a:solidFill>
                <a:schemeClr val="dk2"/>
              </a:solidFill>
              <a:prstDash val="solid"/>
              <a:round/>
              <a:headEnd type="none" w="med" len="med"/>
              <a:tailEnd type="none" w="med" len="med"/>
            </a:ln>
          </p:spPr>
        </p:cxnSp>
        <p:cxnSp>
          <p:nvCxnSpPr>
            <p:cNvPr id="2513" name="Google Shape;2513;p41"/>
            <p:cNvCxnSpPr/>
            <p:nvPr/>
          </p:nvCxnSpPr>
          <p:spPr>
            <a:xfrm>
              <a:off x="6499100" y="4333800"/>
              <a:ext cx="655500" cy="0"/>
            </a:xfrm>
            <a:prstGeom prst="straightConnector1">
              <a:avLst/>
            </a:prstGeom>
            <a:noFill/>
            <a:ln w="9525" cap="flat" cmpd="sng">
              <a:solidFill>
                <a:schemeClr val="dk2"/>
              </a:solidFill>
              <a:prstDash val="solid"/>
              <a:round/>
              <a:headEnd type="none" w="med" len="med"/>
              <a:tailEnd type="none" w="med" len="med"/>
            </a:ln>
          </p:spPr>
        </p:cxnSp>
      </p:grpSp>
      <p:sp>
        <p:nvSpPr>
          <p:cNvPr id="2514" name="Google Shape;2514;p41">
            <a:hlinkClick r:id="rId3" action="ppaction://hlinksldjump"/>
          </p:cNvPr>
          <p:cNvSpPr/>
          <p:nvPr/>
        </p:nvSpPr>
        <p:spPr>
          <a:xfrm>
            <a:off x="8276500" y="17832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a:solidFill>
                <a:schemeClr val="dk2"/>
              </a:solidFill>
              <a:latin typeface="BioRhyme"/>
              <a:ea typeface="BioRhyme"/>
              <a:cs typeface="BioRhyme"/>
              <a:sym typeface="BioRhyme"/>
            </a:endParaRPr>
          </a:p>
        </p:txBody>
      </p:sp>
      <p:sp>
        <p:nvSpPr>
          <p:cNvPr id="2515" name="Google Shape;2515;p41">
            <a:hlinkClick r:id="rId4" action="ppaction://hlinksldjump"/>
          </p:cNvPr>
          <p:cNvSpPr/>
          <p:nvPr/>
        </p:nvSpPr>
        <p:spPr>
          <a:xfrm>
            <a:off x="8276500" y="218650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01</a:t>
            </a:r>
            <a:endParaRPr>
              <a:solidFill>
                <a:schemeClr val="dk2"/>
              </a:solidFill>
              <a:latin typeface="BioRhyme"/>
              <a:ea typeface="BioRhyme"/>
              <a:cs typeface="BioRhyme"/>
              <a:sym typeface="BioRhyme"/>
            </a:endParaRPr>
          </a:p>
        </p:txBody>
      </p:sp>
      <p:sp>
        <p:nvSpPr>
          <p:cNvPr id="2516" name="Google Shape;2516;p41">
            <a:hlinkClick r:id="rId5" action="ppaction://hlinksldjump"/>
          </p:cNvPr>
          <p:cNvSpPr/>
          <p:nvPr/>
        </p:nvSpPr>
        <p:spPr>
          <a:xfrm>
            <a:off x="8276500" y="25897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02</a:t>
            </a:r>
            <a:endParaRPr>
              <a:solidFill>
                <a:schemeClr val="dk2"/>
              </a:solidFill>
              <a:latin typeface="BioRhyme"/>
              <a:ea typeface="BioRhyme"/>
              <a:cs typeface="BioRhyme"/>
              <a:sym typeface="BioRhyme"/>
            </a:endParaRPr>
          </a:p>
        </p:txBody>
      </p:sp>
      <p:grpSp>
        <p:nvGrpSpPr>
          <p:cNvPr id="2517" name="Google Shape;2517;p41"/>
          <p:cNvGrpSpPr/>
          <p:nvPr/>
        </p:nvGrpSpPr>
        <p:grpSpPr>
          <a:xfrm>
            <a:off x="8394749" y="1900554"/>
            <a:ext cx="170732" cy="168551"/>
            <a:chOff x="6232000" y="1435050"/>
            <a:chExt cx="488225" cy="481850"/>
          </a:xfrm>
        </p:grpSpPr>
        <p:sp>
          <p:nvSpPr>
            <p:cNvPr id="2518" name="Google Shape;2518;p41"/>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19" name="Google Shape;2519;p41"/>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20" name="Google Shape;2520;p41"/>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21" name="Google Shape;2521;p41"/>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22" name="Google Shape;2522;p41"/>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523" name="Google Shape;2523;p41">
            <a:hlinkClick r:id="rId6" action="ppaction://hlinksldjump"/>
          </p:cNvPr>
          <p:cNvSpPr/>
          <p:nvPr/>
        </p:nvSpPr>
        <p:spPr>
          <a:xfrm>
            <a:off x="8276500" y="29929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03</a:t>
            </a:r>
            <a:endParaRPr>
              <a:solidFill>
                <a:schemeClr val="dk2"/>
              </a:solidFill>
              <a:latin typeface="BioRhyme"/>
              <a:ea typeface="BioRhyme"/>
              <a:cs typeface="BioRhyme"/>
              <a:sym typeface="BioRhyme"/>
            </a:endParaRPr>
          </a:p>
        </p:txBody>
      </p:sp>
      <p:sp>
        <p:nvSpPr>
          <p:cNvPr id="2524" name="Google Shape;2524;p41">
            <a:hlinkClick r:id="rId7" action="ppaction://hlinksldjump"/>
          </p:cNvPr>
          <p:cNvSpPr/>
          <p:nvPr/>
        </p:nvSpPr>
        <p:spPr>
          <a:xfrm>
            <a:off x="8276500" y="33962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04</a:t>
            </a:r>
            <a:endParaRPr>
              <a:solidFill>
                <a:schemeClr val="dk2"/>
              </a:solidFill>
              <a:latin typeface="BioRhyme"/>
              <a:ea typeface="BioRhyme"/>
              <a:cs typeface="BioRhyme"/>
              <a:sym typeface="BioRhyme"/>
            </a:endParaRPr>
          </a:p>
        </p:txBody>
      </p:sp>
      <p:sp>
        <p:nvSpPr>
          <p:cNvPr id="2525" name="Google Shape;2525;p41">
            <a:hlinkClick r:id="rId8" action="ppaction://hlinksldjump"/>
          </p:cNvPr>
          <p:cNvSpPr/>
          <p:nvPr/>
        </p:nvSpPr>
        <p:spPr>
          <a:xfrm>
            <a:off x="8276500" y="37994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05</a:t>
            </a:r>
            <a:endParaRPr>
              <a:solidFill>
                <a:schemeClr val="dk2"/>
              </a:solidFill>
              <a:latin typeface="BioRhyme"/>
              <a:ea typeface="BioRhyme"/>
              <a:cs typeface="BioRhyme"/>
              <a:sym typeface="BioRhyme"/>
            </a:endParaRPr>
          </a:p>
        </p:txBody>
      </p:sp>
    </p:spTree>
    <p:extLst>
      <p:ext uri="{BB962C8B-B14F-4D97-AF65-F5344CB8AC3E}">
        <p14:creationId xmlns:p14="http://schemas.microsoft.com/office/powerpoint/2010/main" val="1357216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492">
                                            <p:txEl>
                                              <p:pRg st="0" end="0"/>
                                            </p:txEl>
                                          </p:spTgt>
                                        </p:tgtEl>
                                        <p:attrNameLst>
                                          <p:attrName>style.visibility</p:attrName>
                                        </p:attrNameLst>
                                      </p:cBhvr>
                                      <p:to>
                                        <p:strVal val="visible"/>
                                      </p:to>
                                    </p:set>
                                    <p:animEffect transition="in" filter="wipe(up)">
                                      <p:cBhvr>
                                        <p:cTn id="7" dur="500"/>
                                        <p:tgtEl>
                                          <p:spTgt spid="2492">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492">
                                            <p:txEl>
                                              <p:pRg st="1" end="1"/>
                                            </p:txEl>
                                          </p:spTgt>
                                        </p:tgtEl>
                                        <p:attrNameLst>
                                          <p:attrName>style.visibility</p:attrName>
                                        </p:attrNameLst>
                                      </p:cBhvr>
                                      <p:to>
                                        <p:strVal val="visible"/>
                                      </p:to>
                                    </p:set>
                                    <p:animEffect transition="in" filter="wipe(up)">
                                      <p:cBhvr>
                                        <p:cTn id="11" dur="500"/>
                                        <p:tgtEl>
                                          <p:spTgt spid="249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90"/>
        <p:cNvGrpSpPr/>
        <p:nvPr/>
      </p:nvGrpSpPr>
      <p:grpSpPr>
        <a:xfrm>
          <a:off x="0" y="0"/>
          <a:ext cx="0" cy="0"/>
          <a:chOff x="0" y="0"/>
          <a:chExt cx="0" cy="0"/>
        </a:xfrm>
      </p:grpSpPr>
      <p:sp>
        <p:nvSpPr>
          <p:cNvPr id="2491" name="Google Shape;2491;p41"/>
          <p:cNvSpPr txBox="1">
            <a:spLocks noGrp="1"/>
          </p:cNvSpPr>
          <p:nvPr>
            <p:ph type="title"/>
          </p:nvPr>
        </p:nvSpPr>
        <p:spPr>
          <a:xfrm>
            <a:off x="506341" y="816897"/>
            <a:ext cx="3012465" cy="54863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Nhược điểm</a:t>
            </a:r>
            <a:endParaRPr/>
          </a:p>
        </p:txBody>
      </p:sp>
      <p:sp>
        <p:nvSpPr>
          <p:cNvPr id="2492" name="Google Shape;2492;p41"/>
          <p:cNvSpPr txBox="1">
            <a:spLocks noGrp="1"/>
          </p:cNvSpPr>
          <p:nvPr>
            <p:ph type="subTitle" idx="1"/>
          </p:nvPr>
        </p:nvSpPr>
        <p:spPr>
          <a:xfrm>
            <a:off x="963105" y="1492220"/>
            <a:ext cx="7114298" cy="2228477"/>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a:t>- </a:t>
            </a:r>
            <a:r>
              <a:rPr lang="vi-VN"/>
              <a:t>Cassandra không hỗ trợ nhiều cho việc tính toán trên storage, nó không hỗ trợ các hàm sum, group, join, max, min và bất kì hàm nào khác mà developer muốn sử dụng để tính toán dữ liệu khi query.</a:t>
            </a:r>
          </a:p>
          <a:p>
            <a:pPr marL="0" lvl="0" indent="0" algn="just" rtl="0">
              <a:spcBef>
                <a:spcPts val="0"/>
              </a:spcBef>
              <a:spcAft>
                <a:spcPts val="0"/>
              </a:spcAft>
              <a:buNone/>
            </a:pPr>
            <a:r>
              <a:rPr lang="en-US"/>
              <a:t>- </a:t>
            </a:r>
            <a:r>
              <a:rPr lang="vi-VN"/>
              <a:t>Vì là dữ liệu phân tán, dữ liệu được lan truyền trên nhiều máy, nên khi có 1 lỗi trong cơ sở dữ liệu thì lỗi này sẽ lan truyền ra toàn bộ các máy trên hệ thống.</a:t>
            </a:r>
          </a:p>
          <a:p>
            <a:pPr marL="0" lvl="0" indent="0" algn="just" rtl="0">
              <a:spcBef>
                <a:spcPts val="0"/>
              </a:spcBef>
              <a:spcAft>
                <a:spcPts val="0"/>
              </a:spcAft>
              <a:buNone/>
            </a:pPr>
            <a:endParaRPr>
              <a:solidFill>
                <a:schemeClr val="dk2"/>
              </a:solidFill>
            </a:endParaRPr>
          </a:p>
        </p:txBody>
      </p:sp>
      <p:grpSp>
        <p:nvGrpSpPr>
          <p:cNvPr id="2497" name="Google Shape;2497;p41"/>
          <p:cNvGrpSpPr/>
          <p:nvPr/>
        </p:nvGrpSpPr>
        <p:grpSpPr>
          <a:xfrm rot="-5400000">
            <a:off x="1715413" y="90688"/>
            <a:ext cx="238200" cy="888600"/>
            <a:chOff x="779613" y="3311988"/>
            <a:chExt cx="238200" cy="888600"/>
          </a:xfrm>
        </p:grpSpPr>
        <p:sp>
          <p:nvSpPr>
            <p:cNvPr id="2498" name="Google Shape;2498;p41"/>
            <p:cNvSpPr/>
            <p:nvPr/>
          </p:nvSpPr>
          <p:spPr>
            <a:xfrm>
              <a:off x="779613" y="3962388"/>
              <a:ext cx="238200" cy="238200"/>
            </a:xfrm>
            <a:prstGeom prst="star4">
              <a:avLst>
                <a:gd name="adj" fmla="val 2545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1"/>
            <p:cNvSpPr/>
            <p:nvPr/>
          </p:nvSpPr>
          <p:spPr>
            <a:xfrm>
              <a:off x="779613" y="3637188"/>
              <a:ext cx="238200" cy="238200"/>
            </a:xfrm>
            <a:prstGeom prst="star4">
              <a:avLst>
                <a:gd name="adj" fmla="val 2545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1"/>
            <p:cNvSpPr/>
            <p:nvPr/>
          </p:nvSpPr>
          <p:spPr>
            <a:xfrm>
              <a:off x="779613" y="3311988"/>
              <a:ext cx="238200" cy="238200"/>
            </a:xfrm>
            <a:prstGeom prst="star4">
              <a:avLst>
                <a:gd name="adj" fmla="val 2545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1" name="Google Shape;2501;p41"/>
          <p:cNvGrpSpPr/>
          <p:nvPr/>
        </p:nvGrpSpPr>
        <p:grpSpPr>
          <a:xfrm>
            <a:off x="629386" y="3626713"/>
            <a:ext cx="760827" cy="862500"/>
            <a:chOff x="977750" y="3262500"/>
            <a:chExt cx="760827" cy="862500"/>
          </a:xfrm>
        </p:grpSpPr>
        <p:sp>
          <p:nvSpPr>
            <p:cNvPr id="2502" name="Google Shape;2502;p41"/>
            <p:cNvSpPr/>
            <p:nvPr/>
          </p:nvSpPr>
          <p:spPr>
            <a:xfrm flipH="1">
              <a:off x="1157177" y="3262500"/>
              <a:ext cx="581400" cy="710100"/>
            </a:xfrm>
            <a:prstGeom prst="foldedCorner">
              <a:avLst>
                <a:gd name="adj" fmla="val 35485"/>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1"/>
            <p:cNvSpPr/>
            <p:nvPr/>
          </p:nvSpPr>
          <p:spPr>
            <a:xfrm flipH="1">
              <a:off x="1067464" y="3338700"/>
              <a:ext cx="581400" cy="710100"/>
            </a:xfrm>
            <a:prstGeom prst="foldedCorner">
              <a:avLst>
                <a:gd name="adj" fmla="val 3548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1"/>
            <p:cNvSpPr/>
            <p:nvPr/>
          </p:nvSpPr>
          <p:spPr>
            <a:xfrm flipH="1">
              <a:off x="977750" y="3414900"/>
              <a:ext cx="581400" cy="710100"/>
            </a:xfrm>
            <a:prstGeom prst="foldedCorner">
              <a:avLst>
                <a:gd name="adj" fmla="val 35485"/>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5" name="Google Shape;2505;p41"/>
          <p:cNvSpPr/>
          <p:nvPr/>
        </p:nvSpPr>
        <p:spPr>
          <a:xfrm flipH="1">
            <a:off x="401670" y="1365530"/>
            <a:ext cx="315497" cy="497701"/>
          </a:xfrm>
          <a:custGeom>
            <a:avLst/>
            <a:gdLst/>
            <a:ahLst/>
            <a:cxnLst/>
            <a:rect l="l" t="t" r="r" b="b"/>
            <a:pathLst>
              <a:path w="3709" h="5851" extrusionOk="0">
                <a:moveTo>
                  <a:pt x="1854" y="1"/>
                </a:moveTo>
                <a:cubicBezTo>
                  <a:pt x="1528" y="2283"/>
                  <a:pt x="1" y="2926"/>
                  <a:pt x="1" y="2926"/>
                </a:cubicBezTo>
                <a:cubicBezTo>
                  <a:pt x="1" y="2926"/>
                  <a:pt x="1528" y="3569"/>
                  <a:pt x="1854" y="5851"/>
                </a:cubicBezTo>
                <a:cubicBezTo>
                  <a:pt x="2180" y="3569"/>
                  <a:pt x="3708" y="2926"/>
                  <a:pt x="3708" y="2926"/>
                </a:cubicBezTo>
                <a:cubicBezTo>
                  <a:pt x="3708" y="2926"/>
                  <a:pt x="2180" y="2283"/>
                  <a:pt x="185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1"/>
          <p:cNvSpPr/>
          <p:nvPr/>
        </p:nvSpPr>
        <p:spPr>
          <a:xfrm flipH="1">
            <a:off x="641382" y="1679616"/>
            <a:ext cx="259866" cy="410001"/>
          </a:xfrm>
          <a:custGeom>
            <a:avLst/>
            <a:gdLst/>
            <a:ahLst/>
            <a:cxnLst/>
            <a:rect l="l" t="t" r="r" b="b"/>
            <a:pathLst>
              <a:path w="3055" h="4820" extrusionOk="0">
                <a:moveTo>
                  <a:pt x="1527" y="0"/>
                </a:moveTo>
                <a:cubicBezTo>
                  <a:pt x="1259" y="1881"/>
                  <a:pt x="0" y="2410"/>
                  <a:pt x="0" y="2410"/>
                </a:cubicBezTo>
                <a:cubicBezTo>
                  <a:pt x="0" y="2410"/>
                  <a:pt x="1259" y="2940"/>
                  <a:pt x="1527" y="4820"/>
                </a:cubicBezTo>
                <a:cubicBezTo>
                  <a:pt x="1796" y="2940"/>
                  <a:pt x="3054" y="2410"/>
                  <a:pt x="3054" y="2410"/>
                </a:cubicBezTo>
                <a:cubicBezTo>
                  <a:pt x="3054" y="2410"/>
                  <a:pt x="1796" y="1881"/>
                  <a:pt x="1527" y="0"/>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1"/>
          <p:cNvSpPr/>
          <p:nvPr/>
        </p:nvSpPr>
        <p:spPr>
          <a:xfrm flipH="1">
            <a:off x="763918" y="1365528"/>
            <a:ext cx="178546" cy="281812"/>
          </a:xfrm>
          <a:custGeom>
            <a:avLst/>
            <a:gdLst/>
            <a:ahLst/>
            <a:cxnLst/>
            <a:rect l="l" t="t" r="r" b="b"/>
            <a:pathLst>
              <a:path w="2099" h="3313" extrusionOk="0">
                <a:moveTo>
                  <a:pt x="1049" y="0"/>
                </a:moveTo>
                <a:cubicBezTo>
                  <a:pt x="865" y="1292"/>
                  <a:pt x="0" y="1656"/>
                  <a:pt x="0" y="1656"/>
                </a:cubicBezTo>
                <a:cubicBezTo>
                  <a:pt x="0" y="1656"/>
                  <a:pt x="865" y="2020"/>
                  <a:pt x="1049" y="3312"/>
                </a:cubicBezTo>
                <a:cubicBezTo>
                  <a:pt x="1234" y="2020"/>
                  <a:pt x="2098" y="1656"/>
                  <a:pt x="2098" y="1656"/>
                </a:cubicBezTo>
                <a:cubicBezTo>
                  <a:pt x="2098" y="1656"/>
                  <a:pt x="1234" y="1292"/>
                  <a:pt x="1049" y="0"/>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1"/>
          <p:cNvSpPr/>
          <p:nvPr/>
        </p:nvSpPr>
        <p:spPr>
          <a:xfrm rot="5400000">
            <a:off x="8006373" y="702579"/>
            <a:ext cx="187203" cy="1138704"/>
          </a:xfrm>
          <a:custGeom>
            <a:avLst/>
            <a:gdLst/>
            <a:ahLst/>
            <a:cxnLst/>
            <a:rect l="l" t="t" r="r" b="b"/>
            <a:pathLst>
              <a:path w="10566" h="64270" extrusionOk="0">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9" name="Google Shape;2509;p41"/>
          <p:cNvGrpSpPr/>
          <p:nvPr/>
        </p:nvGrpSpPr>
        <p:grpSpPr>
          <a:xfrm>
            <a:off x="6873311" y="4360363"/>
            <a:ext cx="847800" cy="637725"/>
            <a:chOff x="6402875" y="3966050"/>
            <a:chExt cx="847800" cy="637725"/>
          </a:xfrm>
        </p:grpSpPr>
        <p:sp>
          <p:nvSpPr>
            <p:cNvPr id="2510" name="Google Shape;2510;p41"/>
            <p:cNvSpPr/>
            <p:nvPr/>
          </p:nvSpPr>
          <p:spPr>
            <a:xfrm>
              <a:off x="6402875" y="3966050"/>
              <a:ext cx="847800" cy="637725"/>
            </a:xfrm>
            <a:custGeom>
              <a:avLst/>
              <a:gdLst/>
              <a:ahLst/>
              <a:cxnLst/>
              <a:rect l="l" t="t" r="r" b="b"/>
              <a:pathLst>
                <a:path w="33912" h="25509" extrusionOk="0">
                  <a:moveTo>
                    <a:pt x="3022" y="1"/>
                  </a:moveTo>
                  <a:cubicBezTo>
                    <a:pt x="1354" y="1"/>
                    <a:pt x="1" y="1354"/>
                    <a:pt x="1" y="3023"/>
                  </a:cubicBezTo>
                  <a:lnTo>
                    <a:pt x="1" y="16944"/>
                  </a:lnTo>
                  <a:cubicBezTo>
                    <a:pt x="1" y="18613"/>
                    <a:pt x="1354" y="19966"/>
                    <a:pt x="3022" y="19966"/>
                  </a:cubicBezTo>
                  <a:lnTo>
                    <a:pt x="3022" y="23996"/>
                  </a:lnTo>
                  <a:cubicBezTo>
                    <a:pt x="3022" y="24868"/>
                    <a:pt x="3737" y="25508"/>
                    <a:pt x="4532" y="25508"/>
                  </a:cubicBezTo>
                  <a:cubicBezTo>
                    <a:pt x="4740" y="25508"/>
                    <a:pt x="4954" y="25464"/>
                    <a:pt x="5162" y="25369"/>
                  </a:cubicBezTo>
                  <a:lnTo>
                    <a:pt x="16956" y="19966"/>
                  </a:lnTo>
                  <a:lnTo>
                    <a:pt x="30892" y="19966"/>
                  </a:lnTo>
                  <a:cubicBezTo>
                    <a:pt x="32559" y="19966"/>
                    <a:pt x="33912" y="18613"/>
                    <a:pt x="33912" y="16944"/>
                  </a:cubicBezTo>
                  <a:lnTo>
                    <a:pt x="33912" y="3023"/>
                  </a:lnTo>
                  <a:cubicBezTo>
                    <a:pt x="33912" y="1354"/>
                    <a:pt x="32559" y="1"/>
                    <a:pt x="30892"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11" name="Google Shape;2511;p41"/>
            <p:cNvCxnSpPr/>
            <p:nvPr/>
          </p:nvCxnSpPr>
          <p:spPr>
            <a:xfrm>
              <a:off x="6499100" y="4094900"/>
              <a:ext cx="655500" cy="0"/>
            </a:xfrm>
            <a:prstGeom prst="straightConnector1">
              <a:avLst/>
            </a:prstGeom>
            <a:noFill/>
            <a:ln w="9525" cap="flat" cmpd="sng">
              <a:solidFill>
                <a:schemeClr val="dk2"/>
              </a:solidFill>
              <a:prstDash val="solid"/>
              <a:round/>
              <a:headEnd type="none" w="med" len="med"/>
              <a:tailEnd type="none" w="med" len="med"/>
            </a:ln>
          </p:spPr>
        </p:cxnSp>
        <p:cxnSp>
          <p:nvCxnSpPr>
            <p:cNvPr id="2512" name="Google Shape;2512;p41"/>
            <p:cNvCxnSpPr/>
            <p:nvPr/>
          </p:nvCxnSpPr>
          <p:spPr>
            <a:xfrm>
              <a:off x="6499100" y="4214350"/>
              <a:ext cx="655500" cy="0"/>
            </a:xfrm>
            <a:prstGeom prst="straightConnector1">
              <a:avLst/>
            </a:prstGeom>
            <a:noFill/>
            <a:ln w="9525" cap="flat" cmpd="sng">
              <a:solidFill>
                <a:schemeClr val="dk2"/>
              </a:solidFill>
              <a:prstDash val="solid"/>
              <a:round/>
              <a:headEnd type="none" w="med" len="med"/>
              <a:tailEnd type="none" w="med" len="med"/>
            </a:ln>
          </p:spPr>
        </p:cxnSp>
        <p:cxnSp>
          <p:nvCxnSpPr>
            <p:cNvPr id="2513" name="Google Shape;2513;p41"/>
            <p:cNvCxnSpPr/>
            <p:nvPr/>
          </p:nvCxnSpPr>
          <p:spPr>
            <a:xfrm>
              <a:off x="6499100" y="4333800"/>
              <a:ext cx="655500" cy="0"/>
            </a:xfrm>
            <a:prstGeom prst="straightConnector1">
              <a:avLst/>
            </a:prstGeom>
            <a:noFill/>
            <a:ln w="9525" cap="flat" cmpd="sng">
              <a:solidFill>
                <a:schemeClr val="dk2"/>
              </a:solidFill>
              <a:prstDash val="solid"/>
              <a:round/>
              <a:headEnd type="none" w="med" len="med"/>
              <a:tailEnd type="none" w="med" len="med"/>
            </a:ln>
          </p:spPr>
        </p:cxnSp>
      </p:grpSp>
      <p:sp>
        <p:nvSpPr>
          <p:cNvPr id="2514" name="Google Shape;2514;p41">
            <a:hlinkClick r:id="rId3" action="ppaction://hlinksldjump"/>
          </p:cNvPr>
          <p:cNvSpPr/>
          <p:nvPr/>
        </p:nvSpPr>
        <p:spPr>
          <a:xfrm>
            <a:off x="8276500" y="17832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a:solidFill>
                <a:schemeClr val="dk2"/>
              </a:solidFill>
              <a:latin typeface="BioRhyme"/>
              <a:ea typeface="BioRhyme"/>
              <a:cs typeface="BioRhyme"/>
              <a:sym typeface="BioRhyme"/>
            </a:endParaRPr>
          </a:p>
        </p:txBody>
      </p:sp>
      <p:sp>
        <p:nvSpPr>
          <p:cNvPr id="2515" name="Google Shape;2515;p41">
            <a:hlinkClick r:id="rId4" action="ppaction://hlinksldjump"/>
          </p:cNvPr>
          <p:cNvSpPr/>
          <p:nvPr/>
        </p:nvSpPr>
        <p:spPr>
          <a:xfrm>
            <a:off x="8276500" y="218650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01</a:t>
            </a:r>
            <a:endParaRPr>
              <a:solidFill>
                <a:schemeClr val="dk2"/>
              </a:solidFill>
              <a:latin typeface="BioRhyme"/>
              <a:ea typeface="BioRhyme"/>
              <a:cs typeface="BioRhyme"/>
              <a:sym typeface="BioRhyme"/>
            </a:endParaRPr>
          </a:p>
        </p:txBody>
      </p:sp>
      <p:sp>
        <p:nvSpPr>
          <p:cNvPr id="2516" name="Google Shape;2516;p41">
            <a:hlinkClick r:id="rId5" action="ppaction://hlinksldjump"/>
          </p:cNvPr>
          <p:cNvSpPr/>
          <p:nvPr/>
        </p:nvSpPr>
        <p:spPr>
          <a:xfrm>
            <a:off x="8276500" y="25897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02</a:t>
            </a:r>
            <a:endParaRPr>
              <a:solidFill>
                <a:schemeClr val="dk2"/>
              </a:solidFill>
              <a:latin typeface="BioRhyme"/>
              <a:ea typeface="BioRhyme"/>
              <a:cs typeface="BioRhyme"/>
              <a:sym typeface="BioRhyme"/>
            </a:endParaRPr>
          </a:p>
        </p:txBody>
      </p:sp>
      <p:grpSp>
        <p:nvGrpSpPr>
          <p:cNvPr id="2517" name="Google Shape;2517;p41"/>
          <p:cNvGrpSpPr/>
          <p:nvPr/>
        </p:nvGrpSpPr>
        <p:grpSpPr>
          <a:xfrm>
            <a:off x="8394749" y="1900554"/>
            <a:ext cx="170732" cy="168551"/>
            <a:chOff x="6232000" y="1435050"/>
            <a:chExt cx="488225" cy="481850"/>
          </a:xfrm>
        </p:grpSpPr>
        <p:sp>
          <p:nvSpPr>
            <p:cNvPr id="2518" name="Google Shape;2518;p41"/>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19" name="Google Shape;2519;p41"/>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20" name="Google Shape;2520;p41"/>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21" name="Google Shape;2521;p41"/>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22" name="Google Shape;2522;p41"/>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523" name="Google Shape;2523;p41">
            <a:hlinkClick r:id="rId6" action="ppaction://hlinksldjump"/>
          </p:cNvPr>
          <p:cNvSpPr/>
          <p:nvPr/>
        </p:nvSpPr>
        <p:spPr>
          <a:xfrm>
            <a:off x="8276500" y="29929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03</a:t>
            </a:r>
            <a:endParaRPr>
              <a:solidFill>
                <a:schemeClr val="dk2"/>
              </a:solidFill>
              <a:latin typeface="BioRhyme"/>
              <a:ea typeface="BioRhyme"/>
              <a:cs typeface="BioRhyme"/>
              <a:sym typeface="BioRhyme"/>
            </a:endParaRPr>
          </a:p>
        </p:txBody>
      </p:sp>
      <p:sp>
        <p:nvSpPr>
          <p:cNvPr id="2524" name="Google Shape;2524;p41">
            <a:hlinkClick r:id="rId7" action="ppaction://hlinksldjump"/>
          </p:cNvPr>
          <p:cNvSpPr/>
          <p:nvPr/>
        </p:nvSpPr>
        <p:spPr>
          <a:xfrm>
            <a:off x="8276500" y="33962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04</a:t>
            </a:r>
            <a:endParaRPr>
              <a:solidFill>
                <a:schemeClr val="dk2"/>
              </a:solidFill>
              <a:latin typeface="BioRhyme"/>
              <a:ea typeface="BioRhyme"/>
              <a:cs typeface="BioRhyme"/>
              <a:sym typeface="BioRhyme"/>
            </a:endParaRPr>
          </a:p>
        </p:txBody>
      </p:sp>
      <p:sp>
        <p:nvSpPr>
          <p:cNvPr id="2525" name="Google Shape;2525;p41">
            <a:hlinkClick r:id="rId8" action="ppaction://hlinksldjump"/>
          </p:cNvPr>
          <p:cNvSpPr/>
          <p:nvPr/>
        </p:nvSpPr>
        <p:spPr>
          <a:xfrm>
            <a:off x="8276500" y="37994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05</a:t>
            </a:r>
            <a:endParaRPr>
              <a:solidFill>
                <a:schemeClr val="dk2"/>
              </a:solidFill>
              <a:latin typeface="BioRhyme"/>
              <a:ea typeface="BioRhyme"/>
              <a:cs typeface="BioRhyme"/>
              <a:sym typeface="BioRhyme"/>
            </a:endParaRPr>
          </a:p>
        </p:txBody>
      </p:sp>
    </p:spTree>
    <p:extLst>
      <p:ext uri="{BB962C8B-B14F-4D97-AF65-F5344CB8AC3E}">
        <p14:creationId xmlns:p14="http://schemas.microsoft.com/office/powerpoint/2010/main" val="3309040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afterEffect">
                                  <p:stCondLst>
                                    <p:cond delay="0"/>
                                  </p:stCondLst>
                                  <p:childTnLst>
                                    <p:animScale>
                                      <p:cBhvr>
                                        <p:cTn id="6" dur="2000" fill="hold"/>
                                        <p:tgtEl>
                                          <p:spTgt spid="2523"/>
                                        </p:tgtEl>
                                      </p:cBhvr>
                                      <p:by x="150000" y="150000"/>
                                    </p:animScale>
                                  </p:childTnLst>
                                </p:cTn>
                              </p:par>
                            </p:childTnLst>
                          </p:cTn>
                        </p:par>
                        <p:par>
                          <p:cTn id="7" fill="hold">
                            <p:stCondLst>
                              <p:cond delay="2000"/>
                            </p:stCondLst>
                            <p:childTnLst>
                              <p:par>
                                <p:cTn id="8" presetID="42" presetClass="entr" presetSubtype="0" fill="hold" grpId="0" nodeType="afterEffect">
                                  <p:stCondLst>
                                    <p:cond delay="0"/>
                                  </p:stCondLst>
                                  <p:childTnLst>
                                    <p:set>
                                      <p:cBhvr>
                                        <p:cTn id="9" dur="1" fill="hold">
                                          <p:stCondLst>
                                            <p:cond delay="0"/>
                                          </p:stCondLst>
                                        </p:cTn>
                                        <p:tgtEl>
                                          <p:spTgt spid="2492">
                                            <p:txEl>
                                              <p:pRg st="0" end="0"/>
                                            </p:txEl>
                                          </p:spTgt>
                                        </p:tgtEl>
                                        <p:attrNameLst>
                                          <p:attrName>style.visibility</p:attrName>
                                        </p:attrNameLst>
                                      </p:cBhvr>
                                      <p:to>
                                        <p:strVal val="visible"/>
                                      </p:to>
                                    </p:set>
                                    <p:animEffect transition="in" filter="fade">
                                      <p:cBhvr>
                                        <p:cTn id="10" dur="1000"/>
                                        <p:tgtEl>
                                          <p:spTgt spid="2492">
                                            <p:txEl>
                                              <p:pRg st="0" end="0"/>
                                            </p:txEl>
                                          </p:spTgt>
                                        </p:tgtEl>
                                      </p:cBhvr>
                                    </p:animEffect>
                                    <p:anim calcmode="lin" valueType="num">
                                      <p:cBhvr>
                                        <p:cTn id="11" dur="1000" fill="hold"/>
                                        <p:tgtEl>
                                          <p:spTgt spid="2492">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2492">
                                            <p:txEl>
                                              <p:pRg st="0" end="0"/>
                                            </p:txEl>
                                          </p:spTgt>
                                        </p:tgtEl>
                                        <p:attrNameLst>
                                          <p:attrName>ppt_y</p:attrName>
                                        </p:attrNameLst>
                                      </p:cBhvr>
                                      <p:tavLst>
                                        <p:tav tm="0">
                                          <p:val>
                                            <p:strVal val="#ppt_y+.1"/>
                                          </p:val>
                                        </p:tav>
                                        <p:tav tm="100000">
                                          <p:val>
                                            <p:strVal val="#ppt_y"/>
                                          </p:val>
                                        </p:tav>
                                      </p:tavLst>
                                    </p:anim>
                                  </p:childTnLst>
                                </p:cTn>
                              </p:par>
                            </p:childTnLst>
                          </p:cTn>
                        </p:par>
                        <p:par>
                          <p:cTn id="13" fill="hold">
                            <p:stCondLst>
                              <p:cond delay="3000"/>
                            </p:stCondLst>
                            <p:childTnLst>
                              <p:par>
                                <p:cTn id="14" presetID="42" presetClass="entr" presetSubtype="0" fill="hold" grpId="0" nodeType="afterEffect">
                                  <p:stCondLst>
                                    <p:cond delay="0"/>
                                  </p:stCondLst>
                                  <p:childTnLst>
                                    <p:set>
                                      <p:cBhvr>
                                        <p:cTn id="15" dur="1" fill="hold">
                                          <p:stCondLst>
                                            <p:cond delay="0"/>
                                          </p:stCondLst>
                                        </p:cTn>
                                        <p:tgtEl>
                                          <p:spTgt spid="2492">
                                            <p:txEl>
                                              <p:pRg st="1" end="1"/>
                                            </p:txEl>
                                          </p:spTgt>
                                        </p:tgtEl>
                                        <p:attrNameLst>
                                          <p:attrName>style.visibility</p:attrName>
                                        </p:attrNameLst>
                                      </p:cBhvr>
                                      <p:to>
                                        <p:strVal val="visible"/>
                                      </p:to>
                                    </p:set>
                                    <p:animEffect transition="in" filter="fade">
                                      <p:cBhvr>
                                        <p:cTn id="16" dur="1000"/>
                                        <p:tgtEl>
                                          <p:spTgt spid="2492">
                                            <p:txEl>
                                              <p:pRg st="1" end="1"/>
                                            </p:txEl>
                                          </p:spTgt>
                                        </p:tgtEl>
                                      </p:cBhvr>
                                    </p:animEffect>
                                    <p:anim calcmode="lin" valueType="num">
                                      <p:cBhvr>
                                        <p:cTn id="17" dur="1000" fill="hold"/>
                                        <p:tgtEl>
                                          <p:spTgt spid="2492">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249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2" grpId="0" build="p"/>
      <p:bldP spid="252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93"/>
        <p:cNvGrpSpPr/>
        <p:nvPr/>
      </p:nvGrpSpPr>
      <p:grpSpPr>
        <a:xfrm>
          <a:off x="0" y="0"/>
          <a:ext cx="0" cy="0"/>
          <a:chOff x="0" y="0"/>
          <a:chExt cx="0" cy="0"/>
        </a:xfrm>
      </p:grpSpPr>
      <p:sp>
        <p:nvSpPr>
          <p:cNvPr id="2594" name="Google Shape;2594;p44"/>
          <p:cNvSpPr/>
          <p:nvPr/>
        </p:nvSpPr>
        <p:spPr>
          <a:xfrm>
            <a:off x="1685638" y="1758950"/>
            <a:ext cx="1211400" cy="12114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44"/>
          <p:cNvSpPr txBox="1">
            <a:spLocks noGrp="1"/>
          </p:cNvSpPr>
          <p:nvPr>
            <p:ph type="title"/>
          </p:nvPr>
        </p:nvSpPr>
        <p:spPr>
          <a:xfrm>
            <a:off x="2897038" y="1847627"/>
            <a:ext cx="5081723" cy="112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So sánh với các HQTCSDL khác</a:t>
            </a:r>
            <a:endParaRPr/>
          </a:p>
        </p:txBody>
      </p:sp>
      <p:sp>
        <p:nvSpPr>
          <p:cNvPr id="2596" name="Google Shape;2596;p44"/>
          <p:cNvSpPr txBox="1">
            <a:spLocks noGrp="1"/>
          </p:cNvSpPr>
          <p:nvPr>
            <p:ph type="title" idx="2"/>
          </p:nvPr>
        </p:nvSpPr>
        <p:spPr>
          <a:xfrm>
            <a:off x="1574601" y="1919654"/>
            <a:ext cx="1351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4000"/>
              <a:t>04</a:t>
            </a:r>
            <a:endParaRPr sz="4000"/>
          </a:p>
        </p:txBody>
      </p:sp>
      <p:sp>
        <p:nvSpPr>
          <p:cNvPr id="2597" name="Google Shape;2597;p44"/>
          <p:cNvSpPr txBox="1">
            <a:spLocks noGrp="1"/>
          </p:cNvSpPr>
          <p:nvPr>
            <p:ph type="subTitle" idx="1"/>
          </p:nvPr>
        </p:nvSpPr>
        <p:spPr>
          <a:xfrm>
            <a:off x="1824000" y="3248850"/>
            <a:ext cx="5496000" cy="39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SQL Server, MongoDB</a:t>
            </a:r>
            <a:endParaRPr/>
          </a:p>
        </p:txBody>
      </p:sp>
      <p:sp>
        <p:nvSpPr>
          <p:cNvPr id="2598" name="Google Shape;2598;p44"/>
          <p:cNvSpPr/>
          <p:nvPr/>
        </p:nvSpPr>
        <p:spPr>
          <a:xfrm rot="5400000">
            <a:off x="1885814" y="3970016"/>
            <a:ext cx="187203" cy="1138704"/>
          </a:xfrm>
          <a:custGeom>
            <a:avLst/>
            <a:gdLst/>
            <a:ahLst/>
            <a:cxnLst/>
            <a:rect l="l" t="t" r="r" b="b"/>
            <a:pathLst>
              <a:path w="10566" h="64270" extrusionOk="0">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9" name="Google Shape;2599;p44"/>
          <p:cNvGrpSpPr/>
          <p:nvPr/>
        </p:nvGrpSpPr>
        <p:grpSpPr>
          <a:xfrm>
            <a:off x="6649558" y="3994749"/>
            <a:ext cx="670431" cy="451023"/>
            <a:chOff x="7963707" y="2800509"/>
            <a:chExt cx="337188" cy="226804"/>
          </a:xfrm>
        </p:grpSpPr>
        <p:sp>
          <p:nvSpPr>
            <p:cNvPr id="2600" name="Google Shape;2600;p44"/>
            <p:cNvSpPr/>
            <p:nvPr/>
          </p:nvSpPr>
          <p:spPr>
            <a:xfrm>
              <a:off x="7963707" y="2800509"/>
              <a:ext cx="337188" cy="226804"/>
            </a:xfrm>
            <a:custGeom>
              <a:avLst/>
              <a:gdLst/>
              <a:ahLst/>
              <a:cxnLst/>
              <a:rect l="l" t="t" r="r" b="b"/>
              <a:pathLst>
                <a:path w="29939" h="20138" extrusionOk="0">
                  <a:moveTo>
                    <a:pt x="0" y="1"/>
                  </a:moveTo>
                  <a:lnTo>
                    <a:pt x="0" y="20137"/>
                  </a:lnTo>
                  <a:lnTo>
                    <a:pt x="29938" y="20137"/>
                  </a:lnTo>
                  <a:lnTo>
                    <a:pt x="29938" y="1"/>
                  </a:lnTo>
                  <a:lnTo>
                    <a:pt x="14969" y="12656"/>
                  </a:lnTo>
                  <a:lnTo>
                    <a:pt x="0" y="1"/>
                  </a:lnTo>
                  <a:close/>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44"/>
            <p:cNvSpPr/>
            <p:nvPr/>
          </p:nvSpPr>
          <p:spPr>
            <a:xfrm>
              <a:off x="7963707" y="2800509"/>
              <a:ext cx="337165" cy="226804"/>
            </a:xfrm>
            <a:custGeom>
              <a:avLst/>
              <a:gdLst/>
              <a:ahLst/>
              <a:cxnLst/>
              <a:rect l="l" t="t" r="r" b="b"/>
              <a:pathLst>
                <a:path w="29937" h="20138" extrusionOk="0">
                  <a:moveTo>
                    <a:pt x="0" y="1"/>
                  </a:moveTo>
                  <a:lnTo>
                    <a:pt x="0" y="20137"/>
                  </a:lnTo>
                  <a:lnTo>
                    <a:pt x="29937" y="20137"/>
                  </a:lnTo>
                  <a:lnTo>
                    <a:pt x="29937" y="1"/>
                  </a:ln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44"/>
            <p:cNvSpPr/>
            <p:nvPr/>
          </p:nvSpPr>
          <p:spPr>
            <a:xfrm>
              <a:off x="7963707" y="2800509"/>
              <a:ext cx="337188" cy="142538"/>
            </a:xfrm>
            <a:custGeom>
              <a:avLst/>
              <a:gdLst/>
              <a:ahLst/>
              <a:cxnLst/>
              <a:rect l="l" t="t" r="r" b="b"/>
              <a:pathLst>
                <a:path w="29939" h="12656" extrusionOk="0">
                  <a:moveTo>
                    <a:pt x="0" y="1"/>
                  </a:moveTo>
                  <a:lnTo>
                    <a:pt x="14969" y="12656"/>
                  </a:lnTo>
                  <a:lnTo>
                    <a:pt x="29938" y="1"/>
                  </a:ln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44"/>
            <p:cNvSpPr/>
            <p:nvPr/>
          </p:nvSpPr>
          <p:spPr>
            <a:xfrm>
              <a:off x="7963707" y="2927617"/>
              <a:ext cx="148192" cy="99673"/>
            </a:xfrm>
            <a:custGeom>
              <a:avLst/>
              <a:gdLst/>
              <a:ahLst/>
              <a:cxnLst/>
              <a:rect l="l" t="t" r="r" b="b"/>
              <a:pathLst>
                <a:path w="13158" h="8850" extrusionOk="0">
                  <a:moveTo>
                    <a:pt x="13158" y="1"/>
                  </a:moveTo>
                  <a:lnTo>
                    <a:pt x="0" y="8850"/>
                  </a:lnTo>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44"/>
            <p:cNvSpPr/>
            <p:nvPr/>
          </p:nvSpPr>
          <p:spPr>
            <a:xfrm>
              <a:off x="8152714" y="2927640"/>
              <a:ext cx="148158" cy="99651"/>
            </a:xfrm>
            <a:custGeom>
              <a:avLst/>
              <a:gdLst/>
              <a:ahLst/>
              <a:cxnLst/>
              <a:rect l="l" t="t" r="r" b="b"/>
              <a:pathLst>
                <a:path w="13155" h="8848" extrusionOk="0">
                  <a:moveTo>
                    <a:pt x="13155" y="8848"/>
                  </a:moveTo>
                  <a:lnTo>
                    <a:pt x="1" y="0"/>
                  </a:lnTo>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5" name="Google Shape;2605;p44"/>
          <p:cNvGrpSpPr/>
          <p:nvPr/>
        </p:nvGrpSpPr>
        <p:grpSpPr>
          <a:xfrm rot="-5400000">
            <a:off x="1985363" y="301738"/>
            <a:ext cx="238200" cy="888600"/>
            <a:chOff x="779613" y="3311988"/>
            <a:chExt cx="238200" cy="888600"/>
          </a:xfrm>
        </p:grpSpPr>
        <p:sp>
          <p:nvSpPr>
            <p:cNvPr id="2606" name="Google Shape;2606;p44"/>
            <p:cNvSpPr/>
            <p:nvPr/>
          </p:nvSpPr>
          <p:spPr>
            <a:xfrm>
              <a:off x="779613" y="3962388"/>
              <a:ext cx="238200" cy="238200"/>
            </a:xfrm>
            <a:prstGeom prst="star4">
              <a:avLst>
                <a:gd name="adj" fmla="val 2545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44"/>
            <p:cNvSpPr/>
            <p:nvPr/>
          </p:nvSpPr>
          <p:spPr>
            <a:xfrm>
              <a:off x="779613" y="3637188"/>
              <a:ext cx="238200" cy="238200"/>
            </a:xfrm>
            <a:prstGeom prst="star4">
              <a:avLst>
                <a:gd name="adj" fmla="val 2545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44"/>
            <p:cNvSpPr/>
            <p:nvPr/>
          </p:nvSpPr>
          <p:spPr>
            <a:xfrm>
              <a:off x="779613" y="3311988"/>
              <a:ext cx="238200" cy="238200"/>
            </a:xfrm>
            <a:prstGeom prst="star4">
              <a:avLst>
                <a:gd name="adj" fmla="val 2545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9" name="Google Shape;2609;p44"/>
          <p:cNvSpPr/>
          <p:nvPr/>
        </p:nvSpPr>
        <p:spPr>
          <a:xfrm flipH="1">
            <a:off x="7452062" y="1603867"/>
            <a:ext cx="315497" cy="497701"/>
          </a:xfrm>
          <a:custGeom>
            <a:avLst/>
            <a:gdLst/>
            <a:ahLst/>
            <a:cxnLst/>
            <a:rect l="l" t="t" r="r" b="b"/>
            <a:pathLst>
              <a:path w="3709" h="5851" extrusionOk="0">
                <a:moveTo>
                  <a:pt x="1854" y="1"/>
                </a:moveTo>
                <a:cubicBezTo>
                  <a:pt x="1528" y="2283"/>
                  <a:pt x="1" y="2926"/>
                  <a:pt x="1" y="2926"/>
                </a:cubicBezTo>
                <a:cubicBezTo>
                  <a:pt x="1" y="2926"/>
                  <a:pt x="1528" y="3569"/>
                  <a:pt x="1854" y="5851"/>
                </a:cubicBezTo>
                <a:cubicBezTo>
                  <a:pt x="2180" y="3569"/>
                  <a:pt x="3708" y="2926"/>
                  <a:pt x="3708" y="2926"/>
                </a:cubicBezTo>
                <a:cubicBezTo>
                  <a:pt x="3708" y="2926"/>
                  <a:pt x="2180" y="2283"/>
                  <a:pt x="185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44"/>
          <p:cNvSpPr/>
          <p:nvPr/>
        </p:nvSpPr>
        <p:spPr>
          <a:xfrm flipH="1">
            <a:off x="7731209" y="1876328"/>
            <a:ext cx="259866" cy="410001"/>
          </a:xfrm>
          <a:custGeom>
            <a:avLst/>
            <a:gdLst/>
            <a:ahLst/>
            <a:cxnLst/>
            <a:rect l="l" t="t" r="r" b="b"/>
            <a:pathLst>
              <a:path w="3055" h="4820" extrusionOk="0">
                <a:moveTo>
                  <a:pt x="1527" y="0"/>
                </a:moveTo>
                <a:cubicBezTo>
                  <a:pt x="1259" y="1881"/>
                  <a:pt x="0" y="2410"/>
                  <a:pt x="0" y="2410"/>
                </a:cubicBezTo>
                <a:cubicBezTo>
                  <a:pt x="0" y="2410"/>
                  <a:pt x="1259" y="2940"/>
                  <a:pt x="1527" y="4820"/>
                </a:cubicBezTo>
                <a:cubicBezTo>
                  <a:pt x="1796" y="2940"/>
                  <a:pt x="3054" y="2410"/>
                  <a:pt x="3054" y="2410"/>
                </a:cubicBezTo>
                <a:cubicBezTo>
                  <a:pt x="3054" y="2410"/>
                  <a:pt x="1796" y="1881"/>
                  <a:pt x="1527" y="0"/>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44"/>
          <p:cNvSpPr/>
          <p:nvPr/>
        </p:nvSpPr>
        <p:spPr>
          <a:xfrm flipH="1">
            <a:off x="7771872" y="1448491"/>
            <a:ext cx="178546" cy="281812"/>
          </a:xfrm>
          <a:custGeom>
            <a:avLst/>
            <a:gdLst/>
            <a:ahLst/>
            <a:cxnLst/>
            <a:rect l="l" t="t" r="r" b="b"/>
            <a:pathLst>
              <a:path w="2099" h="3313" extrusionOk="0">
                <a:moveTo>
                  <a:pt x="1049" y="0"/>
                </a:moveTo>
                <a:cubicBezTo>
                  <a:pt x="865" y="1292"/>
                  <a:pt x="0" y="1656"/>
                  <a:pt x="0" y="1656"/>
                </a:cubicBezTo>
                <a:cubicBezTo>
                  <a:pt x="0" y="1656"/>
                  <a:pt x="865" y="2020"/>
                  <a:pt x="1049" y="3312"/>
                </a:cubicBezTo>
                <a:cubicBezTo>
                  <a:pt x="1234" y="2020"/>
                  <a:pt x="2098" y="1656"/>
                  <a:pt x="2098" y="1656"/>
                </a:cubicBezTo>
                <a:cubicBezTo>
                  <a:pt x="2098" y="1656"/>
                  <a:pt x="1234" y="1292"/>
                  <a:pt x="1049" y="0"/>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2" name="Google Shape;2612;p44"/>
          <p:cNvGrpSpPr/>
          <p:nvPr/>
        </p:nvGrpSpPr>
        <p:grpSpPr>
          <a:xfrm rot="5400000">
            <a:off x="664866" y="3181000"/>
            <a:ext cx="744986" cy="183900"/>
            <a:chOff x="7115841" y="606625"/>
            <a:chExt cx="744986" cy="183900"/>
          </a:xfrm>
        </p:grpSpPr>
        <p:sp>
          <p:nvSpPr>
            <p:cNvPr id="2613" name="Google Shape;2613;p44"/>
            <p:cNvSpPr/>
            <p:nvPr/>
          </p:nvSpPr>
          <p:spPr>
            <a:xfrm>
              <a:off x="7676927" y="606625"/>
              <a:ext cx="183900" cy="18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44"/>
            <p:cNvSpPr/>
            <p:nvPr/>
          </p:nvSpPr>
          <p:spPr>
            <a:xfrm>
              <a:off x="7396384" y="606625"/>
              <a:ext cx="183900" cy="18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44"/>
            <p:cNvSpPr/>
            <p:nvPr/>
          </p:nvSpPr>
          <p:spPr>
            <a:xfrm>
              <a:off x="7115841" y="606625"/>
              <a:ext cx="183900" cy="18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6" name="Google Shape;2616;p44">
            <a:hlinkClick r:id="" action="ppaction://noaction"/>
          </p:cNvPr>
          <p:cNvSpPr/>
          <p:nvPr/>
        </p:nvSpPr>
        <p:spPr>
          <a:xfrm>
            <a:off x="7860275" y="379670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a:solidFill>
                <a:schemeClr val="dk2"/>
              </a:solidFill>
              <a:latin typeface="BioRhyme"/>
              <a:ea typeface="BioRhyme"/>
              <a:cs typeface="BioRhyme"/>
              <a:sym typeface="BioRhyme"/>
            </a:endParaRPr>
          </a:p>
        </p:txBody>
      </p:sp>
      <p:grpSp>
        <p:nvGrpSpPr>
          <p:cNvPr id="2617" name="Google Shape;2617;p44"/>
          <p:cNvGrpSpPr/>
          <p:nvPr/>
        </p:nvGrpSpPr>
        <p:grpSpPr>
          <a:xfrm>
            <a:off x="7978761" y="3914024"/>
            <a:ext cx="170732" cy="168551"/>
            <a:chOff x="6232000" y="1435050"/>
            <a:chExt cx="488225" cy="481850"/>
          </a:xfrm>
        </p:grpSpPr>
        <p:sp>
          <p:nvSpPr>
            <p:cNvPr id="2618" name="Google Shape;2618;p44"/>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19" name="Google Shape;2619;p44"/>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20" name="Google Shape;2620;p44"/>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21" name="Google Shape;2621;p44"/>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22" name="Google Shape;2622;p44"/>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90"/>
        <p:cNvGrpSpPr/>
        <p:nvPr/>
      </p:nvGrpSpPr>
      <p:grpSpPr>
        <a:xfrm>
          <a:off x="0" y="0"/>
          <a:ext cx="0" cy="0"/>
          <a:chOff x="0" y="0"/>
          <a:chExt cx="0" cy="0"/>
        </a:xfrm>
      </p:grpSpPr>
      <p:sp>
        <p:nvSpPr>
          <p:cNvPr id="2491" name="Google Shape;2491;p41"/>
          <p:cNvSpPr txBox="1">
            <a:spLocks noGrp="1"/>
          </p:cNvSpPr>
          <p:nvPr>
            <p:ph type="title"/>
          </p:nvPr>
        </p:nvSpPr>
        <p:spPr>
          <a:xfrm>
            <a:off x="506341" y="816897"/>
            <a:ext cx="5755666" cy="5486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So sánh với SQL Server</a:t>
            </a:r>
          </a:p>
        </p:txBody>
      </p:sp>
      <p:grpSp>
        <p:nvGrpSpPr>
          <p:cNvPr id="2497" name="Google Shape;2497;p41"/>
          <p:cNvGrpSpPr/>
          <p:nvPr/>
        </p:nvGrpSpPr>
        <p:grpSpPr>
          <a:xfrm rot="-5400000">
            <a:off x="1715413" y="90688"/>
            <a:ext cx="238200" cy="888600"/>
            <a:chOff x="779613" y="3311988"/>
            <a:chExt cx="238200" cy="888600"/>
          </a:xfrm>
        </p:grpSpPr>
        <p:sp>
          <p:nvSpPr>
            <p:cNvPr id="2498" name="Google Shape;2498;p41"/>
            <p:cNvSpPr/>
            <p:nvPr/>
          </p:nvSpPr>
          <p:spPr>
            <a:xfrm>
              <a:off x="779613" y="3962388"/>
              <a:ext cx="238200" cy="238200"/>
            </a:xfrm>
            <a:prstGeom prst="star4">
              <a:avLst>
                <a:gd name="adj" fmla="val 2545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1"/>
            <p:cNvSpPr/>
            <p:nvPr/>
          </p:nvSpPr>
          <p:spPr>
            <a:xfrm>
              <a:off x="779613" y="3637188"/>
              <a:ext cx="238200" cy="238200"/>
            </a:xfrm>
            <a:prstGeom prst="star4">
              <a:avLst>
                <a:gd name="adj" fmla="val 2545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1"/>
            <p:cNvSpPr/>
            <p:nvPr/>
          </p:nvSpPr>
          <p:spPr>
            <a:xfrm>
              <a:off x="779613" y="3311988"/>
              <a:ext cx="238200" cy="238200"/>
            </a:xfrm>
            <a:prstGeom prst="star4">
              <a:avLst>
                <a:gd name="adj" fmla="val 2545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1" name="Google Shape;2501;p41"/>
          <p:cNvGrpSpPr/>
          <p:nvPr/>
        </p:nvGrpSpPr>
        <p:grpSpPr>
          <a:xfrm>
            <a:off x="629386" y="3626713"/>
            <a:ext cx="760827" cy="862500"/>
            <a:chOff x="977750" y="3262500"/>
            <a:chExt cx="760827" cy="862500"/>
          </a:xfrm>
        </p:grpSpPr>
        <p:sp>
          <p:nvSpPr>
            <p:cNvPr id="2502" name="Google Shape;2502;p41"/>
            <p:cNvSpPr/>
            <p:nvPr/>
          </p:nvSpPr>
          <p:spPr>
            <a:xfrm flipH="1">
              <a:off x="1157177" y="3262500"/>
              <a:ext cx="581400" cy="710100"/>
            </a:xfrm>
            <a:prstGeom prst="foldedCorner">
              <a:avLst>
                <a:gd name="adj" fmla="val 35485"/>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1"/>
            <p:cNvSpPr/>
            <p:nvPr/>
          </p:nvSpPr>
          <p:spPr>
            <a:xfrm flipH="1">
              <a:off x="1067464" y="3338700"/>
              <a:ext cx="581400" cy="710100"/>
            </a:xfrm>
            <a:prstGeom prst="foldedCorner">
              <a:avLst>
                <a:gd name="adj" fmla="val 3548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1"/>
            <p:cNvSpPr/>
            <p:nvPr/>
          </p:nvSpPr>
          <p:spPr>
            <a:xfrm flipH="1">
              <a:off x="977750" y="3414900"/>
              <a:ext cx="581400" cy="710100"/>
            </a:xfrm>
            <a:prstGeom prst="foldedCorner">
              <a:avLst>
                <a:gd name="adj" fmla="val 35485"/>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5" name="Google Shape;2505;p41"/>
          <p:cNvSpPr/>
          <p:nvPr/>
        </p:nvSpPr>
        <p:spPr>
          <a:xfrm flipH="1">
            <a:off x="401670" y="1365530"/>
            <a:ext cx="315497" cy="497701"/>
          </a:xfrm>
          <a:custGeom>
            <a:avLst/>
            <a:gdLst/>
            <a:ahLst/>
            <a:cxnLst/>
            <a:rect l="l" t="t" r="r" b="b"/>
            <a:pathLst>
              <a:path w="3709" h="5851" extrusionOk="0">
                <a:moveTo>
                  <a:pt x="1854" y="1"/>
                </a:moveTo>
                <a:cubicBezTo>
                  <a:pt x="1528" y="2283"/>
                  <a:pt x="1" y="2926"/>
                  <a:pt x="1" y="2926"/>
                </a:cubicBezTo>
                <a:cubicBezTo>
                  <a:pt x="1" y="2926"/>
                  <a:pt x="1528" y="3569"/>
                  <a:pt x="1854" y="5851"/>
                </a:cubicBezTo>
                <a:cubicBezTo>
                  <a:pt x="2180" y="3569"/>
                  <a:pt x="3708" y="2926"/>
                  <a:pt x="3708" y="2926"/>
                </a:cubicBezTo>
                <a:cubicBezTo>
                  <a:pt x="3708" y="2926"/>
                  <a:pt x="2180" y="2283"/>
                  <a:pt x="185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1"/>
          <p:cNvSpPr/>
          <p:nvPr/>
        </p:nvSpPr>
        <p:spPr>
          <a:xfrm flipH="1">
            <a:off x="641382" y="1679616"/>
            <a:ext cx="259866" cy="410001"/>
          </a:xfrm>
          <a:custGeom>
            <a:avLst/>
            <a:gdLst/>
            <a:ahLst/>
            <a:cxnLst/>
            <a:rect l="l" t="t" r="r" b="b"/>
            <a:pathLst>
              <a:path w="3055" h="4820" extrusionOk="0">
                <a:moveTo>
                  <a:pt x="1527" y="0"/>
                </a:moveTo>
                <a:cubicBezTo>
                  <a:pt x="1259" y="1881"/>
                  <a:pt x="0" y="2410"/>
                  <a:pt x="0" y="2410"/>
                </a:cubicBezTo>
                <a:cubicBezTo>
                  <a:pt x="0" y="2410"/>
                  <a:pt x="1259" y="2940"/>
                  <a:pt x="1527" y="4820"/>
                </a:cubicBezTo>
                <a:cubicBezTo>
                  <a:pt x="1796" y="2940"/>
                  <a:pt x="3054" y="2410"/>
                  <a:pt x="3054" y="2410"/>
                </a:cubicBezTo>
                <a:cubicBezTo>
                  <a:pt x="3054" y="2410"/>
                  <a:pt x="1796" y="1881"/>
                  <a:pt x="1527" y="0"/>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1"/>
          <p:cNvSpPr/>
          <p:nvPr/>
        </p:nvSpPr>
        <p:spPr>
          <a:xfrm flipH="1">
            <a:off x="763918" y="1365528"/>
            <a:ext cx="178546" cy="281812"/>
          </a:xfrm>
          <a:custGeom>
            <a:avLst/>
            <a:gdLst/>
            <a:ahLst/>
            <a:cxnLst/>
            <a:rect l="l" t="t" r="r" b="b"/>
            <a:pathLst>
              <a:path w="2099" h="3313" extrusionOk="0">
                <a:moveTo>
                  <a:pt x="1049" y="0"/>
                </a:moveTo>
                <a:cubicBezTo>
                  <a:pt x="865" y="1292"/>
                  <a:pt x="0" y="1656"/>
                  <a:pt x="0" y="1656"/>
                </a:cubicBezTo>
                <a:cubicBezTo>
                  <a:pt x="0" y="1656"/>
                  <a:pt x="865" y="2020"/>
                  <a:pt x="1049" y="3312"/>
                </a:cubicBezTo>
                <a:cubicBezTo>
                  <a:pt x="1234" y="2020"/>
                  <a:pt x="2098" y="1656"/>
                  <a:pt x="2098" y="1656"/>
                </a:cubicBezTo>
                <a:cubicBezTo>
                  <a:pt x="2098" y="1656"/>
                  <a:pt x="1234" y="1292"/>
                  <a:pt x="1049" y="0"/>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1"/>
          <p:cNvSpPr/>
          <p:nvPr/>
        </p:nvSpPr>
        <p:spPr>
          <a:xfrm rot="5400000">
            <a:off x="8006373" y="702579"/>
            <a:ext cx="187203" cy="1138704"/>
          </a:xfrm>
          <a:custGeom>
            <a:avLst/>
            <a:gdLst/>
            <a:ahLst/>
            <a:cxnLst/>
            <a:rect l="l" t="t" r="r" b="b"/>
            <a:pathLst>
              <a:path w="10566" h="64270" extrusionOk="0">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9" name="Google Shape;2509;p41"/>
          <p:cNvGrpSpPr/>
          <p:nvPr/>
        </p:nvGrpSpPr>
        <p:grpSpPr>
          <a:xfrm>
            <a:off x="6873311" y="4360363"/>
            <a:ext cx="847800" cy="637725"/>
            <a:chOff x="6402875" y="3966050"/>
            <a:chExt cx="847800" cy="637725"/>
          </a:xfrm>
        </p:grpSpPr>
        <p:sp>
          <p:nvSpPr>
            <p:cNvPr id="2510" name="Google Shape;2510;p41"/>
            <p:cNvSpPr/>
            <p:nvPr/>
          </p:nvSpPr>
          <p:spPr>
            <a:xfrm>
              <a:off x="6402875" y="3966050"/>
              <a:ext cx="847800" cy="637725"/>
            </a:xfrm>
            <a:custGeom>
              <a:avLst/>
              <a:gdLst/>
              <a:ahLst/>
              <a:cxnLst/>
              <a:rect l="l" t="t" r="r" b="b"/>
              <a:pathLst>
                <a:path w="33912" h="25509" extrusionOk="0">
                  <a:moveTo>
                    <a:pt x="3022" y="1"/>
                  </a:moveTo>
                  <a:cubicBezTo>
                    <a:pt x="1354" y="1"/>
                    <a:pt x="1" y="1354"/>
                    <a:pt x="1" y="3023"/>
                  </a:cubicBezTo>
                  <a:lnTo>
                    <a:pt x="1" y="16944"/>
                  </a:lnTo>
                  <a:cubicBezTo>
                    <a:pt x="1" y="18613"/>
                    <a:pt x="1354" y="19966"/>
                    <a:pt x="3022" y="19966"/>
                  </a:cubicBezTo>
                  <a:lnTo>
                    <a:pt x="3022" y="23996"/>
                  </a:lnTo>
                  <a:cubicBezTo>
                    <a:pt x="3022" y="24868"/>
                    <a:pt x="3737" y="25508"/>
                    <a:pt x="4532" y="25508"/>
                  </a:cubicBezTo>
                  <a:cubicBezTo>
                    <a:pt x="4740" y="25508"/>
                    <a:pt x="4954" y="25464"/>
                    <a:pt x="5162" y="25369"/>
                  </a:cubicBezTo>
                  <a:lnTo>
                    <a:pt x="16956" y="19966"/>
                  </a:lnTo>
                  <a:lnTo>
                    <a:pt x="30892" y="19966"/>
                  </a:lnTo>
                  <a:cubicBezTo>
                    <a:pt x="32559" y="19966"/>
                    <a:pt x="33912" y="18613"/>
                    <a:pt x="33912" y="16944"/>
                  </a:cubicBezTo>
                  <a:lnTo>
                    <a:pt x="33912" y="3023"/>
                  </a:lnTo>
                  <a:cubicBezTo>
                    <a:pt x="33912" y="1354"/>
                    <a:pt x="32559" y="1"/>
                    <a:pt x="30892"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11" name="Google Shape;2511;p41"/>
            <p:cNvCxnSpPr/>
            <p:nvPr/>
          </p:nvCxnSpPr>
          <p:spPr>
            <a:xfrm>
              <a:off x="6499100" y="4094900"/>
              <a:ext cx="655500" cy="0"/>
            </a:xfrm>
            <a:prstGeom prst="straightConnector1">
              <a:avLst/>
            </a:prstGeom>
            <a:noFill/>
            <a:ln w="9525" cap="flat" cmpd="sng">
              <a:solidFill>
                <a:schemeClr val="dk2"/>
              </a:solidFill>
              <a:prstDash val="solid"/>
              <a:round/>
              <a:headEnd type="none" w="med" len="med"/>
              <a:tailEnd type="none" w="med" len="med"/>
            </a:ln>
          </p:spPr>
        </p:cxnSp>
        <p:cxnSp>
          <p:nvCxnSpPr>
            <p:cNvPr id="2512" name="Google Shape;2512;p41"/>
            <p:cNvCxnSpPr/>
            <p:nvPr/>
          </p:nvCxnSpPr>
          <p:spPr>
            <a:xfrm>
              <a:off x="6499100" y="4214350"/>
              <a:ext cx="655500" cy="0"/>
            </a:xfrm>
            <a:prstGeom prst="straightConnector1">
              <a:avLst/>
            </a:prstGeom>
            <a:noFill/>
            <a:ln w="9525" cap="flat" cmpd="sng">
              <a:solidFill>
                <a:schemeClr val="dk2"/>
              </a:solidFill>
              <a:prstDash val="solid"/>
              <a:round/>
              <a:headEnd type="none" w="med" len="med"/>
              <a:tailEnd type="none" w="med" len="med"/>
            </a:ln>
          </p:spPr>
        </p:cxnSp>
        <p:cxnSp>
          <p:nvCxnSpPr>
            <p:cNvPr id="2513" name="Google Shape;2513;p41"/>
            <p:cNvCxnSpPr/>
            <p:nvPr/>
          </p:nvCxnSpPr>
          <p:spPr>
            <a:xfrm>
              <a:off x="6499100" y="4333800"/>
              <a:ext cx="655500" cy="0"/>
            </a:xfrm>
            <a:prstGeom prst="straightConnector1">
              <a:avLst/>
            </a:prstGeom>
            <a:noFill/>
            <a:ln w="9525" cap="flat" cmpd="sng">
              <a:solidFill>
                <a:schemeClr val="dk2"/>
              </a:solidFill>
              <a:prstDash val="solid"/>
              <a:round/>
              <a:headEnd type="none" w="med" len="med"/>
              <a:tailEnd type="none" w="med" len="med"/>
            </a:ln>
          </p:spPr>
        </p:cxnSp>
      </p:grpSp>
      <p:sp>
        <p:nvSpPr>
          <p:cNvPr id="2514" name="Google Shape;2514;p41">
            <a:hlinkClick r:id="rId3" action="ppaction://hlinksldjump"/>
          </p:cNvPr>
          <p:cNvSpPr/>
          <p:nvPr/>
        </p:nvSpPr>
        <p:spPr>
          <a:xfrm>
            <a:off x="8276500" y="17832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a:solidFill>
                <a:schemeClr val="dk2"/>
              </a:solidFill>
              <a:latin typeface="BioRhyme"/>
              <a:ea typeface="BioRhyme"/>
              <a:cs typeface="BioRhyme"/>
              <a:sym typeface="BioRhyme"/>
            </a:endParaRPr>
          </a:p>
        </p:txBody>
      </p:sp>
      <p:sp>
        <p:nvSpPr>
          <p:cNvPr id="2515" name="Google Shape;2515;p41">
            <a:hlinkClick r:id="rId4" action="ppaction://hlinksldjump"/>
          </p:cNvPr>
          <p:cNvSpPr/>
          <p:nvPr/>
        </p:nvSpPr>
        <p:spPr>
          <a:xfrm>
            <a:off x="8276500" y="218650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01</a:t>
            </a:r>
            <a:endParaRPr>
              <a:solidFill>
                <a:schemeClr val="dk2"/>
              </a:solidFill>
              <a:latin typeface="BioRhyme"/>
              <a:ea typeface="BioRhyme"/>
              <a:cs typeface="BioRhyme"/>
              <a:sym typeface="BioRhyme"/>
            </a:endParaRPr>
          </a:p>
        </p:txBody>
      </p:sp>
      <p:sp>
        <p:nvSpPr>
          <p:cNvPr id="2516" name="Google Shape;2516;p41">
            <a:hlinkClick r:id="rId5" action="ppaction://hlinksldjump"/>
          </p:cNvPr>
          <p:cNvSpPr/>
          <p:nvPr/>
        </p:nvSpPr>
        <p:spPr>
          <a:xfrm>
            <a:off x="8276500" y="25897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02</a:t>
            </a:r>
            <a:endParaRPr>
              <a:solidFill>
                <a:schemeClr val="dk2"/>
              </a:solidFill>
              <a:latin typeface="BioRhyme"/>
              <a:ea typeface="BioRhyme"/>
              <a:cs typeface="BioRhyme"/>
              <a:sym typeface="BioRhyme"/>
            </a:endParaRPr>
          </a:p>
        </p:txBody>
      </p:sp>
      <p:grpSp>
        <p:nvGrpSpPr>
          <p:cNvPr id="2517" name="Google Shape;2517;p41"/>
          <p:cNvGrpSpPr/>
          <p:nvPr/>
        </p:nvGrpSpPr>
        <p:grpSpPr>
          <a:xfrm>
            <a:off x="8394749" y="1900554"/>
            <a:ext cx="170732" cy="168551"/>
            <a:chOff x="6232000" y="1435050"/>
            <a:chExt cx="488225" cy="481850"/>
          </a:xfrm>
        </p:grpSpPr>
        <p:sp>
          <p:nvSpPr>
            <p:cNvPr id="2518" name="Google Shape;2518;p41"/>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19" name="Google Shape;2519;p41"/>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20" name="Google Shape;2520;p41"/>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21" name="Google Shape;2521;p41"/>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22" name="Google Shape;2522;p41"/>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523" name="Google Shape;2523;p41">
            <a:hlinkClick r:id="rId6" action="ppaction://hlinksldjump"/>
          </p:cNvPr>
          <p:cNvSpPr/>
          <p:nvPr/>
        </p:nvSpPr>
        <p:spPr>
          <a:xfrm>
            <a:off x="8276500" y="29929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03</a:t>
            </a:r>
            <a:endParaRPr>
              <a:solidFill>
                <a:schemeClr val="dk2"/>
              </a:solidFill>
              <a:latin typeface="BioRhyme"/>
              <a:ea typeface="BioRhyme"/>
              <a:cs typeface="BioRhyme"/>
              <a:sym typeface="BioRhyme"/>
            </a:endParaRPr>
          </a:p>
        </p:txBody>
      </p:sp>
      <p:sp>
        <p:nvSpPr>
          <p:cNvPr id="2524" name="Google Shape;2524;p41">
            <a:hlinkClick r:id="rId7" action="ppaction://hlinksldjump"/>
          </p:cNvPr>
          <p:cNvSpPr/>
          <p:nvPr/>
        </p:nvSpPr>
        <p:spPr>
          <a:xfrm>
            <a:off x="8276500" y="33962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04</a:t>
            </a:r>
            <a:endParaRPr>
              <a:solidFill>
                <a:schemeClr val="dk2"/>
              </a:solidFill>
              <a:latin typeface="BioRhyme"/>
              <a:ea typeface="BioRhyme"/>
              <a:cs typeface="BioRhyme"/>
              <a:sym typeface="BioRhyme"/>
            </a:endParaRPr>
          </a:p>
        </p:txBody>
      </p:sp>
      <p:sp>
        <p:nvSpPr>
          <p:cNvPr id="2525" name="Google Shape;2525;p41">
            <a:hlinkClick r:id="rId8" action="ppaction://hlinksldjump"/>
          </p:cNvPr>
          <p:cNvSpPr/>
          <p:nvPr/>
        </p:nvSpPr>
        <p:spPr>
          <a:xfrm>
            <a:off x="8276500" y="37994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05</a:t>
            </a:r>
            <a:endParaRPr>
              <a:solidFill>
                <a:schemeClr val="dk2"/>
              </a:solidFill>
              <a:latin typeface="BioRhyme"/>
              <a:ea typeface="BioRhyme"/>
              <a:cs typeface="BioRhyme"/>
              <a:sym typeface="BioRhyme"/>
            </a:endParaRPr>
          </a:p>
        </p:txBody>
      </p:sp>
      <p:sp>
        <p:nvSpPr>
          <p:cNvPr id="3" name="Subtitle 2">
            <a:extLst>
              <a:ext uri="{FF2B5EF4-FFF2-40B4-BE49-F238E27FC236}">
                <a16:creationId xmlns:a16="http://schemas.microsoft.com/office/drawing/2014/main" id="{92D4E710-1ED6-458D-ABEC-76B9A0FDADFE}"/>
              </a:ext>
            </a:extLst>
          </p:cNvPr>
          <p:cNvSpPr>
            <a:spLocks noGrp="1"/>
          </p:cNvSpPr>
          <p:nvPr>
            <p:ph type="subTitle" idx="1"/>
          </p:nvPr>
        </p:nvSpPr>
        <p:spPr/>
        <p:txBody>
          <a:bodyPr/>
          <a:lstStyle/>
          <a:p>
            <a:endParaRPr lang="en-US"/>
          </a:p>
        </p:txBody>
      </p:sp>
      <p:pic>
        <p:nvPicPr>
          <p:cNvPr id="35" name="table">
            <a:extLst>
              <a:ext uri="{FF2B5EF4-FFF2-40B4-BE49-F238E27FC236}">
                <a16:creationId xmlns:a16="http://schemas.microsoft.com/office/drawing/2014/main" id="{EC9991A4-EDFD-4B40-A3F9-F5618D74A1E9}"/>
              </a:ext>
            </a:extLst>
          </p:cNvPr>
          <p:cNvPicPr>
            <a:picLocks noChangeAspect="1"/>
          </p:cNvPicPr>
          <p:nvPr/>
        </p:nvPicPr>
        <p:blipFill>
          <a:blip r:embed="rId9"/>
          <a:stretch>
            <a:fillRect/>
          </a:stretch>
        </p:blipFill>
        <p:spPr>
          <a:xfrm>
            <a:off x="1479154" y="1337892"/>
            <a:ext cx="6145882" cy="2998921"/>
          </a:xfrm>
          <a:prstGeom prst="rect">
            <a:avLst/>
          </a:prstGeom>
        </p:spPr>
      </p:pic>
    </p:spTree>
    <p:extLst>
      <p:ext uri="{BB962C8B-B14F-4D97-AF65-F5344CB8AC3E}">
        <p14:creationId xmlns:p14="http://schemas.microsoft.com/office/powerpoint/2010/main" val="3568394874"/>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afterEffect">
                                  <p:stCondLst>
                                    <p:cond delay="0"/>
                                  </p:stCondLst>
                                  <p:childTnLst>
                                    <p:animScale>
                                      <p:cBhvr>
                                        <p:cTn id="6" dur="2000" fill="hold"/>
                                        <p:tgtEl>
                                          <p:spTgt spid="2524"/>
                                        </p:tgtEl>
                                      </p:cBhvr>
                                      <p:by x="150000" y="150000"/>
                                    </p:animScale>
                                  </p:childTnLst>
                                </p:cTn>
                              </p:par>
                            </p:childTnLst>
                          </p:cTn>
                        </p:par>
                        <p:par>
                          <p:cTn id="7" fill="hold">
                            <p:stCondLst>
                              <p:cond delay="2000"/>
                            </p:stCondLst>
                            <p:childTnLst>
                              <p:par>
                                <p:cTn id="8" presetID="2" presetClass="entr" presetSubtype="4" fill="hold" nodeType="afterEffect">
                                  <p:stCondLst>
                                    <p:cond delay="0"/>
                                  </p:stCondLst>
                                  <p:childTnLst>
                                    <p:set>
                                      <p:cBhvr>
                                        <p:cTn id="9" dur="1" fill="hold">
                                          <p:stCondLst>
                                            <p:cond delay="0"/>
                                          </p:stCondLst>
                                        </p:cTn>
                                        <p:tgtEl>
                                          <p:spTgt spid="35"/>
                                        </p:tgtEl>
                                        <p:attrNameLst>
                                          <p:attrName>style.visibility</p:attrName>
                                        </p:attrNameLst>
                                      </p:cBhvr>
                                      <p:to>
                                        <p:strVal val="visible"/>
                                      </p:to>
                                    </p:set>
                                    <p:anim calcmode="lin" valueType="num">
                                      <p:cBhvr additive="base">
                                        <p:cTn id="10" dur="500" fill="hold"/>
                                        <p:tgtEl>
                                          <p:spTgt spid="35"/>
                                        </p:tgtEl>
                                        <p:attrNameLst>
                                          <p:attrName>ppt_x</p:attrName>
                                        </p:attrNameLst>
                                      </p:cBhvr>
                                      <p:tavLst>
                                        <p:tav tm="0">
                                          <p:val>
                                            <p:strVal val="#ppt_x"/>
                                          </p:val>
                                        </p:tav>
                                        <p:tav tm="100000">
                                          <p:val>
                                            <p:strVal val="#ppt_x"/>
                                          </p:val>
                                        </p:tav>
                                      </p:tavLst>
                                    </p:anim>
                                    <p:anim calcmode="lin" valueType="num">
                                      <p:cBhvr additive="base">
                                        <p:cTn id="11"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90"/>
        <p:cNvGrpSpPr/>
        <p:nvPr/>
      </p:nvGrpSpPr>
      <p:grpSpPr>
        <a:xfrm>
          <a:off x="0" y="0"/>
          <a:ext cx="0" cy="0"/>
          <a:chOff x="0" y="0"/>
          <a:chExt cx="0" cy="0"/>
        </a:xfrm>
      </p:grpSpPr>
      <p:sp>
        <p:nvSpPr>
          <p:cNvPr id="2491" name="Google Shape;2491;p41"/>
          <p:cNvSpPr txBox="1">
            <a:spLocks noGrp="1"/>
          </p:cNvSpPr>
          <p:nvPr>
            <p:ph type="title"/>
          </p:nvPr>
        </p:nvSpPr>
        <p:spPr>
          <a:xfrm>
            <a:off x="506341" y="816897"/>
            <a:ext cx="5755666" cy="5486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So sánh với SQL Server</a:t>
            </a:r>
          </a:p>
        </p:txBody>
      </p:sp>
      <p:grpSp>
        <p:nvGrpSpPr>
          <p:cNvPr id="2497" name="Google Shape;2497;p41"/>
          <p:cNvGrpSpPr/>
          <p:nvPr/>
        </p:nvGrpSpPr>
        <p:grpSpPr>
          <a:xfrm rot="-5400000">
            <a:off x="1715413" y="90688"/>
            <a:ext cx="238200" cy="888600"/>
            <a:chOff x="779613" y="3311988"/>
            <a:chExt cx="238200" cy="888600"/>
          </a:xfrm>
        </p:grpSpPr>
        <p:sp>
          <p:nvSpPr>
            <p:cNvPr id="2498" name="Google Shape;2498;p41"/>
            <p:cNvSpPr/>
            <p:nvPr/>
          </p:nvSpPr>
          <p:spPr>
            <a:xfrm>
              <a:off x="779613" y="3962388"/>
              <a:ext cx="238200" cy="238200"/>
            </a:xfrm>
            <a:prstGeom prst="star4">
              <a:avLst>
                <a:gd name="adj" fmla="val 2545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1"/>
            <p:cNvSpPr/>
            <p:nvPr/>
          </p:nvSpPr>
          <p:spPr>
            <a:xfrm>
              <a:off x="779613" y="3637188"/>
              <a:ext cx="238200" cy="238200"/>
            </a:xfrm>
            <a:prstGeom prst="star4">
              <a:avLst>
                <a:gd name="adj" fmla="val 2545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1"/>
            <p:cNvSpPr/>
            <p:nvPr/>
          </p:nvSpPr>
          <p:spPr>
            <a:xfrm>
              <a:off x="779613" y="3311988"/>
              <a:ext cx="238200" cy="238200"/>
            </a:xfrm>
            <a:prstGeom prst="star4">
              <a:avLst>
                <a:gd name="adj" fmla="val 2545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1" name="Google Shape;2501;p41"/>
          <p:cNvGrpSpPr/>
          <p:nvPr/>
        </p:nvGrpSpPr>
        <p:grpSpPr>
          <a:xfrm>
            <a:off x="629386" y="3626713"/>
            <a:ext cx="760827" cy="862500"/>
            <a:chOff x="977750" y="3262500"/>
            <a:chExt cx="760827" cy="862500"/>
          </a:xfrm>
        </p:grpSpPr>
        <p:sp>
          <p:nvSpPr>
            <p:cNvPr id="2502" name="Google Shape;2502;p41"/>
            <p:cNvSpPr/>
            <p:nvPr/>
          </p:nvSpPr>
          <p:spPr>
            <a:xfrm flipH="1">
              <a:off x="1157177" y="3262500"/>
              <a:ext cx="581400" cy="710100"/>
            </a:xfrm>
            <a:prstGeom prst="foldedCorner">
              <a:avLst>
                <a:gd name="adj" fmla="val 35485"/>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1"/>
            <p:cNvSpPr/>
            <p:nvPr/>
          </p:nvSpPr>
          <p:spPr>
            <a:xfrm flipH="1">
              <a:off x="1067464" y="3338700"/>
              <a:ext cx="581400" cy="710100"/>
            </a:xfrm>
            <a:prstGeom prst="foldedCorner">
              <a:avLst>
                <a:gd name="adj" fmla="val 3548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1"/>
            <p:cNvSpPr/>
            <p:nvPr/>
          </p:nvSpPr>
          <p:spPr>
            <a:xfrm flipH="1">
              <a:off x="977750" y="3414900"/>
              <a:ext cx="581400" cy="710100"/>
            </a:xfrm>
            <a:prstGeom prst="foldedCorner">
              <a:avLst>
                <a:gd name="adj" fmla="val 35485"/>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5" name="Google Shape;2505;p41"/>
          <p:cNvSpPr/>
          <p:nvPr/>
        </p:nvSpPr>
        <p:spPr>
          <a:xfrm flipH="1">
            <a:off x="401670" y="1365530"/>
            <a:ext cx="315497" cy="497701"/>
          </a:xfrm>
          <a:custGeom>
            <a:avLst/>
            <a:gdLst/>
            <a:ahLst/>
            <a:cxnLst/>
            <a:rect l="l" t="t" r="r" b="b"/>
            <a:pathLst>
              <a:path w="3709" h="5851" extrusionOk="0">
                <a:moveTo>
                  <a:pt x="1854" y="1"/>
                </a:moveTo>
                <a:cubicBezTo>
                  <a:pt x="1528" y="2283"/>
                  <a:pt x="1" y="2926"/>
                  <a:pt x="1" y="2926"/>
                </a:cubicBezTo>
                <a:cubicBezTo>
                  <a:pt x="1" y="2926"/>
                  <a:pt x="1528" y="3569"/>
                  <a:pt x="1854" y="5851"/>
                </a:cubicBezTo>
                <a:cubicBezTo>
                  <a:pt x="2180" y="3569"/>
                  <a:pt x="3708" y="2926"/>
                  <a:pt x="3708" y="2926"/>
                </a:cubicBezTo>
                <a:cubicBezTo>
                  <a:pt x="3708" y="2926"/>
                  <a:pt x="2180" y="2283"/>
                  <a:pt x="185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1"/>
          <p:cNvSpPr/>
          <p:nvPr/>
        </p:nvSpPr>
        <p:spPr>
          <a:xfrm flipH="1">
            <a:off x="641382" y="1679616"/>
            <a:ext cx="259866" cy="410001"/>
          </a:xfrm>
          <a:custGeom>
            <a:avLst/>
            <a:gdLst/>
            <a:ahLst/>
            <a:cxnLst/>
            <a:rect l="l" t="t" r="r" b="b"/>
            <a:pathLst>
              <a:path w="3055" h="4820" extrusionOk="0">
                <a:moveTo>
                  <a:pt x="1527" y="0"/>
                </a:moveTo>
                <a:cubicBezTo>
                  <a:pt x="1259" y="1881"/>
                  <a:pt x="0" y="2410"/>
                  <a:pt x="0" y="2410"/>
                </a:cubicBezTo>
                <a:cubicBezTo>
                  <a:pt x="0" y="2410"/>
                  <a:pt x="1259" y="2940"/>
                  <a:pt x="1527" y="4820"/>
                </a:cubicBezTo>
                <a:cubicBezTo>
                  <a:pt x="1796" y="2940"/>
                  <a:pt x="3054" y="2410"/>
                  <a:pt x="3054" y="2410"/>
                </a:cubicBezTo>
                <a:cubicBezTo>
                  <a:pt x="3054" y="2410"/>
                  <a:pt x="1796" y="1881"/>
                  <a:pt x="1527" y="0"/>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1"/>
          <p:cNvSpPr/>
          <p:nvPr/>
        </p:nvSpPr>
        <p:spPr>
          <a:xfrm flipH="1">
            <a:off x="763918" y="1365528"/>
            <a:ext cx="178546" cy="281812"/>
          </a:xfrm>
          <a:custGeom>
            <a:avLst/>
            <a:gdLst/>
            <a:ahLst/>
            <a:cxnLst/>
            <a:rect l="l" t="t" r="r" b="b"/>
            <a:pathLst>
              <a:path w="2099" h="3313" extrusionOk="0">
                <a:moveTo>
                  <a:pt x="1049" y="0"/>
                </a:moveTo>
                <a:cubicBezTo>
                  <a:pt x="865" y="1292"/>
                  <a:pt x="0" y="1656"/>
                  <a:pt x="0" y="1656"/>
                </a:cubicBezTo>
                <a:cubicBezTo>
                  <a:pt x="0" y="1656"/>
                  <a:pt x="865" y="2020"/>
                  <a:pt x="1049" y="3312"/>
                </a:cubicBezTo>
                <a:cubicBezTo>
                  <a:pt x="1234" y="2020"/>
                  <a:pt x="2098" y="1656"/>
                  <a:pt x="2098" y="1656"/>
                </a:cubicBezTo>
                <a:cubicBezTo>
                  <a:pt x="2098" y="1656"/>
                  <a:pt x="1234" y="1292"/>
                  <a:pt x="1049" y="0"/>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1"/>
          <p:cNvSpPr/>
          <p:nvPr/>
        </p:nvSpPr>
        <p:spPr>
          <a:xfrm rot="5400000">
            <a:off x="8006373" y="702579"/>
            <a:ext cx="187203" cy="1138704"/>
          </a:xfrm>
          <a:custGeom>
            <a:avLst/>
            <a:gdLst/>
            <a:ahLst/>
            <a:cxnLst/>
            <a:rect l="l" t="t" r="r" b="b"/>
            <a:pathLst>
              <a:path w="10566" h="64270" extrusionOk="0">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9" name="Google Shape;2509;p41"/>
          <p:cNvGrpSpPr/>
          <p:nvPr/>
        </p:nvGrpSpPr>
        <p:grpSpPr>
          <a:xfrm>
            <a:off x="6873311" y="4360363"/>
            <a:ext cx="847800" cy="637725"/>
            <a:chOff x="6402875" y="3966050"/>
            <a:chExt cx="847800" cy="637725"/>
          </a:xfrm>
        </p:grpSpPr>
        <p:sp>
          <p:nvSpPr>
            <p:cNvPr id="2510" name="Google Shape;2510;p41"/>
            <p:cNvSpPr/>
            <p:nvPr/>
          </p:nvSpPr>
          <p:spPr>
            <a:xfrm>
              <a:off x="6402875" y="3966050"/>
              <a:ext cx="847800" cy="637725"/>
            </a:xfrm>
            <a:custGeom>
              <a:avLst/>
              <a:gdLst/>
              <a:ahLst/>
              <a:cxnLst/>
              <a:rect l="l" t="t" r="r" b="b"/>
              <a:pathLst>
                <a:path w="33912" h="25509" extrusionOk="0">
                  <a:moveTo>
                    <a:pt x="3022" y="1"/>
                  </a:moveTo>
                  <a:cubicBezTo>
                    <a:pt x="1354" y="1"/>
                    <a:pt x="1" y="1354"/>
                    <a:pt x="1" y="3023"/>
                  </a:cubicBezTo>
                  <a:lnTo>
                    <a:pt x="1" y="16944"/>
                  </a:lnTo>
                  <a:cubicBezTo>
                    <a:pt x="1" y="18613"/>
                    <a:pt x="1354" y="19966"/>
                    <a:pt x="3022" y="19966"/>
                  </a:cubicBezTo>
                  <a:lnTo>
                    <a:pt x="3022" y="23996"/>
                  </a:lnTo>
                  <a:cubicBezTo>
                    <a:pt x="3022" y="24868"/>
                    <a:pt x="3737" y="25508"/>
                    <a:pt x="4532" y="25508"/>
                  </a:cubicBezTo>
                  <a:cubicBezTo>
                    <a:pt x="4740" y="25508"/>
                    <a:pt x="4954" y="25464"/>
                    <a:pt x="5162" y="25369"/>
                  </a:cubicBezTo>
                  <a:lnTo>
                    <a:pt x="16956" y="19966"/>
                  </a:lnTo>
                  <a:lnTo>
                    <a:pt x="30892" y="19966"/>
                  </a:lnTo>
                  <a:cubicBezTo>
                    <a:pt x="32559" y="19966"/>
                    <a:pt x="33912" y="18613"/>
                    <a:pt x="33912" y="16944"/>
                  </a:cubicBezTo>
                  <a:lnTo>
                    <a:pt x="33912" y="3023"/>
                  </a:lnTo>
                  <a:cubicBezTo>
                    <a:pt x="33912" y="1354"/>
                    <a:pt x="32559" y="1"/>
                    <a:pt x="30892"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11" name="Google Shape;2511;p41"/>
            <p:cNvCxnSpPr/>
            <p:nvPr/>
          </p:nvCxnSpPr>
          <p:spPr>
            <a:xfrm>
              <a:off x="6499100" y="4094900"/>
              <a:ext cx="655500" cy="0"/>
            </a:xfrm>
            <a:prstGeom prst="straightConnector1">
              <a:avLst/>
            </a:prstGeom>
            <a:noFill/>
            <a:ln w="9525" cap="flat" cmpd="sng">
              <a:solidFill>
                <a:schemeClr val="dk2"/>
              </a:solidFill>
              <a:prstDash val="solid"/>
              <a:round/>
              <a:headEnd type="none" w="med" len="med"/>
              <a:tailEnd type="none" w="med" len="med"/>
            </a:ln>
          </p:spPr>
        </p:cxnSp>
        <p:cxnSp>
          <p:nvCxnSpPr>
            <p:cNvPr id="2512" name="Google Shape;2512;p41"/>
            <p:cNvCxnSpPr/>
            <p:nvPr/>
          </p:nvCxnSpPr>
          <p:spPr>
            <a:xfrm>
              <a:off x="6499100" y="4214350"/>
              <a:ext cx="655500" cy="0"/>
            </a:xfrm>
            <a:prstGeom prst="straightConnector1">
              <a:avLst/>
            </a:prstGeom>
            <a:noFill/>
            <a:ln w="9525" cap="flat" cmpd="sng">
              <a:solidFill>
                <a:schemeClr val="dk2"/>
              </a:solidFill>
              <a:prstDash val="solid"/>
              <a:round/>
              <a:headEnd type="none" w="med" len="med"/>
              <a:tailEnd type="none" w="med" len="med"/>
            </a:ln>
          </p:spPr>
        </p:cxnSp>
        <p:cxnSp>
          <p:nvCxnSpPr>
            <p:cNvPr id="2513" name="Google Shape;2513;p41"/>
            <p:cNvCxnSpPr/>
            <p:nvPr/>
          </p:nvCxnSpPr>
          <p:spPr>
            <a:xfrm>
              <a:off x="6499100" y="4333800"/>
              <a:ext cx="655500" cy="0"/>
            </a:xfrm>
            <a:prstGeom prst="straightConnector1">
              <a:avLst/>
            </a:prstGeom>
            <a:noFill/>
            <a:ln w="9525" cap="flat" cmpd="sng">
              <a:solidFill>
                <a:schemeClr val="dk2"/>
              </a:solidFill>
              <a:prstDash val="solid"/>
              <a:round/>
              <a:headEnd type="none" w="med" len="med"/>
              <a:tailEnd type="none" w="med" len="med"/>
            </a:ln>
          </p:spPr>
        </p:cxnSp>
      </p:grpSp>
      <p:sp>
        <p:nvSpPr>
          <p:cNvPr id="2514" name="Google Shape;2514;p41">
            <a:hlinkClick r:id="rId3" action="ppaction://hlinksldjump"/>
          </p:cNvPr>
          <p:cNvSpPr/>
          <p:nvPr/>
        </p:nvSpPr>
        <p:spPr>
          <a:xfrm>
            <a:off x="8276500" y="17832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a:solidFill>
                <a:schemeClr val="dk2"/>
              </a:solidFill>
              <a:latin typeface="BioRhyme"/>
              <a:ea typeface="BioRhyme"/>
              <a:cs typeface="BioRhyme"/>
              <a:sym typeface="BioRhyme"/>
            </a:endParaRPr>
          </a:p>
        </p:txBody>
      </p:sp>
      <p:sp>
        <p:nvSpPr>
          <p:cNvPr id="2515" name="Google Shape;2515;p41">
            <a:hlinkClick r:id="rId4" action="ppaction://hlinksldjump"/>
          </p:cNvPr>
          <p:cNvSpPr/>
          <p:nvPr/>
        </p:nvSpPr>
        <p:spPr>
          <a:xfrm>
            <a:off x="8276500" y="218650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01</a:t>
            </a:r>
            <a:endParaRPr>
              <a:solidFill>
                <a:schemeClr val="dk2"/>
              </a:solidFill>
              <a:latin typeface="BioRhyme"/>
              <a:ea typeface="BioRhyme"/>
              <a:cs typeface="BioRhyme"/>
              <a:sym typeface="BioRhyme"/>
            </a:endParaRPr>
          </a:p>
        </p:txBody>
      </p:sp>
      <p:sp>
        <p:nvSpPr>
          <p:cNvPr id="2516" name="Google Shape;2516;p41">
            <a:hlinkClick r:id="rId5" action="ppaction://hlinksldjump"/>
          </p:cNvPr>
          <p:cNvSpPr/>
          <p:nvPr/>
        </p:nvSpPr>
        <p:spPr>
          <a:xfrm>
            <a:off x="8276500" y="25897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02</a:t>
            </a:r>
            <a:endParaRPr>
              <a:solidFill>
                <a:schemeClr val="dk2"/>
              </a:solidFill>
              <a:latin typeface="BioRhyme"/>
              <a:ea typeface="BioRhyme"/>
              <a:cs typeface="BioRhyme"/>
              <a:sym typeface="BioRhyme"/>
            </a:endParaRPr>
          </a:p>
        </p:txBody>
      </p:sp>
      <p:grpSp>
        <p:nvGrpSpPr>
          <p:cNvPr id="2517" name="Google Shape;2517;p41"/>
          <p:cNvGrpSpPr/>
          <p:nvPr/>
        </p:nvGrpSpPr>
        <p:grpSpPr>
          <a:xfrm>
            <a:off x="8394749" y="1900554"/>
            <a:ext cx="170732" cy="168551"/>
            <a:chOff x="6232000" y="1435050"/>
            <a:chExt cx="488225" cy="481850"/>
          </a:xfrm>
        </p:grpSpPr>
        <p:sp>
          <p:nvSpPr>
            <p:cNvPr id="2518" name="Google Shape;2518;p41"/>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19" name="Google Shape;2519;p41"/>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20" name="Google Shape;2520;p41"/>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21" name="Google Shape;2521;p41"/>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22" name="Google Shape;2522;p41"/>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523" name="Google Shape;2523;p41">
            <a:hlinkClick r:id="rId6" action="ppaction://hlinksldjump"/>
          </p:cNvPr>
          <p:cNvSpPr/>
          <p:nvPr/>
        </p:nvSpPr>
        <p:spPr>
          <a:xfrm>
            <a:off x="8276500" y="29929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03</a:t>
            </a:r>
            <a:endParaRPr>
              <a:solidFill>
                <a:schemeClr val="dk2"/>
              </a:solidFill>
              <a:latin typeface="BioRhyme"/>
              <a:ea typeface="BioRhyme"/>
              <a:cs typeface="BioRhyme"/>
              <a:sym typeface="BioRhyme"/>
            </a:endParaRPr>
          </a:p>
        </p:txBody>
      </p:sp>
      <p:sp>
        <p:nvSpPr>
          <p:cNvPr id="2524" name="Google Shape;2524;p41">
            <a:hlinkClick r:id="rId7" action="ppaction://hlinksldjump"/>
          </p:cNvPr>
          <p:cNvSpPr/>
          <p:nvPr/>
        </p:nvSpPr>
        <p:spPr>
          <a:xfrm>
            <a:off x="8276500" y="33962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04</a:t>
            </a:r>
            <a:endParaRPr>
              <a:solidFill>
                <a:schemeClr val="dk2"/>
              </a:solidFill>
              <a:latin typeface="BioRhyme"/>
              <a:ea typeface="BioRhyme"/>
              <a:cs typeface="BioRhyme"/>
              <a:sym typeface="BioRhyme"/>
            </a:endParaRPr>
          </a:p>
        </p:txBody>
      </p:sp>
      <p:sp>
        <p:nvSpPr>
          <p:cNvPr id="2525" name="Google Shape;2525;p41">
            <a:hlinkClick r:id="rId8" action="ppaction://hlinksldjump"/>
          </p:cNvPr>
          <p:cNvSpPr/>
          <p:nvPr/>
        </p:nvSpPr>
        <p:spPr>
          <a:xfrm>
            <a:off x="8276500" y="37994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05</a:t>
            </a:r>
            <a:endParaRPr>
              <a:solidFill>
                <a:schemeClr val="dk2"/>
              </a:solidFill>
              <a:latin typeface="BioRhyme"/>
              <a:ea typeface="BioRhyme"/>
              <a:cs typeface="BioRhyme"/>
              <a:sym typeface="BioRhyme"/>
            </a:endParaRPr>
          </a:p>
        </p:txBody>
      </p:sp>
      <p:sp>
        <p:nvSpPr>
          <p:cNvPr id="3" name="Subtitle 2">
            <a:extLst>
              <a:ext uri="{FF2B5EF4-FFF2-40B4-BE49-F238E27FC236}">
                <a16:creationId xmlns:a16="http://schemas.microsoft.com/office/drawing/2014/main" id="{92D4E710-1ED6-458D-ABEC-76B9A0FDADFE}"/>
              </a:ext>
            </a:extLst>
          </p:cNvPr>
          <p:cNvSpPr>
            <a:spLocks noGrp="1"/>
          </p:cNvSpPr>
          <p:nvPr>
            <p:ph type="subTitle" idx="1"/>
          </p:nvPr>
        </p:nvSpPr>
        <p:spPr/>
        <p:txBody>
          <a:bodyPr/>
          <a:lstStyle/>
          <a:p>
            <a:endParaRPr lang="en-US"/>
          </a:p>
        </p:txBody>
      </p:sp>
      <p:pic>
        <p:nvPicPr>
          <p:cNvPr id="34" name="table">
            <a:extLst>
              <a:ext uri="{FF2B5EF4-FFF2-40B4-BE49-F238E27FC236}">
                <a16:creationId xmlns:a16="http://schemas.microsoft.com/office/drawing/2014/main" id="{14AFC08B-EA3E-47D0-BFAA-F8BA03D31D96}"/>
              </a:ext>
            </a:extLst>
          </p:cNvPr>
          <p:cNvPicPr>
            <a:picLocks noChangeAspect="1"/>
          </p:cNvPicPr>
          <p:nvPr/>
        </p:nvPicPr>
        <p:blipFill>
          <a:blip r:embed="rId9"/>
          <a:stretch>
            <a:fillRect/>
          </a:stretch>
        </p:blipFill>
        <p:spPr>
          <a:xfrm>
            <a:off x="979033" y="1466852"/>
            <a:ext cx="7185933" cy="2498319"/>
          </a:xfrm>
          <a:prstGeom prst="rect">
            <a:avLst/>
          </a:prstGeom>
        </p:spPr>
      </p:pic>
    </p:spTree>
    <p:extLst>
      <p:ext uri="{BB962C8B-B14F-4D97-AF65-F5344CB8AC3E}">
        <p14:creationId xmlns:p14="http://schemas.microsoft.com/office/powerpoint/2010/main" val="626907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90"/>
        <p:cNvGrpSpPr/>
        <p:nvPr/>
      </p:nvGrpSpPr>
      <p:grpSpPr>
        <a:xfrm>
          <a:off x="0" y="0"/>
          <a:ext cx="0" cy="0"/>
          <a:chOff x="0" y="0"/>
          <a:chExt cx="0" cy="0"/>
        </a:xfrm>
      </p:grpSpPr>
      <p:sp>
        <p:nvSpPr>
          <p:cNvPr id="2491" name="Google Shape;2491;p41"/>
          <p:cNvSpPr txBox="1">
            <a:spLocks noGrp="1"/>
          </p:cNvSpPr>
          <p:nvPr>
            <p:ph type="title"/>
          </p:nvPr>
        </p:nvSpPr>
        <p:spPr>
          <a:xfrm>
            <a:off x="506341" y="816897"/>
            <a:ext cx="5755666" cy="5486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So sánh với MongoDB</a:t>
            </a:r>
          </a:p>
        </p:txBody>
      </p:sp>
      <p:grpSp>
        <p:nvGrpSpPr>
          <p:cNvPr id="2497" name="Google Shape;2497;p41"/>
          <p:cNvGrpSpPr/>
          <p:nvPr/>
        </p:nvGrpSpPr>
        <p:grpSpPr>
          <a:xfrm rot="-5400000">
            <a:off x="1715413" y="90688"/>
            <a:ext cx="238200" cy="888600"/>
            <a:chOff x="779613" y="3311988"/>
            <a:chExt cx="238200" cy="888600"/>
          </a:xfrm>
        </p:grpSpPr>
        <p:sp>
          <p:nvSpPr>
            <p:cNvPr id="2498" name="Google Shape;2498;p41"/>
            <p:cNvSpPr/>
            <p:nvPr/>
          </p:nvSpPr>
          <p:spPr>
            <a:xfrm>
              <a:off x="779613" y="3962388"/>
              <a:ext cx="238200" cy="238200"/>
            </a:xfrm>
            <a:prstGeom prst="star4">
              <a:avLst>
                <a:gd name="adj" fmla="val 2545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1"/>
            <p:cNvSpPr/>
            <p:nvPr/>
          </p:nvSpPr>
          <p:spPr>
            <a:xfrm>
              <a:off x="779613" y="3637188"/>
              <a:ext cx="238200" cy="238200"/>
            </a:xfrm>
            <a:prstGeom prst="star4">
              <a:avLst>
                <a:gd name="adj" fmla="val 2545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1"/>
            <p:cNvSpPr/>
            <p:nvPr/>
          </p:nvSpPr>
          <p:spPr>
            <a:xfrm>
              <a:off x="779613" y="3311988"/>
              <a:ext cx="238200" cy="238200"/>
            </a:xfrm>
            <a:prstGeom prst="star4">
              <a:avLst>
                <a:gd name="adj" fmla="val 2545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1" name="Google Shape;2501;p41"/>
          <p:cNvGrpSpPr/>
          <p:nvPr/>
        </p:nvGrpSpPr>
        <p:grpSpPr>
          <a:xfrm>
            <a:off x="629386" y="3626713"/>
            <a:ext cx="760827" cy="862500"/>
            <a:chOff x="977750" y="3262500"/>
            <a:chExt cx="760827" cy="862500"/>
          </a:xfrm>
        </p:grpSpPr>
        <p:sp>
          <p:nvSpPr>
            <p:cNvPr id="2502" name="Google Shape;2502;p41"/>
            <p:cNvSpPr/>
            <p:nvPr/>
          </p:nvSpPr>
          <p:spPr>
            <a:xfrm flipH="1">
              <a:off x="1157177" y="3262500"/>
              <a:ext cx="581400" cy="710100"/>
            </a:xfrm>
            <a:prstGeom prst="foldedCorner">
              <a:avLst>
                <a:gd name="adj" fmla="val 35485"/>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1"/>
            <p:cNvSpPr/>
            <p:nvPr/>
          </p:nvSpPr>
          <p:spPr>
            <a:xfrm flipH="1">
              <a:off x="1067464" y="3338700"/>
              <a:ext cx="581400" cy="710100"/>
            </a:xfrm>
            <a:prstGeom prst="foldedCorner">
              <a:avLst>
                <a:gd name="adj" fmla="val 3548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1"/>
            <p:cNvSpPr/>
            <p:nvPr/>
          </p:nvSpPr>
          <p:spPr>
            <a:xfrm flipH="1">
              <a:off x="977750" y="3414900"/>
              <a:ext cx="581400" cy="710100"/>
            </a:xfrm>
            <a:prstGeom prst="foldedCorner">
              <a:avLst>
                <a:gd name="adj" fmla="val 35485"/>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5" name="Google Shape;2505;p41"/>
          <p:cNvSpPr/>
          <p:nvPr/>
        </p:nvSpPr>
        <p:spPr>
          <a:xfrm flipH="1">
            <a:off x="401670" y="1365530"/>
            <a:ext cx="315497" cy="497701"/>
          </a:xfrm>
          <a:custGeom>
            <a:avLst/>
            <a:gdLst/>
            <a:ahLst/>
            <a:cxnLst/>
            <a:rect l="l" t="t" r="r" b="b"/>
            <a:pathLst>
              <a:path w="3709" h="5851" extrusionOk="0">
                <a:moveTo>
                  <a:pt x="1854" y="1"/>
                </a:moveTo>
                <a:cubicBezTo>
                  <a:pt x="1528" y="2283"/>
                  <a:pt x="1" y="2926"/>
                  <a:pt x="1" y="2926"/>
                </a:cubicBezTo>
                <a:cubicBezTo>
                  <a:pt x="1" y="2926"/>
                  <a:pt x="1528" y="3569"/>
                  <a:pt x="1854" y="5851"/>
                </a:cubicBezTo>
                <a:cubicBezTo>
                  <a:pt x="2180" y="3569"/>
                  <a:pt x="3708" y="2926"/>
                  <a:pt x="3708" y="2926"/>
                </a:cubicBezTo>
                <a:cubicBezTo>
                  <a:pt x="3708" y="2926"/>
                  <a:pt x="2180" y="2283"/>
                  <a:pt x="185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1"/>
          <p:cNvSpPr/>
          <p:nvPr/>
        </p:nvSpPr>
        <p:spPr>
          <a:xfrm flipH="1">
            <a:off x="641382" y="1679616"/>
            <a:ext cx="259866" cy="410001"/>
          </a:xfrm>
          <a:custGeom>
            <a:avLst/>
            <a:gdLst/>
            <a:ahLst/>
            <a:cxnLst/>
            <a:rect l="l" t="t" r="r" b="b"/>
            <a:pathLst>
              <a:path w="3055" h="4820" extrusionOk="0">
                <a:moveTo>
                  <a:pt x="1527" y="0"/>
                </a:moveTo>
                <a:cubicBezTo>
                  <a:pt x="1259" y="1881"/>
                  <a:pt x="0" y="2410"/>
                  <a:pt x="0" y="2410"/>
                </a:cubicBezTo>
                <a:cubicBezTo>
                  <a:pt x="0" y="2410"/>
                  <a:pt x="1259" y="2940"/>
                  <a:pt x="1527" y="4820"/>
                </a:cubicBezTo>
                <a:cubicBezTo>
                  <a:pt x="1796" y="2940"/>
                  <a:pt x="3054" y="2410"/>
                  <a:pt x="3054" y="2410"/>
                </a:cubicBezTo>
                <a:cubicBezTo>
                  <a:pt x="3054" y="2410"/>
                  <a:pt x="1796" y="1881"/>
                  <a:pt x="1527" y="0"/>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1"/>
          <p:cNvSpPr/>
          <p:nvPr/>
        </p:nvSpPr>
        <p:spPr>
          <a:xfrm flipH="1">
            <a:off x="763918" y="1365528"/>
            <a:ext cx="178546" cy="281812"/>
          </a:xfrm>
          <a:custGeom>
            <a:avLst/>
            <a:gdLst/>
            <a:ahLst/>
            <a:cxnLst/>
            <a:rect l="l" t="t" r="r" b="b"/>
            <a:pathLst>
              <a:path w="2099" h="3313" extrusionOk="0">
                <a:moveTo>
                  <a:pt x="1049" y="0"/>
                </a:moveTo>
                <a:cubicBezTo>
                  <a:pt x="865" y="1292"/>
                  <a:pt x="0" y="1656"/>
                  <a:pt x="0" y="1656"/>
                </a:cubicBezTo>
                <a:cubicBezTo>
                  <a:pt x="0" y="1656"/>
                  <a:pt x="865" y="2020"/>
                  <a:pt x="1049" y="3312"/>
                </a:cubicBezTo>
                <a:cubicBezTo>
                  <a:pt x="1234" y="2020"/>
                  <a:pt x="2098" y="1656"/>
                  <a:pt x="2098" y="1656"/>
                </a:cubicBezTo>
                <a:cubicBezTo>
                  <a:pt x="2098" y="1656"/>
                  <a:pt x="1234" y="1292"/>
                  <a:pt x="1049" y="0"/>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1"/>
          <p:cNvSpPr/>
          <p:nvPr/>
        </p:nvSpPr>
        <p:spPr>
          <a:xfrm rot="5400000">
            <a:off x="8006373" y="702579"/>
            <a:ext cx="187203" cy="1138704"/>
          </a:xfrm>
          <a:custGeom>
            <a:avLst/>
            <a:gdLst/>
            <a:ahLst/>
            <a:cxnLst/>
            <a:rect l="l" t="t" r="r" b="b"/>
            <a:pathLst>
              <a:path w="10566" h="64270" extrusionOk="0">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9" name="Google Shape;2509;p41"/>
          <p:cNvGrpSpPr/>
          <p:nvPr/>
        </p:nvGrpSpPr>
        <p:grpSpPr>
          <a:xfrm>
            <a:off x="6873311" y="4360363"/>
            <a:ext cx="847800" cy="637725"/>
            <a:chOff x="6402875" y="3966050"/>
            <a:chExt cx="847800" cy="637725"/>
          </a:xfrm>
        </p:grpSpPr>
        <p:sp>
          <p:nvSpPr>
            <p:cNvPr id="2510" name="Google Shape;2510;p41"/>
            <p:cNvSpPr/>
            <p:nvPr/>
          </p:nvSpPr>
          <p:spPr>
            <a:xfrm>
              <a:off x="6402875" y="3966050"/>
              <a:ext cx="847800" cy="637725"/>
            </a:xfrm>
            <a:custGeom>
              <a:avLst/>
              <a:gdLst/>
              <a:ahLst/>
              <a:cxnLst/>
              <a:rect l="l" t="t" r="r" b="b"/>
              <a:pathLst>
                <a:path w="33912" h="25509" extrusionOk="0">
                  <a:moveTo>
                    <a:pt x="3022" y="1"/>
                  </a:moveTo>
                  <a:cubicBezTo>
                    <a:pt x="1354" y="1"/>
                    <a:pt x="1" y="1354"/>
                    <a:pt x="1" y="3023"/>
                  </a:cubicBezTo>
                  <a:lnTo>
                    <a:pt x="1" y="16944"/>
                  </a:lnTo>
                  <a:cubicBezTo>
                    <a:pt x="1" y="18613"/>
                    <a:pt x="1354" y="19966"/>
                    <a:pt x="3022" y="19966"/>
                  </a:cubicBezTo>
                  <a:lnTo>
                    <a:pt x="3022" y="23996"/>
                  </a:lnTo>
                  <a:cubicBezTo>
                    <a:pt x="3022" y="24868"/>
                    <a:pt x="3737" y="25508"/>
                    <a:pt x="4532" y="25508"/>
                  </a:cubicBezTo>
                  <a:cubicBezTo>
                    <a:pt x="4740" y="25508"/>
                    <a:pt x="4954" y="25464"/>
                    <a:pt x="5162" y="25369"/>
                  </a:cubicBezTo>
                  <a:lnTo>
                    <a:pt x="16956" y="19966"/>
                  </a:lnTo>
                  <a:lnTo>
                    <a:pt x="30892" y="19966"/>
                  </a:lnTo>
                  <a:cubicBezTo>
                    <a:pt x="32559" y="19966"/>
                    <a:pt x="33912" y="18613"/>
                    <a:pt x="33912" y="16944"/>
                  </a:cubicBezTo>
                  <a:lnTo>
                    <a:pt x="33912" y="3023"/>
                  </a:lnTo>
                  <a:cubicBezTo>
                    <a:pt x="33912" y="1354"/>
                    <a:pt x="32559" y="1"/>
                    <a:pt x="30892"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11" name="Google Shape;2511;p41"/>
            <p:cNvCxnSpPr/>
            <p:nvPr/>
          </p:nvCxnSpPr>
          <p:spPr>
            <a:xfrm>
              <a:off x="6499100" y="4094900"/>
              <a:ext cx="655500" cy="0"/>
            </a:xfrm>
            <a:prstGeom prst="straightConnector1">
              <a:avLst/>
            </a:prstGeom>
            <a:noFill/>
            <a:ln w="9525" cap="flat" cmpd="sng">
              <a:solidFill>
                <a:schemeClr val="dk2"/>
              </a:solidFill>
              <a:prstDash val="solid"/>
              <a:round/>
              <a:headEnd type="none" w="med" len="med"/>
              <a:tailEnd type="none" w="med" len="med"/>
            </a:ln>
          </p:spPr>
        </p:cxnSp>
        <p:cxnSp>
          <p:nvCxnSpPr>
            <p:cNvPr id="2512" name="Google Shape;2512;p41"/>
            <p:cNvCxnSpPr/>
            <p:nvPr/>
          </p:nvCxnSpPr>
          <p:spPr>
            <a:xfrm>
              <a:off x="6499100" y="4214350"/>
              <a:ext cx="655500" cy="0"/>
            </a:xfrm>
            <a:prstGeom prst="straightConnector1">
              <a:avLst/>
            </a:prstGeom>
            <a:noFill/>
            <a:ln w="9525" cap="flat" cmpd="sng">
              <a:solidFill>
                <a:schemeClr val="dk2"/>
              </a:solidFill>
              <a:prstDash val="solid"/>
              <a:round/>
              <a:headEnd type="none" w="med" len="med"/>
              <a:tailEnd type="none" w="med" len="med"/>
            </a:ln>
          </p:spPr>
        </p:cxnSp>
        <p:cxnSp>
          <p:nvCxnSpPr>
            <p:cNvPr id="2513" name="Google Shape;2513;p41"/>
            <p:cNvCxnSpPr/>
            <p:nvPr/>
          </p:nvCxnSpPr>
          <p:spPr>
            <a:xfrm>
              <a:off x="6499100" y="4333800"/>
              <a:ext cx="655500" cy="0"/>
            </a:xfrm>
            <a:prstGeom prst="straightConnector1">
              <a:avLst/>
            </a:prstGeom>
            <a:noFill/>
            <a:ln w="9525" cap="flat" cmpd="sng">
              <a:solidFill>
                <a:schemeClr val="dk2"/>
              </a:solidFill>
              <a:prstDash val="solid"/>
              <a:round/>
              <a:headEnd type="none" w="med" len="med"/>
              <a:tailEnd type="none" w="med" len="med"/>
            </a:ln>
          </p:spPr>
        </p:cxnSp>
      </p:grpSp>
      <p:sp>
        <p:nvSpPr>
          <p:cNvPr id="2514" name="Google Shape;2514;p41">
            <a:hlinkClick r:id="rId3" action="ppaction://hlinksldjump"/>
          </p:cNvPr>
          <p:cNvSpPr/>
          <p:nvPr/>
        </p:nvSpPr>
        <p:spPr>
          <a:xfrm>
            <a:off x="8276500" y="17832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a:solidFill>
                <a:schemeClr val="dk2"/>
              </a:solidFill>
              <a:latin typeface="BioRhyme"/>
              <a:ea typeface="BioRhyme"/>
              <a:cs typeface="BioRhyme"/>
              <a:sym typeface="BioRhyme"/>
            </a:endParaRPr>
          </a:p>
        </p:txBody>
      </p:sp>
      <p:sp>
        <p:nvSpPr>
          <p:cNvPr id="2515" name="Google Shape;2515;p41">
            <a:hlinkClick r:id="rId4" action="ppaction://hlinksldjump"/>
          </p:cNvPr>
          <p:cNvSpPr/>
          <p:nvPr/>
        </p:nvSpPr>
        <p:spPr>
          <a:xfrm>
            <a:off x="8276500" y="218650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01</a:t>
            </a:r>
            <a:endParaRPr>
              <a:solidFill>
                <a:schemeClr val="dk2"/>
              </a:solidFill>
              <a:latin typeface="BioRhyme"/>
              <a:ea typeface="BioRhyme"/>
              <a:cs typeface="BioRhyme"/>
              <a:sym typeface="BioRhyme"/>
            </a:endParaRPr>
          </a:p>
        </p:txBody>
      </p:sp>
      <p:sp>
        <p:nvSpPr>
          <p:cNvPr id="2516" name="Google Shape;2516;p41">
            <a:hlinkClick r:id="rId5" action="ppaction://hlinksldjump"/>
          </p:cNvPr>
          <p:cNvSpPr/>
          <p:nvPr/>
        </p:nvSpPr>
        <p:spPr>
          <a:xfrm>
            <a:off x="8276500" y="25897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02</a:t>
            </a:r>
            <a:endParaRPr>
              <a:solidFill>
                <a:schemeClr val="dk2"/>
              </a:solidFill>
              <a:latin typeface="BioRhyme"/>
              <a:ea typeface="BioRhyme"/>
              <a:cs typeface="BioRhyme"/>
              <a:sym typeface="BioRhyme"/>
            </a:endParaRPr>
          </a:p>
        </p:txBody>
      </p:sp>
      <p:grpSp>
        <p:nvGrpSpPr>
          <p:cNvPr id="2517" name="Google Shape;2517;p41"/>
          <p:cNvGrpSpPr/>
          <p:nvPr/>
        </p:nvGrpSpPr>
        <p:grpSpPr>
          <a:xfrm>
            <a:off x="8394749" y="1900554"/>
            <a:ext cx="170732" cy="168551"/>
            <a:chOff x="6232000" y="1435050"/>
            <a:chExt cx="488225" cy="481850"/>
          </a:xfrm>
        </p:grpSpPr>
        <p:sp>
          <p:nvSpPr>
            <p:cNvPr id="2518" name="Google Shape;2518;p41"/>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19" name="Google Shape;2519;p41"/>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20" name="Google Shape;2520;p41"/>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21" name="Google Shape;2521;p41"/>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22" name="Google Shape;2522;p41"/>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523" name="Google Shape;2523;p41">
            <a:hlinkClick r:id="rId6" action="ppaction://hlinksldjump"/>
          </p:cNvPr>
          <p:cNvSpPr/>
          <p:nvPr/>
        </p:nvSpPr>
        <p:spPr>
          <a:xfrm>
            <a:off x="8276500" y="29929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03</a:t>
            </a:r>
            <a:endParaRPr>
              <a:solidFill>
                <a:schemeClr val="dk2"/>
              </a:solidFill>
              <a:latin typeface="BioRhyme"/>
              <a:ea typeface="BioRhyme"/>
              <a:cs typeface="BioRhyme"/>
              <a:sym typeface="BioRhyme"/>
            </a:endParaRPr>
          </a:p>
        </p:txBody>
      </p:sp>
      <p:sp>
        <p:nvSpPr>
          <p:cNvPr id="2524" name="Google Shape;2524;p41">
            <a:hlinkClick r:id="rId7" action="ppaction://hlinksldjump"/>
          </p:cNvPr>
          <p:cNvSpPr/>
          <p:nvPr/>
        </p:nvSpPr>
        <p:spPr>
          <a:xfrm>
            <a:off x="8276500" y="33962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04</a:t>
            </a:r>
            <a:endParaRPr>
              <a:solidFill>
                <a:schemeClr val="dk2"/>
              </a:solidFill>
              <a:latin typeface="BioRhyme"/>
              <a:ea typeface="BioRhyme"/>
              <a:cs typeface="BioRhyme"/>
              <a:sym typeface="BioRhyme"/>
            </a:endParaRPr>
          </a:p>
        </p:txBody>
      </p:sp>
      <p:sp>
        <p:nvSpPr>
          <p:cNvPr id="2525" name="Google Shape;2525;p41">
            <a:hlinkClick r:id="rId8" action="ppaction://hlinksldjump"/>
          </p:cNvPr>
          <p:cNvSpPr/>
          <p:nvPr/>
        </p:nvSpPr>
        <p:spPr>
          <a:xfrm>
            <a:off x="8276500" y="37994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05</a:t>
            </a:r>
            <a:endParaRPr>
              <a:solidFill>
                <a:schemeClr val="dk2"/>
              </a:solidFill>
              <a:latin typeface="BioRhyme"/>
              <a:ea typeface="BioRhyme"/>
              <a:cs typeface="BioRhyme"/>
              <a:sym typeface="BioRhyme"/>
            </a:endParaRPr>
          </a:p>
        </p:txBody>
      </p:sp>
      <p:sp>
        <p:nvSpPr>
          <p:cNvPr id="3" name="Subtitle 2">
            <a:extLst>
              <a:ext uri="{FF2B5EF4-FFF2-40B4-BE49-F238E27FC236}">
                <a16:creationId xmlns:a16="http://schemas.microsoft.com/office/drawing/2014/main" id="{92D4E710-1ED6-458D-ABEC-76B9A0FDADFE}"/>
              </a:ext>
            </a:extLst>
          </p:cNvPr>
          <p:cNvSpPr>
            <a:spLocks noGrp="1"/>
          </p:cNvSpPr>
          <p:nvPr>
            <p:ph type="subTitle" idx="1"/>
          </p:nvPr>
        </p:nvSpPr>
        <p:spPr/>
        <p:txBody>
          <a:bodyPr/>
          <a:lstStyle/>
          <a:p>
            <a:endParaRPr lang="en-US"/>
          </a:p>
        </p:txBody>
      </p:sp>
      <p:pic>
        <p:nvPicPr>
          <p:cNvPr id="35" name="table">
            <a:extLst>
              <a:ext uri="{FF2B5EF4-FFF2-40B4-BE49-F238E27FC236}">
                <a16:creationId xmlns:a16="http://schemas.microsoft.com/office/drawing/2014/main" id="{4689591D-B0C6-4D7D-A886-CE127E754C8F}"/>
              </a:ext>
            </a:extLst>
          </p:cNvPr>
          <p:cNvPicPr>
            <a:picLocks noChangeAspect="1"/>
          </p:cNvPicPr>
          <p:nvPr/>
        </p:nvPicPr>
        <p:blipFill>
          <a:blip r:embed="rId9"/>
          <a:stretch>
            <a:fillRect/>
          </a:stretch>
        </p:blipFill>
        <p:spPr>
          <a:xfrm>
            <a:off x="1246012" y="1271931"/>
            <a:ext cx="6765998" cy="3132818"/>
          </a:xfrm>
          <a:prstGeom prst="rect">
            <a:avLst/>
          </a:prstGeom>
        </p:spPr>
      </p:pic>
    </p:spTree>
    <p:extLst>
      <p:ext uri="{BB962C8B-B14F-4D97-AF65-F5344CB8AC3E}">
        <p14:creationId xmlns:p14="http://schemas.microsoft.com/office/powerpoint/2010/main" val="18353764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heel(1)">
                                      <p:cBhvr>
                                        <p:cTn id="7"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7"/>
        <p:cNvGrpSpPr/>
        <p:nvPr/>
      </p:nvGrpSpPr>
      <p:grpSpPr>
        <a:xfrm>
          <a:off x="0" y="0"/>
          <a:ext cx="0" cy="0"/>
          <a:chOff x="0" y="0"/>
          <a:chExt cx="0" cy="0"/>
        </a:xfrm>
      </p:grpSpPr>
      <p:sp>
        <p:nvSpPr>
          <p:cNvPr id="1938" name="Google Shape;1938;p30"/>
          <p:cNvSpPr/>
          <p:nvPr/>
        </p:nvSpPr>
        <p:spPr>
          <a:xfrm>
            <a:off x="4046250" y="1528200"/>
            <a:ext cx="1051500" cy="10515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0"/>
          <p:cNvSpPr txBox="1">
            <a:spLocks noGrp="1"/>
          </p:cNvSpPr>
          <p:nvPr>
            <p:ph type="title"/>
          </p:nvPr>
        </p:nvSpPr>
        <p:spPr>
          <a:xfrm>
            <a:off x="1824000" y="2619388"/>
            <a:ext cx="5496000" cy="67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GIỚI THIỆU</a:t>
            </a:r>
            <a:endParaRPr/>
          </a:p>
        </p:txBody>
      </p:sp>
      <p:sp>
        <p:nvSpPr>
          <p:cNvPr id="1940" name="Google Shape;1940;p30"/>
          <p:cNvSpPr txBox="1">
            <a:spLocks noGrp="1"/>
          </p:cNvSpPr>
          <p:nvPr>
            <p:ph type="title" idx="2"/>
          </p:nvPr>
        </p:nvSpPr>
        <p:spPr>
          <a:xfrm>
            <a:off x="4046250" y="1753375"/>
            <a:ext cx="1051500" cy="564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s"/>
              <a:t>01</a:t>
            </a:r>
            <a:endParaRPr/>
          </a:p>
        </p:txBody>
      </p:sp>
      <p:sp>
        <p:nvSpPr>
          <p:cNvPr id="1941" name="Google Shape;1941;p30"/>
          <p:cNvSpPr txBox="1">
            <a:spLocks noGrp="1"/>
          </p:cNvSpPr>
          <p:nvPr>
            <p:ph type="subTitle" idx="1"/>
          </p:nvPr>
        </p:nvSpPr>
        <p:spPr>
          <a:xfrm>
            <a:off x="2268600" y="3489525"/>
            <a:ext cx="4606800" cy="329100"/>
          </a:xfrm>
          <a:prstGeom prst="rect">
            <a:avLst/>
          </a:prstGeom>
        </p:spPr>
        <p:txBody>
          <a:bodyPr spcFirstLastPara="1" wrap="square" lIns="91425" tIns="91425" rIns="91425" bIns="91425" anchor="ctr" anchorCtr="0">
            <a:noAutofit/>
          </a:bodyPr>
          <a:lstStyle/>
          <a:p>
            <a:pPr marL="0" indent="0"/>
            <a:r>
              <a:rPr lang="en-US" sz="1600"/>
              <a:t>Apache Cassandra</a:t>
            </a:r>
          </a:p>
        </p:txBody>
      </p:sp>
      <p:sp>
        <p:nvSpPr>
          <p:cNvPr id="1942" name="Google Shape;1942;p30"/>
          <p:cNvSpPr/>
          <p:nvPr/>
        </p:nvSpPr>
        <p:spPr>
          <a:xfrm>
            <a:off x="1127351" y="1555067"/>
            <a:ext cx="315497" cy="497701"/>
          </a:xfrm>
          <a:custGeom>
            <a:avLst/>
            <a:gdLst/>
            <a:ahLst/>
            <a:cxnLst/>
            <a:rect l="l" t="t" r="r" b="b"/>
            <a:pathLst>
              <a:path w="3709" h="5851" extrusionOk="0">
                <a:moveTo>
                  <a:pt x="1854" y="1"/>
                </a:moveTo>
                <a:cubicBezTo>
                  <a:pt x="1528" y="2283"/>
                  <a:pt x="1" y="2926"/>
                  <a:pt x="1" y="2926"/>
                </a:cubicBezTo>
                <a:cubicBezTo>
                  <a:pt x="1" y="2926"/>
                  <a:pt x="1528" y="3569"/>
                  <a:pt x="1854" y="5851"/>
                </a:cubicBezTo>
                <a:cubicBezTo>
                  <a:pt x="2180" y="3569"/>
                  <a:pt x="3708" y="2926"/>
                  <a:pt x="3708" y="2926"/>
                </a:cubicBezTo>
                <a:cubicBezTo>
                  <a:pt x="3708" y="2926"/>
                  <a:pt x="2180" y="2283"/>
                  <a:pt x="185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0"/>
          <p:cNvSpPr/>
          <p:nvPr/>
        </p:nvSpPr>
        <p:spPr>
          <a:xfrm>
            <a:off x="867479" y="1753378"/>
            <a:ext cx="259866" cy="410001"/>
          </a:xfrm>
          <a:custGeom>
            <a:avLst/>
            <a:gdLst/>
            <a:ahLst/>
            <a:cxnLst/>
            <a:rect l="l" t="t" r="r" b="b"/>
            <a:pathLst>
              <a:path w="3055" h="4820" extrusionOk="0">
                <a:moveTo>
                  <a:pt x="1527" y="0"/>
                </a:moveTo>
                <a:cubicBezTo>
                  <a:pt x="1259" y="1881"/>
                  <a:pt x="0" y="2410"/>
                  <a:pt x="0" y="2410"/>
                </a:cubicBezTo>
                <a:cubicBezTo>
                  <a:pt x="0" y="2410"/>
                  <a:pt x="1259" y="2940"/>
                  <a:pt x="1527" y="4820"/>
                </a:cubicBezTo>
                <a:cubicBezTo>
                  <a:pt x="1796" y="2940"/>
                  <a:pt x="3054" y="2410"/>
                  <a:pt x="3054" y="2410"/>
                </a:cubicBezTo>
                <a:cubicBezTo>
                  <a:pt x="3054" y="2410"/>
                  <a:pt x="1796" y="1881"/>
                  <a:pt x="1527" y="0"/>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0"/>
          <p:cNvSpPr/>
          <p:nvPr/>
        </p:nvSpPr>
        <p:spPr>
          <a:xfrm>
            <a:off x="993112" y="1380566"/>
            <a:ext cx="178546" cy="281812"/>
          </a:xfrm>
          <a:custGeom>
            <a:avLst/>
            <a:gdLst/>
            <a:ahLst/>
            <a:cxnLst/>
            <a:rect l="l" t="t" r="r" b="b"/>
            <a:pathLst>
              <a:path w="2099" h="3313" extrusionOk="0">
                <a:moveTo>
                  <a:pt x="1049" y="0"/>
                </a:moveTo>
                <a:cubicBezTo>
                  <a:pt x="865" y="1292"/>
                  <a:pt x="0" y="1656"/>
                  <a:pt x="0" y="1656"/>
                </a:cubicBezTo>
                <a:cubicBezTo>
                  <a:pt x="0" y="1656"/>
                  <a:pt x="865" y="2020"/>
                  <a:pt x="1049" y="3312"/>
                </a:cubicBezTo>
                <a:cubicBezTo>
                  <a:pt x="1234" y="2020"/>
                  <a:pt x="2098" y="1656"/>
                  <a:pt x="2098" y="1656"/>
                </a:cubicBezTo>
                <a:cubicBezTo>
                  <a:pt x="2098" y="1656"/>
                  <a:pt x="1234" y="1292"/>
                  <a:pt x="1049" y="0"/>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5" name="Google Shape;1945;p30"/>
          <p:cNvGrpSpPr/>
          <p:nvPr/>
        </p:nvGrpSpPr>
        <p:grpSpPr>
          <a:xfrm rot="5400000">
            <a:off x="515286" y="4116442"/>
            <a:ext cx="691884" cy="292253"/>
            <a:chOff x="809743" y="3808106"/>
            <a:chExt cx="1195790" cy="505016"/>
          </a:xfrm>
        </p:grpSpPr>
        <p:sp>
          <p:nvSpPr>
            <p:cNvPr id="1946" name="Google Shape;1946;p30"/>
            <p:cNvSpPr/>
            <p:nvPr/>
          </p:nvSpPr>
          <p:spPr>
            <a:xfrm>
              <a:off x="809743" y="3808106"/>
              <a:ext cx="505016" cy="505016"/>
            </a:xfrm>
            <a:custGeom>
              <a:avLst/>
              <a:gdLst/>
              <a:ahLst/>
              <a:cxnLst/>
              <a:rect l="l" t="t" r="r" b="b"/>
              <a:pathLst>
                <a:path w="5937" h="5937" extrusionOk="0">
                  <a:moveTo>
                    <a:pt x="2968" y="1"/>
                  </a:moveTo>
                  <a:cubicBezTo>
                    <a:pt x="2181" y="1"/>
                    <a:pt x="1426" y="313"/>
                    <a:pt x="870" y="870"/>
                  </a:cubicBezTo>
                  <a:cubicBezTo>
                    <a:pt x="313" y="1427"/>
                    <a:pt x="0" y="2181"/>
                    <a:pt x="0" y="2969"/>
                  </a:cubicBezTo>
                  <a:cubicBezTo>
                    <a:pt x="0" y="3756"/>
                    <a:pt x="313" y="4510"/>
                    <a:pt x="870"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0"/>
            <p:cNvSpPr/>
            <p:nvPr/>
          </p:nvSpPr>
          <p:spPr>
            <a:xfrm>
              <a:off x="1155172" y="3808106"/>
              <a:ext cx="505016" cy="505016"/>
            </a:xfrm>
            <a:custGeom>
              <a:avLst/>
              <a:gdLst/>
              <a:ahLst/>
              <a:cxnLst/>
              <a:rect l="l" t="t" r="r" b="b"/>
              <a:pathLst>
                <a:path w="5937" h="5937" extrusionOk="0">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0"/>
            <p:cNvSpPr/>
            <p:nvPr/>
          </p:nvSpPr>
          <p:spPr>
            <a:xfrm>
              <a:off x="1500602" y="3808106"/>
              <a:ext cx="504931" cy="505016"/>
            </a:xfrm>
            <a:custGeom>
              <a:avLst/>
              <a:gdLst/>
              <a:ahLst/>
              <a:cxnLst/>
              <a:rect l="l" t="t" r="r" b="b"/>
              <a:pathLst>
                <a:path w="5936" h="5937" extrusionOk="0">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9" name="Google Shape;1949;p30"/>
          <p:cNvSpPr/>
          <p:nvPr/>
        </p:nvSpPr>
        <p:spPr>
          <a:xfrm rot="5400000">
            <a:off x="7711548" y="1126629"/>
            <a:ext cx="187203" cy="1138704"/>
          </a:xfrm>
          <a:custGeom>
            <a:avLst/>
            <a:gdLst/>
            <a:ahLst/>
            <a:cxnLst/>
            <a:rect l="l" t="t" r="r" b="b"/>
            <a:pathLst>
              <a:path w="10566" h="64270" extrusionOk="0">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0"/>
          <p:cNvSpPr/>
          <p:nvPr/>
        </p:nvSpPr>
        <p:spPr>
          <a:xfrm>
            <a:off x="2325975" y="661450"/>
            <a:ext cx="563900" cy="563900"/>
          </a:xfrm>
          <a:custGeom>
            <a:avLst/>
            <a:gdLst/>
            <a:ahLst/>
            <a:cxnLst/>
            <a:rect l="l" t="t" r="r" b="b"/>
            <a:pathLst>
              <a:path w="22556" h="22556" extrusionOk="0">
                <a:moveTo>
                  <a:pt x="11277" y="0"/>
                </a:moveTo>
                <a:cubicBezTo>
                  <a:pt x="11277" y="6229"/>
                  <a:pt x="6229" y="11279"/>
                  <a:pt x="0" y="11279"/>
                </a:cubicBezTo>
                <a:cubicBezTo>
                  <a:pt x="6229" y="11279"/>
                  <a:pt x="11277" y="16326"/>
                  <a:pt x="11277" y="22556"/>
                </a:cubicBezTo>
                <a:cubicBezTo>
                  <a:pt x="11277" y="16326"/>
                  <a:pt x="16327" y="11279"/>
                  <a:pt x="22556" y="11279"/>
                </a:cubicBezTo>
                <a:cubicBezTo>
                  <a:pt x="16327" y="11279"/>
                  <a:pt x="11277" y="6229"/>
                  <a:pt x="11277" y="0"/>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1" name="Google Shape;1951;p30"/>
          <p:cNvGrpSpPr/>
          <p:nvPr/>
        </p:nvGrpSpPr>
        <p:grpSpPr>
          <a:xfrm>
            <a:off x="6402875" y="4021975"/>
            <a:ext cx="847800" cy="637725"/>
            <a:chOff x="6402875" y="3966050"/>
            <a:chExt cx="847800" cy="637725"/>
          </a:xfrm>
        </p:grpSpPr>
        <p:sp>
          <p:nvSpPr>
            <p:cNvPr id="1952" name="Google Shape;1952;p30"/>
            <p:cNvSpPr/>
            <p:nvPr/>
          </p:nvSpPr>
          <p:spPr>
            <a:xfrm>
              <a:off x="6402875" y="3966050"/>
              <a:ext cx="847800" cy="637725"/>
            </a:xfrm>
            <a:custGeom>
              <a:avLst/>
              <a:gdLst/>
              <a:ahLst/>
              <a:cxnLst/>
              <a:rect l="l" t="t" r="r" b="b"/>
              <a:pathLst>
                <a:path w="33912" h="25509" extrusionOk="0">
                  <a:moveTo>
                    <a:pt x="3022" y="1"/>
                  </a:moveTo>
                  <a:cubicBezTo>
                    <a:pt x="1354" y="1"/>
                    <a:pt x="1" y="1354"/>
                    <a:pt x="1" y="3023"/>
                  </a:cubicBezTo>
                  <a:lnTo>
                    <a:pt x="1" y="16944"/>
                  </a:lnTo>
                  <a:cubicBezTo>
                    <a:pt x="1" y="18613"/>
                    <a:pt x="1354" y="19966"/>
                    <a:pt x="3022" y="19966"/>
                  </a:cubicBezTo>
                  <a:lnTo>
                    <a:pt x="3022" y="23996"/>
                  </a:lnTo>
                  <a:cubicBezTo>
                    <a:pt x="3022" y="24868"/>
                    <a:pt x="3737" y="25508"/>
                    <a:pt x="4532" y="25508"/>
                  </a:cubicBezTo>
                  <a:cubicBezTo>
                    <a:pt x="4740" y="25508"/>
                    <a:pt x="4954" y="25464"/>
                    <a:pt x="5162" y="25369"/>
                  </a:cubicBezTo>
                  <a:lnTo>
                    <a:pt x="16956" y="19966"/>
                  </a:lnTo>
                  <a:lnTo>
                    <a:pt x="30892" y="19966"/>
                  </a:lnTo>
                  <a:cubicBezTo>
                    <a:pt x="32559" y="19966"/>
                    <a:pt x="33912" y="18613"/>
                    <a:pt x="33912" y="16944"/>
                  </a:cubicBezTo>
                  <a:lnTo>
                    <a:pt x="33912" y="3023"/>
                  </a:lnTo>
                  <a:cubicBezTo>
                    <a:pt x="33912" y="1354"/>
                    <a:pt x="32559" y="1"/>
                    <a:pt x="30892"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53" name="Google Shape;1953;p30"/>
            <p:cNvCxnSpPr/>
            <p:nvPr/>
          </p:nvCxnSpPr>
          <p:spPr>
            <a:xfrm>
              <a:off x="6499100" y="4094900"/>
              <a:ext cx="655500" cy="0"/>
            </a:xfrm>
            <a:prstGeom prst="straightConnector1">
              <a:avLst/>
            </a:prstGeom>
            <a:noFill/>
            <a:ln w="9525" cap="flat" cmpd="sng">
              <a:solidFill>
                <a:schemeClr val="dk2"/>
              </a:solidFill>
              <a:prstDash val="solid"/>
              <a:round/>
              <a:headEnd type="none" w="med" len="med"/>
              <a:tailEnd type="none" w="med" len="med"/>
            </a:ln>
          </p:spPr>
        </p:cxnSp>
        <p:cxnSp>
          <p:nvCxnSpPr>
            <p:cNvPr id="1954" name="Google Shape;1954;p30"/>
            <p:cNvCxnSpPr/>
            <p:nvPr/>
          </p:nvCxnSpPr>
          <p:spPr>
            <a:xfrm>
              <a:off x="6499100" y="4214350"/>
              <a:ext cx="655500" cy="0"/>
            </a:xfrm>
            <a:prstGeom prst="straightConnector1">
              <a:avLst/>
            </a:prstGeom>
            <a:noFill/>
            <a:ln w="9525" cap="flat" cmpd="sng">
              <a:solidFill>
                <a:schemeClr val="dk2"/>
              </a:solidFill>
              <a:prstDash val="solid"/>
              <a:round/>
              <a:headEnd type="none" w="med" len="med"/>
              <a:tailEnd type="none" w="med" len="med"/>
            </a:ln>
          </p:spPr>
        </p:cxnSp>
        <p:cxnSp>
          <p:nvCxnSpPr>
            <p:cNvPr id="1955" name="Google Shape;1955;p30"/>
            <p:cNvCxnSpPr/>
            <p:nvPr/>
          </p:nvCxnSpPr>
          <p:spPr>
            <a:xfrm>
              <a:off x="6499100" y="4333800"/>
              <a:ext cx="655500" cy="0"/>
            </a:xfrm>
            <a:prstGeom prst="straightConnector1">
              <a:avLst/>
            </a:prstGeom>
            <a:noFill/>
            <a:ln w="9525" cap="flat" cmpd="sng">
              <a:solidFill>
                <a:schemeClr val="dk2"/>
              </a:solidFill>
              <a:prstDash val="solid"/>
              <a:round/>
              <a:headEnd type="none" w="med" len="med"/>
              <a:tailEnd type="none" w="med" len="med"/>
            </a:ln>
          </p:spPr>
        </p:cxnSp>
      </p:grpSp>
      <p:sp>
        <p:nvSpPr>
          <p:cNvPr id="1956" name="Google Shape;1956;p30">
            <a:hlinkClick r:id="rId3" action="ppaction://hlinksldjump"/>
          </p:cNvPr>
          <p:cNvSpPr/>
          <p:nvPr/>
        </p:nvSpPr>
        <p:spPr>
          <a:xfrm>
            <a:off x="7860700" y="379660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a:solidFill>
                <a:schemeClr val="dk2"/>
              </a:solidFill>
              <a:latin typeface="BioRhyme"/>
              <a:ea typeface="BioRhyme"/>
              <a:cs typeface="BioRhyme"/>
              <a:sym typeface="BioRhyme"/>
            </a:endParaRPr>
          </a:p>
        </p:txBody>
      </p:sp>
      <p:grpSp>
        <p:nvGrpSpPr>
          <p:cNvPr id="1957" name="Google Shape;1957;p30"/>
          <p:cNvGrpSpPr/>
          <p:nvPr/>
        </p:nvGrpSpPr>
        <p:grpSpPr>
          <a:xfrm>
            <a:off x="7978949" y="3913929"/>
            <a:ext cx="170732" cy="168551"/>
            <a:chOff x="6232000" y="1435050"/>
            <a:chExt cx="488225" cy="481850"/>
          </a:xfrm>
        </p:grpSpPr>
        <p:sp>
          <p:nvSpPr>
            <p:cNvPr id="1958" name="Google Shape;1958;p30"/>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59" name="Google Shape;1959;p30"/>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60" name="Google Shape;1960;p30"/>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61" name="Google Shape;1961;p30"/>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62" name="Google Shape;1962;p30"/>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90"/>
        <p:cNvGrpSpPr/>
        <p:nvPr/>
      </p:nvGrpSpPr>
      <p:grpSpPr>
        <a:xfrm>
          <a:off x="0" y="0"/>
          <a:ext cx="0" cy="0"/>
          <a:chOff x="0" y="0"/>
          <a:chExt cx="0" cy="0"/>
        </a:xfrm>
      </p:grpSpPr>
      <p:sp>
        <p:nvSpPr>
          <p:cNvPr id="2491" name="Google Shape;2491;p41"/>
          <p:cNvSpPr txBox="1">
            <a:spLocks noGrp="1"/>
          </p:cNvSpPr>
          <p:nvPr>
            <p:ph type="title"/>
          </p:nvPr>
        </p:nvSpPr>
        <p:spPr>
          <a:xfrm>
            <a:off x="506341" y="816897"/>
            <a:ext cx="5755666" cy="5486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So sánh với MongoDB</a:t>
            </a:r>
          </a:p>
        </p:txBody>
      </p:sp>
      <p:grpSp>
        <p:nvGrpSpPr>
          <p:cNvPr id="2497" name="Google Shape;2497;p41"/>
          <p:cNvGrpSpPr/>
          <p:nvPr/>
        </p:nvGrpSpPr>
        <p:grpSpPr>
          <a:xfrm rot="-5400000">
            <a:off x="1715413" y="90688"/>
            <a:ext cx="238200" cy="888600"/>
            <a:chOff x="779613" y="3311988"/>
            <a:chExt cx="238200" cy="888600"/>
          </a:xfrm>
        </p:grpSpPr>
        <p:sp>
          <p:nvSpPr>
            <p:cNvPr id="2498" name="Google Shape;2498;p41"/>
            <p:cNvSpPr/>
            <p:nvPr/>
          </p:nvSpPr>
          <p:spPr>
            <a:xfrm>
              <a:off x="779613" y="3962388"/>
              <a:ext cx="238200" cy="238200"/>
            </a:xfrm>
            <a:prstGeom prst="star4">
              <a:avLst>
                <a:gd name="adj" fmla="val 2545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1"/>
            <p:cNvSpPr/>
            <p:nvPr/>
          </p:nvSpPr>
          <p:spPr>
            <a:xfrm>
              <a:off x="779613" y="3637188"/>
              <a:ext cx="238200" cy="238200"/>
            </a:xfrm>
            <a:prstGeom prst="star4">
              <a:avLst>
                <a:gd name="adj" fmla="val 2545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1"/>
            <p:cNvSpPr/>
            <p:nvPr/>
          </p:nvSpPr>
          <p:spPr>
            <a:xfrm>
              <a:off x="779613" y="3311988"/>
              <a:ext cx="238200" cy="238200"/>
            </a:xfrm>
            <a:prstGeom prst="star4">
              <a:avLst>
                <a:gd name="adj" fmla="val 2545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1" name="Google Shape;2501;p41"/>
          <p:cNvGrpSpPr/>
          <p:nvPr/>
        </p:nvGrpSpPr>
        <p:grpSpPr>
          <a:xfrm>
            <a:off x="629386" y="3626713"/>
            <a:ext cx="760827" cy="862500"/>
            <a:chOff x="977750" y="3262500"/>
            <a:chExt cx="760827" cy="862500"/>
          </a:xfrm>
        </p:grpSpPr>
        <p:sp>
          <p:nvSpPr>
            <p:cNvPr id="2502" name="Google Shape;2502;p41"/>
            <p:cNvSpPr/>
            <p:nvPr/>
          </p:nvSpPr>
          <p:spPr>
            <a:xfrm flipH="1">
              <a:off x="1157177" y="3262500"/>
              <a:ext cx="581400" cy="710100"/>
            </a:xfrm>
            <a:prstGeom prst="foldedCorner">
              <a:avLst>
                <a:gd name="adj" fmla="val 35485"/>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1"/>
            <p:cNvSpPr/>
            <p:nvPr/>
          </p:nvSpPr>
          <p:spPr>
            <a:xfrm flipH="1">
              <a:off x="1067464" y="3338700"/>
              <a:ext cx="581400" cy="710100"/>
            </a:xfrm>
            <a:prstGeom prst="foldedCorner">
              <a:avLst>
                <a:gd name="adj" fmla="val 3548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1"/>
            <p:cNvSpPr/>
            <p:nvPr/>
          </p:nvSpPr>
          <p:spPr>
            <a:xfrm flipH="1">
              <a:off x="977750" y="3414900"/>
              <a:ext cx="581400" cy="710100"/>
            </a:xfrm>
            <a:prstGeom prst="foldedCorner">
              <a:avLst>
                <a:gd name="adj" fmla="val 35485"/>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5" name="Google Shape;2505;p41"/>
          <p:cNvSpPr/>
          <p:nvPr/>
        </p:nvSpPr>
        <p:spPr>
          <a:xfrm flipH="1">
            <a:off x="401670" y="1365530"/>
            <a:ext cx="315497" cy="497701"/>
          </a:xfrm>
          <a:custGeom>
            <a:avLst/>
            <a:gdLst/>
            <a:ahLst/>
            <a:cxnLst/>
            <a:rect l="l" t="t" r="r" b="b"/>
            <a:pathLst>
              <a:path w="3709" h="5851" extrusionOk="0">
                <a:moveTo>
                  <a:pt x="1854" y="1"/>
                </a:moveTo>
                <a:cubicBezTo>
                  <a:pt x="1528" y="2283"/>
                  <a:pt x="1" y="2926"/>
                  <a:pt x="1" y="2926"/>
                </a:cubicBezTo>
                <a:cubicBezTo>
                  <a:pt x="1" y="2926"/>
                  <a:pt x="1528" y="3569"/>
                  <a:pt x="1854" y="5851"/>
                </a:cubicBezTo>
                <a:cubicBezTo>
                  <a:pt x="2180" y="3569"/>
                  <a:pt x="3708" y="2926"/>
                  <a:pt x="3708" y="2926"/>
                </a:cubicBezTo>
                <a:cubicBezTo>
                  <a:pt x="3708" y="2926"/>
                  <a:pt x="2180" y="2283"/>
                  <a:pt x="185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1"/>
          <p:cNvSpPr/>
          <p:nvPr/>
        </p:nvSpPr>
        <p:spPr>
          <a:xfrm flipH="1">
            <a:off x="641382" y="1679616"/>
            <a:ext cx="259866" cy="410001"/>
          </a:xfrm>
          <a:custGeom>
            <a:avLst/>
            <a:gdLst/>
            <a:ahLst/>
            <a:cxnLst/>
            <a:rect l="l" t="t" r="r" b="b"/>
            <a:pathLst>
              <a:path w="3055" h="4820" extrusionOk="0">
                <a:moveTo>
                  <a:pt x="1527" y="0"/>
                </a:moveTo>
                <a:cubicBezTo>
                  <a:pt x="1259" y="1881"/>
                  <a:pt x="0" y="2410"/>
                  <a:pt x="0" y="2410"/>
                </a:cubicBezTo>
                <a:cubicBezTo>
                  <a:pt x="0" y="2410"/>
                  <a:pt x="1259" y="2940"/>
                  <a:pt x="1527" y="4820"/>
                </a:cubicBezTo>
                <a:cubicBezTo>
                  <a:pt x="1796" y="2940"/>
                  <a:pt x="3054" y="2410"/>
                  <a:pt x="3054" y="2410"/>
                </a:cubicBezTo>
                <a:cubicBezTo>
                  <a:pt x="3054" y="2410"/>
                  <a:pt x="1796" y="1881"/>
                  <a:pt x="1527" y="0"/>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1"/>
          <p:cNvSpPr/>
          <p:nvPr/>
        </p:nvSpPr>
        <p:spPr>
          <a:xfrm flipH="1">
            <a:off x="763918" y="1365528"/>
            <a:ext cx="178546" cy="281812"/>
          </a:xfrm>
          <a:custGeom>
            <a:avLst/>
            <a:gdLst/>
            <a:ahLst/>
            <a:cxnLst/>
            <a:rect l="l" t="t" r="r" b="b"/>
            <a:pathLst>
              <a:path w="2099" h="3313" extrusionOk="0">
                <a:moveTo>
                  <a:pt x="1049" y="0"/>
                </a:moveTo>
                <a:cubicBezTo>
                  <a:pt x="865" y="1292"/>
                  <a:pt x="0" y="1656"/>
                  <a:pt x="0" y="1656"/>
                </a:cubicBezTo>
                <a:cubicBezTo>
                  <a:pt x="0" y="1656"/>
                  <a:pt x="865" y="2020"/>
                  <a:pt x="1049" y="3312"/>
                </a:cubicBezTo>
                <a:cubicBezTo>
                  <a:pt x="1234" y="2020"/>
                  <a:pt x="2098" y="1656"/>
                  <a:pt x="2098" y="1656"/>
                </a:cubicBezTo>
                <a:cubicBezTo>
                  <a:pt x="2098" y="1656"/>
                  <a:pt x="1234" y="1292"/>
                  <a:pt x="1049" y="0"/>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1"/>
          <p:cNvSpPr/>
          <p:nvPr/>
        </p:nvSpPr>
        <p:spPr>
          <a:xfrm rot="5400000">
            <a:off x="8006373" y="702579"/>
            <a:ext cx="187203" cy="1138704"/>
          </a:xfrm>
          <a:custGeom>
            <a:avLst/>
            <a:gdLst/>
            <a:ahLst/>
            <a:cxnLst/>
            <a:rect l="l" t="t" r="r" b="b"/>
            <a:pathLst>
              <a:path w="10566" h="64270" extrusionOk="0">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9" name="Google Shape;2509;p41"/>
          <p:cNvGrpSpPr/>
          <p:nvPr/>
        </p:nvGrpSpPr>
        <p:grpSpPr>
          <a:xfrm>
            <a:off x="6873311" y="4360363"/>
            <a:ext cx="847800" cy="637725"/>
            <a:chOff x="6402875" y="3966050"/>
            <a:chExt cx="847800" cy="637725"/>
          </a:xfrm>
        </p:grpSpPr>
        <p:sp>
          <p:nvSpPr>
            <p:cNvPr id="2510" name="Google Shape;2510;p41"/>
            <p:cNvSpPr/>
            <p:nvPr/>
          </p:nvSpPr>
          <p:spPr>
            <a:xfrm>
              <a:off x="6402875" y="3966050"/>
              <a:ext cx="847800" cy="637725"/>
            </a:xfrm>
            <a:custGeom>
              <a:avLst/>
              <a:gdLst/>
              <a:ahLst/>
              <a:cxnLst/>
              <a:rect l="l" t="t" r="r" b="b"/>
              <a:pathLst>
                <a:path w="33912" h="25509" extrusionOk="0">
                  <a:moveTo>
                    <a:pt x="3022" y="1"/>
                  </a:moveTo>
                  <a:cubicBezTo>
                    <a:pt x="1354" y="1"/>
                    <a:pt x="1" y="1354"/>
                    <a:pt x="1" y="3023"/>
                  </a:cubicBezTo>
                  <a:lnTo>
                    <a:pt x="1" y="16944"/>
                  </a:lnTo>
                  <a:cubicBezTo>
                    <a:pt x="1" y="18613"/>
                    <a:pt x="1354" y="19966"/>
                    <a:pt x="3022" y="19966"/>
                  </a:cubicBezTo>
                  <a:lnTo>
                    <a:pt x="3022" y="23996"/>
                  </a:lnTo>
                  <a:cubicBezTo>
                    <a:pt x="3022" y="24868"/>
                    <a:pt x="3737" y="25508"/>
                    <a:pt x="4532" y="25508"/>
                  </a:cubicBezTo>
                  <a:cubicBezTo>
                    <a:pt x="4740" y="25508"/>
                    <a:pt x="4954" y="25464"/>
                    <a:pt x="5162" y="25369"/>
                  </a:cubicBezTo>
                  <a:lnTo>
                    <a:pt x="16956" y="19966"/>
                  </a:lnTo>
                  <a:lnTo>
                    <a:pt x="30892" y="19966"/>
                  </a:lnTo>
                  <a:cubicBezTo>
                    <a:pt x="32559" y="19966"/>
                    <a:pt x="33912" y="18613"/>
                    <a:pt x="33912" y="16944"/>
                  </a:cubicBezTo>
                  <a:lnTo>
                    <a:pt x="33912" y="3023"/>
                  </a:lnTo>
                  <a:cubicBezTo>
                    <a:pt x="33912" y="1354"/>
                    <a:pt x="32559" y="1"/>
                    <a:pt x="30892"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11" name="Google Shape;2511;p41"/>
            <p:cNvCxnSpPr/>
            <p:nvPr/>
          </p:nvCxnSpPr>
          <p:spPr>
            <a:xfrm>
              <a:off x="6499100" y="4094900"/>
              <a:ext cx="655500" cy="0"/>
            </a:xfrm>
            <a:prstGeom prst="straightConnector1">
              <a:avLst/>
            </a:prstGeom>
            <a:noFill/>
            <a:ln w="9525" cap="flat" cmpd="sng">
              <a:solidFill>
                <a:schemeClr val="dk2"/>
              </a:solidFill>
              <a:prstDash val="solid"/>
              <a:round/>
              <a:headEnd type="none" w="med" len="med"/>
              <a:tailEnd type="none" w="med" len="med"/>
            </a:ln>
          </p:spPr>
        </p:cxnSp>
        <p:cxnSp>
          <p:nvCxnSpPr>
            <p:cNvPr id="2512" name="Google Shape;2512;p41"/>
            <p:cNvCxnSpPr/>
            <p:nvPr/>
          </p:nvCxnSpPr>
          <p:spPr>
            <a:xfrm>
              <a:off x="6499100" y="4214350"/>
              <a:ext cx="655500" cy="0"/>
            </a:xfrm>
            <a:prstGeom prst="straightConnector1">
              <a:avLst/>
            </a:prstGeom>
            <a:noFill/>
            <a:ln w="9525" cap="flat" cmpd="sng">
              <a:solidFill>
                <a:schemeClr val="dk2"/>
              </a:solidFill>
              <a:prstDash val="solid"/>
              <a:round/>
              <a:headEnd type="none" w="med" len="med"/>
              <a:tailEnd type="none" w="med" len="med"/>
            </a:ln>
          </p:spPr>
        </p:cxnSp>
        <p:cxnSp>
          <p:nvCxnSpPr>
            <p:cNvPr id="2513" name="Google Shape;2513;p41"/>
            <p:cNvCxnSpPr/>
            <p:nvPr/>
          </p:nvCxnSpPr>
          <p:spPr>
            <a:xfrm>
              <a:off x="6499100" y="4333800"/>
              <a:ext cx="655500" cy="0"/>
            </a:xfrm>
            <a:prstGeom prst="straightConnector1">
              <a:avLst/>
            </a:prstGeom>
            <a:noFill/>
            <a:ln w="9525" cap="flat" cmpd="sng">
              <a:solidFill>
                <a:schemeClr val="dk2"/>
              </a:solidFill>
              <a:prstDash val="solid"/>
              <a:round/>
              <a:headEnd type="none" w="med" len="med"/>
              <a:tailEnd type="none" w="med" len="med"/>
            </a:ln>
          </p:spPr>
        </p:cxnSp>
      </p:grpSp>
      <p:sp>
        <p:nvSpPr>
          <p:cNvPr id="2514" name="Google Shape;2514;p41">
            <a:hlinkClick r:id="rId3" action="ppaction://hlinksldjump"/>
          </p:cNvPr>
          <p:cNvSpPr/>
          <p:nvPr/>
        </p:nvSpPr>
        <p:spPr>
          <a:xfrm>
            <a:off x="8276500" y="17832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a:solidFill>
                <a:schemeClr val="dk2"/>
              </a:solidFill>
              <a:latin typeface="BioRhyme"/>
              <a:ea typeface="BioRhyme"/>
              <a:cs typeface="BioRhyme"/>
              <a:sym typeface="BioRhyme"/>
            </a:endParaRPr>
          </a:p>
        </p:txBody>
      </p:sp>
      <p:sp>
        <p:nvSpPr>
          <p:cNvPr id="2515" name="Google Shape;2515;p41">
            <a:hlinkClick r:id="rId4" action="ppaction://hlinksldjump"/>
          </p:cNvPr>
          <p:cNvSpPr/>
          <p:nvPr/>
        </p:nvSpPr>
        <p:spPr>
          <a:xfrm>
            <a:off x="8276500" y="218650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01</a:t>
            </a:r>
            <a:endParaRPr>
              <a:solidFill>
                <a:schemeClr val="dk2"/>
              </a:solidFill>
              <a:latin typeface="BioRhyme"/>
              <a:ea typeface="BioRhyme"/>
              <a:cs typeface="BioRhyme"/>
              <a:sym typeface="BioRhyme"/>
            </a:endParaRPr>
          </a:p>
        </p:txBody>
      </p:sp>
      <p:sp>
        <p:nvSpPr>
          <p:cNvPr id="2516" name="Google Shape;2516;p41">
            <a:hlinkClick r:id="rId5" action="ppaction://hlinksldjump"/>
          </p:cNvPr>
          <p:cNvSpPr/>
          <p:nvPr/>
        </p:nvSpPr>
        <p:spPr>
          <a:xfrm>
            <a:off x="8276500" y="25897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02</a:t>
            </a:r>
            <a:endParaRPr>
              <a:solidFill>
                <a:schemeClr val="dk2"/>
              </a:solidFill>
              <a:latin typeface="BioRhyme"/>
              <a:ea typeface="BioRhyme"/>
              <a:cs typeface="BioRhyme"/>
              <a:sym typeface="BioRhyme"/>
            </a:endParaRPr>
          </a:p>
        </p:txBody>
      </p:sp>
      <p:grpSp>
        <p:nvGrpSpPr>
          <p:cNvPr id="2517" name="Google Shape;2517;p41"/>
          <p:cNvGrpSpPr/>
          <p:nvPr/>
        </p:nvGrpSpPr>
        <p:grpSpPr>
          <a:xfrm>
            <a:off x="8394749" y="1900554"/>
            <a:ext cx="170732" cy="168551"/>
            <a:chOff x="6232000" y="1435050"/>
            <a:chExt cx="488225" cy="481850"/>
          </a:xfrm>
        </p:grpSpPr>
        <p:sp>
          <p:nvSpPr>
            <p:cNvPr id="2518" name="Google Shape;2518;p41"/>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19" name="Google Shape;2519;p41"/>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20" name="Google Shape;2520;p41"/>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21" name="Google Shape;2521;p41"/>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22" name="Google Shape;2522;p41"/>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523" name="Google Shape;2523;p41">
            <a:hlinkClick r:id="rId6" action="ppaction://hlinksldjump"/>
          </p:cNvPr>
          <p:cNvSpPr/>
          <p:nvPr/>
        </p:nvSpPr>
        <p:spPr>
          <a:xfrm>
            <a:off x="8276500" y="29929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03</a:t>
            </a:r>
            <a:endParaRPr>
              <a:solidFill>
                <a:schemeClr val="dk2"/>
              </a:solidFill>
              <a:latin typeface="BioRhyme"/>
              <a:ea typeface="BioRhyme"/>
              <a:cs typeface="BioRhyme"/>
              <a:sym typeface="BioRhyme"/>
            </a:endParaRPr>
          </a:p>
        </p:txBody>
      </p:sp>
      <p:sp>
        <p:nvSpPr>
          <p:cNvPr id="2524" name="Google Shape;2524;p41">
            <a:hlinkClick r:id="rId7" action="ppaction://hlinksldjump"/>
          </p:cNvPr>
          <p:cNvSpPr/>
          <p:nvPr/>
        </p:nvSpPr>
        <p:spPr>
          <a:xfrm>
            <a:off x="8276500" y="33962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04</a:t>
            </a:r>
            <a:endParaRPr>
              <a:solidFill>
                <a:schemeClr val="dk2"/>
              </a:solidFill>
              <a:latin typeface="BioRhyme"/>
              <a:ea typeface="BioRhyme"/>
              <a:cs typeface="BioRhyme"/>
              <a:sym typeface="BioRhyme"/>
            </a:endParaRPr>
          </a:p>
        </p:txBody>
      </p:sp>
      <p:sp>
        <p:nvSpPr>
          <p:cNvPr id="2525" name="Google Shape;2525;p41">
            <a:hlinkClick r:id="rId8" action="ppaction://hlinksldjump"/>
          </p:cNvPr>
          <p:cNvSpPr/>
          <p:nvPr/>
        </p:nvSpPr>
        <p:spPr>
          <a:xfrm>
            <a:off x="8276500" y="37994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05</a:t>
            </a:r>
            <a:endParaRPr>
              <a:solidFill>
                <a:schemeClr val="dk2"/>
              </a:solidFill>
              <a:latin typeface="BioRhyme"/>
              <a:ea typeface="BioRhyme"/>
              <a:cs typeface="BioRhyme"/>
              <a:sym typeface="BioRhyme"/>
            </a:endParaRPr>
          </a:p>
        </p:txBody>
      </p:sp>
      <p:sp>
        <p:nvSpPr>
          <p:cNvPr id="3" name="Subtitle 2">
            <a:extLst>
              <a:ext uri="{FF2B5EF4-FFF2-40B4-BE49-F238E27FC236}">
                <a16:creationId xmlns:a16="http://schemas.microsoft.com/office/drawing/2014/main" id="{92D4E710-1ED6-458D-ABEC-76B9A0FDADFE}"/>
              </a:ext>
            </a:extLst>
          </p:cNvPr>
          <p:cNvSpPr>
            <a:spLocks noGrp="1"/>
          </p:cNvSpPr>
          <p:nvPr>
            <p:ph type="subTitle" idx="1"/>
          </p:nvPr>
        </p:nvSpPr>
        <p:spPr/>
        <p:txBody>
          <a:bodyPr/>
          <a:lstStyle/>
          <a:p>
            <a:endParaRPr lang="en-US"/>
          </a:p>
        </p:txBody>
      </p:sp>
      <p:pic>
        <p:nvPicPr>
          <p:cNvPr id="34" name="table">
            <a:extLst>
              <a:ext uri="{FF2B5EF4-FFF2-40B4-BE49-F238E27FC236}">
                <a16:creationId xmlns:a16="http://schemas.microsoft.com/office/drawing/2014/main" id="{B13F6FA1-CA54-4505-B8D7-DAD1205FC1EE}"/>
              </a:ext>
            </a:extLst>
          </p:cNvPr>
          <p:cNvPicPr>
            <a:picLocks noChangeAspect="1"/>
          </p:cNvPicPr>
          <p:nvPr/>
        </p:nvPicPr>
        <p:blipFill>
          <a:blip r:embed="rId9"/>
          <a:stretch>
            <a:fillRect/>
          </a:stretch>
        </p:blipFill>
        <p:spPr>
          <a:xfrm>
            <a:off x="1257537" y="1350929"/>
            <a:ext cx="6720834" cy="2763188"/>
          </a:xfrm>
          <a:prstGeom prst="rect">
            <a:avLst/>
          </a:prstGeom>
        </p:spPr>
      </p:pic>
    </p:spTree>
    <p:extLst>
      <p:ext uri="{BB962C8B-B14F-4D97-AF65-F5344CB8AC3E}">
        <p14:creationId xmlns:p14="http://schemas.microsoft.com/office/powerpoint/2010/main" val="1138199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10"/>
        <p:cNvGrpSpPr/>
        <p:nvPr/>
      </p:nvGrpSpPr>
      <p:grpSpPr>
        <a:xfrm>
          <a:off x="0" y="0"/>
          <a:ext cx="0" cy="0"/>
          <a:chOff x="0" y="0"/>
          <a:chExt cx="0" cy="0"/>
        </a:xfrm>
      </p:grpSpPr>
      <p:sp>
        <p:nvSpPr>
          <p:cNvPr id="2711" name="Google Shape;2711;p46"/>
          <p:cNvSpPr/>
          <p:nvPr/>
        </p:nvSpPr>
        <p:spPr>
          <a:xfrm>
            <a:off x="3945350" y="1511175"/>
            <a:ext cx="1211400" cy="12114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46"/>
          <p:cNvSpPr txBox="1">
            <a:spLocks noGrp="1"/>
          </p:cNvSpPr>
          <p:nvPr>
            <p:ph type="title"/>
          </p:nvPr>
        </p:nvSpPr>
        <p:spPr>
          <a:xfrm>
            <a:off x="1824000" y="2780350"/>
            <a:ext cx="5496000" cy="6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DEMO</a:t>
            </a:r>
            <a:endParaRPr/>
          </a:p>
        </p:txBody>
      </p:sp>
      <p:sp>
        <p:nvSpPr>
          <p:cNvPr id="2713" name="Google Shape;2713;p46"/>
          <p:cNvSpPr txBox="1">
            <a:spLocks noGrp="1"/>
          </p:cNvSpPr>
          <p:nvPr>
            <p:ph type="title" idx="2"/>
          </p:nvPr>
        </p:nvSpPr>
        <p:spPr>
          <a:xfrm>
            <a:off x="3875150" y="1695975"/>
            <a:ext cx="1351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4000"/>
              <a:t>05</a:t>
            </a:r>
            <a:endParaRPr sz="4000"/>
          </a:p>
        </p:txBody>
      </p:sp>
      <p:grpSp>
        <p:nvGrpSpPr>
          <p:cNvPr id="2715" name="Google Shape;2715;p46"/>
          <p:cNvGrpSpPr/>
          <p:nvPr/>
        </p:nvGrpSpPr>
        <p:grpSpPr>
          <a:xfrm>
            <a:off x="2587983" y="4390977"/>
            <a:ext cx="514907" cy="217510"/>
            <a:chOff x="809743" y="3808106"/>
            <a:chExt cx="1195790" cy="505016"/>
          </a:xfrm>
        </p:grpSpPr>
        <p:sp>
          <p:nvSpPr>
            <p:cNvPr id="2716" name="Google Shape;2716;p46"/>
            <p:cNvSpPr/>
            <p:nvPr/>
          </p:nvSpPr>
          <p:spPr>
            <a:xfrm>
              <a:off x="809743" y="3808106"/>
              <a:ext cx="505016" cy="505016"/>
            </a:xfrm>
            <a:custGeom>
              <a:avLst/>
              <a:gdLst/>
              <a:ahLst/>
              <a:cxnLst/>
              <a:rect l="l" t="t" r="r" b="b"/>
              <a:pathLst>
                <a:path w="5937" h="5937" extrusionOk="0">
                  <a:moveTo>
                    <a:pt x="2968" y="1"/>
                  </a:moveTo>
                  <a:cubicBezTo>
                    <a:pt x="2181" y="1"/>
                    <a:pt x="1426" y="313"/>
                    <a:pt x="870" y="870"/>
                  </a:cubicBezTo>
                  <a:cubicBezTo>
                    <a:pt x="313" y="1427"/>
                    <a:pt x="0" y="2181"/>
                    <a:pt x="0" y="2969"/>
                  </a:cubicBezTo>
                  <a:cubicBezTo>
                    <a:pt x="0" y="3756"/>
                    <a:pt x="313" y="4510"/>
                    <a:pt x="870"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46"/>
            <p:cNvSpPr/>
            <p:nvPr/>
          </p:nvSpPr>
          <p:spPr>
            <a:xfrm>
              <a:off x="1155172" y="3808106"/>
              <a:ext cx="505016" cy="505016"/>
            </a:xfrm>
            <a:custGeom>
              <a:avLst/>
              <a:gdLst/>
              <a:ahLst/>
              <a:cxnLst/>
              <a:rect l="l" t="t" r="r" b="b"/>
              <a:pathLst>
                <a:path w="5937" h="5937" extrusionOk="0">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46"/>
            <p:cNvSpPr/>
            <p:nvPr/>
          </p:nvSpPr>
          <p:spPr>
            <a:xfrm>
              <a:off x="1500602" y="3808106"/>
              <a:ext cx="504931" cy="505016"/>
            </a:xfrm>
            <a:custGeom>
              <a:avLst/>
              <a:gdLst/>
              <a:ahLst/>
              <a:cxnLst/>
              <a:rect l="l" t="t" r="r" b="b"/>
              <a:pathLst>
                <a:path w="5936" h="5937" extrusionOk="0">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9" name="Google Shape;2719;p46"/>
          <p:cNvSpPr/>
          <p:nvPr/>
        </p:nvSpPr>
        <p:spPr>
          <a:xfrm>
            <a:off x="7585600" y="1511175"/>
            <a:ext cx="563900" cy="563900"/>
          </a:xfrm>
          <a:custGeom>
            <a:avLst/>
            <a:gdLst/>
            <a:ahLst/>
            <a:cxnLst/>
            <a:rect l="l" t="t" r="r" b="b"/>
            <a:pathLst>
              <a:path w="22556" h="22556" extrusionOk="0">
                <a:moveTo>
                  <a:pt x="11277" y="0"/>
                </a:moveTo>
                <a:cubicBezTo>
                  <a:pt x="11277" y="6229"/>
                  <a:pt x="6229" y="11279"/>
                  <a:pt x="0" y="11279"/>
                </a:cubicBezTo>
                <a:cubicBezTo>
                  <a:pt x="6229" y="11279"/>
                  <a:pt x="11277" y="16326"/>
                  <a:pt x="11277" y="22556"/>
                </a:cubicBezTo>
                <a:cubicBezTo>
                  <a:pt x="11277" y="16326"/>
                  <a:pt x="16327" y="11279"/>
                  <a:pt x="22556" y="11279"/>
                </a:cubicBezTo>
                <a:cubicBezTo>
                  <a:pt x="16327" y="11279"/>
                  <a:pt x="11277" y="6229"/>
                  <a:pt x="11277" y="0"/>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0" name="Google Shape;2720;p46"/>
          <p:cNvGrpSpPr/>
          <p:nvPr/>
        </p:nvGrpSpPr>
        <p:grpSpPr>
          <a:xfrm rot="-5400000">
            <a:off x="626498" y="3365025"/>
            <a:ext cx="791150" cy="183900"/>
            <a:chOff x="-152477" y="0"/>
            <a:chExt cx="791150" cy="183900"/>
          </a:xfrm>
        </p:grpSpPr>
        <p:sp>
          <p:nvSpPr>
            <p:cNvPr id="2721" name="Google Shape;2721;p46"/>
            <p:cNvSpPr/>
            <p:nvPr/>
          </p:nvSpPr>
          <p:spPr>
            <a:xfrm rot="10800000">
              <a:off x="-152477"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46"/>
            <p:cNvSpPr/>
            <p:nvPr/>
          </p:nvSpPr>
          <p:spPr>
            <a:xfrm rot="10800000">
              <a:off x="136353"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46"/>
            <p:cNvSpPr/>
            <p:nvPr/>
          </p:nvSpPr>
          <p:spPr>
            <a:xfrm rot="10800000">
              <a:off x="425972"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4" name="Google Shape;2724;p46"/>
          <p:cNvGrpSpPr/>
          <p:nvPr/>
        </p:nvGrpSpPr>
        <p:grpSpPr>
          <a:xfrm>
            <a:off x="6492460" y="3984219"/>
            <a:ext cx="920802" cy="920308"/>
            <a:chOff x="3808350" y="4506375"/>
            <a:chExt cx="1118700" cy="1118100"/>
          </a:xfrm>
        </p:grpSpPr>
        <p:sp>
          <p:nvSpPr>
            <p:cNvPr id="2725" name="Google Shape;2725;p46"/>
            <p:cNvSpPr/>
            <p:nvPr/>
          </p:nvSpPr>
          <p:spPr>
            <a:xfrm>
              <a:off x="4054047" y="4751926"/>
              <a:ext cx="627300" cy="627000"/>
            </a:xfrm>
            <a:prstGeom prst="blockArc">
              <a:avLst>
                <a:gd name="adj1" fmla="val 10800000"/>
                <a:gd name="adj2" fmla="val 30725"/>
                <a:gd name="adj3" fmla="val 1964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46"/>
            <p:cNvSpPr/>
            <p:nvPr/>
          </p:nvSpPr>
          <p:spPr>
            <a:xfrm>
              <a:off x="3934550" y="4632475"/>
              <a:ext cx="866400" cy="865800"/>
            </a:xfrm>
            <a:prstGeom prst="blockArc">
              <a:avLst>
                <a:gd name="adj1" fmla="val 10800000"/>
                <a:gd name="adj2" fmla="val 17224"/>
                <a:gd name="adj3" fmla="val 14069"/>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46"/>
            <p:cNvSpPr/>
            <p:nvPr/>
          </p:nvSpPr>
          <p:spPr>
            <a:xfrm>
              <a:off x="3808350" y="4506375"/>
              <a:ext cx="1118700" cy="1118100"/>
            </a:xfrm>
            <a:prstGeom prst="blockArc">
              <a:avLst>
                <a:gd name="adj1" fmla="val 10800000"/>
                <a:gd name="adj2" fmla="val 38444"/>
                <a:gd name="adj3" fmla="val 1140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8" name="Google Shape;2728;p46"/>
          <p:cNvSpPr/>
          <p:nvPr/>
        </p:nvSpPr>
        <p:spPr>
          <a:xfrm rot="5400000">
            <a:off x="2050514" y="143816"/>
            <a:ext cx="187203" cy="1138704"/>
          </a:xfrm>
          <a:custGeom>
            <a:avLst/>
            <a:gdLst/>
            <a:ahLst/>
            <a:cxnLst/>
            <a:rect l="l" t="t" r="r" b="b"/>
            <a:pathLst>
              <a:path w="10566" h="64270" extrusionOk="0">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46">
            <a:hlinkClick r:id="" action="ppaction://noaction"/>
          </p:cNvPr>
          <p:cNvSpPr/>
          <p:nvPr/>
        </p:nvSpPr>
        <p:spPr>
          <a:xfrm>
            <a:off x="7860275" y="3796701"/>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a:solidFill>
                <a:schemeClr val="dk2"/>
              </a:solidFill>
              <a:latin typeface="BioRhyme"/>
              <a:ea typeface="BioRhyme"/>
              <a:cs typeface="BioRhyme"/>
              <a:sym typeface="BioRhyme"/>
            </a:endParaRPr>
          </a:p>
        </p:txBody>
      </p:sp>
      <p:grpSp>
        <p:nvGrpSpPr>
          <p:cNvPr id="2730" name="Google Shape;2730;p46"/>
          <p:cNvGrpSpPr/>
          <p:nvPr/>
        </p:nvGrpSpPr>
        <p:grpSpPr>
          <a:xfrm>
            <a:off x="7978761" y="3914025"/>
            <a:ext cx="170732" cy="168551"/>
            <a:chOff x="6232000" y="1435050"/>
            <a:chExt cx="488225" cy="481850"/>
          </a:xfrm>
        </p:grpSpPr>
        <p:sp>
          <p:nvSpPr>
            <p:cNvPr id="2731" name="Google Shape;2731;p46"/>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32" name="Google Shape;2732;p46"/>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33" name="Google Shape;2733;p46"/>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34" name="Google Shape;2734;p46"/>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35" name="Google Shape;2735;p46"/>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10"/>
        <p:cNvGrpSpPr/>
        <p:nvPr/>
      </p:nvGrpSpPr>
      <p:grpSpPr>
        <a:xfrm>
          <a:off x="0" y="0"/>
          <a:ext cx="0" cy="0"/>
          <a:chOff x="0" y="0"/>
          <a:chExt cx="0" cy="0"/>
        </a:xfrm>
      </p:grpSpPr>
      <p:sp>
        <p:nvSpPr>
          <p:cNvPr id="2712" name="Google Shape;2712;p46"/>
          <p:cNvSpPr txBox="1">
            <a:spLocks noGrp="1"/>
          </p:cNvSpPr>
          <p:nvPr>
            <p:ph type="title"/>
          </p:nvPr>
        </p:nvSpPr>
        <p:spPr>
          <a:xfrm>
            <a:off x="1824000" y="2159864"/>
            <a:ext cx="5496000" cy="6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Cảm ơn </a:t>
            </a:r>
            <a:br>
              <a:rPr lang="es"/>
            </a:br>
            <a:r>
              <a:rPr lang="es"/>
              <a:t>thầy và các bạn đã lắng nghe &lt;3</a:t>
            </a:r>
            <a:endParaRPr/>
          </a:p>
        </p:txBody>
      </p:sp>
      <p:grpSp>
        <p:nvGrpSpPr>
          <p:cNvPr id="2715" name="Google Shape;2715;p46"/>
          <p:cNvGrpSpPr/>
          <p:nvPr/>
        </p:nvGrpSpPr>
        <p:grpSpPr>
          <a:xfrm>
            <a:off x="2587983" y="4390977"/>
            <a:ext cx="514907" cy="217510"/>
            <a:chOff x="809743" y="3808106"/>
            <a:chExt cx="1195790" cy="505016"/>
          </a:xfrm>
        </p:grpSpPr>
        <p:sp>
          <p:nvSpPr>
            <p:cNvPr id="2716" name="Google Shape;2716;p46"/>
            <p:cNvSpPr/>
            <p:nvPr/>
          </p:nvSpPr>
          <p:spPr>
            <a:xfrm>
              <a:off x="809743" y="3808106"/>
              <a:ext cx="505016" cy="505016"/>
            </a:xfrm>
            <a:custGeom>
              <a:avLst/>
              <a:gdLst/>
              <a:ahLst/>
              <a:cxnLst/>
              <a:rect l="l" t="t" r="r" b="b"/>
              <a:pathLst>
                <a:path w="5937" h="5937" extrusionOk="0">
                  <a:moveTo>
                    <a:pt x="2968" y="1"/>
                  </a:moveTo>
                  <a:cubicBezTo>
                    <a:pt x="2181" y="1"/>
                    <a:pt x="1426" y="313"/>
                    <a:pt x="870" y="870"/>
                  </a:cubicBezTo>
                  <a:cubicBezTo>
                    <a:pt x="313" y="1427"/>
                    <a:pt x="0" y="2181"/>
                    <a:pt x="0" y="2969"/>
                  </a:cubicBezTo>
                  <a:cubicBezTo>
                    <a:pt x="0" y="3756"/>
                    <a:pt x="313" y="4510"/>
                    <a:pt x="870"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46"/>
            <p:cNvSpPr/>
            <p:nvPr/>
          </p:nvSpPr>
          <p:spPr>
            <a:xfrm>
              <a:off x="1155172" y="3808106"/>
              <a:ext cx="505016" cy="505016"/>
            </a:xfrm>
            <a:custGeom>
              <a:avLst/>
              <a:gdLst/>
              <a:ahLst/>
              <a:cxnLst/>
              <a:rect l="l" t="t" r="r" b="b"/>
              <a:pathLst>
                <a:path w="5937" h="5937" extrusionOk="0">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46"/>
            <p:cNvSpPr/>
            <p:nvPr/>
          </p:nvSpPr>
          <p:spPr>
            <a:xfrm>
              <a:off x="1500602" y="3808106"/>
              <a:ext cx="504931" cy="505016"/>
            </a:xfrm>
            <a:custGeom>
              <a:avLst/>
              <a:gdLst/>
              <a:ahLst/>
              <a:cxnLst/>
              <a:rect l="l" t="t" r="r" b="b"/>
              <a:pathLst>
                <a:path w="5936" h="5937" extrusionOk="0">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9" name="Google Shape;2719;p46"/>
          <p:cNvSpPr/>
          <p:nvPr/>
        </p:nvSpPr>
        <p:spPr>
          <a:xfrm>
            <a:off x="7585600" y="1511175"/>
            <a:ext cx="563900" cy="563900"/>
          </a:xfrm>
          <a:custGeom>
            <a:avLst/>
            <a:gdLst/>
            <a:ahLst/>
            <a:cxnLst/>
            <a:rect l="l" t="t" r="r" b="b"/>
            <a:pathLst>
              <a:path w="22556" h="22556" extrusionOk="0">
                <a:moveTo>
                  <a:pt x="11277" y="0"/>
                </a:moveTo>
                <a:cubicBezTo>
                  <a:pt x="11277" y="6229"/>
                  <a:pt x="6229" y="11279"/>
                  <a:pt x="0" y="11279"/>
                </a:cubicBezTo>
                <a:cubicBezTo>
                  <a:pt x="6229" y="11279"/>
                  <a:pt x="11277" y="16326"/>
                  <a:pt x="11277" y="22556"/>
                </a:cubicBezTo>
                <a:cubicBezTo>
                  <a:pt x="11277" y="16326"/>
                  <a:pt x="16327" y="11279"/>
                  <a:pt x="22556" y="11279"/>
                </a:cubicBezTo>
                <a:cubicBezTo>
                  <a:pt x="16327" y="11279"/>
                  <a:pt x="11277" y="6229"/>
                  <a:pt x="11277" y="0"/>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0" name="Google Shape;2720;p46"/>
          <p:cNvGrpSpPr/>
          <p:nvPr/>
        </p:nvGrpSpPr>
        <p:grpSpPr>
          <a:xfrm rot="-5400000">
            <a:off x="626498" y="3365025"/>
            <a:ext cx="791150" cy="183900"/>
            <a:chOff x="-152477" y="0"/>
            <a:chExt cx="791150" cy="183900"/>
          </a:xfrm>
        </p:grpSpPr>
        <p:sp>
          <p:nvSpPr>
            <p:cNvPr id="2721" name="Google Shape;2721;p46"/>
            <p:cNvSpPr/>
            <p:nvPr/>
          </p:nvSpPr>
          <p:spPr>
            <a:xfrm rot="10800000">
              <a:off x="-152477"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46"/>
            <p:cNvSpPr/>
            <p:nvPr/>
          </p:nvSpPr>
          <p:spPr>
            <a:xfrm rot="10800000">
              <a:off x="136353"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46"/>
            <p:cNvSpPr/>
            <p:nvPr/>
          </p:nvSpPr>
          <p:spPr>
            <a:xfrm rot="10800000">
              <a:off x="425972"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4" name="Google Shape;2724;p46"/>
          <p:cNvGrpSpPr/>
          <p:nvPr/>
        </p:nvGrpSpPr>
        <p:grpSpPr>
          <a:xfrm>
            <a:off x="6492460" y="3984219"/>
            <a:ext cx="920802" cy="920308"/>
            <a:chOff x="3808350" y="4506375"/>
            <a:chExt cx="1118700" cy="1118100"/>
          </a:xfrm>
        </p:grpSpPr>
        <p:sp>
          <p:nvSpPr>
            <p:cNvPr id="2725" name="Google Shape;2725;p46"/>
            <p:cNvSpPr/>
            <p:nvPr/>
          </p:nvSpPr>
          <p:spPr>
            <a:xfrm>
              <a:off x="4054047" y="4751926"/>
              <a:ext cx="627300" cy="627000"/>
            </a:xfrm>
            <a:prstGeom prst="blockArc">
              <a:avLst>
                <a:gd name="adj1" fmla="val 10800000"/>
                <a:gd name="adj2" fmla="val 30725"/>
                <a:gd name="adj3" fmla="val 1964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46"/>
            <p:cNvSpPr/>
            <p:nvPr/>
          </p:nvSpPr>
          <p:spPr>
            <a:xfrm>
              <a:off x="3934550" y="4632475"/>
              <a:ext cx="866400" cy="865800"/>
            </a:xfrm>
            <a:prstGeom prst="blockArc">
              <a:avLst>
                <a:gd name="adj1" fmla="val 10800000"/>
                <a:gd name="adj2" fmla="val 17224"/>
                <a:gd name="adj3" fmla="val 14069"/>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46"/>
            <p:cNvSpPr/>
            <p:nvPr/>
          </p:nvSpPr>
          <p:spPr>
            <a:xfrm>
              <a:off x="3808350" y="4506375"/>
              <a:ext cx="1118700" cy="1118100"/>
            </a:xfrm>
            <a:prstGeom prst="blockArc">
              <a:avLst>
                <a:gd name="adj1" fmla="val 10800000"/>
                <a:gd name="adj2" fmla="val 38444"/>
                <a:gd name="adj3" fmla="val 1140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8" name="Google Shape;2728;p46"/>
          <p:cNvSpPr/>
          <p:nvPr/>
        </p:nvSpPr>
        <p:spPr>
          <a:xfrm rot="5400000">
            <a:off x="2050514" y="143816"/>
            <a:ext cx="187203" cy="1138704"/>
          </a:xfrm>
          <a:custGeom>
            <a:avLst/>
            <a:gdLst/>
            <a:ahLst/>
            <a:cxnLst/>
            <a:rect l="l" t="t" r="r" b="b"/>
            <a:pathLst>
              <a:path w="10566" h="64270" extrusionOk="0">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46">
            <a:hlinkClick r:id="" action="ppaction://noaction"/>
          </p:cNvPr>
          <p:cNvSpPr/>
          <p:nvPr/>
        </p:nvSpPr>
        <p:spPr>
          <a:xfrm>
            <a:off x="7860275" y="3796701"/>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a:solidFill>
                <a:schemeClr val="dk2"/>
              </a:solidFill>
              <a:latin typeface="BioRhyme"/>
              <a:ea typeface="BioRhyme"/>
              <a:cs typeface="BioRhyme"/>
              <a:sym typeface="BioRhyme"/>
            </a:endParaRPr>
          </a:p>
        </p:txBody>
      </p:sp>
      <p:grpSp>
        <p:nvGrpSpPr>
          <p:cNvPr id="2730" name="Google Shape;2730;p46"/>
          <p:cNvGrpSpPr/>
          <p:nvPr/>
        </p:nvGrpSpPr>
        <p:grpSpPr>
          <a:xfrm>
            <a:off x="7978761" y="3914025"/>
            <a:ext cx="170732" cy="168551"/>
            <a:chOff x="6232000" y="1435050"/>
            <a:chExt cx="488225" cy="481850"/>
          </a:xfrm>
        </p:grpSpPr>
        <p:sp>
          <p:nvSpPr>
            <p:cNvPr id="2731" name="Google Shape;2731;p46"/>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32" name="Google Shape;2732;p46"/>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33" name="Google Shape;2733;p46"/>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34" name="Google Shape;2734;p46"/>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35" name="Google Shape;2735;p46"/>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175100311"/>
      </p:ext>
    </p:extLst>
  </p:cSld>
  <p:clrMapOvr>
    <a:masterClrMapping/>
  </p:clrMapOvr>
  <p:transition spd="slow">
    <p:comb/>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sp>
        <p:nvSpPr>
          <p:cNvPr id="1967" name="Google Shape;1967;p31"/>
          <p:cNvSpPr txBox="1">
            <a:spLocks noGrp="1"/>
          </p:cNvSpPr>
          <p:nvPr>
            <p:ph type="body" idx="1"/>
          </p:nvPr>
        </p:nvSpPr>
        <p:spPr>
          <a:xfrm>
            <a:off x="304237" y="1824233"/>
            <a:ext cx="2967667" cy="2179597"/>
          </a:xfrm>
          <a:prstGeom prst="rect">
            <a:avLst/>
          </a:prstGeom>
        </p:spPr>
        <p:txBody>
          <a:bodyPr spcFirstLastPara="1" wrap="square" lIns="91425" tIns="91425" rIns="91425" bIns="91425" anchor="t" anchorCtr="0">
            <a:noAutofit/>
          </a:bodyPr>
          <a:lstStyle/>
          <a:p>
            <a:pPr indent="0" algn="just">
              <a:lnSpc>
                <a:spcPct val="150000"/>
              </a:lnSpc>
              <a:spcAft>
                <a:spcPts val="800"/>
              </a:spcAft>
              <a:buNone/>
            </a:pPr>
            <a:r>
              <a:rPr lang="en-US">
                <a:latin typeface="Calibri" panose="020F0502020204030204" pitchFamily="34" charset="0"/>
                <a:ea typeface="Quattrocento Sans"/>
                <a:cs typeface="Calibri" panose="020F0502020204030204" pitchFamily="34" charset="0"/>
              </a:rPr>
              <a:t>Cassandra là hệ quản trị cơ sở dữ liệu phân tán, NoSQL, mã nguồn mở, dạng </a:t>
            </a:r>
          </a:p>
          <a:p>
            <a:pPr indent="0" algn="just">
              <a:lnSpc>
                <a:spcPct val="150000"/>
              </a:lnSpc>
              <a:spcAft>
                <a:spcPts val="800"/>
              </a:spcAft>
              <a:buNone/>
            </a:pPr>
            <a:r>
              <a:rPr lang="en-US">
                <a:latin typeface="Calibri" panose="020F0502020204030204" pitchFamily="34" charset="0"/>
                <a:ea typeface="Quattrocento Sans"/>
                <a:cs typeface="Calibri" panose="020F0502020204030204" pitchFamily="34" charset="0"/>
              </a:rPr>
              <a:t>key-vaule. </a:t>
            </a:r>
            <a:endParaRPr lang="vi-VN" sz="1600">
              <a:effectLst/>
              <a:latin typeface="Calibri" panose="020F0502020204030204" pitchFamily="34" charset="0"/>
              <a:ea typeface="Quattrocento Sans"/>
              <a:cs typeface="Calibri" panose="020F0502020204030204" pitchFamily="34" charset="0"/>
            </a:endParaRPr>
          </a:p>
        </p:txBody>
      </p:sp>
      <p:sp>
        <p:nvSpPr>
          <p:cNvPr id="1968" name="Google Shape;1968;p31"/>
          <p:cNvSpPr txBox="1">
            <a:spLocks noGrp="1"/>
          </p:cNvSpPr>
          <p:nvPr>
            <p:ph type="title"/>
          </p:nvPr>
        </p:nvSpPr>
        <p:spPr>
          <a:xfrm>
            <a:off x="793575" y="1146549"/>
            <a:ext cx="5358387" cy="822567"/>
          </a:xfrm>
          <a:prstGeom prst="rect">
            <a:avLst/>
          </a:prstGeom>
        </p:spPr>
        <p:txBody>
          <a:bodyPr spcFirstLastPara="1" wrap="square" lIns="91425" tIns="91425" rIns="91425" bIns="91425" anchor="ctr" anchorCtr="0">
            <a:noAutofit/>
          </a:bodyPr>
          <a:lstStyle/>
          <a:p>
            <a:r>
              <a:rPr lang="en-US" sz="4000"/>
              <a:t>Apache Cassandra</a:t>
            </a:r>
            <a:br>
              <a:rPr lang="en-US" sz="4000"/>
            </a:br>
            <a:endParaRPr/>
          </a:p>
        </p:txBody>
      </p:sp>
      <p:grpSp>
        <p:nvGrpSpPr>
          <p:cNvPr id="1969" name="Google Shape;1969;p31"/>
          <p:cNvGrpSpPr/>
          <p:nvPr/>
        </p:nvGrpSpPr>
        <p:grpSpPr>
          <a:xfrm>
            <a:off x="274388" y="3519513"/>
            <a:ext cx="238200" cy="888600"/>
            <a:chOff x="779613" y="3311988"/>
            <a:chExt cx="238200" cy="888600"/>
          </a:xfrm>
        </p:grpSpPr>
        <p:sp>
          <p:nvSpPr>
            <p:cNvPr id="1970" name="Google Shape;1970;p31"/>
            <p:cNvSpPr/>
            <p:nvPr/>
          </p:nvSpPr>
          <p:spPr>
            <a:xfrm>
              <a:off x="779613" y="3962388"/>
              <a:ext cx="238200" cy="238200"/>
            </a:xfrm>
            <a:prstGeom prst="star4">
              <a:avLst>
                <a:gd name="adj" fmla="val 25456"/>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1"/>
            <p:cNvSpPr/>
            <p:nvPr/>
          </p:nvSpPr>
          <p:spPr>
            <a:xfrm>
              <a:off x="779613" y="3637188"/>
              <a:ext cx="238200" cy="238200"/>
            </a:xfrm>
            <a:prstGeom prst="star4">
              <a:avLst>
                <a:gd name="adj" fmla="val 25456"/>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1"/>
            <p:cNvSpPr/>
            <p:nvPr/>
          </p:nvSpPr>
          <p:spPr>
            <a:xfrm>
              <a:off x="779613" y="3311988"/>
              <a:ext cx="238200" cy="238200"/>
            </a:xfrm>
            <a:prstGeom prst="star4">
              <a:avLst>
                <a:gd name="adj" fmla="val 25456"/>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3" name="Google Shape;1973;p31"/>
          <p:cNvSpPr/>
          <p:nvPr/>
        </p:nvSpPr>
        <p:spPr>
          <a:xfrm rot="5400000">
            <a:off x="7765939" y="-273571"/>
            <a:ext cx="187203" cy="1138704"/>
          </a:xfrm>
          <a:custGeom>
            <a:avLst/>
            <a:gdLst/>
            <a:ahLst/>
            <a:cxnLst/>
            <a:rect l="l" t="t" r="r" b="b"/>
            <a:pathLst>
              <a:path w="10566" h="64270" extrusionOk="0">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1"/>
          <p:cNvSpPr/>
          <p:nvPr/>
        </p:nvSpPr>
        <p:spPr>
          <a:xfrm>
            <a:off x="572259" y="1201442"/>
            <a:ext cx="315497" cy="497701"/>
          </a:xfrm>
          <a:custGeom>
            <a:avLst/>
            <a:gdLst/>
            <a:ahLst/>
            <a:cxnLst/>
            <a:rect l="l" t="t" r="r" b="b"/>
            <a:pathLst>
              <a:path w="3709" h="5851" extrusionOk="0">
                <a:moveTo>
                  <a:pt x="1854" y="1"/>
                </a:moveTo>
                <a:cubicBezTo>
                  <a:pt x="1528" y="2283"/>
                  <a:pt x="1" y="2926"/>
                  <a:pt x="1" y="2926"/>
                </a:cubicBezTo>
                <a:cubicBezTo>
                  <a:pt x="1" y="2926"/>
                  <a:pt x="1528" y="3569"/>
                  <a:pt x="1854" y="5851"/>
                </a:cubicBezTo>
                <a:cubicBezTo>
                  <a:pt x="2180" y="3569"/>
                  <a:pt x="3708" y="2926"/>
                  <a:pt x="3708" y="2926"/>
                </a:cubicBezTo>
                <a:cubicBezTo>
                  <a:pt x="3708" y="2926"/>
                  <a:pt x="2180" y="2283"/>
                  <a:pt x="185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1"/>
          <p:cNvSpPr/>
          <p:nvPr/>
        </p:nvSpPr>
        <p:spPr>
          <a:xfrm>
            <a:off x="433354" y="1673103"/>
            <a:ext cx="259866" cy="410001"/>
          </a:xfrm>
          <a:custGeom>
            <a:avLst/>
            <a:gdLst/>
            <a:ahLst/>
            <a:cxnLst/>
            <a:rect l="l" t="t" r="r" b="b"/>
            <a:pathLst>
              <a:path w="3055" h="4820" extrusionOk="0">
                <a:moveTo>
                  <a:pt x="1527" y="0"/>
                </a:moveTo>
                <a:cubicBezTo>
                  <a:pt x="1259" y="1881"/>
                  <a:pt x="0" y="2410"/>
                  <a:pt x="0" y="2410"/>
                </a:cubicBezTo>
                <a:cubicBezTo>
                  <a:pt x="0" y="2410"/>
                  <a:pt x="1259" y="2940"/>
                  <a:pt x="1527" y="4820"/>
                </a:cubicBezTo>
                <a:cubicBezTo>
                  <a:pt x="1796" y="2940"/>
                  <a:pt x="3054" y="2410"/>
                  <a:pt x="3054" y="2410"/>
                </a:cubicBezTo>
                <a:cubicBezTo>
                  <a:pt x="3054" y="2410"/>
                  <a:pt x="1796" y="1881"/>
                  <a:pt x="1527" y="0"/>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1"/>
          <p:cNvSpPr/>
          <p:nvPr/>
        </p:nvSpPr>
        <p:spPr>
          <a:xfrm>
            <a:off x="304237" y="1417341"/>
            <a:ext cx="178546" cy="281812"/>
          </a:xfrm>
          <a:custGeom>
            <a:avLst/>
            <a:gdLst/>
            <a:ahLst/>
            <a:cxnLst/>
            <a:rect l="l" t="t" r="r" b="b"/>
            <a:pathLst>
              <a:path w="2099" h="3313" extrusionOk="0">
                <a:moveTo>
                  <a:pt x="1049" y="0"/>
                </a:moveTo>
                <a:cubicBezTo>
                  <a:pt x="865" y="1292"/>
                  <a:pt x="0" y="1656"/>
                  <a:pt x="0" y="1656"/>
                </a:cubicBezTo>
                <a:cubicBezTo>
                  <a:pt x="0" y="1656"/>
                  <a:pt x="865" y="2020"/>
                  <a:pt x="1049" y="3312"/>
                </a:cubicBezTo>
                <a:cubicBezTo>
                  <a:pt x="1234" y="2020"/>
                  <a:pt x="2098" y="1656"/>
                  <a:pt x="2098" y="1656"/>
                </a:cubicBezTo>
                <a:cubicBezTo>
                  <a:pt x="2098" y="1656"/>
                  <a:pt x="1234" y="1292"/>
                  <a:pt x="1049" y="0"/>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1">
            <a:hlinkClick r:id="rId3" action="ppaction://hlinksldjump"/>
          </p:cNvPr>
          <p:cNvSpPr/>
          <p:nvPr/>
        </p:nvSpPr>
        <p:spPr>
          <a:xfrm>
            <a:off x="8276500" y="17832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a:solidFill>
                <a:schemeClr val="dk2"/>
              </a:solidFill>
              <a:latin typeface="BioRhyme"/>
              <a:ea typeface="BioRhyme"/>
              <a:cs typeface="BioRhyme"/>
              <a:sym typeface="BioRhyme"/>
            </a:endParaRPr>
          </a:p>
        </p:txBody>
      </p:sp>
      <p:sp>
        <p:nvSpPr>
          <p:cNvPr id="1978" name="Google Shape;1978;p31">
            <a:hlinkClick r:id="rId4" action="ppaction://hlinksldjump"/>
          </p:cNvPr>
          <p:cNvSpPr/>
          <p:nvPr/>
        </p:nvSpPr>
        <p:spPr>
          <a:xfrm>
            <a:off x="8276500" y="218650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01</a:t>
            </a:r>
            <a:endParaRPr>
              <a:solidFill>
                <a:schemeClr val="dk2"/>
              </a:solidFill>
              <a:latin typeface="BioRhyme"/>
              <a:ea typeface="BioRhyme"/>
              <a:cs typeface="BioRhyme"/>
              <a:sym typeface="BioRhyme"/>
            </a:endParaRPr>
          </a:p>
        </p:txBody>
      </p:sp>
      <p:sp>
        <p:nvSpPr>
          <p:cNvPr id="1979" name="Google Shape;1979;p31">
            <a:hlinkClick r:id="rId5" action="ppaction://hlinksldjump"/>
          </p:cNvPr>
          <p:cNvSpPr/>
          <p:nvPr/>
        </p:nvSpPr>
        <p:spPr>
          <a:xfrm>
            <a:off x="8276500" y="25897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02</a:t>
            </a:r>
            <a:endParaRPr>
              <a:solidFill>
                <a:schemeClr val="dk2"/>
              </a:solidFill>
              <a:latin typeface="BioRhyme"/>
              <a:ea typeface="BioRhyme"/>
              <a:cs typeface="BioRhyme"/>
              <a:sym typeface="BioRhyme"/>
            </a:endParaRPr>
          </a:p>
        </p:txBody>
      </p:sp>
      <p:grpSp>
        <p:nvGrpSpPr>
          <p:cNvPr id="1980" name="Google Shape;1980;p31"/>
          <p:cNvGrpSpPr/>
          <p:nvPr/>
        </p:nvGrpSpPr>
        <p:grpSpPr>
          <a:xfrm>
            <a:off x="8394749" y="1900554"/>
            <a:ext cx="170732" cy="168551"/>
            <a:chOff x="6232000" y="1435050"/>
            <a:chExt cx="488225" cy="481850"/>
          </a:xfrm>
        </p:grpSpPr>
        <p:sp>
          <p:nvSpPr>
            <p:cNvPr id="1981" name="Google Shape;1981;p31"/>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82" name="Google Shape;1982;p31"/>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83" name="Google Shape;1983;p31"/>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84" name="Google Shape;1984;p31"/>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85" name="Google Shape;1985;p31"/>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986" name="Google Shape;1986;p31">
            <a:hlinkClick r:id="rId6" action="ppaction://hlinksldjump"/>
          </p:cNvPr>
          <p:cNvSpPr/>
          <p:nvPr/>
        </p:nvSpPr>
        <p:spPr>
          <a:xfrm>
            <a:off x="8276500" y="29929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03</a:t>
            </a:r>
            <a:endParaRPr>
              <a:solidFill>
                <a:schemeClr val="dk2"/>
              </a:solidFill>
              <a:latin typeface="BioRhyme"/>
              <a:ea typeface="BioRhyme"/>
              <a:cs typeface="BioRhyme"/>
              <a:sym typeface="BioRhyme"/>
            </a:endParaRPr>
          </a:p>
        </p:txBody>
      </p:sp>
      <p:sp>
        <p:nvSpPr>
          <p:cNvPr id="1987" name="Google Shape;1987;p31">
            <a:hlinkClick r:id="rId7" action="ppaction://hlinksldjump"/>
          </p:cNvPr>
          <p:cNvSpPr/>
          <p:nvPr/>
        </p:nvSpPr>
        <p:spPr>
          <a:xfrm>
            <a:off x="8276500" y="33962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04</a:t>
            </a:r>
            <a:endParaRPr>
              <a:solidFill>
                <a:schemeClr val="dk2"/>
              </a:solidFill>
              <a:latin typeface="BioRhyme"/>
              <a:ea typeface="BioRhyme"/>
              <a:cs typeface="BioRhyme"/>
              <a:sym typeface="BioRhyme"/>
            </a:endParaRPr>
          </a:p>
        </p:txBody>
      </p:sp>
      <p:sp>
        <p:nvSpPr>
          <p:cNvPr id="1988" name="Google Shape;1988;p31">
            <a:hlinkClick r:id="rId8" action="ppaction://hlinksldjump"/>
          </p:cNvPr>
          <p:cNvSpPr/>
          <p:nvPr/>
        </p:nvSpPr>
        <p:spPr>
          <a:xfrm>
            <a:off x="8276500" y="37994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05</a:t>
            </a:r>
            <a:endParaRPr>
              <a:solidFill>
                <a:schemeClr val="dk2"/>
              </a:solidFill>
              <a:latin typeface="BioRhyme"/>
              <a:ea typeface="BioRhyme"/>
              <a:cs typeface="BioRhyme"/>
              <a:sym typeface="BioRhyme"/>
            </a:endParaRPr>
          </a:p>
        </p:txBody>
      </p:sp>
      <p:sp>
        <p:nvSpPr>
          <p:cNvPr id="1990" name="Google Shape;1990;p31"/>
          <p:cNvSpPr/>
          <p:nvPr/>
        </p:nvSpPr>
        <p:spPr>
          <a:xfrm>
            <a:off x="3626725" y="4325825"/>
            <a:ext cx="563900" cy="563900"/>
          </a:xfrm>
          <a:custGeom>
            <a:avLst/>
            <a:gdLst/>
            <a:ahLst/>
            <a:cxnLst/>
            <a:rect l="l" t="t" r="r" b="b"/>
            <a:pathLst>
              <a:path w="22556" h="22556" extrusionOk="0">
                <a:moveTo>
                  <a:pt x="11277" y="0"/>
                </a:moveTo>
                <a:cubicBezTo>
                  <a:pt x="11277" y="6229"/>
                  <a:pt x="6229" y="11279"/>
                  <a:pt x="0" y="11279"/>
                </a:cubicBezTo>
                <a:cubicBezTo>
                  <a:pt x="6229" y="11279"/>
                  <a:pt x="11277" y="16326"/>
                  <a:pt x="11277" y="22556"/>
                </a:cubicBezTo>
                <a:cubicBezTo>
                  <a:pt x="11277" y="16326"/>
                  <a:pt x="16327" y="11279"/>
                  <a:pt x="22556" y="11279"/>
                </a:cubicBezTo>
                <a:cubicBezTo>
                  <a:pt x="16327" y="11279"/>
                  <a:pt x="11277" y="6229"/>
                  <a:pt x="11277" y="0"/>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1" name="Google Shape;1991;p31"/>
          <p:cNvGrpSpPr/>
          <p:nvPr/>
        </p:nvGrpSpPr>
        <p:grpSpPr>
          <a:xfrm>
            <a:off x="2389175" y="389375"/>
            <a:ext cx="847800" cy="637725"/>
            <a:chOff x="6402875" y="3966050"/>
            <a:chExt cx="847800" cy="637725"/>
          </a:xfrm>
        </p:grpSpPr>
        <p:sp>
          <p:nvSpPr>
            <p:cNvPr id="1992" name="Google Shape;1992;p31"/>
            <p:cNvSpPr/>
            <p:nvPr/>
          </p:nvSpPr>
          <p:spPr>
            <a:xfrm>
              <a:off x="6402875" y="3966050"/>
              <a:ext cx="847800" cy="637725"/>
            </a:xfrm>
            <a:custGeom>
              <a:avLst/>
              <a:gdLst/>
              <a:ahLst/>
              <a:cxnLst/>
              <a:rect l="l" t="t" r="r" b="b"/>
              <a:pathLst>
                <a:path w="33912" h="25509" extrusionOk="0">
                  <a:moveTo>
                    <a:pt x="3022" y="1"/>
                  </a:moveTo>
                  <a:cubicBezTo>
                    <a:pt x="1354" y="1"/>
                    <a:pt x="1" y="1354"/>
                    <a:pt x="1" y="3023"/>
                  </a:cubicBezTo>
                  <a:lnTo>
                    <a:pt x="1" y="16944"/>
                  </a:lnTo>
                  <a:cubicBezTo>
                    <a:pt x="1" y="18613"/>
                    <a:pt x="1354" y="19966"/>
                    <a:pt x="3022" y="19966"/>
                  </a:cubicBezTo>
                  <a:lnTo>
                    <a:pt x="3022" y="23996"/>
                  </a:lnTo>
                  <a:cubicBezTo>
                    <a:pt x="3022" y="24868"/>
                    <a:pt x="3737" y="25508"/>
                    <a:pt x="4532" y="25508"/>
                  </a:cubicBezTo>
                  <a:cubicBezTo>
                    <a:pt x="4740" y="25508"/>
                    <a:pt x="4954" y="25464"/>
                    <a:pt x="5162" y="25369"/>
                  </a:cubicBezTo>
                  <a:lnTo>
                    <a:pt x="16956" y="19966"/>
                  </a:lnTo>
                  <a:lnTo>
                    <a:pt x="30892" y="19966"/>
                  </a:lnTo>
                  <a:cubicBezTo>
                    <a:pt x="32559" y="19966"/>
                    <a:pt x="33912" y="18613"/>
                    <a:pt x="33912" y="16944"/>
                  </a:cubicBezTo>
                  <a:lnTo>
                    <a:pt x="33912" y="3023"/>
                  </a:lnTo>
                  <a:cubicBezTo>
                    <a:pt x="33912" y="1354"/>
                    <a:pt x="32559" y="1"/>
                    <a:pt x="30892" y="1"/>
                  </a:cubicBez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93" name="Google Shape;1993;p31"/>
            <p:cNvCxnSpPr/>
            <p:nvPr/>
          </p:nvCxnSpPr>
          <p:spPr>
            <a:xfrm>
              <a:off x="6499100" y="4094900"/>
              <a:ext cx="655500" cy="0"/>
            </a:xfrm>
            <a:prstGeom prst="straightConnector1">
              <a:avLst/>
            </a:prstGeom>
            <a:noFill/>
            <a:ln w="9525" cap="flat" cmpd="sng">
              <a:solidFill>
                <a:schemeClr val="dk2"/>
              </a:solidFill>
              <a:prstDash val="solid"/>
              <a:round/>
              <a:headEnd type="none" w="med" len="med"/>
              <a:tailEnd type="none" w="med" len="med"/>
            </a:ln>
          </p:spPr>
        </p:cxnSp>
        <p:cxnSp>
          <p:nvCxnSpPr>
            <p:cNvPr id="1994" name="Google Shape;1994;p31"/>
            <p:cNvCxnSpPr/>
            <p:nvPr/>
          </p:nvCxnSpPr>
          <p:spPr>
            <a:xfrm>
              <a:off x="6499100" y="4214350"/>
              <a:ext cx="655500" cy="0"/>
            </a:xfrm>
            <a:prstGeom prst="straightConnector1">
              <a:avLst/>
            </a:prstGeom>
            <a:noFill/>
            <a:ln w="9525" cap="flat" cmpd="sng">
              <a:solidFill>
                <a:schemeClr val="dk2"/>
              </a:solidFill>
              <a:prstDash val="solid"/>
              <a:round/>
              <a:headEnd type="none" w="med" len="med"/>
              <a:tailEnd type="none" w="med" len="med"/>
            </a:ln>
          </p:spPr>
        </p:cxnSp>
        <p:cxnSp>
          <p:nvCxnSpPr>
            <p:cNvPr id="1995" name="Google Shape;1995;p31"/>
            <p:cNvCxnSpPr/>
            <p:nvPr/>
          </p:nvCxnSpPr>
          <p:spPr>
            <a:xfrm>
              <a:off x="6499100" y="4333800"/>
              <a:ext cx="655500" cy="0"/>
            </a:xfrm>
            <a:prstGeom prst="straightConnector1">
              <a:avLst/>
            </a:prstGeom>
            <a:noFill/>
            <a:ln w="9525" cap="flat" cmpd="sng">
              <a:solidFill>
                <a:schemeClr val="dk2"/>
              </a:solidFill>
              <a:prstDash val="solid"/>
              <a:round/>
              <a:headEnd type="none" w="med" len="med"/>
              <a:tailEnd type="none" w="med" len="med"/>
            </a:ln>
          </p:spPr>
        </p:cxnSp>
      </p:grpSp>
      <p:pic>
        <p:nvPicPr>
          <p:cNvPr id="1026" name="Picture 2" descr="NoSQL Distributed Database">
            <a:extLst>
              <a:ext uri="{FF2B5EF4-FFF2-40B4-BE49-F238E27FC236}">
                <a16:creationId xmlns:a16="http://schemas.microsoft.com/office/drawing/2014/main" id="{11D8D215-C19E-4040-AFF0-A34389A57A5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08114" y="1733472"/>
            <a:ext cx="4798941" cy="23611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afterEffect">
                                  <p:stCondLst>
                                    <p:cond delay="0"/>
                                  </p:stCondLst>
                                  <p:childTnLst>
                                    <p:animScale>
                                      <p:cBhvr>
                                        <p:cTn id="6" dur="2000" fill="hold"/>
                                        <p:tgtEl>
                                          <p:spTgt spid="1978">
                                            <p:txEl>
                                              <p:pRg st="0" end="0"/>
                                            </p:txEl>
                                          </p:spTgt>
                                        </p:tgtEl>
                                      </p:cBhvr>
                                      <p:by x="150000" y="150000"/>
                                    </p:animScale>
                                  </p:childTnLst>
                                </p:cTn>
                              </p:par>
                            </p:childTnLst>
                          </p:cTn>
                        </p:par>
                        <p:par>
                          <p:cTn id="7" fill="hold">
                            <p:stCondLst>
                              <p:cond delay="2000"/>
                            </p:stCondLst>
                            <p:childTnLst>
                              <p:par>
                                <p:cTn id="8" presetID="22" presetClass="entr" presetSubtype="8" fill="hold" nodeType="after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wipe(left)">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32"/>
          <p:cNvSpPr txBox="1">
            <a:spLocks noGrp="1"/>
          </p:cNvSpPr>
          <p:nvPr>
            <p:ph type="title"/>
          </p:nvPr>
        </p:nvSpPr>
        <p:spPr>
          <a:xfrm>
            <a:off x="1392861" y="815338"/>
            <a:ext cx="7394400" cy="383100"/>
          </a:xfrm>
          <a:prstGeom prst="rect">
            <a:avLst/>
          </a:prstGeom>
        </p:spPr>
        <p:txBody>
          <a:bodyPr spcFirstLastPara="1" wrap="square" lIns="91425" tIns="91425" rIns="91425" bIns="91425" anchor="ctr" anchorCtr="0">
            <a:noAutofit/>
          </a:bodyPr>
          <a:lstStyle/>
          <a:p>
            <a:r>
              <a:rPr lang="en-US" sz="2800"/>
              <a:t>Các thành phần trong Cassandra</a:t>
            </a:r>
            <a:endParaRPr lang="en-US" sz="2800" dirty="0"/>
          </a:p>
        </p:txBody>
      </p:sp>
      <p:grpSp>
        <p:nvGrpSpPr>
          <p:cNvPr id="2001" name="Google Shape;2001;p32"/>
          <p:cNvGrpSpPr/>
          <p:nvPr/>
        </p:nvGrpSpPr>
        <p:grpSpPr>
          <a:xfrm>
            <a:off x="2982391" y="1663523"/>
            <a:ext cx="2869909" cy="2612655"/>
            <a:chOff x="267375" y="1071875"/>
            <a:chExt cx="470500" cy="428550"/>
          </a:xfrm>
        </p:grpSpPr>
        <p:sp>
          <p:nvSpPr>
            <p:cNvPr id="2002" name="Google Shape;2002;p32"/>
            <p:cNvSpPr/>
            <p:nvPr/>
          </p:nvSpPr>
          <p:spPr>
            <a:xfrm>
              <a:off x="288350" y="1290825"/>
              <a:ext cx="209600" cy="209600"/>
            </a:xfrm>
            <a:custGeom>
              <a:avLst/>
              <a:gdLst/>
              <a:ahLst/>
              <a:cxnLst/>
              <a:rect l="l" t="t" r="r" b="b"/>
              <a:pathLst>
                <a:path w="8384" h="8384" extrusionOk="0">
                  <a:moveTo>
                    <a:pt x="1" y="0"/>
                  </a:moveTo>
                  <a:cubicBezTo>
                    <a:pt x="23" y="1056"/>
                    <a:pt x="239" y="2096"/>
                    <a:pt x="641" y="3073"/>
                  </a:cubicBezTo>
                  <a:cubicBezTo>
                    <a:pt x="676" y="3072"/>
                    <a:pt x="710" y="3070"/>
                    <a:pt x="745" y="3070"/>
                  </a:cubicBezTo>
                  <a:cubicBezTo>
                    <a:pt x="1419" y="3070"/>
                    <a:pt x="2047" y="3416"/>
                    <a:pt x="2406" y="3988"/>
                  </a:cubicBezTo>
                  <a:cubicBezTo>
                    <a:pt x="2766" y="4558"/>
                    <a:pt x="2808" y="5272"/>
                    <a:pt x="2516" y="5880"/>
                  </a:cubicBezTo>
                  <a:cubicBezTo>
                    <a:pt x="4076" y="7440"/>
                    <a:pt x="6179" y="8337"/>
                    <a:pt x="8384" y="8383"/>
                  </a:cubicBezTo>
                  <a:lnTo>
                    <a:pt x="8384" y="3190"/>
                  </a:lnTo>
                  <a:cubicBezTo>
                    <a:pt x="6664" y="3094"/>
                    <a:pt x="5290" y="1720"/>
                    <a:pt x="5194" y="0"/>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2"/>
            <p:cNvSpPr/>
            <p:nvPr/>
          </p:nvSpPr>
          <p:spPr>
            <a:xfrm>
              <a:off x="267375" y="1377050"/>
              <a:ext cx="79225" cy="79200"/>
            </a:xfrm>
            <a:custGeom>
              <a:avLst/>
              <a:gdLst/>
              <a:ahLst/>
              <a:cxnLst/>
              <a:rect l="l" t="t" r="r" b="b"/>
              <a:pathLst>
                <a:path w="3169" h="3168" extrusionOk="0">
                  <a:moveTo>
                    <a:pt x="1584" y="0"/>
                  </a:moveTo>
                  <a:cubicBezTo>
                    <a:pt x="710" y="0"/>
                    <a:pt x="1" y="710"/>
                    <a:pt x="1" y="1584"/>
                  </a:cubicBezTo>
                  <a:cubicBezTo>
                    <a:pt x="1" y="2459"/>
                    <a:pt x="710" y="3168"/>
                    <a:pt x="1584" y="3168"/>
                  </a:cubicBezTo>
                  <a:cubicBezTo>
                    <a:pt x="2459" y="3168"/>
                    <a:pt x="3168" y="2459"/>
                    <a:pt x="3168" y="1584"/>
                  </a:cubicBezTo>
                  <a:cubicBezTo>
                    <a:pt x="3168" y="710"/>
                    <a:pt x="2459" y="0"/>
                    <a:pt x="1584" y="0"/>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700">
                  <a:solidFill>
                    <a:schemeClr val="dk2"/>
                  </a:solidFill>
                  <a:latin typeface="BioRhyme"/>
                  <a:ea typeface="BioRhyme"/>
                  <a:cs typeface="BioRhyme"/>
                  <a:sym typeface="BioRhyme"/>
                </a:rPr>
                <a:t>03</a:t>
              </a:r>
              <a:endParaRPr sz="1700">
                <a:solidFill>
                  <a:schemeClr val="dk2"/>
                </a:solidFill>
                <a:latin typeface="BioRhyme"/>
                <a:ea typeface="BioRhyme"/>
                <a:cs typeface="BioRhyme"/>
                <a:sym typeface="BioRhyme"/>
              </a:endParaRPr>
            </a:p>
          </p:txBody>
        </p:sp>
        <p:sp>
          <p:nvSpPr>
            <p:cNvPr id="2004" name="Google Shape;2004;p32"/>
            <p:cNvSpPr/>
            <p:nvPr/>
          </p:nvSpPr>
          <p:spPr>
            <a:xfrm>
              <a:off x="507325" y="1290825"/>
              <a:ext cx="209600" cy="209600"/>
            </a:xfrm>
            <a:custGeom>
              <a:avLst/>
              <a:gdLst/>
              <a:ahLst/>
              <a:cxnLst/>
              <a:rect l="l" t="t" r="r" b="b"/>
              <a:pathLst>
                <a:path w="8384" h="8384" extrusionOk="0">
                  <a:moveTo>
                    <a:pt x="3189" y="0"/>
                  </a:moveTo>
                  <a:cubicBezTo>
                    <a:pt x="3093" y="1720"/>
                    <a:pt x="1721" y="3092"/>
                    <a:pt x="1" y="3190"/>
                  </a:cubicBezTo>
                  <a:lnTo>
                    <a:pt x="1" y="8383"/>
                  </a:lnTo>
                  <a:cubicBezTo>
                    <a:pt x="2206" y="8337"/>
                    <a:pt x="4309" y="7440"/>
                    <a:pt x="5868" y="5880"/>
                  </a:cubicBezTo>
                  <a:cubicBezTo>
                    <a:pt x="5577" y="5272"/>
                    <a:pt x="5618" y="4558"/>
                    <a:pt x="5979" y="3986"/>
                  </a:cubicBezTo>
                  <a:cubicBezTo>
                    <a:pt x="6337" y="3416"/>
                    <a:pt x="6965" y="3070"/>
                    <a:pt x="7639" y="3070"/>
                  </a:cubicBezTo>
                  <a:cubicBezTo>
                    <a:pt x="7675" y="3070"/>
                    <a:pt x="7710" y="3070"/>
                    <a:pt x="7743" y="3073"/>
                  </a:cubicBezTo>
                  <a:cubicBezTo>
                    <a:pt x="8145" y="2096"/>
                    <a:pt x="8362" y="1056"/>
                    <a:pt x="8384" y="0"/>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2"/>
            <p:cNvSpPr/>
            <p:nvPr/>
          </p:nvSpPr>
          <p:spPr>
            <a:xfrm>
              <a:off x="658700" y="1377050"/>
              <a:ext cx="79175" cy="79200"/>
            </a:xfrm>
            <a:custGeom>
              <a:avLst/>
              <a:gdLst/>
              <a:ahLst/>
              <a:cxnLst/>
              <a:rect l="l" t="t" r="r" b="b"/>
              <a:pathLst>
                <a:path w="3167" h="3168" extrusionOk="0">
                  <a:moveTo>
                    <a:pt x="1583" y="0"/>
                  </a:moveTo>
                  <a:cubicBezTo>
                    <a:pt x="708" y="0"/>
                    <a:pt x="1" y="710"/>
                    <a:pt x="1" y="1584"/>
                  </a:cubicBezTo>
                  <a:cubicBezTo>
                    <a:pt x="1" y="2459"/>
                    <a:pt x="708" y="3168"/>
                    <a:pt x="1583" y="3168"/>
                  </a:cubicBezTo>
                  <a:cubicBezTo>
                    <a:pt x="2457" y="3168"/>
                    <a:pt x="3166" y="2459"/>
                    <a:pt x="3166" y="1584"/>
                  </a:cubicBezTo>
                  <a:cubicBezTo>
                    <a:pt x="3166" y="710"/>
                    <a:pt x="2457" y="0"/>
                    <a:pt x="1583" y="0"/>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700">
                  <a:solidFill>
                    <a:schemeClr val="dk2"/>
                  </a:solidFill>
                  <a:latin typeface="BioRhyme"/>
                  <a:ea typeface="BioRhyme"/>
                  <a:cs typeface="BioRhyme"/>
                  <a:sym typeface="BioRhyme"/>
                </a:rPr>
                <a:t>04</a:t>
              </a:r>
              <a:endParaRPr sz="1700">
                <a:solidFill>
                  <a:schemeClr val="dk2"/>
                </a:solidFill>
                <a:latin typeface="BioRhyme"/>
                <a:ea typeface="BioRhyme"/>
                <a:cs typeface="BioRhyme"/>
                <a:sym typeface="BioRhyme"/>
              </a:endParaRPr>
            </a:p>
          </p:txBody>
        </p:sp>
        <p:sp>
          <p:nvSpPr>
            <p:cNvPr id="2006" name="Google Shape;2006;p32"/>
            <p:cNvSpPr/>
            <p:nvPr/>
          </p:nvSpPr>
          <p:spPr>
            <a:xfrm>
              <a:off x="507325" y="1071875"/>
              <a:ext cx="209575" cy="209600"/>
            </a:xfrm>
            <a:custGeom>
              <a:avLst/>
              <a:gdLst/>
              <a:ahLst/>
              <a:cxnLst/>
              <a:rect l="l" t="t" r="r" b="b"/>
              <a:pathLst>
                <a:path w="8383" h="8384" extrusionOk="0">
                  <a:moveTo>
                    <a:pt x="1" y="1"/>
                  </a:moveTo>
                  <a:lnTo>
                    <a:pt x="1" y="5194"/>
                  </a:lnTo>
                  <a:cubicBezTo>
                    <a:pt x="1721" y="5290"/>
                    <a:pt x="3093" y="6662"/>
                    <a:pt x="3189" y="8384"/>
                  </a:cubicBezTo>
                  <a:lnTo>
                    <a:pt x="8382" y="8384"/>
                  </a:lnTo>
                  <a:cubicBezTo>
                    <a:pt x="8362" y="7328"/>
                    <a:pt x="8144" y="6286"/>
                    <a:pt x="7742" y="5311"/>
                  </a:cubicBezTo>
                  <a:cubicBezTo>
                    <a:pt x="7708" y="5312"/>
                    <a:pt x="7673" y="5314"/>
                    <a:pt x="7638" y="5314"/>
                  </a:cubicBezTo>
                  <a:cubicBezTo>
                    <a:pt x="6964" y="5312"/>
                    <a:pt x="6336" y="4966"/>
                    <a:pt x="5977" y="4396"/>
                  </a:cubicBezTo>
                  <a:cubicBezTo>
                    <a:pt x="5618" y="3825"/>
                    <a:pt x="5577" y="3110"/>
                    <a:pt x="5867" y="2502"/>
                  </a:cubicBezTo>
                  <a:cubicBezTo>
                    <a:pt x="4309" y="942"/>
                    <a:pt x="2206" y="45"/>
                    <a:pt x="1"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2"/>
            <p:cNvSpPr/>
            <p:nvPr/>
          </p:nvSpPr>
          <p:spPr>
            <a:xfrm>
              <a:off x="658700" y="1116025"/>
              <a:ext cx="79175" cy="79175"/>
            </a:xfrm>
            <a:custGeom>
              <a:avLst/>
              <a:gdLst/>
              <a:ahLst/>
              <a:cxnLst/>
              <a:rect l="l" t="t" r="r" b="b"/>
              <a:pathLst>
                <a:path w="3167" h="3167" extrusionOk="0">
                  <a:moveTo>
                    <a:pt x="1583" y="1"/>
                  </a:moveTo>
                  <a:cubicBezTo>
                    <a:pt x="708" y="1"/>
                    <a:pt x="1" y="709"/>
                    <a:pt x="1" y="1583"/>
                  </a:cubicBezTo>
                  <a:cubicBezTo>
                    <a:pt x="1" y="2457"/>
                    <a:pt x="708" y="3167"/>
                    <a:pt x="1583" y="3167"/>
                  </a:cubicBezTo>
                  <a:cubicBezTo>
                    <a:pt x="2457" y="3167"/>
                    <a:pt x="3166" y="2457"/>
                    <a:pt x="3166" y="1583"/>
                  </a:cubicBezTo>
                  <a:cubicBezTo>
                    <a:pt x="3166" y="709"/>
                    <a:pt x="2457" y="1"/>
                    <a:pt x="1583" y="1"/>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700">
                  <a:solidFill>
                    <a:schemeClr val="dk2"/>
                  </a:solidFill>
                  <a:latin typeface="BioRhyme"/>
                  <a:ea typeface="BioRhyme"/>
                  <a:cs typeface="BioRhyme"/>
                  <a:sym typeface="BioRhyme"/>
                </a:rPr>
                <a:t>02</a:t>
              </a:r>
              <a:endParaRPr sz="1700">
                <a:solidFill>
                  <a:schemeClr val="dk2"/>
                </a:solidFill>
                <a:latin typeface="BioRhyme"/>
                <a:ea typeface="BioRhyme"/>
                <a:cs typeface="BioRhyme"/>
                <a:sym typeface="BioRhyme"/>
              </a:endParaRPr>
            </a:p>
          </p:txBody>
        </p:sp>
        <p:sp>
          <p:nvSpPr>
            <p:cNvPr id="2008" name="Google Shape;2008;p32"/>
            <p:cNvSpPr/>
            <p:nvPr/>
          </p:nvSpPr>
          <p:spPr>
            <a:xfrm>
              <a:off x="288350" y="1071875"/>
              <a:ext cx="209600" cy="209550"/>
            </a:xfrm>
            <a:custGeom>
              <a:avLst/>
              <a:gdLst/>
              <a:ahLst/>
              <a:cxnLst/>
              <a:rect l="l" t="t" r="r" b="b"/>
              <a:pathLst>
                <a:path w="8384" h="8382" extrusionOk="0">
                  <a:moveTo>
                    <a:pt x="8384" y="1"/>
                  </a:moveTo>
                  <a:cubicBezTo>
                    <a:pt x="6179" y="45"/>
                    <a:pt x="4076" y="942"/>
                    <a:pt x="2516" y="2502"/>
                  </a:cubicBezTo>
                  <a:cubicBezTo>
                    <a:pt x="2808" y="3110"/>
                    <a:pt x="2766" y="3825"/>
                    <a:pt x="2406" y="4396"/>
                  </a:cubicBezTo>
                  <a:cubicBezTo>
                    <a:pt x="2047" y="4966"/>
                    <a:pt x="1419" y="5312"/>
                    <a:pt x="745" y="5312"/>
                  </a:cubicBezTo>
                  <a:cubicBezTo>
                    <a:pt x="710" y="5312"/>
                    <a:pt x="675" y="5312"/>
                    <a:pt x="641" y="5311"/>
                  </a:cubicBezTo>
                  <a:cubicBezTo>
                    <a:pt x="239" y="6286"/>
                    <a:pt x="23" y="7327"/>
                    <a:pt x="1" y="8382"/>
                  </a:cubicBezTo>
                  <a:lnTo>
                    <a:pt x="5194" y="8382"/>
                  </a:lnTo>
                  <a:cubicBezTo>
                    <a:pt x="5290" y="6662"/>
                    <a:pt x="6664" y="5290"/>
                    <a:pt x="8384" y="5194"/>
                  </a:cubicBezTo>
                  <a:lnTo>
                    <a:pt x="8384" y="1"/>
                  </a:ln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2"/>
            <p:cNvSpPr/>
            <p:nvPr/>
          </p:nvSpPr>
          <p:spPr>
            <a:xfrm>
              <a:off x="267375" y="1116025"/>
              <a:ext cx="79225" cy="79175"/>
            </a:xfrm>
            <a:custGeom>
              <a:avLst/>
              <a:gdLst/>
              <a:ahLst/>
              <a:cxnLst/>
              <a:rect l="l" t="t" r="r" b="b"/>
              <a:pathLst>
                <a:path w="3169" h="3167" extrusionOk="0">
                  <a:moveTo>
                    <a:pt x="1584" y="1"/>
                  </a:moveTo>
                  <a:cubicBezTo>
                    <a:pt x="710" y="1"/>
                    <a:pt x="1" y="709"/>
                    <a:pt x="1" y="1583"/>
                  </a:cubicBezTo>
                  <a:cubicBezTo>
                    <a:pt x="1" y="2457"/>
                    <a:pt x="710" y="3167"/>
                    <a:pt x="1584" y="3167"/>
                  </a:cubicBezTo>
                  <a:cubicBezTo>
                    <a:pt x="2459" y="3167"/>
                    <a:pt x="3168" y="2457"/>
                    <a:pt x="3168" y="1583"/>
                  </a:cubicBezTo>
                  <a:cubicBezTo>
                    <a:pt x="3168" y="709"/>
                    <a:pt x="2459" y="1"/>
                    <a:pt x="1584" y="1"/>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1700">
                  <a:solidFill>
                    <a:schemeClr val="dk2"/>
                  </a:solidFill>
                  <a:latin typeface="BioRhyme"/>
                  <a:ea typeface="BioRhyme"/>
                  <a:cs typeface="BioRhyme"/>
                  <a:sym typeface="BioRhyme"/>
                </a:rPr>
                <a:t>01</a:t>
              </a:r>
              <a:endParaRPr sz="1700">
                <a:solidFill>
                  <a:schemeClr val="dk2"/>
                </a:solidFill>
                <a:latin typeface="BioRhyme"/>
                <a:ea typeface="BioRhyme"/>
                <a:cs typeface="BioRhyme"/>
                <a:sym typeface="BioRhyme"/>
              </a:endParaRPr>
            </a:p>
          </p:txBody>
        </p:sp>
      </p:grpSp>
      <p:sp>
        <p:nvSpPr>
          <p:cNvPr id="2011" name="Google Shape;2011;p32"/>
          <p:cNvSpPr txBox="1"/>
          <p:nvPr/>
        </p:nvSpPr>
        <p:spPr>
          <a:xfrm>
            <a:off x="716600" y="1467613"/>
            <a:ext cx="2151300" cy="375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200"/>
              </a:spcAft>
              <a:buNone/>
            </a:pPr>
            <a:r>
              <a:rPr lang="es" sz="2000">
                <a:solidFill>
                  <a:schemeClr val="dk2"/>
                </a:solidFill>
                <a:latin typeface="Lexend Deca"/>
                <a:ea typeface="Lexend Deca"/>
                <a:cs typeface="Lexend Deca"/>
                <a:sym typeface="Lexend Deca"/>
              </a:rPr>
              <a:t>Node</a:t>
            </a:r>
            <a:endParaRPr sz="2000">
              <a:solidFill>
                <a:schemeClr val="dk2"/>
              </a:solidFill>
              <a:latin typeface="Lexend Deca"/>
              <a:ea typeface="Lexend Deca"/>
              <a:cs typeface="Lexend Deca"/>
              <a:sym typeface="Lexend Deca"/>
            </a:endParaRPr>
          </a:p>
        </p:txBody>
      </p:sp>
      <p:sp>
        <p:nvSpPr>
          <p:cNvPr id="2012" name="Google Shape;2012;p32"/>
          <p:cNvSpPr txBox="1"/>
          <p:nvPr/>
        </p:nvSpPr>
        <p:spPr>
          <a:xfrm>
            <a:off x="653626" y="1721381"/>
            <a:ext cx="2197006" cy="74859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ES">
                <a:solidFill>
                  <a:schemeClr val="dk2"/>
                </a:solidFill>
                <a:latin typeface="Lexend Deca"/>
                <a:ea typeface="Lexend Deca"/>
                <a:cs typeface="Lexend Deca"/>
                <a:sym typeface="Lexend Deca"/>
              </a:rPr>
              <a:t>Một máy tính hoặc một máy ảo khởi chạy một Cassandra instance </a:t>
            </a:r>
          </a:p>
        </p:txBody>
      </p:sp>
      <p:sp>
        <p:nvSpPr>
          <p:cNvPr id="2013" name="Google Shape;2013;p32"/>
          <p:cNvSpPr txBox="1"/>
          <p:nvPr/>
        </p:nvSpPr>
        <p:spPr>
          <a:xfrm>
            <a:off x="716600" y="3274173"/>
            <a:ext cx="2151300" cy="375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200"/>
              </a:spcAft>
              <a:buNone/>
            </a:pPr>
            <a:r>
              <a:rPr lang="en-US" sz="2000">
                <a:solidFill>
                  <a:schemeClr val="dk2"/>
                </a:solidFill>
                <a:latin typeface="Lexend Deca"/>
                <a:ea typeface="Lexend Deca"/>
                <a:cs typeface="Lexend Deca"/>
                <a:sym typeface="Lexend Deca"/>
              </a:rPr>
              <a:t>Datacenter</a:t>
            </a:r>
          </a:p>
        </p:txBody>
      </p:sp>
      <p:sp>
        <p:nvSpPr>
          <p:cNvPr id="2014" name="Google Shape;2014;p32"/>
          <p:cNvSpPr txBox="1"/>
          <p:nvPr/>
        </p:nvSpPr>
        <p:spPr>
          <a:xfrm>
            <a:off x="716600" y="3647662"/>
            <a:ext cx="21513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chemeClr val="dk2"/>
                </a:solidFill>
                <a:latin typeface="Lexend Deca"/>
                <a:ea typeface="Lexend Deca"/>
                <a:cs typeface="Lexend Deca"/>
                <a:sym typeface="Lexend Deca"/>
              </a:rPr>
              <a:t>Nhóm một hoặc nhiều Rack</a:t>
            </a:r>
            <a:endParaRPr>
              <a:solidFill>
                <a:schemeClr val="dk2"/>
              </a:solidFill>
              <a:latin typeface="Lexend Deca"/>
              <a:ea typeface="Lexend Deca"/>
              <a:cs typeface="Lexend Deca"/>
              <a:sym typeface="Lexend Deca"/>
            </a:endParaRPr>
          </a:p>
        </p:txBody>
      </p:sp>
      <p:sp>
        <p:nvSpPr>
          <p:cNvPr id="2015" name="Google Shape;2015;p32"/>
          <p:cNvSpPr txBox="1"/>
          <p:nvPr/>
        </p:nvSpPr>
        <p:spPr>
          <a:xfrm>
            <a:off x="5956700" y="1467613"/>
            <a:ext cx="2151300" cy="375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1200"/>
              </a:spcAft>
              <a:buNone/>
            </a:pPr>
            <a:r>
              <a:rPr lang="es" sz="2000">
                <a:solidFill>
                  <a:schemeClr val="dk2"/>
                </a:solidFill>
                <a:latin typeface="Lexend Deca"/>
                <a:ea typeface="Lexend Deca"/>
                <a:cs typeface="Lexend Deca"/>
                <a:sym typeface="Lexend Deca"/>
              </a:rPr>
              <a:t>Rack</a:t>
            </a:r>
            <a:endParaRPr sz="2000">
              <a:solidFill>
                <a:schemeClr val="dk2"/>
              </a:solidFill>
              <a:latin typeface="Lexend Deca"/>
              <a:ea typeface="Lexend Deca"/>
              <a:cs typeface="Lexend Deca"/>
              <a:sym typeface="Lexend Deca"/>
            </a:endParaRPr>
          </a:p>
        </p:txBody>
      </p:sp>
      <p:sp>
        <p:nvSpPr>
          <p:cNvPr id="2016" name="Google Shape;2016;p32"/>
          <p:cNvSpPr txBox="1"/>
          <p:nvPr/>
        </p:nvSpPr>
        <p:spPr>
          <a:xfrm>
            <a:off x="5956700" y="1841102"/>
            <a:ext cx="2151300" cy="572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a:solidFill>
                  <a:schemeClr val="dk2"/>
                </a:solidFill>
                <a:latin typeface="Lexend Deca"/>
                <a:ea typeface="Lexend Deca"/>
                <a:cs typeface="Lexend Deca"/>
                <a:sym typeface="Lexend Deca"/>
              </a:rPr>
              <a:t>Nhóm một hoặc nhiều nút</a:t>
            </a:r>
            <a:endParaRPr>
              <a:solidFill>
                <a:schemeClr val="dk2"/>
              </a:solidFill>
              <a:latin typeface="Lexend Deca"/>
              <a:ea typeface="Lexend Deca"/>
              <a:cs typeface="Lexend Deca"/>
              <a:sym typeface="Lexend Deca"/>
            </a:endParaRPr>
          </a:p>
        </p:txBody>
      </p:sp>
      <p:sp>
        <p:nvSpPr>
          <p:cNvPr id="2017" name="Google Shape;2017;p32"/>
          <p:cNvSpPr txBox="1"/>
          <p:nvPr/>
        </p:nvSpPr>
        <p:spPr>
          <a:xfrm>
            <a:off x="5956700" y="3274173"/>
            <a:ext cx="2151300" cy="375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1200"/>
              </a:spcAft>
              <a:buNone/>
            </a:pPr>
            <a:r>
              <a:rPr lang="es" sz="2000">
                <a:solidFill>
                  <a:schemeClr val="dk2"/>
                </a:solidFill>
                <a:latin typeface="Lexend Deca"/>
                <a:ea typeface="Lexend Deca"/>
                <a:cs typeface="Lexend Deca"/>
                <a:sym typeface="Lexend Deca"/>
              </a:rPr>
              <a:t>Cụm</a:t>
            </a:r>
            <a:endParaRPr sz="2000">
              <a:solidFill>
                <a:schemeClr val="dk2"/>
              </a:solidFill>
              <a:latin typeface="Lexend Deca"/>
              <a:ea typeface="Lexend Deca"/>
              <a:cs typeface="Lexend Deca"/>
              <a:sym typeface="Lexend Deca"/>
            </a:endParaRPr>
          </a:p>
        </p:txBody>
      </p:sp>
      <p:sp>
        <p:nvSpPr>
          <p:cNvPr id="2018" name="Google Shape;2018;p32"/>
          <p:cNvSpPr txBox="1"/>
          <p:nvPr/>
        </p:nvSpPr>
        <p:spPr>
          <a:xfrm>
            <a:off x="5956700" y="3647662"/>
            <a:ext cx="2151300" cy="572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a:solidFill>
                  <a:schemeClr val="dk2"/>
                </a:solidFill>
                <a:latin typeface="Lexend Deca"/>
                <a:ea typeface="Lexend Deca"/>
                <a:cs typeface="Lexend Deca"/>
                <a:sym typeface="Lexend Deca"/>
              </a:rPr>
              <a:t>Bao gồm một hoặc nhiều Datacenter </a:t>
            </a:r>
            <a:endParaRPr>
              <a:solidFill>
                <a:schemeClr val="dk2"/>
              </a:solidFill>
              <a:latin typeface="Lexend Deca"/>
              <a:ea typeface="Lexend Deca"/>
              <a:cs typeface="Lexend Deca"/>
              <a:sym typeface="Lexend Deca"/>
            </a:endParaRPr>
          </a:p>
        </p:txBody>
      </p:sp>
      <p:grpSp>
        <p:nvGrpSpPr>
          <p:cNvPr id="2019" name="Google Shape;2019;p32"/>
          <p:cNvGrpSpPr/>
          <p:nvPr/>
        </p:nvGrpSpPr>
        <p:grpSpPr>
          <a:xfrm>
            <a:off x="172516" y="1067700"/>
            <a:ext cx="791150" cy="183900"/>
            <a:chOff x="-152477" y="0"/>
            <a:chExt cx="791150" cy="183900"/>
          </a:xfrm>
        </p:grpSpPr>
        <p:sp>
          <p:nvSpPr>
            <p:cNvPr id="2020" name="Google Shape;2020;p32"/>
            <p:cNvSpPr/>
            <p:nvPr/>
          </p:nvSpPr>
          <p:spPr>
            <a:xfrm rot="10800000">
              <a:off x="-152477"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2"/>
            <p:cNvSpPr/>
            <p:nvPr/>
          </p:nvSpPr>
          <p:spPr>
            <a:xfrm rot="10800000">
              <a:off x="136353"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2"/>
            <p:cNvSpPr/>
            <p:nvPr/>
          </p:nvSpPr>
          <p:spPr>
            <a:xfrm rot="10800000">
              <a:off x="425972"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3" name="Google Shape;2023;p32"/>
          <p:cNvSpPr/>
          <p:nvPr/>
        </p:nvSpPr>
        <p:spPr>
          <a:xfrm rot="5400000">
            <a:off x="7557689" y="4248904"/>
            <a:ext cx="187203" cy="1138704"/>
          </a:xfrm>
          <a:custGeom>
            <a:avLst/>
            <a:gdLst/>
            <a:ahLst/>
            <a:cxnLst/>
            <a:rect l="l" t="t" r="r" b="b"/>
            <a:pathLst>
              <a:path w="10566" h="64270" extrusionOk="0">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4" name="Google Shape;2024;p32"/>
          <p:cNvGrpSpPr/>
          <p:nvPr/>
        </p:nvGrpSpPr>
        <p:grpSpPr>
          <a:xfrm rot="5400000">
            <a:off x="7936836" y="1171455"/>
            <a:ext cx="691884" cy="292253"/>
            <a:chOff x="809743" y="3808106"/>
            <a:chExt cx="1195790" cy="505016"/>
          </a:xfrm>
        </p:grpSpPr>
        <p:sp>
          <p:nvSpPr>
            <p:cNvPr id="2025" name="Google Shape;2025;p32"/>
            <p:cNvSpPr/>
            <p:nvPr/>
          </p:nvSpPr>
          <p:spPr>
            <a:xfrm>
              <a:off x="809743" y="3808106"/>
              <a:ext cx="505016" cy="505016"/>
            </a:xfrm>
            <a:custGeom>
              <a:avLst/>
              <a:gdLst/>
              <a:ahLst/>
              <a:cxnLst/>
              <a:rect l="l" t="t" r="r" b="b"/>
              <a:pathLst>
                <a:path w="5937" h="5937" extrusionOk="0">
                  <a:moveTo>
                    <a:pt x="2968" y="1"/>
                  </a:moveTo>
                  <a:cubicBezTo>
                    <a:pt x="2181" y="1"/>
                    <a:pt x="1426" y="313"/>
                    <a:pt x="870" y="870"/>
                  </a:cubicBezTo>
                  <a:cubicBezTo>
                    <a:pt x="313" y="1427"/>
                    <a:pt x="0" y="2181"/>
                    <a:pt x="0" y="2969"/>
                  </a:cubicBezTo>
                  <a:cubicBezTo>
                    <a:pt x="0" y="3756"/>
                    <a:pt x="313" y="4510"/>
                    <a:pt x="870"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2"/>
            <p:cNvSpPr/>
            <p:nvPr/>
          </p:nvSpPr>
          <p:spPr>
            <a:xfrm>
              <a:off x="1155172" y="3808106"/>
              <a:ext cx="505016" cy="505016"/>
            </a:xfrm>
            <a:custGeom>
              <a:avLst/>
              <a:gdLst/>
              <a:ahLst/>
              <a:cxnLst/>
              <a:rect l="l" t="t" r="r" b="b"/>
              <a:pathLst>
                <a:path w="5937" h="5937" extrusionOk="0">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2"/>
            <p:cNvSpPr/>
            <p:nvPr/>
          </p:nvSpPr>
          <p:spPr>
            <a:xfrm>
              <a:off x="1500602" y="3808106"/>
              <a:ext cx="504931" cy="505016"/>
            </a:xfrm>
            <a:custGeom>
              <a:avLst/>
              <a:gdLst/>
              <a:ahLst/>
              <a:cxnLst/>
              <a:rect l="l" t="t" r="r" b="b"/>
              <a:pathLst>
                <a:path w="5936" h="5937" extrusionOk="0">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8" name="Google Shape;2028;p32"/>
          <p:cNvGrpSpPr/>
          <p:nvPr/>
        </p:nvGrpSpPr>
        <p:grpSpPr>
          <a:xfrm>
            <a:off x="1026733" y="4382987"/>
            <a:ext cx="670431" cy="451023"/>
            <a:chOff x="7963707" y="2800509"/>
            <a:chExt cx="337188" cy="226804"/>
          </a:xfrm>
        </p:grpSpPr>
        <p:sp>
          <p:nvSpPr>
            <p:cNvPr id="2029" name="Google Shape;2029;p32"/>
            <p:cNvSpPr/>
            <p:nvPr/>
          </p:nvSpPr>
          <p:spPr>
            <a:xfrm>
              <a:off x="7963707" y="2800509"/>
              <a:ext cx="337188" cy="226804"/>
            </a:xfrm>
            <a:custGeom>
              <a:avLst/>
              <a:gdLst/>
              <a:ahLst/>
              <a:cxnLst/>
              <a:rect l="l" t="t" r="r" b="b"/>
              <a:pathLst>
                <a:path w="29939" h="20138" extrusionOk="0">
                  <a:moveTo>
                    <a:pt x="0" y="1"/>
                  </a:moveTo>
                  <a:lnTo>
                    <a:pt x="0" y="20137"/>
                  </a:lnTo>
                  <a:lnTo>
                    <a:pt x="29938" y="20137"/>
                  </a:lnTo>
                  <a:lnTo>
                    <a:pt x="29938" y="1"/>
                  </a:lnTo>
                  <a:lnTo>
                    <a:pt x="14969" y="12656"/>
                  </a:lnTo>
                  <a:lnTo>
                    <a:pt x="0" y="1"/>
                  </a:lnTo>
                  <a:close/>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2"/>
            <p:cNvSpPr/>
            <p:nvPr/>
          </p:nvSpPr>
          <p:spPr>
            <a:xfrm>
              <a:off x="7963707" y="2800509"/>
              <a:ext cx="337165" cy="226804"/>
            </a:xfrm>
            <a:custGeom>
              <a:avLst/>
              <a:gdLst/>
              <a:ahLst/>
              <a:cxnLst/>
              <a:rect l="l" t="t" r="r" b="b"/>
              <a:pathLst>
                <a:path w="29937" h="20138" extrusionOk="0">
                  <a:moveTo>
                    <a:pt x="0" y="1"/>
                  </a:moveTo>
                  <a:lnTo>
                    <a:pt x="0" y="20137"/>
                  </a:lnTo>
                  <a:lnTo>
                    <a:pt x="29937" y="20137"/>
                  </a:lnTo>
                  <a:lnTo>
                    <a:pt x="29937" y="1"/>
                  </a:ln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2"/>
            <p:cNvSpPr/>
            <p:nvPr/>
          </p:nvSpPr>
          <p:spPr>
            <a:xfrm>
              <a:off x="7963707" y="2800509"/>
              <a:ext cx="337188" cy="142538"/>
            </a:xfrm>
            <a:custGeom>
              <a:avLst/>
              <a:gdLst/>
              <a:ahLst/>
              <a:cxnLst/>
              <a:rect l="l" t="t" r="r" b="b"/>
              <a:pathLst>
                <a:path w="29939" h="12656" extrusionOk="0">
                  <a:moveTo>
                    <a:pt x="0" y="1"/>
                  </a:moveTo>
                  <a:lnTo>
                    <a:pt x="14969" y="12656"/>
                  </a:lnTo>
                  <a:lnTo>
                    <a:pt x="29938" y="1"/>
                  </a:ln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2"/>
            <p:cNvSpPr/>
            <p:nvPr/>
          </p:nvSpPr>
          <p:spPr>
            <a:xfrm>
              <a:off x="7963707" y="2927617"/>
              <a:ext cx="148192" cy="99673"/>
            </a:xfrm>
            <a:custGeom>
              <a:avLst/>
              <a:gdLst/>
              <a:ahLst/>
              <a:cxnLst/>
              <a:rect l="l" t="t" r="r" b="b"/>
              <a:pathLst>
                <a:path w="13158" h="8850" extrusionOk="0">
                  <a:moveTo>
                    <a:pt x="13158" y="1"/>
                  </a:moveTo>
                  <a:lnTo>
                    <a:pt x="0" y="8850"/>
                  </a:lnTo>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2"/>
            <p:cNvSpPr/>
            <p:nvPr/>
          </p:nvSpPr>
          <p:spPr>
            <a:xfrm>
              <a:off x="8152714" y="2927640"/>
              <a:ext cx="148158" cy="99651"/>
            </a:xfrm>
            <a:custGeom>
              <a:avLst/>
              <a:gdLst/>
              <a:ahLst/>
              <a:cxnLst/>
              <a:rect l="l" t="t" r="r" b="b"/>
              <a:pathLst>
                <a:path w="13155" h="8848" extrusionOk="0">
                  <a:moveTo>
                    <a:pt x="13155" y="8848"/>
                  </a:moveTo>
                  <a:lnTo>
                    <a:pt x="1" y="0"/>
                  </a:lnTo>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4" name="Google Shape;2034;p32">
            <a:hlinkClick r:id="rId3" action="ppaction://hlinksldjump"/>
          </p:cNvPr>
          <p:cNvSpPr/>
          <p:nvPr/>
        </p:nvSpPr>
        <p:spPr>
          <a:xfrm>
            <a:off x="8276500" y="17832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a:solidFill>
                <a:schemeClr val="dk2"/>
              </a:solidFill>
              <a:latin typeface="BioRhyme"/>
              <a:ea typeface="BioRhyme"/>
              <a:cs typeface="BioRhyme"/>
              <a:sym typeface="BioRhyme"/>
            </a:endParaRPr>
          </a:p>
        </p:txBody>
      </p:sp>
      <p:sp>
        <p:nvSpPr>
          <p:cNvPr id="2035" name="Google Shape;2035;p32">
            <a:hlinkClick r:id="rId4" action="ppaction://hlinksldjump"/>
          </p:cNvPr>
          <p:cNvSpPr/>
          <p:nvPr/>
        </p:nvSpPr>
        <p:spPr>
          <a:xfrm>
            <a:off x="8276500" y="218650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01</a:t>
            </a:r>
            <a:endParaRPr>
              <a:solidFill>
                <a:schemeClr val="dk2"/>
              </a:solidFill>
              <a:latin typeface="BioRhyme"/>
              <a:ea typeface="BioRhyme"/>
              <a:cs typeface="BioRhyme"/>
              <a:sym typeface="BioRhyme"/>
            </a:endParaRPr>
          </a:p>
        </p:txBody>
      </p:sp>
      <p:sp>
        <p:nvSpPr>
          <p:cNvPr id="2036" name="Google Shape;2036;p32">
            <a:hlinkClick r:id="rId5" action="ppaction://hlinksldjump"/>
          </p:cNvPr>
          <p:cNvSpPr/>
          <p:nvPr/>
        </p:nvSpPr>
        <p:spPr>
          <a:xfrm>
            <a:off x="8276500" y="25897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02</a:t>
            </a:r>
            <a:endParaRPr>
              <a:solidFill>
                <a:schemeClr val="dk2"/>
              </a:solidFill>
              <a:latin typeface="BioRhyme"/>
              <a:ea typeface="BioRhyme"/>
              <a:cs typeface="BioRhyme"/>
              <a:sym typeface="BioRhyme"/>
            </a:endParaRPr>
          </a:p>
        </p:txBody>
      </p:sp>
      <p:grpSp>
        <p:nvGrpSpPr>
          <p:cNvPr id="2037" name="Google Shape;2037;p32"/>
          <p:cNvGrpSpPr/>
          <p:nvPr/>
        </p:nvGrpSpPr>
        <p:grpSpPr>
          <a:xfrm>
            <a:off x="8394749" y="1900554"/>
            <a:ext cx="170732" cy="168551"/>
            <a:chOff x="6232000" y="1435050"/>
            <a:chExt cx="488225" cy="481850"/>
          </a:xfrm>
        </p:grpSpPr>
        <p:sp>
          <p:nvSpPr>
            <p:cNvPr id="2038" name="Google Shape;2038;p32"/>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39" name="Google Shape;2039;p32"/>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40" name="Google Shape;2040;p32"/>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41" name="Google Shape;2041;p32"/>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42" name="Google Shape;2042;p32"/>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043" name="Google Shape;2043;p32">
            <a:hlinkClick r:id="rId6" action="ppaction://hlinksldjump"/>
          </p:cNvPr>
          <p:cNvSpPr/>
          <p:nvPr/>
        </p:nvSpPr>
        <p:spPr>
          <a:xfrm>
            <a:off x="8276500" y="29929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03</a:t>
            </a:r>
            <a:endParaRPr>
              <a:solidFill>
                <a:schemeClr val="dk2"/>
              </a:solidFill>
              <a:latin typeface="BioRhyme"/>
              <a:ea typeface="BioRhyme"/>
              <a:cs typeface="BioRhyme"/>
              <a:sym typeface="BioRhyme"/>
            </a:endParaRPr>
          </a:p>
        </p:txBody>
      </p:sp>
      <p:sp>
        <p:nvSpPr>
          <p:cNvPr id="2044" name="Google Shape;2044;p32">
            <a:hlinkClick r:id="rId7" action="ppaction://hlinksldjump"/>
          </p:cNvPr>
          <p:cNvSpPr/>
          <p:nvPr/>
        </p:nvSpPr>
        <p:spPr>
          <a:xfrm>
            <a:off x="8276500" y="33962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04</a:t>
            </a:r>
            <a:endParaRPr>
              <a:solidFill>
                <a:schemeClr val="dk2"/>
              </a:solidFill>
              <a:latin typeface="BioRhyme"/>
              <a:ea typeface="BioRhyme"/>
              <a:cs typeface="BioRhyme"/>
              <a:sym typeface="BioRhyme"/>
            </a:endParaRPr>
          </a:p>
        </p:txBody>
      </p:sp>
      <p:sp>
        <p:nvSpPr>
          <p:cNvPr id="2045" name="Google Shape;2045;p32">
            <a:hlinkClick r:id="rId8" action="ppaction://hlinksldjump"/>
          </p:cNvPr>
          <p:cNvSpPr/>
          <p:nvPr/>
        </p:nvSpPr>
        <p:spPr>
          <a:xfrm>
            <a:off x="8276500" y="37994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05</a:t>
            </a:r>
            <a:endParaRPr>
              <a:solidFill>
                <a:schemeClr val="dk2"/>
              </a:solidFill>
              <a:latin typeface="BioRhyme"/>
              <a:ea typeface="BioRhyme"/>
              <a:cs typeface="BioRhyme"/>
              <a:sym typeface="BioRhyme"/>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afterEffect">
                                  <p:stCondLst>
                                    <p:cond delay="0"/>
                                  </p:stCondLst>
                                  <p:childTnLst>
                                    <p:animScale>
                                      <p:cBhvr>
                                        <p:cTn id="6" dur="2000" fill="hold"/>
                                        <p:tgtEl>
                                          <p:spTgt spid="2035"/>
                                        </p:tgtEl>
                                      </p:cBhvr>
                                      <p:by x="150000" y="150000"/>
                                    </p:animScale>
                                  </p:childTnLst>
                                </p:cTn>
                              </p:par>
                            </p:childTnLst>
                          </p:cTn>
                        </p:par>
                        <p:par>
                          <p:cTn id="7" fill="hold">
                            <p:stCondLst>
                              <p:cond delay="2000"/>
                            </p:stCondLst>
                            <p:childTnLst>
                              <p:par>
                                <p:cTn id="8" presetID="26" presetClass="emph" presetSubtype="0" fill="hold" nodeType="afterEffect">
                                  <p:stCondLst>
                                    <p:cond delay="0"/>
                                  </p:stCondLst>
                                  <p:childTnLst>
                                    <p:animEffect transition="out" filter="fade">
                                      <p:cBhvr>
                                        <p:cTn id="9" dur="500" tmFilter="0, 0; .2, .5; .8, .5; 1, 0"/>
                                        <p:tgtEl>
                                          <p:spTgt spid="2001"/>
                                        </p:tgtEl>
                                      </p:cBhvr>
                                    </p:animEffect>
                                    <p:animScale>
                                      <p:cBhvr>
                                        <p:cTn id="10" dur="250" autoRev="1" fill="hold"/>
                                        <p:tgtEl>
                                          <p:spTgt spid="2001"/>
                                        </p:tgtEl>
                                      </p:cBhvr>
                                      <p:by x="105000" y="105000"/>
                                    </p:animScale>
                                  </p:childTnLst>
                                </p:cTn>
                              </p:par>
                            </p:childTnLst>
                          </p:cTn>
                        </p:par>
                        <p:par>
                          <p:cTn id="11" fill="hold">
                            <p:stCondLst>
                              <p:cond delay="2500"/>
                            </p:stCondLst>
                            <p:childTnLst>
                              <p:par>
                                <p:cTn id="12" presetID="14" presetClass="entr" presetSubtype="10" fill="hold" grpId="0" nodeType="afterEffect">
                                  <p:stCondLst>
                                    <p:cond delay="0"/>
                                  </p:stCondLst>
                                  <p:childTnLst>
                                    <p:set>
                                      <p:cBhvr>
                                        <p:cTn id="13" dur="1" fill="hold">
                                          <p:stCondLst>
                                            <p:cond delay="0"/>
                                          </p:stCondLst>
                                        </p:cTn>
                                        <p:tgtEl>
                                          <p:spTgt spid="2011"/>
                                        </p:tgtEl>
                                        <p:attrNameLst>
                                          <p:attrName>style.visibility</p:attrName>
                                        </p:attrNameLst>
                                      </p:cBhvr>
                                      <p:to>
                                        <p:strVal val="visible"/>
                                      </p:to>
                                    </p:set>
                                    <p:animEffect transition="in" filter="randombar(horizontal)">
                                      <p:cBhvr>
                                        <p:cTn id="14" dur="500"/>
                                        <p:tgtEl>
                                          <p:spTgt spid="2011"/>
                                        </p:tgtEl>
                                      </p:cBhvr>
                                    </p:animEffect>
                                  </p:childTnLst>
                                </p:cTn>
                              </p:par>
                            </p:childTnLst>
                          </p:cTn>
                        </p:par>
                        <p:par>
                          <p:cTn id="15" fill="hold">
                            <p:stCondLst>
                              <p:cond delay="3000"/>
                            </p:stCondLst>
                            <p:childTnLst>
                              <p:par>
                                <p:cTn id="16" presetID="14" presetClass="entr" presetSubtype="10" fill="hold" grpId="0" nodeType="afterEffect">
                                  <p:stCondLst>
                                    <p:cond delay="0"/>
                                  </p:stCondLst>
                                  <p:childTnLst>
                                    <p:set>
                                      <p:cBhvr>
                                        <p:cTn id="17" dur="1" fill="hold">
                                          <p:stCondLst>
                                            <p:cond delay="0"/>
                                          </p:stCondLst>
                                        </p:cTn>
                                        <p:tgtEl>
                                          <p:spTgt spid="2012"/>
                                        </p:tgtEl>
                                        <p:attrNameLst>
                                          <p:attrName>style.visibility</p:attrName>
                                        </p:attrNameLst>
                                      </p:cBhvr>
                                      <p:to>
                                        <p:strVal val="visible"/>
                                      </p:to>
                                    </p:set>
                                    <p:animEffect transition="in" filter="randombar(horizontal)">
                                      <p:cBhvr>
                                        <p:cTn id="18" dur="500"/>
                                        <p:tgtEl>
                                          <p:spTgt spid="2012"/>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2015"/>
                                        </p:tgtEl>
                                        <p:attrNameLst>
                                          <p:attrName>style.visibility</p:attrName>
                                        </p:attrNameLst>
                                      </p:cBhvr>
                                      <p:to>
                                        <p:strVal val="visible"/>
                                      </p:to>
                                    </p:set>
                                    <p:animEffect transition="in" filter="randombar(horizontal)">
                                      <p:cBhvr>
                                        <p:cTn id="23" dur="500"/>
                                        <p:tgtEl>
                                          <p:spTgt spid="2015"/>
                                        </p:tgtEl>
                                      </p:cBhvr>
                                    </p:animEffect>
                                  </p:childTnLst>
                                </p:cTn>
                              </p:par>
                            </p:childTnLst>
                          </p:cTn>
                        </p:par>
                        <p:par>
                          <p:cTn id="24" fill="hold">
                            <p:stCondLst>
                              <p:cond delay="500"/>
                            </p:stCondLst>
                            <p:childTnLst>
                              <p:par>
                                <p:cTn id="25" presetID="14" presetClass="entr" presetSubtype="10" fill="hold" grpId="0" nodeType="afterEffect">
                                  <p:stCondLst>
                                    <p:cond delay="0"/>
                                  </p:stCondLst>
                                  <p:childTnLst>
                                    <p:set>
                                      <p:cBhvr>
                                        <p:cTn id="26" dur="1" fill="hold">
                                          <p:stCondLst>
                                            <p:cond delay="0"/>
                                          </p:stCondLst>
                                        </p:cTn>
                                        <p:tgtEl>
                                          <p:spTgt spid="2016"/>
                                        </p:tgtEl>
                                        <p:attrNameLst>
                                          <p:attrName>style.visibility</p:attrName>
                                        </p:attrNameLst>
                                      </p:cBhvr>
                                      <p:to>
                                        <p:strVal val="visible"/>
                                      </p:to>
                                    </p:set>
                                    <p:animEffect transition="in" filter="randombar(horizontal)">
                                      <p:cBhvr>
                                        <p:cTn id="27" dur="500"/>
                                        <p:tgtEl>
                                          <p:spTgt spid="2016"/>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013"/>
                                        </p:tgtEl>
                                        <p:attrNameLst>
                                          <p:attrName>style.visibility</p:attrName>
                                        </p:attrNameLst>
                                      </p:cBhvr>
                                      <p:to>
                                        <p:strVal val="visible"/>
                                      </p:to>
                                    </p:set>
                                    <p:animEffect transition="in" filter="randombar(horizontal)">
                                      <p:cBhvr>
                                        <p:cTn id="32" dur="500"/>
                                        <p:tgtEl>
                                          <p:spTgt spid="2013"/>
                                        </p:tgtEl>
                                      </p:cBhvr>
                                    </p:animEffect>
                                  </p:childTnLst>
                                </p:cTn>
                              </p:par>
                            </p:childTnLst>
                          </p:cTn>
                        </p:par>
                        <p:par>
                          <p:cTn id="33" fill="hold">
                            <p:stCondLst>
                              <p:cond delay="500"/>
                            </p:stCondLst>
                            <p:childTnLst>
                              <p:par>
                                <p:cTn id="34" presetID="14" presetClass="entr" presetSubtype="10" fill="hold" grpId="0" nodeType="afterEffect">
                                  <p:stCondLst>
                                    <p:cond delay="0"/>
                                  </p:stCondLst>
                                  <p:childTnLst>
                                    <p:set>
                                      <p:cBhvr>
                                        <p:cTn id="35" dur="1" fill="hold">
                                          <p:stCondLst>
                                            <p:cond delay="0"/>
                                          </p:stCondLst>
                                        </p:cTn>
                                        <p:tgtEl>
                                          <p:spTgt spid="2014"/>
                                        </p:tgtEl>
                                        <p:attrNameLst>
                                          <p:attrName>style.visibility</p:attrName>
                                        </p:attrNameLst>
                                      </p:cBhvr>
                                      <p:to>
                                        <p:strVal val="visible"/>
                                      </p:to>
                                    </p:set>
                                    <p:animEffect transition="in" filter="randombar(horizontal)">
                                      <p:cBhvr>
                                        <p:cTn id="36" dur="500"/>
                                        <p:tgtEl>
                                          <p:spTgt spid="2014"/>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2017"/>
                                        </p:tgtEl>
                                        <p:attrNameLst>
                                          <p:attrName>style.visibility</p:attrName>
                                        </p:attrNameLst>
                                      </p:cBhvr>
                                      <p:to>
                                        <p:strVal val="visible"/>
                                      </p:to>
                                    </p:set>
                                    <p:animEffect transition="in" filter="randombar(horizontal)">
                                      <p:cBhvr>
                                        <p:cTn id="41" dur="500"/>
                                        <p:tgtEl>
                                          <p:spTgt spid="2017"/>
                                        </p:tgtEl>
                                      </p:cBhvr>
                                    </p:animEffect>
                                  </p:childTnLst>
                                </p:cTn>
                              </p:par>
                            </p:childTnLst>
                          </p:cTn>
                        </p:par>
                        <p:par>
                          <p:cTn id="42" fill="hold">
                            <p:stCondLst>
                              <p:cond delay="500"/>
                            </p:stCondLst>
                            <p:childTnLst>
                              <p:par>
                                <p:cTn id="43" presetID="14" presetClass="entr" presetSubtype="10" fill="hold" grpId="0" nodeType="afterEffect">
                                  <p:stCondLst>
                                    <p:cond delay="0"/>
                                  </p:stCondLst>
                                  <p:childTnLst>
                                    <p:set>
                                      <p:cBhvr>
                                        <p:cTn id="44" dur="1" fill="hold">
                                          <p:stCondLst>
                                            <p:cond delay="0"/>
                                          </p:stCondLst>
                                        </p:cTn>
                                        <p:tgtEl>
                                          <p:spTgt spid="2018"/>
                                        </p:tgtEl>
                                        <p:attrNameLst>
                                          <p:attrName>style.visibility</p:attrName>
                                        </p:attrNameLst>
                                      </p:cBhvr>
                                      <p:to>
                                        <p:strVal val="visible"/>
                                      </p:to>
                                    </p:set>
                                    <p:animEffect transition="in" filter="randombar(horizontal)">
                                      <p:cBhvr>
                                        <p:cTn id="45" dur="500"/>
                                        <p:tgtEl>
                                          <p:spTgt spid="2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1" grpId="0"/>
      <p:bldP spid="2012" grpId="0"/>
      <p:bldP spid="2013" grpId="0"/>
      <p:bldP spid="2014" grpId="0"/>
      <p:bldP spid="2015" grpId="0"/>
      <p:bldP spid="2016" grpId="0"/>
      <p:bldP spid="2017" grpId="0"/>
      <p:bldP spid="2018" grpId="0"/>
      <p:bldP spid="203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32"/>
          <p:cNvSpPr txBox="1">
            <a:spLocks noGrp="1"/>
          </p:cNvSpPr>
          <p:nvPr>
            <p:ph type="title"/>
          </p:nvPr>
        </p:nvSpPr>
        <p:spPr>
          <a:xfrm>
            <a:off x="3138804" y="893965"/>
            <a:ext cx="3735526" cy="347470"/>
          </a:xfrm>
          <a:prstGeom prst="rect">
            <a:avLst/>
          </a:prstGeom>
        </p:spPr>
        <p:txBody>
          <a:bodyPr spcFirstLastPara="1" wrap="square" lIns="91425" tIns="91425" rIns="91425" bIns="91425" anchor="ctr" anchorCtr="0">
            <a:noAutofit/>
          </a:bodyPr>
          <a:lstStyle/>
          <a:p>
            <a:r>
              <a:rPr lang="en-US" sz="2800"/>
              <a:t>Định lý CAP</a:t>
            </a:r>
          </a:p>
        </p:txBody>
      </p:sp>
      <p:grpSp>
        <p:nvGrpSpPr>
          <p:cNvPr id="2019" name="Google Shape;2019;p32"/>
          <p:cNvGrpSpPr/>
          <p:nvPr/>
        </p:nvGrpSpPr>
        <p:grpSpPr>
          <a:xfrm>
            <a:off x="172516" y="1067700"/>
            <a:ext cx="791150" cy="183900"/>
            <a:chOff x="-152477" y="0"/>
            <a:chExt cx="791150" cy="183900"/>
          </a:xfrm>
        </p:grpSpPr>
        <p:sp>
          <p:nvSpPr>
            <p:cNvPr id="2020" name="Google Shape;2020;p32"/>
            <p:cNvSpPr/>
            <p:nvPr/>
          </p:nvSpPr>
          <p:spPr>
            <a:xfrm rot="10800000">
              <a:off x="-152477"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2"/>
            <p:cNvSpPr/>
            <p:nvPr/>
          </p:nvSpPr>
          <p:spPr>
            <a:xfrm rot="10800000">
              <a:off x="136353"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2"/>
            <p:cNvSpPr/>
            <p:nvPr/>
          </p:nvSpPr>
          <p:spPr>
            <a:xfrm rot="10800000">
              <a:off x="425972"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3" name="Google Shape;2023;p32"/>
          <p:cNvSpPr/>
          <p:nvPr/>
        </p:nvSpPr>
        <p:spPr>
          <a:xfrm rot="5400000">
            <a:off x="7557689" y="4248904"/>
            <a:ext cx="187203" cy="1138704"/>
          </a:xfrm>
          <a:custGeom>
            <a:avLst/>
            <a:gdLst/>
            <a:ahLst/>
            <a:cxnLst/>
            <a:rect l="l" t="t" r="r" b="b"/>
            <a:pathLst>
              <a:path w="10566" h="64270" extrusionOk="0">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4" name="Google Shape;2024;p32"/>
          <p:cNvGrpSpPr/>
          <p:nvPr/>
        </p:nvGrpSpPr>
        <p:grpSpPr>
          <a:xfrm rot="5400000">
            <a:off x="7936836" y="1171455"/>
            <a:ext cx="691884" cy="292253"/>
            <a:chOff x="809743" y="3808106"/>
            <a:chExt cx="1195790" cy="505016"/>
          </a:xfrm>
        </p:grpSpPr>
        <p:sp>
          <p:nvSpPr>
            <p:cNvPr id="2025" name="Google Shape;2025;p32"/>
            <p:cNvSpPr/>
            <p:nvPr/>
          </p:nvSpPr>
          <p:spPr>
            <a:xfrm>
              <a:off x="809743" y="3808106"/>
              <a:ext cx="505016" cy="505016"/>
            </a:xfrm>
            <a:custGeom>
              <a:avLst/>
              <a:gdLst/>
              <a:ahLst/>
              <a:cxnLst/>
              <a:rect l="l" t="t" r="r" b="b"/>
              <a:pathLst>
                <a:path w="5937" h="5937" extrusionOk="0">
                  <a:moveTo>
                    <a:pt x="2968" y="1"/>
                  </a:moveTo>
                  <a:cubicBezTo>
                    <a:pt x="2181" y="1"/>
                    <a:pt x="1426" y="313"/>
                    <a:pt x="870" y="870"/>
                  </a:cubicBezTo>
                  <a:cubicBezTo>
                    <a:pt x="313" y="1427"/>
                    <a:pt x="0" y="2181"/>
                    <a:pt x="0" y="2969"/>
                  </a:cubicBezTo>
                  <a:cubicBezTo>
                    <a:pt x="0" y="3756"/>
                    <a:pt x="313" y="4510"/>
                    <a:pt x="870"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2"/>
            <p:cNvSpPr/>
            <p:nvPr/>
          </p:nvSpPr>
          <p:spPr>
            <a:xfrm>
              <a:off x="1155172" y="3808106"/>
              <a:ext cx="505016" cy="505016"/>
            </a:xfrm>
            <a:custGeom>
              <a:avLst/>
              <a:gdLst/>
              <a:ahLst/>
              <a:cxnLst/>
              <a:rect l="l" t="t" r="r" b="b"/>
              <a:pathLst>
                <a:path w="5937" h="5937" extrusionOk="0">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2"/>
            <p:cNvSpPr/>
            <p:nvPr/>
          </p:nvSpPr>
          <p:spPr>
            <a:xfrm>
              <a:off x="1500602" y="3808106"/>
              <a:ext cx="504931" cy="505016"/>
            </a:xfrm>
            <a:custGeom>
              <a:avLst/>
              <a:gdLst/>
              <a:ahLst/>
              <a:cxnLst/>
              <a:rect l="l" t="t" r="r" b="b"/>
              <a:pathLst>
                <a:path w="5936" h="5937" extrusionOk="0">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8" name="Google Shape;2028;p32"/>
          <p:cNvGrpSpPr/>
          <p:nvPr/>
        </p:nvGrpSpPr>
        <p:grpSpPr>
          <a:xfrm>
            <a:off x="1026733" y="4382987"/>
            <a:ext cx="670431" cy="451023"/>
            <a:chOff x="7963707" y="2800509"/>
            <a:chExt cx="337188" cy="226804"/>
          </a:xfrm>
        </p:grpSpPr>
        <p:sp>
          <p:nvSpPr>
            <p:cNvPr id="2029" name="Google Shape;2029;p32"/>
            <p:cNvSpPr/>
            <p:nvPr/>
          </p:nvSpPr>
          <p:spPr>
            <a:xfrm>
              <a:off x="7963707" y="2800509"/>
              <a:ext cx="337188" cy="226804"/>
            </a:xfrm>
            <a:custGeom>
              <a:avLst/>
              <a:gdLst/>
              <a:ahLst/>
              <a:cxnLst/>
              <a:rect l="l" t="t" r="r" b="b"/>
              <a:pathLst>
                <a:path w="29939" h="20138" extrusionOk="0">
                  <a:moveTo>
                    <a:pt x="0" y="1"/>
                  </a:moveTo>
                  <a:lnTo>
                    <a:pt x="0" y="20137"/>
                  </a:lnTo>
                  <a:lnTo>
                    <a:pt x="29938" y="20137"/>
                  </a:lnTo>
                  <a:lnTo>
                    <a:pt x="29938" y="1"/>
                  </a:lnTo>
                  <a:lnTo>
                    <a:pt x="14969" y="12656"/>
                  </a:lnTo>
                  <a:lnTo>
                    <a:pt x="0" y="1"/>
                  </a:lnTo>
                  <a:close/>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2"/>
            <p:cNvSpPr/>
            <p:nvPr/>
          </p:nvSpPr>
          <p:spPr>
            <a:xfrm>
              <a:off x="7963707" y="2800509"/>
              <a:ext cx="337165" cy="226804"/>
            </a:xfrm>
            <a:custGeom>
              <a:avLst/>
              <a:gdLst/>
              <a:ahLst/>
              <a:cxnLst/>
              <a:rect l="l" t="t" r="r" b="b"/>
              <a:pathLst>
                <a:path w="29937" h="20138" extrusionOk="0">
                  <a:moveTo>
                    <a:pt x="0" y="1"/>
                  </a:moveTo>
                  <a:lnTo>
                    <a:pt x="0" y="20137"/>
                  </a:lnTo>
                  <a:lnTo>
                    <a:pt x="29937" y="20137"/>
                  </a:lnTo>
                  <a:lnTo>
                    <a:pt x="29937" y="1"/>
                  </a:ln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2"/>
            <p:cNvSpPr/>
            <p:nvPr/>
          </p:nvSpPr>
          <p:spPr>
            <a:xfrm>
              <a:off x="7963707" y="2800509"/>
              <a:ext cx="337188" cy="142538"/>
            </a:xfrm>
            <a:custGeom>
              <a:avLst/>
              <a:gdLst/>
              <a:ahLst/>
              <a:cxnLst/>
              <a:rect l="l" t="t" r="r" b="b"/>
              <a:pathLst>
                <a:path w="29939" h="12656" extrusionOk="0">
                  <a:moveTo>
                    <a:pt x="0" y="1"/>
                  </a:moveTo>
                  <a:lnTo>
                    <a:pt x="14969" y="12656"/>
                  </a:lnTo>
                  <a:lnTo>
                    <a:pt x="29938" y="1"/>
                  </a:ln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2"/>
            <p:cNvSpPr/>
            <p:nvPr/>
          </p:nvSpPr>
          <p:spPr>
            <a:xfrm>
              <a:off x="7963707" y="2927617"/>
              <a:ext cx="148192" cy="99673"/>
            </a:xfrm>
            <a:custGeom>
              <a:avLst/>
              <a:gdLst/>
              <a:ahLst/>
              <a:cxnLst/>
              <a:rect l="l" t="t" r="r" b="b"/>
              <a:pathLst>
                <a:path w="13158" h="8850" extrusionOk="0">
                  <a:moveTo>
                    <a:pt x="13158" y="1"/>
                  </a:moveTo>
                  <a:lnTo>
                    <a:pt x="0" y="8850"/>
                  </a:lnTo>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2"/>
            <p:cNvSpPr/>
            <p:nvPr/>
          </p:nvSpPr>
          <p:spPr>
            <a:xfrm>
              <a:off x="8152714" y="2927640"/>
              <a:ext cx="148158" cy="99651"/>
            </a:xfrm>
            <a:custGeom>
              <a:avLst/>
              <a:gdLst/>
              <a:ahLst/>
              <a:cxnLst/>
              <a:rect l="l" t="t" r="r" b="b"/>
              <a:pathLst>
                <a:path w="13155" h="8848" extrusionOk="0">
                  <a:moveTo>
                    <a:pt x="13155" y="8848"/>
                  </a:moveTo>
                  <a:lnTo>
                    <a:pt x="1" y="0"/>
                  </a:lnTo>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4" name="Google Shape;2034;p32">
            <a:hlinkClick r:id="rId3" action="ppaction://hlinksldjump"/>
          </p:cNvPr>
          <p:cNvSpPr/>
          <p:nvPr/>
        </p:nvSpPr>
        <p:spPr>
          <a:xfrm>
            <a:off x="8276500" y="17832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a:solidFill>
                <a:schemeClr val="dk2"/>
              </a:solidFill>
              <a:latin typeface="BioRhyme"/>
              <a:ea typeface="BioRhyme"/>
              <a:cs typeface="BioRhyme"/>
              <a:sym typeface="BioRhyme"/>
            </a:endParaRPr>
          </a:p>
        </p:txBody>
      </p:sp>
      <p:sp>
        <p:nvSpPr>
          <p:cNvPr id="2035" name="Google Shape;2035;p32">
            <a:hlinkClick r:id="rId4" action="ppaction://hlinksldjump"/>
          </p:cNvPr>
          <p:cNvSpPr/>
          <p:nvPr/>
        </p:nvSpPr>
        <p:spPr>
          <a:xfrm>
            <a:off x="8276500" y="218650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01</a:t>
            </a:r>
            <a:endParaRPr>
              <a:solidFill>
                <a:schemeClr val="dk2"/>
              </a:solidFill>
              <a:latin typeface="BioRhyme"/>
              <a:ea typeface="BioRhyme"/>
              <a:cs typeface="BioRhyme"/>
              <a:sym typeface="BioRhyme"/>
            </a:endParaRPr>
          </a:p>
        </p:txBody>
      </p:sp>
      <p:sp>
        <p:nvSpPr>
          <p:cNvPr id="2036" name="Google Shape;2036;p32">
            <a:hlinkClick r:id="rId5" action="ppaction://hlinksldjump"/>
          </p:cNvPr>
          <p:cNvSpPr/>
          <p:nvPr/>
        </p:nvSpPr>
        <p:spPr>
          <a:xfrm>
            <a:off x="8276500" y="25897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02</a:t>
            </a:r>
            <a:endParaRPr>
              <a:solidFill>
                <a:schemeClr val="dk2"/>
              </a:solidFill>
              <a:latin typeface="BioRhyme"/>
              <a:ea typeface="BioRhyme"/>
              <a:cs typeface="BioRhyme"/>
              <a:sym typeface="BioRhyme"/>
            </a:endParaRPr>
          </a:p>
        </p:txBody>
      </p:sp>
      <p:grpSp>
        <p:nvGrpSpPr>
          <p:cNvPr id="2037" name="Google Shape;2037;p32"/>
          <p:cNvGrpSpPr/>
          <p:nvPr/>
        </p:nvGrpSpPr>
        <p:grpSpPr>
          <a:xfrm>
            <a:off x="8394749" y="1900554"/>
            <a:ext cx="170732" cy="168551"/>
            <a:chOff x="6232000" y="1435050"/>
            <a:chExt cx="488225" cy="481850"/>
          </a:xfrm>
        </p:grpSpPr>
        <p:sp>
          <p:nvSpPr>
            <p:cNvPr id="2038" name="Google Shape;2038;p32"/>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39" name="Google Shape;2039;p32"/>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40" name="Google Shape;2040;p32"/>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41" name="Google Shape;2041;p32"/>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42" name="Google Shape;2042;p32"/>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043" name="Google Shape;2043;p32">
            <a:hlinkClick r:id="rId6" action="ppaction://hlinksldjump"/>
          </p:cNvPr>
          <p:cNvSpPr/>
          <p:nvPr/>
        </p:nvSpPr>
        <p:spPr>
          <a:xfrm>
            <a:off x="8276500" y="29929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03</a:t>
            </a:r>
            <a:endParaRPr>
              <a:solidFill>
                <a:schemeClr val="dk2"/>
              </a:solidFill>
              <a:latin typeface="BioRhyme"/>
              <a:ea typeface="BioRhyme"/>
              <a:cs typeface="BioRhyme"/>
              <a:sym typeface="BioRhyme"/>
            </a:endParaRPr>
          </a:p>
        </p:txBody>
      </p:sp>
      <p:sp>
        <p:nvSpPr>
          <p:cNvPr id="2044" name="Google Shape;2044;p32">
            <a:hlinkClick r:id="rId7" action="ppaction://hlinksldjump"/>
          </p:cNvPr>
          <p:cNvSpPr/>
          <p:nvPr/>
        </p:nvSpPr>
        <p:spPr>
          <a:xfrm>
            <a:off x="8276500" y="33962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04</a:t>
            </a:r>
            <a:endParaRPr>
              <a:solidFill>
                <a:schemeClr val="dk2"/>
              </a:solidFill>
              <a:latin typeface="BioRhyme"/>
              <a:ea typeface="BioRhyme"/>
              <a:cs typeface="BioRhyme"/>
              <a:sym typeface="BioRhyme"/>
            </a:endParaRPr>
          </a:p>
        </p:txBody>
      </p:sp>
      <p:sp>
        <p:nvSpPr>
          <p:cNvPr id="2045" name="Google Shape;2045;p32">
            <a:hlinkClick r:id="rId8" action="ppaction://hlinksldjump"/>
          </p:cNvPr>
          <p:cNvSpPr/>
          <p:nvPr/>
        </p:nvSpPr>
        <p:spPr>
          <a:xfrm>
            <a:off x="8276500" y="37994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05</a:t>
            </a:r>
            <a:endParaRPr>
              <a:solidFill>
                <a:schemeClr val="dk2"/>
              </a:solidFill>
              <a:latin typeface="BioRhyme"/>
              <a:ea typeface="BioRhyme"/>
              <a:cs typeface="BioRhyme"/>
              <a:sym typeface="BioRhyme"/>
            </a:endParaRPr>
          </a:p>
        </p:txBody>
      </p:sp>
      <p:pic>
        <p:nvPicPr>
          <p:cNvPr id="31" name="image5.png" descr="Diagram&#10;&#10;Description automatically generated">
            <a:extLst>
              <a:ext uri="{FF2B5EF4-FFF2-40B4-BE49-F238E27FC236}">
                <a16:creationId xmlns:a16="http://schemas.microsoft.com/office/drawing/2014/main" id="{5F2E3F3F-2702-4551-BBD1-E1A831267A93}"/>
              </a:ext>
            </a:extLst>
          </p:cNvPr>
          <p:cNvPicPr/>
          <p:nvPr/>
        </p:nvPicPr>
        <p:blipFill>
          <a:blip r:embed="rId9"/>
          <a:srcRect/>
          <a:stretch>
            <a:fillRect/>
          </a:stretch>
        </p:blipFill>
        <p:spPr>
          <a:xfrm>
            <a:off x="4345804" y="1263842"/>
            <a:ext cx="3721402" cy="3204541"/>
          </a:xfrm>
          <a:prstGeom prst="rect">
            <a:avLst/>
          </a:prstGeom>
          <a:ln/>
        </p:spPr>
      </p:pic>
      <p:sp>
        <p:nvSpPr>
          <p:cNvPr id="32" name="Google Shape;2012;p32">
            <a:extLst>
              <a:ext uri="{FF2B5EF4-FFF2-40B4-BE49-F238E27FC236}">
                <a16:creationId xmlns:a16="http://schemas.microsoft.com/office/drawing/2014/main" id="{F1D69AB3-B703-4BC2-B149-C65A0B4711F3}"/>
              </a:ext>
            </a:extLst>
          </p:cNvPr>
          <p:cNvSpPr txBox="1"/>
          <p:nvPr/>
        </p:nvSpPr>
        <p:spPr>
          <a:xfrm>
            <a:off x="881743" y="1263842"/>
            <a:ext cx="3135085" cy="298569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a:solidFill>
                  <a:schemeClr val="dk2"/>
                </a:solidFill>
                <a:latin typeface="Lexend Deca"/>
                <a:ea typeface="Lexend Deca"/>
                <a:cs typeface="Lexend Deca"/>
                <a:sym typeface="Lexend Deca"/>
              </a:rPr>
              <a:t>Định lý CAP nói rằng mọi csdl phân tán chỉ có thể thỏa mãn 2 trong 3 tính chất dưới đây: </a:t>
            </a:r>
          </a:p>
          <a:p>
            <a:pPr marL="0" lvl="0" indent="0" algn="l" rtl="0">
              <a:spcBef>
                <a:spcPts val="0"/>
              </a:spcBef>
              <a:spcAft>
                <a:spcPts val="0"/>
              </a:spcAft>
              <a:buNone/>
            </a:pPr>
            <a:r>
              <a:rPr lang="vi-VN">
                <a:solidFill>
                  <a:schemeClr val="dk2"/>
                </a:solidFill>
                <a:latin typeface="Lexend Deca"/>
                <a:ea typeface="Lexend Deca"/>
                <a:cs typeface="Lexend Deca"/>
                <a:sym typeface="Lexend Deca"/>
              </a:rPr>
              <a:t>-    Tính nhất quán (Consistency)</a:t>
            </a:r>
          </a:p>
          <a:p>
            <a:pPr marL="0" lvl="0" indent="0" algn="l" rtl="0">
              <a:spcBef>
                <a:spcPts val="0"/>
              </a:spcBef>
              <a:spcAft>
                <a:spcPts val="0"/>
              </a:spcAft>
              <a:buNone/>
            </a:pPr>
            <a:r>
              <a:rPr lang="vi-VN">
                <a:solidFill>
                  <a:schemeClr val="dk2"/>
                </a:solidFill>
                <a:latin typeface="Lexend Deca"/>
                <a:ea typeface="Lexend Deca"/>
                <a:cs typeface="Lexend Deca"/>
                <a:sym typeface="Lexend Deca"/>
              </a:rPr>
              <a:t>Tính khả dụng (Availability)</a:t>
            </a:r>
          </a:p>
          <a:p>
            <a:pPr marL="0" lvl="0" indent="0" algn="l" rtl="0">
              <a:spcBef>
                <a:spcPts val="0"/>
              </a:spcBef>
              <a:spcAft>
                <a:spcPts val="0"/>
              </a:spcAft>
              <a:buNone/>
            </a:pPr>
            <a:r>
              <a:rPr lang="vi-VN">
                <a:solidFill>
                  <a:schemeClr val="dk2"/>
                </a:solidFill>
                <a:latin typeface="Lexend Deca"/>
                <a:ea typeface="Lexend Deca"/>
                <a:cs typeface="Lexend Deca"/>
                <a:sym typeface="Lexend Deca"/>
              </a:rPr>
              <a:t>Tính Phân vùng (Partition). </a:t>
            </a:r>
          </a:p>
          <a:p>
            <a:pPr marL="0" lvl="0" indent="0" algn="l" rtl="0">
              <a:spcBef>
                <a:spcPts val="0"/>
              </a:spcBef>
              <a:spcAft>
                <a:spcPts val="0"/>
              </a:spcAft>
              <a:buNone/>
            </a:pPr>
            <a:r>
              <a:rPr lang="vi-VN">
                <a:solidFill>
                  <a:schemeClr val="dk2"/>
                </a:solidFill>
                <a:latin typeface="Lexend Deca"/>
                <a:ea typeface="Lexend Deca"/>
                <a:cs typeface="Lexend Deca"/>
                <a:sym typeface="Lexend Deca"/>
              </a:rPr>
              <a:t>Cassandra sở hữu Tính khả dụng và Phân vùng từ đảm bảo CAP, và Tính nhất quán cuối cùng (Eventual Consistency)</a:t>
            </a:r>
          </a:p>
        </p:txBody>
      </p:sp>
    </p:spTree>
    <p:extLst>
      <p:ext uri="{BB962C8B-B14F-4D97-AF65-F5344CB8AC3E}">
        <p14:creationId xmlns:p14="http://schemas.microsoft.com/office/powerpoint/2010/main" val="41086521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afterEffect">
                                  <p:stCondLst>
                                    <p:cond delay="0"/>
                                  </p:stCondLst>
                                  <p:childTnLst>
                                    <p:animScale>
                                      <p:cBhvr>
                                        <p:cTn id="6" dur="2000" fill="hold"/>
                                        <p:tgtEl>
                                          <p:spTgt spid="2035"/>
                                        </p:tgtEl>
                                      </p:cBhvr>
                                      <p:by x="150000" y="150000"/>
                                    </p:animScale>
                                  </p:childTnLst>
                                </p:cTn>
                              </p:par>
                            </p:childTnLst>
                          </p:cTn>
                        </p:par>
                        <p:par>
                          <p:cTn id="7" fill="hold">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32"/>
                                        </p:tgtEl>
                                        <p:attrNameLst>
                                          <p:attrName>style.visibility</p:attrName>
                                        </p:attrNameLst>
                                      </p:cBhvr>
                                      <p:to>
                                        <p:strVal val="visible"/>
                                      </p:to>
                                    </p:set>
                                    <p:anim calcmode="lin" valueType="num">
                                      <p:cBhvr additive="base">
                                        <p:cTn id="10" dur="500" fill="hold"/>
                                        <p:tgtEl>
                                          <p:spTgt spid="32"/>
                                        </p:tgtEl>
                                        <p:attrNameLst>
                                          <p:attrName>ppt_x</p:attrName>
                                        </p:attrNameLst>
                                      </p:cBhvr>
                                      <p:tavLst>
                                        <p:tav tm="0">
                                          <p:val>
                                            <p:strVal val="0-#ppt_w/2"/>
                                          </p:val>
                                        </p:tav>
                                        <p:tav tm="100000">
                                          <p:val>
                                            <p:strVal val="#ppt_x"/>
                                          </p:val>
                                        </p:tav>
                                      </p:tavLst>
                                    </p:anim>
                                    <p:anim calcmode="lin" valueType="num">
                                      <p:cBhvr additive="base">
                                        <p:cTn id="11" dur="500" fill="hold"/>
                                        <p:tgtEl>
                                          <p:spTgt spid="32"/>
                                        </p:tgtEl>
                                        <p:attrNameLst>
                                          <p:attrName>ppt_y</p:attrName>
                                        </p:attrNameLst>
                                      </p:cBhvr>
                                      <p:tavLst>
                                        <p:tav tm="0">
                                          <p:val>
                                            <p:strVal val="#ppt_y"/>
                                          </p:val>
                                        </p:tav>
                                        <p:tav tm="100000">
                                          <p:val>
                                            <p:strVal val="#ppt_y"/>
                                          </p:val>
                                        </p:tav>
                                      </p:tavLst>
                                    </p:anim>
                                  </p:childTnLst>
                                </p:cTn>
                              </p:par>
                            </p:childTnLst>
                          </p:cTn>
                        </p:par>
                        <p:par>
                          <p:cTn id="12" fill="hold">
                            <p:stCondLst>
                              <p:cond delay="2500"/>
                            </p:stCondLst>
                            <p:childTnLst>
                              <p:par>
                                <p:cTn id="13" presetID="16" presetClass="entr" presetSubtype="21"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barn(inVertical)">
                                      <p:cBhvr>
                                        <p:cTn id="1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5" grpId="0" animBg="1"/>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8"/>
        <p:cNvGrpSpPr/>
        <p:nvPr/>
      </p:nvGrpSpPr>
      <p:grpSpPr>
        <a:xfrm>
          <a:off x="0" y="0"/>
          <a:ext cx="0" cy="0"/>
          <a:chOff x="0" y="0"/>
          <a:chExt cx="0" cy="0"/>
        </a:xfrm>
      </p:grpSpPr>
      <p:sp>
        <p:nvSpPr>
          <p:cNvPr id="2209" name="Google Shape;2209;p36"/>
          <p:cNvSpPr/>
          <p:nvPr/>
        </p:nvSpPr>
        <p:spPr>
          <a:xfrm>
            <a:off x="2399463" y="1758950"/>
            <a:ext cx="1211400" cy="1211400"/>
          </a:xfrm>
          <a:prstGeom prst="ellipse">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6"/>
          <p:cNvSpPr txBox="1">
            <a:spLocks noGrp="1"/>
          </p:cNvSpPr>
          <p:nvPr>
            <p:ph type="title"/>
          </p:nvPr>
        </p:nvSpPr>
        <p:spPr>
          <a:xfrm>
            <a:off x="3795825" y="2026850"/>
            <a:ext cx="3798434" cy="123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Kiến trúc Apache Cassandra</a:t>
            </a:r>
            <a:endParaRPr/>
          </a:p>
        </p:txBody>
      </p:sp>
      <p:sp>
        <p:nvSpPr>
          <p:cNvPr id="2211" name="Google Shape;2211;p36"/>
          <p:cNvSpPr txBox="1">
            <a:spLocks noGrp="1"/>
          </p:cNvSpPr>
          <p:nvPr>
            <p:ph type="title" idx="2"/>
          </p:nvPr>
        </p:nvSpPr>
        <p:spPr>
          <a:xfrm>
            <a:off x="2329275" y="1943750"/>
            <a:ext cx="1351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4000"/>
              <a:t>02</a:t>
            </a:r>
            <a:endParaRPr sz="4000"/>
          </a:p>
        </p:txBody>
      </p:sp>
      <p:grpSp>
        <p:nvGrpSpPr>
          <p:cNvPr id="2213" name="Google Shape;2213;p36"/>
          <p:cNvGrpSpPr/>
          <p:nvPr/>
        </p:nvGrpSpPr>
        <p:grpSpPr>
          <a:xfrm rot="-5400000">
            <a:off x="1040288" y="90688"/>
            <a:ext cx="238200" cy="888600"/>
            <a:chOff x="779613" y="3311988"/>
            <a:chExt cx="238200" cy="888600"/>
          </a:xfrm>
        </p:grpSpPr>
        <p:sp>
          <p:nvSpPr>
            <p:cNvPr id="2214" name="Google Shape;2214;p36"/>
            <p:cNvSpPr/>
            <p:nvPr/>
          </p:nvSpPr>
          <p:spPr>
            <a:xfrm>
              <a:off x="779613" y="3962388"/>
              <a:ext cx="238200" cy="238200"/>
            </a:xfrm>
            <a:prstGeom prst="star4">
              <a:avLst>
                <a:gd name="adj" fmla="val 2545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6"/>
            <p:cNvSpPr/>
            <p:nvPr/>
          </p:nvSpPr>
          <p:spPr>
            <a:xfrm>
              <a:off x="779613" y="3637188"/>
              <a:ext cx="238200" cy="238200"/>
            </a:xfrm>
            <a:prstGeom prst="star4">
              <a:avLst>
                <a:gd name="adj" fmla="val 2545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6"/>
            <p:cNvSpPr/>
            <p:nvPr/>
          </p:nvSpPr>
          <p:spPr>
            <a:xfrm>
              <a:off x="779613" y="3311988"/>
              <a:ext cx="238200" cy="238200"/>
            </a:xfrm>
            <a:prstGeom prst="star4">
              <a:avLst>
                <a:gd name="adj" fmla="val 2545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7" name="Google Shape;2217;p36"/>
          <p:cNvGrpSpPr/>
          <p:nvPr/>
        </p:nvGrpSpPr>
        <p:grpSpPr>
          <a:xfrm rot="10800000">
            <a:off x="7129816" y="4608500"/>
            <a:ext cx="744986" cy="183900"/>
            <a:chOff x="7115841" y="606625"/>
            <a:chExt cx="744986" cy="183900"/>
          </a:xfrm>
        </p:grpSpPr>
        <p:sp>
          <p:nvSpPr>
            <p:cNvPr id="2218" name="Google Shape;2218;p36"/>
            <p:cNvSpPr/>
            <p:nvPr/>
          </p:nvSpPr>
          <p:spPr>
            <a:xfrm>
              <a:off x="7676927" y="606625"/>
              <a:ext cx="183900" cy="1839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6"/>
            <p:cNvSpPr/>
            <p:nvPr/>
          </p:nvSpPr>
          <p:spPr>
            <a:xfrm>
              <a:off x="7396384" y="606625"/>
              <a:ext cx="183900" cy="1839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6"/>
            <p:cNvSpPr/>
            <p:nvPr/>
          </p:nvSpPr>
          <p:spPr>
            <a:xfrm>
              <a:off x="7115841" y="606625"/>
              <a:ext cx="183900" cy="1839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1" name="Google Shape;2221;p36"/>
          <p:cNvGrpSpPr/>
          <p:nvPr/>
        </p:nvGrpSpPr>
        <p:grpSpPr>
          <a:xfrm>
            <a:off x="800700" y="2036900"/>
            <a:ext cx="760827" cy="862500"/>
            <a:chOff x="800700" y="2036900"/>
            <a:chExt cx="760827" cy="862500"/>
          </a:xfrm>
        </p:grpSpPr>
        <p:sp>
          <p:nvSpPr>
            <p:cNvPr id="2222" name="Google Shape;2222;p36"/>
            <p:cNvSpPr/>
            <p:nvPr/>
          </p:nvSpPr>
          <p:spPr>
            <a:xfrm flipH="1">
              <a:off x="980127" y="2036900"/>
              <a:ext cx="581400" cy="710100"/>
            </a:xfrm>
            <a:prstGeom prst="foldedCorner">
              <a:avLst>
                <a:gd name="adj" fmla="val 35485"/>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6"/>
            <p:cNvSpPr/>
            <p:nvPr/>
          </p:nvSpPr>
          <p:spPr>
            <a:xfrm flipH="1">
              <a:off x="890414" y="2113100"/>
              <a:ext cx="581400" cy="710100"/>
            </a:xfrm>
            <a:prstGeom prst="foldedCorner">
              <a:avLst>
                <a:gd name="adj" fmla="val 35485"/>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6"/>
            <p:cNvSpPr/>
            <p:nvPr/>
          </p:nvSpPr>
          <p:spPr>
            <a:xfrm flipH="1">
              <a:off x="800700" y="2189300"/>
              <a:ext cx="581400" cy="710100"/>
            </a:xfrm>
            <a:prstGeom prst="foldedCorner">
              <a:avLst>
                <a:gd name="adj" fmla="val 35485"/>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5" name="Google Shape;2225;p36"/>
          <p:cNvSpPr/>
          <p:nvPr/>
        </p:nvSpPr>
        <p:spPr>
          <a:xfrm flipH="1">
            <a:off x="7702408" y="1409842"/>
            <a:ext cx="315497" cy="497701"/>
          </a:xfrm>
          <a:custGeom>
            <a:avLst/>
            <a:gdLst/>
            <a:ahLst/>
            <a:cxnLst/>
            <a:rect l="l" t="t" r="r" b="b"/>
            <a:pathLst>
              <a:path w="3709" h="5851" extrusionOk="0">
                <a:moveTo>
                  <a:pt x="1854" y="1"/>
                </a:moveTo>
                <a:cubicBezTo>
                  <a:pt x="1528" y="2283"/>
                  <a:pt x="1" y="2926"/>
                  <a:pt x="1" y="2926"/>
                </a:cubicBezTo>
                <a:cubicBezTo>
                  <a:pt x="1" y="2926"/>
                  <a:pt x="1528" y="3569"/>
                  <a:pt x="1854" y="5851"/>
                </a:cubicBezTo>
                <a:cubicBezTo>
                  <a:pt x="2180" y="3569"/>
                  <a:pt x="3708" y="2926"/>
                  <a:pt x="3708" y="2926"/>
                </a:cubicBezTo>
                <a:cubicBezTo>
                  <a:pt x="3708" y="2926"/>
                  <a:pt x="2180" y="2283"/>
                  <a:pt x="185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6"/>
          <p:cNvSpPr/>
          <p:nvPr/>
        </p:nvSpPr>
        <p:spPr>
          <a:xfrm flipH="1">
            <a:off x="8018319" y="1723928"/>
            <a:ext cx="259866" cy="410001"/>
          </a:xfrm>
          <a:custGeom>
            <a:avLst/>
            <a:gdLst/>
            <a:ahLst/>
            <a:cxnLst/>
            <a:rect l="l" t="t" r="r" b="b"/>
            <a:pathLst>
              <a:path w="3055" h="4820" extrusionOk="0">
                <a:moveTo>
                  <a:pt x="1527" y="0"/>
                </a:moveTo>
                <a:cubicBezTo>
                  <a:pt x="1259" y="1881"/>
                  <a:pt x="0" y="2410"/>
                  <a:pt x="0" y="2410"/>
                </a:cubicBezTo>
                <a:cubicBezTo>
                  <a:pt x="0" y="2410"/>
                  <a:pt x="1259" y="2940"/>
                  <a:pt x="1527" y="4820"/>
                </a:cubicBezTo>
                <a:cubicBezTo>
                  <a:pt x="1796" y="2940"/>
                  <a:pt x="3054" y="2410"/>
                  <a:pt x="3054" y="2410"/>
                </a:cubicBezTo>
                <a:cubicBezTo>
                  <a:pt x="3054" y="2410"/>
                  <a:pt x="1796" y="1881"/>
                  <a:pt x="1527" y="0"/>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6"/>
          <p:cNvSpPr/>
          <p:nvPr/>
        </p:nvSpPr>
        <p:spPr>
          <a:xfrm flipH="1">
            <a:off x="8058980" y="1339566"/>
            <a:ext cx="178546" cy="281812"/>
          </a:xfrm>
          <a:custGeom>
            <a:avLst/>
            <a:gdLst/>
            <a:ahLst/>
            <a:cxnLst/>
            <a:rect l="l" t="t" r="r" b="b"/>
            <a:pathLst>
              <a:path w="2099" h="3313" extrusionOk="0">
                <a:moveTo>
                  <a:pt x="1049" y="0"/>
                </a:moveTo>
                <a:cubicBezTo>
                  <a:pt x="865" y="1292"/>
                  <a:pt x="0" y="1656"/>
                  <a:pt x="0" y="1656"/>
                </a:cubicBezTo>
                <a:cubicBezTo>
                  <a:pt x="0" y="1656"/>
                  <a:pt x="865" y="2020"/>
                  <a:pt x="1049" y="3312"/>
                </a:cubicBezTo>
                <a:cubicBezTo>
                  <a:pt x="1234" y="2020"/>
                  <a:pt x="2098" y="1656"/>
                  <a:pt x="2098" y="1656"/>
                </a:cubicBezTo>
                <a:cubicBezTo>
                  <a:pt x="2098" y="1656"/>
                  <a:pt x="1234" y="1292"/>
                  <a:pt x="1049" y="0"/>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6">
            <a:hlinkClick r:id="" action="ppaction://noaction"/>
          </p:cNvPr>
          <p:cNvSpPr/>
          <p:nvPr/>
        </p:nvSpPr>
        <p:spPr>
          <a:xfrm>
            <a:off x="7860275" y="379670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a:solidFill>
                <a:schemeClr val="dk2"/>
              </a:solidFill>
              <a:latin typeface="BioRhyme"/>
              <a:ea typeface="BioRhyme"/>
              <a:cs typeface="BioRhyme"/>
              <a:sym typeface="BioRhyme"/>
            </a:endParaRPr>
          </a:p>
        </p:txBody>
      </p:sp>
      <p:grpSp>
        <p:nvGrpSpPr>
          <p:cNvPr id="2229" name="Google Shape;2229;p36"/>
          <p:cNvGrpSpPr/>
          <p:nvPr/>
        </p:nvGrpSpPr>
        <p:grpSpPr>
          <a:xfrm>
            <a:off x="7978759" y="3914024"/>
            <a:ext cx="170732" cy="168551"/>
            <a:chOff x="6232000" y="1435050"/>
            <a:chExt cx="488225" cy="481850"/>
          </a:xfrm>
        </p:grpSpPr>
        <p:sp>
          <p:nvSpPr>
            <p:cNvPr id="2230" name="Google Shape;2230;p36"/>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31" name="Google Shape;2231;p36"/>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32" name="Google Shape;2232;p36"/>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33" name="Google Shape;2233;p36"/>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34" name="Google Shape;2234;p36"/>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0722934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32"/>
          <p:cNvSpPr txBox="1">
            <a:spLocks noGrp="1"/>
          </p:cNvSpPr>
          <p:nvPr>
            <p:ph type="title"/>
          </p:nvPr>
        </p:nvSpPr>
        <p:spPr>
          <a:xfrm>
            <a:off x="1971310" y="824034"/>
            <a:ext cx="6165341" cy="401751"/>
          </a:xfrm>
          <a:prstGeom prst="rect">
            <a:avLst/>
          </a:prstGeom>
        </p:spPr>
        <p:txBody>
          <a:bodyPr spcFirstLastPara="1" wrap="square" lIns="91425" tIns="91425" rIns="91425" bIns="91425" anchor="ctr" anchorCtr="0">
            <a:noAutofit/>
          </a:bodyPr>
          <a:lstStyle/>
          <a:p>
            <a:r>
              <a:rPr lang="en-US" sz="2800"/>
              <a:t>Kiến trúc Apache Cassandra</a:t>
            </a:r>
          </a:p>
        </p:txBody>
      </p:sp>
      <p:grpSp>
        <p:nvGrpSpPr>
          <p:cNvPr id="2019" name="Google Shape;2019;p32"/>
          <p:cNvGrpSpPr/>
          <p:nvPr/>
        </p:nvGrpSpPr>
        <p:grpSpPr>
          <a:xfrm>
            <a:off x="172516" y="1067700"/>
            <a:ext cx="791150" cy="183900"/>
            <a:chOff x="-152477" y="0"/>
            <a:chExt cx="791150" cy="183900"/>
          </a:xfrm>
        </p:grpSpPr>
        <p:sp>
          <p:nvSpPr>
            <p:cNvPr id="2020" name="Google Shape;2020;p32"/>
            <p:cNvSpPr/>
            <p:nvPr/>
          </p:nvSpPr>
          <p:spPr>
            <a:xfrm rot="10800000">
              <a:off x="-152477"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2"/>
            <p:cNvSpPr/>
            <p:nvPr/>
          </p:nvSpPr>
          <p:spPr>
            <a:xfrm rot="10800000">
              <a:off x="136353"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2"/>
            <p:cNvSpPr/>
            <p:nvPr/>
          </p:nvSpPr>
          <p:spPr>
            <a:xfrm rot="10800000">
              <a:off x="425972"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3" name="Google Shape;2023;p32"/>
          <p:cNvSpPr/>
          <p:nvPr/>
        </p:nvSpPr>
        <p:spPr>
          <a:xfrm rot="5400000">
            <a:off x="7557689" y="4248904"/>
            <a:ext cx="187203" cy="1138704"/>
          </a:xfrm>
          <a:custGeom>
            <a:avLst/>
            <a:gdLst/>
            <a:ahLst/>
            <a:cxnLst/>
            <a:rect l="l" t="t" r="r" b="b"/>
            <a:pathLst>
              <a:path w="10566" h="64270" extrusionOk="0">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4" name="Google Shape;2024;p32"/>
          <p:cNvGrpSpPr/>
          <p:nvPr/>
        </p:nvGrpSpPr>
        <p:grpSpPr>
          <a:xfrm rot="5400000">
            <a:off x="7936836" y="1171455"/>
            <a:ext cx="691884" cy="292253"/>
            <a:chOff x="809743" y="3808106"/>
            <a:chExt cx="1195790" cy="505016"/>
          </a:xfrm>
        </p:grpSpPr>
        <p:sp>
          <p:nvSpPr>
            <p:cNvPr id="2025" name="Google Shape;2025;p32"/>
            <p:cNvSpPr/>
            <p:nvPr/>
          </p:nvSpPr>
          <p:spPr>
            <a:xfrm>
              <a:off x="809743" y="3808106"/>
              <a:ext cx="505016" cy="505016"/>
            </a:xfrm>
            <a:custGeom>
              <a:avLst/>
              <a:gdLst/>
              <a:ahLst/>
              <a:cxnLst/>
              <a:rect l="l" t="t" r="r" b="b"/>
              <a:pathLst>
                <a:path w="5937" h="5937" extrusionOk="0">
                  <a:moveTo>
                    <a:pt x="2968" y="1"/>
                  </a:moveTo>
                  <a:cubicBezTo>
                    <a:pt x="2181" y="1"/>
                    <a:pt x="1426" y="313"/>
                    <a:pt x="870" y="870"/>
                  </a:cubicBezTo>
                  <a:cubicBezTo>
                    <a:pt x="313" y="1427"/>
                    <a:pt x="0" y="2181"/>
                    <a:pt x="0" y="2969"/>
                  </a:cubicBezTo>
                  <a:cubicBezTo>
                    <a:pt x="0" y="3756"/>
                    <a:pt x="313" y="4510"/>
                    <a:pt x="870"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2"/>
            <p:cNvSpPr/>
            <p:nvPr/>
          </p:nvSpPr>
          <p:spPr>
            <a:xfrm>
              <a:off x="1155172" y="3808106"/>
              <a:ext cx="505016" cy="505016"/>
            </a:xfrm>
            <a:custGeom>
              <a:avLst/>
              <a:gdLst/>
              <a:ahLst/>
              <a:cxnLst/>
              <a:rect l="l" t="t" r="r" b="b"/>
              <a:pathLst>
                <a:path w="5937" h="5937" extrusionOk="0">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2"/>
            <p:cNvSpPr/>
            <p:nvPr/>
          </p:nvSpPr>
          <p:spPr>
            <a:xfrm>
              <a:off x="1500602" y="3808106"/>
              <a:ext cx="504931" cy="505016"/>
            </a:xfrm>
            <a:custGeom>
              <a:avLst/>
              <a:gdLst/>
              <a:ahLst/>
              <a:cxnLst/>
              <a:rect l="l" t="t" r="r" b="b"/>
              <a:pathLst>
                <a:path w="5936" h="5937" extrusionOk="0">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8" name="Google Shape;2028;p32"/>
          <p:cNvGrpSpPr/>
          <p:nvPr/>
        </p:nvGrpSpPr>
        <p:grpSpPr>
          <a:xfrm>
            <a:off x="1026733" y="4382987"/>
            <a:ext cx="670431" cy="451023"/>
            <a:chOff x="7963707" y="2800509"/>
            <a:chExt cx="337188" cy="226804"/>
          </a:xfrm>
        </p:grpSpPr>
        <p:sp>
          <p:nvSpPr>
            <p:cNvPr id="2029" name="Google Shape;2029;p32"/>
            <p:cNvSpPr/>
            <p:nvPr/>
          </p:nvSpPr>
          <p:spPr>
            <a:xfrm>
              <a:off x="7963707" y="2800509"/>
              <a:ext cx="337188" cy="226804"/>
            </a:xfrm>
            <a:custGeom>
              <a:avLst/>
              <a:gdLst/>
              <a:ahLst/>
              <a:cxnLst/>
              <a:rect l="l" t="t" r="r" b="b"/>
              <a:pathLst>
                <a:path w="29939" h="20138" extrusionOk="0">
                  <a:moveTo>
                    <a:pt x="0" y="1"/>
                  </a:moveTo>
                  <a:lnTo>
                    <a:pt x="0" y="20137"/>
                  </a:lnTo>
                  <a:lnTo>
                    <a:pt x="29938" y="20137"/>
                  </a:lnTo>
                  <a:lnTo>
                    <a:pt x="29938" y="1"/>
                  </a:lnTo>
                  <a:lnTo>
                    <a:pt x="14969" y="12656"/>
                  </a:lnTo>
                  <a:lnTo>
                    <a:pt x="0" y="1"/>
                  </a:lnTo>
                  <a:close/>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2"/>
            <p:cNvSpPr/>
            <p:nvPr/>
          </p:nvSpPr>
          <p:spPr>
            <a:xfrm>
              <a:off x="7963707" y="2800509"/>
              <a:ext cx="337165" cy="226804"/>
            </a:xfrm>
            <a:custGeom>
              <a:avLst/>
              <a:gdLst/>
              <a:ahLst/>
              <a:cxnLst/>
              <a:rect l="l" t="t" r="r" b="b"/>
              <a:pathLst>
                <a:path w="29937" h="20138" extrusionOk="0">
                  <a:moveTo>
                    <a:pt x="0" y="1"/>
                  </a:moveTo>
                  <a:lnTo>
                    <a:pt x="0" y="20137"/>
                  </a:lnTo>
                  <a:lnTo>
                    <a:pt x="29937" y="20137"/>
                  </a:lnTo>
                  <a:lnTo>
                    <a:pt x="29937" y="1"/>
                  </a:ln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2"/>
            <p:cNvSpPr/>
            <p:nvPr/>
          </p:nvSpPr>
          <p:spPr>
            <a:xfrm>
              <a:off x="7963707" y="2800509"/>
              <a:ext cx="337188" cy="142538"/>
            </a:xfrm>
            <a:custGeom>
              <a:avLst/>
              <a:gdLst/>
              <a:ahLst/>
              <a:cxnLst/>
              <a:rect l="l" t="t" r="r" b="b"/>
              <a:pathLst>
                <a:path w="29939" h="12656" extrusionOk="0">
                  <a:moveTo>
                    <a:pt x="0" y="1"/>
                  </a:moveTo>
                  <a:lnTo>
                    <a:pt x="14969" y="12656"/>
                  </a:lnTo>
                  <a:lnTo>
                    <a:pt x="29938" y="1"/>
                  </a:ln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2"/>
            <p:cNvSpPr/>
            <p:nvPr/>
          </p:nvSpPr>
          <p:spPr>
            <a:xfrm>
              <a:off x="7963707" y="2927617"/>
              <a:ext cx="148192" cy="99673"/>
            </a:xfrm>
            <a:custGeom>
              <a:avLst/>
              <a:gdLst/>
              <a:ahLst/>
              <a:cxnLst/>
              <a:rect l="l" t="t" r="r" b="b"/>
              <a:pathLst>
                <a:path w="13158" h="8850" extrusionOk="0">
                  <a:moveTo>
                    <a:pt x="13158" y="1"/>
                  </a:moveTo>
                  <a:lnTo>
                    <a:pt x="0" y="8850"/>
                  </a:lnTo>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2"/>
            <p:cNvSpPr/>
            <p:nvPr/>
          </p:nvSpPr>
          <p:spPr>
            <a:xfrm>
              <a:off x="8152714" y="2927640"/>
              <a:ext cx="148158" cy="99651"/>
            </a:xfrm>
            <a:custGeom>
              <a:avLst/>
              <a:gdLst/>
              <a:ahLst/>
              <a:cxnLst/>
              <a:rect l="l" t="t" r="r" b="b"/>
              <a:pathLst>
                <a:path w="13155" h="8848" extrusionOk="0">
                  <a:moveTo>
                    <a:pt x="13155" y="8848"/>
                  </a:moveTo>
                  <a:lnTo>
                    <a:pt x="1" y="0"/>
                  </a:lnTo>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4" name="Google Shape;2034;p32">
            <a:hlinkClick r:id="rId3" action="ppaction://hlinksldjump"/>
          </p:cNvPr>
          <p:cNvSpPr/>
          <p:nvPr/>
        </p:nvSpPr>
        <p:spPr>
          <a:xfrm>
            <a:off x="8276500" y="17832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a:solidFill>
                <a:schemeClr val="dk2"/>
              </a:solidFill>
              <a:latin typeface="BioRhyme"/>
              <a:ea typeface="BioRhyme"/>
              <a:cs typeface="BioRhyme"/>
              <a:sym typeface="BioRhyme"/>
            </a:endParaRPr>
          </a:p>
        </p:txBody>
      </p:sp>
      <p:sp>
        <p:nvSpPr>
          <p:cNvPr id="2035" name="Google Shape;2035;p32">
            <a:hlinkClick r:id="rId4" action="ppaction://hlinksldjump"/>
          </p:cNvPr>
          <p:cNvSpPr/>
          <p:nvPr/>
        </p:nvSpPr>
        <p:spPr>
          <a:xfrm>
            <a:off x="8276500" y="218650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01</a:t>
            </a:r>
            <a:endParaRPr>
              <a:solidFill>
                <a:schemeClr val="dk2"/>
              </a:solidFill>
              <a:latin typeface="BioRhyme"/>
              <a:ea typeface="BioRhyme"/>
              <a:cs typeface="BioRhyme"/>
              <a:sym typeface="BioRhyme"/>
            </a:endParaRPr>
          </a:p>
        </p:txBody>
      </p:sp>
      <p:sp>
        <p:nvSpPr>
          <p:cNvPr id="2036" name="Google Shape;2036;p32">
            <a:hlinkClick r:id="rId5" action="ppaction://hlinksldjump"/>
          </p:cNvPr>
          <p:cNvSpPr/>
          <p:nvPr/>
        </p:nvSpPr>
        <p:spPr>
          <a:xfrm>
            <a:off x="8276500" y="25897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02</a:t>
            </a:r>
            <a:endParaRPr>
              <a:solidFill>
                <a:schemeClr val="dk2"/>
              </a:solidFill>
              <a:latin typeface="BioRhyme"/>
              <a:ea typeface="BioRhyme"/>
              <a:cs typeface="BioRhyme"/>
              <a:sym typeface="BioRhyme"/>
            </a:endParaRPr>
          </a:p>
        </p:txBody>
      </p:sp>
      <p:grpSp>
        <p:nvGrpSpPr>
          <p:cNvPr id="2037" name="Google Shape;2037;p32"/>
          <p:cNvGrpSpPr/>
          <p:nvPr/>
        </p:nvGrpSpPr>
        <p:grpSpPr>
          <a:xfrm>
            <a:off x="8394749" y="1900554"/>
            <a:ext cx="170732" cy="168551"/>
            <a:chOff x="6232000" y="1435050"/>
            <a:chExt cx="488225" cy="481850"/>
          </a:xfrm>
        </p:grpSpPr>
        <p:sp>
          <p:nvSpPr>
            <p:cNvPr id="2038" name="Google Shape;2038;p32"/>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39" name="Google Shape;2039;p32"/>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40" name="Google Shape;2040;p32"/>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41" name="Google Shape;2041;p32"/>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42" name="Google Shape;2042;p32"/>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043" name="Google Shape;2043;p32">
            <a:hlinkClick r:id="rId6" action="ppaction://hlinksldjump"/>
          </p:cNvPr>
          <p:cNvSpPr/>
          <p:nvPr/>
        </p:nvSpPr>
        <p:spPr>
          <a:xfrm>
            <a:off x="8276500" y="29929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03</a:t>
            </a:r>
            <a:endParaRPr>
              <a:solidFill>
                <a:schemeClr val="dk2"/>
              </a:solidFill>
              <a:latin typeface="BioRhyme"/>
              <a:ea typeface="BioRhyme"/>
              <a:cs typeface="BioRhyme"/>
              <a:sym typeface="BioRhyme"/>
            </a:endParaRPr>
          </a:p>
        </p:txBody>
      </p:sp>
      <p:sp>
        <p:nvSpPr>
          <p:cNvPr id="2044" name="Google Shape;2044;p32">
            <a:hlinkClick r:id="rId7" action="ppaction://hlinksldjump"/>
          </p:cNvPr>
          <p:cNvSpPr/>
          <p:nvPr/>
        </p:nvSpPr>
        <p:spPr>
          <a:xfrm>
            <a:off x="8276500" y="33962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04</a:t>
            </a:r>
            <a:endParaRPr>
              <a:solidFill>
                <a:schemeClr val="dk2"/>
              </a:solidFill>
              <a:latin typeface="BioRhyme"/>
              <a:ea typeface="BioRhyme"/>
              <a:cs typeface="BioRhyme"/>
              <a:sym typeface="BioRhyme"/>
            </a:endParaRPr>
          </a:p>
        </p:txBody>
      </p:sp>
      <p:sp>
        <p:nvSpPr>
          <p:cNvPr id="2045" name="Google Shape;2045;p32">
            <a:hlinkClick r:id="rId8" action="ppaction://hlinksldjump"/>
          </p:cNvPr>
          <p:cNvSpPr/>
          <p:nvPr/>
        </p:nvSpPr>
        <p:spPr>
          <a:xfrm>
            <a:off x="8276500" y="37994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05</a:t>
            </a:r>
            <a:endParaRPr>
              <a:solidFill>
                <a:schemeClr val="dk2"/>
              </a:solidFill>
              <a:latin typeface="BioRhyme"/>
              <a:ea typeface="BioRhyme"/>
              <a:cs typeface="BioRhyme"/>
              <a:sym typeface="BioRhyme"/>
            </a:endParaRPr>
          </a:p>
        </p:txBody>
      </p:sp>
      <p:sp>
        <p:nvSpPr>
          <p:cNvPr id="32" name="Google Shape;2012;p32">
            <a:extLst>
              <a:ext uri="{FF2B5EF4-FFF2-40B4-BE49-F238E27FC236}">
                <a16:creationId xmlns:a16="http://schemas.microsoft.com/office/drawing/2014/main" id="{E960A654-E8B7-400E-AA8A-30A17092C854}"/>
              </a:ext>
            </a:extLst>
          </p:cNvPr>
          <p:cNvSpPr txBox="1"/>
          <p:nvPr/>
        </p:nvSpPr>
        <p:spPr>
          <a:xfrm>
            <a:off x="4447451" y="293915"/>
            <a:ext cx="3923825" cy="452434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a:solidFill>
                  <a:schemeClr val="dk2"/>
                </a:solidFill>
                <a:latin typeface="Lexend Deca"/>
                <a:ea typeface="Lexend Deca"/>
                <a:cs typeface="Lexend Deca"/>
                <a:sym typeface="Lexend Deca"/>
              </a:rPr>
              <a:t>Giao thức tin đồn (Gossip)</a:t>
            </a:r>
          </a:p>
          <a:p>
            <a:pPr marL="0" lvl="0" indent="0" algn="l" rtl="0">
              <a:spcBef>
                <a:spcPts val="0"/>
              </a:spcBef>
              <a:spcAft>
                <a:spcPts val="0"/>
              </a:spcAft>
              <a:buNone/>
            </a:pPr>
            <a:r>
              <a:rPr lang="en-US">
                <a:solidFill>
                  <a:schemeClr val="dk2"/>
                </a:solidFill>
                <a:latin typeface="Lexend Deca"/>
                <a:ea typeface="Lexend Deca"/>
                <a:cs typeface="Lexend Deca"/>
                <a:sym typeface="Lexend Deca"/>
              </a:rPr>
              <a:t>1. </a:t>
            </a:r>
            <a:r>
              <a:rPr lang="vi-VN">
                <a:solidFill>
                  <a:schemeClr val="dk2"/>
                </a:solidFill>
                <a:latin typeface="Lexend Deca"/>
                <a:ea typeface="Lexend Deca"/>
                <a:cs typeface="Lexend Deca"/>
                <a:sym typeface="Lexend Deca"/>
              </a:rPr>
              <a:t>Cập nhật trạng thái nhịp tim của nút cục bộ (version) và xây dựng chế độ xem cục bộ của nút về trạng thái điểm cuối tin đồn cụm.</a:t>
            </a:r>
          </a:p>
          <a:p>
            <a:pPr marL="0" lvl="0" indent="0" algn="l" rtl="0">
              <a:spcBef>
                <a:spcPts val="0"/>
              </a:spcBef>
              <a:spcAft>
                <a:spcPts val="0"/>
              </a:spcAft>
              <a:buNone/>
            </a:pPr>
            <a:r>
              <a:rPr lang="en-US">
                <a:solidFill>
                  <a:schemeClr val="dk2"/>
                </a:solidFill>
                <a:latin typeface="Lexend Deca"/>
                <a:ea typeface="Lexend Deca"/>
                <a:cs typeface="Lexend Deca"/>
                <a:sym typeface="Lexend Deca"/>
              </a:rPr>
              <a:t>2. </a:t>
            </a:r>
            <a:r>
              <a:rPr lang="vi-VN">
                <a:solidFill>
                  <a:schemeClr val="dk2"/>
                </a:solidFill>
                <a:latin typeface="Lexend Deca"/>
                <a:ea typeface="Lexend Deca"/>
                <a:cs typeface="Lexend Deca"/>
                <a:sym typeface="Lexend Deca"/>
              </a:rPr>
              <a:t>Chọn một nút khác ngẫu nhiên trong cụm để trao đổi trạng thái điểm cuối tin đồn.</a:t>
            </a:r>
          </a:p>
          <a:p>
            <a:pPr marL="0" lvl="0" indent="0" algn="l" rtl="0">
              <a:spcBef>
                <a:spcPts val="0"/>
              </a:spcBef>
              <a:spcAft>
                <a:spcPts val="0"/>
              </a:spcAft>
              <a:buNone/>
            </a:pPr>
            <a:r>
              <a:rPr lang="en-US">
                <a:solidFill>
                  <a:schemeClr val="dk2"/>
                </a:solidFill>
                <a:latin typeface="Lexend Deca"/>
                <a:ea typeface="Lexend Deca"/>
                <a:cs typeface="Lexend Deca"/>
                <a:sym typeface="Lexend Deca"/>
              </a:rPr>
              <a:t>3. </a:t>
            </a:r>
            <a:r>
              <a:rPr lang="vi-VN">
                <a:solidFill>
                  <a:schemeClr val="dk2"/>
                </a:solidFill>
                <a:latin typeface="Lexend Deca"/>
                <a:ea typeface="Lexend Deca"/>
                <a:cs typeface="Lexend Deca"/>
                <a:sym typeface="Lexend Deca"/>
              </a:rPr>
              <a:t>Theo xác suất cố gắng nói chuyện với nút không thể truy cập bất kỳ (nếu có)</a:t>
            </a:r>
          </a:p>
          <a:p>
            <a:pPr marL="0" lvl="0" indent="0" algn="l" rtl="0">
              <a:spcBef>
                <a:spcPts val="0"/>
              </a:spcBef>
              <a:spcAft>
                <a:spcPts val="0"/>
              </a:spcAft>
              <a:buNone/>
            </a:pPr>
            <a:r>
              <a:rPr lang="en-US">
                <a:solidFill>
                  <a:schemeClr val="dk2"/>
                </a:solidFill>
                <a:latin typeface="Lexend Deca"/>
                <a:ea typeface="Lexend Deca"/>
                <a:cs typeface="Lexend Deca"/>
                <a:sym typeface="Lexend Deca"/>
              </a:rPr>
              <a:t>4. </a:t>
            </a:r>
            <a:r>
              <a:rPr lang="vi-VN">
                <a:solidFill>
                  <a:schemeClr val="dk2"/>
                </a:solidFill>
                <a:latin typeface="Lexend Deca"/>
                <a:ea typeface="Lexend Deca"/>
                <a:cs typeface="Lexend Deca"/>
                <a:sym typeface="Lexend Deca"/>
              </a:rPr>
              <a:t>Gossips với một nút hạt (seed nút) nếu điều đó không xảy ra ở bước 2.</a:t>
            </a:r>
          </a:p>
        </p:txBody>
      </p:sp>
      <p:pic>
        <p:nvPicPr>
          <p:cNvPr id="33" name="Picture 32" descr="Diagram&#10;&#10;Description automatically generated">
            <a:extLst>
              <a:ext uri="{FF2B5EF4-FFF2-40B4-BE49-F238E27FC236}">
                <a16:creationId xmlns:a16="http://schemas.microsoft.com/office/drawing/2014/main" id="{53FA8B85-2E4B-4432-A904-02DC5B5F408E}"/>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896072" y="1348592"/>
            <a:ext cx="3496144" cy="3013867"/>
          </a:xfrm>
          <a:prstGeom prst="rect">
            <a:avLst/>
          </a:prstGeom>
          <a:noFill/>
          <a:ln>
            <a:noFill/>
          </a:ln>
        </p:spPr>
      </p:pic>
    </p:spTree>
    <p:extLst>
      <p:ext uri="{BB962C8B-B14F-4D97-AF65-F5344CB8AC3E}">
        <p14:creationId xmlns:p14="http://schemas.microsoft.com/office/powerpoint/2010/main" val="10447335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afterEffect">
                                  <p:stCondLst>
                                    <p:cond delay="0"/>
                                  </p:stCondLst>
                                  <p:childTnLst>
                                    <p:animScale>
                                      <p:cBhvr>
                                        <p:cTn id="6" dur="2000" fill="hold"/>
                                        <p:tgtEl>
                                          <p:spTgt spid="2036"/>
                                        </p:tgtEl>
                                      </p:cBhvr>
                                      <p:by x="150000" y="150000"/>
                                    </p:animScale>
                                  </p:childTnLst>
                                </p:cTn>
                              </p:par>
                            </p:childTnLst>
                          </p:cTn>
                        </p:par>
                        <p:par>
                          <p:cTn id="7" fill="hold">
                            <p:stCondLst>
                              <p:cond delay="2000"/>
                            </p:stCondLst>
                            <p:childTnLst>
                              <p:par>
                                <p:cTn id="8" presetID="14" presetClass="entr" presetSubtype="10" fill="hold" nodeType="after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randombar(horizontal)">
                                      <p:cBhvr>
                                        <p:cTn id="10" dur="500"/>
                                        <p:tgtEl>
                                          <p:spTgt spid="33"/>
                                        </p:tgtEl>
                                      </p:cBhvr>
                                    </p:animEffect>
                                  </p:childTnLst>
                                </p:cTn>
                              </p:par>
                            </p:childTnLst>
                          </p:cTn>
                        </p:par>
                        <p:par>
                          <p:cTn id="11" fill="hold">
                            <p:stCondLst>
                              <p:cond delay="2500"/>
                            </p:stCondLst>
                            <p:childTnLst>
                              <p:par>
                                <p:cTn id="12" presetID="22" presetClass="entr" presetSubtype="2" fill="hold" grpId="0" nodeType="after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wipe(right)">
                                      <p:cBhvr>
                                        <p:cTn id="1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6" grpId="0" animBg="1"/>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32"/>
          <p:cNvSpPr txBox="1">
            <a:spLocks noGrp="1"/>
          </p:cNvSpPr>
          <p:nvPr>
            <p:ph type="title"/>
          </p:nvPr>
        </p:nvSpPr>
        <p:spPr>
          <a:xfrm>
            <a:off x="1971310" y="824034"/>
            <a:ext cx="6165341" cy="401751"/>
          </a:xfrm>
          <a:prstGeom prst="rect">
            <a:avLst/>
          </a:prstGeom>
        </p:spPr>
        <p:txBody>
          <a:bodyPr spcFirstLastPara="1" wrap="square" lIns="91425" tIns="91425" rIns="91425" bIns="91425" anchor="ctr" anchorCtr="0">
            <a:noAutofit/>
          </a:bodyPr>
          <a:lstStyle/>
          <a:p>
            <a:r>
              <a:rPr lang="en-US" sz="2800"/>
              <a:t>Kiến trúc Apache Cassandra</a:t>
            </a:r>
          </a:p>
        </p:txBody>
      </p:sp>
      <p:grpSp>
        <p:nvGrpSpPr>
          <p:cNvPr id="2019" name="Google Shape;2019;p32"/>
          <p:cNvGrpSpPr/>
          <p:nvPr/>
        </p:nvGrpSpPr>
        <p:grpSpPr>
          <a:xfrm>
            <a:off x="172516" y="1067700"/>
            <a:ext cx="791150" cy="183900"/>
            <a:chOff x="-152477" y="0"/>
            <a:chExt cx="791150" cy="183900"/>
          </a:xfrm>
        </p:grpSpPr>
        <p:sp>
          <p:nvSpPr>
            <p:cNvPr id="2020" name="Google Shape;2020;p32"/>
            <p:cNvSpPr/>
            <p:nvPr/>
          </p:nvSpPr>
          <p:spPr>
            <a:xfrm rot="10800000">
              <a:off x="-152477"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2"/>
            <p:cNvSpPr/>
            <p:nvPr/>
          </p:nvSpPr>
          <p:spPr>
            <a:xfrm rot="10800000">
              <a:off x="136353"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2"/>
            <p:cNvSpPr/>
            <p:nvPr/>
          </p:nvSpPr>
          <p:spPr>
            <a:xfrm rot="10800000">
              <a:off x="425972" y="0"/>
              <a:ext cx="212700" cy="183900"/>
            </a:xfrm>
            <a:prstGeom prst="triangle">
              <a:avLst>
                <a:gd name="adj"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3" name="Google Shape;2023;p32"/>
          <p:cNvSpPr/>
          <p:nvPr/>
        </p:nvSpPr>
        <p:spPr>
          <a:xfrm rot="5400000">
            <a:off x="7557689" y="4248904"/>
            <a:ext cx="187203" cy="1138704"/>
          </a:xfrm>
          <a:custGeom>
            <a:avLst/>
            <a:gdLst/>
            <a:ahLst/>
            <a:cxnLst/>
            <a:rect l="l" t="t" r="r" b="b"/>
            <a:pathLst>
              <a:path w="10566" h="64270" extrusionOk="0">
                <a:moveTo>
                  <a:pt x="7026" y="1"/>
                </a:moveTo>
                <a:lnTo>
                  <a:pt x="1" y="8012"/>
                </a:lnTo>
                <a:lnTo>
                  <a:pt x="6044" y="14904"/>
                </a:lnTo>
                <a:lnTo>
                  <a:pt x="2" y="21793"/>
                </a:lnTo>
                <a:lnTo>
                  <a:pt x="6044" y="28686"/>
                </a:lnTo>
                <a:lnTo>
                  <a:pt x="1" y="35576"/>
                </a:lnTo>
                <a:lnTo>
                  <a:pt x="6044" y="42469"/>
                </a:lnTo>
                <a:lnTo>
                  <a:pt x="2" y="49362"/>
                </a:lnTo>
                <a:lnTo>
                  <a:pt x="6044" y="56255"/>
                </a:lnTo>
                <a:lnTo>
                  <a:pt x="984" y="62029"/>
                </a:lnTo>
                <a:lnTo>
                  <a:pt x="3540" y="64269"/>
                </a:lnTo>
                <a:lnTo>
                  <a:pt x="10564" y="56255"/>
                </a:lnTo>
                <a:lnTo>
                  <a:pt x="4522" y="49362"/>
                </a:lnTo>
                <a:lnTo>
                  <a:pt x="10564" y="42469"/>
                </a:lnTo>
                <a:lnTo>
                  <a:pt x="4522" y="35576"/>
                </a:lnTo>
                <a:lnTo>
                  <a:pt x="10565" y="28686"/>
                </a:lnTo>
                <a:lnTo>
                  <a:pt x="4522" y="21793"/>
                </a:lnTo>
                <a:lnTo>
                  <a:pt x="10565" y="14904"/>
                </a:lnTo>
                <a:lnTo>
                  <a:pt x="4522" y="8012"/>
                </a:lnTo>
                <a:lnTo>
                  <a:pt x="9582" y="2242"/>
                </a:lnTo>
                <a:lnTo>
                  <a:pt x="7026" y="1"/>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4" name="Google Shape;2024;p32"/>
          <p:cNvGrpSpPr/>
          <p:nvPr/>
        </p:nvGrpSpPr>
        <p:grpSpPr>
          <a:xfrm rot="5400000">
            <a:off x="7936836" y="1171455"/>
            <a:ext cx="691884" cy="292253"/>
            <a:chOff x="809743" y="3808106"/>
            <a:chExt cx="1195790" cy="505016"/>
          </a:xfrm>
        </p:grpSpPr>
        <p:sp>
          <p:nvSpPr>
            <p:cNvPr id="2025" name="Google Shape;2025;p32"/>
            <p:cNvSpPr/>
            <p:nvPr/>
          </p:nvSpPr>
          <p:spPr>
            <a:xfrm>
              <a:off x="809743" y="3808106"/>
              <a:ext cx="505016" cy="505016"/>
            </a:xfrm>
            <a:custGeom>
              <a:avLst/>
              <a:gdLst/>
              <a:ahLst/>
              <a:cxnLst/>
              <a:rect l="l" t="t" r="r" b="b"/>
              <a:pathLst>
                <a:path w="5937" h="5937" extrusionOk="0">
                  <a:moveTo>
                    <a:pt x="2968" y="1"/>
                  </a:moveTo>
                  <a:cubicBezTo>
                    <a:pt x="2181" y="1"/>
                    <a:pt x="1426" y="313"/>
                    <a:pt x="870" y="870"/>
                  </a:cubicBezTo>
                  <a:cubicBezTo>
                    <a:pt x="313" y="1427"/>
                    <a:pt x="0" y="2181"/>
                    <a:pt x="0" y="2969"/>
                  </a:cubicBezTo>
                  <a:cubicBezTo>
                    <a:pt x="0" y="3756"/>
                    <a:pt x="313" y="4510"/>
                    <a:pt x="870"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2"/>
            <p:cNvSpPr/>
            <p:nvPr/>
          </p:nvSpPr>
          <p:spPr>
            <a:xfrm>
              <a:off x="1155172" y="3808106"/>
              <a:ext cx="505016" cy="505016"/>
            </a:xfrm>
            <a:custGeom>
              <a:avLst/>
              <a:gdLst/>
              <a:ahLst/>
              <a:cxnLst/>
              <a:rect l="l" t="t" r="r" b="b"/>
              <a:pathLst>
                <a:path w="5937" h="5937" extrusionOk="0">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2"/>
            <p:cNvSpPr/>
            <p:nvPr/>
          </p:nvSpPr>
          <p:spPr>
            <a:xfrm>
              <a:off x="1500602" y="3808106"/>
              <a:ext cx="504931" cy="505016"/>
            </a:xfrm>
            <a:custGeom>
              <a:avLst/>
              <a:gdLst/>
              <a:ahLst/>
              <a:cxnLst/>
              <a:rect l="l" t="t" r="r" b="b"/>
              <a:pathLst>
                <a:path w="5936" h="5937" extrusionOk="0">
                  <a:moveTo>
                    <a:pt x="2968" y="1"/>
                  </a:moveTo>
                  <a:cubicBezTo>
                    <a:pt x="2181" y="1"/>
                    <a:pt x="1426" y="313"/>
                    <a:pt x="869" y="870"/>
                  </a:cubicBezTo>
                  <a:cubicBezTo>
                    <a:pt x="313" y="1427"/>
                    <a:pt x="0" y="2181"/>
                    <a:pt x="0" y="2969"/>
                  </a:cubicBezTo>
                  <a:cubicBezTo>
                    <a:pt x="0" y="3756"/>
                    <a:pt x="313" y="4510"/>
                    <a:pt x="869" y="5067"/>
                  </a:cubicBezTo>
                  <a:cubicBezTo>
                    <a:pt x="1426" y="5624"/>
                    <a:pt x="2181" y="5936"/>
                    <a:pt x="2968" y="5936"/>
                  </a:cubicBezTo>
                  <a:cubicBezTo>
                    <a:pt x="3755" y="5936"/>
                    <a:pt x="4510" y="5624"/>
                    <a:pt x="5067" y="5067"/>
                  </a:cubicBezTo>
                  <a:cubicBezTo>
                    <a:pt x="5623" y="4510"/>
                    <a:pt x="5936" y="3756"/>
                    <a:pt x="5936" y="2969"/>
                  </a:cubicBezTo>
                  <a:cubicBezTo>
                    <a:pt x="5936" y="2181"/>
                    <a:pt x="5623" y="1427"/>
                    <a:pt x="5067" y="870"/>
                  </a:cubicBezTo>
                  <a:cubicBezTo>
                    <a:pt x="4510" y="313"/>
                    <a:pt x="3755" y="1"/>
                    <a:pt x="2968" y="1"/>
                  </a:cubicBez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8" name="Google Shape;2028;p32"/>
          <p:cNvGrpSpPr/>
          <p:nvPr/>
        </p:nvGrpSpPr>
        <p:grpSpPr>
          <a:xfrm>
            <a:off x="1026733" y="4382987"/>
            <a:ext cx="670431" cy="451023"/>
            <a:chOff x="7963707" y="2800509"/>
            <a:chExt cx="337188" cy="226804"/>
          </a:xfrm>
        </p:grpSpPr>
        <p:sp>
          <p:nvSpPr>
            <p:cNvPr id="2029" name="Google Shape;2029;p32"/>
            <p:cNvSpPr/>
            <p:nvPr/>
          </p:nvSpPr>
          <p:spPr>
            <a:xfrm>
              <a:off x="7963707" y="2800509"/>
              <a:ext cx="337188" cy="226804"/>
            </a:xfrm>
            <a:custGeom>
              <a:avLst/>
              <a:gdLst/>
              <a:ahLst/>
              <a:cxnLst/>
              <a:rect l="l" t="t" r="r" b="b"/>
              <a:pathLst>
                <a:path w="29939" h="20138" extrusionOk="0">
                  <a:moveTo>
                    <a:pt x="0" y="1"/>
                  </a:moveTo>
                  <a:lnTo>
                    <a:pt x="0" y="20137"/>
                  </a:lnTo>
                  <a:lnTo>
                    <a:pt x="29938" y="20137"/>
                  </a:lnTo>
                  <a:lnTo>
                    <a:pt x="29938" y="1"/>
                  </a:lnTo>
                  <a:lnTo>
                    <a:pt x="14969" y="12656"/>
                  </a:lnTo>
                  <a:lnTo>
                    <a:pt x="0" y="1"/>
                  </a:lnTo>
                  <a:close/>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2"/>
            <p:cNvSpPr/>
            <p:nvPr/>
          </p:nvSpPr>
          <p:spPr>
            <a:xfrm>
              <a:off x="7963707" y="2800509"/>
              <a:ext cx="337165" cy="226804"/>
            </a:xfrm>
            <a:custGeom>
              <a:avLst/>
              <a:gdLst/>
              <a:ahLst/>
              <a:cxnLst/>
              <a:rect l="l" t="t" r="r" b="b"/>
              <a:pathLst>
                <a:path w="29937" h="20138" extrusionOk="0">
                  <a:moveTo>
                    <a:pt x="0" y="1"/>
                  </a:moveTo>
                  <a:lnTo>
                    <a:pt x="0" y="20137"/>
                  </a:lnTo>
                  <a:lnTo>
                    <a:pt x="29937" y="20137"/>
                  </a:lnTo>
                  <a:lnTo>
                    <a:pt x="29937" y="1"/>
                  </a:ln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2"/>
            <p:cNvSpPr/>
            <p:nvPr/>
          </p:nvSpPr>
          <p:spPr>
            <a:xfrm>
              <a:off x="7963707" y="2800509"/>
              <a:ext cx="337188" cy="142538"/>
            </a:xfrm>
            <a:custGeom>
              <a:avLst/>
              <a:gdLst/>
              <a:ahLst/>
              <a:cxnLst/>
              <a:rect l="l" t="t" r="r" b="b"/>
              <a:pathLst>
                <a:path w="29939" h="12656" extrusionOk="0">
                  <a:moveTo>
                    <a:pt x="0" y="1"/>
                  </a:moveTo>
                  <a:lnTo>
                    <a:pt x="14969" y="12656"/>
                  </a:lnTo>
                  <a:lnTo>
                    <a:pt x="29938" y="1"/>
                  </a:ln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2"/>
            <p:cNvSpPr/>
            <p:nvPr/>
          </p:nvSpPr>
          <p:spPr>
            <a:xfrm>
              <a:off x="7963707" y="2927617"/>
              <a:ext cx="148192" cy="99673"/>
            </a:xfrm>
            <a:custGeom>
              <a:avLst/>
              <a:gdLst/>
              <a:ahLst/>
              <a:cxnLst/>
              <a:rect l="l" t="t" r="r" b="b"/>
              <a:pathLst>
                <a:path w="13158" h="8850" extrusionOk="0">
                  <a:moveTo>
                    <a:pt x="13158" y="1"/>
                  </a:moveTo>
                  <a:lnTo>
                    <a:pt x="0" y="8850"/>
                  </a:lnTo>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2"/>
            <p:cNvSpPr/>
            <p:nvPr/>
          </p:nvSpPr>
          <p:spPr>
            <a:xfrm>
              <a:off x="8152714" y="2927640"/>
              <a:ext cx="148158" cy="99651"/>
            </a:xfrm>
            <a:custGeom>
              <a:avLst/>
              <a:gdLst/>
              <a:ahLst/>
              <a:cxnLst/>
              <a:rect l="l" t="t" r="r" b="b"/>
              <a:pathLst>
                <a:path w="13155" h="8848" extrusionOk="0">
                  <a:moveTo>
                    <a:pt x="13155" y="8848"/>
                  </a:moveTo>
                  <a:lnTo>
                    <a:pt x="1" y="0"/>
                  </a:lnTo>
                </a:path>
              </a:pathLst>
            </a:custGeom>
            <a:solidFill>
              <a:srgbClr val="D8BA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4" name="Google Shape;2034;p32">
            <a:hlinkClick r:id="rId3" action="ppaction://hlinksldjump"/>
          </p:cNvPr>
          <p:cNvSpPr/>
          <p:nvPr/>
        </p:nvSpPr>
        <p:spPr>
          <a:xfrm>
            <a:off x="8276500" y="178322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endParaRPr>
              <a:solidFill>
                <a:schemeClr val="dk2"/>
              </a:solidFill>
              <a:latin typeface="BioRhyme"/>
              <a:ea typeface="BioRhyme"/>
              <a:cs typeface="BioRhyme"/>
              <a:sym typeface="BioRhyme"/>
            </a:endParaRPr>
          </a:p>
        </p:txBody>
      </p:sp>
      <p:sp>
        <p:nvSpPr>
          <p:cNvPr id="2035" name="Google Shape;2035;p32">
            <a:hlinkClick r:id="rId4" action="ppaction://hlinksldjump"/>
          </p:cNvPr>
          <p:cNvSpPr/>
          <p:nvPr/>
        </p:nvSpPr>
        <p:spPr>
          <a:xfrm>
            <a:off x="8276500" y="218650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01</a:t>
            </a:r>
            <a:endParaRPr>
              <a:solidFill>
                <a:schemeClr val="dk2"/>
              </a:solidFill>
              <a:latin typeface="BioRhyme"/>
              <a:ea typeface="BioRhyme"/>
              <a:cs typeface="BioRhyme"/>
              <a:sym typeface="BioRhyme"/>
            </a:endParaRPr>
          </a:p>
        </p:txBody>
      </p:sp>
      <p:sp>
        <p:nvSpPr>
          <p:cNvPr id="2036" name="Google Shape;2036;p32">
            <a:hlinkClick r:id="rId5" action="ppaction://hlinksldjump"/>
          </p:cNvPr>
          <p:cNvSpPr/>
          <p:nvPr/>
        </p:nvSpPr>
        <p:spPr>
          <a:xfrm>
            <a:off x="8276500" y="25897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02</a:t>
            </a:r>
            <a:endParaRPr>
              <a:solidFill>
                <a:schemeClr val="dk2"/>
              </a:solidFill>
              <a:latin typeface="BioRhyme"/>
              <a:ea typeface="BioRhyme"/>
              <a:cs typeface="BioRhyme"/>
              <a:sym typeface="BioRhyme"/>
            </a:endParaRPr>
          </a:p>
        </p:txBody>
      </p:sp>
      <p:grpSp>
        <p:nvGrpSpPr>
          <p:cNvPr id="2037" name="Google Shape;2037;p32"/>
          <p:cNvGrpSpPr/>
          <p:nvPr/>
        </p:nvGrpSpPr>
        <p:grpSpPr>
          <a:xfrm>
            <a:off x="8394749" y="1900554"/>
            <a:ext cx="170732" cy="168551"/>
            <a:chOff x="6232000" y="1435050"/>
            <a:chExt cx="488225" cy="481850"/>
          </a:xfrm>
        </p:grpSpPr>
        <p:sp>
          <p:nvSpPr>
            <p:cNvPr id="2038" name="Google Shape;2038;p32"/>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39" name="Google Shape;2039;p32"/>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40" name="Google Shape;2040;p32"/>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41" name="Google Shape;2041;p32"/>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42" name="Google Shape;2042;p32"/>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043" name="Google Shape;2043;p32">
            <a:hlinkClick r:id="rId6" action="ppaction://hlinksldjump"/>
          </p:cNvPr>
          <p:cNvSpPr/>
          <p:nvPr/>
        </p:nvSpPr>
        <p:spPr>
          <a:xfrm>
            <a:off x="8276500" y="2992975"/>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03</a:t>
            </a:r>
            <a:endParaRPr>
              <a:solidFill>
                <a:schemeClr val="dk2"/>
              </a:solidFill>
              <a:latin typeface="BioRhyme"/>
              <a:ea typeface="BioRhyme"/>
              <a:cs typeface="BioRhyme"/>
              <a:sym typeface="BioRhyme"/>
            </a:endParaRPr>
          </a:p>
        </p:txBody>
      </p:sp>
      <p:sp>
        <p:nvSpPr>
          <p:cNvPr id="2044" name="Google Shape;2044;p32">
            <a:hlinkClick r:id="rId7" action="ppaction://hlinksldjump"/>
          </p:cNvPr>
          <p:cNvSpPr/>
          <p:nvPr/>
        </p:nvSpPr>
        <p:spPr>
          <a:xfrm>
            <a:off x="8276500" y="33962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04</a:t>
            </a:r>
            <a:endParaRPr>
              <a:solidFill>
                <a:schemeClr val="dk2"/>
              </a:solidFill>
              <a:latin typeface="BioRhyme"/>
              <a:ea typeface="BioRhyme"/>
              <a:cs typeface="BioRhyme"/>
              <a:sym typeface="BioRhyme"/>
            </a:endParaRPr>
          </a:p>
        </p:txBody>
      </p:sp>
      <p:sp>
        <p:nvSpPr>
          <p:cNvPr id="2045" name="Google Shape;2045;p32">
            <a:hlinkClick r:id="rId8" action="ppaction://hlinksldjump"/>
          </p:cNvPr>
          <p:cNvSpPr/>
          <p:nvPr/>
        </p:nvSpPr>
        <p:spPr>
          <a:xfrm>
            <a:off x="8276500" y="3799450"/>
            <a:ext cx="407700" cy="403200"/>
          </a:xfrm>
          <a:prstGeom prst="rect">
            <a:avLst/>
          </a:prstGeom>
          <a:solidFill>
            <a:schemeClr val="accent4"/>
          </a:solidFill>
          <a:ln w="9525" cap="flat" cmpd="sng">
            <a:solidFill>
              <a:schemeClr val="dk2"/>
            </a:solidFill>
            <a:prstDash val="solid"/>
            <a:round/>
            <a:headEnd type="none" w="sm" len="sm"/>
            <a:tailEnd type="none" w="sm" len="sm"/>
          </a:ln>
          <a:effectLst>
            <a:outerShdw blurRad="57150" dist="57150" dir="2880000" algn="bl" rotWithShape="0">
              <a:srgbClr val="9188E2"/>
            </a:outerShdw>
          </a:effectLst>
        </p:spPr>
        <p:txBody>
          <a:bodyPr spcFirstLastPara="1" wrap="square" lIns="0" tIns="91425" rIns="0" bIns="91425" anchor="ctr" anchorCtr="0">
            <a:noAutofit/>
          </a:bodyPr>
          <a:lstStyle/>
          <a:p>
            <a:pPr marL="0" lvl="0" indent="0" algn="ctr" rtl="0">
              <a:spcBef>
                <a:spcPts val="0"/>
              </a:spcBef>
              <a:spcAft>
                <a:spcPts val="0"/>
              </a:spcAft>
              <a:buNone/>
            </a:pPr>
            <a:r>
              <a:rPr lang="es">
                <a:solidFill>
                  <a:schemeClr val="dk2"/>
                </a:solidFill>
                <a:latin typeface="BioRhyme"/>
                <a:ea typeface="BioRhyme"/>
                <a:cs typeface="BioRhyme"/>
                <a:sym typeface="BioRhyme"/>
              </a:rPr>
              <a:t>05</a:t>
            </a:r>
            <a:endParaRPr>
              <a:solidFill>
                <a:schemeClr val="dk2"/>
              </a:solidFill>
              <a:latin typeface="BioRhyme"/>
              <a:ea typeface="BioRhyme"/>
              <a:cs typeface="BioRhyme"/>
              <a:sym typeface="BioRhyme"/>
            </a:endParaRPr>
          </a:p>
        </p:txBody>
      </p:sp>
      <p:sp>
        <p:nvSpPr>
          <p:cNvPr id="32" name="Google Shape;2012;p32">
            <a:extLst>
              <a:ext uri="{FF2B5EF4-FFF2-40B4-BE49-F238E27FC236}">
                <a16:creationId xmlns:a16="http://schemas.microsoft.com/office/drawing/2014/main" id="{E960A654-E8B7-400E-AA8A-30A17092C854}"/>
              </a:ext>
            </a:extLst>
          </p:cNvPr>
          <p:cNvSpPr txBox="1"/>
          <p:nvPr/>
        </p:nvSpPr>
        <p:spPr>
          <a:xfrm>
            <a:off x="774401" y="710294"/>
            <a:ext cx="7457985" cy="3672648"/>
          </a:xfrm>
          <a:prstGeom prst="rect">
            <a:avLst/>
          </a:prstGeom>
          <a:noFill/>
          <a:ln>
            <a:noFill/>
          </a:ln>
        </p:spPr>
        <p:txBody>
          <a:bodyPr spcFirstLastPara="1" wrap="square" lIns="91425" tIns="91425" rIns="91425" bIns="91425" anchor="ctr" anchorCtr="0">
            <a:noAutofit/>
          </a:bodyPr>
          <a:lstStyle/>
          <a:p>
            <a:pPr lvl="0"/>
            <a:r>
              <a:rPr lang="vi-VN" b="1">
                <a:solidFill>
                  <a:schemeClr val="dk2"/>
                </a:solidFill>
                <a:latin typeface="Lexend Deca"/>
                <a:ea typeface="Lexend Deca"/>
                <a:cs typeface="Lexend Deca"/>
                <a:sym typeface="Lexend Deca"/>
              </a:rPr>
              <a:t>Trạng thái dò thất bại và sự phục hồi</a:t>
            </a:r>
            <a:r>
              <a:rPr lang="en-US" b="1">
                <a:solidFill>
                  <a:schemeClr val="dk2"/>
                </a:solidFill>
                <a:latin typeface="Lexend Deca"/>
                <a:ea typeface="Lexend Deca"/>
                <a:cs typeface="Lexend Deca"/>
                <a:sym typeface="Lexend Deca"/>
              </a:rPr>
              <a:t>:</a:t>
            </a:r>
          </a:p>
          <a:p>
            <a:pPr marL="285750" lvl="0" indent="-285750">
              <a:buFontTx/>
              <a:buChar char="-"/>
            </a:pPr>
            <a:r>
              <a:rPr lang="vi-VN">
                <a:solidFill>
                  <a:schemeClr val="dk2"/>
                </a:solidFill>
                <a:latin typeface="Lexend Deca"/>
                <a:ea typeface="Lexend Deca"/>
                <a:cs typeface="Lexend Deca"/>
                <a:sym typeface="Lexend Deca"/>
              </a:rPr>
              <a:t>Dò thất bại là thông qua trạng thái của tin đồn (gossip), từ 1 nút xác định xem các nút khác trong hệ thống đang online hay offline. Thông tin dò thất bại cũng được sử dụng trong Cassandra để tránh định tuyến các yêu cầu từ máy khách đến các nút không thể truy cập được. </a:t>
            </a:r>
            <a:endParaRPr lang="en-US">
              <a:solidFill>
                <a:schemeClr val="dk2"/>
              </a:solidFill>
              <a:latin typeface="Lexend Deca"/>
              <a:ea typeface="Lexend Deca"/>
              <a:cs typeface="Lexend Deca"/>
              <a:sym typeface="Lexend Deca"/>
            </a:endParaRPr>
          </a:p>
          <a:p>
            <a:pPr marL="285750" lvl="0" indent="-285750">
              <a:buFontTx/>
              <a:buChar char="-"/>
            </a:pPr>
            <a:r>
              <a:rPr lang="vi-VN">
                <a:solidFill>
                  <a:schemeClr val="dk2"/>
                </a:solidFill>
                <a:latin typeface="Lexend Deca"/>
                <a:ea typeface="Lexend Deca"/>
                <a:cs typeface="Lexend Deca"/>
                <a:sym typeface="Lexend Deca"/>
              </a:rPr>
              <a:t>Trong quá trình trao đổi tin đồn, mỗi nút duy trì một cửa sổ trượt báo các thông tin tin đồn từ các nút khác trong cluster, Trong Cassandra, cấu hình phi_convict_threshold điều chỉnh độ nhạy cho việc dò thất bại. Các giá trị mặc định là fine cho hầu hết các tình huống, nhưng DataStax đề nghị tăng đến 12 cho Amazon EC2 do tắc nghẽn mạng thường xuyên xảy ra trên nền tảng đó.</a:t>
            </a:r>
            <a:endParaRPr lang="en-US">
              <a:solidFill>
                <a:schemeClr val="dk2"/>
              </a:solidFill>
              <a:latin typeface="Lexend Deca"/>
              <a:ea typeface="Lexend Deca"/>
              <a:cs typeface="Lexend Deca"/>
              <a:sym typeface="Lexend Deca"/>
            </a:endParaRPr>
          </a:p>
        </p:txBody>
      </p:sp>
    </p:spTree>
    <p:extLst>
      <p:ext uri="{BB962C8B-B14F-4D97-AF65-F5344CB8AC3E}">
        <p14:creationId xmlns:p14="http://schemas.microsoft.com/office/powerpoint/2010/main" val="108259872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afterEffect">
                                  <p:stCondLst>
                                    <p:cond delay="0"/>
                                  </p:stCondLst>
                                  <p:childTnLst>
                                    <p:animScale>
                                      <p:cBhvr>
                                        <p:cTn id="6" dur="2000" fill="hold"/>
                                        <p:tgtEl>
                                          <p:spTgt spid="2036"/>
                                        </p:tgtEl>
                                      </p:cBhvr>
                                      <p:by x="150000" y="150000"/>
                                    </p:animScale>
                                  </p:childTnLst>
                                </p:cTn>
                              </p:par>
                            </p:childTnLst>
                          </p:cTn>
                        </p:par>
                        <p:par>
                          <p:cTn id="7" fill="hold">
                            <p:stCondLst>
                              <p:cond delay="2000"/>
                            </p:stCondLst>
                            <p:childTnLst>
                              <p:par>
                                <p:cTn id="8" presetID="22" presetClass="entr" presetSubtype="8" fill="hold" grpId="0" nodeType="after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left)">
                                      <p:cBhvr>
                                        <p:cTn id="1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6" grpId="0" animBg="1"/>
      <p:bldP spid="32" grpId="0"/>
    </p:bldLst>
  </p:timing>
</p:sld>
</file>

<file path=ppt/theme/theme1.xml><?xml version="1.0" encoding="utf-8"?>
<a:theme xmlns:a="http://schemas.openxmlformats.org/drawingml/2006/main" name="Pastel Social Media Planner by Slidesgo">
  <a:themeElements>
    <a:clrScheme name="Simple Light">
      <a:dk1>
        <a:srgbClr val="FFFFFF"/>
      </a:dk1>
      <a:lt1>
        <a:srgbClr val="F3F3F3"/>
      </a:lt1>
      <a:dk2>
        <a:srgbClr val="434343"/>
      </a:dk2>
      <a:lt2>
        <a:srgbClr val="FFDFF1"/>
      </a:lt2>
      <a:accent1>
        <a:srgbClr val="FFEEE6"/>
      </a:accent1>
      <a:accent2>
        <a:srgbClr val="C2EFFF"/>
      </a:accent2>
      <a:accent3>
        <a:srgbClr val="E9DFFF"/>
      </a:accent3>
      <a:accent4>
        <a:srgbClr val="E7FEAC"/>
      </a:accent4>
      <a:accent5>
        <a:srgbClr val="FDFD98"/>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2265</Words>
  <Application>Microsoft Office PowerPoint</Application>
  <PresentationFormat>On-screen Show (16:9)</PresentationFormat>
  <Paragraphs>243</Paragraphs>
  <Slides>32</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BioRhyme</vt:lpstr>
      <vt:lpstr>Arial</vt:lpstr>
      <vt:lpstr>Calibri</vt:lpstr>
      <vt:lpstr>Lexend Deca</vt:lpstr>
      <vt:lpstr>Times New Roman</vt:lpstr>
      <vt:lpstr>Pastel Social Media Planner by Slidesgo</vt:lpstr>
      <vt:lpstr>Distributed Database – Cassandra</vt:lpstr>
      <vt:lpstr>Nội dung</vt:lpstr>
      <vt:lpstr>GIỚI THIỆU</vt:lpstr>
      <vt:lpstr>Apache Cassandra </vt:lpstr>
      <vt:lpstr>Các thành phần trong Cassandra</vt:lpstr>
      <vt:lpstr>Định lý CAP</vt:lpstr>
      <vt:lpstr>Kiến trúc Apache Cassandra</vt:lpstr>
      <vt:lpstr>Kiến trúc Apache Cassandra</vt:lpstr>
      <vt:lpstr>Kiến trúc Apache Cassandra</vt:lpstr>
      <vt:lpstr>Kiến trúc Apache Cassandra</vt:lpstr>
      <vt:lpstr>Kiến trúc Apache Cassandra</vt:lpstr>
      <vt:lpstr>Kiến trúc Apache Cassandra</vt:lpstr>
      <vt:lpstr>Kiến trúc Apache Cassandra</vt:lpstr>
      <vt:lpstr>Mô hình lưu trữ dữ liệu</vt:lpstr>
      <vt:lpstr>Mô hình lưu trữ dữ liệu</vt:lpstr>
      <vt:lpstr>Mô hình lưu trữ dữ liệu</vt:lpstr>
      <vt:lpstr>Mô hình lưu trữ dữ liệu</vt:lpstr>
      <vt:lpstr>Mô hình lưu trữ dữ liệu</vt:lpstr>
      <vt:lpstr>Mô hình lưu trữ dữ liệu</vt:lpstr>
      <vt:lpstr>Ưu và nhược điểm</vt:lpstr>
      <vt:lpstr>Ưu điểm</vt:lpstr>
      <vt:lpstr>Ưu điểm</vt:lpstr>
      <vt:lpstr>Ưu điểm</vt:lpstr>
      <vt:lpstr>Ưu điểm</vt:lpstr>
      <vt:lpstr>Nhược điểm</vt:lpstr>
      <vt:lpstr>So sánh với các HQTCSDL khác</vt:lpstr>
      <vt:lpstr>So sánh với SQL Server</vt:lpstr>
      <vt:lpstr>So sánh với SQL Server</vt:lpstr>
      <vt:lpstr>So sánh với MongoDB</vt:lpstr>
      <vt:lpstr>So sánh với MongoDB</vt:lpstr>
      <vt:lpstr>DEMO</vt:lpstr>
      <vt:lpstr>Cảm ơn  thầy và các bạn đã lắng nghe &lt;3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Database – Cassandra</dc:title>
  <cp:lastModifiedBy>Ngân Triều Đào</cp:lastModifiedBy>
  <cp:revision>5</cp:revision>
  <dcterms:modified xsi:type="dcterms:W3CDTF">2022-05-21T04:30:59Z</dcterms:modified>
</cp:coreProperties>
</file>