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258" r:id="rId2"/>
    <p:sldId id="269" r:id="rId3"/>
    <p:sldId id="261" r:id="rId4"/>
    <p:sldId id="259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84E8C9A-AD25-4903-80B8-2DC941F87E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758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latin typeface="Times New Roman" panose="02020603050405020304" pitchFamily="18" charset="0"/>
            </a:endParaRPr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4BEB21-5060-4876-9E1F-DD0F0D114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8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4B70-1267-4C0A-8043-8C14A0549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26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81000"/>
            <a:ext cx="55626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BB6AD-64E6-4A2B-B085-6E108F2BB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E36CD-D60D-481B-AA09-1999F374A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31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0B95-A2C8-4B18-86DB-C9502AB27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55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CCCDD-D057-4D6B-A912-715BBF8F58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43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4CD4D-C501-4CCA-B5BD-840F49945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4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AD1BE-00E4-49FC-BEFB-88754AAD5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3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FE177-4C85-49CD-A123-ACF7F5E91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40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3FEE0-2466-408A-9184-93969B841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5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63C41-7BAB-4796-BAFB-BC79F89D91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2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ltGray">
          <a:xfrm>
            <a:off x="609600" y="228600"/>
            <a:ext cx="8239125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016000" y="1600200"/>
            <a:ext cx="76708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50800"/>
            <a:ext cx="11811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52600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8217E2-C057-4C52-8095-272307F912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guru.com/" TargetMode="External"/><Relationship Id="rId2" Type="http://schemas.openxmlformats.org/officeDocument/2006/relationships/hyperlink" Target="http://msdn.microsoft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expert-exchange.com/" TargetMode="External"/><Relationship Id="rId4" Type="http://schemas.openxmlformats.org/officeDocument/2006/relationships/hyperlink" Target="http://codeproject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53695F-3E78-46CB-85E4-6F657D4317C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784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TRƯỜNG ĐẠI HỌC TRÀ VINH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KHOA KỸ THUẬT VÀ CÔNG NGHỆ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/>
              <a:t>BỘ MÔN CÔNG NGHỆ THÔNG TIN</a:t>
            </a: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990600" y="2514600"/>
            <a:ext cx="8001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b="1"/>
              <a:t>Bài giảng môn học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chemeClr val="tx2"/>
                </a:solidFill>
                <a:latin typeface="Arial" panose="020B0604020202020204" pitchFamily="34" charset="0"/>
              </a:rPr>
              <a:t>LẬP TRÌNH ỨNG DỤNG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5181600" y="5715000"/>
            <a:ext cx="358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/>
              <a:t>GVHD: Trịnh Quốc </a:t>
            </a:r>
            <a:r>
              <a:rPr lang="en-US" altLang="en-US" sz="1800" b="1" dirty="0" smtClean="0"/>
              <a:t>Việt</a:t>
            </a:r>
            <a:endParaRPr lang="en-US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642203-4451-46D3-B248-1573204C00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FF"/>
                </a:solidFill>
              </a:rPr>
              <a:t>Mục tiêu:</a:t>
            </a:r>
          </a:p>
          <a:p>
            <a:pPr lvl="1" algn="just" eaLnBrk="1" hangingPunct="1"/>
            <a:r>
              <a:rPr lang="en-US" altLang="en-US" smtClean="0"/>
              <a:t>Cung cấp kiến thức và kỹ năng lập trình ứng dụng trong môi trường Windows </a:t>
            </a:r>
          </a:p>
          <a:p>
            <a:pPr lvl="1" algn="just" eaLnBrk="1" hangingPunct="1"/>
            <a:r>
              <a:rPr lang="en-US" altLang="en-US" smtClean="0"/>
              <a:t>Cung cấp kiến thức lập trình C# cho các ứng dụng Windows và các hàm thư viện cơ bản.</a:t>
            </a:r>
          </a:p>
          <a:p>
            <a:pPr lvl="1" algn="just" eaLnBrk="1" hangingPunct="1"/>
            <a:r>
              <a:rPr lang="en-US" altLang="en-US" smtClean="0"/>
              <a:t>Giúp sinh viên làm quen với môi trường phát triển tích hợp hiện đại &amp; mạnh mẽ của MS là Visual Studio .NET</a:t>
            </a:r>
            <a:endParaRPr lang="en-US" altLang="en-US" smtClean="0">
              <a:solidFill>
                <a:srgbClr val="0000FF"/>
              </a:solidFill>
            </a:endParaRPr>
          </a:p>
        </p:txBody>
      </p:sp>
      <p:sp>
        <p:nvSpPr>
          <p:cNvPr id="4157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Giới thiệu chung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8574C5-D195-4DEC-ADAA-DDF52094F5D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524000"/>
            <a:ext cx="7620000" cy="50292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en-US" sz="2800" smtClean="0">
                <a:solidFill>
                  <a:srgbClr val="0000FF"/>
                </a:solidFill>
              </a:rPr>
              <a:t>Các môn đã học</a:t>
            </a:r>
            <a:endParaRPr lang="en-US" altLang="en-US" smtClean="0"/>
          </a:p>
          <a:p>
            <a:pPr lvl="1" algn="just" eaLnBrk="1" hangingPunct="1">
              <a:lnSpc>
                <a:spcPct val="130000"/>
              </a:lnSpc>
              <a:buFontTx/>
              <a:buNone/>
            </a:pPr>
            <a:r>
              <a:rPr lang="en-US" altLang="en-US" smtClean="0"/>
              <a:t>- Công nghệ phần mềm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2800" smtClean="0">
                <a:solidFill>
                  <a:srgbClr val="0000FF"/>
                </a:solidFill>
              </a:rPr>
              <a:t>Số đơn vị học trình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en-US" sz="2800" smtClean="0">
                <a:solidFill>
                  <a:srgbClr val="0000FF"/>
                </a:solidFill>
              </a:rPr>
              <a:t>     </a:t>
            </a:r>
            <a:r>
              <a:rPr lang="en-US" altLang="en-US" sz="2800" smtClean="0"/>
              <a:t>- 2 tín chỉ lý thuyết (30t)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en-US" sz="2800" smtClean="0"/>
              <a:t>     - 1 tín chỉ thực hành (30t)</a:t>
            </a:r>
            <a:r>
              <a:rPr lang="en-US" altLang="en-US" sz="2800" smtClean="0">
                <a:solidFill>
                  <a:srgbClr val="0000FF"/>
                </a:solidFill>
              </a:rPr>
              <a:t> 	</a:t>
            </a:r>
          </a:p>
        </p:txBody>
      </p:sp>
      <p:sp>
        <p:nvSpPr>
          <p:cNvPr id="41574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533400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Giới thiệu chung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0B0DFC-90A0-4D14-A03F-141D4FBAB0F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Nội dung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Kiến trúc .Net</a:t>
            </a:r>
          </a:p>
          <a:p>
            <a:pPr eaLnBrk="1" hangingPunct="1"/>
            <a:r>
              <a:rPr lang="en-US" altLang="en-US" smtClean="0"/>
              <a:t>Làm quen với lập trình C# </a:t>
            </a:r>
          </a:p>
          <a:p>
            <a:pPr eaLnBrk="1" hangingPunct="1"/>
            <a:r>
              <a:rPr lang="en-US" altLang="en-US" smtClean="0"/>
              <a:t>Windows Form</a:t>
            </a:r>
          </a:p>
          <a:p>
            <a:pPr eaLnBrk="1" hangingPunct="1"/>
            <a:r>
              <a:rPr lang="en-US" altLang="en-US" smtClean="0"/>
              <a:t>Lập trình với CSDL </a:t>
            </a:r>
          </a:p>
          <a:p>
            <a:pPr eaLnBrk="1" hangingPunct="1"/>
            <a:r>
              <a:rPr lang="en-US" altLang="en-US" smtClean="0"/>
              <a:t>Tạo báo biểu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0FBDFE-EA92-41F7-91FD-9A3707B998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533400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Tài liệu tham khảo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524000"/>
            <a:ext cx="7620000" cy="4495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600" smtClean="0"/>
              <a:t>[1] Nguyễn Anh Tài, “</a:t>
            </a:r>
            <a:r>
              <a:rPr lang="en-US" altLang="en-US" sz="2600" i="1" smtClean="0"/>
              <a:t>Lập trình ứng dụng C#</a:t>
            </a:r>
            <a:r>
              <a:rPr lang="en-US" altLang="en-US" sz="2600" smtClean="0"/>
              <a:t>”, Trung Tâm Tin Học - ĐHKHTN, 2006.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600" smtClean="0"/>
              <a:t>[2] Phạm Hữu Khang, “</a:t>
            </a:r>
            <a:r>
              <a:rPr lang="en-US" altLang="en-US" sz="2600" i="1" smtClean="0"/>
              <a:t>C# 2005</a:t>
            </a:r>
            <a:r>
              <a:rPr lang="en-US" altLang="en-US" sz="2600" smtClean="0"/>
              <a:t>”, NXB LĐXH, 2008.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600" smtClean="0"/>
              <a:t>[3]  </a:t>
            </a:r>
            <a:r>
              <a:rPr lang="en-US" altLang="en-US" sz="2600" smtClean="0">
                <a:hlinkClick r:id="rId2"/>
              </a:rPr>
              <a:t>http://msdn.microsoft.com</a:t>
            </a:r>
            <a:endParaRPr lang="en-US" altLang="en-US" sz="2600" smtClean="0"/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600" smtClean="0"/>
              <a:t>[4]  </a:t>
            </a:r>
            <a:r>
              <a:rPr lang="en-US" altLang="en-US" sz="2600" smtClean="0">
                <a:hlinkClick r:id="rId3"/>
              </a:rPr>
              <a:t>http://www.codeguru.com</a:t>
            </a:r>
            <a:endParaRPr lang="en-US" altLang="en-US" sz="2600" smtClean="0"/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600" smtClean="0"/>
              <a:t>[5]  </a:t>
            </a:r>
            <a:r>
              <a:rPr lang="en-US" altLang="en-US" sz="2600" smtClean="0">
                <a:hlinkClick r:id="rId4"/>
              </a:rPr>
              <a:t>http://codeproject.com</a:t>
            </a:r>
            <a:endParaRPr lang="en-US" altLang="en-US" sz="2600" smtClean="0"/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600" smtClean="0"/>
              <a:t>[6]  </a:t>
            </a:r>
            <a:r>
              <a:rPr lang="en-US" altLang="en-US" sz="2600" smtClean="0">
                <a:hlinkClick r:id="rId5"/>
              </a:rPr>
              <a:t>http://expert-exchange.com</a:t>
            </a:r>
            <a:endParaRPr lang="en-US" alt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CE4CA2-2F56-40AA-ACB4-536046B3922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72390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Hình thức đánh giá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371600"/>
            <a:ext cx="7696200" cy="4953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0000FF"/>
                </a:solidFill>
              </a:rPr>
              <a:t>Quá trình: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400" smtClean="0">
                <a:solidFill>
                  <a:srgbClr val="0000FF"/>
                </a:solidFill>
              </a:rPr>
              <a:t>	</a:t>
            </a:r>
            <a:r>
              <a:rPr lang="en-US" altLang="en-US" sz="2400" smtClean="0"/>
              <a:t>- (Bài kiểm 1 + Bài kiểm 2)/2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400" smtClean="0"/>
              <a:t>	- Hình thức: Thực hành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400" smtClean="0"/>
              <a:t>	- Trọng số: 50%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0000FF"/>
                </a:solidFill>
              </a:rPr>
              <a:t>Kết thúc môn: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400" smtClean="0">
                <a:solidFill>
                  <a:srgbClr val="0000FF"/>
                </a:solidFill>
              </a:rPr>
              <a:t>	- </a:t>
            </a:r>
            <a:r>
              <a:rPr lang="en-US" altLang="en-US" sz="2400" smtClean="0"/>
              <a:t>Hình thức: Thực hành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en-US" sz="2400" smtClean="0"/>
              <a:t>	- Trọng số: 50%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0000FF"/>
                </a:solidFill>
              </a:rPr>
              <a:t>Tổng kết TB = (Quá trình + Kết thúc môn)/2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en-US" altLang="en-US" sz="2800" u="sng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en-US" sz="2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DCE5EF-F632-4E92-8FE5-CFAEEB9E7C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0"/>
            <a:ext cx="76200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Q&amp;A</a:t>
            </a:r>
            <a:endParaRPr lang="vi-VN" altLang="en-US" smtClean="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505200" y="1752600"/>
            <a:ext cx="1857375" cy="3995738"/>
            <a:chOff x="2208" y="768"/>
            <a:chExt cx="1170" cy="2517"/>
          </a:xfrm>
        </p:grpSpPr>
        <p:sp>
          <p:nvSpPr>
            <p:cNvPr id="10245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dbl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0" rIns="9144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BaiGiang_PTTK_CD_in</Template>
  <TotalTime>95</TotalTime>
  <Words>238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Notebook</vt:lpstr>
      <vt:lpstr>PowerPoint Presentation</vt:lpstr>
      <vt:lpstr>Giới thiệu chung</vt:lpstr>
      <vt:lpstr>Giới thiệu chung</vt:lpstr>
      <vt:lpstr>Nội dung </vt:lpstr>
      <vt:lpstr>Tài liệu tham khảo</vt:lpstr>
      <vt:lpstr>Hình thức đánh giá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ứng dụng</dc:title>
  <dc:subject>Gioi thieu</dc:subject>
  <dc:creator>*</dc:creator>
  <cp:keywords>Gioi thieu</cp:keywords>
  <cp:lastModifiedBy>Trịnh Quốc Việt</cp:lastModifiedBy>
  <cp:revision>44</cp:revision>
  <dcterms:created xsi:type="dcterms:W3CDTF">2009-09-17T05:57:33Z</dcterms:created>
  <dcterms:modified xsi:type="dcterms:W3CDTF">2019-01-05T00:39:58Z</dcterms:modified>
</cp:coreProperties>
</file>