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6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811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800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73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2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30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551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684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057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746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3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51F8F-44F6-4A62-956F-5F02C4ABC586}" type="datetimeFigureOut">
              <a:rPr lang="es-PE" smtClean="0"/>
              <a:t>12/10/2017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C2B878-3582-4F6F-998D-5C543EBE1E7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8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50008"/>
          </a:xfrm>
        </p:spPr>
        <p:txBody>
          <a:bodyPr>
            <a:normAutofit/>
          </a:bodyPr>
          <a:lstStyle/>
          <a:p>
            <a:r>
              <a:rPr lang="es-PE" i="1" u="sng" dirty="0" err="1"/>
              <a:t>Squad</a:t>
            </a:r>
            <a:r>
              <a:rPr lang="es-PE" i="1" u="sng" dirty="0"/>
              <a:t> </a:t>
            </a:r>
            <a:r>
              <a:rPr lang="es-PE" i="1" u="sng" dirty="0" smtClean="0"/>
              <a:t>       </a:t>
            </a:r>
            <a:r>
              <a:rPr lang="es-PE" b="1" i="1" u="sng" dirty="0" err="1" smtClean="0"/>
              <a:t>String</a:t>
            </a:r>
            <a:r>
              <a:rPr lang="es-PE" b="1" i="1" u="sng" dirty="0" smtClean="0"/>
              <a:t> </a:t>
            </a:r>
            <a:r>
              <a:rPr lang="es-PE" b="1" i="1" u="sng" dirty="0" err="1" smtClean="0"/>
              <a:t>Figther</a:t>
            </a:r>
            <a:r>
              <a:rPr lang="es-PE" b="1" i="1" u="sng" dirty="0" smtClean="0"/>
              <a:t/>
            </a:r>
            <a:br>
              <a:rPr lang="es-PE" b="1" i="1" u="sng" dirty="0" smtClean="0"/>
            </a:b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03861" y="2521131"/>
            <a:ext cx="2621281" cy="17424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1" dirty="0" smtClean="0"/>
              <a:t>Ada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1" dirty="0" smtClean="0"/>
              <a:t>Adriana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1" dirty="0" smtClean="0"/>
              <a:t>Aurora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1" dirty="0" smtClean="0"/>
              <a:t>Paola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82281" y="432262"/>
            <a:ext cx="10456280" cy="1045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sz="2400" b="1" i="1" u="sng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5852160" y="2620950"/>
            <a:ext cx="235566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1" dirty="0" smtClean="0"/>
              <a:t>ROMINA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1" dirty="0" smtClean="0"/>
              <a:t>YENNY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1" dirty="0" smtClean="0"/>
              <a:t>YOSS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56719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0" y="0"/>
            <a:ext cx="12146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2281" y="432262"/>
            <a:ext cx="10456280" cy="1045980"/>
          </a:xfrm>
        </p:spPr>
        <p:txBody>
          <a:bodyPr>
            <a:normAutofit/>
          </a:bodyPr>
          <a:lstStyle/>
          <a:p>
            <a:pPr algn="l"/>
            <a:r>
              <a:rPr lang="es-PE" sz="2400" i="1" u="sng" dirty="0" err="1" smtClean="0"/>
              <a:t>Squad</a:t>
            </a:r>
            <a:r>
              <a:rPr lang="es-PE" sz="2400" i="1" u="sng" dirty="0" smtClean="0"/>
              <a:t>                ___________________________________________ </a:t>
            </a:r>
            <a:r>
              <a:rPr lang="es-PE" sz="2400" b="1" i="1" u="sng" dirty="0" err="1" smtClean="0"/>
              <a:t>String</a:t>
            </a:r>
            <a:r>
              <a:rPr lang="es-PE" sz="2400" b="1" i="1" u="sng" dirty="0" smtClean="0"/>
              <a:t> </a:t>
            </a:r>
            <a:r>
              <a:rPr lang="es-PE" sz="2400" b="1" i="1" u="sng" dirty="0" err="1" smtClean="0"/>
              <a:t>Figther</a:t>
            </a:r>
            <a:endParaRPr lang="es-PE" sz="2400" b="1" i="1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9046" y="1894719"/>
            <a:ext cx="10226634" cy="706437"/>
          </a:xfrm>
        </p:spPr>
        <p:txBody>
          <a:bodyPr>
            <a:normAutofit/>
          </a:bodyPr>
          <a:lstStyle/>
          <a:p>
            <a:r>
              <a:rPr lang="es-PE" sz="3600" dirty="0" smtClean="0"/>
              <a:t>Algoritmo : Cifrado Cesar</a:t>
            </a:r>
            <a:endParaRPr lang="es-PE" sz="3600" dirty="0"/>
          </a:p>
        </p:txBody>
      </p:sp>
      <p:grpSp>
        <p:nvGrpSpPr>
          <p:cNvPr id="22" name="Grupo 21"/>
          <p:cNvGrpSpPr/>
          <p:nvPr/>
        </p:nvGrpSpPr>
        <p:grpSpPr>
          <a:xfrm>
            <a:off x="1072737" y="2708694"/>
            <a:ext cx="9760773" cy="3368584"/>
            <a:chOff x="1072737" y="2708694"/>
            <a:chExt cx="9760773" cy="3368584"/>
          </a:xfrm>
        </p:grpSpPr>
        <p:grpSp>
          <p:nvGrpSpPr>
            <p:cNvPr id="17" name="Grupo 16"/>
            <p:cNvGrpSpPr/>
            <p:nvPr/>
          </p:nvGrpSpPr>
          <p:grpSpPr>
            <a:xfrm>
              <a:off x="2016081" y="2708694"/>
              <a:ext cx="8817429" cy="1362105"/>
              <a:chOff x="929046" y="2871839"/>
              <a:chExt cx="8817429" cy="1362105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3249485" y="3339410"/>
                <a:ext cx="1611481" cy="8945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4000" dirty="0" smtClean="0"/>
                  <a:t>Word</a:t>
                </a:r>
                <a:endParaRPr lang="es-PE" sz="4000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60966" y="3071894"/>
                <a:ext cx="1085850" cy="1162050"/>
              </a:xfrm>
              <a:prstGeom prst="rect">
                <a:avLst/>
              </a:prstGeom>
            </p:spPr>
          </p:pic>
          <p:sp>
            <p:nvSpPr>
              <p:cNvPr id="6" name="CuadroTexto 5"/>
              <p:cNvSpPr txBox="1"/>
              <p:nvPr/>
            </p:nvSpPr>
            <p:spPr>
              <a:xfrm>
                <a:off x="4982540" y="2871839"/>
                <a:ext cx="964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>
                    <a:solidFill>
                      <a:srgbClr val="FF0000"/>
                    </a:solidFill>
                  </a:rPr>
                  <a:t>Cifrado</a:t>
                </a:r>
                <a:endParaRPr lang="es-PE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5980659" y="3339410"/>
                <a:ext cx="3765816" cy="89453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4000" dirty="0" smtClean="0"/>
                  <a:t>Word Cifrado</a:t>
                </a:r>
                <a:endParaRPr lang="es-PE" sz="4000" dirty="0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929046" y="3339410"/>
                <a:ext cx="1772195" cy="89453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4000" dirty="0" smtClean="0"/>
                  <a:t>Opción</a:t>
                </a:r>
                <a:endParaRPr lang="es-PE" sz="4000" dirty="0"/>
              </a:p>
            </p:txBody>
          </p:sp>
          <p:sp>
            <p:nvSpPr>
              <p:cNvPr id="14" name="Flecha derecha 13"/>
              <p:cNvSpPr/>
              <p:nvPr/>
            </p:nvSpPr>
            <p:spPr>
              <a:xfrm>
                <a:off x="2708310" y="3667546"/>
                <a:ext cx="548244" cy="23826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2016081" y="4617635"/>
              <a:ext cx="8810360" cy="1459643"/>
              <a:chOff x="882280" y="4839703"/>
              <a:chExt cx="8810360" cy="1459643"/>
            </a:xfrm>
          </p:grpSpPr>
          <p:sp>
            <p:nvSpPr>
              <p:cNvPr id="10" name="CuadroTexto 9"/>
              <p:cNvSpPr txBox="1"/>
              <p:nvPr/>
            </p:nvSpPr>
            <p:spPr>
              <a:xfrm>
                <a:off x="4771665" y="4839703"/>
                <a:ext cx="13719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000" b="1" dirty="0" smtClean="0">
                    <a:solidFill>
                      <a:srgbClr val="00B050"/>
                    </a:solidFill>
                  </a:rPr>
                  <a:t>Descifrado</a:t>
                </a:r>
                <a:endParaRPr lang="es-PE" sz="20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882280" y="5156346"/>
                <a:ext cx="8810360" cy="1143000"/>
                <a:chOff x="882280" y="5156346"/>
                <a:chExt cx="8810360" cy="1143000"/>
              </a:xfrm>
            </p:grpSpPr>
            <p:pic>
              <p:nvPicPr>
                <p:cNvPr id="13" name="Imagen 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28067" y="5156346"/>
                  <a:ext cx="1162050" cy="1143000"/>
                </a:xfrm>
                <a:prstGeom prst="rect">
                  <a:avLst/>
                </a:prstGeom>
              </p:spPr>
            </p:pic>
            <p:sp>
              <p:nvSpPr>
                <p:cNvPr id="11" name="Rectángulo 10"/>
                <p:cNvSpPr/>
                <p:nvPr/>
              </p:nvSpPr>
              <p:spPr>
                <a:xfrm>
                  <a:off x="3226043" y="5239813"/>
                  <a:ext cx="1611481" cy="8945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4000" dirty="0" smtClean="0"/>
                    <a:t>Word</a:t>
                  </a:r>
                  <a:endParaRPr lang="es-PE" sz="4000" dirty="0"/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5980659" y="5221555"/>
                  <a:ext cx="3711981" cy="89453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4000" dirty="0" smtClean="0"/>
                    <a:t>Word Descifrado</a:t>
                  </a:r>
                  <a:endParaRPr lang="es-PE" sz="4000" dirty="0"/>
                </a:p>
              </p:txBody>
            </p:sp>
            <p:sp>
              <p:nvSpPr>
                <p:cNvPr id="16" name="Rectángulo 15"/>
                <p:cNvSpPr/>
                <p:nvPr/>
              </p:nvSpPr>
              <p:spPr>
                <a:xfrm>
                  <a:off x="882280" y="5239813"/>
                  <a:ext cx="1772195" cy="89453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4000" dirty="0" smtClean="0"/>
                    <a:t>Opción</a:t>
                  </a:r>
                  <a:endParaRPr lang="es-PE" sz="4000" dirty="0"/>
                </a:p>
              </p:txBody>
            </p:sp>
            <p:sp>
              <p:nvSpPr>
                <p:cNvPr id="18" name="Flecha derecha 17"/>
                <p:cNvSpPr/>
                <p:nvPr/>
              </p:nvSpPr>
              <p:spPr>
                <a:xfrm>
                  <a:off x="2666137" y="5608715"/>
                  <a:ext cx="548244" cy="23826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21" name="Elipse 20"/>
            <p:cNvSpPr/>
            <p:nvPr/>
          </p:nvSpPr>
          <p:spPr>
            <a:xfrm>
              <a:off x="1072737" y="3362190"/>
              <a:ext cx="600891" cy="566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solidFill>
                    <a:schemeClr val="bg1"/>
                  </a:solidFill>
                </a:rPr>
                <a:t>1</a:t>
              </a: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1086544" y="5181813"/>
              <a:ext cx="600891" cy="566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bg1"/>
                  </a:solidFill>
                </a:rPr>
                <a:t>2</a:t>
              </a:r>
              <a:endParaRPr lang="es-P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42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19" y="10918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Cifrado Cesar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4" name="Marcador de contenido 3"/>
          <p:cNvSpPr txBox="1">
            <a:spLocks noGrp="1"/>
          </p:cNvSpPr>
          <p:nvPr>
            <p:ph sz="half" idx="1"/>
          </p:nvPr>
        </p:nvSpPr>
        <p:spPr>
          <a:xfrm>
            <a:off x="973719" y="1870300"/>
            <a:ext cx="518160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 espacios</a:t>
            </a:r>
          </a:p>
          <a:p>
            <a:r>
              <a:rPr lang="es-PE" dirty="0" smtClean="0"/>
              <a:t>No vacío</a:t>
            </a:r>
          </a:p>
          <a:p>
            <a:r>
              <a:rPr lang="es-PE" dirty="0" smtClean="0"/>
              <a:t>Sólo Números (1) </a:t>
            </a:r>
            <a:r>
              <a:rPr lang="es-PE" dirty="0" err="1" smtClean="0"/>
              <a:t>ó</a:t>
            </a:r>
            <a:r>
              <a:rPr lang="es-PE" dirty="0" smtClean="0"/>
              <a:t> (2)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>
          <a:xfrm>
            <a:off x="7210695" y="1870300"/>
            <a:ext cx="4051663" cy="4007986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PE" dirty="0" smtClean="0"/>
              <a:t>1era Validación</a:t>
            </a:r>
          </a:p>
          <a:p>
            <a:pPr marL="0" indent="0">
              <a:buNone/>
            </a:pPr>
            <a:endParaRPr lang="es-PE" dirty="0"/>
          </a:p>
        </p:txBody>
      </p:sp>
      <p:grpSp>
        <p:nvGrpSpPr>
          <p:cNvPr id="9" name="Grupo 8"/>
          <p:cNvGrpSpPr/>
          <p:nvPr/>
        </p:nvGrpSpPr>
        <p:grpSpPr>
          <a:xfrm>
            <a:off x="7878756" y="2785756"/>
            <a:ext cx="2715539" cy="2736014"/>
            <a:chOff x="8205057" y="2062198"/>
            <a:chExt cx="2715539" cy="2736014"/>
          </a:xfrm>
        </p:grpSpPr>
        <p:sp>
          <p:nvSpPr>
            <p:cNvPr id="5" name="Rectángulo 4"/>
            <p:cNvSpPr/>
            <p:nvPr/>
          </p:nvSpPr>
          <p:spPr>
            <a:xfrm>
              <a:off x="9148401" y="2062198"/>
              <a:ext cx="1772195" cy="8945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4000" dirty="0" smtClean="0"/>
                <a:t>Opción</a:t>
              </a:r>
              <a:endParaRPr lang="es-PE" sz="4000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9148401" y="3903678"/>
              <a:ext cx="1772195" cy="8945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4000" dirty="0" smtClean="0"/>
                <a:t>Opción</a:t>
              </a:r>
              <a:endParaRPr lang="es-PE" sz="4000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8205057" y="2248123"/>
              <a:ext cx="600891" cy="566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solidFill>
                    <a:schemeClr val="bg1"/>
                  </a:solidFill>
                </a:rPr>
                <a:t>1</a:t>
              </a: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8218864" y="4067746"/>
              <a:ext cx="600891" cy="566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bg1"/>
                  </a:solidFill>
                </a:rPr>
                <a:t>2</a:t>
              </a:r>
              <a:endParaRPr lang="es-PE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ítulo 1"/>
          <p:cNvSpPr txBox="1">
            <a:spLocks/>
          </p:cNvSpPr>
          <p:nvPr/>
        </p:nvSpPr>
        <p:spPr>
          <a:xfrm>
            <a:off x="897519" y="326058"/>
            <a:ext cx="10456280" cy="104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i="1" u="sng" dirty="0" err="1" smtClean="0"/>
              <a:t>Squad</a:t>
            </a:r>
            <a:r>
              <a:rPr lang="es-PE" sz="2400" i="1" u="sng" dirty="0" smtClean="0"/>
              <a:t>                ___________________________________________ </a:t>
            </a:r>
            <a:r>
              <a:rPr lang="es-PE" sz="2400" b="1" i="1" u="sng" dirty="0" err="1" smtClean="0"/>
              <a:t>String</a:t>
            </a:r>
            <a:r>
              <a:rPr lang="es-PE" sz="2400" b="1" i="1" u="sng" dirty="0" smtClean="0"/>
              <a:t> </a:t>
            </a:r>
            <a:r>
              <a:rPr lang="es-PE" sz="2400" b="1" i="1" u="sng" dirty="0" err="1" smtClean="0"/>
              <a:t>Figther</a:t>
            </a:r>
            <a:endParaRPr lang="es-PE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557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" y="0"/>
            <a:ext cx="12183233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795337"/>
            <a:ext cx="109823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19" y="10918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Cifrado Cesar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4" name="Marcador de contenido 3"/>
          <p:cNvSpPr txBox="1">
            <a:spLocks noGrp="1"/>
          </p:cNvSpPr>
          <p:nvPr>
            <p:ph sz="half" idx="1"/>
          </p:nvPr>
        </p:nvSpPr>
        <p:spPr>
          <a:xfrm>
            <a:off x="973719" y="1870300"/>
            <a:ext cx="5181600" cy="29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 espacios</a:t>
            </a:r>
          </a:p>
          <a:p>
            <a:r>
              <a:rPr lang="es-PE" dirty="0" smtClean="0"/>
              <a:t>No vacío</a:t>
            </a:r>
          </a:p>
          <a:p>
            <a:r>
              <a:rPr lang="es-PE" dirty="0" smtClean="0"/>
              <a:t>Sólo Letras ( mayúsculas y minúsculas) y Espacios</a:t>
            </a:r>
          </a:p>
          <a:p>
            <a:r>
              <a:rPr lang="es-PE" dirty="0" smtClean="0"/>
              <a:t>No otros caracteres.</a:t>
            </a:r>
            <a:endParaRPr lang="es-PE" dirty="0"/>
          </a:p>
          <a:p>
            <a:endParaRPr lang="es-PE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>
          <a:xfrm>
            <a:off x="7210695" y="1870300"/>
            <a:ext cx="4051663" cy="4007986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PE" dirty="0" smtClean="0"/>
              <a:t>2da Validación</a:t>
            </a:r>
          </a:p>
          <a:p>
            <a:pPr marL="0" indent="0">
              <a:buNone/>
            </a:pPr>
            <a:endParaRPr lang="es-PE" dirty="0"/>
          </a:p>
        </p:txBody>
      </p:sp>
      <p:grpSp>
        <p:nvGrpSpPr>
          <p:cNvPr id="9" name="Grupo 8"/>
          <p:cNvGrpSpPr/>
          <p:nvPr/>
        </p:nvGrpSpPr>
        <p:grpSpPr>
          <a:xfrm>
            <a:off x="7878756" y="2971681"/>
            <a:ext cx="614698" cy="2386020"/>
            <a:chOff x="8205057" y="2248123"/>
            <a:chExt cx="614698" cy="2386020"/>
          </a:xfrm>
        </p:grpSpPr>
        <p:sp>
          <p:nvSpPr>
            <p:cNvPr id="7" name="Elipse 6"/>
            <p:cNvSpPr/>
            <p:nvPr/>
          </p:nvSpPr>
          <p:spPr>
            <a:xfrm>
              <a:off x="8205057" y="2248123"/>
              <a:ext cx="600891" cy="566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solidFill>
                    <a:schemeClr val="bg1"/>
                  </a:solidFill>
                </a:rPr>
                <a:t>1</a:t>
              </a: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8218864" y="4067746"/>
              <a:ext cx="600891" cy="566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bg1"/>
                  </a:solidFill>
                </a:rPr>
                <a:t>2</a:t>
              </a:r>
              <a:endParaRPr lang="es-PE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ítulo 1"/>
          <p:cNvSpPr txBox="1">
            <a:spLocks/>
          </p:cNvSpPr>
          <p:nvPr/>
        </p:nvSpPr>
        <p:spPr>
          <a:xfrm>
            <a:off x="897519" y="326058"/>
            <a:ext cx="10456280" cy="104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i="1" u="sng" dirty="0" err="1" smtClean="0"/>
              <a:t>Squad</a:t>
            </a:r>
            <a:r>
              <a:rPr lang="es-PE" sz="2400" i="1" u="sng" dirty="0" smtClean="0"/>
              <a:t>                ___________________________________________ </a:t>
            </a:r>
            <a:r>
              <a:rPr lang="es-PE" sz="2400" b="1" i="1" u="sng" dirty="0" err="1" smtClean="0"/>
              <a:t>String</a:t>
            </a:r>
            <a:r>
              <a:rPr lang="es-PE" sz="2400" b="1" i="1" u="sng" dirty="0" smtClean="0"/>
              <a:t> </a:t>
            </a:r>
            <a:r>
              <a:rPr lang="es-PE" sz="2400" b="1" i="1" u="sng" dirty="0" err="1" smtClean="0"/>
              <a:t>Figther</a:t>
            </a:r>
            <a:endParaRPr lang="es-PE" sz="2400" b="1" i="1" u="sng" dirty="0"/>
          </a:p>
        </p:txBody>
      </p:sp>
      <p:sp>
        <p:nvSpPr>
          <p:cNvPr id="12" name="Rectángulo 11"/>
          <p:cNvSpPr/>
          <p:nvPr/>
        </p:nvSpPr>
        <p:spPr>
          <a:xfrm>
            <a:off x="8822100" y="2807612"/>
            <a:ext cx="1611481" cy="89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/>
              <a:t>Word</a:t>
            </a:r>
            <a:endParaRPr lang="es-PE" sz="4000" dirty="0"/>
          </a:p>
        </p:txBody>
      </p:sp>
      <p:sp>
        <p:nvSpPr>
          <p:cNvPr id="13" name="Rectángulo 12"/>
          <p:cNvSpPr/>
          <p:nvPr/>
        </p:nvSpPr>
        <p:spPr>
          <a:xfrm>
            <a:off x="8822099" y="4627235"/>
            <a:ext cx="1611481" cy="89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/>
              <a:t>Word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12566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1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19" y="10918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Cifrado Cesar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4" name="Marcador de contenido 3"/>
          <p:cNvSpPr txBox="1">
            <a:spLocks noGrp="1"/>
          </p:cNvSpPr>
          <p:nvPr>
            <p:ph sz="half" idx="1"/>
          </p:nvPr>
        </p:nvSpPr>
        <p:spPr>
          <a:xfrm>
            <a:off x="973719" y="1870300"/>
            <a:ext cx="5181600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Para mayúsculas</a:t>
            </a:r>
          </a:p>
          <a:p>
            <a:endParaRPr lang="es-PE" dirty="0" smtClean="0"/>
          </a:p>
          <a:p>
            <a:r>
              <a:rPr lang="es-PE" dirty="0" smtClean="0"/>
              <a:t>Para minúsculas</a:t>
            </a:r>
            <a:endParaRPr lang="es-PE" dirty="0"/>
          </a:p>
          <a:p>
            <a:endParaRPr lang="es-PE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>
          <a:xfrm>
            <a:off x="7210695" y="1870300"/>
            <a:ext cx="4051663" cy="4007986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PE" b="1" dirty="0" smtClean="0">
                <a:solidFill>
                  <a:srgbClr val="FF0000"/>
                </a:solidFill>
              </a:rPr>
              <a:t>Cifrado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7" name="Elipse 6"/>
          <p:cNvSpPr/>
          <p:nvPr/>
        </p:nvSpPr>
        <p:spPr>
          <a:xfrm>
            <a:off x="7826505" y="3324378"/>
            <a:ext cx="600891" cy="5663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1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97519" y="326058"/>
            <a:ext cx="10456280" cy="104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i="1" u="sng" dirty="0" err="1" smtClean="0"/>
              <a:t>Squad</a:t>
            </a:r>
            <a:r>
              <a:rPr lang="es-PE" sz="2400" i="1" u="sng" dirty="0" smtClean="0"/>
              <a:t>                ___________________________________________ </a:t>
            </a:r>
            <a:r>
              <a:rPr lang="es-PE" sz="2400" b="1" i="1" u="sng" dirty="0" err="1" smtClean="0"/>
              <a:t>String</a:t>
            </a:r>
            <a:r>
              <a:rPr lang="es-PE" sz="2400" b="1" i="1" u="sng" dirty="0" smtClean="0"/>
              <a:t> </a:t>
            </a:r>
            <a:r>
              <a:rPr lang="es-PE" sz="2400" b="1" i="1" u="sng" dirty="0" err="1" smtClean="0"/>
              <a:t>Figther</a:t>
            </a:r>
            <a:endParaRPr lang="es-PE" sz="2400" b="1" i="1" u="sng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036" y="2501208"/>
            <a:ext cx="1560742" cy="167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1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519" y="10918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Cifrado Cesar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4" name="Marcador de contenido 3"/>
          <p:cNvSpPr txBox="1">
            <a:spLocks noGrp="1"/>
          </p:cNvSpPr>
          <p:nvPr>
            <p:ph sz="half" idx="1"/>
          </p:nvPr>
        </p:nvSpPr>
        <p:spPr>
          <a:xfrm>
            <a:off x="973719" y="1870300"/>
            <a:ext cx="5181600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Para mayúsculas</a:t>
            </a:r>
          </a:p>
          <a:p>
            <a:endParaRPr lang="es-PE" dirty="0" smtClean="0"/>
          </a:p>
          <a:p>
            <a:r>
              <a:rPr lang="es-PE" dirty="0" smtClean="0"/>
              <a:t>Para minúsculas</a:t>
            </a:r>
            <a:endParaRPr lang="es-PE" dirty="0"/>
          </a:p>
          <a:p>
            <a:endParaRPr lang="es-PE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>
          <a:xfrm>
            <a:off x="7210695" y="1870300"/>
            <a:ext cx="4051663" cy="4007986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PE" b="1" dirty="0" smtClean="0">
                <a:solidFill>
                  <a:srgbClr val="00B050"/>
                </a:solidFill>
              </a:rPr>
              <a:t>Descifrado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7" name="Elipse 6"/>
          <p:cNvSpPr/>
          <p:nvPr/>
        </p:nvSpPr>
        <p:spPr>
          <a:xfrm>
            <a:off x="7826505" y="3324378"/>
            <a:ext cx="600891" cy="5663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97519" y="326058"/>
            <a:ext cx="10456280" cy="104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i="1" u="sng" dirty="0" err="1" smtClean="0"/>
              <a:t>Squad</a:t>
            </a:r>
            <a:r>
              <a:rPr lang="es-PE" sz="2400" i="1" u="sng" dirty="0" smtClean="0"/>
              <a:t>                ___________________________________________ </a:t>
            </a:r>
            <a:r>
              <a:rPr lang="es-PE" sz="2400" b="1" i="1" u="sng" dirty="0" err="1" smtClean="0"/>
              <a:t>String</a:t>
            </a:r>
            <a:r>
              <a:rPr lang="es-PE" sz="2400" b="1" i="1" u="sng" dirty="0" smtClean="0"/>
              <a:t> </a:t>
            </a:r>
            <a:r>
              <a:rPr lang="es-PE" sz="2400" b="1" i="1" u="sng" dirty="0" err="1" smtClean="0"/>
              <a:t>Figther</a:t>
            </a:r>
            <a:endParaRPr lang="es-PE" sz="2400" b="1" i="1" u="sng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176" y="2915646"/>
            <a:ext cx="1569616" cy="15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108</Words>
  <Application>Microsoft Office PowerPoint</Application>
  <PresentationFormat>Panorámica</PresentationFormat>
  <Paragraphs>55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Retrospección</vt:lpstr>
      <vt:lpstr>Squad        String Figther </vt:lpstr>
      <vt:lpstr>Squad                ___________________________________________ String Figther</vt:lpstr>
      <vt:lpstr>Cifrado Cesar </vt:lpstr>
      <vt:lpstr>Presentación de PowerPoint</vt:lpstr>
      <vt:lpstr>Cifrado Cesar </vt:lpstr>
      <vt:lpstr>Presentación de PowerPoint</vt:lpstr>
      <vt:lpstr>Cifrado Cesar </vt:lpstr>
      <vt:lpstr>Presentación de PowerPoint</vt:lpstr>
      <vt:lpstr>Cifrado Cesar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Figther</dc:title>
  <dc:creator>Yenny</dc:creator>
  <cp:lastModifiedBy>Yenny</cp:lastModifiedBy>
  <cp:revision>18</cp:revision>
  <dcterms:created xsi:type="dcterms:W3CDTF">2017-10-12T19:45:43Z</dcterms:created>
  <dcterms:modified xsi:type="dcterms:W3CDTF">2017-10-12T22:30:22Z</dcterms:modified>
</cp:coreProperties>
</file>