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ource Code Pro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2000"/>
              <a:buNone/>
              <a:defRPr sz="12000"/>
            </a:lvl1pPr>
            <a:lvl2pPr lvl="1">
              <a:spcBef>
                <a:spcPts val="0"/>
              </a:spcBef>
              <a:buSzPts val="12000"/>
              <a:buNone/>
              <a:defRPr sz="12000"/>
            </a:lvl2pPr>
            <a:lvl3pPr lvl="2">
              <a:spcBef>
                <a:spcPts val="0"/>
              </a:spcBef>
              <a:buSzPts val="12000"/>
              <a:buNone/>
              <a:defRPr sz="12000"/>
            </a:lvl3pPr>
            <a:lvl4pPr lvl="3">
              <a:spcBef>
                <a:spcPts val="0"/>
              </a:spcBef>
              <a:buSzPts val="12000"/>
              <a:buNone/>
              <a:defRPr sz="12000"/>
            </a:lvl4pPr>
            <a:lvl5pPr lvl="4">
              <a:spcBef>
                <a:spcPts val="0"/>
              </a:spcBef>
              <a:buSzPts val="12000"/>
              <a:buNone/>
              <a:defRPr sz="12000"/>
            </a:lvl5pPr>
            <a:lvl6pPr lvl="5">
              <a:spcBef>
                <a:spcPts val="0"/>
              </a:spcBef>
              <a:buSzPts val="12000"/>
              <a:buNone/>
              <a:defRPr sz="12000"/>
            </a:lvl6pPr>
            <a:lvl7pPr lvl="6">
              <a:spcBef>
                <a:spcPts val="0"/>
              </a:spcBef>
              <a:buSzPts val="12000"/>
              <a:buNone/>
              <a:defRPr sz="12000"/>
            </a:lvl7pPr>
            <a:lvl8pPr lvl="7">
              <a:spcBef>
                <a:spcPts val="0"/>
              </a:spcBef>
              <a:buSzPts val="12000"/>
              <a:buNone/>
              <a:defRPr sz="12000"/>
            </a:lvl8pPr>
            <a:lvl9pPr lvl="8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30800" y="2808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 sz="4500"/>
              <a:t>“nombre de la #solución”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30800" y="33848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nombre del #equipo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9625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el problema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describe el reto elegido y el problema identificado. sé lo más directo posible. no florees. escríbelo como si se lo tuvieras que explicar a un niño de 7 años.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"/>
              <a:t>(trata de ser lo más claro y conciso posible en máximo 5 líneas.)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la solución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describe cómo es que tu propuesta soluciona el problema identificado. no se trata de describir las </a:t>
            </a:r>
            <a:r>
              <a:rPr lang="es"/>
              <a:t>funcionalidades o ventajas tecnológicas</a:t>
            </a:r>
            <a:r>
              <a:rPr lang="es"/>
              <a:t> de tu solución. se trata de comunicar “qué logran los usuarios al usar tu solución”.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(trata de ser lo más claro y conciso posible. </a:t>
            </a:r>
            <a:r>
              <a:rPr lang="es"/>
              <a:t>usa pantallazos, bocetos, diseños, etc.)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demo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muestra la funcionalidad de tu solución.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430800" y="2808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4500"/>
              <a:t>Inicio de Demo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URL SOLUCION (si aplica)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/>
              <a:t>URL GitHub (si aplica)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indicadores de éxito y fracaso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s"/>
              <a:t>cómo visualizas “el éxito” de tu solución.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s"/>
              <a:t>¿qué podría hacer que tu solución no funcione?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Datos de los miembros del equipo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Nombre1 | email1 | twitter1 (si existe)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Nombre2 | email2 | twitter2 (si existe)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