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8" r:id="rId3"/>
    <p:sldId id="259" r:id="rId4"/>
    <p:sldId id="314" r:id="rId5"/>
    <p:sldId id="261" r:id="rId6"/>
    <p:sldId id="273" r:id="rId7"/>
    <p:sldId id="313" r:id="rId8"/>
    <p:sldId id="264" r:id="rId9"/>
    <p:sldId id="306" r:id="rId10"/>
    <p:sldId id="307" r:id="rId11"/>
    <p:sldId id="308" r:id="rId12"/>
    <p:sldId id="310" r:id="rId13"/>
    <p:sldId id="309" r:id="rId14"/>
    <p:sldId id="260" r:id="rId15"/>
    <p:sldId id="269" r:id="rId16"/>
    <p:sldId id="257" r:id="rId17"/>
    <p:sldId id="267" r:id="rId18"/>
    <p:sldId id="272" r:id="rId19"/>
    <p:sldId id="270" r:id="rId20"/>
    <p:sldId id="312" r:id="rId21"/>
    <p:sldId id="280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Ex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A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BDA6-639A-4E5A-BA2A-293C60613F58}" v="32" dt="2024-01-13T11:05:37.702"/>
    <p1510:client id="{E3AE0E85-69CE-4743-A365-2011AF533DCB}" v="2" dt="2024-01-13T11:23:48.303"/>
  </p1510:revLst>
</p1510:revInfo>
</file>

<file path=ppt/tableStyles.xml><?xml version="1.0" encoding="utf-8"?>
<a:tblStyleLst xmlns:a="http://schemas.openxmlformats.org/drawingml/2006/main" def="{7E1B29E7-A6C1-43BC-A981-5EA32001107B}">
  <a:tblStyle styleId="{7E1B29E7-A6C1-43BC-A981-5EA320011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f0f9ec1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f0f9ec1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0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f0f9ec1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f0f9ec1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13f0f9ec13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13f0f9ec13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13f0f9ec13b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13f0f9ec13b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4" name="Google Shape;3804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Google Shape;4433;g13f0f9ec13b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4" name="Google Shape;4434;g13f0f9ec13b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g13f0f9ec13b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8" name="Google Shape;4228;g13f0f9ec13b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Google Shape;5113;g13f0f9ec13b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4" name="Google Shape;5114;g13f0f9ec13b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724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Google Shape;5113;g13f0f9ec13b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4" name="Google Shape;5114;g13f0f9ec13b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13f0f9ec13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13f0f9ec13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3f0f9ec13b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13f0f9ec13b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3f0f9ec13b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3f0f9ec13b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13f0f9ec13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13f0f9ec13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13f0f9ec13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13f0f9ec13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5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f0f9ec1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f0f9ec1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f0f9ec1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f0f9ec1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3f0f9ec1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3f0f9ec1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8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999946" y="-463677"/>
            <a:ext cx="9393624" cy="8567727"/>
            <a:chOff x="-2537947" y="-2336543"/>
            <a:chExt cx="4759398" cy="4340947"/>
          </a:xfrm>
        </p:grpSpPr>
        <p:sp>
          <p:nvSpPr>
            <p:cNvPr id="10" name="Google Shape;10;p2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696751"/>
            <a:ext cx="3776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754213" y="1026750"/>
            <a:ext cx="5569500" cy="25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6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52725" y="-153614"/>
            <a:ext cx="1000646" cy="1205559"/>
            <a:chOff x="5234039" y="-267543"/>
            <a:chExt cx="313064" cy="377173"/>
          </a:xfrm>
        </p:grpSpPr>
        <p:sp>
          <p:nvSpPr>
            <p:cNvPr id="18" name="Google Shape;18;p2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7208327" y="3101136"/>
            <a:ext cx="2118662" cy="939062"/>
            <a:chOff x="4059002" y="793671"/>
            <a:chExt cx="401482" cy="177933"/>
          </a:xfrm>
        </p:grpSpPr>
        <p:sp>
          <p:nvSpPr>
            <p:cNvPr id="38" name="Google Shape;38;p2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6567406">
            <a:off x="6937442" y="113927"/>
            <a:ext cx="2125883" cy="2318309"/>
            <a:chOff x="4518826" y="55435"/>
            <a:chExt cx="440758" cy="480654"/>
          </a:xfrm>
        </p:grpSpPr>
        <p:sp>
          <p:nvSpPr>
            <p:cNvPr id="58" name="Google Shape;58;p2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676063" y="199534"/>
            <a:ext cx="1145242" cy="1273192"/>
            <a:chOff x="4728600" y="-742191"/>
            <a:chExt cx="432608" cy="480940"/>
          </a:xfrm>
        </p:grpSpPr>
        <p:grpSp>
          <p:nvGrpSpPr>
            <p:cNvPr id="71" name="Google Shape;71;p2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 rot="10290271">
            <a:off x="3874569" y="-382146"/>
            <a:ext cx="1203544" cy="1343122"/>
            <a:chOff x="5072836" y="892909"/>
            <a:chExt cx="282224" cy="314970"/>
          </a:xfrm>
        </p:grpSpPr>
        <p:sp>
          <p:nvSpPr>
            <p:cNvPr id="83" name="Google Shape;83;p2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509729">
            <a:off x="4463307" y="4131004"/>
            <a:ext cx="1203544" cy="1343122"/>
            <a:chOff x="5072836" y="892909"/>
            <a:chExt cx="282224" cy="314970"/>
          </a:xfrm>
        </p:grpSpPr>
        <p:sp>
          <p:nvSpPr>
            <p:cNvPr id="100" name="Google Shape;100;p2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 rot="1738967">
            <a:off x="8398983" y="271464"/>
            <a:ext cx="419210" cy="288330"/>
            <a:chOff x="3640980" y="40707"/>
            <a:chExt cx="192519" cy="132413"/>
          </a:xfrm>
        </p:grpSpPr>
        <p:sp>
          <p:nvSpPr>
            <p:cNvPr id="117" name="Google Shape;117;p2"/>
            <p:cNvSpPr/>
            <p:nvPr/>
          </p:nvSpPr>
          <p:spPr>
            <a:xfrm>
              <a:off x="3640980" y="40707"/>
              <a:ext cx="111298" cy="111488"/>
            </a:xfrm>
            <a:custGeom>
              <a:avLst/>
              <a:gdLst/>
              <a:ahLst/>
              <a:cxnLst/>
              <a:rect l="l" t="t" r="r" b="b"/>
              <a:pathLst>
                <a:path w="2335" h="2339" extrusionOk="0">
                  <a:moveTo>
                    <a:pt x="1193" y="1"/>
                  </a:moveTo>
                  <a:cubicBezTo>
                    <a:pt x="1039" y="1"/>
                    <a:pt x="801" y="802"/>
                    <a:pt x="801" y="802"/>
                  </a:cubicBezTo>
                  <a:cubicBezTo>
                    <a:pt x="801" y="802"/>
                    <a:pt x="582" y="763"/>
                    <a:pt x="376" y="763"/>
                  </a:cubicBezTo>
                  <a:cubicBezTo>
                    <a:pt x="196" y="763"/>
                    <a:pt x="25" y="793"/>
                    <a:pt x="18" y="903"/>
                  </a:cubicBezTo>
                  <a:cubicBezTo>
                    <a:pt x="1" y="1142"/>
                    <a:pt x="664" y="1363"/>
                    <a:pt x="664" y="1363"/>
                  </a:cubicBezTo>
                  <a:cubicBezTo>
                    <a:pt x="664" y="1363"/>
                    <a:pt x="290" y="2129"/>
                    <a:pt x="443" y="2249"/>
                  </a:cubicBezTo>
                  <a:cubicBezTo>
                    <a:pt x="456" y="2259"/>
                    <a:pt x="472" y="2264"/>
                    <a:pt x="492" y="2264"/>
                  </a:cubicBezTo>
                  <a:cubicBezTo>
                    <a:pt x="692" y="2264"/>
                    <a:pt x="1175" y="1739"/>
                    <a:pt x="1175" y="1739"/>
                  </a:cubicBezTo>
                  <a:cubicBezTo>
                    <a:pt x="1175" y="1739"/>
                    <a:pt x="1509" y="2338"/>
                    <a:pt x="1724" y="2338"/>
                  </a:cubicBezTo>
                  <a:cubicBezTo>
                    <a:pt x="1747" y="2338"/>
                    <a:pt x="1768" y="2331"/>
                    <a:pt x="1788" y="2317"/>
                  </a:cubicBezTo>
                  <a:cubicBezTo>
                    <a:pt x="1992" y="2164"/>
                    <a:pt x="1703" y="1499"/>
                    <a:pt x="1703" y="1499"/>
                  </a:cubicBezTo>
                  <a:cubicBezTo>
                    <a:pt x="1703" y="1499"/>
                    <a:pt x="2299" y="1244"/>
                    <a:pt x="2315" y="1039"/>
                  </a:cubicBezTo>
                  <a:cubicBezTo>
                    <a:pt x="2334" y="835"/>
                    <a:pt x="1516" y="802"/>
                    <a:pt x="1516" y="802"/>
                  </a:cubicBezTo>
                  <a:cubicBezTo>
                    <a:pt x="1516" y="802"/>
                    <a:pt x="1346" y="1"/>
                    <a:pt x="1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31924" y="115493"/>
              <a:ext cx="101574" cy="41707"/>
            </a:xfrm>
            <a:custGeom>
              <a:avLst/>
              <a:gdLst/>
              <a:ahLst/>
              <a:cxnLst/>
              <a:rect l="l" t="t" r="r" b="b"/>
              <a:pathLst>
                <a:path w="2131" h="875" extrusionOk="0">
                  <a:moveTo>
                    <a:pt x="229" y="1"/>
                  </a:moveTo>
                  <a:cubicBezTo>
                    <a:pt x="85" y="1"/>
                    <a:pt x="0" y="11"/>
                    <a:pt x="0" y="11"/>
                  </a:cubicBezTo>
                  <a:cubicBezTo>
                    <a:pt x="1560" y="385"/>
                    <a:pt x="1947" y="873"/>
                    <a:pt x="1949" y="874"/>
                  </a:cubicBezTo>
                  <a:lnTo>
                    <a:pt x="2131" y="552"/>
                  </a:lnTo>
                  <a:cubicBezTo>
                    <a:pt x="2131" y="552"/>
                    <a:pt x="1822" y="306"/>
                    <a:pt x="1114" y="117"/>
                  </a:cubicBezTo>
                  <a:cubicBezTo>
                    <a:pt x="752" y="21"/>
                    <a:pt x="432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739026" y="104625"/>
              <a:ext cx="87322" cy="21831"/>
            </a:xfrm>
            <a:custGeom>
              <a:avLst/>
              <a:gdLst/>
              <a:ahLst/>
              <a:cxnLst/>
              <a:rect l="l" t="t" r="r" b="b"/>
              <a:pathLst>
                <a:path w="1832" h="458" extrusionOk="0">
                  <a:moveTo>
                    <a:pt x="841" y="1"/>
                  </a:moveTo>
                  <a:cubicBezTo>
                    <a:pt x="351" y="1"/>
                    <a:pt x="1" y="129"/>
                    <a:pt x="1" y="129"/>
                  </a:cubicBezTo>
                  <a:cubicBezTo>
                    <a:pt x="1338" y="134"/>
                    <a:pt x="1745" y="456"/>
                    <a:pt x="1745" y="457"/>
                  </a:cubicBezTo>
                  <a:lnTo>
                    <a:pt x="1832" y="160"/>
                  </a:lnTo>
                  <a:cubicBezTo>
                    <a:pt x="1832" y="160"/>
                    <a:pt x="1534" y="19"/>
                    <a:pt x="923" y="2"/>
                  </a:cubicBezTo>
                  <a:cubicBezTo>
                    <a:pt x="895" y="1"/>
                    <a:pt x="868" y="1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731924" y="125121"/>
              <a:ext cx="79172" cy="47999"/>
            </a:xfrm>
            <a:custGeom>
              <a:avLst/>
              <a:gdLst/>
              <a:ahLst/>
              <a:cxnLst/>
              <a:rect l="l" t="t" r="r" b="b"/>
              <a:pathLst>
                <a:path w="1661" h="1007" extrusionOk="0">
                  <a:moveTo>
                    <a:pt x="0" y="0"/>
                  </a:moveTo>
                  <a:lnTo>
                    <a:pt x="0" y="0"/>
                  </a:lnTo>
                  <a:cubicBezTo>
                    <a:pt x="1220" y="547"/>
                    <a:pt x="1463" y="1006"/>
                    <a:pt x="1463" y="1006"/>
                  </a:cubicBezTo>
                  <a:lnTo>
                    <a:pt x="1661" y="770"/>
                  </a:lnTo>
                  <a:cubicBezTo>
                    <a:pt x="1661" y="770"/>
                    <a:pt x="1447" y="521"/>
                    <a:pt x="895" y="258"/>
                  </a:cubicBezTo>
                  <a:cubicBezTo>
                    <a:pt x="414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2"/>
          <p:cNvGrpSpPr/>
          <p:nvPr/>
        </p:nvGrpSpPr>
        <p:grpSpPr>
          <a:xfrm rot="453704">
            <a:off x="266270" y="1245885"/>
            <a:ext cx="453850" cy="354160"/>
            <a:chOff x="3981880" y="-679750"/>
            <a:chExt cx="119544" cy="93280"/>
          </a:xfrm>
        </p:grpSpPr>
        <p:sp>
          <p:nvSpPr>
            <p:cNvPr id="122" name="Google Shape;122;p2"/>
            <p:cNvSpPr/>
            <p:nvPr/>
          </p:nvSpPr>
          <p:spPr>
            <a:xfrm>
              <a:off x="3981880" y="-639044"/>
              <a:ext cx="56721" cy="52574"/>
            </a:xfrm>
            <a:custGeom>
              <a:avLst/>
              <a:gdLst/>
              <a:ahLst/>
              <a:cxnLst/>
              <a:rect l="l" t="t" r="r" b="b"/>
              <a:pathLst>
                <a:path w="1190" h="1103" extrusionOk="0">
                  <a:moveTo>
                    <a:pt x="841" y="0"/>
                  </a:moveTo>
                  <a:cubicBezTo>
                    <a:pt x="745" y="0"/>
                    <a:pt x="525" y="236"/>
                    <a:pt x="525" y="236"/>
                  </a:cubicBezTo>
                  <a:cubicBezTo>
                    <a:pt x="525" y="236"/>
                    <a:pt x="256" y="90"/>
                    <a:pt x="154" y="90"/>
                  </a:cubicBezTo>
                  <a:cubicBezTo>
                    <a:pt x="139" y="90"/>
                    <a:pt x="128" y="94"/>
                    <a:pt x="121" y="101"/>
                  </a:cubicBezTo>
                  <a:cubicBezTo>
                    <a:pt x="73" y="159"/>
                    <a:pt x="297" y="504"/>
                    <a:pt x="297" y="504"/>
                  </a:cubicBezTo>
                  <a:cubicBezTo>
                    <a:pt x="297" y="504"/>
                    <a:pt x="1" y="749"/>
                    <a:pt x="85" y="832"/>
                  </a:cubicBezTo>
                  <a:cubicBezTo>
                    <a:pt x="100" y="847"/>
                    <a:pt x="124" y="854"/>
                    <a:pt x="151" y="854"/>
                  </a:cubicBezTo>
                  <a:cubicBezTo>
                    <a:pt x="269" y="854"/>
                    <a:pt x="465" y="736"/>
                    <a:pt x="465" y="736"/>
                  </a:cubicBezTo>
                  <a:cubicBezTo>
                    <a:pt x="465" y="736"/>
                    <a:pt x="625" y="1103"/>
                    <a:pt x="719" y="1103"/>
                  </a:cubicBezTo>
                  <a:cubicBezTo>
                    <a:pt x="722" y="1103"/>
                    <a:pt x="724" y="1102"/>
                    <a:pt x="726" y="1102"/>
                  </a:cubicBezTo>
                  <a:cubicBezTo>
                    <a:pt x="821" y="1083"/>
                    <a:pt x="768" y="664"/>
                    <a:pt x="768" y="664"/>
                  </a:cubicBezTo>
                  <a:lnTo>
                    <a:pt x="768" y="664"/>
                  </a:lnTo>
                  <a:cubicBezTo>
                    <a:pt x="768" y="664"/>
                    <a:pt x="895" y="690"/>
                    <a:pt x="1009" y="690"/>
                  </a:cubicBezTo>
                  <a:cubicBezTo>
                    <a:pt x="1098" y="690"/>
                    <a:pt x="1178" y="674"/>
                    <a:pt x="1182" y="618"/>
                  </a:cubicBezTo>
                  <a:cubicBezTo>
                    <a:pt x="1189" y="493"/>
                    <a:pt x="847" y="389"/>
                    <a:pt x="847" y="389"/>
                  </a:cubicBezTo>
                  <a:cubicBezTo>
                    <a:pt x="847" y="389"/>
                    <a:pt x="941" y="83"/>
                    <a:pt x="870" y="11"/>
                  </a:cubicBezTo>
                  <a:cubicBezTo>
                    <a:pt x="862" y="4"/>
                    <a:pt x="853" y="0"/>
                    <a:pt x="841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32071" y="-669311"/>
              <a:ext cx="69353" cy="45949"/>
            </a:xfrm>
            <a:custGeom>
              <a:avLst/>
              <a:gdLst/>
              <a:ahLst/>
              <a:cxnLst/>
              <a:rect l="l" t="t" r="r" b="b"/>
              <a:pathLst>
                <a:path w="1455" h="964" extrusionOk="0">
                  <a:moveTo>
                    <a:pt x="1454" y="264"/>
                  </a:moveTo>
                  <a:lnTo>
                    <a:pt x="1454" y="264"/>
                  </a:lnTo>
                  <a:cubicBezTo>
                    <a:pt x="1454" y="264"/>
                    <a:pt x="1454" y="264"/>
                    <a:pt x="1454" y="264"/>
                  </a:cubicBezTo>
                  <a:close/>
                  <a:moveTo>
                    <a:pt x="1357" y="0"/>
                  </a:moveTo>
                  <a:cubicBezTo>
                    <a:pt x="1357" y="0"/>
                    <a:pt x="1065" y="56"/>
                    <a:pt x="607" y="373"/>
                  </a:cubicBezTo>
                  <a:cubicBezTo>
                    <a:pt x="208" y="649"/>
                    <a:pt x="0" y="963"/>
                    <a:pt x="0" y="963"/>
                  </a:cubicBezTo>
                  <a:cubicBezTo>
                    <a:pt x="921" y="292"/>
                    <a:pt x="1394" y="264"/>
                    <a:pt x="1449" y="264"/>
                  </a:cubicBezTo>
                  <a:cubicBezTo>
                    <a:pt x="1452" y="264"/>
                    <a:pt x="1454" y="264"/>
                    <a:pt x="1454" y="264"/>
                  </a:cubicBezTo>
                  <a:lnTo>
                    <a:pt x="1454" y="264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032548" y="-679750"/>
              <a:ext cx="49905" cy="49715"/>
            </a:xfrm>
            <a:custGeom>
              <a:avLst/>
              <a:gdLst/>
              <a:ahLst/>
              <a:cxnLst/>
              <a:rect l="l" t="t" r="r" b="b"/>
              <a:pathLst>
                <a:path w="1047" h="1043" extrusionOk="0">
                  <a:moveTo>
                    <a:pt x="916" y="0"/>
                  </a:moveTo>
                  <a:cubicBezTo>
                    <a:pt x="916" y="0"/>
                    <a:pt x="690" y="104"/>
                    <a:pt x="380" y="446"/>
                  </a:cubicBezTo>
                  <a:cubicBezTo>
                    <a:pt x="109" y="748"/>
                    <a:pt x="0" y="1042"/>
                    <a:pt x="0" y="1042"/>
                  </a:cubicBezTo>
                  <a:cubicBezTo>
                    <a:pt x="660" y="274"/>
                    <a:pt x="1045" y="196"/>
                    <a:pt x="1046" y="195"/>
                  </a:cubicBezTo>
                  <a:lnTo>
                    <a:pt x="916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37409" y="-646670"/>
              <a:ext cx="61869" cy="27741"/>
            </a:xfrm>
            <a:custGeom>
              <a:avLst/>
              <a:gdLst/>
              <a:ahLst/>
              <a:cxnLst/>
              <a:rect l="l" t="t" r="r" b="b"/>
              <a:pathLst>
                <a:path w="1298" h="582" extrusionOk="0">
                  <a:moveTo>
                    <a:pt x="1258" y="1"/>
                  </a:moveTo>
                  <a:cubicBezTo>
                    <a:pt x="1258" y="1"/>
                    <a:pt x="1008" y="4"/>
                    <a:pt x="587" y="192"/>
                  </a:cubicBezTo>
                  <a:cubicBezTo>
                    <a:pt x="218" y="357"/>
                    <a:pt x="0" y="582"/>
                    <a:pt x="0" y="582"/>
                  </a:cubicBezTo>
                  <a:cubicBezTo>
                    <a:pt x="662" y="267"/>
                    <a:pt x="1046" y="225"/>
                    <a:pt x="1207" y="225"/>
                  </a:cubicBezTo>
                  <a:cubicBezTo>
                    <a:pt x="1265" y="225"/>
                    <a:pt x="1294" y="231"/>
                    <a:pt x="1297" y="231"/>
                  </a:cubicBezTo>
                  <a:cubicBezTo>
                    <a:pt x="1297" y="231"/>
                    <a:pt x="1297" y="231"/>
                    <a:pt x="1297" y="231"/>
                  </a:cubicBezTo>
                  <a:lnTo>
                    <a:pt x="1258" y="1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 rot="1699793">
            <a:off x="3050609" y="206672"/>
            <a:ext cx="509932" cy="484649"/>
            <a:chOff x="5626143" y="-593747"/>
            <a:chExt cx="318949" cy="303152"/>
          </a:xfrm>
        </p:grpSpPr>
        <p:sp>
          <p:nvSpPr>
            <p:cNvPr id="127" name="Google Shape;127;p2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2"/>
          <p:cNvSpPr/>
          <p:nvPr/>
        </p:nvSpPr>
        <p:spPr>
          <a:xfrm>
            <a:off x="3248732" y="48939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6080906" y="4763106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711316" y="127913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1" y="234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1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8520355" y="4707874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4284466" y="412748"/>
            <a:ext cx="59426" cy="59653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685056" y="1913398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8877448" y="905269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3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0" y="288"/>
                  <a:pt x="231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7874340" y="4834131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8200758" y="307502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7502844" y="353718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487006" y="695644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1390323" y="199562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8839876" y="1418258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8579989" y="2409760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5161266" y="195750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9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70"/>
                  <a:pt x="329" y="262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419614" y="4434258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8574702" y="2966344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116472" y="4468880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6084301" y="497506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244937" y="4070444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352239" y="3313200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994943" y="248970"/>
            <a:ext cx="269238" cy="269124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1299931" y="323537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7" y="0"/>
                </a:moveTo>
                <a:cubicBezTo>
                  <a:pt x="287" y="0"/>
                  <a:pt x="266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5" y="457"/>
                  <a:pt x="288" y="590"/>
                  <a:pt x="288" y="590"/>
                </a:cubicBezTo>
                <a:cubicBezTo>
                  <a:pt x="288" y="590"/>
                  <a:pt x="322" y="427"/>
                  <a:pt x="329" y="328"/>
                </a:cubicBezTo>
                <a:cubicBezTo>
                  <a:pt x="459" y="326"/>
                  <a:pt x="592" y="302"/>
                  <a:pt x="592" y="302"/>
                </a:cubicBezTo>
                <a:cubicBezTo>
                  <a:pt x="592" y="302"/>
                  <a:pt x="429" y="268"/>
                  <a:pt x="329" y="262"/>
                </a:cubicBezTo>
                <a:cubicBezTo>
                  <a:pt x="322" y="162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"/>
          <p:cNvGrpSpPr/>
          <p:nvPr/>
        </p:nvGrpSpPr>
        <p:grpSpPr>
          <a:xfrm>
            <a:off x="3397479" y="4442192"/>
            <a:ext cx="432796" cy="322619"/>
            <a:chOff x="4403906" y="678417"/>
            <a:chExt cx="315495" cy="235179"/>
          </a:xfrm>
        </p:grpSpPr>
        <p:sp>
          <p:nvSpPr>
            <p:cNvPr id="166" name="Google Shape;166;p2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14"/>
          <p:cNvGrpSpPr/>
          <p:nvPr/>
        </p:nvGrpSpPr>
        <p:grpSpPr>
          <a:xfrm rot="-546198">
            <a:off x="7120134" y="3148789"/>
            <a:ext cx="1768158" cy="1928157"/>
            <a:chOff x="4518826" y="55435"/>
            <a:chExt cx="440758" cy="480654"/>
          </a:xfrm>
        </p:grpSpPr>
        <p:sp>
          <p:nvSpPr>
            <p:cNvPr id="968" name="Google Shape;968;p14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14"/>
          <p:cNvGrpSpPr/>
          <p:nvPr/>
        </p:nvGrpSpPr>
        <p:grpSpPr>
          <a:xfrm flipH="1">
            <a:off x="2943654" y="-974864"/>
            <a:ext cx="9393624" cy="8567727"/>
            <a:chOff x="-2537947" y="-2336543"/>
            <a:chExt cx="4759398" cy="4340947"/>
          </a:xfrm>
        </p:grpSpPr>
        <p:sp>
          <p:nvSpPr>
            <p:cNvPr id="981" name="Google Shape;981;p14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4"/>
          <p:cNvGrpSpPr/>
          <p:nvPr/>
        </p:nvGrpSpPr>
        <p:grpSpPr>
          <a:xfrm rot="-604589">
            <a:off x="186587" y="-27195"/>
            <a:ext cx="1136236" cy="1268102"/>
            <a:chOff x="5072836" y="892909"/>
            <a:chExt cx="282224" cy="314970"/>
          </a:xfrm>
        </p:grpSpPr>
        <p:sp>
          <p:nvSpPr>
            <p:cNvPr id="987" name="Google Shape;987;p14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4"/>
          <p:cNvGrpSpPr/>
          <p:nvPr/>
        </p:nvGrpSpPr>
        <p:grpSpPr>
          <a:xfrm>
            <a:off x="2391916" y="-668849"/>
            <a:ext cx="1289009" cy="1552973"/>
            <a:chOff x="5234039" y="-267543"/>
            <a:chExt cx="313064" cy="377173"/>
          </a:xfrm>
        </p:grpSpPr>
        <p:sp>
          <p:nvSpPr>
            <p:cNvPr id="1004" name="Google Shape;1004;p14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14"/>
          <p:cNvGrpSpPr/>
          <p:nvPr/>
        </p:nvGrpSpPr>
        <p:grpSpPr>
          <a:xfrm rot="-3977070">
            <a:off x="6136619" y="-868331"/>
            <a:ext cx="2177338" cy="4125898"/>
            <a:chOff x="177688" y="2854372"/>
            <a:chExt cx="568167" cy="1076609"/>
          </a:xfrm>
        </p:grpSpPr>
        <p:sp>
          <p:nvSpPr>
            <p:cNvPr id="1024" name="Google Shape;1024;p14"/>
            <p:cNvSpPr/>
            <p:nvPr/>
          </p:nvSpPr>
          <p:spPr>
            <a:xfrm>
              <a:off x="662632" y="3784363"/>
              <a:ext cx="69448" cy="70449"/>
            </a:xfrm>
            <a:custGeom>
              <a:avLst/>
              <a:gdLst/>
              <a:ahLst/>
              <a:cxnLst/>
              <a:rect l="l" t="t" r="r" b="b"/>
              <a:pathLst>
                <a:path w="1457" h="1478" extrusionOk="0">
                  <a:moveTo>
                    <a:pt x="687" y="0"/>
                  </a:moveTo>
                  <a:cubicBezTo>
                    <a:pt x="559" y="0"/>
                    <a:pt x="433" y="32"/>
                    <a:pt x="321" y="105"/>
                  </a:cubicBezTo>
                  <a:cubicBezTo>
                    <a:pt x="174" y="197"/>
                    <a:pt x="63" y="358"/>
                    <a:pt x="26" y="529"/>
                  </a:cubicBezTo>
                  <a:cubicBezTo>
                    <a:pt x="0" y="645"/>
                    <a:pt x="6" y="759"/>
                    <a:pt x="40" y="872"/>
                  </a:cubicBezTo>
                  <a:cubicBezTo>
                    <a:pt x="78" y="991"/>
                    <a:pt x="142" y="1091"/>
                    <a:pt x="234" y="1175"/>
                  </a:cubicBezTo>
                  <a:cubicBezTo>
                    <a:pt x="279" y="1225"/>
                    <a:pt x="326" y="1272"/>
                    <a:pt x="372" y="1320"/>
                  </a:cubicBezTo>
                  <a:cubicBezTo>
                    <a:pt x="418" y="1352"/>
                    <a:pt x="462" y="1382"/>
                    <a:pt x="508" y="1414"/>
                  </a:cubicBezTo>
                  <a:cubicBezTo>
                    <a:pt x="581" y="1453"/>
                    <a:pt x="660" y="1474"/>
                    <a:pt x="743" y="1474"/>
                  </a:cubicBezTo>
                  <a:cubicBezTo>
                    <a:pt x="764" y="1476"/>
                    <a:pt x="786" y="1477"/>
                    <a:pt x="809" y="1477"/>
                  </a:cubicBezTo>
                  <a:cubicBezTo>
                    <a:pt x="925" y="1477"/>
                    <a:pt x="1045" y="1449"/>
                    <a:pt x="1140" y="1382"/>
                  </a:cubicBezTo>
                  <a:cubicBezTo>
                    <a:pt x="1232" y="1316"/>
                    <a:pt x="1308" y="1233"/>
                    <a:pt x="1362" y="1136"/>
                  </a:cubicBezTo>
                  <a:cubicBezTo>
                    <a:pt x="1434" y="1010"/>
                    <a:pt x="1457" y="794"/>
                    <a:pt x="1403" y="660"/>
                  </a:cubicBezTo>
                  <a:cubicBezTo>
                    <a:pt x="1378" y="597"/>
                    <a:pt x="1354" y="534"/>
                    <a:pt x="1329" y="472"/>
                  </a:cubicBezTo>
                  <a:cubicBezTo>
                    <a:pt x="1291" y="354"/>
                    <a:pt x="1226" y="254"/>
                    <a:pt x="1135" y="170"/>
                  </a:cubicBezTo>
                  <a:cubicBezTo>
                    <a:pt x="1046" y="91"/>
                    <a:pt x="944" y="39"/>
                    <a:pt x="828" y="13"/>
                  </a:cubicBezTo>
                  <a:cubicBezTo>
                    <a:pt x="781" y="5"/>
                    <a:pt x="734" y="0"/>
                    <a:pt x="6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698238" y="3668919"/>
              <a:ext cx="47617" cy="48761"/>
            </a:xfrm>
            <a:custGeom>
              <a:avLst/>
              <a:gdLst/>
              <a:ahLst/>
              <a:cxnLst/>
              <a:rect l="l" t="t" r="r" b="b"/>
              <a:pathLst>
                <a:path w="999" h="1023" extrusionOk="0">
                  <a:moveTo>
                    <a:pt x="461" y="0"/>
                  </a:moveTo>
                  <a:cubicBezTo>
                    <a:pt x="372" y="0"/>
                    <a:pt x="279" y="24"/>
                    <a:pt x="211" y="72"/>
                  </a:cubicBezTo>
                  <a:cubicBezTo>
                    <a:pt x="113" y="138"/>
                    <a:pt x="32" y="237"/>
                    <a:pt x="11" y="357"/>
                  </a:cubicBezTo>
                  <a:cubicBezTo>
                    <a:pt x="7" y="397"/>
                    <a:pt x="5" y="434"/>
                    <a:pt x="1" y="473"/>
                  </a:cubicBezTo>
                  <a:cubicBezTo>
                    <a:pt x="5" y="556"/>
                    <a:pt x="28" y="632"/>
                    <a:pt x="73" y="701"/>
                  </a:cubicBezTo>
                  <a:cubicBezTo>
                    <a:pt x="90" y="737"/>
                    <a:pt x="108" y="771"/>
                    <a:pt x="125" y="807"/>
                  </a:cubicBezTo>
                  <a:cubicBezTo>
                    <a:pt x="158" y="864"/>
                    <a:pt x="202" y="906"/>
                    <a:pt x="257" y="938"/>
                  </a:cubicBezTo>
                  <a:cubicBezTo>
                    <a:pt x="304" y="978"/>
                    <a:pt x="359" y="1002"/>
                    <a:pt x="421" y="1012"/>
                  </a:cubicBezTo>
                  <a:cubicBezTo>
                    <a:pt x="451" y="1019"/>
                    <a:pt x="484" y="1022"/>
                    <a:pt x="518" y="1022"/>
                  </a:cubicBezTo>
                  <a:cubicBezTo>
                    <a:pt x="609" y="1022"/>
                    <a:pt x="704" y="998"/>
                    <a:pt x="774" y="948"/>
                  </a:cubicBezTo>
                  <a:cubicBezTo>
                    <a:pt x="874" y="878"/>
                    <a:pt x="958" y="777"/>
                    <a:pt x="980" y="654"/>
                  </a:cubicBezTo>
                  <a:cubicBezTo>
                    <a:pt x="999" y="539"/>
                    <a:pt x="992" y="397"/>
                    <a:pt x="915" y="300"/>
                  </a:cubicBezTo>
                  <a:cubicBezTo>
                    <a:pt x="891" y="271"/>
                    <a:pt x="867" y="240"/>
                    <a:pt x="841" y="209"/>
                  </a:cubicBezTo>
                  <a:cubicBezTo>
                    <a:pt x="810" y="156"/>
                    <a:pt x="767" y="112"/>
                    <a:pt x="714" y="83"/>
                  </a:cubicBezTo>
                  <a:cubicBezTo>
                    <a:pt x="668" y="44"/>
                    <a:pt x="614" y="21"/>
                    <a:pt x="556" y="10"/>
                  </a:cubicBezTo>
                  <a:cubicBezTo>
                    <a:pt x="526" y="4"/>
                    <a:pt x="494" y="0"/>
                    <a:pt x="46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671116" y="3564771"/>
              <a:ext cx="63013" cy="69114"/>
            </a:xfrm>
            <a:custGeom>
              <a:avLst/>
              <a:gdLst/>
              <a:ahLst/>
              <a:cxnLst/>
              <a:rect l="l" t="t" r="r" b="b"/>
              <a:pathLst>
                <a:path w="1322" h="1450" extrusionOk="0">
                  <a:moveTo>
                    <a:pt x="669" y="0"/>
                  </a:moveTo>
                  <a:cubicBezTo>
                    <a:pt x="559" y="5"/>
                    <a:pt x="459" y="37"/>
                    <a:pt x="366" y="97"/>
                  </a:cubicBezTo>
                  <a:cubicBezTo>
                    <a:pt x="360" y="100"/>
                    <a:pt x="354" y="103"/>
                    <a:pt x="349" y="107"/>
                  </a:cubicBezTo>
                  <a:cubicBezTo>
                    <a:pt x="274" y="150"/>
                    <a:pt x="216" y="208"/>
                    <a:pt x="174" y="284"/>
                  </a:cubicBezTo>
                  <a:cubicBezTo>
                    <a:pt x="155" y="306"/>
                    <a:pt x="140" y="331"/>
                    <a:pt x="125" y="357"/>
                  </a:cubicBezTo>
                  <a:cubicBezTo>
                    <a:pt x="93" y="418"/>
                    <a:pt x="67" y="489"/>
                    <a:pt x="51" y="552"/>
                  </a:cubicBezTo>
                  <a:cubicBezTo>
                    <a:pt x="40" y="589"/>
                    <a:pt x="31" y="628"/>
                    <a:pt x="21" y="668"/>
                  </a:cubicBezTo>
                  <a:cubicBezTo>
                    <a:pt x="0" y="752"/>
                    <a:pt x="0" y="834"/>
                    <a:pt x="21" y="915"/>
                  </a:cubicBezTo>
                  <a:cubicBezTo>
                    <a:pt x="30" y="1002"/>
                    <a:pt x="58" y="1081"/>
                    <a:pt x="109" y="1155"/>
                  </a:cubicBezTo>
                  <a:cubicBezTo>
                    <a:pt x="155" y="1232"/>
                    <a:pt x="215" y="1291"/>
                    <a:pt x="291" y="1334"/>
                  </a:cubicBezTo>
                  <a:cubicBezTo>
                    <a:pt x="356" y="1387"/>
                    <a:pt x="431" y="1422"/>
                    <a:pt x="516" y="1437"/>
                  </a:cubicBezTo>
                  <a:cubicBezTo>
                    <a:pt x="563" y="1445"/>
                    <a:pt x="610" y="1450"/>
                    <a:pt x="658" y="1450"/>
                  </a:cubicBezTo>
                  <a:cubicBezTo>
                    <a:pt x="780" y="1450"/>
                    <a:pt x="902" y="1421"/>
                    <a:pt x="1003" y="1349"/>
                  </a:cubicBezTo>
                  <a:cubicBezTo>
                    <a:pt x="1047" y="1312"/>
                    <a:pt x="1090" y="1275"/>
                    <a:pt x="1135" y="1237"/>
                  </a:cubicBezTo>
                  <a:cubicBezTo>
                    <a:pt x="1211" y="1152"/>
                    <a:pt x="1261" y="1054"/>
                    <a:pt x="1286" y="942"/>
                  </a:cubicBezTo>
                  <a:cubicBezTo>
                    <a:pt x="1293" y="904"/>
                    <a:pt x="1301" y="864"/>
                    <a:pt x="1308" y="825"/>
                  </a:cubicBezTo>
                  <a:cubicBezTo>
                    <a:pt x="1316" y="772"/>
                    <a:pt x="1322" y="704"/>
                    <a:pt x="1322" y="648"/>
                  </a:cubicBezTo>
                  <a:cubicBezTo>
                    <a:pt x="1322" y="639"/>
                    <a:pt x="1322" y="631"/>
                    <a:pt x="1320" y="622"/>
                  </a:cubicBezTo>
                  <a:cubicBezTo>
                    <a:pt x="1320" y="618"/>
                    <a:pt x="1320" y="612"/>
                    <a:pt x="1319" y="609"/>
                  </a:cubicBezTo>
                  <a:cubicBezTo>
                    <a:pt x="1319" y="522"/>
                    <a:pt x="1298" y="444"/>
                    <a:pt x="1256" y="371"/>
                  </a:cubicBezTo>
                  <a:cubicBezTo>
                    <a:pt x="1230" y="317"/>
                    <a:pt x="1231" y="311"/>
                    <a:pt x="1208" y="280"/>
                  </a:cubicBezTo>
                  <a:cubicBezTo>
                    <a:pt x="1164" y="207"/>
                    <a:pt x="1109" y="151"/>
                    <a:pt x="1037" y="110"/>
                  </a:cubicBezTo>
                  <a:cubicBezTo>
                    <a:pt x="975" y="61"/>
                    <a:pt x="905" y="28"/>
                    <a:pt x="825" y="14"/>
                  </a:cubicBezTo>
                  <a:cubicBezTo>
                    <a:pt x="773" y="9"/>
                    <a:pt x="722" y="4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631840" y="3436171"/>
              <a:ext cx="64157" cy="65873"/>
            </a:xfrm>
            <a:custGeom>
              <a:avLst/>
              <a:gdLst/>
              <a:ahLst/>
              <a:cxnLst/>
              <a:rect l="l" t="t" r="r" b="b"/>
              <a:pathLst>
                <a:path w="1346" h="1382" extrusionOk="0">
                  <a:moveTo>
                    <a:pt x="629" y="1"/>
                  </a:moveTo>
                  <a:cubicBezTo>
                    <a:pt x="597" y="1"/>
                    <a:pt x="565" y="6"/>
                    <a:pt x="532" y="15"/>
                  </a:cubicBezTo>
                  <a:cubicBezTo>
                    <a:pt x="448" y="22"/>
                    <a:pt x="369" y="52"/>
                    <a:pt x="297" y="101"/>
                  </a:cubicBezTo>
                  <a:cubicBezTo>
                    <a:pt x="255" y="137"/>
                    <a:pt x="212" y="174"/>
                    <a:pt x="169" y="212"/>
                  </a:cubicBezTo>
                  <a:cubicBezTo>
                    <a:pt x="138" y="258"/>
                    <a:pt x="107" y="303"/>
                    <a:pt x="76" y="348"/>
                  </a:cubicBezTo>
                  <a:cubicBezTo>
                    <a:pt x="35" y="421"/>
                    <a:pt x="14" y="500"/>
                    <a:pt x="14" y="581"/>
                  </a:cubicBezTo>
                  <a:cubicBezTo>
                    <a:pt x="1" y="664"/>
                    <a:pt x="8" y="744"/>
                    <a:pt x="35" y="824"/>
                  </a:cubicBezTo>
                  <a:cubicBezTo>
                    <a:pt x="74" y="962"/>
                    <a:pt x="139" y="1028"/>
                    <a:pt x="231" y="1131"/>
                  </a:cubicBezTo>
                  <a:cubicBezTo>
                    <a:pt x="238" y="1140"/>
                    <a:pt x="248" y="1149"/>
                    <a:pt x="255" y="1158"/>
                  </a:cubicBezTo>
                  <a:cubicBezTo>
                    <a:pt x="275" y="1180"/>
                    <a:pt x="295" y="1201"/>
                    <a:pt x="315" y="1224"/>
                  </a:cubicBezTo>
                  <a:cubicBezTo>
                    <a:pt x="357" y="1253"/>
                    <a:pt x="401" y="1284"/>
                    <a:pt x="445" y="1314"/>
                  </a:cubicBezTo>
                  <a:cubicBezTo>
                    <a:pt x="516" y="1353"/>
                    <a:pt x="592" y="1373"/>
                    <a:pt x="672" y="1374"/>
                  </a:cubicBezTo>
                  <a:cubicBezTo>
                    <a:pt x="693" y="1379"/>
                    <a:pt x="715" y="1382"/>
                    <a:pt x="737" y="1382"/>
                  </a:cubicBezTo>
                  <a:cubicBezTo>
                    <a:pt x="768" y="1382"/>
                    <a:pt x="798" y="1377"/>
                    <a:pt x="829" y="1368"/>
                  </a:cubicBezTo>
                  <a:cubicBezTo>
                    <a:pt x="911" y="1361"/>
                    <a:pt x="987" y="1332"/>
                    <a:pt x="1056" y="1284"/>
                  </a:cubicBezTo>
                  <a:cubicBezTo>
                    <a:pt x="1098" y="1248"/>
                    <a:pt x="1139" y="1214"/>
                    <a:pt x="1181" y="1177"/>
                  </a:cubicBezTo>
                  <a:cubicBezTo>
                    <a:pt x="1212" y="1133"/>
                    <a:pt x="1242" y="1089"/>
                    <a:pt x="1272" y="1046"/>
                  </a:cubicBezTo>
                  <a:cubicBezTo>
                    <a:pt x="1311" y="975"/>
                    <a:pt x="1331" y="900"/>
                    <a:pt x="1332" y="819"/>
                  </a:cubicBezTo>
                  <a:cubicBezTo>
                    <a:pt x="1346" y="739"/>
                    <a:pt x="1338" y="661"/>
                    <a:pt x="1311" y="583"/>
                  </a:cubicBezTo>
                  <a:cubicBezTo>
                    <a:pt x="1300" y="556"/>
                    <a:pt x="1288" y="530"/>
                    <a:pt x="1276" y="503"/>
                  </a:cubicBezTo>
                  <a:cubicBezTo>
                    <a:pt x="1270" y="491"/>
                    <a:pt x="1265" y="479"/>
                    <a:pt x="1262" y="467"/>
                  </a:cubicBezTo>
                  <a:cubicBezTo>
                    <a:pt x="1206" y="341"/>
                    <a:pt x="1173" y="254"/>
                    <a:pt x="1064" y="163"/>
                  </a:cubicBezTo>
                  <a:cubicBezTo>
                    <a:pt x="1018" y="131"/>
                    <a:pt x="974" y="101"/>
                    <a:pt x="928" y="69"/>
                  </a:cubicBezTo>
                  <a:cubicBezTo>
                    <a:pt x="855" y="29"/>
                    <a:pt x="776" y="8"/>
                    <a:pt x="695" y="8"/>
                  </a:cubicBezTo>
                  <a:cubicBezTo>
                    <a:pt x="673" y="3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26977" y="3286503"/>
              <a:ext cx="57484" cy="59248"/>
            </a:xfrm>
            <a:custGeom>
              <a:avLst/>
              <a:gdLst/>
              <a:ahLst/>
              <a:cxnLst/>
              <a:rect l="l" t="t" r="r" b="b"/>
              <a:pathLst>
                <a:path w="1206" h="1243" extrusionOk="0">
                  <a:moveTo>
                    <a:pt x="599" y="1"/>
                  </a:moveTo>
                  <a:cubicBezTo>
                    <a:pt x="563" y="1"/>
                    <a:pt x="527" y="6"/>
                    <a:pt x="490" y="15"/>
                  </a:cubicBezTo>
                  <a:cubicBezTo>
                    <a:pt x="412" y="22"/>
                    <a:pt x="341" y="48"/>
                    <a:pt x="276" y="94"/>
                  </a:cubicBezTo>
                  <a:cubicBezTo>
                    <a:pt x="156" y="182"/>
                    <a:pt x="52" y="306"/>
                    <a:pt x="26" y="456"/>
                  </a:cubicBezTo>
                  <a:cubicBezTo>
                    <a:pt x="0" y="604"/>
                    <a:pt x="18" y="763"/>
                    <a:pt x="104" y="889"/>
                  </a:cubicBezTo>
                  <a:cubicBezTo>
                    <a:pt x="107" y="892"/>
                    <a:pt x="109" y="895"/>
                    <a:pt x="112" y="899"/>
                  </a:cubicBezTo>
                  <a:cubicBezTo>
                    <a:pt x="144" y="938"/>
                    <a:pt x="178" y="978"/>
                    <a:pt x="211" y="1016"/>
                  </a:cubicBezTo>
                  <a:cubicBezTo>
                    <a:pt x="239" y="1045"/>
                    <a:pt x="270" y="1067"/>
                    <a:pt x="302" y="1084"/>
                  </a:cubicBezTo>
                  <a:cubicBezTo>
                    <a:pt x="311" y="1093"/>
                    <a:pt x="319" y="1101"/>
                    <a:pt x="330" y="1109"/>
                  </a:cubicBezTo>
                  <a:cubicBezTo>
                    <a:pt x="366" y="1135"/>
                    <a:pt x="404" y="1161"/>
                    <a:pt x="442" y="1185"/>
                  </a:cubicBezTo>
                  <a:cubicBezTo>
                    <a:pt x="501" y="1219"/>
                    <a:pt x="565" y="1235"/>
                    <a:pt x="633" y="1236"/>
                  </a:cubicBezTo>
                  <a:cubicBezTo>
                    <a:pt x="653" y="1240"/>
                    <a:pt x="672" y="1242"/>
                    <a:pt x="691" y="1242"/>
                  </a:cubicBezTo>
                  <a:cubicBezTo>
                    <a:pt x="717" y="1242"/>
                    <a:pt x="742" y="1239"/>
                    <a:pt x="767" y="1231"/>
                  </a:cubicBezTo>
                  <a:cubicBezTo>
                    <a:pt x="836" y="1225"/>
                    <a:pt x="901" y="1202"/>
                    <a:pt x="961" y="1161"/>
                  </a:cubicBezTo>
                  <a:lnTo>
                    <a:pt x="1067" y="1071"/>
                  </a:lnTo>
                  <a:cubicBezTo>
                    <a:pt x="1092" y="1034"/>
                    <a:pt x="1118" y="995"/>
                    <a:pt x="1143" y="959"/>
                  </a:cubicBezTo>
                  <a:cubicBezTo>
                    <a:pt x="1177" y="899"/>
                    <a:pt x="1192" y="835"/>
                    <a:pt x="1193" y="766"/>
                  </a:cubicBezTo>
                  <a:cubicBezTo>
                    <a:pt x="1206" y="700"/>
                    <a:pt x="1199" y="633"/>
                    <a:pt x="1177" y="566"/>
                  </a:cubicBezTo>
                  <a:cubicBezTo>
                    <a:pt x="1169" y="543"/>
                    <a:pt x="1162" y="518"/>
                    <a:pt x="1155" y="495"/>
                  </a:cubicBezTo>
                  <a:lnTo>
                    <a:pt x="1155" y="492"/>
                  </a:lnTo>
                  <a:cubicBezTo>
                    <a:pt x="1148" y="414"/>
                    <a:pt x="1122" y="344"/>
                    <a:pt x="1077" y="278"/>
                  </a:cubicBezTo>
                  <a:cubicBezTo>
                    <a:pt x="1075" y="275"/>
                    <a:pt x="1073" y="271"/>
                    <a:pt x="1071" y="267"/>
                  </a:cubicBezTo>
                  <a:cubicBezTo>
                    <a:pt x="1030" y="199"/>
                    <a:pt x="977" y="145"/>
                    <a:pt x="910" y="107"/>
                  </a:cubicBezTo>
                  <a:cubicBezTo>
                    <a:pt x="852" y="59"/>
                    <a:pt x="785" y="30"/>
                    <a:pt x="710" y="15"/>
                  </a:cubicBezTo>
                  <a:cubicBezTo>
                    <a:pt x="672" y="6"/>
                    <a:pt x="635" y="1"/>
                    <a:pt x="5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409293" y="3147845"/>
              <a:ext cx="112108" cy="83175"/>
            </a:xfrm>
            <a:custGeom>
              <a:avLst/>
              <a:gdLst/>
              <a:ahLst/>
              <a:cxnLst/>
              <a:rect l="l" t="t" r="r" b="b"/>
              <a:pathLst>
                <a:path w="2352" h="1745" extrusionOk="0">
                  <a:moveTo>
                    <a:pt x="1229" y="0"/>
                  </a:moveTo>
                  <a:cubicBezTo>
                    <a:pt x="615" y="0"/>
                    <a:pt x="1" y="673"/>
                    <a:pt x="435" y="1349"/>
                  </a:cubicBezTo>
                  <a:cubicBezTo>
                    <a:pt x="615" y="1629"/>
                    <a:pt x="869" y="1745"/>
                    <a:pt x="1124" y="1745"/>
                  </a:cubicBezTo>
                  <a:cubicBezTo>
                    <a:pt x="1738" y="1745"/>
                    <a:pt x="2352" y="1072"/>
                    <a:pt x="1918" y="396"/>
                  </a:cubicBezTo>
                  <a:cubicBezTo>
                    <a:pt x="1739" y="116"/>
                    <a:pt x="1484" y="0"/>
                    <a:pt x="122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410389" y="3010665"/>
              <a:ext cx="38990" cy="38180"/>
            </a:xfrm>
            <a:custGeom>
              <a:avLst/>
              <a:gdLst/>
              <a:ahLst/>
              <a:cxnLst/>
              <a:rect l="l" t="t" r="r" b="b"/>
              <a:pathLst>
                <a:path w="818" h="801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325" y="8"/>
                    <a:pt x="258" y="29"/>
                    <a:pt x="197" y="65"/>
                  </a:cubicBezTo>
                  <a:cubicBezTo>
                    <a:pt x="121" y="112"/>
                    <a:pt x="68" y="190"/>
                    <a:pt x="38" y="270"/>
                  </a:cubicBezTo>
                  <a:cubicBezTo>
                    <a:pt x="11" y="348"/>
                    <a:pt x="1" y="442"/>
                    <a:pt x="31" y="522"/>
                  </a:cubicBezTo>
                  <a:cubicBezTo>
                    <a:pt x="56" y="590"/>
                    <a:pt x="94" y="651"/>
                    <a:pt x="146" y="702"/>
                  </a:cubicBezTo>
                  <a:cubicBezTo>
                    <a:pt x="208" y="762"/>
                    <a:pt x="295" y="792"/>
                    <a:pt x="379" y="798"/>
                  </a:cubicBezTo>
                  <a:cubicBezTo>
                    <a:pt x="392" y="800"/>
                    <a:pt x="407" y="801"/>
                    <a:pt x="421" y="801"/>
                  </a:cubicBezTo>
                  <a:cubicBezTo>
                    <a:pt x="494" y="801"/>
                    <a:pt x="570" y="782"/>
                    <a:pt x="629" y="740"/>
                  </a:cubicBezTo>
                  <a:cubicBezTo>
                    <a:pt x="686" y="699"/>
                    <a:pt x="734" y="647"/>
                    <a:pt x="769" y="584"/>
                  </a:cubicBezTo>
                  <a:cubicBezTo>
                    <a:pt x="795" y="538"/>
                    <a:pt x="807" y="489"/>
                    <a:pt x="808" y="436"/>
                  </a:cubicBezTo>
                  <a:cubicBezTo>
                    <a:pt x="817" y="385"/>
                    <a:pt x="812" y="334"/>
                    <a:pt x="795" y="283"/>
                  </a:cubicBezTo>
                  <a:cubicBezTo>
                    <a:pt x="782" y="222"/>
                    <a:pt x="747" y="156"/>
                    <a:pt x="698" y="117"/>
                  </a:cubicBezTo>
                  <a:cubicBezTo>
                    <a:pt x="620" y="54"/>
                    <a:pt x="525" y="1"/>
                    <a:pt x="42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431981" y="2905373"/>
              <a:ext cx="53480" cy="39657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586" y="0"/>
                  </a:moveTo>
                  <a:cubicBezTo>
                    <a:pt x="294" y="0"/>
                    <a:pt x="1" y="321"/>
                    <a:pt x="207" y="643"/>
                  </a:cubicBezTo>
                  <a:cubicBezTo>
                    <a:pt x="293" y="776"/>
                    <a:pt x="414" y="832"/>
                    <a:pt x="536" y="832"/>
                  </a:cubicBezTo>
                  <a:cubicBezTo>
                    <a:pt x="829" y="832"/>
                    <a:pt x="1122" y="511"/>
                    <a:pt x="915" y="189"/>
                  </a:cubicBezTo>
                  <a:cubicBezTo>
                    <a:pt x="829" y="56"/>
                    <a:pt x="708" y="0"/>
                    <a:pt x="5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23736" y="3896662"/>
              <a:ext cx="46330" cy="34319"/>
            </a:xfrm>
            <a:custGeom>
              <a:avLst/>
              <a:gdLst/>
              <a:ahLst/>
              <a:cxnLst/>
              <a:rect l="l" t="t" r="r" b="b"/>
              <a:pathLst>
                <a:path w="972" h="720" extrusionOk="0">
                  <a:moveTo>
                    <a:pt x="508" y="1"/>
                  </a:moveTo>
                  <a:cubicBezTo>
                    <a:pt x="254" y="1"/>
                    <a:pt x="0" y="278"/>
                    <a:pt x="180" y="557"/>
                  </a:cubicBezTo>
                  <a:cubicBezTo>
                    <a:pt x="254" y="672"/>
                    <a:pt x="359" y="720"/>
                    <a:pt x="464" y="720"/>
                  </a:cubicBezTo>
                  <a:cubicBezTo>
                    <a:pt x="718" y="720"/>
                    <a:pt x="971" y="442"/>
                    <a:pt x="792" y="164"/>
                  </a:cubicBezTo>
                  <a:cubicBezTo>
                    <a:pt x="718" y="49"/>
                    <a:pt x="613" y="1"/>
                    <a:pt x="50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41468" y="3800379"/>
              <a:ext cx="72022" cy="53432"/>
            </a:xfrm>
            <a:custGeom>
              <a:avLst/>
              <a:gdLst/>
              <a:ahLst/>
              <a:cxnLst/>
              <a:rect l="l" t="t" r="r" b="b"/>
              <a:pathLst>
                <a:path w="1511" h="1121" extrusionOk="0">
                  <a:moveTo>
                    <a:pt x="789" y="1"/>
                  </a:moveTo>
                  <a:cubicBezTo>
                    <a:pt x="395" y="1"/>
                    <a:pt x="1" y="433"/>
                    <a:pt x="280" y="866"/>
                  </a:cubicBezTo>
                  <a:cubicBezTo>
                    <a:pt x="396" y="1046"/>
                    <a:pt x="559" y="1120"/>
                    <a:pt x="723" y="1120"/>
                  </a:cubicBezTo>
                  <a:cubicBezTo>
                    <a:pt x="1117" y="1120"/>
                    <a:pt x="1511" y="689"/>
                    <a:pt x="1233" y="256"/>
                  </a:cubicBezTo>
                  <a:cubicBezTo>
                    <a:pt x="1117" y="75"/>
                    <a:pt x="953" y="1"/>
                    <a:pt x="7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63298" y="3705764"/>
              <a:ext cx="49858" cy="37083"/>
            </a:xfrm>
            <a:custGeom>
              <a:avLst/>
              <a:gdLst/>
              <a:ahLst/>
              <a:cxnLst/>
              <a:rect l="l" t="t" r="r" b="b"/>
              <a:pathLst>
                <a:path w="1046" h="778" extrusionOk="0">
                  <a:moveTo>
                    <a:pt x="546" y="1"/>
                  </a:moveTo>
                  <a:cubicBezTo>
                    <a:pt x="273" y="1"/>
                    <a:pt x="0" y="300"/>
                    <a:pt x="193" y="600"/>
                  </a:cubicBezTo>
                  <a:cubicBezTo>
                    <a:pt x="273" y="725"/>
                    <a:pt x="386" y="777"/>
                    <a:pt x="499" y="777"/>
                  </a:cubicBezTo>
                  <a:cubicBezTo>
                    <a:pt x="772" y="777"/>
                    <a:pt x="1045" y="477"/>
                    <a:pt x="852" y="176"/>
                  </a:cubicBezTo>
                  <a:cubicBezTo>
                    <a:pt x="772" y="52"/>
                    <a:pt x="659" y="1"/>
                    <a:pt x="5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41277" y="3570395"/>
              <a:ext cx="58151" cy="43137"/>
            </a:xfrm>
            <a:custGeom>
              <a:avLst/>
              <a:gdLst/>
              <a:ahLst/>
              <a:cxnLst/>
              <a:rect l="l" t="t" r="r" b="b"/>
              <a:pathLst>
                <a:path w="1220" h="905" extrusionOk="0">
                  <a:moveTo>
                    <a:pt x="637" y="0"/>
                  </a:moveTo>
                  <a:cubicBezTo>
                    <a:pt x="319" y="0"/>
                    <a:pt x="1" y="349"/>
                    <a:pt x="226" y="700"/>
                  </a:cubicBezTo>
                  <a:cubicBezTo>
                    <a:pt x="319" y="845"/>
                    <a:pt x="450" y="905"/>
                    <a:pt x="582" y="905"/>
                  </a:cubicBezTo>
                  <a:cubicBezTo>
                    <a:pt x="900" y="905"/>
                    <a:pt x="1219" y="556"/>
                    <a:pt x="995" y="206"/>
                  </a:cubicBezTo>
                  <a:cubicBezTo>
                    <a:pt x="902" y="60"/>
                    <a:pt x="769" y="0"/>
                    <a:pt x="63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442563" y="3438602"/>
              <a:ext cx="95187" cy="91993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77" y="0"/>
                  </a:moveTo>
                  <a:cubicBezTo>
                    <a:pt x="810" y="0"/>
                    <a:pt x="643" y="44"/>
                    <a:pt x="501" y="136"/>
                  </a:cubicBezTo>
                  <a:cubicBezTo>
                    <a:pt x="178" y="342"/>
                    <a:pt x="1" y="797"/>
                    <a:pt x="133" y="1164"/>
                  </a:cubicBezTo>
                  <a:cubicBezTo>
                    <a:pt x="178" y="1288"/>
                    <a:pt x="248" y="1403"/>
                    <a:pt x="316" y="1515"/>
                  </a:cubicBezTo>
                  <a:cubicBezTo>
                    <a:pt x="435" y="1710"/>
                    <a:pt x="661" y="1861"/>
                    <a:pt x="883" y="1910"/>
                  </a:cubicBezTo>
                  <a:cubicBezTo>
                    <a:pt x="941" y="1923"/>
                    <a:pt x="1004" y="1929"/>
                    <a:pt x="1069" y="1929"/>
                  </a:cubicBezTo>
                  <a:cubicBezTo>
                    <a:pt x="1243" y="1929"/>
                    <a:pt x="1428" y="1882"/>
                    <a:pt x="1562" y="1788"/>
                  </a:cubicBezTo>
                  <a:cubicBezTo>
                    <a:pt x="1753" y="1654"/>
                    <a:pt x="1915" y="1458"/>
                    <a:pt x="1956" y="1221"/>
                  </a:cubicBezTo>
                  <a:cubicBezTo>
                    <a:pt x="1996" y="989"/>
                    <a:pt x="1969" y="744"/>
                    <a:pt x="1834" y="542"/>
                  </a:cubicBezTo>
                  <a:cubicBezTo>
                    <a:pt x="1761" y="434"/>
                    <a:pt x="1690" y="317"/>
                    <a:pt x="1591" y="230"/>
                  </a:cubicBezTo>
                  <a:cubicBezTo>
                    <a:pt x="1424" y="79"/>
                    <a:pt x="1200" y="0"/>
                    <a:pt x="9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348567" y="3344892"/>
              <a:ext cx="85559" cy="85559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36" y="0"/>
                  </a:moveTo>
                  <a:cubicBezTo>
                    <a:pt x="683" y="0"/>
                    <a:pt x="524" y="37"/>
                    <a:pt x="397" y="126"/>
                  </a:cubicBezTo>
                  <a:cubicBezTo>
                    <a:pt x="280" y="212"/>
                    <a:pt x="180" y="320"/>
                    <a:pt x="107" y="450"/>
                  </a:cubicBezTo>
                  <a:cubicBezTo>
                    <a:pt x="1" y="638"/>
                    <a:pt x="3" y="875"/>
                    <a:pt x="53" y="1078"/>
                  </a:cubicBezTo>
                  <a:cubicBezTo>
                    <a:pt x="82" y="1193"/>
                    <a:pt x="146" y="1297"/>
                    <a:pt x="199" y="1402"/>
                  </a:cubicBezTo>
                  <a:cubicBezTo>
                    <a:pt x="260" y="1504"/>
                    <a:pt x="340" y="1582"/>
                    <a:pt x="440" y="1641"/>
                  </a:cubicBezTo>
                  <a:cubicBezTo>
                    <a:pt x="527" y="1711"/>
                    <a:pt x="627" y="1757"/>
                    <a:pt x="739" y="1777"/>
                  </a:cubicBezTo>
                  <a:cubicBezTo>
                    <a:pt x="794" y="1789"/>
                    <a:pt x="854" y="1795"/>
                    <a:pt x="915" y="1795"/>
                  </a:cubicBezTo>
                  <a:cubicBezTo>
                    <a:pt x="1081" y="1795"/>
                    <a:pt x="1257" y="1751"/>
                    <a:pt x="1384" y="1660"/>
                  </a:cubicBezTo>
                  <a:cubicBezTo>
                    <a:pt x="1565" y="1532"/>
                    <a:pt x="1719" y="1346"/>
                    <a:pt x="1758" y="1121"/>
                  </a:cubicBezTo>
                  <a:cubicBezTo>
                    <a:pt x="1795" y="909"/>
                    <a:pt x="1780" y="653"/>
                    <a:pt x="1642" y="476"/>
                  </a:cubicBezTo>
                  <a:cubicBezTo>
                    <a:pt x="1570" y="383"/>
                    <a:pt x="1500" y="281"/>
                    <a:pt x="1408" y="208"/>
                  </a:cubicBezTo>
                  <a:cubicBezTo>
                    <a:pt x="1348" y="167"/>
                    <a:pt x="1288" y="126"/>
                    <a:pt x="1228" y="84"/>
                  </a:cubicBezTo>
                  <a:cubicBezTo>
                    <a:pt x="1131" y="31"/>
                    <a:pt x="1030" y="4"/>
                    <a:pt x="921" y="4"/>
                  </a:cubicBezTo>
                  <a:cubicBezTo>
                    <a:pt x="893" y="1"/>
                    <a:pt x="865" y="0"/>
                    <a:pt x="83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279119" y="3239600"/>
              <a:ext cx="42422" cy="43184"/>
            </a:xfrm>
            <a:custGeom>
              <a:avLst/>
              <a:gdLst/>
              <a:ahLst/>
              <a:cxnLst/>
              <a:rect l="l" t="t" r="r" b="b"/>
              <a:pathLst>
                <a:path w="890" h="906" extrusionOk="0">
                  <a:moveTo>
                    <a:pt x="406" y="1"/>
                  </a:moveTo>
                  <a:cubicBezTo>
                    <a:pt x="332" y="1"/>
                    <a:pt x="256" y="19"/>
                    <a:pt x="196" y="61"/>
                  </a:cubicBezTo>
                  <a:cubicBezTo>
                    <a:pt x="139" y="103"/>
                    <a:pt x="90" y="156"/>
                    <a:pt x="55" y="219"/>
                  </a:cubicBezTo>
                  <a:cubicBezTo>
                    <a:pt x="7" y="303"/>
                    <a:pt x="0" y="429"/>
                    <a:pt x="29" y="522"/>
                  </a:cubicBezTo>
                  <a:cubicBezTo>
                    <a:pt x="57" y="608"/>
                    <a:pt x="96" y="660"/>
                    <a:pt x="158" y="725"/>
                  </a:cubicBezTo>
                  <a:lnTo>
                    <a:pt x="185" y="751"/>
                  </a:lnTo>
                  <a:cubicBezTo>
                    <a:pt x="206" y="772"/>
                    <a:pt x="226" y="793"/>
                    <a:pt x="247" y="812"/>
                  </a:cubicBezTo>
                  <a:cubicBezTo>
                    <a:pt x="274" y="831"/>
                    <a:pt x="301" y="849"/>
                    <a:pt x="327" y="868"/>
                  </a:cubicBezTo>
                  <a:cubicBezTo>
                    <a:pt x="371" y="891"/>
                    <a:pt x="418" y="904"/>
                    <a:pt x="466" y="904"/>
                  </a:cubicBezTo>
                  <a:cubicBezTo>
                    <a:pt x="478" y="905"/>
                    <a:pt x="489" y="906"/>
                    <a:pt x="501" y="906"/>
                  </a:cubicBezTo>
                  <a:cubicBezTo>
                    <a:pt x="571" y="906"/>
                    <a:pt x="643" y="889"/>
                    <a:pt x="702" y="849"/>
                  </a:cubicBezTo>
                  <a:cubicBezTo>
                    <a:pt x="756" y="811"/>
                    <a:pt x="801" y="762"/>
                    <a:pt x="834" y="704"/>
                  </a:cubicBezTo>
                  <a:cubicBezTo>
                    <a:pt x="877" y="628"/>
                    <a:pt x="889" y="503"/>
                    <a:pt x="858" y="422"/>
                  </a:cubicBezTo>
                  <a:lnTo>
                    <a:pt x="827" y="339"/>
                  </a:lnTo>
                  <a:cubicBezTo>
                    <a:pt x="823" y="327"/>
                    <a:pt x="818" y="315"/>
                    <a:pt x="814" y="303"/>
                  </a:cubicBezTo>
                  <a:cubicBezTo>
                    <a:pt x="782" y="220"/>
                    <a:pt x="750" y="162"/>
                    <a:pt x="683" y="100"/>
                  </a:cubicBezTo>
                  <a:cubicBezTo>
                    <a:pt x="618" y="42"/>
                    <a:pt x="535" y="10"/>
                    <a:pt x="449" y="3"/>
                  </a:cubicBezTo>
                  <a:cubicBezTo>
                    <a:pt x="435" y="1"/>
                    <a:pt x="420" y="1"/>
                    <a:pt x="4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900" y="3097701"/>
              <a:ext cx="77551" cy="76979"/>
            </a:xfrm>
            <a:custGeom>
              <a:avLst/>
              <a:gdLst/>
              <a:ahLst/>
              <a:cxnLst/>
              <a:rect l="l" t="t" r="r" b="b"/>
              <a:pathLst>
                <a:path w="1627" h="1615" extrusionOk="0">
                  <a:moveTo>
                    <a:pt x="818" y="0"/>
                  </a:moveTo>
                  <a:cubicBezTo>
                    <a:pt x="798" y="0"/>
                    <a:pt x="779" y="1"/>
                    <a:pt x="760" y="4"/>
                  </a:cubicBezTo>
                  <a:cubicBezTo>
                    <a:pt x="628" y="20"/>
                    <a:pt x="497" y="39"/>
                    <a:pt x="385" y="119"/>
                  </a:cubicBezTo>
                  <a:cubicBezTo>
                    <a:pt x="272" y="198"/>
                    <a:pt x="199" y="292"/>
                    <a:pt x="126" y="412"/>
                  </a:cubicBezTo>
                  <a:cubicBezTo>
                    <a:pt x="1" y="613"/>
                    <a:pt x="12" y="970"/>
                    <a:pt x="162" y="1156"/>
                  </a:cubicBezTo>
                  <a:cubicBezTo>
                    <a:pt x="196" y="1197"/>
                    <a:pt x="228" y="1238"/>
                    <a:pt x="261" y="1280"/>
                  </a:cubicBezTo>
                  <a:cubicBezTo>
                    <a:pt x="386" y="1437"/>
                    <a:pt x="517" y="1554"/>
                    <a:pt x="721" y="1599"/>
                  </a:cubicBezTo>
                  <a:cubicBezTo>
                    <a:pt x="769" y="1609"/>
                    <a:pt x="820" y="1614"/>
                    <a:pt x="872" y="1614"/>
                  </a:cubicBezTo>
                  <a:cubicBezTo>
                    <a:pt x="1014" y="1614"/>
                    <a:pt x="1163" y="1577"/>
                    <a:pt x="1272" y="1500"/>
                  </a:cubicBezTo>
                  <a:cubicBezTo>
                    <a:pt x="1427" y="1390"/>
                    <a:pt x="1559" y="1231"/>
                    <a:pt x="1591" y="1039"/>
                  </a:cubicBezTo>
                  <a:cubicBezTo>
                    <a:pt x="1627" y="836"/>
                    <a:pt x="1584" y="670"/>
                    <a:pt x="1492" y="487"/>
                  </a:cubicBezTo>
                  <a:cubicBezTo>
                    <a:pt x="1469" y="440"/>
                    <a:pt x="1445" y="393"/>
                    <a:pt x="1422" y="348"/>
                  </a:cubicBezTo>
                  <a:cubicBezTo>
                    <a:pt x="1322" y="151"/>
                    <a:pt x="1044" y="0"/>
                    <a:pt x="81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36793" y="2950178"/>
              <a:ext cx="68495" cy="68066"/>
            </a:xfrm>
            <a:custGeom>
              <a:avLst/>
              <a:gdLst/>
              <a:ahLst/>
              <a:cxnLst/>
              <a:rect l="l" t="t" r="r" b="b"/>
              <a:pathLst>
                <a:path w="1437" h="1428" extrusionOk="0">
                  <a:moveTo>
                    <a:pt x="724" y="1"/>
                  </a:moveTo>
                  <a:cubicBezTo>
                    <a:pt x="719" y="1"/>
                    <a:pt x="714" y="1"/>
                    <a:pt x="709" y="1"/>
                  </a:cubicBezTo>
                  <a:cubicBezTo>
                    <a:pt x="585" y="6"/>
                    <a:pt x="471" y="43"/>
                    <a:pt x="366" y="110"/>
                  </a:cubicBezTo>
                  <a:cubicBezTo>
                    <a:pt x="243" y="208"/>
                    <a:pt x="183" y="266"/>
                    <a:pt x="105" y="406"/>
                  </a:cubicBezTo>
                  <a:cubicBezTo>
                    <a:pt x="102" y="412"/>
                    <a:pt x="99" y="419"/>
                    <a:pt x="97" y="425"/>
                  </a:cubicBezTo>
                  <a:cubicBezTo>
                    <a:pt x="77" y="479"/>
                    <a:pt x="58" y="533"/>
                    <a:pt x="39" y="585"/>
                  </a:cubicBezTo>
                  <a:cubicBezTo>
                    <a:pt x="39" y="586"/>
                    <a:pt x="37" y="589"/>
                    <a:pt x="37" y="590"/>
                  </a:cubicBezTo>
                  <a:cubicBezTo>
                    <a:pt x="37" y="592"/>
                    <a:pt x="36" y="597"/>
                    <a:pt x="36" y="599"/>
                  </a:cubicBezTo>
                  <a:cubicBezTo>
                    <a:pt x="1" y="779"/>
                    <a:pt x="31" y="963"/>
                    <a:pt x="130" y="1117"/>
                  </a:cubicBezTo>
                  <a:cubicBezTo>
                    <a:pt x="196" y="1218"/>
                    <a:pt x="285" y="1298"/>
                    <a:pt x="391" y="1352"/>
                  </a:cubicBezTo>
                  <a:cubicBezTo>
                    <a:pt x="444" y="1381"/>
                    <a:pt x="503" y="1407"/>
                    <a:pt x="565" y="1413"/>
                  </a:cubicBezTo>
                  <a:cubicBezTo>
                    <a:pt x="618" y="1418"/>
                    <a:pt x="674" y="1423"/>
                    <a:pt x="727" y="1428"/>
                  </a:cubicBezTo>
                  <a:cubicBezTo>
                    <a:pt x="814" y="1428"/>
                    <a:pt x="895" y="1405"/>
                    <a:pt x="968" y="1364"/>
                  </a:cubicBezTo>
                  <a:cubicBezTo>
                    <a:pt x="1024" y="1345"/>
                    <a:pt x="1072" y="1315"/>
                    <a:pt x="1110" y="1272"/>
                  </a:cubicBezTo>
                  <a:cubicBezTo>
                    <a:pt x="1123" y="1265"/>
                    <a:pt x="1131" y="1255"/>
                    <a:pt x="1142" y="1246"/>
                  </a:cubicBezTo>
                  <a:cubicBezTo>
                    <a:pt x="1231" y="1182"/>
                    <a:pt x="1302" y="1100"/>
                    <a:pt x="1353" y="1003"/>
                  </a:cubicBezTo>
                  <a:cubicBezTo>
                    <a:pt x="1372" y="947"/>
                    <a:pt x="1392" y="893"/>
                    <a:pt x="1412" y="836"/>
                  </a:cubicBezTo>
                  <a:cubicBezTo>
                    <a:pt x="1437" y="718"/>
                    <a:pt x="1433" y="601"/>
                    <a:pt x="1396" y="486"/>
                  </a:cubicBezTo>
                  <a:cubicBezTo>
                    <a:pt x="1379" y="424"/>
                    <a:pt x="1351" y="367"/>
                    <a:pt x="1316" y="318"/>
                  </a:cubicBezTo>
                  <a:lnTo>
                    <a:pt x="1318" y="318"/>
                  </a:lnTo>
                  <a:cubicBezTo>
                    <a:pt x="1285" y="263"/>
                    <a:pt x="1244" y="216"/>
                    <a:pt x="1196" y="177"/>
                  </a:cubicBezTo>
                  <a:cubicBezTo>
                    <a:pt x="1154" y="136"/>
                    <a:pt x="1107" y="103"/>
                    <a:pt x="1051" y="76"/>
                  </a:cubicBezTo>
                  <a:cubicBezTo>
                    <a:pt x="1047" y="74"/>
                    <a:pt x="1044" y="73"/>
                    <a:pt x="1040" y="72"/>
                  </a:cubicBezTo>
                  <a:cubicBezTo>
                    <a:pt x="992" y="46"/>
                    <a:pt x="941" y="27"/>
                    <a:pt x="884" y="17"/>
                  </a:cubicBezTo>
                  <a:cubicBezTo>
                    <a:pt x="832" y="6"/>
                    <a:pt x="779" y="1"/>
                    <a:pt x="7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621116" y="3666154"/>
              <a:ext cx="41516" cy="43137"/>
            </a:xfrm>
            <a:custGeom>
              <a:avLst/>
              <a:gdLst/>
              <a:ahLst/>
              <a:cxnLst/>
              <a:rect l="l" t="t" r="r" b="b"/>
              <a:pathLst>
                <a:path w="871" h="905" extrusionOk="0">
                  <a:moveTo>
                    <a:pt x="366" y="0"/>
                  </a:moveTo>
                  <a:cubicBezTo>
                    <a:pt x="297" y="0"/>
                    <a:pt x="226" y="21"/>
                    <a:pt x="171" y="56"/>
                  </a:cubicBezTo>
                  <a:cubicBezTo>
                    <a:pt x="77" y="118"/>
                    <a:pt x="0" y="243"/>
                    <a:pt x="14" y="359"/>
                  </a:cubicBezTo>
                  <a:cubicBezTo>
                    <a:pt x="21" y="409"/>
                    <a:pt x="28" y="457"/>
                    <a:pt x="33" y="505"/>
                  </a:cubicBezTo>
                  <a:cubicBezTo>
                    <a:pt x="37" y="580"/>
                    <a:pt x="58" y="649"/>
                    <a:pt x="98" y="713"/>
                  </a:cubicBezTo>
                  <a:cubicBezTo>
                    <a:pt x="139" y="776"/>
                    <a:pt x="192" y="824"/>
                    <a:pt x="259" y="860"/>
                  </a:cubicBezTo>
                  <a:cubicBezTo>
                    <a:pt x="318" y="890"/>
                    <a:pt x="383" y="905"/>
                    <a:pt x="447" y="905"/>
                  </a:cubicBezTo>
                  <a:cubicBezTo>
                    <a:pt x="526" y="905"/>
                    <a:pt x="605" y="883"/>
                    <a:pt x="673" y="839"/>
                  </a:cubicBezTo>
                  <a:cubicBezTo>
                    <a:pt x="796" y="759"/>
                    <a:pt x="870" y="618"/>
                    <a:pt x="864" y="471"/>
                  </a:cubicBezTo>
                  <a:cubicBezTo>
                    <a:pt x="860" y="396"/>
                    <a:pt x="839" y="327"/>
                    <a:pt x="798" y="263"/>
                  </a:cubicBezTo>
                  <a:cubicBezTo>
                    <a:pt x="757" y="200"/>
                    <a:pt x="704" y="152"/>
                    <a:pt x="637" y="116"/>
                  </a:cubicBezTo>
                  <a:cubicBezTo>
                    <a:pt x="595" y="90"/>
                    <a:pt x="555" y="64"/>
                    <a:pt x="513" y="39"/>
                  </a:cubicBezTo>
                  <a:cubicBezTo>
                    <a:pt x="470" y="12"/>
                    <a:pt x="418" y="0"/>
                    <a:pt x="3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99238" y="3527497"/>
              <a:ext cx="24786" cy="18351"/>
            </a:xfrm>
            <a:custGeom>
              <a:avLst/>
              <a:gdLst/>
              <a:ahLst/>
              <a:cxnLst/>
              <a:rect l="l" t="t" r="r" b="b"/>
              <a:pathLst>
                <a:path w="520" h="385" extrusionOk="0">
                  <a:moveTo>
                    <a:pt x="271" y="1"/>
                  </a:moveTo>
                  <a:cubicBezTo>
                    <a:pt x="135" y="1"/>
                    <a:pt x="0" y="149"/>
                    <a:pt x="96" y="297"/>
                  </a:cubicBezTo>
                  <a:cubicBezTo>
                    <a:pt x="136" y="359"/>
                    <a:pt x="192" y="385"/>
                    <a:pt x="248" y="385"/>
                  </a:cubicBezTo>
                  <a:cubicBezTo>
                    <a:pt x="384" y="385"/>
                    <a:pt x="519" y="237"/>
                    <a:pt x="424" y="88"/>
                  </a:cubicBezTo>
                  <a:cubicBezTo>
                    <a:pt x="384" y="26"/>
                    <a:pt x="327" y="1"/>
                    <a:pt x="2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0533" y="3390555"/>
              <a:ext cx="27789" cy="20639"/>
            </a:xfrm>
            <a:custGeom>
              <a:avLst/>
              <a:gdLst/>
              <a:ahLst/>
              <a:cxnLst/>
              <a:rect l="l" t="t" r="r" b="b"/>
              <a:pathLst>
                <a:path w="583" h="433" extrusionOk="0">
                  <a:moveTo>
                    <a:pt x="304" y="1"/>
                  </a:moveTo>
                  <a:cubicBezTo>
                    <a:pt x="152" y="1"/>
                    <a:pt x="0" y="167"/>
                    <a:pt x="107" y="334"/>
                  </a:cubicBezTo>
                  <a:cubicBezTo>
                    <a:pt x="152" y="404"/>
                    <a:pt x="215" y="433"/>
                    <a:pt x="278" y="433"/>
                  </a:cubicBezTo>
                  <a:cubicBezTo>
                    <a:pt x="430" y="433"/>
                    <a:pt x="582" y="266"/>
                    <a:pt x="475" y="99"/>
                  </a:cubicBezTo>
                  <a:cubicBezTo>
                    <a:pt x="430" y="29"/>
                    <a:pt x="367" y="1"/>
                    <a:pt x="30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376737" y="3251898"/>
              <a:ext cx="88991" cy="66064"/>
            </a:xfrm>
            <a:custGeom>
              <a:avLst/>
              <a:gdLst/>
              <a:ahLst/>
              <a:cxnLst/>
              <a:rect l="l" t="t" r="r" b="b"/>
              <a:pathLst>
                <a:path w="1867" h="1386" extrusionOk="0">
                  <a:moveTo>
                    <a:pt x="975" y="1"/>
                  </a:moveTo>
                  <a:cubicBezTo>
                    <a:pt x="487" y="1"/>
                    <a:pt x="0" y="535"/>
                    <a:pt x="344" y="1071"/>
                  </a:cubicBezTo>
                  <a:cubicBezTo>
                    <a:pt x="487" y="1294"/>
                    <a:pt x="690" y="1386"/>
                    <a:pt x="892" y="1386"/>
                  </a:cubicBezTo>
                  <a:cubicBezTo>
                    <a:pt x="1379" y="1386"/>
                    <a:pt x="1866" y="852"/>
                    <a:pt x="1522" y="315"/>
                  </a:cubicBezTo>
                  <a:cubicBezTo>
                    <a:pt x="1379" y="93"/>
                    <a:pt x="1177" y="1"/>
                    <a:pt x="9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346708" y="3161239"/>
              <a:ext cx="30124" cy="31316"/>
            </a:xfrm>
            <a:custGeom>
              <a:avLst/>
              <a:gdLst/>
              <a:ahLst/>
              <a:cxnLst/>
              <a:rect l="l" t="t" r="r" b="b"/>
              <a:pathLst>
                <a:path w="632" h="657" extrusionOk="0">
                  <a:moveTo>
                    <a:pt x="252" y="0"/>
                  </a:moveTo>
                  <a:cubicBezTo>
                    <a:pt x="167" y="0"/>
                    <a:pt x="68" y="64"/>
                    <a:pt x="35" y="141"/>
                  </a:cubicBezTo>
                  <a:cubicBezTo>
                    <a:pt x="15" y="193"/>
                    <a:pt x="1" y="235"/>
                    <a:pt x="6" y="291"/>
                  </a:cubicBezTo>
                  <a:cubicBezTo>
                    <a:pt x="8" y="320"/>
                    <a:pt x="13" y="361"/>
                    <a:pt x="22" y="385"/>
                  </a:cubicBezTo>
                  <a:cubicBezTo>
                    <a:pt x="35" y="430"/>
                    <a:pt x="67" y="481"/>
                    <a:pt x="90" y="524"/>
                  </a:cubicBezTo>
                  <a:cubicBezTo>
                    <a:pt x="121" y="586"/>
                    <a:pt x="207" y="637"/>
                    <a:pt x="273" y="650"/>
                  </a:cubicBezTo>
                  <a:cubicBezTo>
                    <a:pt x="292" y="655"/>
                    <a:pt x="313" y="657"/>
                    <a:pt x="334" y="657"/>
                  </a:cubicBezTo>
                  <a:cubicBezTo>
                    <a:pt x="390" y="657"/>
                    <a:pt x="449" y="642"/>
                    <a:pt x="493" y="612"/>
                  </a:cubicBezTo>
                  <a:cubicBezTo>
                    <a:pt x="554" y="569"/>
                    <a:pt x="606" y="506"/>
                    <a:pt x="619" y="428"/>
                  </a:cubicBezTo>
                  <a:cubicBezTo>
                    <a:pt x="631" y="356"/>
                    <a:pt x="627" y="268"/>
                    <a:pt x="580" y="208"/>
                  </a:cubicBezTo>
                  <a:cubicBezTo>
                    <a:pt x="550" y="171"/>
                    <a:pt x="517" y="121"/>
                    <a:pt x="482" y="89"/>
                  </a:cubicBezTo>
                  <a:cubicBezTo>
                    <a:pt x="464" y="73"/>
                    <a:pt x="428" y="51"/>
                    <a:pt x="402" y="36"/>
                  </a:cubicBezTo>
                  <a:cubicBezTo>
                    <a:pt x="354" y="6"/>
                    <a:pt x="308" y="3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298185" y="3040360"/>
              <a:ext cx="78552" cy="78886"/>
            </a:xfrm>
            <a:custGeom>
              <a:avLst/>
              <a:gdLst/>
              <a:ahLst/>
              <a:cxnLst/>
              <a:rect l="l" t="t" r="r" b="b"/>
              <a:pathLst>
                <a:path w="1648" h="1655" extrusionOk="0">
                  <a:moveTo>
                    <a:pt x="842" y="0"/>
                  </a:moveTo>
                  <a:cubicBezTo>
                    <a:pt x="789" y="0"/>
                    <a:pt x="737" y="7"/>
                    <a:pt x="685" y="22"/>
                  </a:cubicBezTo>
                  <a:cubicBezTo>
                    <a:pt x="574" y="30"/>
                    <a:pt x="473" y="69"/>
                    <a:pt x="379" y="134"/>
                  </a:cubicBezTo>
                  <a:cubicBezTo>
                    <a:pt x="323" y="181"/>
                    <a:pt x="266" y="229"/>
                    <a:pt x="210" y="276"/>
                  </a:cubicBezTo>
                  <a:cubicBezTo>
                    <a:pt x="113" y="385"/>
                    <a:pt x="50" y="509"/>
                    <a:pt x="19" y="652"/>
                  </a:cubicBezTo>
                  <a:cubicBezTo>
                    <a:pt x="13" y="723"/>
                    <a:pt x="7" y="792"/>
                    <a:pt x="0" y="862"/>
                  </a:cubicBezTo>
                  <a:cubicBezTo>
                    <a:pt x="7" y="1012"/>
                    <a:pt x="50" y="1148"/>
                    <a:pt x="130" y="1274"/>
                  </a:cubicBezTo>
                  <a:cubicBezTo>
                    <a:pt x="188" y="1372"/>
                    <a:pt x="265" y="1447"/>
                    <a:pt x="361" y="1503"/>
                  </a:cubicBezTo>
                  <a:cubicBezTo>
                    <a:pt x="445" y="1571"/>
                    <a:pt x="540" y="1614"/>
                    <a:pt x="648" y="1634"/>
                  </a:cubicBezTo>
                  <a:cubicBezTo>
                    <a:pt x="701" y="1647"/>
                    <a:pt x="754" y="1654"/>
                    <a:pt x="807" y="1654"/>
                  </a:cubicBezTo>
                  <a:cubicBezTo>
                    <a:pt x="859" y="1654"/>
                    <a:pt x="912" y="1647"/>
                    <a:pt x="963" y="1634"/>
                  </a:cubicBezTo>
                  <a:cubicBezTo>
                    <a:pt x="1074" y="1624"/>
                    <a:pt x="1176" y="1587"/>
                    <a:pt x="1270" y="1521"/>
                  </a:cubicBezTo>
                  <a:cubicBezTo>
                    <a:pt x="1327" y="1474"/>
                    <a:pt x="1382" y="1425"/>
                    <a:pt x="1439" y="1378"/>
                  </a:cubicBezTo>
                  <a:cubicBezTo>
                    <a:pt x="1536" y="1269"/>
                    <a:pt x="1599" y="1145"/>
                    <a:pt x="1630" y="1003"/>
                  </a:cubicBezTo>
                  <a:cubicBezTo>
                    <a:pt x="1636" y="932"/>
                    <a:pt x="1642" y="862"/>
                    <a:pt x="1648" y="792"/>
                  </a:cubicBezTo>
                  <a:cubicBezTo>
                    <a:pt x="1642" y="642"/>
                    <a:pt x="1599" y="506"/>
                    <a:pt x="1518" y="381"/>
                  </a:cubicBezTo>
                  <a:cubicBezTo>
                    <a:pt x="1461" y="283"/>
                    <a:pt x="1383" y="207"/>
                    <a:pt x="1287" y="152"/>
                  </a:cubicBezTo>
                  <a:cubicBezTo>
                    <a:pt x="1203" y="84"/>
                    <a:pt x="1108" y="40"/>
                    <a:pt x="1000" y="22"/>
                  </a:cubicBezTo>
                  <a:cubicBezTo>
                    <a:pt x="947" y="7"/>
                    <a:pt x="894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318443" y="2949130"/>
              <a:ext cx="35129" cy="32794"/>
            </a:xfrm>
            <a:custGeom>
              <a:avLst/>
              <a:gdLst/>
              <a:ahLst/>
              <a:cxnLst/>
              <a:rect l="l" t="t" r="r" b="b"/>
              <a:pathLst>
                <a:path w="737" h="688" extrusionOk="0">
                  <a:moveTo>
                    <a:pt x="438" y="1"/>
                  </a:moveTo>
                  <a:cubicBezTo>
                    <a:pt x="404" y="1"/>
                    <a:pt x="370" y="6"/>
                    <a:pt x="337" y="13"/>
                  </a:cubicBezTo>
                  <a:cubicBezTo>
                    <a:pt x="236" y="36"/>
                    <a:pt x="155" y="127"/>
                    <a:pt x="78" y="195"/>
                  </a:cubicBezTo>
                  <a:lnTo>
                    <a:pt x="35" y="258"/>
                  </a:lnTo>
                  <a:cubicBezTo>
                    <a:pt x="16" y="292"/>
                    <a:pt x="7" y="329"/>
                    <a:pt x="7" y="366"/>
                  </a:cubicBezTo>
                  <a:cubicBezTo>
                    <a:pt x="0" y="429"/>
                    <a:pt x="13" y="498"/>
                    <a:pt x="49" y="551"/>
                  </a:cubicBezTo>
                  <a:cubicBezTo>
                    <a:pt x="80" y="594"/>
                    <a:pt x="119" y="628"/>
                    <a:pt x="164" y="654"/>
                  </a:cubicBezTo>
                  <a:cubicBezTo>
                    <a:pt x="198" y="674"/>
                    <a:pt x="253" y="687"/>
                    <a:pt x="303" y="687"/>
                  </a:cubicBezTo>
                  <a:cubicBezTo>
                    <a:pt x="333" y="687"/>
                    <a:pt x="362" y="683"/>
                    <a:pt x="384" y="672"/>
                  </a:cubicBezTo>
                  <a:cubicBezTo>
                    <a:pt x="479" y="630"/>
                    <a:pt x="595" y="596"/>
                    <a:pt x="657" y="512"/>
                  </a:cubicBezTo>
                  <a:cubicBezTo>
                    <a:pt x="697" y="456"/>
                    <a:pt x="725" y="403"/>
                    <a:pt x="731" y="332"/>
                  </a:cubicBezTo>
                  <a:cubicBezTo>
                    <a:pt x="736" y="267"/>
                    <a:pt x="725" y="195"/>
                    <a:pt x="687" y="140"/>
                  </a:cubicBezTo>
                  <a:cubicBezTo>
                    <a:pt x="655" y="95"/>
                    <a:pt x="615" y="59"/>
                    <a:pt x="568" y="32"/>
                  </a:cubicBezTo>
                  <a:cubicBezTo>
                    <a:pt x="527" y="9"/>
                    <a:pt x="482" y="1"/>
                    <a:pt x="43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42752" y="2856421"/>
              <a:ext cx="54529" cy="40468"/>
            </a:xfrm>
            <a:custGeom>
              <a:avLst/>
              <a:gdLst/>
              <a:ahLst/>
              <a:cxnLst/>
              <a:rect l="l" t="t" r="r" b="b"/>
              <a:pathLst>
                <a:path w="1144" h="849" extrusionOk="0">
                  <a:moveTo>
                    <a:pt x="598" y="1"/>
                  </a:moveTo>
                  <a:cubicBezTo>
                    <a:pt x="300" y="1"/>
                    <a:pt x="1" y="328"/>
                    <a:pt x="212" y="656"/>
                  </a:cubicBezTo>
                  <a:cubicBezTo>
                    <a:pt x="299" y="792"/>
                    <a:pt x="423" y="849"/>
                    <a:pt x="547" y="849"/>
                  </a:cubicBezTo>
                  <a:cubicBezTo>
                    <a:pt x="845" y="849"/>
                    <a:pt x="1144" y="521"/>
                    <a:pt x="933" y="193"/>
                  </a:cubicBezTo>
                  <a:cubicBezTo>
                    <a:pt x="846" y="57"/>
                    <a:pt x="722" y="1"/>
                    <a:pt x="59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189223" y="3017529"/>
              <a:ext cx="47236" cy="35129"/>
            </a:xfrm>
            <a:custGeom>
              <a:avLst/>
              <a:gdLst/>
              <a:ahLst/>
              <a:cxnLst/>
              <a:rect l="l" t="t" r="r" b="b"/>
              <a:pathLst>
                <a:path w="991" h="737" extrusionOk="0">
                  <a:moveTo>
                    <a:pt x="518" y="1"/>
                  </a:moveTo>
                  <a:cubicBezTo>
                    <a:pt x="259" y="1"/>
                    <a:pt x="0" y="285"/>
                    <a:pt x="182" y="570"/>
                  </a:cubicBezTo>
                  <a:cubicBezTo>
                    <a:pt x="258" y="688"/>
                    <a:pt x="366" y="737"/>
                    <a:pt x="473" y="737"/>
                  </a:cubicBezTo>
                  <a:cubicBezTo>
                    <a:pt x="732" y="737"/>
                    <a:pt x="991" y="453"/>
                    <a:pt x="808" y="168"/>
                  </a:cubicBezTo>
                  <a:cubicBezTo>
                    <a:pt x="733" y="50"/>
                    <a:pt x="625" y="1"/>
                    <a:pt x="51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77688" y="2863809"/>
              <a:ext cx="51335" cy="45806"/>
            </a:xfrm>
            <a:custGeom>
              <a:avLst/>
              <a:gdLst/>
              <a:ahLst/>
              <a:cxnLst/>
              <a:rect l="l" t="t" r="r" b="b"/>
              <a:pathLst>
                <a:path w="1077" h="961" extrusionOk="0">
                  <a:moveTo>
                    <a:pt x="632" y="1"/>
                  </a:moveTo>
                  <a:cubicBezTo>
                    <a:pt x="623" y="1"/>
                    <a:pt x="614" y="1"/>
                    <a:pt x="604" y="2"/>
                  </a:cubicBezTo>
                  <a:cubicBezTo>
                    <a:pt x="563" y="6"/>
                    <a:pt x="517" y="16"/>
                    <a:pt x="478" y="26"/>
                  </a:cubicBezTo>
                  <a:cubicBezTo>
                    <a:pt x="459" y="31"/>
                    <a:pt x="438" y="38"/>
                    <a:pt x="418" y="44"/>
                  </a:cubicBezTo>
                  <a:cubicBezTo>
                    <a:pt x="124" y="131"/>
                    <a:pt x="0" y="493"/>
                    <a:pt x="162" y="744"/>
                  </a:cubicBezTo>
                  <a:cubicBezTo>
                    <a:pt x="228" y="845"/>
                    <a:pt x="339" y="923"/>
                    <a:pt x="458" y="949"/>
                  </a:cubicBezTo>
                  <a:cubicBezTo>
                    <a:pt x="490" y="957"/>
                    <a:pt x="523" y="960"/>
                    <a:pt x="556" y="960"/>
                  </a:cubicBezTo>
                  <a:cubicBezTo>
                    <a:pt x="688" y="960"/>
                    <a:pt x="820" y="905"/>
                    <a:pt x="906" y="805"/>
                  </a:cubicBezTo>
                  <a:cubicBezTo>
                    <a:pt x="976" y="724"/>
                    <a:pt x="1041" y="643"/>
                    <a:pt x="1065" y="536"/>
                  </a:cubicBezTo>
                  <a:cubicBezTo>
                    <a:pt x="1073" y="493"/>
                    <a:pt x="1076" y="445"/>
                    <a:pt x="1072" y="402"/>
                  </a:cubicBezTo>
                  <a:cubicBezTo>
                    <a:pt x="1067" y="332"/>
                    <a:pt x="1054" y="257"/>
                    <a:pt x="1012" y="200"/>
                  </a:cubicBezTo>
                  <a:cubicBezTo>
                    <a:pt x="952" y="115"/>
                    <a:pt x="874" y="65"/>
                    <a:pt x="780" y="31"/>
                  </a:cubicBezTo>
                  <a:cubicBezTo>
                    <a:pt x="730" y="13"/>
                    <a:pt x="684" y="1"/>
                    <a:pt x="63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240749" y="2854372"/>
              <a:ext cx="53957" cy="55244"/>
            </a:xfrm>
            <a:custGeom>
              <a:avLst/>
              <a:gdLst/>
              <a:ahLst/>
              <a:cxnLst/>
              <a:rect l="l" t="t" r="r" b="b"/>
              <a:pathLst>
                <a:path w="1132" h="1159" extrusionOk="0">
                  <a:moveTo>
                    <a:pt x="524" y="0"/>
                  </a:moveTo>
                  <a:cubicBezTo>
                    <a:pt x="426" y="0"/>
                    <a:pt x="327" y="22"/>
                    <a:pt x="247" y="79"/>
                  </a:cubicBezTo>
                  <a:cubicBezTo>
                    <a:pt x="215" y="108"/>
                    <a:pt x="179" y="137"/>
                    <a:pt x="145" y="167"/>
                  </a:cubicBezTo>
                  <a:cubicBezTo>
                    <a:pt x="84" y="236"/>
                    <a:pt x="45" y="313"/>
                    <a:pt x="25" y="401"/>
                  </a:cubicBezTo>
                  <a:cubicBezTo>
                    <a:pt x="0" y="490"/>
                    <a:pt x="11" y="587"/>
                    <a:pt x="34" y="676"/>
                  </a:cubicBezTo>
                  <a:cubicBezTo>
                    <a:pt x="45" y="718"/>
                    <a:pt x="84" y="784"/>
                    <a:pt x="107" y="833"/>
                  </a:cubicBezTo>
                  <a:lnTo>
                    <a:pt x="145" y="911"/>
                  </a:lnTo>
                  <a:cubicBezTo>
                    <a:pt x="182" y="975"/>
                    <a:pt x="232" y="1025"/>
                    <a:pt x="294" y="1060"/>
                  </a:cubicBezTo>
                  <a:cubicBezTo>
                    <a:pt x="348" y="1104"/>
                    <a:pt x="412" y="1134"/>
                    <a:pt x="482" y="1145"/>
                  </a:cubicBezTo>
                  <a:cubicBezTo>
                    <a:pt x="516" y="1154"/>
                    <a:pt x="551" y="1159"/>
                    <a:pt x="585" y="1159"/>
                  </a:cubicBezTo>
                  <a:cubicBezTo>
                    <a:pt x="619" y="1159"/>
                    <a:pt x="653" y="1154"/>
                    <a:pt x="687" y="1145"/>
                  </a:cubicBezTo>
                  <a:cubicBezTo>
                    <a:pt x="759" y="1139"/>
                    <a:pt x="826" y="1115"/>
                    <a:pt x="886" y="1072"/>
                  </a:cubicBezTo>
                  <a:cubicBezTo>
                    <a:pt x="1000" y="992"/>
                    <a:pt x="1096" y="875"/>
                    <a:pt x="1120" y="734"/>
                  </a:cubicBezTo>
                  <a:lnTo>
                    <a:pt x="1132" y="597"/>
                  </a:lnTo>
                  <a:cubicBezTo>
                    <a:pt x="1128" y="500"/>
                    <a:pt x="1099" y="411"/>
                    <a:pt x="1047" y="329"/>
                  </a:cubicBezTo>
                  <a:lnTo>
                    <a:pt x="993" y="263"/>
                  </a:lnTo>
                  <a:lnTo>
                    <a:pt x="926" y="184"/>
                  </a:lnTo>
                  <a:cubicBezTo>
                    <a:pt x="885" y="129"/>
                    <a:pt x="833" y="84"/>
                    <a:pt x="769" y="55"/>
                  </a:cubicBezTo>
                  <a:cubicBezTo>
                    <a:pt x="726" y="31"/>
                    <a:pt x="681" y="16"/>
                    <a:pt x="634" y="9"/>
                  </a:cubicBezTo>
                  <a:cubicBezTo>
                    <a:pt x="598" y="4"/>
                    <a:pt x="561" y="0"/>
                    <a:pt x="5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4"/>
          <p:cNvGrpSpPr/>
          <p:nvPr/>
        </p:nvGrpSpPr>
        <p:grpSpPr>
          <a:xfrm rot="-1781652">
            <a:off x="538942" y="411361"/>
            <a:ext cx="431476" cy="391619"/>
            <a:chOff x="2345588" y="3008044"/>
            <a:chExt cx="250194" cy="227076"/>
          </a:xfrm>
        </p:grpSpPr>
        <p:sp>
          <p:nvSpPr>
            <p:cNvPr id="1053" name="Google Shape;1053;p14"/>
            <p:cNvSpPr/>
            <p:nvPr/>
          </p:nvSpPr>
          <p:spPr>
            <a:xfrm>
              <a:off x="2345588" y="3008044"/>
              <a:ext cx="250194" cy="227076"/>
            </a:xfrm>
            <a:custGeom>
              <a:avLst/>
              <a:gdLst/>
              <a:ahLst/>
              <a:cxnLst/>
              <a:rect l="l" t="t" r="r" b="b"/>
              <a:pathLst>
                <a:path w="5249" h="4764" extrusionOk="0">
                  <a:moveTo>
                    <a:pt x="1" y="0"/>
                  </a:moveTo>
                  <a:lnTo>
                    <a:pt x="1" y="0"/>
                  </a:lnTo>
                  <a:cubicBezTo>
                    <a:pt x="1140" y="551"/>
                    <a:pt x="1705" y="2062"/>
                    <a:pt x="1704" y="2063"/>
                  </a:cubicBezTo>
                  <a:lnTo>
                    <a:pt x="1212" y="2063"/>
                  </a:lnTo>
                  <a:cubicBezTo>
                    <a:pt x="1212" y="2063"/>
                    <a:pt x="2097" y="4045"/>
                    <a:pt x="2893" y="4545"/>
                  </a:cubicBezTo>
                  <a:cubicBezTo>
                    <a:pt x="3128" y="4692"/>
                    <a:pt x="3399" y="4763"/>
                    <a:pt x="3665" y="4763"/>
                  </a:cubicBezTo>
                  <a:cubicBezTo>
                    <a:pt x="4483" y="4763"/>
                    <a:pt x="5249" y="4093"/>
                    <a:pt x="4735" y="2916"/>
                  </a:cubicBezTo>
                  <a:cubicBezTo>
                    <a:pt x="4055" y="1356"/>
                    <a:pt x="2840" y="984"/>
                    <a:pt x="2840" y="984"/>
                  </a:cubicBezTo>
                  <a:lnTo>
                    <a:pt x="2840" y="984"/>
                  </a:lnTo>
                  <a:lnTo>
                    <a:pt x="2928" y="1512"/>
                  </a:lnTo>
                  <a:cubicBezTo>
                    <a:pt x="2928" y="1512"/>
                    <a:pt x="2490" y="956"/>
                    <a:pt x="1801" y="590"/>
                  </a:cubicBezTo>
                  <a:cubicBezTo>
                    <a:pt x="1257" y="3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444445" y="3089551"/>
              <a:ext cx="129458" cy="139658"/>
            </a:xfrm>
            <a:custGeom>
              <a:avLst/>
              <a:gdLst/>
              <a:ahLst/>
              <a:cxnLst/>
              <a:rect l="l" t="t" r="r" b="b"/>
              <a:pathLst>
                <a:path w="2716" h="2930" extrusionOk="0">
                  <a:moveTo>
                    <a:pt x="0" y="1"/>
                  </a:moveTo>
                  <a:cubicBezTo>
                    <a:pt x="0" y="1"/>
                    <a:pt x="377" y="385"/>
                    <a:pt x="504" y="757"/>
                  </a:cubicBezTo>
                  <a:cubicBezTo>
                    <a:pt x="622" y="1102"/>
                    <a:pt x="618" y="1399"/>
                    <a:pt x="618" y="1399"/>
                  </a:cubicBezTo>
                  <a:lnTo>
                    <a:pt x="185" y="1038"/>
                  </a:lnTo>
                  <a:lnTo>
                    <a:pt x="185" y="1038"/>
                  </a:lnTo>
                  <a:cubicBezTo>
                    <a:pt x="185" y="1038"/>
                    <a:pt x="194" y="1333"/>
                    <a:pt x="347" y="1703"/>
                  </a:cubicBezTo>
                  <a:cubicBezTo>
                    <a:pt x="500" y="2074"/>
                    <a:pt x="975" y="2563"/>
                    <a:pt x="1224" y="2735"/>
                  </a:cubicBezTo>
                  <a:cubicBezTo>
                    <a:pt x="1403" y="2860"/>
                    <a:pt x="1627" y="2929"/>
                    <a:pt x="1843" y="2929"/>
                  </a:cubicBezTo>
                  <a:cubicBezTo>
                    <a:pt x="2294" y="2929"/>
                    <a:pt x="2715" y="2632"/>
                    <a:pt x="2653" y="1922"/>
                  </a:cubicBezTo>
                  <a:cubicBezTo>
                    <a:pt x="2560" y="871"/>
                    <a:pt x="1362" y="401"/>
                    <a:pt x="1362" y="401"/>
                  </a:cubicBezTo>
                  <a:lnTo>
                    <a:pt x="1362" y="401"/>
                  </a:lnTo>
                  <a:lnTo>
                    <a:pt x="1405" y="818"/>
                  </a:lnTo>
                  <a:cubicBezTo>
                    <a:pt x="1405" y="818"/>
                    <a:pt x="1162" y="542"/>
                    <a:pt x="905" y="385"/>
                  </a:cubicBezTo>
                  <a:cubicBezTo>
                    <a:pt x="562" y="17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2494017" y="3154280"/>
              <a:ext cx="90516" cy="67970"/>
            </a:xfrm>
            <a:custGeom>
              <a:avLst/>
              <a:gdLst/>
              <a:ahLst/>
              <a:cxnLst/>
              <a:rect l="l" t="t" r="r" b="b"/>
              <a:pathLst>
                <a:path w="1899" h="1426" extrusionOk="0">
                  <a:moveTo>
                    <a:pt x="824" y="1"/>
                  </a:moveTo>
                  <a:lnTo>
                    <a:pt x="949" y="409"/>
                  </a:lnTo>
                  <a:lnTo>
                    <a:pt x="109" y="8"/>
                  </a:lnTo>
                  <a:lnTo>
                    <a:pt x="452" y="826"/>
                  </a:lnTo>
                  <a:lnTo>
                    <a:pt x="1" y="676"/>
                  </a:lnTo>
                  <a:lnTo>
                    <a:pt x="1" y="676"/>
                  </a:lnTo>
                  <a:cubicBezTo>
                    <a:pt x="1" y="676"/>
                    <a:pt x="400" y="1426"/>
                    <a:pt x="871" y="1426"/>
                  </a:cubicBezTo>
                  <a:cubicBezTo>
                    <a:pt x="1003" y="1426"/>
                    <a:pt x="1140" y="1367"/>
                    <a:pt x="1276" y="1218"/>
                  </a:cubicBezTo>
                  <a:cubicBezTo>
                    <a:pt x="1899" y="534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2453644" y="3145652"/>
              <a:ext cx="84653" cy="84653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53" y="899"/>
                    <a:pt x="812" y="1712"/>
                    <a:pt x="1759" y="1775"/>
                  </a:cubicBezTo>
                  <a:cubicBezTo>
                    <a:pt x="1759" y="1775"/>
                    <a:pt x="1760" y="1775"/>
                    <a:pt x="1761" y="1775"/>
                  </a:cubicBezTo>
                  <a:cubicBezTo>
                    <a:pt x="1775" y="1775"/>
                    <a:pt x="1775" y="1750"/>
                    <a:pt x="1759" y="1749"/>
                  </a:cubicBezTo>
                  <a:cubicBezTo>
                    <a:pt x="783" y="1686"/>
                    <a:pt x="288" y="82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2505266" y="3201182"/>
              <a:ext cx="47713" cy="20830"/>
            </a:xfrm>
            <a:custGeom>
              <a:avLst/>
              <a:gdLst/>
              <a:ahLst/>
              <a:cxnLst/>
              <a:rect l="l" t="t" r="r" b="b"/>
              <a:pathLst>
                <a:path w="1001" h="437" extrusionOk="0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21" y="196"/>
                    <a:pt x="429" y="437"/>
                    <a:pt x="693" y="437"/>
                  </a:cubicBezTo>
                  <a:cubicBezTo>
                    <a:pt x="809" y="437"/>
                    <a:pt x="916" y="391"/>
                    <a:pt x="996" y="274"/>
                  </a:cubicBezTo>
                  <a:cubicBezTo>
                    <a:pt x="1001" y="267"/>
                    <a:pt x="993" y="260"/>
                    <a:pt x="986" y="260"/>
                  </a:cubicBezTo>
                  <a:cubicBezTo>
                    <a:pt x="984" y="260"/>
                    <a:pt x="982" y="261"/>
                    <a:pt x="980" y="262"/>
                  </a:cubicBezTo>
                  <a:cubicBezTo>
                    <a:pt x="880" y="349"/>
                    <a:pt x="774" y="384"/>
                    <a:pt x="667" y="384"/>
                  </a:cubicBezTo>
                  <a:cubicBezTo>
                    <a:pt x="417" y="384"/>
                    <a:pt x="166" y="19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2499593" y="3154042"/>
              <a:ext cx="40658" cy="20115"/>
            </a:xfrm>
            <a:custGeom>
              <a:avLst/>
              <a:gdLst/>
              <a:ahLst/>
              <a:cxnLst/>
              <a:rect l="l" t="t" r="r" b="b"/>
              <a:pathLst>
                <a:path w="853" h="422" extrusionOk="0">
                  <a:moveTo>
                    <a:pt x="10" y="1"/>
                  </a:moveTo>
                  <a:cubicBezTo>
                    <a:pt x="4" y="1"/>
                    <a:pt x="0" y="9"/>
                    <a:pt x="6" y="14"/>
                  </a:cubicBezTo>
                  <a:cubicBezTo>
                    <a:pt x="141" y="101"/>
                    <a:pt x="289" y="169"/>
                    <a:pt x="431" y="241"/>
                  </a:cubicBezTo>
                  <a:cubicBezTo>
                    <a:pt x="559" y="304"/>
                    <a:pt x="683" y="377"/>
                    <a:pt x="819" y="420"/>
                  </a:cubicBezTo>
                  <a:cubicBezTo>
                    <a:pt x="821" y="421"/>
                    <a:pt x="823" y="421"/>
                    <a:pt x="826" y="421"/>
                  </a:cubicBezTo>
                  <a:cubicBezTo>
                    <a:pt x="844" y="421"/>
                    <a:pt x="852" y="395"/>
                    <a:pt x="834" y="387"/>
                  </a:cubicBezTo>
                  <a:cubicBezTo>
                    <a:pt x="701" y="318"/>
                    <a:pt x="555" y="272"/>
                    <a:pt x="418" y="208"/>
                  </a:cubicBezTo>
                  <a:cubicBezTo>
                    <a:pt x="282" y="143"/>
                    <a:pt x="151" y="6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2445065" y="3089169"/>
              <a:ext cx="67541" cy="38084"/>
            </a:xfrm>
            <a:custGeom>
              <a:avLst/>
              <a:gdLst/>
              <a:ahLst/>
              <a:cxnLst/>
              <a:rect l="l" t="t" r="r" b="b"/>
              <a:pathLst>
                <a:path w="1417" h="799" extrusionOk="0">
                  <a:moveTo>
                    <a:pt x="12" y="0"/>
                  </a:moveTo>
                  <a:cubicBezTo>
                    <a:pt x="4" y="0"/>
                    <a:pt x="1" y="12"/>
                    <a:pt x="9" y="15"/>
                  </a:cubicBezTo>
                  <a:cubicBezTo>
                    <a:pt x="521" y="167"/>
                    <a:pt x="966" y="418"/>
                    <a:pt x="1350" y="790"/>
                  </a:cubicBezTo>
                  <a:cubicBezTo>
                    <a:pt x="1357" y="796"/>
                    <a:pt x="1364" y="798"/>
                    <a:pt x="1371" y="798"/>
                  </a:cubicBezTo>
                  <a:cubicBezTo>
                    <a:pt x="1395" y="798"/>
                    <a:pt x="1416" y="767"/>
                    <a:pt x="1394" y="747"/>
                  </a:cubicBezTo>
                  <a:cubicBezTo>
                    <a:pt x="1008" y="381"/>
                    <a:pt x="534" y="119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2414035" y="3028492"/>
              <a:ext cx="71974" cy="53766"/>
            </a:xfrm>
            <a:custGeom>
              <a:avLst/>
              <a:gdLst/>
              <a:ahLst/>
              <a:cxnLst/>
              <a:rect l="l" t="t" r="r" b="b"/>
              <a:pathLst>
                <a:path w="1510" h="1128" extrusionOk="0">
                  <a:moveTo>
                    <a:pt x="3" y="0"/>
                  </a:moveTo>
                  <a:cubicBezTo>
                    <a:pt x="1" y="0"/>
                    <a:pt x="0" y="4"/>
                    <a:pt x="2" y="5"/>
                  </a:cubicBezTo>
                  <a:cubicBezTo>
                    <a:pt x="557" y="303"/>
                    <a:pt x="1017" y="666"/>
                    <a:pt x="1456" y="1119"/>
                  </a:cubicBezTo>
                  <a:cubicBezTo>
                    <a:pt x="1462" y="1125"/>
                    <a:pt x="1468" y="1127"/>
                    <a:pt x="1474" y="1127"/>
                  </a:cubicBezTo>
                  <a:cubicBezTo>
                    <a:pt x="1483" y="1127"/>
                    <a:pt x="1492" y="1122"/>
                    <a:pt x="1498" y="1113"/>
                  </a:cubicBezTo>
                  <a:cubicBezTo>
                    <a:pt x="1504" y="1110"/>
                    <a:pt x="1509" y="1104"/>
                    <a:pt x="1509" y="1094"/>
                  </a:cubicBezTo>
                  <a:cubicBezTo>
                    <a:pt x="1509" y="1030"/>
                    <a:pt x="1492" y="968"/>
                    <a:pt x="1476" y="905"/>
                  </a:cubicBezTo>
                  <a:cubicBezTo>
                    <a:pt x="1459" y="834"/>
                    <a:pt x="1446" y="764"/>
                    <a:pt x="1425" y="695"/>
                  </a:cubicBezTo>
                  <a:cubicBezTo>
                    <a:pt x="1424" y="692"/>
                    <a:pt x="1422" y="691"/>
                    <a:pt x="1420" y="691"/>
                  </a:cubicBezTo>
                  <a:cubicBezTo>
                    <a:pt x="1417" y="691"/>
                    <a:pt x="1415" y="693"/>
                    <a:pt x="1415" y="696"/>
                  </a:cubicBezTo>
                  <a:cubicBezTo>
                    <a:pt x="1418" y="768"/>
                    <a:pt x="1430" y="838"/>
                    <a:pt x="1436" y="910"/>
                  </a:cubicBezTo>
                  <a:cubicBezTo>
                    <a:pt x="1440" y="948"/>
                    <a:pt x="1443" y="986"/>
                    <a:pt x="1449" y="1024"/>
                  </a:cubicBezTo>
                  <a:cubicBezTo>
                    <a:pt x="1067" y="577"/>
                    <a:pt x="545" y="21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4"/>
          <p:cNvGrpSpPr/>
          <p:nvPr/>
        </p:nvGrpSpPr>
        <p:grpSpPr>
          <a:xfrm>
            <a:off x="593097" y="4389298"/>
            <a:ext cx="3588790" cy="1552983"/>
            <a:chOff x="3758998" y="-241279"/>
            <a:chExt cx="873461" cy="377983"/>
          </a:xfrm>
        </p:grpSpPr>
        <p:sp>
          <p:nvSpPr>
            <p:cNvPr id="1062" name="Google Shape;1062;p14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14"/>
          <p:cNvSpPr/>
          <p:nvPr/>
        </p:nvSpPr>
        <p:spPr>
          <a:xfrm>
            <a:off x="495143" y="4436671"/>
            <a:ext cx="267900" cy="267254"/>
          </a:xfrm>
          <a:custGeom>
            <a:avLst/>
            <a:gdLst/>
            <a:ahLst/>
            <a:cxnLst/>
            <a:rect l="l" t="t" r="r" b="b"/>
            <a:pathLst>
              <a:path w="2184" h="2179" extrusionOk="0">
                <a:moveTo>
                  <a:pt x="1485" y="0"/>
                </a:moveTo>
                <a:cubicBezTo>
                  <a:pt x="1334" y="0"/>
                  <a:pt x="895" y="547"/>
                  <a:pt x="895" y="547"/>
                </a:cubicBezTo>
                <a:cubicBezTo>
                  <a:pt x="895" y="547"/>
                  <a:pt x="514" y="306"/>
                  <a:pt x="309" y="306"/>
                </a:cubicBezTo>
                <a:cubicBezTo>
                  <a:pt x="256" y="306"/>
                  <a:pt x="214" y="322"/>
                  <a:pt x="194" y="363"/>
                </a:cubicBezTo>
                <a:cubicBezTo>
                  <a:pt x="97" y="559"/>
                  <a:pt x="584" y="976"/>
                  <a:pt x="584" y="976"/>
                </a:cubicBezTo>
                <a:cubicBezTo>
                  <a:pt x="584" y="976"/>
                  <a:pt x="1" y="1497"/>
                  <a:pt x="90" y="1651"/>
                </a:cubicBezTo>
                <a:cubicBezTo>
                  <a:pt x="106" y="1680"/>
                  <a:pt x="145" y="1692"/>
                  <a:pt x="196" y="1692"/>
                </a:cubicBezTo>
                <a:cubicBezTo>
                  <a:pt x="419" y="1692"/>
                  <a:pt x="887" y="1471"/>
                  <a:pt x="887" y="1471"/>
                </a:cubicBezTo>
                <a:cubicBezTo>
                  <a:pt x="887" y="1471"/>
                  <a:pt x="974" y="2178"/>
                  <a:pt x="1182" y="2178"/>
                </a:cubicBezTo>
                <a:cubicBezTo>
                  <a:pt x="1190" y="2178"/>
                  <a:pt x="1198" y="2177"/>
                  <a:pt x="1207" y="2175"/>
                </a:cubicBezTo>
                <a:cubicBezTo>
                  <a:pt x="1434" y="2116"/>
                  <a:pt x="1418" y="1452"/>
                  <a:pt x="1418" y="1452"/>
                </a:cubicBezTo>
                <a:cubicBezTo>
                  <a:pt x="1418" y="1452"/>
                  <a:pt x="2012" y="1441"/>
                  <a:pt x="2096" y="1274"/>
                </a:cubicBezTo>
                <a:cubicBezTo>
                  <a:pt x="2183" y="1108"/>
                  <a:pt x="1502" y="796"/>
                  <a:pt x="1502" y="796"/>
                </a:cubicBezTo>
                <a:cubicBezTo>
                  <a:pt x="1502" y="796"/>
                  <a:pt x="1634" y="58"/>
                  <a:pt x="1504" y="4"/>
                </a:cubicBezTo>
                <a:cubicBezTo>
                  <a:pt x="1498" y="1"/>
                  <a:pt x="1492" y="0"/>
                  <a:pt x="14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4"/>
          <p:cNvSpPr txBox="1">
            <a:spLocks noGrp="1"/>
          </p:cNvSpPr>
          <p:nvPr>
            <p:ph type="title"/>
          </p:nvPr>
        </p:nvSpPr>
        <p:spPr>
          <a:xfrm rot="-703">
            <a:off x="1853400" y="3134712"/>
            <a:ext cx="2934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4" name="Google Shape;1094;p14"/>
          <p:cNvSpPr txBox="1">
            <a:spLocks noGrp="1"/>
          </p:cNvSpPr>
          <p:nvPr>
            <p:ph type="subTitle" idx="1"/>
          </p:nvPr>
        </p:nvSpPr>
        <p:spPr>
          <a:xfrm>
            <a:off x="720000" y="1624938"/>
            <a:ext cx="5201100" cy="12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4"/>
          <p:cNvSpPr/>
          <p:nvPr/>
        </p:nvSpPr>
        <p:spPr>
          <a:xfrm>
            <a:off x="8327242" y="2055890"/>
            <a:ext cx="193524" cy="198300"/>
          </a:xfrm>
          <a:custGeom>
            <a:avLst/>
            <a:gdLst/>
            <a:ahLst/>
            <a:cxnLst/>
            <a:rect l="l" t="t" r="r" b="b"/>
            <a:pathLst>
              <a:path w="1059" h="1085" extrusionOk="0">
                <a:moveTo>
                  <a:pt x="671" y="0"/>
                </a:moveTo>
                <a:cubicBezTo>
                  <a:pt x="599" y="0"/>
                  <a:pt x="401" y="295"/>
                  <a:pt x="401" y="295"/>
                </a:cubicBezTo>
                <a:cubicBezTo>
                  <a:pt x="401" y="295"/>
                  <a:pt x="219" y="200"/>
                  <a:pt x="115" y="200"/>
                </a:cubicBezTo>
                <a:cubicBezTo>
                  <a:pt x="83" y="200"/>
                  <a:pt x="58" y="209"/>
                  <a:pt x="49" y="233"/>
                </a:cubicBezTo>
                <a:cubicBezTo>
                  <a:pt x="10" y="333"/>
                  <a:pt x="267" y="519"/>
                  <a:pt x="267" y="519"/>
                </a:cubicBezTo>
                <a:cubicBezTo>
                  <a:pt x="267" y="519"/>
                  <a:pt x="1" y="798"/>
                  <a:pt x="52" y="871"/>
                </a:cubicBezTo>
                <a:cubicBezTo>
                  <a:pt x="60" y="883"/>
                  <a:pt x="75" y="888"/>
                  <a:pt x="94" y="888"/>
                </a:cubicBezTo>
                <a:cubicBezTo>
                  <a:pt x="198" y="888"/>
                  <a:pt x="436" y="750"/>
                  <a:pt x="436" y="750"/>
                </a:cubicBezTo>
                <a:cubicBezTo>
                  <a:pt x="436" y="750"/>
                  <a:pt x="507" y="1085"/>
                  <a:pt x="607" y="1085"/>
                </a:cubicBezTo>
                <a:cubicBezTo>
                  <a:pt x="613" y="1085"/>
                  <a:pt x="618" y="1084"/>
                  <a:pt x="624" y="1082"/>
                </a:cubicBezTo>
                <a:cubicBezTo>
                  <a:pt x="732" y="1043"/>
                  <a:pt x="697" y="717"/>
                  <a:pt x="697" y="717"/>
                </a:cubicBezTo>
                <a:cubicBezTo>
                  <a:pt x="697" y="717"/>
                  <a:pt x="989" y="687"/>
                  <a:pt x="1023" y="601"/>
                </a:cubicBezTo>
                <a:cubicBezTo>
                  <a:pt x="1058" y="518"/>
                  <a:pt x="709" y="392"/>
                  <a:pt x="709" y="392"/>
                </a:cubicBezTo>
                <a:cubicBezTo>
                  <a:pt x="709" y="392"/>
                  <a:pt x="744" y="22"/>
                  <a:pt x="678" y="1"/>
                </a:cubicBezTo>
                <a:cubicBezTo>
                  <a:pt x="676" y="1"/>
                  <a:pt x="674" y="0"/>
                  <a:pt x="671" y="0"/>
                </a:cubicBezTo>
                <a:close/>
              </a:path>
            </a:pathLst>
          </a:custGeom>
          <a:solidFill>
            <a:srgbClr val="F7E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4"/>
          <p:cNvSpPr/>
          <p:nvPr/>
        </p:nvSpPr>
        <p:spPr>
          <a:xfrm>
            <a:off x="7137003" y="264043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4"/>
          <p:cNvSpPr/>
          <p:nvPr/>
        </p:nvSpPr>
        <p:spPr>
          <a:xfrm>
            <a:off x="8684855" y="4834187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4"/>
          <p:cNvSpPr/>
          <p:nvPr/>
        </p:nvSpPr>
        <p:spPr>
          <a:xfrm>
            <a:off x="4122441" y="445048"/>
            <a:ext cx="59426" cy="59653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4"/>
          <p:cNvSpPr/>
          <p:nvPr/>
        </p:nvSpPr>
        <p:spPr>
          <a:xfrm>
            <a:off x="1530048" y="2641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4"/>
          <p:cNvSpPr/>
          <p:nvPr/>
        </p:nvSpPr>
        <p:spPr>
          <a:xfrm>
            <a:off x="1104589" y="4830320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4"/>
          <p:cNvSpPr/>
          <p:nvPr/>
        </p:nvSpPr>
        <p:spPr>
          <a:xfrm>
            <a:off x="8684852" y="2513494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14"/>
          <p:cNvSpPr/>
          <p:nvPr/>
        </p:nvSpPr>
        <p:spPr>
          <a:xfrm>
            <a:off x="8579997" y="264055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14"/>
          <p:cNvSpPr/>
          <p:nvPr/>
        </p:nvSpPr>
        <p:spPr>
          <a:xfrm>
            <a:off x="2713985" y="4643840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4"/>
          <p:cNvSpPr/>
          <p:nvPr/>
        </p:nvSpPr>
        <p:spPr>
          <a:xfrm>
            <a:off x="495156" y="3707844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4"/>
          <p:cNvSpPr/>
          <p:nvPr/>
        </p:nvSpPr>
        <p:spPr>
          <a:xfrm>
            <a:off x="181475" y="2989881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4"/>
          <p:cNvSpPr/>
          <p:nvPr/>
        </p:nvSpPr>
        <p:spPr>
          <a:xfrm>
            <a:off x="215164" y="1379825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4"/>
          <p:cNvSpPr/>
          <p:nvPr/>
        </p:nvSpPr>
        <p:spPr>
          <a:xfrm>
            <a:off x="4692650" y="4681417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 rot="-764523">
            <a:off x="8655145" y="1008318"/>
            <a:ext cx="786818" cy="1198717"/>
            <a:chOff x="2251545" y="3095652"/>
            <a:chExt cx="344809" cy="525316"/>
          </a:xfrm>
        </p:grpSpPr>
        <p:sp>
          <p:nvSpPr>
            <p:cNvPr id="1225" name="Google Shape;1225;p16"/>
            <p:cNvSpPr/>
            <p:nvPr/>
          </p:nvSpPr>
          <p:spPr>
            <a:xfrm>
              <a:off x="2271516" y="3095652"/>
              <a:ext cx="257486" cy="505535"/>
            </a:xfrm>
            <a:custGeom>
              <a:avLst/>
              <a:gdLst/>
              <a:ahLst/>
              <a:cxnLst/>
              <a:rect l="l" t="t" r="r" b="b"/>
              <a:pathLst>
                <a:path w="5402" h="10606" extrusionOk="0">
                  <a:moveTo>
                    <a:pt x="31" y="1"/>
                  </a:moveTo>
                  <a:cubicBezTo>
                    <a:pt x="14" y="1"/>
                    <a:pt x="1" y="23"/>
                    <a:pt x="17" y="37"/>
                  </a:cubicBezTo>
                  <a:cubicBezTo>
                    <a:pt x="824" y="811"/>
                    <a:pt x="1469" y="1684"/>
                    <a:pt x="1892" y="2726"/>
                  </a:cubicBezTo>
                  <a:cubicBezTo>
                    <a:pt x="2324" y="3789"/>
                    <a:pt x="2398" y="4896"/>
                    <a:pt x="2467" y="6028"/>
                  </a:cubicBezTo>
                  <a:cubicBezTo>
                    <a:pt x="2575" y="7789"/>
                    <a:pt x="3053" y="10270"/>
                    <a:pt x="5172" y="10603"/>
                  </a:cubicBezTo>
                  <a:cubicBezTo>
                    <a:pt x="5182" y="10605"/>
                    <a:pt x="5190" y="10605"/>
                    <a:pt x="5199" y="10605"/>
                  </a:cubicBezTo>
                  <a:cubicBezTo>
                    <a:pt x="5362" y="10605"/>
                    <a:pt x="5401" y="10354"/>
                    <a:pt x="5226" y="10315"/>
                  </a:cubicBezTo>
                  <a:cubicBezTo>
                    <a:pt x="2769" y="9786"/>
                    <a:pt x="2808" y="6792"/>
                    <a:pt x="2573" y="4839"/>
                  </a:cubicBezTo>
                  <a:cubicBezTo>
                    <a:pt x="2350" y="2972"/>
                    <a:pt x="1540" y="119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2295015" y="3099465"/>
              <a:ext cx="301338" cy="439757"/>
            </a:xfrm>
            <a:custGeom>
              <a:avLst/>
              <a:gdLst/>
              <a:ahLst/>
              <a:cxnLst/>
              <a:rect l="l" t="t" r="r" b="b"/>
              <a:pathLst>
                <a:path w="6322" h="9226" extrusionOk="0">
                  <a:moveTo>
                    <a:pt x="21" y="1"/>
                  </a:moveTo>
                  <a:cubicBezTo>
                    <a:pt x="10" y="1"/>
                    <a:pt x="1" y="15"/>
                    <a:pt x="12" y="23"/>
                  </a:cubicBezTo>
                  <a:cubicBezTo>
                    <a:pt x="788" y="683"/>
                    <a:pt x="1486" y="1407"/>
                    <a:pt x="1970" y="2313"/>
                  </a:cubicBezTo>
                  <a:cubicBezTo>
                    <a:pt x="2483" y="3269"/>
                    <a:pt x="2744" y="4291"/>
                    <a:pt x="2850" y="5365"/>
                  </a:cubicBezTo>
                  <a:cubicBezTo>
                    <a:pt x="2938" y="6254"/>
                    <a:pt x="3050" y="7148"/>
                    <a:pt x="3667" y="7842"/>
                  </a:cubicBezTo>
                  <a:cubicBezTo>
                    <a:pt x="4286" y="8535"/>
                    <a:pt x="5230" y="8951"/>
                    <a:pt x="6102" y="9220"/>
                  </a:cubicBezTo>
                  <a:cubicBezTo>
                    <a:pt x="6115" y="9224"/>
                    <a:pt x="6128" y="9226"/>
                    <a:pt x="6139" y="9226"/>
                  </a:cubicBezTo>
                  <a:cubicBezTo>
                    <a:pt x="6267" y="9226"/>
                    <a:pt x="6321" y="9011"/>
                    <a:pt x="6189" y="8953"/>
                  </a:cubicBezTo>
                  <a:cubicBezTo>
                    <a:pt x="5250" y="8536"/>
                    <a:pt x="4192" y="8218"/>
                    <a:pt x="3610" y="7298"/>
                  </a:cubicBezTo>
                  <a:cubicBezTo>
                    <a:pt x="3083" y="6462"/>
                    <a:pt x="3141" y="5406"/>
                    <a:pt x="2943" y="4471"/>
                  </a:cubicBezTo>
                  <a:cubicBezTo>
                    <a:pt x="2575" y="2739"/>
                    <a:pt x="1512" y="1002"/>
                    <a:pt x="29" y="3"/>
                  </a:cubicBezTo>
                  <a:cubicBezTo>
                    <a:pt x="27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2291679" y="3155948"/>
              <a:ext cx="128696" cy="463590"/>
            </a:xfrm>
            <a:custGeom>
              <a:avLst/>
              <a:gdLst/>
              <a:ahLst/>
              <a:cxnLst/>
              <a:rect l="l" t="t" r="r" b="b"/>
              <a:pathLst>
                <a:path w="2700" h="9726" extrusionOk="0">
                  <a:moveTo>
                    <a:pt x="20" y="0"/>
                  </a:moveTo>
                  <a:cubicBezTo>
                    <a:pt x="10" y="0"/>
                    <a:pt x="1" y="11"/>
                    <a:pt x="8" y="22"/>
                  </a:cubicBezTo>
                  <a:cubicBezTo>
                    <a:pt x="520" y="845"/>
                    <a:pt x="896" y="1726"/>
                    <a:pt x="1051" y="2686"/>
                  </a:cubicBezTo>
                  <a:cubicBezTo>
                    <a:pt x="1215" y="3703"/>
                    <a:pt x="1054" y="4685"/>
                    <a:pt x="917" y="5694"/>
                  </a:cubicBezTo>
                  <a:cubicBezTo>
                    <a:pt x="800" y="6548"/>
                    <a:pt x="745" y="7430"/>
                    <a:pt x="1054" y="8251"/>
                  </a:cubicBezTo>
                  <a:cubicBezTo>
                    <a:pt x="1283" y="8863"/>
                    <a:pt x="1818" y="9676"/>
                    <a:pt x="2543" y="9725"/>
                  </a:cubicBezTo>
                  <a:cubicBezTo>
                    <a:pt x="2546" y="9726"/>
                    <a:pt x="2549" y="9726"/>
                    <a:pt x="2552" y="9726"/>
                  </a:cubicBezTo>
                  <a:cubicBezTo>
                    <a:pt x="2660" y="9726"/>
                    <a:pt x="2699" y="9598"/>
                    <a:pt x="2604" y="9538"/>
                  </a:cubicBezTo>
                  <a:cubicBezTo>
                    <a:pt x="2206" y="9280"/>
                    <a:pt x="1862" y="9109"/>
                    <a:pt x="1592" y="8693"/>
                  </a:cubicBezTo>
                  <a:cubicBezTo>
                    <a:pt x="1338" y="8302"/>
                    <a:pt x="1187" y="7843"/>
                    <a:pt x="1129" y="7382"/>
                  </a:cubicBezTo>
                  <a:cubicBezTo>
                    <a:pt x="1008" y="6410"/>
                    <a:pt x="1260" y="5435"/>
                    <a:pt x="1333" y="4471"/>
                  </a:cubicBezTo>
                  <a:cubicBezTo>
                    <a:pt x="1453" y="2888"/>
                    <a:pt x="1037" y="1255"/>
                    <a:pt x="32" y="6"/>
                  </a:cubicBezTo>
                  <a:cubicBezTo>
                    <a:pt x="29" y="2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2257884" y="3158999"/>
              <a:ext cx="53242" cy="284417"/>
            </a:xfrm>
            <a:custGeom>
              <a:avLst/>
              <a:gdLst/>
              <a:ahLst/>
              <a:cxnLst/>
              <a:rect l="l" t="t" r="r" b="b"/>
              <a:pathLst>
                <a:path w="1117" h="5967" extrusionOk="0">
                  <a:moveTo>
                    <a:pt x="106" y="1"/>
                  </a:moveTo>
                  <a:cubicBezTo>
                    <a:pt x="99" y="1"/>
                    <a:pt x="92" y="10"/>
                    <a:pt x="98" y="17"/>
                  </a:cubicBezTo>
                  <a:cubicBezTo>
                    <a:pt x="759" y="905"/>
                    <a:pt x="1068" y="1979"/>
                    <a:pt x="888" y="3082"/>
                  </a:cubicBezTo>
                  <a:cubicBezTo>
                    <a:pt x="796" y="3643"/>
                    <a:pt x="544" y="4098"/>
                    <a:pt x="305" y="4602"/>
                  </a:cubicBezTo>
                  <a:cubicBezTo>
                    <a:pt x="107" y="5019"/>
                    <a:pt x="0" y="5470"/>
                    <a:pt x="133" y="5921"/>
                  </a:cubicBezTo>
                  <a:cubicBezTo>
                    <a:pt x="143" y="5951"/>
                    <a:pt x="173" y="5966"/>
                    <a:pt x="202" y="5966"/>
                  </a:cubicBezTo>
                  <a:cubicBezTo>
                    <a:pt x="233" y="5966"/>
                    <a:pt x="264" y="5949"/>
                    <a:pt x="266" y="5913"/>
                  </a:cubicBezTo>
                  <a:cubicBezTo>
                    <a:pt x="293" y="5537"/>
                    <a:pt x="312" y="5187"/>
                    <a:pt x="460" y="4834"/>
                  </a:cubicBezTo>
                  <a:cubicBezTo>
                    <a:pt x="567" y="4579"/>
                    <a:pt x="713" y="4343"/>
                    <a:pt x="821" y="4088"/>
                  </a:cubicBezTo>
                  <a:cubicBezTo>
                    <a:pt x="1010" y="3638"/>
                    <a:pt x="1104" y="3154"/>
                    <a:pt x="1108" y="2665"/>
                  </a:cubicBezTo>
                  <a:cubicBezTo>
                    <a:pt x="1116" y="1697"/>
                    <a:pt x="779" y="714"/>
                    <a:pt x="113" y="4"/>
                  </a:cubicBezTo>
                  <a:cubicBezTo>
                    <a:pt x="111" y="2"/>
                    <a:pt x="109" y="1"/>
                    <a:pt x="1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2422519" y="3434407"/>
              <a:ext cx="72355" cy="104386"/>
            </a:xfrm>
            <a:custGeom>
              <a:avLst/>
              <a:gdLst/>
              <a:ahLst/>
              <a:cxnLst/>
              <a:rect l="l" t="t" r="r" b="b"/>
              <a:pathLst>
                <a:path w="1518" h="2190" extrusionOk="0">
                  <a:moveTo>
                    <a:pt x="17" y="0"/>
                  </a:moveTo>
                  <a:cubicBezTo>
                    <a:pt x="8" y="0"/>
                    <a:pt x="0" y="6"/>
                    <a:pt x="1" y="17"/>
                  </a:cubicBezTo>
                  <a:cubicBezTo>
                    <a:pt x="65" y="937"/>
                    <a:pt x="587" y="1721"/>
                    <a:pt x="1377" y="2179"/>
                  </a:cubicBezTo>
                  <a:cubicBezTo>
                    <a:pt x="1390" y="2187"/>
                    <a:pt x="1402" y="2190"/>
                    <a:pt x="1414" y="2190"/>
                  </a:cubicBezTo>
                  <a:cubicBezTo>
                    <a:pt x="1479" y="2190"/>
                    <a:pt x="1518" y="2082"/>
                    <a:pt x="1444" y="2041"/>
                  </a:cubicBezTo>
                  <a:cubicBezTo>
                    <a:pt x="682" y="1611"/>
                    <a:pt x="189" y="871"/>
                    <a:pt x="35" y="15"/>
                  </a:cubicBezTo>
                  <a:cubicBezTo>
                    <a:pt x="33" y="5"/>
                    <a:pt x="25" y="0"/>
                    <a:pt x="1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2520089" y="3552283"/>
              <a:ext cx="14395" cy="12631"/>
            </a:xfrm>
            <a:custGeom>
              <a:avLst/>
              <a:gdLst/>
              <a:ahLst/>
              <a:cxnLst/>
              <a:rect l="l" t="t" r="r" b="b"/>
              <a:pathLst>
                <a:path w="302" h="265" extrusionOk="0">
                  <a:moveTo>
                    <a:pt x="134" y="0"/>
                  </a:moveTo>
                  <a:cubicBezTo>
                    <a:pt x="118" y="0"/>
                    <a:pt x="103" y="3"/>
                    <a:pt x="90" y="8"/>
                  </a:cubicBezTo>
                  <a:cubicBezTo>
                    <a:pt x="62" y="18"/>
                    <a:pt x="31" y="43"/>
                    <a:pt x="19" y="72"/>
                  </a:cubicBezTo>
                  <a:cubicBezTo>
                    <a:pt x="6" y="102"/>
                    <a:pt x="0" y="136"/>
                    <a:pt x="14" y="168"/>
                  </a:cubicBezTo>
                  <a:cubicBezTo>
                    <a:pt x="26" y="197"/>
                    <a:pt x="46" y="230"/>
                    <a:pt x="78" y="240"/>
                  </a:cubicBezTo>
                  <a:cubicBezTo>
                    <a:pt x="101" y="247"/>
                    <a:pt x="126" y="259"/>
                    <a:pt x="151" y="262"/>
                  </a:cubicBezTo>
                  <a:cubicBezTo>
                    <a:pt x="160" y="264"/>
                    <a:pt x="169" y="264"/>
                    <a:pt x="178" y="264"/>
                  </a:cubicBezTo>
                  <a:cubicBezTo>
                    <a:pt x="188" y="264"/>
                    <a:pt x="198" y="263"/>
                    <a:pt x="209" y="261"/>
                  </a:cubicBezTo>
                  <a:cubicBezTo>
                    <a:pt x="241" y="255"/>
                    <a:pt x="274" y="233"/>
                    <a:pt x="287" y="201"/>
                  </a:cubicBezTo>
                  <a:cubicBezTo>
                    <a:pt x="299" y="173"/>
                    <a:pt x="302" y="144"/>
                    <a:pt x="292" y="114"/>
                  </a:cubicBezTo>
                  <a:cubicBezTo>
                    <a:pt x="284" y="92"/>
                    <a:pt x="271" y="74"/>
                    <a:pt x="253" y="57"/>
                  </a:cubicBezTo>
                  <a:cubicBezTo>
                    <a:pt x="235" y="39"/>
                    <a:pt x="210" y="25"/>
                    <a:pt x="188" y="13"/>
                  </a:cubicBezTo>
                  <a:cubicBezTo>
                    <a:pt x="173" y="4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2365512" y="3461671"/>
              <a:ext cx="9533" cy="16158"/>
            </a:xfrm>
            <a:custGeom>
              <a:avLst/>
              <a:gdLst/>
              <a:ahLst/>
              <a:cxnLst/>
              <a:rect l="l" t="t" r="r" b="b"/>
              <a:pathLst>
                <a:path w="200" h="339" extrusionOk="0">
                  <a:moveTo>
                    <a:pt x="101" y="1"/>
                  </a:moveTo>
                  <a:cubicBezTo>
                    <a:pt x="98" y="1"/>
                    <a:pt x="95" y="1"/>
                    <a:pt x="92" y="1"/>
                  </a:cubicBezTo>
                  <a:cubicBezTo>
                    <a:pt x="36" y="9"/>
                    <a:pt x="3" y="52"/>
                    <a:pt x="2" y="106"/>
                  </a:cubicBezTo>
                  <a:cubicBezTo>
                    <a:pt x="2" y="122"/>
                    <a:pt x="0" y="136"/>
                    <a:pt x="2" y="151"/>
                  </a:cubicBezTo>
                  <a:cubicBezTo>
                    <a:pt x="3" y="158"/>
                    <a:pt x="3" y="166"/>
                    <a:pt x="4" y="173"/>
                  </a:cubicBezTo>
                  <a:cubicBezTo>
                    <a:pt x="7" y="190"/>
                    <a:pt x="11" y="205"/>
                    <a:pt x="20" y="219"/>
                  </a:cubicBezTo>
                  <a:cubicBezTo>
                    <a:pt x="19" y="217"/>
                    <a:pt x="18" y="216"/>
                    <a:pt x="17" y="216"/>
                  </a:cubicBezTo>
                  <a:lnTo>
                    <a:pt x="17" y="216"/>
                  </a:lnTo>
                  <a:cubicBezTo>
                    <a:pt x="16" y="216"/>
                    <a:pt x="17" y="220"/>
                    <a:pt x="20" y="226"/>
                  </a:cubicBezTo>
                  <a:cubicBezTo>
                    <a:pt x="21" y="234"/>
                    <a:pt x="24" y="241"/>
                    <a:pt x="25" y="248"/>
                  </a:cubicBezTo>
                  <a:cubicBezTo>
                    <a:pt x="30" y="262"/>
                    <a:pt x="34" y="276"/>
                    <a:pt x="39" y="288"/>
                  </a:cubicBezTo>
                  <a:cubicBezTo>
                    <a:pt x="49" y="320"/>
                    <a:pt x="75" y="339"/>
                    <a:pt x="104" y="339"/>
                  </a:cubicBezTo>
                  <a:cubicBezTo>
                    <a:pt x="105" y="339"/>
                    <a:pt x="107" y="339"/>
                    <a:pt x="108" y="338"/>
                  </a:cubicBezTo>
                  <a:cubicBezTo>
                    <a:pt x="140" y="335"/>
                    <a:pt x="160" y="312"/>
                    <a:pt x="170" y="283"/>
                  </a:cubicBezTo>
                  <a:cubicBezTo>
                    <a:pt x="174" y="268"/>
                    <a:pt x="178" y="255"/>
                    <a:pt x="181" y="240"/>
                  </a:cubicBezTo>
                  <a:cubicBezTo>
                    <a:pt x="182" y="232"/>
                    <a:pt x="183" y="225"/>
                    <a:pt x="186" y="218"/>
                  </a:cubicBezTo>
                  <a:cubicBezTo>
                    <a:pt x="186" y="210"/>
                    <a:pt x="187" y="206"/>
                    <a:pt x="187" y="206"/>
                  </a:cubicBezTo>
                  <a:cubicBezTo>
                    <a:pt x="188" y="206"/>
                    <a:pt x="188" y="207"/>
                    <a:pt x="188" y="210"/>
                  </a:cubicBezTo>
                  <a:cubicBezTo>
                    <a:pt x="199" y="171"/>
                    <a:pt x="199" y="132"/>
                    <a:pt x="197" y="92"/>
                  </a:cubicBezTo>
                  <a:cubicBezTo>
                    <a:pt x="194" y="44"/>
                    <a:pt x="149" y="1"/>
                    <a:pt x="1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2370946" y="3524303"/>
              <a:ext cx="17112" cy="13156"/>
            </a:xfrm>
            <a:custGeom>
              <a:avLst/>
              <a:gdLst/>
              <a:ahLst/>
              <a:cxnLst/>
              <a:rect l="l" t="t" r="r" b="b"/>
              <a:pathLst>
                <a:path w="359" h="276" extrusionOk="0">
                  <a:moveTo>
                    <a:pt x="171" y="0"/>
                  </a:moveTo>
                  <a:cubicBezTo>
                    <a:pt x="125" y="0"/>
                    <a:pt x="80" y="23"/>
                    <a:pt x="53" y="76"/>
                  </a:cubicBezTo>
                  <a:cubicBezTo>
                    <a:pt x="0" y="185"/>
                    <a:pt x="95" y="275"/>
                    <a:pt x="187" y="275"/>
                  </a:cubicBezTo>
                  <a:cubicBezTo>
                    <a:pt x="234" y="275"/>
                    <a:pt x="279" y="253"/>
                    <a:pt x="306" y="199"/>
                  </a:cubicBezTo>
                  <a:cubicBezTo>
                    <a:pt x="358" y="91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2399926" y="3566916"/>
              <a:ext cx="63013" cy="54052"/>
            </a:xfrm>
            <a:custGeom>
              <a:avLst/>
              <a:gdLst/>
              <a:ahLst/>
              <a:cxnLst/>
              <a:rect l="l" t="t" r="r" b="b"/>
              <a:pathLst>
                <a:path w="1322" h="1134" extrusionOk="0">
                  <a:moveTo>
                    <a:pt x="45" y="0"/>
                  </a:moveTo>
                  <a:cubicBezTo>
                    <a:pt x="23" y="0"/>
                    <a:pt x="1" y="29"/>
                    <a:pt x="15" y="51"/>
                  </a:cubicBezTo>
                  <a:cubicBezTo>
                    <a:pt x="308" y="482"/>
                    <a:pt x="756" y="974"/>
                    <a:pt x="1269" y="1132"/>
                  </a:cubicBezTo>
                  <a:cubicBezTo>
                    <a:pt x="1273" y="1133"/>
                    <a:pt x="1276" y="1133"/>
                    <a:pt x="1279" y="1133"/>
                  </a:cubicBezTo>
                  <a:cubicBezTo>
                    <a:pt x="1308" y="1133"/>
                    <a:pt x="1322" y="1090"/>
                    <a:pt x="1300" y="1069"/>
                  </a:cubicBezTo>
                  <a:cubicBezTo>
                    <a:pt x="1097" y="888"/>
                    <a:pt x="852" y="762"/>
                    <a:pt x="643" y="584"/>
                  </a:cubicBezTo>
                  <a:cubicBezTo>
                    <a:pt x="437" y="407"/>
                    <a:pt x="245" y="213"/>
                    <a:pt x="64" y="10"/>
                  </a:cubicBezTo>
                  <a:cubicBezTo>
                    <a:pt x="59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2278714" y="3372824"/>
              <a:ext cx="43709" cy="187085"/>
            </a:xfrm>
            <a:custGeom>
              <a:avLst/>
              <a:gdLst/>
              <a:ahLst/>
              <a:cxnLst/>
              <a:rect l="l" t="t" r="r" b="b"/>
              <a:pathLst>
                <a:path w="917" h="3925" extrusionOk="0">
                  <a:moveTo>
                    <a:pt x="896" y="0"/>
                  </a:moveTo>
                  <a:cubicBezTo>
                    <a:pt x="891" y="0"/>
                    <a:pt x="886" y="3"/>
                    <a:pt x="883" y="9"/>
                  </a:cubicBezTo>
                  <a:cubicBezTo>
                    <a:pt x="590" y="666"/>
                    <a:pt x="323" y="1341"/>
                    <a:pt x="189" y="2052"/>
                  </a:cubicBezTo>
                  <a:cubicBezTo>
                    <a:pt x="86" y="2602"/>
                    <a:pt x="1" y="3417"/>
                    <a:pt x="354" y="3898"/>
                  </a:cubicBezTo>
                  <a:cubicBezTo>
                    <a:pt x="367" y="3916"/>
                    <a:pt x="387" y="3924"/>
                    <a:pt x="406" y="3924"/>
                  </a:cubicBezTo>
                  <a:cubicBezTo>
                    <a:pt x="439" y="3924"/>
                    <a:pt x="472" y="3900"/>
                    <a:pt x="468" y="3859"/>
                  </a:cubicBezTo>
                  <a:cubicBezTo>
                    <a:pt x="433" y="3538"/>
                    <a:pt x="306" y="3239"/>
                    <a:pt x="283" y="2911"/>
                  </a:cubicBezTo>
                  <a:cubicBezTo>
                    <a:pt x="260" y="2591"/>
                    <a:pt x="281" y="2269"/>
                    <a:pt x="336" y="1952"/>
                  </a:cubicBezTo>
                  <a:cubicBezTo>
                    <a:pt x="445" y="1288"/>
                    <a:pt x="684" y="653"/>
                    <a:pt x="913" y="24"/>
                  </a:cubicBezTo>
                  <a:cubicBezTo>
                    <a:pt x="917" y="11"/>
                    <a:pt x="906" y="0"/>
                    <a:pt x="8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2304739" y="3584981"/>
              <a:ext cx="12155" cy="9390"/>
            </a:xfrm>
            <a:custGeom>
              <a:avLst/>
              <a:gdLst/>
              <a:ahLst/>
              <a:cxnLst/>
              <a:rect l="l" t="t" r="r" b="b"/>
              <a:pathLst>
                <a:path w="255" h="197" extrusionOk="0">
                  <a:moveTo>
                    <a:pt x="121" y="1"/>
                  </a:moveTo>
                  <a:cubicBezTo>
                    <a:pt x="89" y="1"/>
                    <a:pt x="57" y="16"/>
                    <a:pt x="38" y="54"/>
                  </a:cubicBezTo>
                  <a:cubicBezTo>
                    <a:pt x="0" y="132"/>
                    <a:pt x="68" y="196"/>
                    <a:pt x="134" y="196"/>
                  </a:cubicBezTo>
                  <a:cubicBezTo>
                    <a:pt x="166" y="196"/>
                    <a:pt x="198" y="180"/>
                    <a:pt x="217" y="142"/>
                  </a:cubicBezTo>
                  <a:cubicBezTo>
                    <a:pt x="255" y="6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2251545" y="3474875"/>
              <a:ext cx="9867" cy="10582"/>
            </a:xfrm>
            <a:custGeom>
              <a:avLst/>
              <a:gdLst/>
              <a:ahLst/>
              <a:cxnLst/>
              <a:rect l="l" t="t" r="r" b="b"/>
              <a:pathLst>
                <a:path w="207" h="222" extrusionOk="0">
                  <a:moveTo>
                    <a:pt x="104" y="0"/>
                  </a:moveTo>
                  <a:cubicBezTo>
                    <a:pt x="63" y="0"/>
                    <a:pt x="25" y="29"/>
                    <a:pt x="18" y="72"/>
                  </a:cubicBezTo>
                  <a:cubicBezTo>
                    <a:pt x="14" y="95"/>
                    <a:pt x="9" y="120"/>
                    <a:pt x="6" y="143"/>
                  </a:cubicBezTo>
                  <a:cubicBezTo>
                    <a:pt x="0" y="171"/>
                    <a:pt x="14" y="204"/>
                    <a:pt x="42" y="215"/>
                  </a:cubicBezTo>
                  <a:cubicBezTo>
                    <a:pt x="51" y="220"/>
                    <a:pt x="61" y="222"/>
                    <a:pt x="71" y="222"/>
                  </a:cubicBezTo>
                  <a:cubicBezTo>
                    <a:pt x="89" y="222"/>
                    <a:pt x="107" y="214"/>
                    <a:pt x="121" y="200"/>
                  </a:cubicBezTo>
                  <a:cubicBezTo>
                    <a:pt x="136" y="182"/>
                    <a:pt x="153" y="163"/>
                    <a:pt x="169" y="145"/>
                  </a:cubicBezTo>
                  <a:cubicBezTo>
                    <a:pt x="206" y="103"/>
                    <a:pt x="192" y="33"/>
                    <a:pt x="142" y="9"/>
                  </a:cubicBezTo>
                  <a:cubicBezTo>
                    <a:pt x="129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6"/>
          <p:cNvGrpSpPr/>
          <p:nvPr/>
        </p:nvGrpSpPr>
        <p:grpSpPr>
          <a:xfrm>
            <a:off x="2189575" y="3248521"/>
            <a:ext cx="2650933" cy="2065403"/>
            <a:chOff x="1551108" y="3780503"/>
            <a:chExt cx="1043387" cy="812927"/>
          </a:xfrm>
        </p:grpSpPr>
        <p:sp>
          <p:nvSpPr>
            <p:cNvPr id="1238" name="Google Shape;1238;p16"/>
            <p:cNvSpPr/>
            <p:nvPr/>
          </p:nvSpPr>
          <p:spPr>
            <a:xfrm>
              <a:off x="2562416" y="3854526"/>
              <a:ext cx="32079" cy="30267"/>
            </a:xfrm>
            <a:custGeom>
              <a:avLst/>
              <a:gdLst/>
              <a:ahLst/>
              <a:cxnLst/>
              <a:rect l="l" t="t" r="r" b="b"/>
              <a:pathLst>
                <a:path w="673" h="635" extrusionOk="0">
                  <a:moveTo>
                    <a:pt x="265" y="0"/>
                  </a:moveTo>
                  <a:cubicBezTo>
                    <a:pt x="243" y="0"/>
                    <a:pt x="221" y="3"/>
                    <a:pt x="201" y="7"/>
                  </a:cubicBezTo>
                  <a:cubicBezTo>
                    <a:pt x="150" y="19"/>
                    <a:pt x="97" y="45"/>
                    <a:pt x="65" y="90"/>
                  </a:cubicBezTo>
                  <a:cubicBezTo>
                    <a:pt x="39" y="126"/>
                    <a:pt x="21" y="165"/>
                    <a:pt x="12" y="207"/>
                  </a:cubicBezTo>
                  <a:cubicBezTo>
                    <a:pt x="0" y="263"/>
                    <a:pt x="17" y="346"/>
                    <a:pt x="54" y="389"/>
                  </a:cubicBezTo>
                  <a:cubicBezTo>
                    <a:pt x="89" y="430"/>
                    <a:pt x="123" y="472"/>
                    <a:pt x="158" y="514"/>
                  </a:cubicBezTo>
                  <a:cubicBezTo>
                    <a:pt x="215" y="584"/>
                    <a:pt x="293" y="635"/>
                    <a:pt x="383" y="635"/>
                  </a:cubicBezTo>
                  <a:cubicBezTo>
                    <a:pt x="393" y="635"/>
                    <a:pt x="404" y="634"/>
                    <a:pt x="415" y="632"/>
                  </a:cubicBezTo>
                  <a:cubicBezTo>
                    <a:pt x="488" y="622"/>
                    <a:pt x="555" y="591"/>
                    <a:pt x="603" y="531"/>
                  </a:cubicBezTo>
                  <a:cubicBezTo>
                    <a:pt x="649" y="476"/>
                    <a:pt x="672" y="398"/>
                    <a:pt x="665" y="327"/>
                  </a:cubicBezTo>
                  <a:cubicBezTo>
                    <a:pt x="653" y="222"/>
                    <a:pt x="590" y="148"/>
                    <a:pt x="501" y="100"/>
                  </a:cubicBezTo>
                  <a:cubicBezTo>
                    <a:pt x="452" y="73"/>
                    <a:pt x="405" y="47"/>
                    <a:pt x="357" y="21"/>
                  </a:cubicBezTo>
                  <a:cubicBezTo>
                    <a:pt x="330" y="6"/>
                    <a:pt x="297" y="0"/>
                    <a:pt x="26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2479336" y="3810484"/>
              <a:ext cx="32937" cy="23880"/>
            </a:xfrm>
            <a:custGeom>
              <a:avLst/>
              <a:gdLst/>
              <a:ahLst/>
              <a:cxnLst/>
              <a:rect l="l" t="t" r="r" b="b"/>
              <a:pathLst>
                <a:path w="691" h="501" extrusionOk="0">
                  <a:moveTo>
                    <a:pt x="333" y="1"/>
                  </a:moveTo>
                  <a:cubicBezTo>
                    <a:pt x="269" y="1"/>
                    <a:pt x="205" y="28"/>
                    <a:pt x="152" y="92"/>
                  </a:cubicBezTo>
                  <a:cubicBezTo>
                    <a:pt x="0" y="277"/>
                    <a:pt x="176" y="500"/>
                    <a:pt x="360" y="500"/>
                  </a:cubicBezTo>
                  <a:cubicBezTo>
                    <a:pt x="423" y="500"/>
                    <a:pt x="487" y="474"/>
                    <a:pt x="539" y="410"/>
                  </a:cubicBezTo>
                  <a:cubicBezTo>
                    <a:pt x="691" y="225"/>
                    <a:pt x="517" y="1"/>
                    <a:pt x="3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2341155" y="3780503"/>
              <a:ext cx="69496" cy="70115"/>
            </a:xfrm>
            <a:custGeom>
              <a:avLst/>
              <a:gdLst/>
              <a:ahLst/>
              <a:cxnLst/>
              <a:rect l="l" t="t" r="r" b="b"/>
              <a:pathLst>
                <a:path w="1458" h="1471" extrusionOk="0">
                  <a:moveTo>
                    <a:pt x="822" y="0"/>
                  </a:moveTo>
                  <a:cubicBezTo>
                    <a:pt x="692" y="0"/>
                    <a:pt x="540" y="43"/>
                    <a:pt x="451" y="116"/>
                  </a:cubicBezTo>
                  <a:cubicBezTo>
                    <a:pt x="398" y="159"/>
                    <a:pt x="347" y="201"/>
                    <a:pt x="295" y="245"/>
                  </a:cubicBezTo>
                  <a:cubicBezTo>
                    <a:pt x="194" y="316"/>
                    <a:pt x="118" y="409"/>
                    <a:pt x="67" y="522"/>
                  </a:cubicBezTo>
                  <a:cubicBezTo>
                    <a:pt x="18" y="630"/>
                    <a:pt x="0" y="744"/>
                    <a:pt x="12" y="862"/>
                  </a:cubicBezTo>
                  <a:cubicBezTo>
                    <a:pt x="37" y="1040"/>
                    <a:pt x="115" y="1200"/>
                    <a:pt x="256" y="1318"/>
                  </a:cubicBezTo>
                  <a:cubicBezTo>
                    <a:pt x="373" y="1414"/>
                    <a:pt x="532" y="1471"/>
                    <a:pt x="686" y="1471"/>
                  </a:cubicBezTo>
                  <a:cubicBezTo>
                    <a:pt x="707" y="1471"/>
                    <a:pt x="728" y="1469"/>
                    <a:pt x="749" y="1467"/>
                  </a:cubicBezTo>
                  <a:cubicBezTo>
                    <a:pt x="866" y="1456"/>
                    <a:pt x="974" y="1415"/>
                    <a:pt x="1072" y="1347"/>
                  </a:cubicBezTo>
                  <a:cubicBezTo>
                    <a:pt x="1173" y="1276"/>
                    <a:pt x="1248" y="1183"/>
                    <a:pt x="1300" y="1070"/>
                  </a:cubicBezTo>
                  <a:cubicBezTo>
                    <a:pt x="1332" y="1011"/>
                    <a:pt x="1363" y="952"/>
                    <a:pt x="1395" y="894"/>
                  </a:cubicBezTo>
                  <a:cubicBezTo>
                    <a:pt x="1411" y="841"/>
                    <a:pt x="1426" y="789"/>
                    <a:pt x="1442" y="735"/>
                  </a:cubicBezTo>
                  <a:cubicBezTo>
                    <a:pt x="1458" y="653"/>
                    <a:pt x="1454" y="571"/>
                    <a:pt x="1429" y="494"/>
                  </a:cubicBezTo>
                  <a:cubicBezTo>
                    <a:pt x="1399" y="362"/>
                    <a:pt x="1330" y="229"/>
                    <a:pt x="1219" y="145"/>
                  </a:cubicBezTo>
                  <a:cubicBezTo>
                    <a:pt x="1128" y="77"/>
                    <a:pt x="1026" y="31"/>
                    <a:pt x="916" y="9"/>
                  </a:cubicBezTo>
                  <a:cubicBezTo>
                    <a:pt x="887" y="3"/>
                    <a:pt x="855" y="0"/>
                    <a:pt x="82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2224423" y="3806814"/>
              <a:ext cx="48237" cy="48618"/>
            </a:xfrm>
            <a:custGeom>
              <a:avLst/>
              <a:gdLst/>
              <a:ahLst/>
              <a:cxnLst/>
              <a:rect l="l" t="t" r="r" b="b"/>
              <a:pathLst>
                <a:path w="1012" h="1020" extrusionOk="0">
                  <a:moveTo>
                    <a:pt x="541" y="0"/>
                  </a:moveTo>
                  <a:cubicBezTo>
                    <a:pt x="525" y="0"/>
                    <a:pt x="508" y="1"/>
                    <a:pt x="492" y="4"/>
                  </a:cubicBezTo>
                  <a:cubicBezTo>
                    <a:pt x="376" y="20"/>
                    <a:pt x="243" y="71"/>
                    <a:pt x="175" y="172"/>
                  </a:cubicBezTo>
                  <a:cubicBezTo>
                    <a:pt x="153" y="206"/>
                    <a:pt x="131" y="238"/>
                    <a:pt x="111" y="270"/>
                  </a:cubicBezTo>
                  <a:cubicBezTo>
                    <a:pt x="69" y="318"/>
                    <a:pt x="42" y="371"/>
                    <a:pt x="30" y="432"/>
                  </a:cubicBezTo>
                  <a:cubicBezTo>
                    <a:pt x="7" y="486"/>
                    <a:pt x="1" y="546"/>
                    <a:pt x="9" y="605"/>
                  </a:cubicBezTo>
                  <a:cubicBezTo>
                    <a:pt x="20" y="716"/>
                    <a:pt x="82" y="845"/>
                    <a:pt x="174" y="914"/>
                  </a:cubicBezTo>
                  <a:cubicBezTo>
                    <a:pt x="254" y="976"/>
                    <a:pt x="354" y="1019"/>
                    <a:pt x="457" y="1019"/>
                  </a:cubicBezTo>
                  <a:cubicBezTo>
                    <a:pt x="473" y="1019"/>
                    <a:pt x="490" y="1018"/>
                    <a:pt x="506" y="1016"/>
                  </a:cubicBezTo>
                  <a:cubicBezTo>
                    <a:pt x="544" y="1006"/>
                    <a:pt x="582" y="998"/>
                    <a:pt x="620" y="990"/>
                  </a:cubicBezTo>
                  <a:cubicBezTo>
                    <a:pt x="697" y="960"/>
                    <a:pt x="761" y="914"/>
                    <a:pt x="815" y="850"/>
                  </a:cubicBezTo>
                  <a:cubicBezTo>
                    <a:pt x="844" y="824"/>
                    <a:pt x="871" y="795"/>
                    <a:pt x="899" y="768"/>
                  </a:cubicBezTo>
                  <a:cubicBezTo>
                    <a:pt x="942" y="720"/>
                    <a:pt x="969" y="665"/>
                    <a:pt x="982" y="603"/>
                  </a:cubicBezTo>
                  <a:cubicBezTo>
                    <a:pt x="1005" y="546"/>
                    <a:pt x="1011" y="487"/>
                    <a:pt x="1004" y="425"/>
                  </a:cubicBezTo>
                  <a:cubicBezTo>
                    <a:pt x="991" y="311"/>
                    <a:pt x="927" y="179"/>
                    <a:pt x="834" y="108"/>
                  </a:cubicBezTo>
                  <a:cubicBezTo>
                    <a:pt x="751" y="45"/>
                    <a:pt x="647" y="0"/>
                    <a:pt x="54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2129761" y="3846566"/>
              <a:ext cx="70211" cy="61964"/>
            </a:xfrm>
            <a:custGeom>
              <a:avLst/>
              <a:gdLst/>
              <a:ahLst/>
              <a:cxnLst/>
              <a:rect l="l" t="t" r="r" b="b"/>
              <a:pathLst>
                <a:path w="1473" h="1300" extrusionOk="0">
                  <a:moveTo>
                    <a:pt x="818" y="1"/>
                  </a:moveTo>
                  <a:cubicBezTo>
                    <a:pt x="797" y="1"/>
                    <a:pt x="776" y="2"/>
                    <a:pt x="755" y="4"/>
                  </a:cubicBezTo>
                  <a:cubicBezTo>
                    <a:pt x="715" y="9"/>
                    <a:pt x="674" y="12"/>
                    <a:pt x="635" y="20"/>
                  </a:cubicBezTo>
                  <a:cubicBezTo>
                    <a:pt x="582" y="27"/>
                    <a:pt x="515" y="43"/>
                    <a:pt x="463" y="59"/>
                  </a:cubicBezTo>
                  <a:cubicBezTo>
                    <a:pt x="454" y="62"/>
                    <a:pt x="447" y="65"/>
                    <a:pt x="437" y="69"/>
                  </a:cubicBezTo>
                  <a:lnTo>
                    <a:pt x="426" y="73"/>
                  </a:lnTo>
                  <a:cubicBezTo>
                    <a:pt x="344" y="99"/>
                    <a:pt x="275" y="143"/>
                    <a:pt x="219" y="206"/>
                  </a:cubicBezTo>
                  <a:cubicBezTo>
                    <a:pt x="176" y="247"/>
                    <a:pt x="168" y="247"/>
                    <a:pt x="148" y="279"/>
                  </a:cubicBezTo>
                  <a:cubicBezTo>
                    <a:pt x="91" y="342"/>
                    <a:pt x="55" y="414"/>
                    <a:pt x="39" y="494"/>
                  </a:cubicBezTo>
                  <a:cubicBezTo>
                    <a:pt x="9" y="569"/>
                    <a:pt x="1" y="646"/>
                    <a:pt x="11" y="726"/>
                  </a:cubicBezTo>
                  <a:cubicBezTo>
                    <a:pt x="23" y="776"/>
                    <a:pt x="34" y="827"/>
                    <a:pt x="46" y="878"/>
                  </a:cubicBezTo>
                  <a:cubicBezTo>
                    <a:pt x="85" y="981"/>
                    <a:pt x="145" y="1067"/>
                    <a:pt x="231" y="1137"/>
                  </a:cubicBezTo>
                  <a:lnTo>
                    <a:pt x="244" y="1150"/>
                  </a:lnTo>
                  <a:cubicBezTo>
                    <a:pt x="310" y="1207"/>
                    <a:pt x="383" y="1245"/>
                    <a:pt x="467" y="1262"/>
                  </a:cubicBezTo>
                  <a:cubicBezTo>
                    <a:pt x="494" y="1274"/>
                    <a:pt x="522" y="1282"/>
                    <a:pt x="552" y="1287"/>
                  </a:cubicBezTo>
                  <a:cubicBezTo>
                    <a:pt x="603" y="1296"/>
                    <a:pt x="659" y="1300"/>
                    <a:pt x="712" y="1300"/>
                  </a:cubicBezTo>
                  <a:cubicBezTo>
                    <a:pt x="729" y="1300"/>
                    <a:pt x="745" y="1300"/>
                    <a:pt x="761" y="1299"/>
                  </a:cubicBezTo>
                  <a:cubicBezTo>
                    <a:pt x="800" y="1296"/>
                    <a:pt x="841" y="1294"/>
                    <a:pt x="880" y="1290"/>
                  </a:cubicBezTo>
                  <a:cubicBezTo>
                    <a:pt x="966" y="1285"/>
                    <a:pt x="1045" y="1261"/>
                    <a:pt x="1116" y="1215"/>
                  </a:cubicBezTo>
                  <a:cubicBezTo>
                    <a:pt x="1195" y="1181"/>
                    <a:pt x="1263" y="1128"/>
                    <a:pt x="1317" y="1058"/>
                  </a:cubicBezTo>
                  <a:cubicBezTo>
                    <a:pt x="1375" y="991"/>
                    <a:pt x="1415" y="916"/>
                    <a:pt x="1432" y="831"/>
                  </a:cubicBezTo>
                  <a:cubicBezTo>
                    <a:pt x="1463" y="752"/>
                    <a:pt x="1473" y="670"/>
                    <a:pt x="1461" y="585"/>
                  </a:cubicBezTo>
                  <a:cubicBezTo>
                    <a:pt x="1437" y="418"/>
                    <a:pt x="1365" y="251"/>
                    <a:pt x="1228" y="147"/>
                  </a:cubicBezTo>
                  <a:cubicBezTo>
                    <a:pt x="1179" y="117"/>
                    <a:pt x="1129" y="86"/>
                    <a:pt x="1080" y="56"/>
                  </a:cubicBezTo>
                  <a:cubicBezTo>
                    <a:pt x="996" y="19"/>
                    <a:pt x="908" y="1"/>
                    <a:pt x="81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2020084" y="3922163"/>
              <a:ext cx="65158" cy="65396"/>
            </a:xfrm>
            <a:custGeom>
              <a:avLst/>
              <a:gdLst/>
              <a:ahLst/>
              <a:cxnLst/>
              <a:rect l="l" t="t" r="r" b="b"/>
              <a:pathLst>
                <a:path w="1367" h="1372" extrusionOk="0">
                  <a:moveTo>
                    <a:pt x="744" y="1"/>
                  </a:moveTo>
                  <a:cubicBezTo>
                    <a:pt x="697" y="1"/>
                    <a:pt x="651" y="8"/>
                    <a:pt x="606" y="23"/>
                  </a:cubicBezTo>
                  <a:cubicBezTo>
                    <a:pt x="525" y="34"/>
                    <a:pt x="454" y="65"/>
                    <a:pt x="388" y="115"/>
                  </a:cubicBezTo>
                  <a:lnTo>
                    <a:pt x="321" y="173"/>
                  </a:lnTo>
                  <a:cubicBezTo>
                    <a:pt x="313" y="181"/>
                    <a:pt x="302" y="190"/>
                    <a:pt x="293" y="199"/>
                  </a:cubicBezTo>
                  <a:cubicBezTo>
                    <a:pt x="189" y="290"/>
                    <a:pt x="117" y="348"/>
                    <a:pt x="64" y="479"/>
                  </a:cubicBezTo>
                  <a:lnTo>
                    <a:pt x="17" y="636"/>
                  </a:lnTo>
                  <a:cubicBezTo>
                    <a:pt x="1" y="719"/>
                    <a:pt x="5" y="798"/>
                    <a:pt x="30" y="877"/>
                  </a:cubicBezTo>
                  <a:cubicBezTo>
                    <a:pt x="34" y="932"/>
                    <a:pt x="54" y="984"/>
                    <a:pt x="86" y="1029"/>
                  </a:cubicBezTo>
                  <a:cubicBezTo>
                    <a:pt x="119" y="1107"/>
                    <a:pt x="172" y="1173"/>
                    <a:pt x="241" y="1227"/>
                  </a:cubicBezTo>
                  <a:cubicBezTo>
                    <a:pt x="290" y="1256"/>
                    <a:pt x="339" y="1286"/>
                    <a:pt x="386" y="1316"/>
                  </a:cubicBezTo>
                  <a:lnTo>
                    <a:pt x="543" y="1363"/>
                  </a:lnTo>
                  <a:cubicBezTo>
                    <a:pt x="575" y="1369"/>
                    <a:pt x="608" y="1372"/>
                    <a:pt x="639" y="1372"/>
                  </a:cubicBezTo>
                  <a:cubicBezTo>
                    <a:pt x="688" y="1372"/>
                    <a:pt x="736" y="1365"/>
                    <a:pt x="784" y="1350"/>
                  </a:cubicBezTo>
                  <a:cubicBezTo>
                    <a:pt x="866" y="1339"/>
                    <a:pt x="941" y="1307"/>
                    <a:pt x="1009" y="1256"/>
                  </a:cubicBezTo>
                  <a:cubicBezTo>
                    <a:pt x="1127" y="1177"/>
                    <a:pt x="1170" y="1095"/>
                    <a:pt x="1240" y="975"/>
                  </a:cubicBezTo>
                  <a:cubicBezTo>
                    <a:pt x="1247" y="965"/>
                    <a:pt x="1253" y="953"/>
                    <a:pt x="1260" y="943"/>
                  </a:cubicBezTo>
                  <a:cubicBezTo>
                    <a:pt x="1274" y="918"/>
                    <a:pt x="1290" y="892"/>
                    <a:pt x="1304" y="867"/>
                  </a:cubicBezTo>
                  <a:cubicBezTo>
                    <a:pt x="1320" y="816"/>
                    <a:pt x="1335" y="765"/>
                    <a:pt x="1350" y="714"/>
                  </a:cubicBezTo>
                  <a:cubicBezTo>
                    <a:pt x="1366" y="634"/>
                    <a:pt x="1362" y="556"/>
                    <a:pt x="1337" y="480"/>
                  </a:cubicBezTo>
                  <a:cubicBezTo>
                    <a:pt x="1332" y="426"/>
                    <a:pt x="1314" y="377"/>
                    <a:pt x="1282" y="333"/>
                  </a:cubicBezTo>
                  <a:cubicBezTo>
                    <a:pt x="1249" y="257"/>
                    <a:pt x="1200" y="193"/>
                    <a:pt x="1133" y="142"/>
                  </a:cubicBezTo>
                  <a:cubicBezTo>
                    <a:pt x="1086" y="113"/>
                    <a:pt x="1039" y="84"/>
                    <a:pt x="993" y="55"/>
                  </a:cubicBezTo>
                  <a:cubicBezTo>
                    <a:pt x="942" y="39"/>
                    <a:pt x="891" y="26"/>
                    <a:pt x="840" y="10"/>
                  </a:cubicBezTo>
                  <a:cubicBezTo>
                    <a:pt x="807" y="4"/>
                    <a:pt x="776" y="1"/>
                    <a:pt x="74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911121" y="4075072"/>
              <a:ext cx="58056" cy="58628"/>
            </a:xfrm>
            <a:custGeom>
              <a:avLst/>
              <a:gdLst/>
              <a:ahLst/>
              <a:cxnLst/>
              <a:rect l="l" t="t" r="r" b="b"/>
              <a:pathLst>
                <a:path w="1218" h="1230" extrusionOk="0">
                  <a:moveTo>
                    <a:pt x="693" y="0"/>
                  </a:moveTo>
                  <a:cubicBezTo>
                    <a:pt x="652" y="0"/>
                    <a:pt x="613" y="6"/>
                    <a:pt x="573" y="18"/>
                  </a:cubicBezTo>
                  <a:cubicBezTo>
                    <a:pt x="505" y="27"/>
                    <a:pt x="443" y="54"/>
                    <a:pt x="388" y="96"/>
                  </a:cubicBezTo>
                  <a:cubicBezTo>
                    <a:pt x="367" y="110"/>
                    <a:pt x="348" y="125"/>
                    <a:pt x="327" y="138"/>
                  </a:cubicBezTo>
                  <a:cubicBezTo>
                    <a:pt x="327" y="138"/>
                    <a:pt x="325" y="138"/>
                    <a:pt x="325" y="139"/>
                  </a:cubicBezTo>
                  <a:cubicBezTo>
                    <a:pt x="255" y="170"/>
                    <a:pt x="194" y="216"/>
                    <a:pt x="147" y="280"/>
                  </a:cubicBezTo>
                  <a:cubicBezTo>
                    <a:pt x="145" y="283"/>
                    <a:pt x="142" y="286"/>
                    <a:pt x="139" y="289"/>
                  </a:cubicBezTo>
                  <a:cubicBezTo>
                    <a:pt x="86" y="348"/>
                    <a:pt x="52" y="416"/>
                    <a:pt x="36" y="492"/>
                  </a:cubicBezTo>
                  <a:cubicBezTo>
                    <a:pt x="9" y="561"/>
                    <a:pt x="1" y="635"/>
                    <a:pt x="10" y="711"/>
                  </a:cubicBezTo>
                  <a:cubicBezTo>
                    <a:pt x="15" y="786"/>
                    <a:pt x="37" y="858"/>
                    <a:pt x="77" y="920"/>
                  </a:cubicBezTo>
                  <a:cubicBezTo>
                    <a:pt x="107" y="991"/>
                    <a:pt x="152" y="1051"/>
                    <a:pt x="217" y="1099"/>
                  </a:cubicBezTo>
                  <a:cubicBezTo>
                    <a:pt x="318" y="1175"/>
                    <a:pt x="443" y="1230"/>
                    <a:pt x="573" y="1230"/>
                  </a:cubicBezTo>
                  <a:cubicBezTo>
                    <a:pt x="594" y="1230"/>
                    <a:pt x="616" y="1228"/>
                    <a:pt x="637" y="1225"/>
                  </a:cubicBezTo>
                  <a:cubicBezTo>
                    <a:pt x="785" y="1204"/>
                    <a:pt x="931" y="1140"/>
                    <a:pt x="1024" y="1018"/>
                  </a:cubicBezTo>
                  <a:cubicBezTo>
                    <a:pt x="1027" y="1015"/>
                    <a:pt x="1030" y="1012"/>
                    <a:pt x="1032" y="1007"/>
                  </a:cubicBezTo>
                  <a:cubicBezTo>
                    <a:pt x="1060" y="964"/>
                    <a:pt x="1086" y="920"/>
                    <a:pt x="1113" y="876"/>
                  </a:cubicBezTo>
                  <a:cubicBezTo>
                    <a:pt x="1130" y="842"/>
                    <a:pt x="1142" y="806"/>
                    <a:pt x="1150" y="770"/>
                  </a:cubicBezTo>
                  <a:lnTo>
                    <a:pt x="1166" y="734"/>
                  </a:lnTo>
                  <a:cubicBezTo>
                    <a:pt x="1178" y="691"/>
                    <a:pt x="1192" y="648"/>
                    <a:pt x="1203" y="604"/>
                  </a:cubicBezTo>
                  <a:cubicBezTo>
                    <a:pt x="1217" y="536"/>
                    <a:pt x="1213" y="471"/>
                    <a:pt x="1193" y="405"/>
                  </a:cubicBezTo>
                  <a:cubicBezTo>
                    <a:pt x="1188" y="360"/>
                    <a:pt x="1173" y="317"/>
                    <a:pt x="1147" y="282"/>
                  </a:cubicBezTo>
                  <a:cubicBezTo>
                    <a:pt x="1120" y="217"/>
                    <a:pt x="1078" y="163"/>
                    <a:pt x="1020" y="120"/>
                  </a:cubicBezTo>
                  <a:cubicBezTo>
                    <a:pt x="982" y="94"/>
                    <a:pt x="941" y="69"/>
                    <a:pt x="901" y="46"/>
                  </a:cubicBezTo>
                  <a:cubicBezTo>
                    <a:pt x="858" y="33"/>
                    <a:pt x="815" y="20"/>
                    <a:pt x="772" y="8"/>
                  </a:cubicBezTo>
                  <a:cubicBezTo>
                    <a:pt x="745" y="3"/>
                    <a:pt x="719" y="0"/>
                    <a:pt x="69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789719" y="4187943"/>
              <a:ext cx="115969" cy="83795"/>
            </a:xfrm>
            <a:custGeom>
              <a:avLst/>
              <a:gdLst/>
              <a:ahLst/>
              <a:cxnLst/>
              <a:rect l="l" t="t" r="r" b="b"/>
              <a:pathLst>
                <a:path w="2433" h="1758" extrusionOk="0">
                  <a:moveTo>
                    <a:pt x="1171" y="0"/>
                  </a:moveTo>
                  <a:cubicBezTo>
                    <a:pt x="948" y="0"/>
                    <a:pt x="721" y="94"/>
                    <a:pt x="536" y="320"/>
                  </a:cubicBezTo>
                  <a:cubicBezTo>
                    <a:pt x="0" y="971"/>
                    <a:pt x="615" y="1758"/>
                    <a:pt x="1262" y="1758"/>
                  </a:cubicBezTo>
                  <a:cubicBezTo>
                    <a:pt x="1485" y="1758"/>
                    <a:pt x="1712" y="1664"/>
                    <a:pt x="1898" y="1439"/>
                  </a:cubicBezTo>
                  <a:cubicBezTo>
                    <a:pt x="2433" y="787"/>
                    <a:pt x="1818" y="0"/>
                    <a:pt x="11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1686715" y="4293330"/>
              <a:ext cx="39324" cy="38084"/>
            </a:xfrm>
            <a:custGeom>
              <a:avLst/>
              <a:gdLst/>
              <a:ahLst/>
              <a:cxnLst/>
              <a:rect l="l" t="t" r="r" b="b"/>
              <a:pathLst>
                <a:path w="825" h="799" extrusionOk="0">
                  <a:moveTo>
                    <a:pt x="420" y="0"/>
                  </a:moveTo>
                  <a:cubicBezTo>
                    <a:pt x="390" y="0"/>
                    <a:pt x="360" y="5"/>
                    <a:pt x="332" y="14"/>
                  </a:cubicBezTo>
                  <a:cubicBezTo>
                    <a:pt x="279" y="22"/>
                    <a:pt x="232" y="42"/>
                    <a:pt x="190" y="75"/>
                  </a:cubicBezTo>
                  <a:cubicBezTo>
                    <a:pt x="136" y="106"/>
                    <a:pt x="85" y="159"/>
                    <a:pt x="62" y="217"/>
                  </a:cubicBezTo>
                  <a:cubicBezTo>
                    <a:pt x="23" y="317"/>
                    <a:pt x="1" y="436"/>
                    <a:pt x="45" y="540"/>
                  </a:cubicBezTo>
                  <a:cubicBezTo>
                    <a:pt x="72" y="605"/>
                    <a:pt x="113" y="663"/>
                    <a:pt x="166" y="710"/>
                  </a:cubicBezTo>
                  <a:cubicBezTo>
                    <a:pt x="231" y="770"/>
                    <a:pt x="322" y="796"/>
                    <a:pt x="408" y="798"/>
                  </a:cubicBezTo>
                  <a:cubicBezTo>
                    <a:pt x="414" y="798"/>
                    <a:pt x="419" y="798"/>
                    <a:pt x="425" y="798"/>
                  </a:cubicBezTo>
                  <a:cubicBezTo>
                    <a:pt x="503" y="798"/>
                    <a:pt x="588" y="778"/>
                    <a:pt x="651" y="729"/>
                  </a:cubicBezTo>
                  <a:cubicBezTo>
                    <a:pt x="709" y="684"/>
                    <a:pt x="755" y="629"/>
                    <a:pt x="786" y="563"/>
                  </a:cubicBezTo>
                  <a:cubicBezTo>
                    <a:pt x="824" y="487"/>
                    <a:pt x="825" y="394"/>
                    <a:pt x="807" y="312"/>
                  </a:cubicBezTo>
                  <a:cubicBezTo>
                    <a:pt x="787" y="228"/>
                    <a:pt x="744" y="145"/>
                    <a:pt x="675" y="92"/>
                  </a:cubicBezTo>
                  <a:cubicBezTo>
                    <a:pt x="619" y="49"/>
                    <a:pt x="553" y="21"/>
                    <a:pt x="484" y="6"/>
                  </a:cubicBezTo>
                  <a:cubicBezTo>
                    <a:pt x="462" y="2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1570603" y="4297334"/>
              <a:ext cx="55387" cy="39991"/>
            </a:xfrm>
            <a:custGeom>
              <a:avLst/>
              <a:gdLst/>
              <a:ahLst/>
              <a:cxnLst/>
              <a:rect l="l" t="t" r="r" b="b"/>
              <a:pathLst>
                <a:path w="1162" h="839" extrusionOk="0">
                  <a:moveTo>
                    <a:pt x="559" y="1"/>
                  </a:moveTo>
                  <a:cubicBezTo>
                    <a:pt x="452" y="1"/>
                    <a:pt x="344" y="45"/>
                    <a:pt x="255" y="153"/>
                  </a:cubicBezTo>
                  <a:cubicBezTo>
                    <a:pt x="1" y="463"/>
                    <a:pt x="295" y="839"/>
                    <a:pt x="603" y="839"/>
                  </a:cubicBezTo>
                  <a:cubicBezTo>
                    <a:pt x="709" y="839"/>
                    <a:pt x="817" y="794"/>
                    <a:pt x="905" y="687"/>
                  </a:cubicBezTo>
                  <a:cubicBezTo>
                    <a:pt x="1162" y="376"/>
                    <a:pt x="868" y="1"/>
                    <a:pt x="55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2488106" y="3912487"/>
              <a:ext cx="47903" cy="34605"/>
            </a:xfrm>
            <a:custGeom>
              <a:avLst/>
              <a:gdLst/>
              <a:ahLst/>
              <a:cxnLst/>
              <a:rect l="l" t="t" r="r" b="b"/>
              <a:pathLst>
                <a:path w="1005" h="726" extrusionOk="0">
                  <a:moveTo>
                    <a:pt x="483" y="0"/>
                  </a:moveTo>
                  <a:cubicBezTo>
                    <a:pt x="391" y="0"/>
                    <a:pt x="298" y="39"/>
                    <a:pt x="221" y="131"/>
                  </a:cubicBezTo>
                  <a:cubicBezTo>
                    <a:pt x="0" y="400"/>
                    <a:pt x="255" y="726"/>
                    <a:pt x="522" y="726"/>
                  </a:cubicBezTo>
                  <a:cubicBezTo>
                    <a:pt x="614" y="726"/>
                    <a:pt x="708" y="687"/>
                    <a:pt x="784" y="594"/>
                  </a:cubicBezTo>
                  <a:cubicBezTo>
                    <a:pt x="1005" y="326"/>
                    <a:pt x="751" y="0"/>
                    <a:pt x="4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2382814" y="3900380"/>
              <a:ext cx="74500" cy="53814"/>
            </a:xfrm>
            <a:custGeom>
              <a:avLst/>
              <a:gdLst/>
              <a:ahLst/>
              <a:cxnLst/>
              <a:rect l="l" t="t" r="r" b="b"/>
              <a:pathLst>
                <a:path w="1563" h="1129" extrusionOk="0">
                  <a:moveTo>
                    <a:pt x="753" y="0"/>
                  </a:moveTo>
                  <a:cubicBezTo>
                    <a:pt x="609" y="0"/>
                    <a:pt x="464" y="61"/>
                    <a:pt x="345" y="205"/>
                  </a:cubicBezTo>
                  <a:cubicBezTo>
                    <a:pt x="1" y="623"/>
                    <a:pt x="395" y="1129"/>
                    <a:pt x="811" y="1129"/>
                  </a:cubicBezTo>
                  <a:cubicBezTo>
                    <a:pt x="954" y="1129"/>
                    <a:pt x="1100" y="1068"/>
                    <a:pt x="1219" y="924"/>
                  </a:cubicBezTo>
                  <a:cubicBezTo>
                    <a:pt x="1562" y="506"/>
                    <a:pt x="1168" y="0"/>
                    <a:pt x="7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2293156" y="3929980"/>
              <a:ext cx="51669" cy="37322"/>
            </a:xfrm>
            <a:custGeom>
              <a:avLst/>
              <a:gdLst/>
              <a:ahLst/>
              <a:cxnLst/>
              <a:rect l="l" t="t" r="r" b="b"/>
              <a:pathLst>
                <a:path w="1084" h="783" extrusionOk="0">
                  <a:moveTo>
                    <a:pt x="521" y="0"/>
                  </a:moveTo>
                  <a:cubicBezTo>
                    <a:pt x="422" y="0"/>
                    <a:pt x="321" y="42"/>
                    <a:pt x="239" y="141"/>
                  </a:cubicBezTo>
                  <a:cubicBezTo>
                    <a:pt x="1" y="432"/>
                    <a:pt x="274" y="783"/>
                    <a:pt x="562" y="783"/>
                  </a:cubicBezTo>
                  <a:cubicBezTo>
                    <a:pt x="661" y="783"/>
                    <a:pt x="762" y="741"/>
                    <a:pt x="845" y="641"/>
                  </a:cubicBezTo>
                  <a:cubicBezTo>
                    <a:pt x="1083" y="350"/>
                    <a:pt x="809" y="0"/>
                    <a:pt x="52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2168417" y="3984604"/>
              <a:ext cx="60106" cy="43423"/>
            </a:xfrm>
            <a:custGeom>
              <a:avLst/>
              <a:gdLst/>
              <a:ahLst/>
              <a:cxnLst/>
              <a:rect l="l" t="t" r="r" b="b"/>
              <a:pathLst>
                <a:path w="1261" h="911" extrusionOk="0">
                  <a:moveTo>
                    <a:pt x="608" y="0"/>
                  </a:moveTo>
                  <a:cubicBezTo>
                    <a:pt x="492" y="0"/>
                    <a:pt x="374" y="49"/>
                    <a:pt x="279" y="166"/>
                  </a:cubicBezTo>
                  <a:cubicBezTo>
                    <a:pt x="0" y="503"/>
                    <a:pt x="318" y="911"/>
                    <a:pt x="653" y="911"/>
                  </a:cubicBezTo>
                  <a:cubicBezTo>
                    <a:pt x="769" y="911"/>
                    <a:pt x="887" y="862"/>
                    <a:pt x="983" y="745"/>
                  </a:cubicBezTo>
                  <a:cubicBezTo>
                    <a:pt x="1261" y="408"/>
                    <a:pt x="942" y="0"/>
                    <a:pt x="6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2071228" y="4068066"/>
              <a:ext cx="95378" cy="91755"/>
            </a:xfrm>
            <a:custGeom>
              <a:avLst/>
              <a:gdLst/>
              <a:ahLst/>
              <a:cxnLst/>
              <a:rect l="l" t="t" r="r" b="b"/>
              <a:pathLst>
                <a:path w="2001" h="1925" extrusionOk="0">
                  <a:moveTo>
                    <a:pt x="1092" y="0"/>
                  </a:moveTo>
                  <a:cubicBezTo>
                    <a:pt x="1059" y="0"/>
                    <a:pt x="1026" y="2"/>
                    <a:pt x="993" y="7"/>
                  </a:cubicBezTo>
                  <a:cubicBezTo>
                    <a:pt x="759" y="39"/>
                    <a:pt x="534" y="142"/>
                    <a:pt x="384" y="332"/>
                  </a:cubicBezTo>
                  <a:cubicBezTo>
                    <a:pt x="304" y="435"/>
                    <a:pt x="216" y="538"/>
                    <a:pt x="161" y="660"/>
                  </a:cubicBezTo>
                  <a:cubicBezTo>
                    <a:pt x="1" y="1018"/>
                    <a:pt x="100" y="1476"/>
                    <a:pt x="405" y="1727"/>
                  </a:cubicBezTo>
                  <a:cubicBezTo>
                    <a:pt x="563" y="1856"/>
                    <a:pt x="775" y="1925"/>
                    <a:pt x="986" y="1925"/>
                  </a:cubicBezTo>
                  <a:cubicBezTo>
                    <a:pt x="1171" y="1925"/>
                    <a:pt x="1354" y="1872"/>
                    <a:pt x="1499" y="1759"/>
                  </a:cubicBezTo>
                  <a:cubicBezTo>
                    <a:pt x="1604" y="1678"/>
                    <a:pt x="1692" y="1577"/>
                    <a:pt x="1779" y="1477"/>
                  </a:cubicBezTo>
                  <a:cubicBezTo>
                    <a:pt x="1927" y="1304"/>
                    <a:pt x="2000" y="1041"/>
                    <a:pt x="1978" y="816"/>
                  </a:cubicBezTo>
                  <a:cubicBezTo>
                    <a:pt x="1958" y="596"/>
                    <a:pt x="1833" y="342"/>
                    <a:pt x="1654" y="207"/>
                  </a:cubicBezTo>
                  <a:cubicBezTo>
                    <a:pt x="1492" y="86"/>
                    <a:pt x="1295" y="0"/>
                    <a:pt x="10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2016223" y="4196618"/>
              <a:ext cx="85749" cy="85749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38" y="0"/>
                  </a:moveTo>
                  <a:cubicBezTo>
                    <a:pt x="908" y="0"/>
                    <a:pt x="877" y="2"/>
                    <a:pt x="846" y="7"/>
                  </a:cubicBezTo>
                  <a:cubicBezTo>
                    <a:pt x="633" y="37"/>
                    <a:pt x="393" y="130"/>
                    <a:pt x="268" y="316"/>
                  </a:cubicBezTo>
                  <a:cubicBezTo>
                    <a:pt x="202" y="413"/>
                    <a:pt x="125" y="510"/>
                    <a:pt x="83" y="620"/>
                  </a:cubicBezTo>
                  <a:cubicBezTo>
                    <a:pt x="62" y="690"/>
                    <a:pt x="42" y="759"/>
                    <a:pt x="21" y="828"/>
                  </a:cubicBezTo>
                  <a:cubicBezTo>
                    <a:pt x="0" y="937"/>
                    <a:pt x="7" y="1043"/>
                    <a:pt x="39" y="1147"/>
                  </a:cubicBezTo>
                  <a:cubicBezTo>
                    <a:pt x="78" y="1320"/>
                    <a:pt x="170" y="1497"/>
                    <a:pt x="316" y="1607"/>
                  </a:cubicBezTo>
                  <a:cubicBezTo>
                    <a:pt x="437" y="1696"/>
                    <a:pt x="570" y="1757"/>
                    <a:pt x="715" y="1786"/>
                  </a:cubicBezTo>
                  <a:cubicBezTo>
                    <a:pt x="757" y="1795"/>
                    <a:pt x="799" y="1799"/>
                    <a:pt x="841" y="1799"/>
                  </a:cubicBezTo>
                  <a:cubicBezTo>
                    <a:pt x="1013" y="1799"/>
                    <a:pt x="1187" y="1733"/>
                    <a:pt x="1329" y="1644"/>
                  </a:cubicBezTo>
                  <a:cubicBezTo>
                    <a:pt x="1430" y="1581"/>
                    <a:pt x="1510" y="1488"/>
                    <a:pt x="1593" y="1404"/>
                  </a:cubicBezTo>
                  <a:cubicBezTo>
                    <a:pt x="1671" y="1315"/>
                    <a:pt x="1721" y="1216"/>
                    <a:pt x="1745" y="1103"/>
                  </a:cubicBezTo>
                  <a:cubicBezTo>
                    <a:pt x="1786" y="998"/>
                    <a:pt x="1799" y="890"/>
                    <a:pt x="1783" y="776"/>
                  </a:cubicBezTo>
                  <a:cubicBezTo>
                    <a:pt x="1762" y="567"/>
                    <a:pt x="1646" y="326"/>
                    <a:pt x="1474" y="198"/>
                  </a:cubicBezTo>
                  <a:cubicBezTo>
                    <a:pt x="1321" y="83"/>
                    <a:pt x="1132" y="0"/>
                    <a:pt x="9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1945202" y="4343331"/>
              <a:ext cx="42422" cy="42994"/>
            </a:xfrm>
            <a:custGeom>
              <a:avLst/>
              <a:gdLst/>
              <a:ahLst/>
              <a:cxnLst/>
              <a:rect l="l" t="t" r="r" b="b"/>
              <a:pathLst>
                <a:path w="890" h="902" extrusionOk="0">
                  <a:moveTo>
                    <a:pt x="513" y="0"/>
                  </a:moveTo>
                  <a:cubicBezTo>
                    <a:pt x="436" y="0"/>
                    <a:pt x="348" y="26"/>
                    <a:pt x="293" y="69"/>
                  </a:cubicBezTo>
                  <a:lnTo>
                    <a:pt x="223" y="125"/>
                  </a:lnTo>
                  <a:cubicBezTo>
                    <a:pt x="212" y="132"/>
                    <a:pt x="204" y="140"/>
                    <a:pt x="193" y="148"/>
                  </a:cubicBezTo>
                  <a:cubicBezTo>
                    <a:pt x="123" y="203"/>
                    <a:pt x="78" y="252"/>
                    <a:pt x="40" y="334"/>
                  </a:cubicBezTo>
                  <a:cubicBezTo>
                    <a:pt x="4" y="414"/>
                    <a:pt x="1" y="503"/>
                    <a:pt x="19" y="587"/>
                  </a:cubicBezTo>
                  <a:cubicBezTo>
                    <a:pt x="39" y="671"/>
                    <a:pt x="82" y="756"/>
                    <a:pt x="153" y="810"/>
                  </a:cubicBezTo>
                  <a:cubicBezTo>
                    <a:pt x="211" y="851"/>
                    <a:pt x="276" y="881"/>
                    <a:pt x="346" y="895"/>
                  </a:cubicBezTo>
                  <a:cubicBezTo>
                    <a:pt x="366" y="899"/>
                    <a:pt x="386" y="901"/>
                    <a:pt x="407" y="901"/>
                  </a:cubicBezTo>
                  <a:cubicBezTo>
                    <a:pt x="489" y="901"/>
                    <a:pt x="579" y="871"/>
                    <a:pt x="641" y="827"/>
                  </a:cubicBezTo>
                  <a:cubicBezTo>
                    <a:pt x="715" y="775"/>
                    <a:pt x="753" y="721"/>
                    <a:pt x="795" y="641"/>
                  </a:cubicBezTo>
                  <a:cubicBezTo>
                    <a:pt x="799" y="630"/>
                    <a:pt x="807" y="619"/>
                    <a:pt x="812" y="607"/>
                  </a:cubicBezTo>
                  <a:cubicBezTo>
                    <a:pt x="825" y="581"/>
                    <a:pt x="838" y="555"/>
                    <a:pt x="853" y="529"/>
                  </a:cubicBezTo>
                  <a:cubicBezTo>
                    <a:pt x="861" y="497"/>
                    <a:pt x="871" y="466"/>
                    <a:pt x="880" y="436"/>
                  </a:cubicBezTo>
                  <a:cubicBezTo>
                    <a:pt x="889" y="387"/>
                    <a:pt x="886" y="339"/>
                    <a:pt x="872" y="293"/>
                  </a:cubicBezTo>
                  <a:cubicBezTo>
                    <a:pt x="854" y="215"/>
                    <a:pt x="813" y="136"/>
                    <a:pt x="748" y="86"/>
                  </a:cubicBezTo>
                  <a:cubicBezTo>
                    <a:pt x="694" y="46"/>
                    <a:pt x="634" y="18"/>
                    <a:pt x="568" y="5"/>
                  </a:cubicBezTo>
                  <a:cubicBezTo>
                    <a:pt x="551" y="2"/>
                    <a:pt x="532" y="0"/>
                    <a:pt x="51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1826087" y="4422884"/>
              <a:ext cx="78790" cy="76788"/>
            </a:xfrm>
            <a:custGeom>
              <a:avLst/>
              <a:gdLst/>
              <a:ahLst/>
              <a:cxnLst/>
              <a:rect l="l" t="t" r="r" b="b"/>
              <a:pathLst>
                <a:path w="1653" h="1611" extrusionOk="0">
                  <a:moveTo>
                    <a:pt x="910" y="1"/>
                  </a:moveTo>
                  <a:cubicBezTo>
                    <a:pt x="884" y="1"/>
                    <a:pt x="858" y="3"/>
                    <a:pt x="832" y="6"/>
                  </a:cubicBezTo>
                  <a:cubicBezTo>
                    <a:pt x="628" y="35"/>
                    <a:pt x="484" y="127"/>
                    <a:pt x="338" y="271"/>
                  </a:cubicBezTo>
                  <a:cubicBezTo>
                    <a:pt x="300" y="308"/>
                    <a:pt x="264" y="344"/>
                    <a:pt x="225" y="381"/>
                  </a:cubicBezTo>
                  <a:cubicBezTo>
                    <a:pt x="53" y="548"/>
                    <a:pt x="1" y="900"/>
                    <a:pt x="101" y="1116"/>
                  </a:cubicBezTo>
                  <a:cubicBezTo>
                    <a:pt x="157" y="1236"/>
                    <a:pt x="214" y="1356"/>
                    <a:pt x="326" y="1438"/>
                  </a:cubicBezTo>
                  <a:cubicBezTo>
                    <a:pt x="438" y="1522"/>
                    <a:pt x="548" y="1562"/>
                    <a:pt x="685" y="1596"/>
                  </a:cubicBezTo>
                  <a:cubicBezTo>
                    <a:pt x="724" y="1606"/>
                    <a:pt x="766" y="1610"/>
                    <a:pt x="809" y="1610"/>
                  </a:cubicBezTo>
                  <a:cubicBezTo>
                    <a:pt x="1023" y="1610"/>
                    <a:pt x="1273" y="1499"/>
                    <a:pt x="1384" y="1331"/>
                  </a:cubicBezTo>
                  <a:cubicBezTo>
                    <a:pt x="1412" y="1289"/>
                    <a:pt x="1440" y="1244"/>
                    <a:pt x="1470" y="1201"/>
                  </a:cubicBezTo>
                  <a:cubicBezTo>
                    <a:pt x="1579" y="1033"/>
                    <a:pt x="1653" y="873"/>
                    <a:pt x="1633" y="665"/>
                  </a:cubicBezTo>
                  <a:cubicBezTo>
                    <a:pt x="1616" y="485"/>
                    <a:pt x="1516" y="279"/>
                    <a:pt x="1369" y="169"/>
                  </a:cubicBezTo>
                  <a:cubicBezTo>
                    <a:pt x="1238" y="71"/>
                    <a:pt x="1076" y="1"/>
                    <a:pt x="91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1677658" y="4444476"/>
              <a:ext cx="68876" cy="66064"/>
            </a:xfrm>
            <a:custGeom>
              <a:avLst/>
              <a:gdLst/>
              <a:ahLst/>
              <a:cxnLst/>
              <a:rect l="l" t="t" r="r" b="b"/>
              <a:pathLst>
                <a:path w="1445" h="1386" extrusionOk="0">
                  <a:moveTo>
                    <a:pt x="625" y="0"/>
                  </a:moveTo>
                  <a:cubicBezTo>
                    <a:pt x="505" y="13"/>
                    <a:pt x="395" y="52"/>
                    <a:pt x="297" y="123"/>
                  </a:cubicBezTo>
                  <a:cubicBezTo>
                    <a:pt x="243" y="157"/>
                    <a:pt x="198" y="201"/>
                    <a:pt x="162" y="249"/>
                  </a:cubicBezTo>
                  <a:lnTo>
                    <a:pt x="162" y="248"/>
                  </a:lnTo>
                  <a:cubicBezTo>
                    <a:pt x="119" y="296"/>
                    <a:pt x="87" y="349"/>
                    <a:pt x="65" y="406"/>
                  </a:cubicBezTo>
                  <a:cubicBezTo>
                    <a:pt x="39" y="459"/>
                    <a:pt x="21" y="515"/>
                    <a:pt x="14" y="575"/>
                  </a:cubicBezTo>
                  <a:cubicBezTo>
                    <a:pt x="14" y="579"/>
                    <a:pt x="14" y="581"/>
                    <a:pt x="13" y="585"/>
                  </a:cubicBezTo>
                  <a:cubicBezTo>
                    <a:pt x="4" y="639"/>
                    <a:pt x="0" y="694"/>
                    <a:pt x="9" y="751"/>
                  </a:cubicBezTo>
                  <a:cubicBezTo>
                    <a:pt x="14" y="808"/>
                    <a:pt x="27" y="866"/>
                    <a:pt x="48" y="921"/>
                  </a:cubicBezTo>
                  <a:cubicBezTo>
                    <a:pt x="92" y="1039"/>
                    <a:pt x="161" y="1135"/>
                    <a:pt x="256" y="1214"/>
                  </a:cubicBezTo>
                  <a:cubicBezTo>
                    <a:pt x="387" y="1307"/>
                    <a:pt x="459" y="1347"/>
                    <a:pt x="616" y="1378"/>
                  </a:cubicBezTo>
                  <a:cubicBezTo>
                    <a:pt x="624" y="1379"/>
                    <a:pt x="631" y="1380"/>
                    <a:pt x="637" y="1380"/>
                  </a:cubicBezTo>
                  <a:cubicBezTo>
                    <a:pt x="693" y="1381"/>
                    <a:pt x="751" y="1384"/>
                    <a:pt x="808" y="1385"/>
                  </a:cubicBezTo>
                  <a:lnTo>
                    <a:pt x="812" y="1385"/>
                  </a:lnTo>
                  <a:cubicBezTo>
                    <a:pt x="815" y="1385"/>
                    <a:pt x="819" y="1384"/>
                    <a:pt x="821" y="1384"/>
                  </a:cubicBezTo>
                  <a:cubicBezTo>
                    <a:pt x="1002" y="1363"/>
                    <a:pt x="1170" y="1278"/>
                    <a:pt x="1285" y="1135"/>
                  </a:cubicBezTo>
                  <a:cubicBezTo>
                    <a:pt x="1360" y="1043"/>
                    <a:pt x="1411" y="933"/>
                    <a:pt x="1428" y="815"/>
                  </a:cubicBezTo>
                  <a:cubicBezTo>
                    <a:pt x="1438" y="755"/>
                    <a:pt x="1444" y="690"/>
                    <a:pt x="1433" y="630"/>
                  </a:cubicBezTo>
                  <a:cubicBezTo>
                    <a:pt x="1421" y="577"/>
                    <a:pt x="1407" y="525"/>
                    <a:pt x="1396" y="470"/>
                  </a:cubicBezTo>
                  <a:cubicBezTo>
                    <a:pt x="1369" y="389"/>
                    <a:pt x="1324" y="318"/>
                    <a:pt x="1261" y="261"/>
                  </a:cubicBezTo>
                  <a:cubicBezTo>
                    <a:pt x="1227" y="214"/>
                    <a:pt x="1183" y="177"/>
                    <a:pt x="1130" y="154"/>
                  </a:cubicBezTo>
                  <a:cubicBezTo>
                    <a:pt x="1120" y="146"/>
                    <a:pt x="1108" y="139"/>
                    <a:pt x="1096" y="131"/>
                  </a:cubicBezTo>
                  <a:cubicBezTo>
                    <a:pt x="1008" y="67"/>
                    <a:pt x="909" y="24"/>
                    <a:pt x="800" y="5"/>
                  </a:cubicBezTo>
                  <a:cubicBezTo>
                    <a:pt x="742" y="4"/>
                    <a:pt x="684" y="2"/>
                    <a:pt x="62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2246397" y="3887749"/>
              <a:ext cx="43423" cy="42660"/>
            </a:xfrm>
            <a:custGeom>
              <a:avLst/>
              <a:gdLst/>
              <a:ahLst/>
              <a:cxnLst/>
              <a:rect l="l" t="t" r="r" b="b"/>
              <a:pathLst>
                <a:path w="911" h="895" extrusionOk="0">
                  <a:moveTo>
                    <a:pt x="474" y="0"/>
                  </a:moveTo>
                  <a:cubicBezTo>
                    <a:pt x="426" y="0"/>
                    <a:pt x="378" y="9"/>
                    <a:pt x="331" y="25"/>
                  </a:cubicBezTo>
                  <a:cubicBezTo>
                    <a:pt x="261" y="52"/>
                    <a:pt x="202" y="94"/>
                    <a:pt x="153" y="152"/>
                  </a:cubicBezTo>
                  <a:cubicBezTo>
                    <a:pt x="106" y="211"/>
                    <a:pt x="77" y="277"/>
                    <a:pt x="64" y="351"/>
                  </a:cubicBezTo>
                  <a:cubicBezTo>
                    <a:pt x="53" y="398"/>
                    <a:pt x="41" y="446"/>
                    <a:pt x="30" y="493"/>
                  </a:cubicBezTo>
                  <a:cubicBezTo>
                    <a:pt x="0" y="608"/>
                    <a:pt x="63" y="743"/>
                    <a:pt x="151" y="813"/>
                  </a:cubicBezTo>
                  <a:cubicBezTo>
                    <a:pt x="209" y="862"/>
                    <a:pt x="294" y="894"/>
                    <a:pt x="375" y="894"/>
                  </a:cubicBezTo>
                  <a:cubicBezTo>
                    <a:pt x="414" y="894"/>
                    <a:pt x="453" y="887"/>
                    <a:pt x="487" y="870"/>
                  </a:cubicBezTo>
                  <a:cubicBezTo>
                    <a:pt x="531" y="849"/>
                    <a:pt x="576" y="828"/>
                    <a:pt x="619" y="807"/>
                  </a:cubicBezTo>
                  <a:cubicBezTo>
                    <a:pt x="690" y="781"/>
                    <a:pt x="749" y="739"/>
                    <a:pt x="797" y="681"/>
                  </a:cubicBezTo>
                  <a:cubicBezTo>
                    <a:pt x="844" y="623"/>
                    <a:pt x="875" y="556"/>
                    <a:pt x="886" y="482"/>
                  </a:cubicBezTo>
                  <a:cubicBezTo>
                    <a:pt x="910" y="336"/>
                    <a:pt x="853" y="188"/>
                    <a:pt x="740" y="95"/>
                  </a:cubicBezTo>
                  <a:cubicBezTo>
                    <a:pt x="664" y="33"/>
                    <a:pt x="570" y="0"/>
                    <a:pt x="47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2120466" y="3974737"/>
              <a:ext cx="25548" cy="18494"/>
            </a:xfrm>
            <a:custGeom>
              <a:avLst/>
              <a:gdLst/>
              <a:ahLst/>
              <a:cxnLst/>
              <a:rect l="l" t="t" r="r" b="b"/>
              <a:pathLst>
                <a:path w="536" h="388" extrusionOk="0">
                  <a:moveTo>
                    <a:pt x="258" y="1"/>
                  </a:moveTo>
                  <a:cubicBezTo>
                    <a:pt x="209" y="1"/>
                    <a:pt x="159" y="21"/>
                    <a:pt x="118" y="71"/>
                  </a:cubicBezTo>
                  <a:cubicBezTo>
                    <a:pt x="1" y="214"/>
                    <a:pt x="136" y="388"/>
                    <a:pt x="278" y="388"/>
                  </a:cubicBezTo>
                  <a:cubicBezTo>
                    <a:pt x="327" y="388"/>
                    <a:pt x="377" y="367"/>
                    <a:pt x="418" y="317"/>
                  </a:cubicBezTo>
                  <a:cubicBezTo>
                    <a:pt x="535" y="174"/>
                    <a:pt x="400" y="1"/>
                    <a:pt x="25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2016366" y="4098285"/>
              <a:ext cx="28742" cy="20830"/>
            </a:xfrm>
            <a:custGeom>
              <a:avLst/>
              <a:gdLst/>
              <a:ahLst/>
              <a:cxnLst/>
              <a:rect l="l" t="t" r="r" b="b"/>
              <a:pathLst>
                <a:path w="603" h="437" extrusionOk="0">
                  <a:moveTo>
                    <a:pt x="290" y="1"/>
                  </a:moveTo>
                  <a:cubicBezTo>
                    <a:pt x="235" y="1"/>
                    <a:pt x="179" y="24"/>
                    <a:pt x="132" y="80"/>
                  </a:cubicBezTo>
                  <a:cubicBezTo>
                    <a:pt x="0" y="241"/>
                    <a:pt x="153" y="436"/>
                    <a:pt x="313" y="436"/>
                  </a:cubicBezTo>
                  <a:cubicBezTo>
                    <a:pt x="369" y="436"/>
                    <a:pt x="425" y="413"/>
                    <a:pt x="470" y="357"/>
                  </a:cubicBezTo>
                  <a:cubicBezTo>
                    <a:pt x="603" y="195"/>
                    <a:pt x="451" y="1"/>
                    <a:pt x="29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906117" y="4209249"/>
              <a:ext cx="92089" cy="66540"/>
            </a:xfrm>
            <a:custGeom>
              <a:avLst/>
              <a:gdLst/>
              <a:ahLst/>
              <a:cxnLst/>
              <a:rect l="l" t="t" r="r" b="b"/>
              <a:pathLst>
                <a:path w="1932" h="1396" extrusionOk="0">
                  <a:moveTo>
                    <a:pt x="929" y="1"/>
                  </a:moveTo>
                  <a:cubicBezTo>
                    <a:pt x="752" y="1"/>
                    <a:pt x="572" y="75"/>
                    <a:pt x="425" y="254"/>
                  </a:cubicBezTo>
                  <a:cubicBezTo>
                    <a:pt x="0" y="771"/>
                    <a:pt x="487" y="1396"/>
                    <a:pt x="1001" y="1396"/>
                  </a:cubicBezTo>
                  <a:cubicBezTo>
                    <a:pt x="1179" y="1396"/>
                    <a:pt x="1359" y="1321"/>
                    <a:pt x="1506" y="1142"/>
                  </a:cubicBezTo>
                  <a:cubicBezTo>
                    <a:pt x="1931" y="625"/>
                    <a:pt x="1443" y="1"/>
                    <a:pt x="92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852493" y="4317020"/>
              <a:ext cx="30744" cy="30887"/>
            </a:xfrm>
            <a:custGeom>
              <a:avLst/>
              <a:gdLst/>
              <a:ahLst/>
              <a:cxnLst/>
              <a:rect l="l" t="t" r="r" b="b"/>
              <a:pathLst>
                <a:path w="645" h="648" extrusionOk="0">
                  <a:moveTo>
                    <a:pt x="351" y="0"/>
                  </a:moveTo>
                  <a:cubicBezTo>
                    <a:pt x="341" y="0"/>
                    <a:pt x="330" y="1"/>
                    <a:pt x="320" y="3"/>
                  </a:cubicBezTo>
                  <a:cubicBezTo>
                    <a:pt x="249" y="13"/>
                    <a:pt x="166" y="44"/>
                    <a:pt x="124" y="107"/>
                  </a:cubicBezTo>
                  <a:cubicBezTo>
                    <a:pt x="97" y="148"/>
                    <a:pt x="60" y="194"/>
                    <a:pt x="40" y="237"/>
                  </a:cubicBezTo>
                  <a:cubicBezTo>
                    <a:pt x="31" y="259"/>
                    <a:pt x="20" y="300"/>
                    <a:pt x="14" y="328"/>
                  </a:cubicBezTo>
                  <a:cubicBezTo>
                    <a:pt x="1" y="383"/>
                    <a:pt x="11" y="428"/>
                    <a:pt x="26" y="480"/>
                  </a:cubicBezTo>
                  <a:cubicBezTo>
                    <a:pt x="48" y="563"/>
                    <a:pt x="141" y="639"/>
                    <a:pt x="225" y="645"/>
                  </a:cubicBezTo>
                  <a:cubicBezTo>
                    <a:pt x="243" y="647"/>
                    <a:pt x="260" y="648"/>
                    <a:pt x="276" y="648"/>
                  </a:cubicBezTo>
                  <a:cubicBezTo>
                    <a:pt x="310" y="648"/>
                    <a:pt x="341" y="643"/>
                    <a:pt x="376" y="629"/>
                  </a:cubicBezTo>
                  <a:cubicBezTo>
                    <a:pt x="404" y="616"/>
                    <a:pt x="442" y="598"/>
                    <a:pt x="461" y="585"/>
                  </a:cubicBezTo>
                  <a:cubicBezTo>
                    <a:pt x="501" y="557"/>
                    <a:pt x="539" y="513"/>
                    <a:pt x="573" y="478"/>
                  </a:cubicBezTo>
                  <a:cubicBezTo>
                    <a:pt x="622" y="428"/>
                    <a:pt x="644" y="331"/>
                    <a:pt x="638" y="264"/>
                  </a:cubicBezTo>
                  <a:cubicBezTo>
                    <a:pt x="632" y="194"/>
                    <a:pt x="591" y="111"/>
                    <a:pt x="533" y="69"/>
                  </a:cubicBezTo>
                  <a:cubicBezTo>
                    <a:pt x="482" y="29"/>
                    <a:pt x="417" y="0"/>
                    <a:pt x="3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742816" y="4345953"/>
              <a:ext cx="79601" cy="78647"/>
            </a:xfrm>
            <a:custGeom>
              <a:avLst/>
              <a:gdLst/>
              <a:ahLst/>
              <a:cxnLst/>
              <a:rect l="l" t="t" r="r" b="b"/>
              <a:pathLst>
                <a:path w="1670" h="1650" extrusionOk="0">
                  <a:moveTo>
                    <a:pt x="836" y="1"/>
                  </a:moveTo>
                  <a:cubicBezTo>
                    <a:pt x="809" y="1"/>
                    <a:pt x="782" y="2"/>
                    <a:pt x="754" y="5"/>
                  </a:cubicBezTo>
                  <a:cubicBezTo>
                    <a:pt x="686" y="21"/>
                    <a:pt x="616" y="36"/>
                    <a:pt x="548" y="52"/>
                  </a:cubicBezTo>
                  <a:cubicBezTo>
                    <a:pt x="410" y="104"/>
                    <a:pt x="292" y="187"/>
                    <a:pt x="197" y="302"/>
                  </a:cubicBezTo>
                  <a:cubicBezTo>
                    <a:pt x="122" y="387"/>
                    <a:pt x="74" y="484"/>
                    <a:pt x="51" y="593"/>
                  </a:cubicBezTo>
                  <a:cubicBezTo>
                    <a:pt x="12" y="694"/>
                    <a:pt x="1" y="797"/>
                    <a:pt x="14" y="906"/>
                  </a:cubicBezTo>
                  <a:cubicBezTo>
                    <a:pt x="22" y="1015"/>
                    <a:pt x="54" y="1116"/>
                    <a:pt x="112" y="1206"/>
                  </a:cubicBezTo>
                  <a:cubicBezTo>
                    <a:pt x="155" y="1307"/>
                    <a:pt x="222" y="1394"/>
                    <a:pt x="312" y="1462"/>
                  </a:cubicBezTo>
                  <a:cubicBezTo>
                    <a:pt x="374" y="1501"/>
                    <a:pt x="437" y="1538"/>
                    <a:pt x="500" y="1578"/>
                  </a:cubicBezTo>
                  <a:cubicBezTo>
                    <a:pt x="608" y="1625"/>
                    <a:pt x="718" y="1650"/>
                    <a:pt x="832" y="1650"/>
                  </a:cubicBezTo>
                  <a:cubicBezTo>
                    <a:pt x="860" y="1650"/>
                    <a:pt x="888" y="1648"/>
                    <a:pt x="917" y="1645"/>
                  </a:cubicBezTo>
                  <a:cubicBezTo>
                    <a:pt x="985" y="1630"/>
                    <a:pt x="1054" y="1614"/>
                    <a:pt x="1122" y="1598"/>
                  </a:cubicBezTo>
                  <a:cubicBezTo>
                    <a:pt x="1260" y="1546"/>
                    <a:pt x="1378" y="1463"/>
                    <a:pt x="1473" y="1348"/>
                  </a:cubicBezTo>
                  <a:cubicBezTo>
                    <a:pt x="1548" y="1263"/>
                    <a:pt x="1597" y="1166"/>
                    <a:pt x="1619" y="1057"/>
                  </a:cubicBezTo>
                  <a:cubicBezTo>
                    <a:pt x="1658" y="956"/>
                    <a:pt x="1669" y="853"/>
                    <a:pt x="1656" y="745"/>
                  </a:cubicBezTo>
                  <a:cubicBezTo>
                    <a:pt x="1649" y="635"/>
                    <a:pt x="1616" y="536"/>
                    <a:pt x="1558" y="445"/>
                  </a:cubicBezTo>
                  <a:cubicBezTo>
                    <a:pt x="1515" y="343"/>
                    <a:pt x="1448" y="256"/>
                    <a:pt x="1358" y="188"/>
                  </a:cubicBezTo>
                  <a:cubicBezTo>
                    <a:pt x="1296" y="149"/>
                    <a:pt x="1233" y="112"/>
                    <a:pt x="1170" y="72"/>
                  </a:cubicBezTo>
                  <a:cubicBezTo>
                    <a:pt x="1063" y="24"/>
                    <a:pt x="952" y="1"/>
                    <a:pt x="83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656447" y="4404962"/>
              <a:ext cx="35558" cy="33413"/>
            </a:xfrm>
            <a:custGeom>
              <a:avLst/>
              <a:gdLst/>
              <a:ahLst/>
              <a:cxnLst/>
              <a:rect l="l" t="t" r="r" b="b"/>
              <a:pathLst>
                <a:path w="746" h="701" extrusionOk="0">
                  <a:moveTo>
                    <a:pt x="322" y="0"/>
                  </a:moveTo>
                  <a:cubicBezTo>
                    <a:pt x="299" y="0"/>
                    <a:pt x="276" y="3"/>
                    <a:pt x="252" y="8"/>
                  </a:cubicBezTo>
                  <a:cubicBezTo>
                    <a:pt x="188" y="22"/>
                    <a:pt x="124" y="57"/>
                    <a:pt x="83" y="110"/>
                  </a:cubicBezTo>
                  <a:cubicBezTo>
                    <a:pt x="51" y="153"/>
                    <a:pt x="29" y="203"/>
                    <a:pt x="18" y="256"/>
                  </a:cubicBezTo>
                  <a:cubicBezTo>
                    <a:pt x="1" y="338"/>
                    <a:pt x="31" y="414"/>
                    <a:pt x="71" y="482"/>
                  </a:cubicBezTo>
                  <a:cubicBezTo>
                    <a:pt x="122" y="572"/>
                    <a:pt x="234" y="621"/>
                    <a:pt x="322" y="674"/>
                  </a:cubicBezTo>
                  <a:cubicBezTo>
                    <a:pt x="346" y="682"/>
                    <a:pt x="370" y="689"/>
                    <a:pt x="395" y="696"/>
                  </a:cubicBezTo>
                  <a:cubicBezTo>
                    <a:pt x="410" y="699"/>
                    <a:pt x="424" y="701"/>
                    <a:pt x="439" y="701"/>
                  </a:cubicBezTo>
                  <a:cubicBezTo>
                    <a:pt x="462" y="701"/>
                    <a:pt x="485" y="697"/>
                    <a:pt x="507" y="690"/>
                  </a:cubicBezTo>
                  <a:cubicBezTo>
                    <a:pt x="569" y="675"/>
                    <a:pt x="632" y="644"/>
                    <a:pt x="669" y="591"/>
                  </a:cubicBezTo>
                  <a:cubicBezTo>
                    <a:pt x="701" y="550"/>
                    <a:pt x="722" y="503"/>
                    <a:pt x="732" y="450"/>
                  </a:cubicBezTo>
                  <a:cubicBezTo>
                    <a:pt x="746" y="387"/>
                    <a:pt x="726" y="283"/>
                    <a:pt x="683" y="233"/>
                  </a:cubicBezTo>
                  <a:cubicBezTo>
                    <a:pt x="614" y="156"/>
                    <a:pt x="546" y="57"/>
                    <a:pt x="445" y="24"/>
                  </a:cubicBezTo>
                  <a:cubicBezTo>
                    <a:pt x="403" y="9"/>
                    <a:pt x="364" y="0"/>
                    <a:pt x="32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551108" y="4396239"/>
              <a:ext cx="56483" cy="40754"/>
            </a:xfrm>
            <a:custGeom>
              <a:avLst/>
              <a:gdLst/>
              <a:ahLst/>
              <a:cxnLst/>
              <a:rect l="l" t="t" r="r" b="b"/>
              <a:pathLst>
                <a:path w="1185" h="855" extrusionOk="0">
                  <a:moveTo>
                    <a:pt x="571" y="1"/>
                  </a:moveTo>
                  <a:cubicBezTo>
                    <a:pt x="462" y="1"/>
                    <a:pt x="351" y="46"/>
                    <a:pt x="261" y="156"/>
                  </a:cubicBezTo>
                  <a:cubicBezTo>
                    <a:pt x="1" y="473"/>
                    <a:pt x="300" y="855"/>
                    <a:pt x="615" y="855"/>
                  </a:cubicBezTo>
                  <a:cubicBezTo>
                    <a:pt x="724" y="855"/>
                    <a:pt x="834" y="809"/>
                    <a:pt x="924" y="700"/>
                  </a:cubicBezTo>
                  <a:cubicBezTo>
                    <a:pt x="1185" y="383"/>
                    <a:pt x="885" y="1"/>
                    <a:pt x="5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753875" y="4499815"/>
              <a:ext cx="49000" cy="35415"/>
            </a:xfrm>
            <a:custGeom>
              <a:avLst/>
              <a:gdLst/>
              <a:ahLst/>
              <a:cxnLst/>
              <a:rect l="l" t="t" r="r" b="b"/>
              <a:pathLst>
                <a:path w="1028" h="743" extrusionOk="0">
                  <a:moveTo>
                    <a:pt x="495" y="1"/>
                  </a:moveTo>
                  <a:cubicBezTo>
                    <a:pt x="401" y="1"/>
                    <a:pt x="305" y="40"/>
                    <a:pt x="227" y="135"/>
                  </a:cubicBezTo>
                  <a:cubicBezTo>
                    <a:pt x="1" y="411"/>
                    <a:pt x="260" y="742"/>
                    <a:pt x="533" y="742"/>
                  </a:cubicBezTo>
                  <a:cubicBezTo>
                    <a:pt x="628" y="742"/>
                    <a:pt x="724" y="702"/>
                    <a:pt x="802" y="607"/>
                  </a:cubicBezTo>
                  <a:cubicBezTo>
                    <a:pt x="1028" y="333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616027" y="4547385"/>
              <a:ext cx="47093" cy="46044"/>
            </a:xfrm>
            <a:custGeom>
              <a:avLst/>
              <a:gdLst/>
              <a:ahLst/>
              <a:cxnLst/>
              <a:rect l="l" t="t" r="r" b="b"/>
              <a:pathLst>
                <a:path w="988" h="966" extrusionOk="0">
                  <a:moveTo>
                    <a:pt x="434" y="0"/>
                  </a:moveTo>
                  <a:cubicBezTo>
                    <a:pt x="421" y="0"/>
                    <a:pt x="409" y="1"/>
                    <a:pt x="396" y="2"/>
                  </a:cubicBezTo>
                  <a:cubicBezTo>
                    <a:pt x="353" y="6"/>
                    <a:pt x="306" y="19"/>
                    <a:pt x="265" y="36"/>
                  </a:cubicBezTo>
                  <a:cubicBezTo>
                    <a:pt x="202" y="63"/>
                    <a:pt x="135" y="99"/>
                    <a:pt x="92" y="156"/>
                  </a:cubicBezTo>
                  <a:cubicBezTo>
                    <a:pt x="29" y="239"/>
                    <a:pt x="5" y="328"/>
                    <a:pt x="3" y="428"/>
                  </a:cubicBezTo>
                  <a:cubicBezTo>
                    <a:pt x="1" y="489"/>
                    <a:pt x="4" y="544"/>
                    <a:pt x="30" y="604"/>
                  </a:cubicBezTo>
                  <a:cubicBezTo>
                    <a:pt x="46" y="643"/>
                    <a:pt x="70" y="682"/>
                    <a:pt x="92" y="717"/>
                  </a:cubicBezTo>
                  <a:cubicBezTo>
                    <a:pt x="103" y="734"/>
                    <a:pt x="115" y="750"/>
                    <a:pt x="127" y="769"/>
                  </a:cubicBezTo>
                  <a:cubicBezTo>
                    <a:pt x="216" y="900"/>
                    <a:pt x="361" y="966"/>
                    <a:pt x="507" y="966"/>
                  </a:cubicBezTo>
                  <a:cubicBezTo>
                    <a:pt x="644" y="966"/>
                    <a:pt x="780" y="909"/>
                    <a:pt x="872" y="796"/>
                  </a:cubicBezTo>
                  <a:cubicBezTo>
                    <a:pt x="947" y="703"/>
                    <a:pt x="988" y="572"/>
                    <a:pt x="976" y="454"/>
                  </a:cubicBezTo>
                  <a:cubicBezTo>
                    <a:pt x="961" y="289"/>
                    <a:pt x="853" y="136"/>
                    <a:pt x="700" y="70"/>
                  </a:cubicBezTo>
                  <a:cubicBezTo>
                    <a:pt x="615" y="33"/>
                    <a:pt x="527" y="0"/>
                    <a:pt x="43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588525" y="4484610"/>
              <a:ext cx="54719" cy="55005"/>
            </a:xfrm>
            <a:custGeom>
              <a:avLst/>
              <a:gdLst/>
              <a:ahLst/>
              <a:cxnLst/>
              <a:rect l="l" t="t" r="r" b="b"/>
              <a:pathLst>
                <a:path w="1148" h="1154" extrusionOk="0">
                  <a:moveTo>
                    <a:pt x="610" y="1"/>
                  </a:moveTo>
                  <a:cubicBezTo>
                    <a:pt x="590" y="1"/>
                    <a:pt x="569" y="2"/>
                    <a:pt x="549" y="5"/>
                  </a:cubicBezTo>
                  <a:lnTo>
                    <a:pt x="416" y="35"/>
                  </a:lnTo>
                  <a:cubicBezTo>
                    <a:pt x="325" y="70"/>
                    <a:pt x="249" y="123"/>
                    <a:pt x="187" y="199"/>
                  </a:cubicBezTo>
                  <a:lnTo>
                    <a:pt x="141" y="271"/>
                  </a:lnTo>
                  <a:cubicBezTo>
                    <a:pt x="123" y="300"/>
                    <a:pt x="104" y="329"/>
                    <a:pt x="88" y="359"/>
                  </a:cubicBezTo>
                  <a:cubicBezTo>
                    <a:pt x="46" y="415"/>
                    <a:pt x="21" y="478"/>
                    <a:pt x="11" y="548"/>
                  </a:cubicBezTo>
                  <a:cubicBezTo>
                    <a:pt x="3" y="597"/>
                    <a:pt x="1" y="644"/>
                    <a:pt x="9" y="691"/>
                  </a:cubicBezTo>
                  <a:cubicBezTo>
                    <a:pt x="29" y="819"/>
                    <a:pt x="87" y="957"/>
                    <a:pt x="193" y="1038"/>
                  </a:cubicBezTo>
                  <a:cubicBezTo>
                    <a:pt x="231" y="1061"/>
                    <a:pt x="271" y="1086"/>
                    <a:pt x="310" y="1109"/>
                  </a:cubicBezTo>
                  <a:cubicBezTo>
                    <a:pt x="377" y="1139"/>
                    <a:pt x="446" y="1154"/>
                    <a:pt x="518" y="1154"/>
                  </a:cubicBezTo>
                  <a:cubicBezTo>
                    <a:pt x="535" y="1154"/>
                    <a:pt x="552" y="1153"/>
                    <a:pt x="569" y="1151"/>
                  </a:cubicBezTo>
                  <a:cubicBezTo>
                    <a:pt x="660" y="1148"/>
                    <a:pt x="751" y="1107"/>
                    <a:pt x="828" y="1059"/>
                  </a:cubicBezTo>
                  <a:cubicBezTo>
                    <a:pt x="864" y="1035"/>
                    <a:pt x="915" y="979"/>
                    <a:pt x="955" y="941"/>
                  </a:cubicBezTo>
                  <a:lnTo>
                    <a:pt x="1018" y="882"/>
                  </a:lnTo>
                  <a:cubicBezTo>
                    <a:pt x="1068" y="827"/>
                    <a:pt x="1099" y="763"/>
                    <a:pt x="1114" y="693"/>
                  </a:cubicBezTo>
                  <a:cubicBezTo>
                    <a:pt x="1140" y="627"/>
                    <a:pt x="1147" y="559"/>
                    <a:pt x="1137" y="489"/>
                  </a:cubicBezTo>
                  <a:cubicBezTo>
                    <a:pt x="1133" y="416"/>
                    <a:pt x="1113" y="353"/>
                    <a:pt x="1074" y="292"/>
                  </a:cubicBezTo>
                  <a:cubicBezTo>
                    <a:pt x="1046" y="225"/>
                    <a:pt x="1003" y="169"/>
                    <a:pt x="943" y="124"/>
                  </a:cubicBezTo>
                  <a:cubicBezTo>
                    <a:pt x="848" y="52"/>
                    <a:pt x="731" y="1"/>
                    <a:pt x="61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16"/>
          <p:cNvSpPr/>
          <p:nvPr/>
        </p:nvSpPr>
        <p:spPr>
          <a:xfrm>
            <a:off x="8355123" y="2710765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6"/>
          <p:cNvSpPr/>
          <p:nvPr/>
        </p:nvSpPr>
        <p:spPr>
          <a:xfrm>
            <a:off x="8804284" y="66982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6"/>
          <p:cNvSpPr/>
          <p:nvPr/>
        </p:nvSpPr>
        <p:spPr>
          <a:xfrm>
            <a:off x="391784" y="3340792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6"/>
          <p:cNvSpPr/>
          <p:nvPr/>
        </p:nvSpPr>
        <p:spPr>
          <a:xfrm>
            <a:off x="7274899" y="4674899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6"/>
          <p:cNvSpPr/>
          <p:nvPr/>
        </p:nvSpPr>
        <p:spPr>
          <a:xfrm>
            <a:off x="1790100" y="4804730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16"/>
          <p:cNvSpPr/>
          <p:nvPr/>
        </p:nvSpPr>
        <p:spPr>
          <a:xfrm>
            <a:off x="189814" y="3500960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6"/>
          <p:cNvSpPr/>
          <p:nvPr/>
        </p:nvSpPr>
        <p:spPr>
          <a:xfrm>
            <a:off x="319433" y="540008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6"/>
          <p:cNvSpPr/>
          <p:nvPr/>
        </p:nvSpPr>
        <p:spPr>
          <a:xfrm>
            <a:off x="8532648" y="3067903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6"/>
          <p:cNvSpPr/>
          <p:nvPr/>
        </p:nvSpPr>
        <p:spPr>
          <a:xfrm>
            <a:off x="6732552" y="47508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8" name="Google Shape;1788;p23"/>
          <p:cNvGrpSpPr/>
          <p:nvPr/>
        </p:nvGrpSpPr>
        <p:grpSpPr>
          <a:xfrm>
            <a:off x="752192" y="2813724"/>
            <a:ext cx="997807" cy="1520159"/>
            <a:chOff x="2251545" y="3095652"/>
            <a:chExt cx="344809" cy="525316"/>
          </a:xfrm>
        </p:grpSpPr>
        <p:sp>
          <p:nvSpPr>
            <p:cNvPr id="1789" name="Google Shape;1789;p23"/>
            <p:cNvSpPr/>
            <p:nvPr/>
          </p:nvSpPr>
          <p:spPr>
            <a:xfrm>
              <a:off x="2271516" y="3095652"/>
              <a:ext cx="257486" cy="505535"/>
            </a:xfrm>
            <a:custGeom>
              <a:avLst/>
              <a:gdLst/>
              <a:ahLst/>
              <a:cxnLst/>
              <a:rect l="l" t="t" r="r" b="b"/>
              <a:pathLst>
                <a:path w="5402" h="10606" extrusionOk="0">
                  <a:moveTo>
                    <a:pt x="31" y="1"/>
                  </a:moveTo>
                  <a:cubicBezTo>
                    <a:pt x="14" y="1"/>
                    <a:pt x="1" y="23"/>
                    <a:pt x="17" y="37"/>
                  </a:cubicBezTo>
                  <a:cubicBezTo>
                    <a:pt x="824" y="811"/>
                    <a:pt x="1469" y="1684"/>
                    <a:pt x="1892" y="2726"/>
                  </a:cubicBezTo>
                  <a:cubicBezTo>
                    <a:pt x="2324" y="3789"/>
                    <a:pt x="2398" y="4896"/>
                    <a:pt x="2467" y="6028"/>
                  </a:cubicBezTo>
                  <a:cubicBezTo>
                    <a:pt x="2575" y="7789"/>
                    <a:pt x="3053" y="10270"/>
                    <a:pt x="5172" y="10603"/>
                  </a:cubicBezTo>
                  <a:cubicBezTo>
                    <a:pt x="5182" y="10605"/>
                    <a:pt x="5190" y="10605"/>
                    <a:pt x="5199" y="10605"/>
                  </a:cubicBezTo>
                  <a:cubicBezTo>
                    <a:pt x="5362" y="10605"/>
                    <a:pt x="5401" y="10354"/>
                    <a:pt x="5226" y="10315"/>
                  </a:cubicBezTo>
                  <a:cubicBezTo>
                    <a:pt x="2769" y="9786"/>
                    <a:pt x="2808" y="6792"/>
                    <a:pt x="2573" y="4839"/>
                  </a:cubicBezTo>
                  <a:cubicBezTo>
                    <a:pt x="2350" y="2972"/>
                    <a:pt x="1540" y="119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2295015" y="3099465"/>
              <a:ext cx="301338" cy="439757"/>
            </a:xfrm>
            <a:custGeom>
              <a:avLst/>
              <a:gdLst/>
              <a:ahLst/>
              <a:cxnLst/>
              <a:rect l="l" t="t" r="r" b="b"/>
              <a:pathLst>
                <a:path w="6322" h="9226" extrusionOk="0">
                  <a:moveTo>
                    <a:pt x="21" y="1"/>
                  </a:moveTo>
                  <a:cubicBezTo>
                    <a:pt x="10" y="1"/>
                    <a:pt x="1" y="15"/>
                    <a:pt x="12" y="23"/>
                  </a:cubicBezTo>
                  <a:cubicBezTo>
                    <a:pt x="788" y="683"/>
                    <a:pt x="1486" y="1407"/>
                    <a:pt x="1970" y="2313"/>
                  </a:cubicBezTo>
                  <a:cubicBezTo>
                    <a:pt x="2483" y="3269"/>
                    <a:pt x="2744" y="4291"/>
                    <a:pt x="2850" y="5365"/>
                  </a:cubicBezTo>
                  <a:cubicBezTo>
                    <a:pt x="2938" y="6254"/>
                    <a:pt x="3050" y="7148"/>
                    <a:pt x="3667" y="7842"/>
                  </a:cubicBezTo>
                  <a:cubicBezTo>
                    <a:pt x="4286" y="8535"/>
                    <a:pt x="5230" y="8951"/>
                    <a:pt x="6102" y="9220"/>
                  </a:cubicBezTo>
                  <a:cubicBezTo>
                    <a:pt x="6115" y="9224"/>
                    <a:pt x="6128" y="9226"/>
                    <a:pt x="6139" y="9226"/>
                  </a:cubicBezTo>
                  <a:cubicBezTo>
                    <a:pt x="6267" y="9226"/>
                    <a:pt x="6321" y="9011"/>
                    <a:pt x="6189" y="8953"/>
                  </a:cubicBezTo>
                  <a:cubicBezTo>
                    <a:pt x="5250" y="8536"/>
                    <a:pt x="4192" y="8218"/>
                    <a:pt x="3610" y="7298"/>
                  </a:cubicBezTo>
                  <a:cubicBezTo>
                    <a:pt x="3083" y="6462"/>
                    <a:pt x="3141" y="5406"/>
                    <a:pt x="2943" y="4471"/>
                  </a:cubicBezTo>
                  <a:cubicBezTo>
                    <a:pt x="2575" y="2739"/>
                    <a:pt x="1512" y="1002"/>
                    <a:pt x="29" y="3"/>
                  </a:cubicBezTo>
                  <a:cubicBezTo>
                    <a:pt x="27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2291679" y="3155948"/>
              <a:ext cx="128696" cy="463590"/>
            </a:xfrm>
            <a:custGeom>
              <a:avLst/>
              <a:gdLst/>
              <a:ahLst/>
              <a:cxnLst/>
              <a:rect l="l" t="t" r="r" b="b"/>
              <a:pathLst>
                <a:path w="2700" h="9726" extrusionOk="0">
                  <a:moveTo>
                    <a:pt x="20" y="0"/>
                  </a:moveTo>
                  <a:cubicBezTo>
                    <a:pt x="10" y="0"/>
                    <a:pt x="1" y="11"/>
                    <a:pt x="8" y="22"/>
                  </a:cubicBezTo>
                  <a:cubicBezTo>
                    <a:pt x="520" y="845"/>
                    <a:pt x="896" y="1726"/>
                    <a:pt x="1051" y="2686"/>
                  </a:cubicBezTo>
                  <a:cubicBezTo>
                    <a:pt x="1215" y="3703"/>
                    <a:pt x="1054" y="4685"/>
                    <a:pt x="917" y="5694"/>
                  </a:cubicBezTo>
                  <a:cubicBezTo>
                    <a:pt x="800" y="6548"/>
                    <a:pt x="745" y="7430"/>
                    <a:pt x="1054" y="8251"/>
                  </a:cubicBezTo>
                  <a:cubicBezTo>
                    <a:pt x="1283" y="8863"/>
                    <a:pt x="1818" y="9676"/>
                    <a:pt x="2543" y="9725"/>
                  </a:cubicBezTo>
                  <a:cubicBezTo>
                    <a:pt x="2546" y="9726"/>
                    <a:pt x="2549" y="9726"/>
                    <a:pt x="2552" y="9726"/>
                  </a:cubicBezTo>
                  <a:cubicBezTo>
                    <a:pt x="2660" y="9726"/>
                    <a:pt x="2699" y="9598"/>
                    <a:pt x="2604" y="9538"/>
                  </a:cubicBezTo>
                  <a:cubicBezTo>
                    <a:pt x="2206" y="9280"/>
                    <a:pt x="1862" y="9109"/>
                    <a:pt x="1592" y="8693"/>
                  </a:cubicBezTo>
                  <a:cubicBezTo>
                    <a:pt x="1338" y="8302"/>
                    <a:pt x="1187" y="7843"/>
                    <a:pt x="1129" y="7382"/>
                  </a:cubicBezTo>
                  <a:cubicBezTo>
                    <a:pt x="1008" y="6410"/>
                    <a:pt x="1260" y="5435"/>
                    <a:pt x="1333" y="4471"/>
                  </a:cubicBezTo>
                  <a:cubicBezTo>
                    <a:pt x="1453" y="2888"/>
                    <a:pt x="1037" y="1255"/>
                    <a:pt x="32" y="6"/>
                  </a:cubicBezTo>
                  <a:cubicBezTo>
                    <a:pt x="29" y="2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2257884" y="3158999"/>
              <a:ext cx="53242" cy="284417"/>
            </a:xfrm>
            <a:custGeom>
              <a:avLst/>
              <a:gdLst/>
              <a:ahLst/>
              <a:cxnLst/>
              <a:rect l="l" t="t" r="r" b="b"/>
              <a:pathLst>
                <a:path w="1117" h="5967" extrusionOk="0">
                  <a:moveTo>
                    <a:pt x="106" y="1"/>
                  </a:moveTo>
                  <a:cubicBezTo>
                    <a:pt x="99" y="1"/>
                    <a:pt x="92" y="10"/>
                    <a:pt x="98" y="17"/>
                  </a:cubicBezTo>
                  <a:cubicBezTo>
                    <a:pt x="759" y="905"/>
                    <a:pt x="1068" y="1979"/>
                    <a:pt x="888" y="3082"/>
                  </a:cubicBezTo>
                  <a:cubicBezTo>
                    <a:pt x="796" y="3643"/>
                    <a:pt x="544" y="4098"/>
                    <a:pt x="305" y="4602"/>
                  </a:cubicBezTo>
                  <a:cubicBezTo>
                    <a:pt x="107" y="5019"/>
                    <a:pt x="0" y="5470"/>
                    <a:pt x="133" y="5921"/>
                  </a:cubicBezTo>
                  <a:cubicBezTo>
                    <a:pt x="143" y="5951"/>
                    <a:pt x="173" y="5966"/>
                    <a:pt x="202" y="5966"/>
                  </a:cubicBezTo>
                  <a:cubicBezTo>
                    <a:pt x="233" y="5966"/>
                    <a:pt x="264" y="5949"/>
                    <a:pt x="266" y="5913"/>
                  </a:cubicBezTo>
                  <a:cubicBezTo>
                    <a:pt x="293" y="5537"/>
                    <a:pt x="312" y="5187"/>
                    <a:pt x="460" y="4834"/>
                  </a:cubicBezTo>
                  <a:cubicBezTo>
                    <a:pt x="567" y="4579"/>
                    <a:pt x="713" y="4343"/>
                    <a:pt x="821" y="4088"/>
                  </a:cubicBezTo>
                  <a:cubicBezTo>
                    <a:pt x="1010" y="3638"/>
                    <a:pt x="1104" y="3154"/>
                    <a:pt x="1108" y="2665"/>
                  </a:cubicBezTo>
                  <a:cubicBezTo>
                    <a:pt x="1116" y="1697"/>
                    <a:pt x="779" y="714"/>
                    <a:pt x="113" y="4"/>
                  </a:cubicBezTo>
                  <a:cubicBezTo>
                    <a:pt x="111" y="2"/>
                    <a:pt x="109" y="1"/>
                    <a:pt x="1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2422519" y="3434407"/>
              <a:ext cx="72355" cy="104386"/>
            </a:xfrm>
            <a:custGeom>
              <a:avLst/>
              <a:gdLst/>
              <a:ahLst/>
              <a:cxnLst/>
              <a:rect l="l" t="t" r="r" b="b"/>
              <a:pathLst>
                <a:path w="1518" h="2190" extrusionOk="0">
                  <a:moveTo>
                    <a:pt x="17" y="0"/>
                  </a:moveTo>
                  <a:cubicBezTo>
                    <a:pt x="8" y="0"/>
                    <a:pt x="0" y="6"/>
                    <a:pt x="1" y="17"/>
                  </a:cubicBezTo>
                  <a:cubicBezTo>
                    <a:pt x="65" y="937"/>
                    <a:pt x="587" y="1721"/>
                    <a:pt x="1377" y="2179"/>
                  </a:cubicBezTo>
                  <a:cubicBezTo>
                    <a:pt x="1390" y="2187"/>
                    <a:pt x="1402" y="2190"/>
                    <a:pt x="1414" y="2190"/>
                  </a:cubicBezTo>
                  <a:cubicBezTo>
                    <a:pt x="1479" y="2190"/>
                    <a:pt x="1518" y="2082"/>
                    <a:pt x="1444" y="2041"/>
                  </a:cubicBezTo>
                  <a:cubicBezTo>
                    <a:pt x="682" y="1611"/>
                    <a:pt x="189" y="871"/>
                    <a:pt x="35" y="15"/>
                  </a:cubicBezTo>
                  <a:cubicBezTo>
                    <a:pt x="33" y="5"/>
                    <a:pt x="25" y="0"/>
                    <a:pt x="1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520089" y="3552283"/>
              <a:ext cx="14395" cy="12631"/>
            </a:xfrm>
            <a:custGeom>
              <a:avLst/>
              <a:gdLst/>
              <a:ahLst/>
              <a:cxnLst/>
              <a:rect l="l" t="t" r="r" b="b"/>
              <a:pathLst>
                <a:path w="302" h="265" extrusionOk="0">
                  <a:moveTo>
                    <a:pt x="134" y="0"/>
                  </a:moveTo>
                  <a:cubicBezTo>
                    <a:pt x="118" y="0"/>
                    <a:pt x="103" y="3"/>
                    <a:pt x="90" y="8"/>
                  </a:cubicBezTo>
                  <a:cubicBezTo>
                    <a:pt x="62" y="18"/>
                    <a:pt x="31" y="43"/>
                    <a:pt x="19" y="72"/>
                  </a:cubicBezTo>
                  <a:cubicBezTo>
                    <a:pt x="6" y="102"/>
                    <a:pt x="0" y="136"/>
                    <a:pt x="14" y="168"/>
                  </a:cubicBezTo>
                  <a:cubicBezTo>
                    <a:pt x="26" y="197"/>
                    <a:pt x="46" y="230"/>
                    <a:pt x="78" y="240"/>
                  </a:cubicBezTo>
                  <a:cubicBezTo>
                    <a:pt x="101" y="247"/>
                    <a:pt x="126" y="259"/>
                    <a:pt x="151" y="262"/>
                  </a:cubicBezTo>
                  <a:cubicBezTo>
                    <a:pt x="160" y="264"/>
                    <a:pt x="169" y="264"/>
                    <a:pt x="178" y="264"/>
                  </a:cubicBezTo>
                  <a:cubicBezTo>
                    <a:pt x="188" y="264"/>
                    <a:pt x="198" y="263"/>
                    <a:pt x="209" y="261"/>
                  </a:cubicBezTo>
                  <a:cubicBezTo>
                    <a:pt x="241" y="255"/>
                    <a:pt x="274" y="233"/>
                    <a:pt x="287" y="201"/>
                  </a:cubicBezTo>
                  <a:cubicBezTo>
                    <a:pt x="299" y="173"/>
                    <a:pt x="302" y="144"/>
                    <a:pt x="292" y="114"/>
                  </a:cubicBezTo>
                  <a:cubicBezTo>
                    <a:pt x="284" y="92"/>
                    <a:pt x="271" y="74"/>
                    <a:pt x="253" y="57"/>
                  </a:cubicBezTo>
                  <a:cubicBezTo>
                    <a:pt x="235" y="39"/>
                    <a:pt x="210" y="25"/>
                    <a:pt x="188" y="13"/>
                  </a:cubicBezTo>
                  <a:cubicBezTo>
                    <a:pt x="173" y="4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2365512" y="3461671"/>
              <a:ext cx="9533" cy="16158"/>
            </a:xfrm>
            <a:custGeom>
              <a:avLst/>
              <a:gdLst/>
              <a:ahLst/>
              <a:cxnLst/>
              <a:rect l="l" t="t" r="r" b="b"/>
              <a:pathLst>
                <a:path w="200" h="339" extrusionOk="0">
                  <a:moveTo>
                    <a:pt x="101" y="1"/>
                  </a:moveTo>
                  <a:cubicBezTo>
                    <a:pt x="98" y="1"/>
                    <a:pt x="95" y="1"/>
                    <a:pt x="92" y="1"/>
                  </a:cubicBezTo>
                  <a:cubicBezTo>
                    <a:pt x="36" y="9"/>
                    <a:pt x="3" y="52"/>
                    <a:pt x="2" y="106"/>
                  </a:cubicBezTo>
                  <a:cubicBezTo>
                    <a:pt x="2" y="122"/>
                    <a:pt x="0" y="136"/>
                    <a:pt x="2" y="151"/>
                  </a:cubicBezTo>
                  <a:cubicBezTo>
                    <a:pt x="3" y="158"/>
                    <a:pt x="3" y="166"/>
                    <a:pt x="4" y="173"/>
                  </a:cubicBezTo>
                  <a:cubicBezTo>
                    <a:pt x="7" y="190"/>
                    <a:pt x="11" y="205"/>
                    <a:pt x="20" y="219"/>
                  </a:cubicBezTo>
                  <a:cubicBezTo>
                    <a:pt x="19" y="217"/>
                    <a:pt x="18" y="216"/>
                    <a:pt x="17" y="216"/>
                  </a:cubicBezTo>
                  <a:lnTo>
                    <a:pt x="17" y="216"/>
                  </a:lnTo>
                  <a:cubicBezTo>
                    <a:pt x="16" y="216"/>
                    <a:pt x="17" y="220"/>
                    <a:pt x="20" y="226"/>
                  </a:cubicBezTo>
                  <a:cubicBezTo>
                    <a:pt x="21" y="234"/>
                    <a:pt x="24" y="241"/>
                    <a:pt x="25" y="248"/>
                  </a:cubicBezTo>
                  <a:cubicBezTo>
                    <a:pt x="30" y="262"/>
                    <a:pt x="34" y="276"/>
                    <a:pt x="39" y="288"/>
                  </a:cubicBezTo>
                  <a:cubicBezTo>
                    <a:pt x="49" y="320"/>
                    <a:pt x="75" y="339"/>
                    <a:pt x="104" y="339"/>
                  </a:cubicBezTo>
                  <a:cubicBezTo>
                    <a:pt x="105" y="339"/>
                    <a:pt x="107" y="339"/>
                    <a:pt x="108" y="338"/>
                  </a:cubicBezTo>
                  <a:cubicBezTo>
                    <a:pt x="140" y="335"/>
                    <a:pt x="160" y="312"/>
                    <a:pt x="170" y="283"/>
                  </a:cubicBezTo>
                  <a:cubicBezTo>
                    <a:pt x="174" y="268"/>
                    <a:pt x="178" y="255"/>
                    <a:pt x="181" y="240"/>
                  </a:cubicBezTo>
                  <a:cubicBezTo>
                    <a:pt x="182" y="232"/>
                    <a:pt x="183" y="225"/>
                    <a:pt x="186" y="218"/>
                  </a:cubicBezTo>
                  <a:cubicBezTo>
                    <a:pt x="186" y="210"/>
                    <a:pt x="187" y="206"/>
                    <a:pt x="187" y="206"/>
                  </a:cubicBezTo>
                  <a:cubicBezTo>
                    <a:pt x="188" y="206"/>
                    <a:pt x="188" y="207"/>
                    <a:pt x="188" y="210"/>
                  </a:cubicBezTo>
                  <a:cubicBezTo>
                    <a:pt x="199" y="171"/>
                    <a:pt x="199" y="132"/>
                    <a:pt x="197" y="92"/>
                  </a:cubicBezTo>
                  <a:cubicBezTo>
                    <a:pt x="194" y="44"/>
                    <a:pt x="149" y="1"/>
                    <a:pt x="1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370946" y="3524303"/>
              <a:ext cx="17112" cy="13156"/>
            </a:xfrm>
            <a:custGeom>
              <a:avLst/>
              <a:gdLst/>
              <a:ahLst/>
              <a:cxnLst/>
              <a:rect l="l" t="t" r="r" b="b"/>
              <a:pathLst>
                <a:path w="359" h="276" extrusionOk="0">
                  <a:moveTo>
                    <a:pt x="171" y="0"/>
                  </a:moveTo>
                  <a:cubicBezTo>
                    <a:pt x="125" y="0"/>
                    <a:pt x="80" y="23"/>
                    <a:pt x="53" y="76"/>
                  </a:cubicBezTo>
                  <a:cubicBezTo>
                    <a:pt x="0" y="185"/>
                    <a:pt x="95" y="275"/>
                    <a:pt x="187" y="275"/>
                  </a:cubicBezTo>
                  <a:cubicBezTo>
                    <a:pt x="234" y="275"/>
                    <a:pt x="279" y="253"/>
                    <a:pt x="306" y="199"/>
                  </a:cubicBezTo>
                  <a:cubicBezTo>
                    <a:pt x="358" y="91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2399926" y="3566916"/>
              <a:ext cx="63013" cy="54052"/>
            </a:xfrm>
            <a:custGeom>
              <a:avLst/>
              <a:gdLst/>
              <a:ahLst/>
              <a:cxnLst/>
              <a:rect l="l" t="t" r="r" b="b"/>
              <a:pathLst>
                <a:path w="1322" h="1134" extrusionOk="0">
                  <a:moveTo>
                    <a:pt x="45" y="0"/>
                  </a:moveTo>
                  <a:cubicBezTo>
                    <a:pt x="23" y="0"/>
                    <a:pt x="1" y="29"/>
                    <a:pt x="15" y="51"/>
                  </a:cubicBezTo>
                  <a:cubicBezTo>
                    <a:pt x="308" y="482"/>
                    <a:pt x="756" y="974"/>
                    <a:pt x="1269" y="1132"/>
                  </a:cubicBezTo>
                  <a:cubicBezTo>
                    <a:pt x="1273" y="1133"/>
                    <a:pt x="1276" y="1133"/>
                    <a:pt x="1279" y="1133"/>
                  </a:cubicBezTo>
                  <a:cubicBezTo>
                    <a:pt x="1308" y="1133"/>
                    <a:pt x="1322" y="1090"/>
                    <a:pt x="1300" y="1069"/>
                  </a:cubicBezTo>
                  <a:cubicBezTo>
                    <a:pt x="1097" y="888"/>
                    <a:pt x="852" y="762"/>
                    <a:pt x="643" y="584"/>
                  </a:cubicBezTo>
                  <a:cubicBezTo>
                    <a:pt x="437" y="407"/>
                    <a:pt x="245" y="213"/>
                    <a:pt x="64" y="10"/>
                  </a:cubicBezTo>
                  <a:cubicBezTo>
                    <a:pt x="59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2278714" y="3372824"/>
              <a:ext cx="43709" cy="187085"/>
            </a:xfrm>
            <a:custGeom>
              <a:avLst/>
              <a:gdLst/>
              <a:ahLst/>
              <a:cxnLst/>
              <a:rect l="l" t="t" r="r" b="b"/>
              <a:pathLst>
                <a:path w="917" h="3925" extrusionOk="0">
                  <a:moveTo>
                    <a:pt x="896" y="0"/>
                  </a:moveTo>
                  <a:cubicBezTo>
                    <a:pt x="891" y="0"/>
                    <a:pt x="886" y="3"/>
                    <a:pt x="883" y="9"/>
                  </a:cubicBezTo>
                  <a:cubicBezTo>
                    <a:pt x="590" y="666"/>
                    <a:pt x="323" y="1341"/>
                    <a:pt x="189" y="2052"/>
                  </a:cubicBezTo>
                  <a:cubicBezTo>
                    <a:pt x="86" y="2602"/>
                    <a:pt x="1" y="3417"/>
                    <a:pt x="354" y="3898"/>
                  </a:cubicBezTo>
                  <a:cubicBezTo>
                    <a:pt x="367" y="3916"/>
                    <a:pt x="387" y="3924"/>
                    <a:pt x="406" y="3924"/>
                  </a:cubicBezTo>
                  <a:cubicBezTo>
                    <a:pt x="439" y="3924"/>
                    <a:pt x="472" y="3900"/>
                    <a:pt x="468" y="3859"/>
                  </a:cubicBezTo>
                  <a:cubicBezTo>
                    <a:pt x="433" y="3538"/>
                    <a:pt x="306" y="3239"/>
                    <a:pt x="283" y="2911"/>
                  </a:cubicBezTo>
                  <a:cubicBezTo>
                    <a:pt x="260" y="2591"/>
                    <a:pt x="281" y="2269"/>
                    <a:pt x="336" y="1952"/>
                  </a:cubicBezTo>
                  <a:cubicBezTo>
                    <a:pt x="445" y="1288"/>
                    <a:pt x="684" y="653"/>
                    <a:pt x="913" y="24"/>
                  </a:cubicBezTo>
                  <a:cubicBezTo>
                    <a:pt x="917" y="11"/>
                    <a:pt x="906" y="0"/>
                    <a:pt x="8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2304739" y="3584981"/>
              <a:ext cx="12155" cy="9390"/>
            </a:xfrm>
            <a:custGeom>
              <a:avLst/>
              <a:gdLst/>
              <a:ahLst/>
              <a:cxnLst/>
              <a:rect l="l" t="t" r="r" b="b"/>
              <a:pathLst>
                <a:path w="255" h="197" extrusionOk="0">
                  <a:moveTo>
                    <a:pt x="121" y="1"/>
                  </a:moveTo>
                  <a:cubicBezTo>
                    <a:pt x="89" y="1"/>
                    <a:pt x="57" y="16"/>
                    <a:pt x="38" y="54"/>
                  </a:cubicBezTo>
                  <a:cubicBezTo>
                    <a:pt x="0" y="132"/>
                    <a:pt x="68" y="196"/>
                    <a:pt x="134" y="196"/>
                  </a:cubicBezTo>
                  <a:cubicBezTo>
                    <a:pt x="166" y="196"/>
                    <a:pt x="198" y="180"/>
                    <a:pt x="217" y="142"/>
                  </a:cubicBezTo>
                  <a:cubicBezTo>
                    <a:pt x="255" y="6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2251545" y="3474875"/>
              <a:ext cx="9867" cy="10582"/>
            </a:xfrm>
            <a:custGeom>
              <a:avLst/>
              <a:gdLst/>
              <a:ahLst/>
              <a:cxnLst/>
              <a:rect l="l" t="t" r="r" b="b"/>
              <a:pathLst>
                <a:path w="207" h="222" extrusionOk="0">
                  <a:moveTo>
                    <a:pt x="104" y="0"/>
                  </a:moveTo>
                  <a:cubicBezTo>
                    <a:pt x="63" y="0"/>
                    <a:pt x="25" y="29"/>
                    <a:pt x="18" y="72"/>
                  </a:cubicBezTo>
                  <a:cubicBezTo>
                    <a:pt x="14" y="95"/>
                    <a:pt x="9" y="120"/>
                    <a:pt x="6" y="143"/>
                  </a:cubicBezTo>
                  <a:cubicBezTo>
                    <a:pt x="0" y="171"/>
                    <a:pt x="14" y="204"/>
                    <a:pt x="42" y="215"/>
                  </a:cubicBezTo>
                  <a:cubicBezTo>
                    <a:pt x="51" y="220"/>
                    <a:pt x="61" y="222"/>
                    <a:pt x="71" y="222"/>
                  </a:cubicBezTo>
                  <a:cubicBezTo>
                    <a:pt x="89" y="222"/>
                    <a:pt x="107" y="214"/>
                    <a:pt x="121" y="200"/>
                  </a:cubicBezTo>
                  <a:cubicBezTo>
                    <a:pt x="136" y="182"/>
                    <a:pt x="153" y="163"/>
                    <a:pt x="169" y="145"/>
                  </a:cubicBezTo>
                  <a:cubicBezTo>
                    <a:pt x="206" y="103"/>
                    <a:pt x="192" y="33"/>
                    <a:pt x="142" y="9"/>
                  </a:cubicBezTo>
                  <a:cubicBezTo>
                    <a:pt x="129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3"/>
          <p:cNvGrpSpPr/>
          <p:nvPr/>
        </p:nvGrpSpPr>
        <p:grpSpPr>
          <a:xfrm>
            <a:off x="7708256" y="3219792"/>
            <a:ext cx="1597538" cy="708015"/>
            <a:chOff x="4059002" y="793671"/>
            <a:chExt cx="401482" cy="177933"/>
          </a:xfrm>
        </p:grpSpPr>
        <p:sp>
          <p:nvSpPr>
            <p:cNvPr id="1802" name="Google Shape;1802;p23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23"/>
          <p:cNvGrpSpPr/>
          <p:nvPr/>
        </p:nvGrpSpPr>
        <p:grpSpPr>
          <a:xfrm rot="-2700000">
            <a:off x="5065731" y="4277677"/>
            <a:ext cx="993623" cy="1108911"/>
            <a:chOff x="5072836" y="892909"/>
            <a:chExt cx="282224" cy="314970"/>
          </a:xfrm>
        </p:grpSpPr>
        <p:sp>
          <p:nvSpPr>
            <p:cNvPr id="1822" name="Google Shape;1822;p23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23"/>
          <p:cNvGrpSpPr/>
          <p:nvPr/>
        </p:nvGrpSpPr>
        <p:grpSpPr>
          <a:xfrm rot="1138321">
            <a:off x="1112441" y="-139785"/>
            <a:ext cx="1223014" cy="1359591"/>
            <a:chOff x="4728600" y="-742191"/>
            <a:chExt cx="432608" cy="480940"/>
          </a:xfrm>
        </p:grpSpPr>
        <p:grpSp>
          <p:nvGrpSpPr>
            <p:cNvPr id="1839" name="Google Shape;1839;p23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1840" name="Google Shape;1840;p23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5031463" y="-335465"/>
                <a:ext cx="12774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95" y="1"/>
                    </a:moveTo>
                    <a:cubicBezTo>
                      <a:pt x="45" y="1"/>
                      <a:pt x="0" y="51"/>
                      <a:pt x="1" y="100"/>
                    </a:cubicBezTo>
                    <a:cubicBezTo>
                      <a:pt x="4" y="150"/>
                      <a:pt x="41" y="200"/>
                      <a:pt x="95" y="200"/>
                    </a:cubicBezTo>
                    <a:cubicBezTo>
                      <a:pt x="97" y="200"/>
                      <a:pt x="99" y="200"/>
                      <a:pt x="101" y="200"/>
                    </a:cubicBezTo>
                    <a:cubicBezTo>
                      <a:pt x="138" y="197"/>
                      <a:pt x="178" y="199"/>
                      <a:pt x="210" y="178"/>
                    </a:cubicBezTo>
                    <a:cubicBezTo>
                      <a:pt x="267" y="138"/>
                      <a:pt x="267" y="60"/>
                      <a:pt x="210" y="23"/>
                    </a:cubicBezTo>
                    <a:cubicBezTo>
                      <a:pt x="178" y="2"/>
                      <a:pt x="138" y="3"/>
                      <a:pt x="101" y="1"/>
                    </a:cubicBezTo>
                    <a:cubicBezTo>
                      <a:pt x="99" y="1"/>
                      <a:pt x="97" y="1"/>
                      <a:pt x="9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9" name="Google Shape;1849;p23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23"/>
          <p:cNvGrpSpPr/>
          <p:nvPr/>
        </p:nvGrpSpPr>
        <p:grpSpPr>
          <a:xfrm>
            <a:off x="7015670" y="960519"/>
            <a:ext cx="1128438" cy="1359634"/>
            <a:chOff x="5234039" y="-267543"/>
            <a:chExt cx="313064" cy="377173"/>
          </a:xfrm>
        </p:grpSpPr>
        <p:sp>
          <p:nvSpPr>
            <p:cNvPr id="1852" name="Google Shape;1852;p23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23"/>
          <p:cNvGrpSpPr/>
          <p:nvPr/>
        </p:nvGrpSpPr>
        <p:grpSpPr>
          <a:xfrm>
            <a:off x="6059398" y="4755586"/>
            <a:ext cx="466198" cy="463516"/>
            <a:chOff x="4789992" y="5348109"/>
            <a:chExt cx="351768" cy="349718"/>
          </a:xfrm>
        </p:grpSpPr>
        <p:sp>
          <p:nvSpPr>
            <p:cNvPr id="1872" name="Google Shape;1872;p23"/>
            <p:cNvSpPr/>
            <p:nvPr/>
          </p:nvSpPr>
          <p:spPr>
            <a:xfrm>
              <a:off x="4789992" y="5348109"/>
              <a:ext cx="351768" cy="349718"/>
            </a:xfrm>
            <a:custGeom>
              <a:avLst/>
              <a:gdLst/>
              <a:ahLst/>
              <a:cxnLst/>
              <a:rect l="l" t="t" r="r" b="b"/>
              <a:pathLst>
                <a:path w="7380" h="7337" extrusionOk="0">
                  <a:moveTo>
                    <a:pt x="2586" y="1"/>
                  </a:moveTo>
                  <a:cubicBezTo>
                    <a:pt x="2564" y="1"/>
                    <a:pt x="2544" y="5"/>
                    <a:pt x="2526" y="12"/>
                  </a:cubicBezTo>
                  <a:cubicBezTo>
                    <a:pt x="2087" y="193"/>
                    <a:pt x="2353" y="2766"/>
                    <a:pt x="2353" y="2766"/>
                  </a:cubicBezTo>
                  <a:cubicBezTo>
                    <a:pt x="2353" y="2766"/>
                    <a:pt x="1" y="3286"/>
                    <a:pt x="235" y="3987"/>
                  </a:cubicBezTo>
                  <a:cubicBezTo>
                    <a:pt x="398" y="4474"/>
                    <a:pt x="1488" y="4548"/>
                    <a:pt x="2140" y="4548"/>
                  </a:cubicBezTo>
                  <a:cubicBezTo>
                    <a:pt x="2428" y="4548"/>
                    <a:pt x="2631" y="4534"/>
                    <a:pt x="2631" y="4534"/>
                  </a:cubicBezTo>
                  <a:lnTo>
                    <a:pt x="2631" y="4534"/>
                  </a:lnTo>
                  <a:cubicBezTo>
                    <a:pt x="2631" y="4534"/>
                    <a:pt x="2469" y="7170"/>
                    <a:pt x="3049" y="7329"/>
                  </a:cubicBezTo>
                  <a:cubicBezTo>
                    <a:pt x="3067" y="7334"/>
                    <a:pt x="3086" y="7336"/>
                    <a:pt x="3104" y="7336"/>
                  </a:cubicBezTo>
                  <a:cubicBezTo>
                    <a:pt x="3684" y="7336"/>
                    <a:pt x="4537" y="4999"/>
                    <a:pt x="4537" y="4999"/>
                  </a:cubicBezTo>
                  <a:cubicBezTo>
                    <a:pt x="4537" y="4999"/>
                    <a:pt x="5925" y="6096"/>
                    <a:pt x="6636" y="6096"/>
                  </a:cubicBezTo>
                  <a:cubicBezTo>
                    <a:pt x="6786" y="6096"/>
                    <a:pt x="6907" y="6047"/>
                    <a:pt x="6977" y="5928"/>
                  </a:cubicBezTo>
                  <a:cubicBezTo>
                    <a:pt x="7380" y="5248"/>
                    <a:pt x="5764" y="3691"/>
                    <a:pt x="5764" y="3691"/>
                  </a:cubicBezTo>
                  <a:cubicBezTo>
                    <a:pt x="5764" y="3691"/>
                    <a:pt x="7165" y="2254"/>
                    <a:pt x="6972" y="1648"/>
                  </a:cubicBezTo>
                  <a:cubicBezTo>
                    <a:pt x="6922" y="1493"/>
                    <a:pt x="6727" y="1435"/>
                    <a:pt x="6465" y="1435"/>
                  </a:cubicBezTo>
                  <a:cubicBezTo>
                    <a:pt x="5711" y="1435"/>
                    <a:pt x="4401" y="1915"/>
                    <a:pt x="4401" y="1915"/>
                  </a:cubicBezTo>
                  <a:cubicBezTo>
                    <a:pt x="4401" y="1915"/>
                    <a:pt x="3081" y="1"/>
                    <a:pt x="2586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4901195" y="5384525"/>
              <a:ext cx="13632" cy="74119"/>
            </a:xfrm>
            <a:custGeom>
              <a:avLst/>
              <a:gdLst/>
              <a:ahLst/>
              <a:cxnLst/>
              <a:rect l="l" t="t" r="r" b="b"/>
              <a:pathLst>
                <a:path w="286" h="1555" extrusionOk="0">
                  <a:moveTo>
                    <a:pt x="107" y="1"/>
                  </a:moveTo>
                  <a:cubicBezTo>
                    <a:pt x="99" y="1"/>
                    <a:pt x="90" y="6"/>
                    <a:pt x="89" y="14"/>
                  </a:cubicBezTo>
                  <a:cubicBezTo>
                    <a:pt x="0" y="512"/>
                    <a:pt x="94" y="1070"/>
                    <a:pt x="248" y="1544"/>
                  </a:cubicBezTo>
                  <a:cubicBezTo>
                    <a:pt x="251" y="1552"/>
                    <a:pt x="258" y="1555"/>
                    <a:pt x="264" y="1555"/>
                  </a:cubicBezTo>
                  <a:cubicBezTo>
                    <a:pt x="275" y="1555"/>
                    <a:pt x="286" y="1547"/>
                    <a:pt x="283" y="1535"/>
                  </a:cubicBezTo>
                  <a:cubicBezTo>
                    <a:pt x="151" y="1018"/>
                    <a:pt x="137" y="544"/>
                    <a:pt x="121" y="14"/>
                  </a:cubicBezTo>
                  <a:cubicBezTo>
                    <a:pt x="121" y="5"/>
                    <a:pt x="115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4916161" y="5386861"/>
              <a:ext cx="7388" cy="43041"/>
            </a:xfrm>
            <a:custGeom>
              <a:avLst/>
              <a:gdLst/>
              <a:ahLst/>
              <a:cxnLst/>
              <a:rect l="l" t="t" r="r" b="b"/>
              <a:pathLst>
                <a:path w="155" h="903" extrusionOk="0">
                  <a:moveTo>
                    <a:pt x="73" y="0"/>
                  </a:moveTo>
                  <a:cubicBezTo>
                    <a:pt x="65" y="0"/>
                    <a:pt x="56" y="6"/>
                    <a:pt x="55" y="17"/>
                  </a:cubicBezTo>
                  <a:cubicBezTo>
                    <a:pt x="0" y="305"/>
                    <a:pt x="48" y="615"/>
                    <a:pt x="123" y="893"/>
                  </a:cubicBezTo>
                  <a:cubicBezTo>
                    <a:pt x="124" y="900"/>
                    <a:pt x="130" y="902"/>
                    <a:pt x="136" y="902"/>
                  </a:cubicBezTo>
                  <a:cubicBezTo>
                    <a:pt x="145" y="902"/>
                    <a:pt x="154" y="896"/>
                    <a:pt x="152" y="886"/>
                  </a:cubicBezTo>
                  <a:cubicBezTo>
                    <a:pt x="83" y="594"/>
                    <a:pt x="86" y="319"/>
                    <a:pt x="93" y="22"/>
                  </a:cubicBezTo>
                  <a:cubicBezTo>
                    <a:pt x="94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062779" y="5547635"/>
              <a:ext cx="38847" cy="43089"/>
            </a:xfrm>
            <a:custGeom>
              <a:avLst/>
              <a:gdLst/>
              <a:ahLst/>
              <a:cxnLst/>
              <a:rect l="l" t="t" r="r" b="b"/>
              <a:pathLst>
                <a:path w="815" h="904" extrusionOk="0">
                  <a:moveTo>
                    <a:pt x="27" y="0"/>
                  </a:moveTo>
                  <a:cubicBezTo>
                    <a:pt x="12" y="0"/>
                    <a:pt x="0" y="21"/>
                    <a:pt x="14" y="32"/>
                  </a:cubicBezTo>
                  <a:cubicBezTo>
                    <a:pt x="333" y="286"/>
                    <a:pt x="532" y="581"/>
                    <a:pt x="774" y="896"/>
                  </a:cubicBezTo>
                  <a:cubicBezTo>
                    <a:pt x="779" y="902"/>
                    <a:pt x="784" y="904"/>
                    <a:pt x="790" y="904"/>
                  </a:cubicBezTo>
                  <a:cubicBezTo>
                    <a:pt x="802" y="904"/>
                    <a:pt x="814" y="892"/>
                    <a:pt x="808" y="877"/>
                  </a:cubicBezTo>
                  <a:cubicBezTo>
                    <a:pt x="660" y="523"/>
                    <a:pt x="341" y="228"/>
                    <a:pt x="37" y="4"/>
                  </a:cubicBezTo>
                  <a:cubicBezTo>
                    <a:pt x="34" y="1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065639" y="5570800"/>
              <a:ext cx="29934" cy="30601"/>
            </a:xfrm>
            <a:custGeom>
              <a:avLst/>
              <a:gdLst/>
              <a:ahLst/>
              <a:cxnLst/>
              <a:rect l="l" t="t" r="r" b="b"/>
              <a:pathLst>
                <a:path w="628" h="642" extrusionOk="0">
                  <a:moveTo>
                    <a:pt x="31" y="0"/>
                  </a:moveTo>
                  <a:cubicBezTo>
                    <a:pt x="14" y="0"/>
                    <a:pt x="0" y="24"/>
                    <a:pt x="19" y="37"/>
                  </a:cubicBezTo>
                  <a:cubicBezTo>
                    <a:pt x="244" y="200"/>
                    <a:pt x="413" y="396"/>
                    <a:pt x="559" y="629"/>
                  </a:cubicBezTo>
                  <a:cubicBezTo>
                    <a:pt x="565" y="638"/>
                    <a:pt x="574" y="641"/>
                    <a:pt x="582" y="641"/>
                  </a:cubicBezTo>
                  <a:cubicBezTo>
                    <a:pt x="604" y="641"/>
                    <a:pt x="627" y="619"/>
                    <a:pt x="614" y="596"/>
                  </a:cubicBezTo>
                  <a:cubicBezTo>
                    <a:pt x="475" y="356"/>
                    <a:pt x="274" y="158"/>
                    <a:pt x="43" y="4"/>
                  </a:cubicBezTo>
                  <a:cubicBezTo>
                    <a:pt x="39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4969641" y="5495156"/>
              <a:ext cx="37846" cy="28456"/>
            </a:xfrm>
            <a:custGeom>
              <a:avLst/>
              <a:gdLst/>
              <a:ahLst/>
              <a:cxnLst/>
              <a:rect l="l" t="t" r="r" b="b"/>
              <a:pathLst>
                <a:path w="794" h="597" extrusionOk="0">
                  <a:moveTo>
                    <a:pt x="670" y="0"/>
                  </a:moveTo>
                  <a:cubicBezTo>
                    <a:pt x="661" y="0"/>
                    <a:pt x="652" y="2"/>
                    <a:pt x="644" y="6"/>
                  </a:cubicBezTo>
                  <a:cubicBezTo>
                    <a:pt x="616" y="21"/>
                    <a:pt x="605" y="54"/>
                    <a:pt x="618" y="81"/>
                  </a:cubicBezTo>
                  <a:cubicBezTo>
                    <a:pt x="631" y="106"/>
                    <a:pt x="728" y="326"/>
                    <a:pt x="487" y="445"/>
                  </a:cubicBezTo>
                  <a:cubicBezTo>
                    <a:pt x="434" y="471"/>
                    <a:pt x="385" y="484"/>
                    <a:pt x="340" y="484"/>
                  </a:cubicBezTo>
                  <a:cubicBezTo>
                    <a:pt x="313" y="484"/>
                    <a:pt x="288" y="479"/>
                    <a:pt x="264" y="471"/>
                  </a:cubicBezTo>
                  <a:cubicBezTo>
                    <a:pt x="163" y="434"/>
                    <a:pt x="118" y="327"/>
                    <a:pt x="115" y="325"/>
                  </a:cubicBezTo>
                  <a:cubicBezTo>
                    <a:pt x="107" y="303"/>
                    <a:pt x="86" y="291"/>
                    <a:pt x="64" y="291"/>
                  </a:cubicBezTo>
                  <a:cubicBezTo>
                    <a:pt x="57" y="291"/>
                    <a:pt x="49" y="292"/>
                    <a:pt x="42" y="295"/>
                  </a:cubicBezTo>
                  <a:cubicBezTo>
                    <a:pt x="14" y="306"/>
                    <a:pt x="0" y="340"/>
                    <a:pt x="13" y="368"/>
                  </a:cubicBezTo>
                  <a:cubicBezTo>
                    <a:pt x="15" y="373"/>
                    <a:pt x="77" y="520"/>
                    <a:pt x="223" y="575"/>
                  </a:cubicBezTo>
                  <a:cubicBezTo>
                    <a:pt x="260" y="589"/>
                    <a:pt x="299" y="596"/>
                    <a:pt x="340" y="596"/>
                  </a:cubicBezTo>
                  <a:cubicBezTo>
                    <a:pt x="402" y="596"/>
                    <a:pt x="469" y="579"/>
                    <a:pt x="538" y="546"/>
                  </a:cubicBezTo>
                  <a:cubicBezTo>
                    <a:pt x="643" y="495"/>
                    <a:pt x="711" y="424"/>
                    <a:pt x="743" y="332"/>
                  </a:cubicBezTo>
                  <a:cubicBezTo>
                    <a:pt x="794" y="183"/>
                    <a:pt x="723" y="38"/>
                    <a:pt x="721" y="32"/>
                  </a:cubicBezTo>
                  <a:cubicBezTo>
                    <a:pt x="710" y="11"/>
                    <a:pt x="690" y="0"/>
                    <a:pt x="670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4928840" y="5526281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4" y="0"/>
                  </a:moveTo>
                  <a:cubicBezTo>
                    <a:pt x="367" y="0"/>
                    <a:pt x="320" y="9"/>
                    <a:pt x="274" y="28"/>
                  </a:cubicBezTo>
                  <a:cubicBezTo>
                    <a:pt x="89" y="105"/>
                    <a:pt x="0" y="318"/>
                    <a:pt x="76" y="505"/>
                  </a:cubicBezTo>
                  <a:cubicBezTo>
                    <a:pt x="135" y="645"/>
                    <a:pt x="272" y="730"/>
                    <a:pt x="415" y="730"/>
                  </a:cubicBezTo>
                  <a:cubicBezTo>
                    <a:pt x="461" y="730"/>
                    <a:pt x="508" y="721"/>
                    <a:pt x="553" y="702"/>
                  </a:cubicBezTo>
                  <a:cubicBezTo>
                    <a:pt x="739" y="625"/>
                    <a:pt x="828" y="411"/>
                    <a:pt x="751" y="226"/>
                  </a:cubicBezTo>
                  <a:cubicBezTo>
                    <a:pt x="692" y="85"/>
                    <a:pt x="557" y="0"/>
                    <a:pt x="414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022216" y="5487529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6" y="1"/>
                  </a:moveTo>
                  <a:cubicBezTo>
                    <a:pt x="369" y="1"/>
                    <a:pt x="322" y="10"/>
                    <a:pt x="276" y="29"/>
                  </a:cubicBezTo>
                  <a:cubicBezTo>
                    <a:pt x="89" y="105"/>
                    <a:pt x="1" y="319"/>
                    <a:pt x="78" y="505"/>
                  </a:cubicBezTo>
                  <a:cubicBezTo>
                    <a:pt x="137" y="645"/>
                    <a:pt x="272" y="730"/>
                    <a:pt x="415" y="730"/>
                  </a:cubicBezTo>
                  <a:cubicBezTo>
                    <a:pt x="462" y="730"/>
                    <a:pt x="509" y="721"/>
                    <a:pt x="555" y="702"/>
                  </a:cubicBezTo>
                  <a:cubicBezTo>
                    <a:pt x="742" y="626"/>
                    <a:pt x="829" y="412"/>
                    <a:pt x="752" y="226"/>
                  </a:cubicBezTo>
                  <a:cubicBezTo>
                    <a:pt x="694" y="85"/>
                    <a:pt x="558" y="1"/>
                    <a:pt x="41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4932081" y="5494822"/>
              <a:ext cx="28694" cy="23451"/>
            </a:xfrm>
            <a:custGeom>
              <a:avLst/>
              <a:gdLst/>
              <a:ahLst/>
              <a:cxnLst/>
              <a:rect l="l" t="t" r="r" b="b"/>
              <a:pathLst>
                <a:path w="602" h="492" extrusionOk="0">
                  <a:moveTo>
                    <a:pt x="516" y="1"/>
                  </a:moveTo>
                  <a:cubicBezTo>
                    <a:pt x="509" y="1"/>
                    <a:pt x="501" y="2"/>
                    <a:pt x="494" y="5"/>
                  </a:cubicBezTo>
                  <a:cubicBezTo>
                    <a:pt x="466" y="17"/>
                    <a:pt x="452" y="50"/>
                    <a:pt x="464" y="78"/>
                  </a:cubicBezTo>
                  <a:cubicBezTo>
                    <a:pt x="466" y="78"/>
                    <a:pt x="488" y="135"/>
                    <a:pt x="489" y="201"/>
                  </a:cubicBezTo>
                  <a:cubicBezTo>
                    <a:pt x="490" y="280"/>
                    <a:pt x="459" y="332"/>
                    <a:pt x="393" y="359"/>
                  </a:cubicBezTo>
                  <a:cubicBezTo>
                    <a:pt x="361" y="372"/>
                    <a:pt x="331" y="378"/>
                    <a:pt x="304" y="378"/>
                  </a:cubicBezTo>
                  <a:cubicBezTo>
                    <a:pt x="187" y="378"/>
                    <a:pt x="115" y="279"/>
                    <a:pt x="111" y="274"/>
                  </a:cubicBezTo>
                  <a:cubicBezTo>
                    <a:pt x="99" y="257"/>
                    <a:pt x="82" y="248"/>
                    <a:pt x="64" y="248"/>
                  </a:cubicBezTo>
                  <a:cubicBezTo>
                    <a:pt x="53" y="248"/>
                    <a:pt x="42" y="252"/>
                    <a:pt x="33" y="259"/>
                  </a:cubicBezTo>
                  <a:cubicBezTo>
                    <a:pt x="6" y="276"/>
                    <a:pt x="0" y="311"/>
                    <a:pt x="18" y="338"/>
                  </a:cubicBezTo>
                  <a:cubicBezTo>
                    <a:pt x="61" y="400"/>
                    <a:pt x="165" y="491"/>
                    <a:pt x="305" y="491"/>
                  </a:cubicBezTo>
                  <a:cubicBezTo>
                    <a:pt x="346" y="491"/>
                    <a:pt x="389" y="484"/>
                    <a:pt x="432" y="464"/>
                  </a:cubicBezTo>
                  <a:cubicBezTo>
                    <a:pt x="542" y="418"/>
                    <a:pt x="602" y="326"/>
                    <a:pt x="600" y="200"/>
                  </a:cubicBezTo>
                  <a:cubicBezTo>
                    <a:pt x="599" y="112"/>
                    <a:pt x="568" y="38"/>
                    <a:pt x="567" y="35"/>
                  </a:cubicBezTo>
                  <a:cubicBezTo>
                    <a:pt x="559" y="14"/>
                    <a:pt x="538" y="1"/>
                    <a:pt x="516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4998479" y="5467272"/>
              <a:ext cx="30935" cy="23451"/>
            </a:xfrm>
            <a:custGeom>
              <a:avLst/>
              <a:gdLst/>
              <a:ahLst/>
              <a:cxnLst/>
              <a:rect l="l" t="t" r="r" b="b"/>
              <a:pathLst>
                <a:path w="649" h="492" extrusionOk="0">
                  <a:moveTo>
                    <a:pt x="519" y="1"/>
                  </a:moveTo>
                  <a:cubicBezTo>
                    <a:pt x="512" y="1"/>
                    <a:pt x="505" y="2"/>
                    <a:pt x="498" y="5"/>
                  </a:cubicBezTo>
                  <a:cubicBezTo>
                    <a:pt x="468" y="16"/>
                    <a:pt x="455" y="49"/>
                    <a:pt x="466" y="78"/>
                  </a:cubicBezTo>
                  <a:cubicBezTo>
                    <a:pt x="470" y="85"/>
                    <a:pt x="552" y="294"/>
                    <a:pt x="393" y="360"/>
                  </a:cubicBezTo>
                  <a:cubicBezTo>
                    <a:pt x="361" y="373"/>
                    <a:pt x="332" y="378"/>
                    <a:pt x="305" y="378"/>
                  </a:cubicBezTo>
                  <a:cubicBezTo>
                    <a:pt x="187" y="378"/>
                    <a:pt x="115" y="278"/>
                    <a:pt x="111" y="273"/>
                  </a:cubicBezTo>
                  <a:cubicBezTo>
                    <a:pt x="100" y="257"/>
                    <a:pt x="83" y="248"/>
                    <a:pt x="65" y="248"/>
                  </a:cubicBezTo>
                  <a:cubicBezTo>
                    <a:pt x="54" y="248"/>
                    <a:pt x="43" y="251"/>
                    <a:pt x="33" y="258"/>
                  </a:cubicBezTo>
                  <a:cubicBezTo>
                    <a:pt x="7" y="276"/>
                    <a:pt x="0" y="310"/>
                    <a:pt x="18" y="337"/>
                  </a:cubicBezTo>
                  <a:cubicBezTo>
                    <a:pt x="61" y="399"/>
                    <a:pt x="166" y="492"/>
                    <a:pt x="305" y="492"/>
                  </a:cubicBezTo>
                  <a:cubicBezTo>
                    <a:pt x="346" y="492"/>
                    <a:pt x="390" y="483"/>
                    <a:pt x="436" y="464"/>
                  </a:cubicBezTo>
                  <a:cubicBezTo>
                    <a:pt x="648" y="376"/>
                    <a:pt x="617" y="145"/>
                    <a:pt x="571" y="35"/>
                  </a:cubicBezTo>
                  <a:cubicBezTo>
                    <a:pt x="562" y="13"/>
                    <a:pt x="541" y="1"/>
                    <a:pt x="519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2" name="Google Shape;1882;p23"/>
          <p:cNvSpPr txBox="1">
            <a:spLocks noGrp="1"/>
          </p:cNvSpPr>
          <p:nvPr>
            <p:ph type="title"/>
          </p:nvPr>
        </p:nvSpPr>
        <p:spPr>
          <a:xfrm>
            <a:off x="3222888" y="3331488"/>
            <a:ext cx="2680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83" name="Google Shape;1883;p23"/>
          <p:cNvSpPr txBox="1">
            <a:spLocks noGrp="1"/>
          </p:cNvSpPr>
          <p:nvPr>
            <p:ph type="subTitle" idx="1"/>
          </p:nvPr>
        </p:nvSpPr>
        <p:spPr>
          <a:xfrm rot="-455">
            <a:off x="2307025" y="3896066"/>
            <a:ext cx="453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23"/>
          <p:cNvSpPr>
            <a:spLocks noGrp="1"/>
          </p:cNvSpPr>
          <p:nvPr>
            <p:ph type="pic" idx="2"/>
          </p:nvPr>
        </p:nvSpPr>
        <p:spPr>
          <a:xfrm>
            <a:off x="2904588" y="773063"/>
            <a:ext cx="3317100" cy="184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p23"/>
          <p:cNvSpPr/>
          <p:nvPr/>
        </p:nvSpPr>
        <p:spPr>
          <a:xfrm>
            <a:off x="590323" y="1121327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3"/>
          <p:cNvSpPr/>
          <p:nvPr/>
        </p:nvSpPr>
        <p:spPr>
          <a:xfrm>
            <a:off x="2145463" y="4760225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3"/>
          <p:cNvSpPr/>
          <p:nvPr/>
        </p:nvSpPr>
        <p:spPr>
          <a:xfrm>
            <a:off x="1061229" y="4900626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23"/>
          <p:cNvSpPr/>
          <p:nvPr/>
        </p:nvSpPr>
        <p:spPr>
          <a:xfrm>
            <a:off x="590334" y="3772121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23"/>
          <p:cNvSpPr/>
          <p:nvPr/>
        </p:nvSpPr>
        <p:spPr>
          <a:xfrm>
            <a:off x="8535310" y="1602212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23"/>
          <p:cNvSpPr/>
          <p:nvPr/>
        </p:nvSpPr>
        <p:spPr>
          <a:xfrm>
            <a:off x="4308425" y="4755567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3"/>
          <p:cNvSpPr/>
          <p:nvPr/>
        </p:nvSpPr>
        <p:spPr>
          <a:xfrm>
            <a:off x="352491" y="393080"/>
            <a:ext cx="64914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3"/>
          <p:cNvSpPr/>
          <p:nvPr/>
        </p:nvSpPr>
        <p:spPr>
          <a:xfrm>
            <a:off x="7450223" y="4603490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3"/>
          <p:cNvSpPr/>
          <p:nvPr/>
        </p:nvSpPr>
        <p:spPr>
          <a:xfrm>
            <a:off x="2961993" y="33561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3"/>
          <p:cNvSpPr/>
          <p:nvPr/>
        </p:nvSpPr>
        <p:spPr>
          <a:xfrm>
            <a:off x="4921593" y="393030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Google Shape;1947;p25"/>
          <p:cNvGrpSpPr/>
          <p:nvPr/>
        </p:nvGrpSpPr>
        <p:grpSpPr>
          <a:xfrm>
            <a:off x="-2701640" y="965694"/>
            <a:ext cx="4377909" cy="4377909"/>
            <a:chOff x="530505" y="2179769"/>
            <a:chExt cx="2442212" cy="2442212"/>
          </a:xfrm>
        </p:grpSpPr>
        <p:sp>
          <p:nvSpPr>
            <p:cNvPr id="1948" name="Google Shape;1948;p25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5"/>
          <p:cNvGrpSpPr/>
          <p:nvPr/>
        </p:nvGrpSpPr>
        <p:grpSpPr>
          <a:xfrm rot="1586299">
            <a:off x="7841008" y="400764"/>
            <a:ext cx="1414187" cy="2756258"/>
            <a:chOff x="1099958" y="4292329"/>
            <a:chExt cx="269021" cy="524315"/>
          </a:xfrm>
        </p:grpSpPr>
        <p:sp>
          <p:nvSpPr>
            <p:cNvPr id="1953" name="Google Shape;1953;p25"/>
            <p:cNvSpPr/>
            <p:nvPr/>
          </p:nvSpPr>
          <p:spPr>
            <a:xfrm>
              <a:off x="1184754" y="4370452"/>
              <a:ext cx="132652" cy="261395"/>
            </a:xfrm>
            <a:custGeom>
              <a:avLst/>
              <a:gdLst/>
              <a:ahLst/>
              <a:cxnLst/>
              <a:rect l="l" t="t" r="r" b="b"/>
              <a:pathLst>
                <a:path w="2783" h="5484" extrusionOk="0">
                  <a:moveTo>
                    <a:pt x="2497" y="1"/>
                  </a:moveTo>
                  <a:cubicBezTo>
                    <a:pt x="2488" y="1"/>
                    <a:pt x="2478" y="13"/>
                    <a:pt x="2484" y="23"/>
                  </a:cubicBezTo>
                  <a:cubicBezTo>
                    <a:pt x="2691" y="432"/>
                    <a:pt x="2638" y="968"/>
                    <a:pt x="2560" y="1403"/>
                  </a:cubicBezTo>
                  <a:cubicBezTo>
                    <a:pt x="2489" y="1802"/>
                    <a:pt x="2365" y="2189"/>
                    <a:pt x="2220" y="2565"/>
                  </a:cubicBezTo>
                  <a:cubicBezTo>
                    <a:pt x="1926" y="3330"/>
                    <a:pt x="1607" y="4162"/>
                    <a:pt x="1102" y="4816"/>
                  </a:cubicBezTo>
                  <a:cubicBezTo>
                    <a:pt x="976" y="4979"/>
                    <a:pt x="829" y="5166"/>
                    <a:pt x="651" y="5277"/>
                  </a:cubicBezTo>
                  <a:cubicBezTo>
                    <a:pt x="569" y="5328"/>
                    <a:pt x="501" y="5350"/>
                    <a:pt x="445" y="5350"/>
                  </a:cubicBezTo>
                  <a:cubicBezTo>
                    <a:pt x="222" y="5350"/>
                    <a:pt x="188" y="5001"/>
                    <a:pt x="204" y="4797"/>
                  </a:cubicBezTo>
                  <a:cubicBezTo>
                    <a:pt x="235" y="4382"/>
                    <a:pt x="321" y="3966"/>
                    <a:pt x="451" y="3570"/>
                  </a:cubicBezTo>
                  <a:cubicBezTo>
                    <a:pt x="518" y="3364"/>
                    <a:pt x="597" y="3164"/>
                    <a:pt x="688" y="2970"/>
                  </a:cubicBezTo>
                  <a:cubicBezTo>
                    <a:pt x="754" y="2829"/>
                    <a:pt x="874" y="2488"/>
                    <a:pt x="1016" y="2404"/>
                  </a:cubicBezTo>
                  <a:cubicBezTo>
                    <a:pt x="1057" y="2380"/>
                    <a:pt x="1092" y="2369"/>
                    <a:pt x="1122" y="2369"/>
                  </a:cubicBezTo>
                  <a:cubicBezTo>
                    <a:pt x="1349" y="2369"/>
                    <a:pt x="1260" y="3008"/>
                    <a:pt x="1243" y="3107"/>
                  </a:cubicBezTo>
                  <a:cubicBezTo>
                    <a:pt x="1206" y="3337"/>
                    <a:pt x="1133" y="3557"/>
                    <a:pt x="1036" y="3768"/>
                  </a:cubicBezTo>
                  <a:cubicBezTo>
                    <a:pt x="1035" y="3770"/>
                    <a:pt x="1036" y="3772"/>
                    <a:pt x="1038" y="3772"/>
                  </a:cubicBezTo>
                  <a:cubicBezTo>
                    <a:pt x="1038" y="3772"/>
                    <a:pt x="1039" y="3771"/>
                    <a:pt x="1039" y="3770"/>
                  </a:cubicBezTo>
                  <a:cubicBezTo>
                    <a:pt x="1224" y="3403"/>
                    <a:pt x="1320" y="3002"/>
                    <a:pt x="1303" y="2591"/>
                  </a:cubicBezTo>
                  <a:cubicBezTo>
                    <a:pt x="1297" y="2440"/>
                    <a:pt x="1245" y="2289"/>
                    <a:pt x="1132" y="2289"/>
                  </a:cubicBezTo>
                  <a:cubicBezTo>
                    <a:pt x="1090" y="2289"/>
                    <a:pt x="1040" y="2310"/>
                    <a:pt x="981" y="2360"/>
                  </a:cubicBezTo>
                  <a:cubicBezTo>
                    <a:pt x="865" y="2456"/>
                    <a:pt x="797" y="2613"/>
                    <a:pt x="727" y="2740"/>
                  </a:cubicBezTo>
                  <a:cubicBezTo>
                    <a:pt x="619" y="2936"/>
                    <a:pt x="525" y="3137"/>
                    <a:pt x="442" y="3344"/>
                  </a:cubicBezTo>
                  <a:cubicBezTo>
                    <a:pt x="280" y="3754"/>
                    <a:pt x="168" y="4182"/>
                    <a:pt x="110" y="4618"/>
                  </a:cubicBezTo>
                  <a:cubicBezTo>
                    <a:pt x="75" y="4867"/>
                    <a:pt x="1" y="5261"/>
                    <a:pt x="254" y="5428"/>
                  </a:cubicBezTo>
                  <a:cubicBezTo>
                    <a:pt x="314" y="5467"/>
                    <a:pt x="376" y="5483"/>
                    <a:pt x="437" y="5483"/>
                  </a:cubicBezTo>
                  <a:cubicBezTo>
                    <a:pt x="668" y="5483"/>
                    <a:pt x="896" y="5248"/>
                    <a:pt x="1036" y="5095"/>
                  </a:cubicBezTo>
                  <a:cubicBezTo>
                    <a:pt x="1622" y="4449"/>
                    <a:pt x="1949" y="3574"/>
                    <a:pt x="2271" y="2776"/>
                  </a:cubicBezTo>
                  <a:cubicBezTo>
                    <a:pt x="2470" y="2283"/>
                    <a:pt x="2646" y="1771"/>
                    <a:pt x="2707" y="1239"/>
                  </a:cubicBezTo>
                  <a:cubicBezTo>
                    <a:pt x="2751" y="834"/>
                    <a:pt x="2782" y="336"/>
                    <a:pt x="2507" y="6"/>
                  </a:cubicBezTo>
                  <a:cubicBezTo>
                    <a:pt x="2504" y="2"/>
                    <a:pt x="2501" y="1"/>
                    <a:pt x="249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1131894" y="4364399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6" y="0"/>
                  </a:moveTo>
                  <a:cubicBezTo>
                    <a:pt x="3043" y="0"/>
                    <a:pt x="3040" y="1"/>
                    <a:pt x="3037" y="3"/>
                  </a:cubicBezTo>
                  <a:cubicBezTo>
                    <a:pt x="2236" y="566"/>
                    <a:pt x="1744" y="1459"/>
                    <a:pt x="1369" y="2342"/>
                  </a:cubicBezTo>
                  <a:cubicBezTo>
                    <a:pt x="922" y="3396"/>
                    <a:pt x="504" y="4521"/>
                    <a:pt x="327" y="5657"/>
                  </a:cubicBezTo>
                  <a:cubicBezTo>
                    <a:pt x="240" y="6209"/>
                    <a:pt x="1" y="7896"/>
                    <a:pt x="925" y="7896"/>
                  </a:cubicBezTo>
                  <a:cubicBezTo>
                    <a:pt x="953" y="7896"/>
                    <a:pt x="981" y="7894"/>
                    <a:pt x="1010" y="7891"/>
                  </a:cubicBezTo>
                  <a:cubicBezTo>
                    <a:pt x="1497" y="7842"/>
                    <a:pt x="1801" y="7342"/>
                    <a:pt x="2061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2"/>
                    <a:pt x="4044" y="3286"/>
                    <a:pt x="4262" y="2061"/>
                  </a:cubicBezTo>
                  <a:cubicBezTo>
                    <a:pt x="4266" y="2042"/>
                    <a:pt x="4251" y="2030"/>
                    <a:pt x="4238" y="2030"/>
                  </a:cubicBezTo>
                  <a:cubicBezTo>
                    <a:pt x="4228" y="2030"/>
                    <a:pt x="4219" y="2035"/>
                    <a:pt x="4216" y="2048"/>
                  </a:cubicBezTo>
                  <a:cubicBezTo>
                    <a:pt x="3694" y="3959"/>
                    <a:pt x="2944" y="5796"/>
                    <a:pt x="1648" y="7325"/>
                  </a:cubicBezTo>
                  <a:cubicBezTo>
                    <a:pt x="1475" y="7529"/>
                    <a:pt x="1264" y="7734"/>
                    <a:pt x="982" y="7753"/>
                  </a:cubicBezTo>
                  <a:cubicBezTo>
                    <a:pt x="968" y="7754"/>
                    <a:pt x="955" y="7754"/>
                    <a:pt x="942" y="7754"/>
                  </a:cubicBezTo>
                  <a:cubicBezTo>
                    <a:pt x="605" y="7754"/>
                    <a:pt x="470" y="7457"/>
                    <a:pt x="424" y="7158"/>
                  </a:cubicBezTo>
                  <a:cubicBezTo>
                    <a:pt x="339" y="6614"/>
                    <a:pt x="383" y="6039"/>
                    <a:pt x="478" y="5500"/>
                  </a:cubicBezTo>
                  <a:cubicBezTo>
                    <a:pt x="654" y="4508"/>
                    <a:pt x="1003" y="3536"/>
                    <a:pt x="1377" y="2602"/>
                  </a:cubicBezTo>
                  <a:cubicBezTo>
                    <a:pt x="1765" y="1630"/>
                    <a:pt x="2272" y="737"/>
                    <a:pt x="3058" y="29"/>
                  </a:cubicBezTo>
                  <a:cubicBezTo>
                    <a:pt x="3070" y="19"/>
                    <a:pt x="3059" y="0"/>
                    <a:pt x="304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1163782" y="4292329"/>
              <a:ext cx="186418" cy="213158"/>
            </a:xfrm>
            <a:custGeom>
              <a:avLst/>
              <a:gdLst/>
              <a:ahLst/>
              <a:cxnLst/>
              <a:rect l="l" t="t" r="r" b="b"/>
              <a:pathLst>
                <a:path w="3911" h="4472" extrusionOk="0">
                  <a:moveTo>
                    <a:pt x="2936" y="1"/>
                  </a:moveTo>
                  <a:cubicBezTo>
                    <a:pt x="2682" y="1"/>
                    <a:pt x="2463" y="176"/>
                    <a:pt x="2296" y="354"/>
                  </a:cubicBezTo>
                  <a:cubicBezTo>
                    <a:pt x="1776" y="906"/>
                    <a:pt x="1347" y="1577"/>
                    <a:pt x="971" y="2230"/>
                  </a:cubicBezTo>
                  <a:cubicBezTo>
                    <a:pt x="577" y="2921"/>
                    <a:pt x="225" y="3660"/>
                    <a:pt x="8" y="4428"/>
                  </a:cubicBezTo>
                  <a:cubicBezTo>
                    <a:pt x="1" y="4455"/>
                    <a:pt x="21" y="4472"/>
                    <a:pt x="42" y="4472"/>
                  </a:cubicBezTo>
                  <a:cubicBezTo>
                    <a:pt x="56" y="4472"/>
                    <a:pt x="71" y="4464"/>
                    <a:pt x="78" y="4447"/>
                  </a:cubicBezTo>
                  <a:cubicBezTo>
                    <a:pt x="558" y="3231"/>
                    <a:pt x="1102" y="2076"/>
                    <a:pt x="1885" y="1021"/>
                  </a:cubicBezTo>
                  <a:cubicBezTo>
                    <a:pt x="2079" y="759"/>
                    <a:pt x="2279" y="466"/>
                    <a:pt x="2535" y="260"/>
                  </a:cubicBezTo>
                  <a:cubicBezTo>
                    <a:pt x="2671" y="151"/>
                    <a:pt x="2810" y="101"/>
                    <a:pt x="2942" y="101"/>
                  </a:cubicBezTo>
                  <a:cubicBezTo>
                    <a:pt x="3162" y="101"/>
                    <a:pt x="3363" y="239"/>
                    <a:pt x="3499" y="478"/>
                  </a:cubicBezTo>
                  <a:cubicBezTo>
                    <a:pt x="3850" y="1097"/>
                    <a:pt x="3863" y="1932"/>
                    <a:pt x="3745" y="2615"/>
                  </a:cubicBezTo>
                  <a:cubicBezTo>
                    <a:pt x="3744" y="2620"/>
                    <a:pt x="3748" y="2624"/>
                    <a:pt x="3752" y="2624"/>
                  </a:cubicBezTo>
                  <a:cubicBezTo>
                    <a:pt x="3754" y="2624"/>
                    <a:pt x="3756" y="2623"/>
                    <a:pt x="3756" y="2619"/>
                  </a:cubicBezTo>
                  <a:cubicBezTo>
                    <a:pt x="3911" y="1923"/>
                    <a:pt x="3886" y="1093"/>
                    <a:pt x="3545" y="451"/>
                  </a:cubicBezTo>
                  <a:cubicBezTo>
                    <a:pt x="3432" y="241"/>
                    <a:pt x="3257" y="37"/>
                    <a:pt x="3006" y="6"/>
                  </a:cubicBezTo>
                  <a:cubicBezTo>
                    <a:pt x="2983" y="2"/>
                    <a:pt x="2959" y="1"/>
                    <a:pt x="293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1099958" y="4550674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5" y="1"/>
                  </a:moveTo>
                  <a:cubicBezTo>
                    <a:pt x="1093" y="1"/>
                    <a:pt x="1091" y="2"/>
                    <a:pt x="1090" y="4"/>
                  </a:cubicBezTo>
                  <a:cubicBezTo>
                    <a:pt x="468" y="1407"/>
                    <a:pt x="0" y="3107"/>
                    <a:pt x="352" y="4642"/>
                  </a:cubicBezTo>
                  <a:cubicBezTo>
                    <a:pt x="450" y="5070"/>
                    <a:pt x="775" y="5580"/>
                    <a:pt x="1237" y="5580"/>
                  </a:cubicBezTo>
                  <a:cubicBezTo>
                    <a:pt x="1321" y="5580"/>
                    <a:pt x="1410" y="5563"/>
                    <a:pt x="1502" y="5525"/>
                  </a:cubicBezTo>
                  <a:cubicBezTo>
                    <a:pt x="1810" y="5401"/>
                    <a:pt x="2068" y="5081"/>
                    <a:pt x="2277" y="4835"/>
                  </a:cubicBezTo>
                  <a:cubicBezTo>
                    <a:pt x="2523" y="4544"/>
                    <a:pt x="2727" y="4232"/>
                    <a:pt x="2899" y="3893"/>
                  </a:cubicBezTo>
                  <a:cubicBezTo>
                    <a:pt x="2910" y="3871"/>
                    <a:pt x="2891" y="3851"/>
                    <a:pt x="2872" y="3851"/>
                  </a:cubicBezTo>
                  <a:cubicBezTo>
                    <a:pt x="2864" y="3851"/>
                    <a:pt x="2855" y="3855"/>
                    <a:pt x="2850" y="3864"/>
                  </a:cubicBezTo>
                  <a:cubicBezTo>
                    <a:pt x="2534" y="4389"/>
                    <a:pt x="2120" y="5012"/>
                    <a:pt x="1598" y="5352"/>
                  </a:cubicBezTo>
                  <a:cubicBezTo>
                    <a:pt x="1482" y="5427"/>
                    <a:pt x="1364" y="5460"/>
                    <a:pt x="1250" y="5460"/>
                  </a:cubicBezTo>
                  <a:cubicBezTo>
                    <a:pt x="975" y="5460"/>
                    <a:pt x="721" y="5269"/>
                    <a:pt x="581" y="5002"/>
                  </a:cubicBezTo>
                  <a:cubicBezTo>
                    <a:pt x="416" y="4686"/>
                    <a:pt x="371" y="4301"/>
                    <a:pt x="339" y="3952"/>
                  </a:cubicBezTo>
                  <a:cubicBezTo>
                    <a:pt x="215" y="2583"/>
                    <a:pt x="622" y="1272"/>
                    <a:pt x="1100" y="8"/>
                  </a:cubicBezTo>
                  <a:cubicBezTo>
                    <a:pt x="1102" y="4"/>
                    <a:pt x="1099" y="1"/>
                    <a:pt x="109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1322268" y="4387755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7" y="33"/>
                  </a:cubicBezTo>
                  <a:cubicBezTo>
                    <a:pt x="776" y="1427"/>
                    <a:pt x="507" y="2735"/>
                    <a:pt x="2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3" y="4045"/>
                  </a:cubicBezTo>
                  <a:cubicBezTo>
                    <a:pt x="573" y="2804"/>
                    <a:pt x="925" y="1397"/>
                    <a:pt x="954" y="33"/>
                  </a:cubicBezTo>
                  <a:cubicBezTo>
                    <a:pt x="955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1249960" y="4323741"/>
              <a:ext cx="78838" cy="53385"/>
            </a:xfrm>
            <a:custGeom>
              <a:avLst/>
              <a:gdLst/>
              <a:ahLst/>
              <a:cxnLst/>
              <a:rect l="l" t="t" r="r" b="b"/>
              <a:pathLst>
                <a:path w="1654" h="1120" extrusionOk="0">
                  <a:moveTo>
                    <a:pt x="1003" y="1"/>
                  </a:moveTo>
                  <a:cubicBezTo>
                    <a:pt x="837" y="1"/>
                    <a:pt x="699" y="129"/>
                    <a:pt x="577" y="229"/>
                  </a:cubicBezTo>
                  <a:cubicBezTo>
                    <a:pt x="354" y="414"/>
                    <a:pt x="165" y="626"/>
                    <a:pt x="3" y="864"/>
                  </a:cubicBezTo>
                  <a:cubicBezTo>
                    <a:pt x="1" y="867"/>
                    <a:pt x="4" y="872"/>
                    <a:pt x="7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6"/>
                    <a:pt x="479" y="279"/>
                    <a:pt x="771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7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4"/>
                    <a:pt x="1622" y="1103"/>
                  </a:cubicBezTo>
                  <a:cubicBezTo>
                    <a:pt x="1654" y="755"/>
                    <a:pt x="1472" y="40"/>
                    <a:pt x="1031" y="2"/>
                  </a:cubicBezTo>
                  <a:cubicBezTo>
                    <a:pt x="1022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1229893" y="4446907"/>
              <a:ext cx="59200" cy="139086"/>
            </a:xfrm>
            <a:custGeom>
              <a:avLst/>
              <a:gdLst/>
              <a:ahLst/>
              <a:cxnLst/>
              <a:rect l="l" t="t" r="r" b="b"/>
              <a:pathLst>
                <a:path w="1242" h="2918" extrusionOk="0">
                  <a:moveTo>
                    <a:pt x="1224" y="0"/>
                  </a:moveTo>
                  <a:cubicBezTo>
                    <a:pt x="1218" y="0"/>
                    <a:pt x="1212" y="3"/>
                    <a:pt x="1209" y="11"/>
                  </a:cubicBezTo>
                  <a:cubicBezTo>
                    <a:pt x="897" y="1023"/>
                    <a:pt x="514" y="1983"/>
                    <a:pt x="2" y="2913"/>
                  </a:cubicBezTo>
                  <a:cubicBezTo>
                    <a:pt x="1" y="2915"/>
                    <a:pt x="3" y="2918"/>
                    <a:pt x="6" y="2918"/>
                  </a:cubicBezTo>
                  <a:cubicBezTo>
                    <a:pt x="7" y="2918"/>
                    <a:pt x="8" y="2917"/>
                    <a:pt x="8" y="2916"/>
                  </a:cubicBezTo>
                  <a:cubicBezTo>
                    <a:pt x="557" y="2029"/>
                    <a:pt x="995" y="1036"/>
                    <a:pt x="1238" y="20"/>
                  </a:cubicBezTo>
                  <a:cubicBezTo>
                    <a:pt x="1242" y="8"/>
                    <a:pt x="1233" y="0"/>
                    <a:pt x="122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1161113" y="4612734"/>
              <a:ext cx="45139" cy="75263"/>
            </a:xfrm>
            <a:custGeom>
              <a:avLst/>
              <a:gdLst/>
              <a:ahLst/>
              <a:cxnLst/>
              <a:rect l="l" t="t" r="r" b="b"/>
              <a:pathLst>
                <a:path w="947" h="1579" extrusionOk="0">
                  <a:moveTo>
                    <a:pt x="262" y="1"/>
                  </a:moveTo>
                  <a:cubicBezTo>
                    <a:pt x="260" y="1"/>
                    <a:pt x="257" y="2"/>
                    <a:pt x="257" y="5"/>
                  </a:cubicBezTo>
                  <a:cubicBezTo>
                    <a:pt x="264" y="436"/>
                    <a:pt x="0" y="963"/>
                    <a:pt x="268" y="1362"/>
                  </a:cubicBezTo>
                  <a:cubicBezTo>
                    <a:pt x="356" y="1492"/>
                    <a:pt x="515" y="1578"/>
                    <a:pt x="667" y="1578"/>
                  </a:cubicBezTo>
                  <a:cubicBezTo>
                    <a:pt x="767" y="1578"/>
                    <a:pt x="864" y="1541"/>
                    <a:pt x="936" y="1456"/>
                  </a:cubicBezTo>
                  <a:cubicBezTo>
                    <a:pt x="946" y="1442"/>
                    <a:pt x="936" y="1427"/>
                    <a:pt x="923" y="1427"/>
                  </a:cubicBezTo>
                  <a:cubicBezTo>
                    <a:pt x="919" y="1427"/>
                    <a:pt x="915" y="1428"/>
                    <a:pt x="911" y="1431"/>
                  </a:cubicBezTo>
                  <a:cubicBezTo>
                    <a:pt x="834" y="1493"/>
                    <a:pt x="748" y="1522"/>
                    <a:pt x="663" y="1522"/>
                  </a:cubicBezTo>
                  <a:cubicBezTo>
                    <a:pt x="539" y="1522"/>
                    <a:pt x="418" y="1462"/>
                    <a:pt x="330" y="1358"/>
                  </a:cubicBezTo>
                  <a:cubicBezTo>
                    <a:pt x="208" y="1211"/>
                    <a:pt x="187" y="1007"/>
                    <a:pt x="194" y="824"/>
                  </a:cubicBezTo>
                  <a:cubicBezTo>
                    <a:pt x="206" y="549"/>
                    <a:pt x="282" y="284"/>
                    <a:pt x="267" y="5"/>
                  </a:cubicBezTo>
                  <a:cubicBezTo>
                    <a:pt x="267" y="2"/>
                    <a:pt x="265" y="1"/>
                    <a:pt x="26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1153820" y="4722077"/>
              <a:ext cx="78361" cy="52050"/>
            </a:xfrm>
            <a:custGeom>
              <a:avLst/>
              <a:gdLst/>
              <a:ahLst/>
              <a:cxnLst/>
              <a:rect l="l" t="t" r="r" b="b"/>
              <a:pathLst>
                <a:path w="1644" h="1092" extrusionOk="0">
                  <a:moveTo>
                    <a:pt x="1627" y="1"/>
                  </a:moveTo>
                  <a:cubicBezTo>
                    <a:pt x="1624" y="1"/>
                    <a:pt x="1621" y="2"/>
                    <a:pt x="1619" y="4"/>
                  </a:cubicBezTo>
                  <a:cubicBezTo>
                    <a:pt x="1149" y="471"/>
                    <a:pt x="683" y="964"/>
                    <a:pt x="2" y="1090"/>
                  </a:cubicBezTo>
                  <a:cubicBezTo>
                    <a:pt x="1" y="1090"/>
                    <a:pt x="1" y="1092"/>
                    <a:pt x="2" y="1092"/>
                  </a:cubicBezTo>
                  <a:cubicBezTo>
                    <a:pt x="678" y="1008"/>
                    <a:pt x="1200" y="508"/>
                    <a:pt x="1636" y="20"/>
                  </a:cubicBezTo>
                  <a:cubicBezTo>
                    <a:pt x="1643" y="12"/>
                    <a:pt x="1635" y="1"/>
                    <a:pt x="162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1285423" y="4422312"/>
              <a:ext cx="4528" cy="5672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48" y="1"/>
                  </a:moveTo>
                  <a:cubicBezTo>
                    <a:pt x="35" y="1"/>
                    <a:pt x="22" y="8"/>
                    <a:pt x="18" y="23"/>
                  </a:cubicBezTo>
                  <a:cubicBezTo>
                    <a:pt x="14" y="38"/>
                    <a:pt x="11" y="53"/>
                    <a:pt x="6" y="65"/>
                  </a:cubicBezTo>
                  <a:cubicBezTo>
                    <a:pt x="0" y="91"/>
                    <a:pt x="20" y="119"/>
                    <a:pt x="47" y="119"/>
                  </a:cubicBezTo>
                  <a:cubicBezTo>
                    <a:pt x="76" y="119"/>
                    <a:pt x="94" y="91"/>
                    <a:pt x="88" y="65"/>
                  </a:cubicBezTo>
                  <a:cubicBezTo>
                    <a:pt x="84" y="51"/>
                    <a:pt x="81" y="37"/>
                    <a:pt x="78" y="23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1282420" y="4392712"/>
              <a:ext cx="11916" cy="10391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08" y="0"/>
                  </a:moveTo>
                  <a:cubicBezTo>
                    <a:pt x="82" y="0"/>
                    <a:pt x="51" y="15"/>
                    <a:pt x="33" y="32"/>
                  </a:cubicBezTo>
                  <a:cubicBezTo>
                    <a:pt x="15" y="51"/>
                    <a:pt x="0" y="82"/>
                    <a:pt x="1" y="109"/>
                  </a:cubicBezTo>
                  <a:cubicBezTo>
                    <a:pt x="3" y="138"/>
                    <a:pt x="12" y="167"/>
                    <a:pt x="33" y="187"/>
                  </a:cubicBezTo>
                  <a:cubicBezTo>
                    <a:pt x="52" y="203"/>
                    <a:pt x="77" y="218"/>
                    <a:pt x="103" y="218"/>
                  </a:cubicBezTo>
                  <a:cubicBezTo>
                    <a:pt x="105" y="218"/>
                    <a:pt x="108" y="218"/>
                    <a:pt x="110" y="217"/>
                  </a:cubicBezTo>
                  <a:cubicBezTo>
                    <a:pt x="127" y="216"/>
                    <a:pt x="143" y="216"/>
                    <a:pt x="161" y="213"/>
                  </a:cubicBezTo>
                  <a:cubicBezTo>
                    <a:pt x="184" y="208"/>
                    <a:pt x="202" y="195"/>
                    <a:pt x="219" y="180"/>
                  </a:cubicBezTo>
                  <a:cubicBezTo>
                    <a:pt x="236" y="164"/>
                    <a:pt x="249" y="132"/>
                    <a:pt x="247" y="109"/>
                  </a:cubicBezTo>
                  <a:cubicBezTo>
                    <a:pt x="246" y="83"/>
                    <a:pt x="239" y="57"/>
                    <a:pt x="219" y="38"/>
                  </a:cubicBezTo>
                  <a:cubicBezTo>
                    <a:pt x="202" y="23"/>
                    <a:pt x="182" y="11"/>
                    <a:pt x="161" y="6"/>
                  </a:cubicBezTo>
                  <a:cubicBezTo>
                    <a:pt x="145" y="2"/>
                    <a:pt x="127" y="2"/>
                    <a:pt x="110" y="1"/>
                  </a:cubicBezTo>
                  <a:cubicBezTo>
                    <a:pt x="109" y="1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1325319" y="4399719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9" y="0"/>
                  </a:moveTo>
                  <a:cubicBezTo>
                    <a:pt x="1" y="0"/>
                    <a:pt x="1" y="105"/>
                    <a:pt x="69" y="105"/>
                  </a:cubicBezTo>
                  <a:cubicBezTo>
                    <a:pt x="136" y="105"/>
                    <a:pt x="137" y="0"/>
                    <a:pt x="6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1334041" y="4432083"/>
              <a:ext cx="10057" cy="9295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16" y="0"/>
                  </a:moveTo>
                  <a:cubicBezTo>
                    <a:pt x="115" y="0"/>
                    <a:pt x="114" y="0"/>
                    <a:pt x="113" y="1"/>
                  </a:cubicBezTo>
                  <a:cubicBezTo>
                    <a:pt x="81" y="2"/>
                    <a:pt x="51" y="17"/>
                    <a:pt x="32" y="42"/>
                  </a:cubicBezTo>
                  <a:cubicBezTo>
                    <a:pt x="14" y="54"/>
                    <a:pt x="1" y="76"/>
                    <a:pt x="2" y="97"/>
                  </a:cubicBezTo>
                  <a:cubicBezTo>
                    <a:pt x="4" y="120"/>
                    <a:pt x="15" y="141"/>
                    <a:pt x="33" y="152"/>
                  </a:cubicBezTo>
                  <a:cubicBezTo>
                    <a:pt x="52" y="177"/>
                    <a:pt x="82" y="194"/>
                    <a:pt x="112" y="194"/>
                  </a:cubicBezTo>
                  <a:cubicBezTo>
                    <a:pt x="137" y="194"/>
                    <a:pt x="163" y="184"/>
                    <a:pt x="180" y="165"/>
                  </a:cubicBezTo>
                  <a:cubicBezTo>
                    <a:pt x="198" y="148"/>
                    <a:pt x="210" y="121"/>
                    <a:pt x="209" y="97"/>
                  </a:cubicBezTo>
                  <a:cubicBezTo>
                    <a:pt x="208" y="72"/>
                    <a:pt x="199" y="46"/>
                    <a:pt x="181" y="29"/>
                  </a:cubicBezTo>
                  <a:cubicBezTo>
                    <a:pt x="163" y="13"/>
                    <a:pt x="139" y="0"/>
                    <a:pt x="11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1362450" y="4367735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8" y="0"/>
                    <a:pt x="36" y="4"/>
                    <a:pt x="27" y="13"/>
                  </a:cubicBezTo>
                  <a:cubicBezTo>
                    <a:pt x="12" y="27"/>
                    <a:pt x="6" y="42"/>
                    <a:pt x="5" y="63"/>
                  </a:cubicBezTo>
                  <a:cubicBezTo>
                    <a:pt x="4" y="72"/>
                    <a:pt x="4" y="81"/>
                    <a:pt x="4" y="90"/>
                  </a:cubicBezTo>
                  <a:cubicBezTo>
                    <a:pt x="1" y="120"/>
                    <a:pt x="30" y="147"/>
                    <a:pt x="58" y="147"/>
                  </a:cubicBezTo>
                  <a:cubicBezTo>
                    <a:pt x="58" y="147"/>
                    <a:pt x="59" y="147"/>
                    <a:pt x="59" y="147"/>
                  </a:cubicBezTo>
                  <a:cubicBezTo>
                    <a:pt x="88" y="145"/>
                    <a:pt x="119" y="121"/>
                    <a:pt x="116" y="90"/>
                  </a:cubicBezTo>
                  <a:cubicBezTo>
                    <a:pt x="115" y="83"/>
                    <a:pt x="114" y="72"/>
                    <a:pt x="114" y="63"/>
                  </a:cubicBezTo>
                  <a:cubicBezTo>
                    <a:pt x="111" y="42"/>
                    <a:pt x="105" y="27"/>
                    <a:pt x="91" y="13"/>
                  </a:cubicBezTo>
                  <a:cubicBezTo>
                    <a:pt x="82" y="4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1361449" y="4330318"/>
              <a:ext cx="7531" cy="5863"/>
            </a:xfrm>
            <a:custGeom>
              <a:avLst/>
              <a:gdLst/>
              <a:ahLst/>
              <a:cxnLst/>
              <a:rect l="l" t="t" r="r" b="b"/>
              <a:pathLst>
                <a:path w="158" h="123" extrusionOk="0">
                  <a:moveTo>
                    <a:pt x="79" y="1"/>
                  </a:moveTo>
                  <a:cubicBezTo>
                    <a:pt x="1" y="1"/>
                    <a:pt x="1" y="122"/>
                    <a:pt x="79" y="122"/>
                  </a:cubicBezTo>
                  <a:cubicBezTo>
                    <a:pt x="158" y="122"/>
                    <a:pt x="158" y="1"/>
                    <a:pt x="7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1256204" y="4698292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4" y="1"/>
                  </a:moveTo>
                  <a:cubicBezTo>
                    <a:pt x="36" y="1"/>
                    <a:pt x="1" y="30"/>
                    <a:pt x="1" y="71"/>
                  </a:cubicBezTo>
                  <a:cubicBezTo>
                    <a:pt x="1" y="111"/>
                    <a:pt x="34" y="141"/>
                    <a:pt x="72" y="141"/>
                  </a:cubicBezTo>
                  <a:cubicBezTo>
                    <a:pt x="79" y="141"/>
                    <a:pt x="85" y="140"/>
                    <a:pt x="92" y="139"/>
                  </a:cubicBezTo>
                  <a:cubicBezTo>
                    <a:pt x="105" y="136"/>
                    <a:pt x="120" y="132"/>
                    <a:pt x="134" y="128"/>
                  </a:cubicBezTo>
                  <a:cubicBezTo>
                    <a:pt x="158" y="122"/>
                    <a:pt x="179" y="96"/>
                    <a:pt x="178" y="71"/>
                  </a:cubicBezTo>
                  <a:cubicBezTo>
                    <a:pt x="177" y="47"/>
                    <a:pt x="160" y="20"/>
                    <a:pt x="134" y="13"/>
                  </a:cubicBezTo>
                  <a:cubicBezTo>
                    <a:pt x="119" y="10"/>
                    <a:pt x="104" y="7"/>
                    <a:pt x="92" y="3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1277320" y="4657729"/>
              <a:ext cx="7769" cy="6006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81" y="0"/>
                  </a:moveTo>
                  <a:cubicBezTo>
                    <a:pt x="1" y="0"/>
                    <a:pt x="1" y="126"/>
                    <a:pt x="81" y="126"/>
                  </a:cubicBezTo>
                  <a:cubicBezTo>
                    <a:pt x="163" y="126"/>
                    <a:pt x="163" y="0"/>
                    <a:pt x="8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1297149" y="4626938"/>
              <a:ext cx="5005" cy="3051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74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63" y="0"/>
                    <a:pt x="53" y="0"/>
                    <a:pt x="44" y="2"/>
                  </a:cubicBezTo>
                  <a:cubicBezTo>
                    <a:pt x="36" y="3"/>
                    <a:pt x="29" y="7"/>
                    <a:pt x="21" y="10"/>
                  </a:cubicBezTo>
                  <a:cubicBezTo>
                    <a:pt x="0" y="18"/>
                    <a:pt x="0" y="44"/>
                    <a:pt x="21" y="54"/>
                  </a:cubicBezTo>
                  <a:cubicBezTo>
                    <a:pt x="29" y="57"/>
                    <a:pt x="36" y="60"/>
                    <a:pt x="44" y="62"/>
                  </a:cubicBezTo>
                  <a:cubicBezTo>
                    <a:pt x="48" y="63"/>
                    <a:pt x="53" y="64"/>
                    <a:pt x="58" y="64"/>
                  </a:cubicBezTo>
                  <a:cubicBezTo>
                    <a:pt x="63" y="64"/>
                    <a:pt x="68" y="63"/>
                    <a:pt x="72" y="63"/>
                  </a:cubicBezTo>
                  <a:cubicBezTo>
                    <a:pt x="89" y="63"/>
                    <a:pt x="105" y="48"/>
                    <a:pt x="105" y="31"/>
                  </a:cubicBezTo>
                  <a:cubicBezTo>
                    <a:pt x="104" y="16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1218263" y="4662543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1"/>
                  </a:moveTo>
                  <a:cubicBezTo>
                    <a:pt x="27" y="1"/>
                    <a:pt x="0" y="25"/>
                    <a:pt x="1" y="54"/>
                  </a:cubicBezTo>
                  <a:cubicBezTo>
                    <a:pt x="2" y="83"/>
                    <a:pt x="25" y="108"/>
                    <a:pt x="55" y="108"/>
                  </a:cubicBezTo>
                  <a:cubicBezTo>
                    <a:pt x="68" y="108"/>
                    <a:pt x="80" y="107"/>
                    <a:pt x="93" y="106"/>
                  </a:cubicBezTo>
                  <a:cubicBezTo>
                    <a:pt x="107" y="102"/>
                    <a:pt x="119" y="95"/>
                    <a:pt x="130" y="85"/>
                  </a:cubicBezTo>
                  <a:cubicBezTo>
                    <a:pt x="146" y="66"/>
                    <a:pt x="146" y="41"/>
                    <a:pt x="130" y="24"/>
                  </a:cubicBezTo>
                  <a:cubicBezTo>
                    <a:pt x="119" y="13"/>
                    <a:pt x="108" y="6"/>
                    <a:pt x="93" y="3"/>
                  </a:cubicBezTo>
                  <a:cubicBezTo>
                    <a:pt x="80" y="1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1234755" y="4640951"/>
              <a:ext cx="6673" cy="5195"/>
            </a:xfrm>
            <a:custGeom>
              <a:avLst/>
              <a:gdLst/>
              <a:ahLst/>
              <a:cxnLst/>
              <a:rect l="l" t="t" r="r" b="b"/>
              <a:pathLst>
                <a:path w="140" h="109" extrusionOk="0">
                  <a:moveTo>
                    <a:pt x="71" y="1"/>
                  </a:moveTo>
                  <a:cubicBezTo>
                    <a:pt x="3" y="1"/>
                    <a:pt x="1" y="108"/>
                    <a:pt x="71" y="108"/>
                  </a:cubicBezTo>
                  <a:cubicBezTo>
                    <a:pt x="140" y="108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1134659" y="4740809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6" y="0"/>
                  </a:moveTo>
                  <a:cubicBezTo>
                    <a:pt x="33" y="0"/>
                    <a:pt x="23" y="6"/>
                    <a:pt x="14" y="14"/>
                  </a:cubicBezTo>
                  <a:cubicBezTo>
                    <a:pt x="3" y="23"/>
                    <a:pt x="1" y="37"/>
                    <a:pt x="1" y="51"/>
                  </a:cubicBezTo>
                  <a:lnTo>
                    <a:pt x="1" y="83"/>
                  </a:lnTo>
                  <a:cubicBezTo>
                    <a:pt x="1" y="106"/>
                    <a:pt x="22" y="129"/>
                    <a:pt x="47" y="129"/>
                  </a:cubicBezTo>
                  <a:cubicBezTo>
                    <a:pt x="72" y="127"/>
                    <a:pt x="93" y="109"/>
                    <a:pt x="93" y="83"/>
                  </a:cubicBezTo>
                  <a:cubicBezTo>
                    <a:pt x="91" y="74"/>
                    <a:pt x="91" y="63"/>
                    <a:pt x="91" y="53"/>
                  </a:cubicBezTo>
                  <a:cubicBezTo>
                    <a:pt x="91" y="40"/>
                    <a:pt x="89" y="30"/>
                    <a:pt x="80" y="19"/>
                  </a:cubicBezTo>
                  <a:cubicBezTo>
                    <a:pt x="73" y="9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1129225" y="4705633"/>
              <a:ext cx="6625" cy="5148"/>
            </a:xfrm>
            <a:custGeom>
              <a:avLst/>
              <a:gdLst/>
              <a:ahLst/>
              <a:cxnLst/>
              <a:rect l="l" t="t" r="r" b="b"/>
              <a:pathLst>
                <a:path w="139" h="108" extrusionOk="0">
                  <a:moveTo>
                    <a:pt x="69" y="0"/>
                  </a:moveTo>
                  <a:cubicBezTo>
                    <a:pt x="1" y="0"/>
                    <a:pt x="1" y="107"/>
                    <a:pt x="69" y="107"/>
                  </a:cubicBezTo>
                  <a:cubicBezTo>
                    <a:pt x="137" y="107"/>
                    <a:pt x="139" y="0"/>
                    <a:pt x="6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25"/>
          <p:cNvGrpSpPr/>
          <p:nvPr/>
        </p:nvGrpSpPr>
        <p:grpSpPr>
          <a:xfrm rot="6058539">
            <a:off x="6218887" y="4202515"/>
            <a:ext cx="994447" cy="1515133"/>
            <a:chOff x="2251545" y="3095652"/>
            <a:chExt cx="344809" cy="525316"/>
          </a:xfrm>
        </p:grpSpPr>
        <p:sp>
          <p:nvSpPr>
            <p:cNvPr id="1976" name="Google Shape;1976;p25"/>
            <p:cNvSpPr/>
            <p:nvPr/>
          </p:nvSpPr>
          <p:spPr>
            <a:xfrm>
              <a:off x="2271516" y="3095652"/>
              <a:ext cx="257486" cy="505535"/>
            </a:xfrm>
            <a:custGeom>
              <a:avLst/>
              <a:gdLst/>
              <a:ahLst/>
              <a:cxnLst/>
              <a:rect l="l" t="t" r="r" b="b"/>
              <a:pathLst>
                <a:path w="5402" h="10606" extrusionOk="0">
                  <a:moveTo>
                    <a:pt x="31" y="1"/>
                  </a:moveTo>
                  <a:cubicBezTo>
                    <a:pt x="14" y="1"/>
                    <a:pt x="1" y="23"/>
                    <a:pt x="17" y="37"/>
                  </a:cubicBezTo>
                  <a:cubicBezTo>
                    <a:pt x="824" y="811"/>
                    <a:pt x="1469" y="1684"/>
                    <a:pt x="1892" y="2726"/>
                  </a:cubicBezTo>
                  <a:cubicBezTo>
                    <a:pt x="2324" y="3789"/>
                    <a:pt x="2398" y="4896"/>
                    <a:pt x="2467" y="6028"/>
                  </a:cubicBezTo>
                  <a:cubicBezTo>
                    <a:pt x="2575" y="7789"/>
                    <a:pt x="3053" y="10270"/>
                    <a:pt x="5172" y="10603"/>
                  </a:cubicBezTo>
                  <a:cubicBezTo>
                    <a:pt x="5182" y="10605"/>
                    <a:pt x="5190" y="10605"/>
                    <a:pt x="5199" y="10605"/>
                  </a:cubicBezTo>
                  <a:cubicBezTo>
                    <a:pt x="5362" y="10605"/>
                    <a:pt x="5401" y="10354"/>
                    <a:pt x="5226" y="10315"/>
                  </a:cubicBezTo>
                  <a:cubicBezTo>
                    <a:pt x="2769" y="9786"/>
                    <a:pt x="2808" y="6792"/>
                    <a:pt x="2573" y="4839"/>
                  </a:cubicBezTo>
                  <a:cubicBezTo>
                    <a:pt x="2350" y="2972"/>
                    <a:pt x="1540" y="119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2295015" y="3099465"/>
              <a:ext cx="301338" cy="439757"/>
            </a:xfrm>
            <a:custGeom>
              <a:avLst/>
              <a:gdLst/>
              <a:ahLst/>
              <a:cxnLst/>
              <a:rect l="l" t="t" r="r" b="b"/>
              <a:pathLst>
                <a:path w="6322" h="9226" extrusionOk="0">
                  <a:moveTo>
                    <a:pt x="21" y="1"/>
                  </a:moveTo>
                  <a:cubicBezTo>
                    <a:pt x="10" y="1"/>
                    <a:pt x="1" y="15"/>
                    <a:pt x="12" y="23"/>
                  </a:cubicBezTo>
                  <a:cubicBezTo>
                    <a:pt x="788" y="683"/>
                    <a:pt x="1486" y="1407"/>
                    <a:pt x="1970" y="2313"/>
                  </a:cubicBezTo>
                  <a:cubicBezTo>
                    <a:pt x="2483" y="3269"/>
                    <a:pt x="2744" y="4291"/>
                    <a:pt x="2850" y="5365"/>
                  </a:cubicBezTo>
                  <a:cubicBezTo>
                    <a:pt x="2938" y="6254"/>
                    <a:pt x="3050" y="7148"/>
                    <a:pt x="3667" y="7842"/>
                  </a:cubicBezTo>
                  <a:cubicBezTo>
                    <a:pt x="4286" y="8535"/>
                    <a:pt x="5230" y="8951"/>
                    <a:pt x="6102" y="9220"/>
                  </a:cubicBezTo>
                  <a:cubicBezTo>
                    <a:pt x="6115" y="9224"/>
                    <a:pt x="6128" y="9226"/>
                    <a:pt x="6139" y="9226"/>
                  </a:cubicBezTo>
                  <a:cubicBezTo>
                    <a:pt x="6267" y="9226"/>
                    <a:pt x="6321" y="9011"/>
                    <a:pt x="6189" y="8953"/>
                  </a:cubicBezTo>
                  <a:cubicBezTo>
                    <a:pt x="5250" y="8536"/>
                    <a:pt x="4192" y="8218"/>
                    <a:pt x="3610" y="7298"/>
                  </a:cubicBezTo>
                  <a:cubicBezTo>
                    <a:pt x="3083" y="6462"/>
                    <a:pt x="3141" y="5406"/>
                    <a:pt x="2943" y="4471"/>
                  </a:cubicBezTo>
                  <a:cubicBezTo>
                    <a:pt x="2575" y="2739"/>
                    <a:pt x="1512" y="1002"/>
                    <a:pt x="29" y="3"/>
                  </a:cubicBezTo>
                  <a:cubicBezTo>
                    <a:pt x="27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2291679" y="3155948"/>
              <a:ext cx="128696" cy="463590"/>
            </a:xfrm>
            <a:custGeom>
              <a:avLst/>
              <a:gdLst/>
              <a:ahLst/>
              <a:cxnLst/>
              <a:rect l="l" t="t" r="r" b="b"/>
              <a:pathLst>
                <a:path w="2700" h="9726" extrusionOk="0">
                  <a:moveTo>
                    <a:pt x="20" y="0"/>
                  </a:moveTo>
                  <a:cubicBezTo>
                    <a:pt x="10" y="0"/>
                    <a:pt x="1" y="11"/>
                    <a:pt x="8" y="22"/>
                  </a:cubicBezTo>
                  <a:cubicBezTo>
                    <a:pt x="520" y="845"/>
                    <a:pt x="896" y="1726"/>
                    <a:pt x="1051" y="2686"/>
                  </a:cubicBezTo>
                  <a:cubicBezTo>
                    <a:pt x="1215" y="3703"/>
                    <a:pt x="1054" y="4685"/>
                    <a:pt x="917" y="5694"/>
                  </a:cubicBezTo>
                  <a:cubicBezTo>
                    <a:pt x="800" y="6548"/>
                    <a:pt x="745" y="7430"/>
                    <a:pt x="1054" y="8251"/>
                  </a:cubicBezTo>
                  <a:cubicBezTo>
                    <a:pt x="1283" y="8863"/>
                    <a:pt x="1818" y="9676"/>
                    <a:pt x="2543" y="9725"/>
                  </a:cubicBezTo>
                  <a:cubicBezTo>
                    <a:pt x="2546" y="9726"/>
                    <a:pt x="2549" y="9726"/>
                    <a:pt x="2552" y="9726"/>
                  </a:cubicBezTo>
                  <a:cubicBezTo>
                    <a:pt x="2660" y="9726"/>
                    <a:pt x="2699" y="9598"/>
                    <a:pt x="2604" y="9538"/>
                  </a:cubicBezTo>
                  <a:cubicBezTo>
                    <a:pt x="2206" y="9280"/>
                    <a:pt x="1862" y="9109"/>
                    <a:pt x="1592" y="8693"/>
                  </a:cubicBezTo>
                  <a:cubicBezTo>
                    <a:pt x="1338" y="8302"/>
                    <a:pt x="1187" y="7843"/>
                    <a:pt x="1129" y="7382"/>
                  </a:cubicBezTo>
                  <a:cubicBezTo>
                    <a:pt x="1008" y="6410"/>
                    <a:pt x="1260" y="5435"/>
                    <a:pt x="1333" y="4471"/>
                  </a:cubicBezTo>
                  <a:cubicBezTo>
                    <a:pt x="1453" y="2888"/>
                    <a:pt x="1037" y="1255"/>
                    <a:pt x="32" y="6"/>
                  </a:cubicBezTo>
                  <a:cubicBezTo>
                    <a:pt x="29" y="2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2257884" y="3158999"/>
              <a:ext cx="53242" cy="284417"/>
            </a:xfrm>
            <a:custGeom>
              <a:avLst/>
              <a:gdLst/>
              <a:ahLst/>
              <a:cxnLst/>
              <a:rect l="l" t="t" r="r" b="b"/>
              <a:pathLst>
                <a:path w="1117" h="5967" extrusionOk="0">
                  <a:moveTo>
                    <a:pt x="106" y="1"/>
                  </a:moveTo>
                  <a:cubicBezTo>
                    <a:pt x="99" y="1"/>
                    <a:pt x="92" y="10"/>
                    <a:pt x="98" y="17"/>
                  </a:cubicBezTo>
                  <a:cubicBezTo>
                    <a:pt x="759" y="905"/>
                    <a:pt x="1068" y="1979"/>
                    <a:pt x="888" y="3082"/>
                  </a:cubicBezTo>
                  <a:cubicBezTo>
                    <a:pt x="796" y="3643"/>
                    <a:pt x="544" y="4098"/>
                    <a:pt x="305" y="4602"/>
                  </a:cubicBezTo>
                  <a:cubicBezTo>
                    <a:pt x="107" y="5019"/>
                    <a:pt x="0" y="5470"/>
                    <a:pt x="133" y="5921"/>
                  </a:cubicBezTo>
                  <a:cubicBezTo>
                    <a:pt x="143" y="5951"/>
                    <a:pt x="173" y="5966"/>
                    <a:pt x="202" y="5966"/>
                  </a:cubicBezTo>
                  <a:cubicBezTo>
                    <a:pt x="233" y="5966"/>
                    <a:pt x="264" y="5949"/>
                    <a:pt x="266" y="5913"/>
                  </a:cubicBezTo>
                  <a:cubicBezTo>
                    <a:pt x="293" y="5537"/>
                    <a:pt x="312" y="5187"/>
                    <a:pt x="460" y="4834"/>
                  </a:cubicBezTo>
                  <a:cubicBezTo>
                    <a:pt x="567" y="4579"/>
                    <a:pt x="713" y="4343"/>
                    <a:pt x="821" y="4088"/>
                  </a:cubicBezTo>
                  <a:cubicBezTo>
                    <a:pt x="1010" y="3638"/>
                    <a:pt x="1104" y="3154"/>
                    <a:pt x="1108" y="2665"/>
                  </a:cubicBezTo>
                  <a:cubicBezTo>
                    <a:pt x="1116" y="1697"/>
                    <a:pt x="779" y="714"/>
                    <a:pt x="113" y="4"/>
                  </a:cubicBezTo>
                  <a:cubicBezTo>
                    <a:pt x="111" y="2"/>
                    <a:pt x="109" y="1"/>
                    <a:pt x="10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2422519" y="3434407"/>
              <a:ext cx="72355" cy="104386"/>
            </a:xfrm>
            <a:custGeom>
              <a:avLst/>
              <a:gdLst/>
              <a:ahLst/>
              <a:cxnLst/>
              <a:rect l="l" t="t" r="r" b="b"/>
              <a:pathLst>
                <a:path w="1518" h="2190" extrusionOk="0">
                  <a:moveTo>
                    <a:pt x="17" y="0"/>
                  </a:moveTo>
                  <a:cubicBezTo>
                    <a:pt x="8" y="0"/>
                    <a:pt x="0" y="6"/>
                    <a:pt x="1" y="17"/>
                  </a:cubicBezTo>
                  <a:cubicBezTo>
                    <a:pt x="65" y="937"/>
                    <a:pt x="587" y="1721"/>
                    <a:pt x="1377" y="2179"/>
                  </a:cubicBezTo>
                  <a:cubicBezTo>
                    <a:pt x="1390" y="2187"/>
                    <a:pt x="1402" y="2190"/>
                    <a:pt x="1414" y="2190"/>
                  </a:cubicBezTo>
                  <a:cubicBezTo>
                    <a:pt x="1479" y="2190"/>
                    <a:pt x="1518" y="2082"/>
                    <a:pt x="1444" y="2041"/>
                  </a:cubicBezTo>
                  <a:cubicBezTo>
                    <a:pt x="682" y="1611"/>
                    <a:pt x="189" y="871"/>
                    <a:pt x="35" y="15"/>
                  </a:cubicBezTo>
                  <a:cubicBezTo>
                    <a:pt x="33" y="5"/>
                    <a:pt x="25" y="0"/>
                    <a:pt x="1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2520089" y="3552283"/>
              <a:ext cx="14395" cy="12631"/>
            </a:xfrm>
            <a:custGeom>
              <a:avLst/>
              <a:gdLst/>
              <a:ahLst/>
              <a:cxnLst/>
              <a:rect l="l" t="t" r="r" b="b"/>
              <a:pathLst>
                <a:path w="302" h="265" extrusionOk="0">
                  <a:moveTo>
                    <a:pt x="134" y="0"/>
                  </a:moveTo>
                  <a:cubicBezTo>
                    <a:pt x="118" y="0"/>
                    <a:pt x="103" y="3"/>
                    <a:pt x="90" y="8"/>
                  </a:cubicBezTo>
                  <a:cubicBezTo>
                    <a:pt x="62" y="18"/>
                    <a:pt x="31" y="43"/>
                    <a:pt x="19" y="72"/>
                  </a:cubicBezTo>
                  <a:cubicBezTo>
                    <a:pt x="6" y="102"/>
                    <a:pt x="0" y="136"/>
                    <a:pt x="14" y="168"/>
                  </a:cubicBezTo>
                  <a:cubicBezTo>
                    <a:pt x="26" y="197"/>
                    <a:pt x="46" y="230"/>
                    <a:pt x="78" y="240"/>
                  </a:cubicBezTo>
                  <a:cubicBezTo>
                    <a:pt x="101" y="247"/>
                    <a:pt x="126" y="259"/>
                    <a:pt x="151" y="262"/>
                  </a:cubicBezTo>
                  <a:cubicBezTo>
                    <a:pt x="160" y="264"/>
                    <a:pt x="169" y="264"/>
                    <a:pt x="178" y="264"/>
                  </a:cubicBezTo>
                  <a:cubicBezTo>
                    <a:pt x="188" y="264"/>
                    <a:pt x="198" y="263"/>
                    <a:pt x="209" y="261"/>
                  </a:cubicBezTo>
                  <a:cubicBezTo>
                    <a:pt x="241" y="255"/>
                    <a:pt x="274" y="233"/>
                    <a:pt x="287" y="201"/>
                  </a:cubicBezTo>
                  <a:cubicBezTo>
                    <a:pt x="299" y="173"/>
                    <a:pt x="302" y="144"/>
                    <a:pt x="292" y="114"/>
                  </a:cubicBezTo>
                  <a:cubicBezTo>
                    <a:pt x="284" y="92"/>
                    <a:pt x="271" y="74"/>
                    <a:pt x="253" y="57"/>
                  </a:cubicBezTo>
                  <a:cubicBezTo>
                    <a:pt x="235" y="39"/>
                    <a:pt x="210" y="25"/>
                    <a:pt x="188" y="13"/>
                  </a:cubicBezTo>
                  <a:cubicBezTo>
                    <a:pt x="173" y="4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2365512" y="3461671"/>
              <a:ext cx="9533" cy="16158"/>
            </a:xfrm>
            <a:custGeom>
              <a:avLst/>
              <a:gdLst/>
              <a:ahLst/>
              <a:cxnLst/>
              <a:rect l="l" t="t" r="r" b="b"/>
              <a:pathLst>
                <a:path w="200" h="339" extrusionOk="0">
                  <a:moveTo>
                    <a:pt x="101" y="1"/>
                  </a:moveTo>
                  <a:cubicBezTo>
                    <a:pt x="98" y="1"/>
                    <a:pt x="95" y="1"/>
                    <a:pt x="92" y="1"/>
                  </a:cubicBezTo>
                  <a:cubicBezTo>
                    <a:pt x="36" y="9"/>
                    <a:pt x="3" y="52"/>
                    <a:pt x="2" y="106"/>
                  </a:cubicBezTo>
                  <a:cubicBezTo>
                    <a:pt x="2" y="122"/>
                    <a:pt x="0" y="136"/>
                    <a:pt x="2" y="151"/>
                  </a:cubicBezTo>
                  <a:cubicBezTo>
                    <a:pt x="3" y="158"/>
                    <a:pt x="3" y="166"/>
                    <a:pt x="4" y="173"/>
                  </a:cubicBezTo>
                  <a:cubicBezTo>
                    <a:pt x="7" y="190"/>
                    <a:pt x="11" y="205"/>
                    <a:pt x="20" y="219"/>
                  </a:cubicBezTo>
                  <a:cubicBezTo>
                    <a:pt x="19" y="217"/>
                    <a:pt x="18" y="216"/>
                    <a:pt x="17" y="216"/>
                  </a:cubicBezTo>
                  <a:lnTo>
                    <a:pt x="17" y="216"/>
                  </a:lnTo>
                  <a:cubicBezTo>
                    <a:pt x="16" y="216"/>
                    <a:pt x="17" y="220"/>
                    <a:pt x="20" y="226"/>
                  </a:cubicBezTo>
                  <a:cubicBezTo>
                    <a:pt x="21" y="234"/>
                    <a:pt x="24" y="241"/>
                    <a:pt x="25" y="248"/>
                  </a:cubicBezTo>
                  <a:cubicBezTo>
                    <a:pt x="30" y="262"/>
                    <a:pt x="34" y="276"/>
                    <a:pt x="39" y="288"/>
                  </a:cubicBezTo>
                  <a:cubicBezTo>
                    <a:pt x="49" y="320"/>
                    <a:pt x="75" y="339"/>
                    <a:pt x="104" y="339"/>
                  </a:cubicBezTo>
                  <a:cubicBezTo>
                    <a:pt x="105" y="339"/>
                    <a:pt x="107" y="339"/>
                    <a:pt x="108" y="338"/>
                  </a:cubicBezTo>
                  <a:cubicBezTo>
                    <a:pt x="140" y="335"/>
                    <a:pt x="160" y="312"/>
                    <a:pt x="170" y="283"/>
                  </a:cubicBezTo>
                  <a:cubicBezTo>
                    <a:pt x="174" y="268"/>
                    <a:pt x="178" y="255"/>
                    <a:pt x="181" y="240"/>
                  </a:cubicBezTo>
                  <a:cubicBezTo>
                    <a:pt x="182" y="232"/>
                    <a:pt x="183" y="225"/>
                    <a:pt x="186" y="218"/>
                  </a:cubicBezTo>
                  <a:cubicBezTo>
                    <a:pt x="186" y="210"/>
                    <a:pt x="187" y="206"/>
                    <a:pt x="187" y="206"/>
                  </a:cubicBezTo>
                  <a:cubicBezTo>
                    <a:pt x="188" y="206"/>
                    <a:pt x="188" y="207"/>
                    <a:pt x="188" y="210"/>
                  </a:cubicBezTo>
                  <a:cubicBezTo>
                    <a:pt x="199" y="171"/>
                    <a:pt x="199" y="132"/>
                    <a:pt x="197" y="92"/>
                  </a:cubicBezTo>
                  <a:cubicBezTo>
                    <a:pt x="194" y="44"/>
                    <a:pt x="149" y="1"/>
                    <a:pt x="10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370946" y="3524303"/>
              <a:ext cx="17112" cy="13156"/>
            </a:xfrm>
            <a:custGeom>
              <a:avLst/>
              <a:gdLst/>
              <a:ahLst/>
              <a:cxnLst/>
              <a:rect l="l" t="t" r="r" b="b"/>
              <a:pathLst>
                <a:path w="359" h="276" extrusionOk="0">
                  <a:moveTo>
                    <a:pt x="171" y="0"/>
                  </a:moveTo>
                  <a:cubicBezTo>
                    <a:pt x="125" y="0"/>
                    <a:pt x="80" y="23"/>
                    <a:pt x="53" y="76"/>
                  </a:cubicBezTo>
                  <a:cubicBezTo>
                    <a:pt x="0" y="185"/>
                    <a:pt x="95" y="275"/>
                    <a:pt x="187" y="275"/>
                  </a:cubicBezTo>
                  <a:cubicBezTo>
                    <a:pt x="234" y="275"/>
                    <a:pt x="279" y="253"/>
                    <a:pt x="306" y="199"/>
                  </a:cubicBezTo>
                  <a:cubicBezTo>
                    <a:pt x="358" y="91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399926" y="3566916"/>
              <a:ext cx="63013" cy="54052"/>
            </a:xfrm>
            <a:custGeom>
              <a:avLst/>
              <a:gdLst/>
              <a:ahLst/>
              <a:cxnLst/>
              <a:rect l="l" t="t" r="r" b="b"/>
              <a:pathLst>
                <a:path w="1322" h="1134" extrusionOk="0">
                  <a:moveTo>
                    <a:pt x="45" y="0"/>
                  </a:moveTo>
                  <a:cubicBezTo>
                    <a:pt x="23" y="0"/>
                    <a:pt x="1" y="29"/>
                    <a:pt x="15" y="51"/>
                  </a:cubicBezTo>
                  <a:cubicBezTo>
                    <a:pt x="308" y="482"/>
                    <a:pt x="756" y="974"/>
                    <a:pt x="1269" y="1132"/>
                  </a:cubicBezTo>
                  <a:cubicBezTo>
                    <a:pt x="1273" y="1133"/>
                    <a:pt x="1276" y="1133"/>
                    <a:pt x="1279" y="1133"/>
                  </a:cubicBezTo>
                  <a:cubicBezTo>
                    <a:pt x="1308" y="1133"/>
                    <a:pt x="1322" y="1090"/>
                    <a:pt x="1300" y="1069"/>
                  </a:cubicBezTo>
                  <a:cubicBezTo>
                    <a:pt x="1097" y="888"/>
                    <a:pt x="852" y="762"/>
                    <a:pt x="643" y="584"/>
                  </a:cubicBezTo>
                  <a:cubicBezTo>
                    <a:pt x="437" y="407"/>
                    <a:pt x="245" y="213"/>
                    <a:pt x="64" y="10"/>
                  </a:cubicBezTo>
                  <a:cubicBezTo>
                    <a:pt x="59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78714" y="3372824"/>
              <a:ext cx="43709" cy="187085"/>
            </a:xfrm>
            <a:custGeom>
              <a:avLst/>
              <a:gdLst/>
              <a:ahLst/>
              <a:cxnLst/>
              <a:rect l="l" t="t" r="r" b="b"/>
              <a:pathLst>
                <a:path w="917" h="3925" extrusionOk="0">
                  <a:moveTo>
                    <a:pt x="896" y="0"/>
                  </a:moveTo>
                  <a:cubicBezTo>
                    <a:pt x="891" y="0"/>
                    <a:pt x="886" y="3"/>
                    <a:pt x="883" y="9"/>
                  </a:cubicBezTo>
                  <a:cubicBezTo>
                    <a:pt x="590" y="666"/>
                    <a:pt x="323" y="1341"/>
                    <a:pt x="189" y="2052"/>
                  </a:cubicBezTo>
                  <a:cubicBezTo>
                    <a:pt x="86" y="2602"/>
                    <a:pt x="1" y="3417"/>
                    <a:pt x="354" y="3898"/>
                  </a:cubicBezTo>
                  <a:cubicBezTo>
                    <a:pt x="367" y="3916"/>
                    <a:pt x="387" y="3924"/>
                    <a:pt x="406" y="3924"/>
                  </a:cubicBezTo>
                  <a:cubicBezTo>
                    <a:pt x="439" y="3924"/>
                    <a:pt x="472" y="3900"/>
                    <a:pt x="468" y="3859"/>
                  </a:cubicBezTo>
                  <a:cubicBezTo>
                    <a:pt x="433" y="3538"/>
                    <a:pt x="306" y="3239"/>
                    <a:pt x="283" y="2911"/>
                  </a:cubicBezTo>
                  <a:cubicBezTo>
                    <a:pt x="260" y="2591"/>
                    <a:pt x="281" y="2269"/>
                    <a:pt x="336" y="1952"/>
                  </a:cubicBezTo>
                  <a:cubicBezTo>
                    <a:pt x="445" y="1288"/>
                    <a:pt x="684" y="653"/>
                    <a:pt x="913" y="24"/>
                  </a:cubicBezTo>
                  <a:cubicBezTo>
                    <a:pt x="917" y="11"/>
                    <a:pt x="906" y="0"/>
                    <a:pt x="89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304739" y="3584981"/>
              <a:ext cx="12155" cy="9390"/>
            </a:xfrm>
            <a:custGeom>
              <a:avLst/>
              <a:gdLst/>
              <a:ahLst/>
              <a:cxnLst/>
              <a:rect l="l" t="t" r="r" b="b"/>
              <a:pathLst>
                <a:path w="255" h="197" extrusionOk="0">
                  <a:moveTo>
                    <a:pt x="121" y="1"/>
                  </a:moveTo>
                  <a:cubicBezTo>
                    <a:pt x="89" y="1"/>
                    <a:pt x="57" y="16"/>
                    <a:pt x="38" y="54"/>
                  </a:cubicBezTo>
                  <a:cubicBezTo>
                    <a:pt x="0" y="132"/>
                    <a:pt x="68" y="196"/>
                    <a:pt x="134" y="196"/>
                  </a:cubicBezTo>
                  <a:cubicBezTo>
                    <a:pt x="166" y="196"/>
                    <a:pt x="198" y="180"/>
                    <a:pt x="217" y="142"/>
                  </a:cubicBezTo>
                  <a:cubicBezTo>
                    <a:pt x="255" y="6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251545" y="3474875"/>
              <a:ext cx="9867" cy="10582"/>
            </a:xfrm>
            <a:custGeom>
              <a:avLst/>
              <a:gdLst/>
              <a:ahLst/>
              <a:cxnLst/>
              <a:rect l="l" t="t" r="r" b="b"/>
              <a:pathLst>
                <a:path w="207" h="222" extrusionOk="0">
                  <a:moveTo>
                    <a:pt x="104" y="0"/>
                  </a:moveTo>
                  <a:cubicBezTo>
                    <a:pt x="63" y="0"/>
                    <a:pt x="25" y="29"/>
                    <a:pt x="18" y="72"/>
                  </a:cubicBezTo>
                  <a:cubicBezTo>
                    <a:pt x="14" y="95"/>
                    <a:pt x="9" y="120"/>
                    <a:pt x="6" y="143"/>
                  </a:cubicBezTo>
                  <a:cubicBezTo>
                    <a:pt x="0" y="171"/>
                    <a:pt x="14" y="204"/>
                    <a:pt x="42" y="215"/>
                  </a:cubicBezTo>
                  <a:cubicBezTo>
                    <a:pt x="51" y="220"/>
                    <a:pt x="61" y="222"/>
                    <a:pt x="71" y="222"/>
                  </a:cubicBezTo>
                  <a:cubicBezTo>
                    <a:pt x="89" y="222"/>
                    <a:pt x="107" y="214"/>
                    <a:pt x="121" y="200"/>
                  </a:cubicBezTo>
                  <a:cubicBezTo>
                    <a:pt x="136" y="182"/>
                    <a:pt x="153" y="163"/>
                    <a:pt x="169" y="145"/>
                  </a:cubicBezTo>
                  <a:cubicBezTo>
                    <a:pt x="206" y="103"/>
                    <a:pt x="192" y="33"/>
                    <a:pt x="142" y="9"/>
                  </a:cubicBezTo>
                  <a:cubicBezTo>
                    <a:pt x="129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8" name="Google Shape;1988;p25"/>
          <p:cNvSpPr txBox="1">
            <a:spLocks noGrp="1"/>
          </p:cNvSpPr>
          <p:nvPr>
            <p:ph type="subTitle" idx="1"/>
          </p:nvPr>
        </p:nvSpPr>
        <p:spPr>
          <a:xfrm>
            <a:off x="1676282" y="29848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25"/>
          <p:cNvSpPr txBox="1">
            <a:spLocks noGrp="1"/>
          </p:cNvSpPr>
          <p:nvPr>
            <p:ph type="subTitle" idx="2"/>
          </p:nvPr>
        </p:nvSpPr>
        <p:spPr>
          <a:xfrm>
            <a:off x="4901601" y="29848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0" name="Google Shape;1990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91" name="Google Shape;1991;p25"/>
          <p:cNvSpPr txBox="1">
            <a:spLocks noGrp="1"/>
          </p:cNvSpPr>
          <p:nvPr>
            <p:ph type="title" idx="3"/>
          </p:nvPr>
        </p:nvSpPr>
        <p:spPr>
          <a:xfrm>
            <a:off x="1674390" y="2524125"/>
            <a:ext cx="2569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2" name="Google Shape;1992;p25"/>
          <p:cNvSpPr txBox="1">
            <a:spLocks noGrp="1"/>
          </p:cNvSpPr>
          <p:nvPr>
            <p:ph type="title" idx="4"/>
          </p:nvPr>
        </p:nvSpPr>
        <p:spPr>
          <a:xfrm>
            <a:off x="4905688" y="2524125"/>
            <a:ext cx="25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3" name="Google Shape;1993;p25"/>
          <p:cNvSpPr/>
          <p:nvPr/>
        </p:nvSpPr>
        <p:spPr>
          <a:xfrm>
            <a:off x="8723893" y="330641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25"/>
          <p:cNvSpPr/>
          <p:nvPr/>
        </p:nvSpPr>
        <p:spPr>
          <a:xfrm>
            <a:off x="2353838" y="175812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25"/>
          <p:cNvSpPr/>
          <p:nvPr/>
        </p:nvSpPr>
        <p:spPr>
          <a:xfrm>
            <a:off x="434041" y="42045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25"/>
          <p:cNvSpPr/>
          <p:nvPr/>
        </p:nvSpPr>
        <p:spPr>
          <a:xfrm>
            <a:off x="8304646" y="4672346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5"/>
          <p:cNvSpPr/>
          <p:nvPr/>
        </p:nvSpPr>
        <p:spPr>
          <a:xfrm>
            <a:off x="8492927" y="2945428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5"/>
          <p:cNvSpPr/>
          <p:nvPr/>
        </p:nvSpPr>
        <p:spPr>
          <a:xfrm>
            <a:off x="8423998" y="368574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25"/>
          <p:cNvSpPr/>
          <p:nvPr/>
        </p:nvSpPr>
        <p:spPr>
          <a:xfrm>
            <a:off x="4876193" y="316493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25"/>
          <p:cNvSpPr/>
          <p:nvPr/>
        </p:nvSpPr>
        <p:spPr>
          <a:xfrm>
            <a:off x="492508" y="239429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25"/>
          <p:cNvSpPr/>
          <p:nvPr/>
        </p:nvSpPr>
        <p:spPr>
          <a:xfrm>
            <a:off x="2810110" y="219340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25"/>
          <p:cNvSpPr/>
          <p:nvPr/>
        </p:nvSpPr>
        <p:spPr>
          <a:xfrm>
            <a:off x="1476400" y="4927617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2" name="Google Shape;2282;p29"/>
          <p:cNvGrpSpPr/>
          <p:nvPr/>
        </p:nvGrpSpPr>
        <p:grpSpPr>
          <a:xfrm rot="9284465">
            <a:off x="1088158" y="-2380639"/>
            <a:ext cx="9393665" cy="8567764"/>
            <a:chOff x="-2537947" y="-2336543"/>
            <a:chExt cx="4759398" cy="4340947"/>
          </a:xfrm>
        </p:grpSpPr>
        <p:sp>
          <p:nvSpPr>
            <p:cNvPr id="2283" name="Google Shape;2283;p29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8" name="Google Shape;2288;p29"/>
          <p:cNvGrpSpPr/>
          <p:nvPr/>
        </p:nvGrpSpPr>
        <p:grpSpPr>
          <a:xfrm rot="1341893">
            <a:off x="5004060" y="4297883"/>
            <a:ext cx="677108" cy="854456"/>
            <a:chOff x="4198851" y="-806491"/>
            <a:chExt cx="163968" cy="206914"/>
          </a:xfrm>
        </p:grpSpPr>
        <p:sp>
          <p:nvSpPr>
            <p:cNvPr id="2289" name="Google Shape;2289;p29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29"/>
          <p:cNvGrpSpPr/>
          <p:nvPr/>
        </p:nvGrpSpPr>
        <p:grpSpPr>
          <a:xfrm>
            <a:off x="1778783" y="4444028"/>
            <a:ext cx="1043387" cy="812927"/>
            <a:chOff x="1551108" y="3780503"/>
            <a:chExt cx="1043387" cy="812927"/>
          </a:xfrm>
        </p:grpSpPr>
        <p:sp>
          <p:nvSpPr>
            <p:cNvPr id="2300" name="Google Shape;2300;p29"/>
            <p:cNvSpPr/>
            <p:nvPr/>
          </p:nvSpPr>
          <p:spPr>
            <a:xfrm>
              <a:off x="2562416" y="3854526"/>
              <a:ext cx="32079" cy="30267"/>
            </a:xfrm>
            <a:custGeom>
              <a:avLst/>
              <a:gdLst/>
              <a:ahLst/>
              <a:cxnLst/>
              <a:rect l="l" t="t" r="r" b="b"/>
              <a:pathLst>
                <a:path w="673" h="635" extrusionOk="0">
                  <a:moveTo>
                    <a:pt x="265" y="0"/>
                  </a:moveTo>
                  <a:cubicBezTo>
                    <a:pt x="243" y="0"/>
                    <a:pt x="221" y="3"/>
                    <a:pt x="201" y="7"/>
                  </a:cubicBezTo>
                  <a:cubicBezTo>
                    <a:pt x="150" y="19"/>
                    <a:pt x="97" y="45"/>
                    <a:pt x="65" y="90"/>
                  </a:cubicBezTo>
                  <a:cubicBezTo>
                    <a:pt x="39" y="126"/>
                    <a:pt x="21" y="165"/>
                    <a:pt x="12" y="207"/>
                  </a:cubicBezTo>
                  <a:cubicBezTo>
                    <a:pt x="0" y="263"/>
                    <a:pt x="17" y="346"/>
                    <a:pt x="54" y="389"/>
                  </a:cubicBezTo>
                  <a:cubicBezTo>
                    <a:pt x="89" y="430"/>
                    <a:pt x="123" y="472"/>
                    <a:pt x="158" y="514"/>
                  </a:cubicBezTo>
                  <a:cubicBezTo>
                    <a:pt x="215" y="584"/>
                    <a:pt x="293" y="635"/>
                    <a:pt x="383" y="635"/>
                  </a:cubicBezTo>
                  <a:cubicBezTo>
                    <a:pt x="393" y="635"/>
                    <a:pt x="404" y="634"/>
                    <a:pt x="415" y="632"/>
                  </a:cubicBezTo>
                  <a:cubicBezTo>
                    <a:pt x="488" y="622"/>
                    <a:pt x="555" y="591"/>
                    <a:pt x="603" y="531"/>
                  </a:cubicBezTo>
                  <a:cubicBezTo>
                    <a:pt x="649" y="476"/>
                    <a:pt x="672" y="398"/>
                    <a:pt x="665" y="327"/>
                  </a:cubicBezTo>
                  <a:cubicBezTo>
                    <a:pt x="653" y="222"/>
                    <a:pt x="590" y="148"/>
                    <a:pt x="501" y="100"/>
                  </a:cubicBezTo>
                  <a:cubicBezTo>
                    <a:pt x="452" y="73"/>
                    <a:pt x="405" y="47"/>
                    <a:pt x="357" y="21"/>
                  </a:cubicBezTo>
                  <a:cubicBezTo>
                    <a:pt x="330" y="6"/>
                    <a:pt x="297" y="0"/>
                    <a:pt x="26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2479336" y="3810484"/>
              <a:ext cx="32937" cy="23880"/>
            </a:xfrm>
            <a:custGeom>
              <a:avLst/>
              <a:gdLst/>
              <a:ahLst/>
              <a:cxnLst/>
              <a:rect l="l" t="t" r="r" b="b"/>
              <a:pathLst>
                <a:path w="691" h="501" extrusionOk="0">
                  <a:moveTo>
                    <a:pt x="333" y="1"/>
                  </a:moveTo>
                  <a:cubicBezTo>
                    <a:pt x="269" y="1"/>
                    <a:pt x="205" y="28"/>
                    <a:pt x="152" y="92"/>
                  </a:cubicBezTo>
                  <a:cubicBezTo>
                    <a:pt x="0" y="277"/>
                    <a:pt x="176" y="500"/>
                    <a:pt x="360" y="500"/>
                  </a:cubicBezTo>
                  <a:cubicBezTo>
                    <a:pt x="423" y="500"/>
                    <a:pt x="487" y="474"/>
                    <a:pt x="539" y="410"/>
                  </a:cubicBezTo>
                  <a:cubicBezTo>
                    <a:pt x="691" y="225"/>
                    <a:pt x="517" y="1"/>
                    <a:pt x="3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2341155" y="3780503"/>
              <a:ext cx="69496" cy="70115"/>
            </a:xfrm>
            <a:custGeom>
              <a:avLst/>
              <a:gdLst/>
              <a:ahLst/>
              <a:cxnLst/>
              <a:rect l="l" t="t" r="r" b="b"/>
              <a:pathLst>
                <a:path w="1458" h="1471" extrusionOk="0">
                  <a:moveTo>
                    <a:pt x="822" y="0"/>
                  </a:moveTo>
                  <a:cubicBezTo>
                    <a:pt x="692" y="0"/>
                    <a:pt x="540" y="43"/>
                    <a:pt x="451" y="116"/>
                  </a:cubicBezTo>
                  <a:cubicBezTo>
                    <a:pt x="398" y="159"/>
                    <a:pt x="347" y="201"/>
                    <a:pt x="295" y="245"/>
                  </a:cubicBezTo>
                  <a:cubicBezTo>
                    <a:pt x="194" y="316"/>
                    <a:pt x="118" y="409"/>
                    <a:pt x="67" y="522"/>
                  </a:cubicBezTo>
                  <a:cubicBezTo>
                    <a:pt x="18" y="630"/>
                    <a:pt x="0" y="744"/>
                    <a:pt x="12" y="862"/>
                  </a:cubicBezTo>
                  <a:cubicBezTo>
                    <a:pt x="37" y="1040"/>
                    <a:pt x="115" y="1200"/>
                    <a:pt x="256" y="1318"/>
                  </a:cubicBezTo>
                  <a:cubicBezTo>
                    <a:pt x="373" y="1414"/>
                    <a:pt x="532" y="1471"/>
                    <a:pt x="686" y="1471"/>
                  </a:cubicBezTo>
                  <a:cubicBezTo>
                    <a:pt x="707" y="1471"/>
                    <a:pt x="728" y="1469"/>
                    <a:pt x="749" y="1467"/>
                  </a:cubicBezTo>
                  <a:cubicBezTo>
                    <a:pt x="866" y="1456"/>
                    <a:pt x="974" y="1415"/>
                    <a:pt x="1072" y="1347"/>
                  </a:cubicBezTo>
                  <a:cubicBezTo>
                    <a:pt x="1173" y="1276"/>
                    <a:pt x="1248" y="1183"/>
                    <a:pt x="1300" y="1070"/>
                  </a:cubicBezTo>
                  <a:cubicBezTo>
                    <a:pt x="1332" y="1011"/>
                    <a:pt x="1363" y="952"/>
                    <a:pt x="1395" y="894"/>
                  </a:cubicBezTo>
                  <a:cubicBezTo>
                    <a:pt x="1411" y="841"/>
                    <a:pt x="1426" y="789"/>
                    <a:pt x="1442" y="735"/>
                  </a:cubicBezTo>
                  <a:cubicBezTo>
                    <a:pt x="1458" y="653"/>
                    <a:pt x="1454" y="571"/>
                    <a:pt x="1429" y="494"/>
                  </a:cubicBezTo>
                  <a:cubicBezTo>
                    <a:pt x="1399" y="362"/>
                    <a:pt x="1330" y="229"/>
                    <a:pt x="1219" y="145"/>
                  </a:cubicBezTo>
                  <a:cubicBezTo>
                    <a:pt x="1128" y="77"/>
                    <a:pt x="1026" y="31"/>
                    <a:pt x="916" y="9"/>
                  </a:cubicBezTo>
                  <a:cubicBezTo>
                    <a:pt x="887" y="3"/>
                    <a:pt x="855" y="0"/>
                    <a:pt x="82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9"/>
            <p:cNvSpPr/>
            <p:nvPr/>
          </p:nvSpPr>
          <p:spPr>
            <a:xfrm>
              <a:off x="2224423" y="3806814"/>
              <a:ext cx="48237" cy="48618"/>
            </a:xfrm>
            <a:custGeom>
              <a:avLst/>
              <a:gdLst/>
              <a:ahLst/>
              <a:cxnLst/>
              <a:rect l="l" t="t" r="r" b="b"/>
              <a:pathLst>
                <a:path w="1012" h="1020" extrusionOk="0">
                  <a:moveTo>
                    <a:pt x="541" y="0"/>
                  </a:moveTo>
                  <a:cubicBezTo>
                    <a:pt x="525" y="0"/>
                    <a:pt x="508" y="1"/>
                    <a:pt x="492" y="4"/>
                  </a:cubicBezTo>
                  <a:cubicBezTo>
                    <a:pt x="376" y="20"/>
                    <a:pt x="243" y="71"/>
                    <a:pt x="175" y="172"/>
                  </a:cubicBezTo>
                  <a:cubicBezTo>
                    <a:pt x="153" y="206"/>
                    <a:pt x="131" y="238"/>
                    <a:pt x="111" y="270"/>
                  </a:cubicBezTo>
                  <a:cubicBezTo>
                    <a:pt x="69" y="318"/>
                    <a:pt x="42" y="371"/>
                    <a:pt x="30" y="432"/>
                  </a:cubicBezTo>
                  <a:cubicBezTo>
                    <a:pt x="7" y="486"/>
                    <a:pt x="1" y="546"/>
                    <a:pt x="9" y="605"/>
                  </a:cubicBezTo>
                  <a:cubicBezTo>
                    <a:pt x="20" y="716"/>
                    <a:pt x="82" y="845"/>
                    <a:pt x="174" y="914"/>
                  </a:cubicBezTo>
                  <a:cubicBezTo>
                    <a:pt x="254" y="976"/>
                    <a:pt x="354" y="1019"/>
                    <a:pt x="457" y="1019"/>
                  </a:cubicBezTo>
                  <a:cubicBezTo>
                    <a:pt x="473" y="1019"/>
                    <a:pt x="490" y="1018"/>
                    <a:pt x="506" y="1016"/>
                  </a:cubicBezTo>
                  <a:cubicBezTo>
                    <a:pt x="544" y="1006"/>
                    <a:pt x="582" y="998"/>
                    <a:pt x="620" y="990"/>
                  </a:cubicBezTo>
                  <a:cubicBezTo>
                    <a:pt x="697" y="960"/>
                    <a:pt x="761" y="914"/>
                    <a:pt x="815" y="850"/>
                  </a:cubicBezTo>
                  <a:cubicBezTo>
                    <a:pt x="844" y="824"/>
                    <a:pt x="871" y="795"/>
                    <a:pt x="899" y="768"/>
                  </a:cubicBezTo>
                  <a:cubicBezTo>
                    <a:pt x="942" y="720"/>
                    <a:pt x="969" y="665"/>
                    <a:pt x="982" y="603"/>
                  </a:cubicBezTo>
                  <a:cubicBezTo>
                    <a:pt x="1005" y="546"/>
                    <a:pt x="1011" y="487"/>
                    <a:pt x="1004" y="425"/>
                  </a:cubicBezTo>
                  <a:cubicBezTo>
                    <a:pt x="991" y="311"/>
                    <a:pt x="927" y="179"/>
                    <a:pt x="834" y="108"/>
                  </a:cubicBezTo>
                  <a:cubicBezTo>
                    <a:pt x="751" y="45"/>
                    <a:pt x="647" y="0"/>
                    <a:pt x="54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9"/>
            <p:cNvSpPr/>
            <p:nvPr/>
          </p:nvSpPr>
          <p:spPr>
            <a:xfrm>
              <a:off x="2129761" y="3846566"/>
              <a:ext cx="70211" cy="61964"/>
            </a:xfrm>
            <a:custGeom>
              <a:avLst/>
              <a:gdLst/>
              <a:ahLst/>
              <a:cxnLst/>
              <a:rect l="l" t="t" r="r" b="b"/>
              <a:pathLst>
                <a:path w="1473" h="1300" extrusionOk="0">
                  <a:moveTo>
                    <a:pt x="818" y="1"/>
                  </a:moveTo>
                  <a:cubicBezTo>
                    <a:pt x="797" y="1"/>
                    <a:pt x="776" y="2"/>
                    <a:pt x="755" y="4"/>
                  </a:cubicBezTo>
                  <a:cubicBezTo>
                    <a:pt x="715" y="9"/>
                    <a:pt x="674" y="12"/>
                    <a:pt x="635" y="20"/>
                  </a:cubicBezTo>
                  <a:cubicBezTo>
                    <a:pt x="582" y="27"/>
                    <a:pt x="515" y="43"/>
                    <a:pt x="463" y="59"/>
                  </a:cubicBezTo>
                  <a:cubicBezTo>
                    <a:pt x="454" y="62"/>
                    <a:pt x="447" y="65"/>
                    <a:pt x="437" y="69"/>
                  </a:cubicBezTo>
                  <a:lnTo>
                    <a:pt x="426" y="73"/>
                  </a:lnTo>
                  <a:cubicBezTo>
                    <a:pt x="344" y="99"/>
                    <a:pt x="275" y="143"/>
                    <a:pt x="219" y="206"/>
                  </a:cubicBezTo>
                  <a:cubicBezTo>
                    <a:pt x="176" y="247"/>
                    <a:pt x="168" y="247"/>
                    <a:pt x="148" y="279"/>
                  </a:cubicBezTo>
                  <a:cubicBezTo>
                    <a:pt x="91" y="342"/>
                    <a:pt x="55" y="414"/>
                    <a:pt x="39" y="494"/>
                  </a:cubicBezTo>
                  <a:cubicBezTo>
                    <a:pt x="9" y="569"/>
                    <a:pt x="1" y="646"/>
                    <a:pt x="11" y="726"/>
                  </a:cubicBezTo>
                  <a:cubicBezTo>
                    <a:pt x="23" y="776"/>
                    <a:pt x="34" y="827"/>
                    <a:pt x="46" y="878"/>
                  </a:cubicBezTo>
                  <a:cubicBezTo>
                    <a:pt x="85" y="981"/>
                    <a:pt x="145" y="1067"/>
                    <a:pt x="231" y="1137"/>
                  </a:cubicBezTo>
                  <a:lnTo>
                    <a:pt x="244" y="1150"/>
                  </a:lnTo>
                  <a:cubicBezTo>
                    <a:pt x="310" y="1207"/>
                    <a:pt x="383" y="1245"/>
                    <a:pt x="467" y="1262"/>
                  </a:cubicBezTo>
                  <a:cubicBezTo>
                    <a:pt x="494" y="1274"/>
                    <a:pt x="522" y="1282"/>
                    <a:pt x="552" y="1287"/>
                  </a:cubicBezTo>
                  <a:cubicBezTo>
                    <a:pt x="603" y="1296"/>
                    <a:pt x="659" y="1300"/>
                    <a:pt x="712" y="1300"/>
                  </a:cubicBezTo>
                  <a:cubicBezTo>
                    <a:pt x="729" y="1300"/>
                    <a:pt x="745" y="1300"/>
                    <a:pt x="761" y="1299"/>
                  </a:cubicBezTo>
                  <a:cubicBezTo>
                    <a:pt x="800" y="1296"/>
                    <a:pt x="841" y="1294"/>
                    <a:pt x="880" y="1290"/>
                  </a:cubicBezTo>
                  <a:cubicBezTo>
                    <a:pt x="966" y="1285"/>
                    <a:pt x="1045" y="1261"/>
                    <a:pt x="1116" y="1215"/>
                  </a:cubicBezTo>
                  <a:cubicBezTo>
                    <a:pt x="1195" y="1181"/>
                    <a:pt x="1263" y="1128"/>
                    <a:pt x="1317" y="1058"/>
                  </a:cubicBezTo>
                  <a:cubicBezTo>
                    <a:pt x="1375" y="991"/>
                    <a:pt x="1415" y="916"/>
                    <a:pt x="1432" y="831"/>
                  </a:cubicBezTo>
                  <a:cubicBezTo>
                    <a:pt x="1463" y="752"/>
                    <a:pt x="1473" y="670"/>
                    <a:pt x="1461" y="585"/>
                  </a:cubicBezTo>
                  <a:cubicBezTo>
                    <a:pt x="1437" y="418"/>
                    <a:pt x="1365" y="251"/>
                    <a:pt x="1228" y="147"/>
                  </a:cubicBezTo>
                  <a:cubicBezTo>
                    <a:pt x="1179" y="117"/>
                    <a:pt x="1129" y="86"/>
                    <a:pt x="1080" y="56"/>
                  </a:cubicBezTo>
                  <a:cubicBezTo>
                    <a:pt x="996" y="19"/>
                    <a:pt x="908" y="1"/>
                    <a:pt x="81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2020084" y="3922163"/>
              <a:ext cx="65158" cy="65396"/>
            </a:xfrm>
            <a:custGeom>
              <a:avLst/>
              <a:gdLst/>
              <a:ahLst/>
              <a:cxnLst/>
              <a:rect l="l" t="t" r="r" b="b"/>
              <a:pathLst>
                <a:path w="1367" h="1372" extrusionOk="0">
                  <a:moveTo>
                    <a:pt x="744" y="1"/>
                  </a:moveTo>
                  <a:cubicBezTo>
                    <a:pt x="697" y="1"/>
                    <a:pt x="651" y="8"/>
                    <a:pt x="606" y="23"/>
                  </a:cubicBezTo>
                  <a:cubicBezTo>
                    <a:pt x="525" y="34"/>
                    <a:pt x="454" y="65"/>
                    <a:pt x="388" y="115"/>
                  </a:cubicBezTo>
                  <a:lnTo>
                    <a:pt x="321" y="173"/>
                  </a:lnTo>
                  <a:cubicBezTo>
                    <a:pt x="313" y="181"/>
                    <a:pt x="302" y="190"/>
                    <a:pt x="293" y="199"/>
                  </a:cubicBezTo>
                  <a:cubicBezTo>
                    <a:pt x="189" y="290"/>
                    <a:pt x="117" y="348"/>
                    <a:pt x="64" y="479"/>
                  </a:cubicBezTo>
                  <a:lnTo>
                    <a:pt x="17" y="636"/>
                  </a:lnTo>
                  <a:cubicBezTo>
                    <a:pt x="1" y="719"/>
                    <a:pt x="5" y="798"/>
                    <a:pt x="30" y="877"/>
                  </a:cubicBezTo>
                  <a:cubicBezTo>
                    <a:pt x="34" y="932"/>
                    <a:pt x="54" y="984"/>
                    <a:pt x="86" y="1029"/>
                  </a:cubicBezTo>
                  <a:cubicBezTo>
                    <a:pt x="119" y="1107"/>
                    <a:pt x="172" y="1173"/>
                    <a:pt x="241" y="1227"/>
                  </a:cubicBezTo>
                  <a:cubicBezTo>
                    <a:pt x="290" y="1256"/>
                    <a:pt x="339" y="1286"/>
                    <a:pt x="386" y="1316"/>
                  </a:cubicBezTo>
                  <a:lnTo>
                    <a:pt x="543" y="1363"/>
                  </a:lnTo>
                  <a:cubicBezTo>
                    <a:pt x="575" y="1369"/>
                    <a:pt x="608" y="1372"/>
                    <a:pt x="639" y="1372"/>
                  </a:cubicBezTo>
                  <a:cubicBezTo>
                    <a:pt x="688" y="1372"/>
                    <a:pt x="736" y="1365"/>
                    <a:pt x="784" y="1350"/>
                  </a:cubicBezTo>
                  <a:cubicBezTo>
                    <a:pt x="866" y="1339"/>
                    <a:pt x="941" y="1307"/>
                    <a:pt x="1009" y="1256"/>
                  </a:cubicBezTo>
                  <a:cubicBezTo>
                    <a:pt x="1127" y="1177"/>
                    <a:pt x="1170" y="1095"/>
                    <a:pt x="1240" y="975"/>
                  </a:cubicBezTo>
                  <a:cubicBezTo>
                    <a:pt x="1247" y="965"/>
                    <a:pt x="1253" y="953"/>
                    <a:pt x="1260" y="943"/>
                  </a:cubicBezTo>
                  <a:cubicBezTo>
                    <a:pt x="1274" y="918"/>
                    <a:pt x="1290" y="892"/>
                    <a:pt x="1304" y="867"/>
                  </a:cubicBezTo>
                  <a:cubicBezTo>
                    <a:pt x="1320" y="816"/>
                    <a:pt x="1335" y="765"/>
                    <a:pt x="1350" y="714"/>
                  </a:cubicBezTo>
                  <a:cubicBezTo>
                    <a:pt x="1366" y="634"/>
                    <a:pt x="1362" y="556"/>
                    <a:pt x="1337" y="480"/>
                  </a:cubicBezTo>
                  <a:cubicBezTo>
                    <a:pt x="1332" y="426"/>
                    <a:pt x="1314" y="377"/>
                    <a:pt x="1282" y="333"/>
                  </a:cubicBezTo>
                  <a:cubicBezTo>
                    <a:pt x="1249" y="257"/>
                    <a:pt x="1200" y="193"/>
                    <a:pt x="1133" y="142"/>
                  </a:cubicBezTo>
                  <a:cubicBezTo>
                    <a:pt x="1086" y="113"/>
                    <a:pt x="1039" y="84"/>
                    <a:pt x="993" y="55"/>
                  </a:cubicBezTo>
                  <a:cubicBezTo>
                    <a:pt x="942" y="39"/>
                    <a:pt x="891" y="26"/>
                    <a:pt x="840" y="10"/>
                  </a:cubicBezTo>
                  <a:cubicBezTo>
                    <a:pt x="807" y="4"/>
                    <a:pt x="776" y="1"/>
                    <a:pt x="74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1911121" y="4075072"/>
              <a:ext cx="58056" cy="58628"/>
            </a:xfrm>
            <a:custGeom>
              <a:avLst/>
              <a:gdLst/>
              <a:ahLst/>
              <a:cxnLst/>
              <a:rect l="l" t="t" r="r" b="b"/>
              <a:pathLst>
                <a:path w="1218" h="1230" extrusionOk="0">
                  <a:moveTo>
                    <a:pt x="693" y="0"/>
                  </a:moveTo>
                  <a:cubicBezTo>
                    <a:pt x="652" y="0"/>
                    <a:pt x="613" y="6"/>
                    <a:pt x="573" y="18"/>
                  </a:cubicBezTo>
                  <a:cubicBezTo>
                    <a:pt x="505" y="27"/>
                    <a:pt x="443" y="54"/>
                    <a:pt x="388" y="96"/>
                  </a:cubicBezTo>
                  <a:cubicBezTo>
                    <a:pt x="367" y="110"/>
                    <a:pt x="348" y="125"/>
                    <a:pt x="327" y="138"/>
                  </a:cubicBezTo>
                  <a:cubicBezTo>
                    <a:pt x="327" y="138"/>
                    <a:pt x="325" y="138"/>
                    <a:pt x="325" y="139"/>
                  </a:cubicBezTo>
                  <a:cubicBezTo>
                    <a:pt x="255" y="170"/>
                    <a:pt x="194" y="216"/>
                    <a:pt x="147" y="280"/>
                  </a:cubicBezTo>
                  <a:cubicBezTo>
                    <a:pt x="145" y="283"/>
                    <a:pt x="142" y="286"/>
                    <a:pt x="139" y="289"/>
                  </a:cubicBezTo>
                  <a:cubicBezTo>
                    <a:pt x="86" y="348"/>
                    <a:pt x="52" y="416"/>
                    <a:pt x="36" y="492"/>
                  </a:cubicBezTo>
                  <a:cubicBezTo>
                    <a:pt x="9" y="561"/>
                    <a:pt x="1" y="635"/>
                    <a:pt x="10" y="711"/>
                  </a:cubicBezTo>
                  <a:cubicBezTo>
                    <a:pt x="15" y="786"/>
                    <a:pt x="37" y="858"/>
                    <a:pt x="77" y="920"/>
                  </a:cubicBezTo>
                  <a:cubicBezTo>
                    <a:pt x="107" y="991"/>
                    <a:pt x="152" y="1051"/>
                    <a:pt x="217" y="1099"/>
                  </a:cubicBezTo>
                  <a:cubicBezTo>
                    <a:pt x="318" y="1175"/>
                    <a:pt x="443" y="1230"/>
                    <a:pt x="573" y="1230"/>
                  </a:cubicBezTo>
                  <a:cubicBezTo>
                    <a:pt x="594" y="1230"/>
                    <a:pt x="616" y="1228"/>
                    <a:pt x="637" y="1225"/>
                  </a:cubicBezTo>
                  <a:cubicBezTo>
                    <a:pt x="785" y="1204"/>
                    <a:pt x="931" y="1140"/>
                    <a:pt x="1024" y="1018"/>
                  </a:cubicBezTo>
                  <a:cubicBezTo>
                    <a:pt x="1027" y="1015"/>
                    <a:pt x="1030" y="1012"/>
                    <a:pt x="1032" y="1007"/>
                  </a:cubicBezTo>
                  <a:cubicBezTo>
                    <a:pt x="1060" y="964"/>
                    <a:pt x="1086" y="920"/>
                    <a:pt x="1113" y="876"/>
                  </a:cubicBezTo>
                  <a:cubicBezTo>
                    <a:pt x="1130" y="842"/>
                    <a:pt x="1142" y="806"/>
                    <a:pt x="1150" y="770"/>
                  </a:cubicBezTo>
                  <a:lnTo>
                    <a:pt x="1166" y="734"/>
                  </a:lnTo>
                  <a:cubicBezTo>
                    <a:pt x="1178" y="691"/>
                    <a:pt x="1192" y="648"/>
                    <a:pt x="1203" y="604"/>
                  </a:cubicBezTo>
                  <a:cubicBezTo>
                    <a:pt x="1217" y="536"/>
                    <a:pt x="1213" y="471"/>
                    <a:pt x="1193" y="405"/>
                  </a:cubicBezTo>
                  <a:cubicBezTo>
                    <a:pt x="1188" y="360"/>
                    <a:pt x="1173" y="317"/>
                    <a:pt x="1147" y="282"/>
                  </a:cubicBezTo>
                  <a:cubicBezTo>
                    <a:pt x="1120" y="217"/>
                    <a:pt x="1078" y="163"/>
                    <a:pt x="1020" y="120"/>
                  </a:cubicBezTo>
                  <a:cubicBezTo>
                    <a:pt x="982" y="94"/>
                    <a:pt x="941" y="69"/>
                    <a:pt x="901" y="46"/>
                  </a:cubicBezTo>
                  <a:cubicBezTo>
                    <a:pt x="858" y="33"/>
                    <a:pt x="815" y="20"/>
                    <a:pt x="772" y="8"/>
                  </a:cubicBezTo>
                  <a:cubicBezTo>
                    <a:pt x="745" y="3"/>
                    <a:pt x="719" y="0"/>
                    <a:pt x="69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1789719" y="4187943"/>
              <a:ext cx="115969" cy="83795"/>
            </a:xfrm>
            <a:custGeom>
              <a:avLst/>
              <a:gdLst/>
              <a:ahLst/>
              <a:cxnLst/>
              <a:rect l="l" t="t" r="r" b="b"/>
              <a:pathLst>
                <a:path w="2433" h="1758" extrusionOk="0">
                  <a:moveTo>
                    <a:pt x="1171" y="0"/>
                  </a:moveTo>
                  <a:cubicBezTo>
                    <a:pt x="948" y="0"/>
                    <a:pt x="721" y="94"/>
                    <a:pt x="536" y="320"/>
                  </a:cubicBezTo>
                  <a:cubicBezTo>
                    <a:pt x="0" y="971"/>
                    <a:pt x="615" y="1758"/>
                    <a:pt x="1262" y="1758"/>
                  </a:cubicBezTo>
                  <a:cubicBezTo>
                    <a:pt x="1485" y="1758"/>
                    <a:pt x="1712" y="1664"/>
                    <a:pt x="1898" y="1439"/>
                  </a:cubicBezTo>
                  <a:cubicBezTo>
                    <a:pt x="2433" y="787"/>
                    <a:pt x="1818" y="0"/>
                    <a:pt x="11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1686715" y="4293330"/>
              <a:ext cx="39324" cy="38084"/>
            </a:xfrm>
            <a:custGeom>
              <a:avLst/>
              <a:gdLst/>
              <a:ahLst/>
              <a:cxnLst/>
              <a:rect l="l" t="t" r="r" b="b"/>
              <a:pathLst>
                <a:path w="825" h="799" extrusionOk="0">
                  <a:moveTo>
                    <a:pt x="420" y="0"/>
                  </a:moveTo>
                  <a:cubicBezTo>
                    <a:pt x="390" y="0"/>
                    <a:pt x="360" y="5"/>
                    <a:pt x="332" y="14"/>
                  </a:cubicBezTo>
                  <a:cubicBezTo>
                    <a:pt x="279" y="22"/>
                    <a:pt x="232" y="42"/>
                    <a:pt x="190" y="75"/>
                  </a:cubicBezTo>
                  <a:cubicBezTo>
                    <a:pt x="136" y="106"/>
                    <a:pt x="85" y="159"/>
                    <a:pt x="62" y="217"/>
                  </a:cubicBezTo>
                  <a:cubicBezTo>
                    <a:pt x="23" y="317"/>
                    <a:pt x="1" y="436"/>
                    <a:pt x="45" y="540"/>
                  </a:cubicBezTo>
                  <a:cubicBezTo>
                    <a:pt x="72" y="605"/>
                    <a:pt x="113" y="663"/>
                    <a:pt x="166" y="710"/>
                  </a:cubicBezTo>
                  <a:cubicBezTo>
                    <a:pt x="231" y="770"/>
                    <a:pt x="322" y="796"/>
                    <a:pt x="408" y="798"/>
                  </a:cubicBezTo>
                  <a:cubicBezTo>
                    <a:pt x="414" y="798"/>
                    <a:pt x="419" y="798"/>
                    <a:pt x="425" y="798"/>
                  </a:cubicBezTo>
                  <a:cubicBezTo>
                    <a:pt x="503" y="798"/>
                    <a:pt x="588" y="778"/>
                    <a:pt x="651" y="729"/>
                  </a:cubicBezTo>
                  <a:cubicBezTo>
                    <a:pt x="709" y="684"/>
                    <a:pt x="755" y="629"/>
                    <a:pt x="786" y="563"/>
                  </a:cubicBezTo>
                  <a:cubicBezTo>
                    <a:pt x="824" y="487"/>
                    <a:pt x="825" y="394"/>
                    <a:pt x="807" y="312"/>
                  </a:cubicBezTo>
                  <a:cubicBezTo>
                    <a:pt x="787" y="228"/>
                    <a:pt x="744" y="145"/>
                    <a:pt x="675" y="92"/>
                  </a:cubicBezTo>
                  <a:cubicBezTo>
                    <a:pt x="619" y="49"/>
                    <a:pt x="553" y="21"/>
                    <a:pt x="484" y="6"/>
                  </a:cubicBezTo>
                  <a:cubicBezTo>
                    <a:pt x="462" y="2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9"/>
            <p:cNvSpPr/>
            <p:nvPr/>
          </p:nvSpPr>
          <p:spPr>
            <a:xfrm>
              <a:off x="1570603" y="4297334"/>
              <a:ext cx="55387" cy="39991"/>
            </a:xfrm>
            <a:custGeom>
              <a:avLst/>
              <a:gdLst/>
              <a:ahLst/>
              <a:cxnLst/>
              <a:rect l="l" t="t" r="r" b="b"/>
              <a:pathLst>
                <a:path w="1162" h="839" extrusionOk="0">
                  <a:moveTo>
                    <a:pt x="559" y="1"/>
                  </a:moveTo>
                  <a:cubicBezTo>
                    <a:pt x="452" y="1"/>
                    <a:pt x="344" y="45"/>
                    <a:pt x="255" y="153"/>
                  </a:cubicBezTo>
                  <a:cubicBezTo>
                    <a:pt x="1" y="463"/>
                    <a:pt x="295" y="839"/>
                    <a:pt x="603" y="839"/>
                  </a:cubicBezTo>
                  <a:cubicBezTo>
                    <a:pt x="709" y="839"/>
                    <a:pt x="817" y="794"/>
                    <a:pt x="905" y="687"/>
                  </a:cubicBezTo>
                  <a:cubicBezTo>
                    <a:pt x="1162" y="376"/>
                    <a:pt x="868" y="1"/>
                    <a:pt x="55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9"/>
            <p:cNvSpPr/>
            <p:nvPr/>
          </p:nvSpPr>
          <p:spPr>
            <a:xfrm>
              <a:off x="2488106" y="3912487"/>
              <a:ext cx="47903" cy="34605"/>
            </a:xfrm>
            <a:custGeom>
              <a:avLst/>
              <a:gdLst/>
              <a:ahLst/>
              <a:cxnLst/>
              <a:rect l="l" t="t" r="r" b="b"/>
              <a:pathLst>
                <a:path w="1005" h="726" extrusionOk="0">
                  <a:moveTo>
                    <a:pt x="483" y="0"/>
                  </a:moveTo>
                  <a:cubicBezTo>
                    <a:pt x="391" y="0"/>
                    <a:pt x="298" y="39"/>
                    <a:pt x="221" y="131"/>
                  </a:cubicBezTo>
                  <a:cubicBezTo>
                    <a:pt x="0" y="400"/>
                    <a:pt x="255" y="726"/>
                    <a:pt x="522" y="726"/>
                  </a:cubicBezTo>
                  <a:cubicBezTo>
                    <a:pt x="614" y="726"/>
                    <a:pt x="708" y="687"/>
                    <a:pt x="784" y="594"/>
                  </a:cubicBezTo>
                  <a:cubicBezTo>
                    <a:pt x="1005" y="326"/>
                    <a:pt x="751" y="0"/>
                    <a:pt x="4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2382814" y="3900380"/>
              <a:ext cx="74500" cy="53814"/>
            </a:xfrm>
            <a:custGeom>
              <a:avLst/>
              <a:gdLst/>
              <a:ahLst/>
              <a:cxnLst/>
              <a:rect l="l" t="t" r="r" b="b"/>
              <a:pathLst>
                <a:path w="1563" h="1129" extrusionOk="0">
                  <a:moveTo>
                    <a:pt x="753" y="0"/>
                  </a:moveTo>
                  <a:cubicBezTo>
                    <a:pt x="609" y="0"/>
                    <a:pt x="464" y="61"/>
                    <a:pt x="345" y="205"/>
                  </a:cubicBezTo>
                  <a:cubicBezTo>
                    <a:pt x="1" y="623"/>
                    <a:pt x="395" y="1129"/>
                    <a:pt x="811" y="1129"/>
                  </a:cubicBezTo>
                  <a:cubicBezTo>
                    <a:pt x="954" y="1129"/>
                    <a:pt x="1100" y="1068"/>
                    <a:pt x="1219" y="924"/>
                  </a:cubicBezTo>
                  <a:cubicBezTo>
                    <a:pt x="1562" y="506"/>
                    <a:pt x="1168" y="0"/>
                    <a:pt x="7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2293156" y="3929980"/>
              <a:ext cx="51669" cy="37322"/>
            </a:xfrm>
            <a:custGeom>
              <a:avLst/>
              <a:gdLst/>
              <a:ahLst/>
              <a:cxnLst/>
              <a:rect l="l" t="t" r="r" b="b"/>
              <a:pathLst>
                <a:path w="1084" h="783" extrusionOk="0">
                  <a:moveTo>
                    <a:pt x="521" y="0"/>
                  </a:moveTo>
                  <a:cubicBezTo>
                    <a:pt x="422" y="0"/>
                    <a:pt x="321" y="42"/>
                    <a:pt x="239" y="141"/>
                  </a:cubicBezTo>
                  <a:cubicBezTo>
                    <a:pt x="1" y="432"/>
                    <a:pt x="274" y="783"/>
                    <a:pt x="562" y="783"/>
                  </a:cubicBezTo>
                  <a:cubicBezTo>
                    <a:pt x="661" y="783"/>
                    <a:pt x="762" y="741"/>
                    <a:pt x="845" y="641"/>
                  </a:cubicBezTo>
                  <a:cubicBezTo>
                    <a:pt x="1083" y="350"/>
                    <a:pt x="809" y="0"/>
                    <a:pt x="52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9"/>
            <p:cNvSpPr/>
            <p:nvPr/>
          </p:nvSpPr>
          <p:spPr>
            <a:xfrm>
              <a:off x="2168417" y="3984604"/>
              <a:ext cx="60106" cy="43423"/>
            </a:xfrm>
            <a:custGeom>
              <a:avLst/>
              <a:gdLst/>
              <a:ahLst/>
              <a:cxnLst/>
              <a:rect l="l" t="t" r="r" b="b"/>
              <a:pathLst>
                <a:path w="1261" h="911" extrusionOk="0">
                  <a:moveTo>
                    <a:pt x="608" y="0"/>
                  </a:moveTo>
                  <a:cubicBezTo>
                    <a:pt x="492" y="0"/>
                    <a:pt x="374" y="49"/>
                    <a:pt x="279" y="166"/>
                  </a:cubicBezTo>
                  <a:cubicBezTo>
                    <a:pt x="0" y="503"/>
                    <a:pt x="318" y="911"/>
                    <a:pt x="653" y="911"/>
                  </a:cubicBezTo>
                  <a:cubicBezTo>
                    <a:pt x="769" y="911"/>
                    <a:pt x="887" y="862"/>
                    <a:pt x="983" y="745"/>
                  </a:cubicBezTo>
                  <a:cubicBezTo>
                    <a:pt x="1261" y="408"/>
                    <a:pt x="942" y="0"/>
                    <a:pt x="6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9"/>
            <p:cNvSpPr/>
            <p:nvPr/>
          </p:nvSpPr>
          <p:spPr>
            <a:xfrm>
              <a:off x="2071228" y="4068066"/>
              <a:ext cx="95378" cy="91755"/>
            </a:xfrm>
            <a:custGeom>
              <a:avLst/>
              <a:gdLst/>
              <a:ahLst/>
              <a:cxnLst/>
              <a:rect l="l" t="t" r="r" b="b"/>
              <a:pathLst>
                <a:path w="2001" h="1925" extrusionOk="0">
                  <a:moveTo>
                    <a:pt x="1092" y="0"/>
                  </a:moveTo>
                  <a:cubicBezTo>
                    <a:pt x="1059" y="0"/>
                    <a:pt x="1026" y="2"/>
                    <a:pt x="993" y="7"/>
                  </a:cubicBezTo>
                  <a:cubicBezTo>
                    <a:pt x="759" y="39"/>
                    <a:pt x="534" y="142"/>
                    <a:pt x="384" y="332"/>
                  </a:cubicBezTo>
                  <a:cubicBezTo>
                    <a:pt x="304" y="435"/>
                    <a:pt x="216" y="538"/>
                    <a:pt x="161" y="660"/>
                  </a:cubicBezTo>
                  <a:cubicBezTo>
                    <a:pt x="1" y="1018"/>
                    <a:pt x="100" y="1476"/>
                    <a:pt x="405" y="1727"/>
                  </a:cubicBezTo>
                  <a:cubicBezTo>
                    <a:pt x="563" y="1856"/>
                    <a:pt x="775" y="1925"/>
                    <a:pt x="986" y="1925"/>
                  </a:cubicBezTo>
                  <a:cubicBezTo>
                    <a:pt x="1171" y="1925"/>
                    <a:pt x="1354" y="1872"/>
                    <a:pt x="1499" y="1759"/>
                  </a:cubicBezTo>
                  <a:cubicBezTo>
                    <a:pt x="1604" y="1678"/>
                    <a:pt x="1692" y="1577"/>
                    <a:pt x="1779" y="1477"/>
                  </a:cubicBezTo>
                  <a:cubicBezTo>
                    <a:pt x="1927" y="1304"/>
                    <a:pt x="2000" y="1041"/>
                    <a:pt x="1978" y="816"/>
                  </a:cubicBezTo>
                  <a:cubicBezTo>
                    <a:pt x="1958" y="596"/>
                    <a:pt x="1833" y="342"/>
                    <a:pt x="1654" y="207"/>
                  </a:cubicBezTo>
                  <a:cubicBezTo>
                    <a:pt x="1492" y="86"/>
                    <a:pt x="1295" y="0"/>
                    <a:pt x="10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9"/>
            <p:cNvSpPr/>
            <p:nvPr/>
          </p:nvSpPr>
          <p:spPr>
            <a:xfrm>
              <a:off x="2016223" y="4196618"/>
              <a:ext cx="85749" cy="85749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38" y="0"/>
                  </a:moveTo>
                  <a:cubicBezTo>
                    <a:pt x="908" y="0"/>
                    <a:pt x="877" y="2"/>
                    <a:pt x="846" y="7"/>
                  </a:cubicBezTo>
                  <a:cubicBezTo>
                    <a:pt x="633" y="37"/>
                    <a:pt x="393" y="130"/>
                    <a:pt x="268" y="316"/>
                  </a:cubicBezTo>
                  <a:cubicBezTo>
                    <a:pt x="202" y="413"/>
                    <a:pt x="125" y="510"/>
                    <a:pt x="83" y="620"/>
                  </a:cubicBezTo>
                  <a:cubicBezTo>
                    <a:pt x="62" y="690"/>
                    <a:pt x="42" y="759"/>
                    <a:pt x="21" y="828"/>
                  </a:cubicBezTo>
                  <a:cubicBezTo>
                    <a:pt x="0" y="937"/>
                    <a:pt x="7" y="1043"/>
                    <a:pt x="39" y="1147"/>
                  </a:cubicBezTo>
                  <a:cubicBezTo>
                    <a:pt x="78" y="1320"/>
                    <a:pt x="170" y="1497"/>
                    <a:pt x="316" y="1607"/>
                  </a:cubicBezTo>
                  <a:cubicBezTo>
                    <a:pt x="437" y="1696"/>
                    <a:pt x="570" y="1757"/>
                    <a:pt x="715" y="1786"/>
                  </a:cubicBezTo>
                  <a:cubicBezTo>
                    <a:pt x="757" y="1795"/>
                    <a:pt x="799" y="1799"/>
                    <a:pt x="841" y="1799"/>
                  </a:cubicBezTo>
                  <a:cubicBezTo>
                    <a:pt x="1013" y="1799"/>
                    <a:pt x="1187" y="1733"/>
                    <a:pt x="1329" y="1644"/>
                  </a:cubicBezTo>
                  <a:cubicBezTo>
                    <a:pt x="1430" y="1581"/>
                    <a:pt x="1510" y="1488"/>
                    <a:pt x="1593" y="1404"/>
                  </a:cubicBezTo>
                  <a:cubicBezTo>
                    <a:pt x="1671" y="1315"/>
                    <a:pt x="1721" y="1216"/>
                    <a:pt x="1745" y="1103"/>
                  </a:cubicBezTo>
                  <a:cubicBezTo>
                    <a:pt x="1786" y="998"/>
                    <a:pt x="1799" y="890"/>
                    <a:pt x="1783" y="776"/>
                  </a:cubicBezTo>
                  <a:cubicBezTo>
                    <a:pt x="1762" y="567"/>
                    <a:pt x="1646" y="326"/>
                    <a:pt x="1474" y="198"/>
                  </a:cubicBezTo>
                  <a:cubicBezTo>
                    <a:pt x="1321" y="83"/>
                    <a:pt x="1132" y="0"/>
                    <a:pt x="9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9"/>
            <p:cNvSpPr/>
            <p:nvPr/>
          </p:nvSpPr>
          <p:spPr>
            <a:xfrm>
              <a:off x="1945202" y="4343331"/>
              <a:ext cx="42422" cy="42994"/>
            </a:xfrm>
            <a:custGeom>
              <a:avLst/>
              <a:gdLst/>
              <a:ahLst/>
              <a:cxnLst/>
              <a:rect l="l" t="t" r="r" b="b"/>
              <a:pathLst>
                <a:path w="890" h="902" extrusionOk="0">
                  <a:moveTo>
                    <a:pt x="513" y="0"/>
                  </a:moveTo>
                  <a:cubicBezTo>
                    <a:pt x="436" y="0"/>
                    <a:pt x="348" y="26"/>
                    <a:pt x="293" y="69"/>
                  </a:cubicBezTo>
                  <a:lnTo>
                    <a:pt x="223" y="125"/>
                  </a:lnTo>
                  <a:cubicBezTo>
                    <a:pt x="212" y="132"/>
                    <a:pt x="204" y="140"/>
                    <a:pt x="193" y="148"/>
                  </a:cubicBezTo>
                  <a:cubicBezTo>
                    <a:pt x="123" y="203"/>
                    <a:pt x="78" y="252"/>
                    <a:pt x="40" y="334"/>
                  </a:cubicBezTo>
                  <a:cubicBezTo>
                    <a:pt x="4" y="414"/>
                    <a:pt x="1" y="503"/>
                    <a:pt x="19" y="587"/>
                  </a:cubicBezTo>
                  <a:cubicBezTo>
                    <a:pt x="39" y="671"/>
                    <a:pt x="82" y="756"/>
                    <a:pt x="153" y="810"/>
                  </a:cubicBezTo>
                  <a:cubicBezTo>
                    <a:pt x="211" y="851"/>
                    <a:pt x="276" y="881"/>
                    <a:pt x="346" y="895"/>
                  </a:cubicBezTo>
                  <a:cubicBezTo>
                    <a:pt x="366" y="899"/>
                    <a:pt x="386" y="901"/>
                    <a:pt x="407" y="901"/>
                  </a:cubicBezTo>
                  <a:cubicBezTo>
                    <a:pt x="489" y="901"/>
                    <a:pt x="579" y="871"/>
                    <a:pt x="641" y="827"/>
                  </a:cubicBezTo>
                  <a:cubicBezTo>
                    <a:pt x="715" y="775"/>
                    <a:pt x="753" y="721"/>
                    <a:pt x="795" y="641"/>
                  </a:cubicBezTo>
                  <a:cubicBezTo>
                    <a:pt x="799" y="630"/>
                    <a:pt x="807" y="619"/>
                    <a:pt x="812" y="607"/>
                  </a:cubicBezTo>
                  <a:cubicBezTo>
                    <a:pt x="825" y="581"/>
                    <a:pt x="838" y="555"/>
                    <a:pt x="853" y="529"/>
                  </a:cubicBezTo>
                  <a:cubicBezTo>
                    <a:pt x="861" y="497"/>
                    <a:pt x="871" y="466"/>
                    <a:pt x="880" y="436"/>
                  </a:cubicBezTo>
                  <a:cubicBezTo>
                    <a:pt x="889" y="387"/>
                    <a:pt x="886" y="339"/>
                    <a:pt x="872" y="293"/>
                  </a:cubicBezTo>
                  <a:cubicBezTo>
                    <a:pt x="854" y="215"/>
                    <a:pt x="813" y="136"/>
                    <a:pt x="748" y="86"/>
                  </a:cubicBezTo>
                  <a:cubicBezTo>
                    <a:pt x="694" y="46"/>
                    <a:pt x="634" y="18"/>
                    <a:pt x="568" y="5"/>
                  </a:cubicBezTo>
                  <a:cubicBezTo>
                    <a:pt x="551" y="2"/>
                    <a:pt x="532" y="0"/>
                    <a:pt x="51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9"/>
            <p:cNvSpPr/>
            <p:nvPr/>
          </p:nvSpPr>
          <p:spPr>
            <a:xfrm>
              <a:off x="1826087" y="4422884"/>
              <a:ext cx="78790" cy="76788"/>
            </a:xfrm>
            <a:custGeom>
              <a:avLst/>
              <a:gdLst/>
              <a:ahLst/>
              <a:cxnLst/>
              <a:rect l="l" t="t" r="r" b="b"/>
              <a:pathLst>
                <a:path w="1653" h="1611" extrusionOk="0">
                  <a:moveTo>
                    <a:pt x="910" y="1"/>
                  </a:moveTo>
                  <a:cubicBezTo>
                    <a:pt x="884" y="1"/>
                    <a:pt x="858" y="3"/>
                    <a:pt x="832" y="6"/>
                  </a:cubicBezTo>
                  <a:cubicBezTo>
                    <a:pt x="628" y="35"/>
                    <a:pt x="484" y="127"/>
                    <a:pt x="338" y="271"/>
                  </a:cubicBezTo>
                  <a:cubicBezTo>
                    <a:pt x="300" y="308"/>
                    <a:pt x="264" y="344"/>
                    <a:pt x="225" y="381"/>
                  </a:cubicBezTo>
                  <a:cubicBezTo>
                    <a:pt x="53" y="548"/>
                    <a:pt x="1" y="900"/>
                    <a:pt x="101" y="1116"/>
                  </a:cubicBezTo>
                  <a:cubicBezTo>
                    <a:pt x="157" y="1236"/>
                    <a:pt x="214" y="1356"/>
                    <a:pt x="326" y="1438"/>
                  </a:cubicBezTo>
                  <a:cubicBezTo>
                    <a:pt x="438" y="1522"/>
                    <a:pt x="548" y="1562"/>
                    <a:pt x="685" y="1596"/>
                  </a:cubicBezTo>
                  <a:cubicBezTo>
                    <a:pt x="724" y="1606"/>
                    <a:pt x="766" y="1610"/>
                    <a:pt x="809" y="1610"/>
                  </a:cubicBezTo>
                  <a:cubicBezTo>
                    <a:pt x="1023" y="1610"/>
                    <a:pt x="1273" y="1499"/>
                    <a:pt x="1384" y="1331"/>
                  </a:cubicBezTo>
                  <a:cubicBezTo>
                    <a:pt x="1412" y="1289"/>
                    <a:pt x="1440" y="1244"/>
                    <a:pt x="1470" y="1201"/>
                  </a:cubicBezTo>
                  <a:cubicBezTo>
                    <a:pt x="1579" y="1033"/>
                    <a:pt x="1653" y="873"/>
                    <a:pt x="1633" y="665"/>
                  </a:cubicBezTo>
                  <a:cubicBezTo>
                    <a:pt x="1616" y="485"/>
                    <a:pt x="1516" y="279"/>
                    <a:pt x="1369" y="169"/>
                  </a:cubicBezTo>
                  <a:cubicBezTo>
                    <a:pt x="1238" y="71"/>
                    <a:pt x="1076" y="1"/>
                    <a:pt x="91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9"/>
            <p:cNvSpPr/>
            <p:nvPr/>
          </p:nvSpPr>
          <p:spPr>
            <a:xfrm>
              <a:off x="1677658" y="4444476"/>
              <a:ext cx="68876" cy="66064"/>
            </a:xfrm>
            <a:custGeom>
              <a:avLst/>
              <a:gdLst/>
              <a:ahLst/>
              <a:cxnLst/>
              <a:rect l="l" t="t" r="r" b="b"/>
              <a:pathLst>
                <a:path w="1445" h="1386" extrusionOk="0">
                  <a:moveTo>
                    <a:pt x="625" y="0"/>
                  </a:moveTo>
                  <a:cubicBezTo>
                    <a:pt x="505" y="13"/>
                    <a:pt x="395" y="52"/>
                    <a:pt x="297" y="123"/>
                  </a:cubicBezTo>
                  <a:cubicBezTo>
                    <a:pt x="243" y="157"/>
                    <a:pt x="198" y="201"/>
                    <a:pt x="162" y="249"/>
                  </a:cubicBezTo>
                  <a:lnTo>
                    <a:pt x="162" y="248"/>
                  </a:lnTo>
                  <a:cubicBezTo>
                    <a:pt x="119" y="296"/>
                    <a:pt x="87" y="349"/>
                    <a:pt x="65" y="406"/>
                  </a:cubicBezTo>
                  <a:cubicBezTo>
                    <a:pt x="39" y="459"/>
                    <a:pt x="21" y="515"/>
                    <a:pt x="14" y="575"/>
                  </a:cubicBezTo>
                  <a:cubicBezTo>
                    <a:pt x="14" y="579"/>
                    <a:pt x="14" y="581"/>
                    <a:pt x="13" y="585"/>
                  </a:cubicBezTo>
                  <a:cubicBezTo>
                    <a:pt x="4" y="639"/>
                    <a:pt x="0" y="694"/>
                    <a:pt x="9" y="751"/>
                  </a:cubicBezTo>
                  <a:cubicBezTo>
                    <a:pt x="14" y="808"/>
                    <a:pt x="27" y="866"/>
                    <a:pt x="48" y="921"/>
                  </a:cubicBezTo>
                  <a:cubicBezTo>
                    <a:pt x="92" y="1039"/>
                    <a:pt x="161" y="1135"/>
                    <a:pt x="256" y="1214"/>
                  </a:cubicBezTo>
                  <a:cubicBezTo>
                    <a:pt x="387" y="1307"/>
                    <a:pt x="459" y="1347"/>
                    <a:pt x="616" y="1378"/>
                  </a:cubicBezTo>
                  <a:cubicBezTo>
                    <a:pt x="624" y="1379"/>
                    <a:pt x="631" y="1380"/>
                    <a:pt x="637" y="1380"/>
                  </a:cubicBezTo>
                  <a:cubicBezTo>
                    <a:pt x="693" y="1381"/>
                    <a:pt x="751" y="1384"/>
                    <a:pt x="808" y="1385"/>
                  </a:cubicBezTo>
                  <a:lnTo>
                    <a:pt x="812" y="1385"/>
                  </a:lnTo>
                  <a:cubicBezTo>
                    <a:pt x="815" y="1385"/>
                    <a:pt x="819" y="1384"/>
                    <a:pt x="821" y="1384"/>
                  </a:cubicBezTo>
                  <a:cubicBezTo>
                    <a:pt x="1002" y="1363"/>
                    <a:pt x="1170" y="1278"/>
                    <a:pt x="1285" y="1135"/>
                  </a:cubicBezTo>
                  <a:cubicBezTo>
                    <a:pt x="1360" y="1043"/>
                    <a:pt x="1411" y="933"/>
                    <a:pt x="1428" y="815"/>
                  </a:cubicBezTo>
                  <a:cubicBezTo>
                    <a:pt x="1438" y="755"/>
                    <a:pt x="1444" y="690"/>
                    <a:pt x="1433" y="630"/>
                  </a:cubicBezTo>
                  <a:cubicBezTo>
                    <a:pt x="1421" y="577"/>
                    <a:pt x="1407" y="525"/>
                    <a:pt x="1396" y="470"/>
                  </a:cubicBezTo>
                  <a:cubicBezTo>
                    <a:pt x="1369" y="389"/>
                    <a:pt x="1324" y="318"/>
                    <a:pt x="1261" y="261"/>
                  </a:cubicBezTo>
                  <a:cubicBezTo>
                    <a:pt x="1227" y="214"/>
                    <a:pt x="1183" y="177"/>
                    <a:pt x="1130" y="154"/>
                  </a:cubicBezTo>
                  <a:cubicBezTo>
                    <a:pt x="1120" y="146"/>
                    <a:pt x="1108" y="139"/>
                    <a:pt x="1096" y="131"/>
                  </a:cubicBezTo>
                  <a:cubicBezTo>
                    <a:pt x="1008" y="67"/>
                    <a:pt x="909" y="24"/>
                    <a:pt x="800" y="5"/>
                  </a:cubicBezTo>
                  <a:cubicBezTo>
                    <a:pt x="742" y="4"/>
                    <a:pt x="684" y="2"/>
                    <a:pt x="62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9"/>
            <p:cNvSpPr/>
            <p:nvPr/>
          </p:nvSpPr>
          <p:spPr>
            <a:xfrm>
              <a:off x="2246397" y="3887749"/>
              <a:ext cx="43423" cy="42660"/>
            </a:xfrm>
            <a:custGeom>
              <a:avLst/>
              <a:gdLst/>
              <a:ahLst/>
              <a:cxnLst/>
              <a:rect l="l" t="t" r="r" b="b"/>
              <a:pathLst>
                <a:path w="911" h="895" extrusionOk="0">
                  <a:moveTo>
                    <a:pt x="474" y="0"/>
                  </a:moveTo>
                  <a:cubicBezTo>
                    <a:pt x="426" y="0"/>
                    <a:pt x="378" y="9"/>
                    <a:pt x="331" y="25"/>
                  </a:cubicBezTo>
                  <a:cubicBezTo>
                    <a:pt x="261" y="52"/>
                    <a:pt x="202" y="94"/>
                    <a:pt x="153" y="152"/>
                  </a:cubicBezTo>
                  <a:cubicBezTo>
                    <a:pt x="106" y="211"/>
                    <a:pt x="77" y="277"/>
                    <a:pt x="64" y="351"/>
                  </a:cubicBezTo>
                  <a:cubicBezTo>
                    <a:pt x="53" y="398"/>
                    <a:pt x="41" y="446"/>
                    <a:pt x="30" y="493"/>
                  </a:cubicBezTo>
                  <a:cubicBezTo>
                    <a:pt x="0" y="608"/>
                    <a:pt x="63" y="743"/>
                    <a:pt x="151" y="813"/>
                  </a:cubicBezTo>
                  <a:cubicBezTo>
                    <a:pt x="209" y="862"/>
                    <a:pt x="294" y="894"/>
                    <a:pt x="375" y="894"/>
                  </a:cubicBezTo>
                  <a:cubicBezTo>
                    <a:pt x="414" y="894"/>
                    <a:pt x="453" y="887"/>
                    <a:pt x="487" y="870"/>
                  </a:cubicBezTo>
                  <a:cubicBezTo>
                    <a:pt x="531" y="849"/>
                    <a:pt x="576" y="828"/>
                    <a:pt x="619" y="807"/>
                  </a:cubicBezTo>
                  <a:cubicBezTo>
                    <a:pt x="690" y="781"/>
                    <a:pt x="749" y="739"/>
                    <a:pt x="797" y="681"/>
                  </a:cubicBezTo>
                  <a:cubicBezTo>
                    <a:pt x="844" y="623"/>
                    <a:pt x="875" y="556"/>
                    <a:pt x="886" y="482"/>
                  </a:cubicBezTo>
                  <a:cubicBezTo>
                    <a:pt x="910" y="336"/>
                    <a:pt x="853" y="188"/>
                    <a:pt x="740" y="95"/>
                  </a:cubicBezTo>
                  <a:cubicBezTo>
                    <a:pt x="664" y="33"/>
                    <a:pt x="570" y="0"/>
                    <a:pt x="47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9"/>
            <p:cNvSpPr/>
            <p:nvPr/>
          </p:nvSpPr>
          <p:spPr>
            <a:xfrm>
              <a:off x="2120466" y="3974737"/>
              <a:ext cx="25548" cy="18494"/>
            </a:xfrm>
            <a:custGeom>
              <a:avLst/>
              <a:gdLst/>
              <a:ahLst/>
              <a:cxnLst/>
              <a:rect l="l" t="t" r="r" b="b"/>
              <a:pathLst>
                <a:path w="536" h="388" extrusionOk="0">
                  <a:moveTo>
                    <a:pt x="258" y="1"/>
                  </a:moveTo>
                  <a:cubicBezTo>
                    <a:pt x="209" y="1"/>
                    <a:pt x="159" y="21"/>
                    <a:pt x="118" y="71"/>
                  </a:cubicBezTo>
                  <a:cubicBezTo>
                    <a:pt x="1" y="214"/>
                    <a:pt x="136" y="388"/>
                    <a:pt x="278" y="388"/>
                  </a:cubicBezTo>
                  <a:cubicBezTo>
                    <a:pt x="327" y="388"/>
                    <a:pt x="377" y="367"/>
                    <a:pt x="418" y="317"/>
                  </a:cubicBezTo>
                  <a:cubicBezTo>
                    <a:pt x="535" y="174"/>
                    <a:pt x="400" y="1"/>
                    <a:pt x="25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9"/>
            <p:cNvSpPr/>
            <p:nvPr/>
          </p:nvSpPr>
          <p:spPr>
            <a:xfrm>
              <a:off x="2016366" y="4098285"/>
              <a:ext cx="28742" cy="20830"/>
            </a:xfrm>
            <a:custGeom>
              <a:avLst/>
              <a:gdLst/>
              <a:ahLst/>
              <a:cxnLst/>
              <a:rect l="l" t="t" r="r" b="b"/>
              <a:pathLst>
                <a:path w="603" h="437" extrusionOk="0">
                  <a:moveTo>
                    <a:pt x="290" y="1"/>
                  </a:moveTo>
                  <a:cubicBezTo>
                    <a:pt x="235" y="1"/>
                    <a:pt x="179" y="24"/>
                    <a:pt x="132" y="80"/>
                  </a:cubicBezTo>
                  <a:cubicBezTo>
                    <a:pt x="0" y="241"/>
                    <a:pt x="153" y="436"/>
                    <a:pt x="313" y="436"/>
                  </a:cubicBezTo>
                  <a:cubicBezTo>
                    <a:pt x="369" y="436"/>
                    <a:pt x="425" y="413"/>
                    <a:pt x="470" y="357"/>
                  </a:cubicBezTo>
                  <a:cubicBezTo>
                    <a:pt x="603" y="195"/>
                    <a:pt x="451" y="1"/>
                    <a:pt x="29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9"/>
            <p:cNvSpPr/>
            <p:nvPr/>
          </p:nvSpPr>
          <p:spPr>
            <a:xfrm>
              <a:off x="1906117" y="4209249"/>
              <a:ext cx="92089" cy="66540"/>
            </a:xfrm>
            <a:custGeom>
              <a:avLst/>
              <a:gdLst/>
              <a:ahLst/>
              <a:cxnLst/>
              <a:rect l="l" t="t" r="r" b="b"/>
              <a:pathLst>
                <a:path w="1932" h="1396" extrusionOk="0">
                  <a:moveTo>
                    <a:pt x="929" y="1"/>
                  </a:moveTo>
                  <a:cubicBezTo>
                    <a:pt x="752" y="1"/>
                    <a:pt x="572" y="75"/>
                    <a:pt x="425" y="254"/>
                  </a:cubicBezTo>
                  <a:cubicBezTo>
                    <a:pt x="0" y="771"/>
                    <a:pt x="487" y="1396"/>
                    <a:pt x="1001" y="1396"/>
                  </a:cubicBezTo>
                  <a:cubicBezTo>
                    <a:pt x="1179" y="1396"/>
                    <a:pt x="1359" y="1321"/>
                    <a:pt x="1506" y="1142"/>
                  </a:cubicBezTo>
                  <a:cubicBezTo>
                    <a:pt x="1931" y="625"/>
                    <a:pt x="1443" y="1"/>
                    <a:pt x="92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9"/>
            <p:cNvSpPr/>
            <p:nvPr/>
          </p:nvSpPr>
          <p:spPr>
            <a:xfrm>
              <a:off x="1852493" y="4317020"/>
              <a:ext cx="30744" cy="30887"/>
            </a:xfrm>
            <a:custGeom>
              <a:avLst/>
              <a:gdLst/>
              <a:ahLst/>
              <a:cxnLst/>
              <a:rect l="l" t="t" r="r" b="b"/>
              <a:pathLst>
                <a:path w="645" h="648" extrusionOk="0">
                  <a:moveTo>
                    <a:pt x="351" y="0"/>
                  </a:moveTo>
                  <a:cubicBezTo>
                    <a:pt x="341" y="0"/>
                    <a:pt x="330" y="1"/>
                    <a:pt x="320" y="3"/>
                  </a:cubicBezTo>
                  <a:cubicBezTo>
                    <a:pt x="249" y="13"/>
                    <a:pt x="166" y="44"/>
                    <a:pt x="124" y="107"/>
                  </a:cubicBezTo>
                  <a:cubicBezTo>
                    <a:pt x="97" y="148"/>
                    <a:pt x="60" y="194"/>
                    <a:pt x="40" y="237"/>
                  </a:cubicBezTo>
                  <a:cubicBezTo>
                    <a:pt x="31" y="259"/>
                    <a:pt x="20" y="300"/>
                    <a:pt x="14" y="328"/>
                  </a:cubicBezTo>
                  <a:cubicBezTo>
                    <a:pt x="1" y="383"/>
                    <a:pt x="11" y="428"/>
                    <a:pt x="26" y="480"/>
                  </a:cubicBezTo>
                  <a:cubicBezTo>
                    <a:pt x="48" y="563"/>
                    <a:pt x="141" y="639"/>
                    <a:pt x="225" y="645"/>
                  </a:cubicBezTo>
                  <a:cubicBezTo>
                    <a:pt x="243" y="647"/>
                    <a:pt x="260" y="648"/>
                    <a:pt x="276" y="648"/>
                  </a:cubicBezTo>
                  <a:cubicBezTo>
                    <a:pt x="310" y="648"/>
                    <a:pt x="341" y="643"/>
                    <a:pt x="376" y="629"/>
                  </a:cubicBezTo>
                  <a:cubicBezTo>
                    <a:pt x="404" y="616"/>
                    <a:pt x="442" y="598"/>
                    <a:pt x="461" y="585"/>
                  </a:cubicBezTo>
                  <a:cubicBezTo>
                    <a:pt x="501" y="557"/>
                    <a:pt x="539" y="513"/>
                    <a:pt x="573" y="478"/>
                  </a:cubicBezTo>
                  <a:cubicBezTo>
                    <a:pt x="622" y="428"/>
                    <a:pt x="644" y="331"/>
                    <a:pt x="638" y="264"/>
                  </a:cubicBezTo>
                  <a:cubicBezTo>
                    <a:pt x="632" y="194"/>
                    <a:pt x="591" y="111"/>
                    <a:pt x="533" y="69"/>
                  </a:cubicBezTo>
                  <a:cubicBezTo>
                    <a:pt x="482" y="29"/>
                    <a:pt x="417" y="0"/>
                    <a:pt x="3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9"/>
            <p:cNvSpPr/>
            <p:nvPr/>
          </p:nvSpPr>
          <p:spPr>
            <a:xfrm>
              <a:off x="1742816" y="4345953"/>
              <a:ext cx="79601" cy="78647"/>
            </a:xfrm>
            <a:custGeom>
              <a:avLst/>
              <a:gdLst/>
              <a:ahLst/>
              <a:cxnLst/>
              <a:rect l="l" t="t" r="r" b="b"/>
              <a:pathLst>
                <a:path w="1670" h="1650" extrusionOk="0">
                  <a:moveTo>
                    <a:pt x="836" y="1"/>
                  </a:moveTo>
                  <a:cubicBezTo>
                    <a:pt x="809" y="1"/>
                    <a:pt x="782" y="2"/>
                    <a:pt x="754" y="5"/>
                  </a:cubicBezTo>
                  <a:cubicBezTo>
                    <a:pt x="686" y="21"/>
                    <a:pt x="616" y="36"/>
                    <a:pt x="548" y="52"/>
                  </a:cubicBezTo>
                  <a:cubicBezTo>
                    <a:pt x="410" y="104"/>
                    <a:pt x="292" y="187"/>
                    <a:pt x="197" y="302"/>
                  </a:cubicBezTo>
                  <a:cubicBezTo>
                    <a:pt x="122" y="387"/>
                    <a:pt x="74" y="484"/>
                    <a:pt x="51" y="593"/>
                  </a:cubicBezTo>
                  <a:cubicBezTo>
                    <a:pt x="12" y="694"/>
                    <a:pt x="1" y="797"/>
                    <a:pt x="14" y="906"/>
                  </a:cubicBezTo>
                  <a:cubicBezTo>
                    <a:pt x="22" y="1015"/>
                    <a:pt x="54" y="1116"/>
                    <a:pt x="112" y="1206"/>
                  </a:cubicBezTo>
                  <a:cubicBezTo>
                    <a:pt x="155" y="1307"/>
                    <a:pt x="222" y="1394"/>
                    <a:pt x="312" y="1462"/>
                  </a:cubicBezTo>
                  <a:cubicBezTo>
                    <a:pt x="374" y="1501"/>
                    <a:pt x="437" y="1538"/>
                    <a:pt x="500" y="1578"/>
                  </a:cubicBezTo>
                  <a:cubicBezTo>
                    <a:pt x="608" y="1625"/>
                    <a:pt x="718" y="1650"/>
                    <a:pt x="832" y="1650"/>
                  </a:cubicBezTo>
                  <a:cubicBezTo>
                    <a:pt x="860" y="1650"/>
                    <a:pt x="888" y="1648"/>
                    <a:pt x="917" y="1645"/>
                  </a:cubicBezTo>
                  <a:cubicBezTo>
                    <a:pt x="985" y="1630"/>
                    <a:pt x="1054" y="1614"/>
                    <a:pt x="1122" y="1598"/>
                  </a:cubicBezTo>
                  <a:cubicBezTo>
                    <a:pt x="1260" y="1546"/>
                    <a:pt x="1378" y="1463"/>
                    <a:pt x="1473" y="1348"/>
                  </a:cubicBezTo>
                  <a:cubicBezTo>
                    <a:pt x="1548" y="1263"/>
                    <a:pt x="1597" y="1166"/>
                    <a:pt x="1619" y="1057"/>
                  </a:cubicBezTo>
                  <a:cubicBezTo>
                    <a:pt x="1658" y="956"/>
                    <a:pt x="1669" y="853"/>
                    <a:pt x="1656" y="745"/>
                  </a:cubicBezTo>
                  <a:cubicBezTo>
                    <a:pt x="1649" y="635"/>
                    <a:pt x="1616" y="536"/>
                    <a:pt x="1558" y="445"/>
                  </a:cubicBezTo>
                  <a:cubicBezTo>
                    <a:pt x="1515" y="343"/>
                    <a:pt x="1448" y="256"/>
                    <a:pt x="1358" y="188"/>
                  </a:cubicBezTo>
                  <a:cubicBezTo>
                    <a:pt x="1296" y="149"/>
                    <a:pt x="1233" y="112"/>
                    <a:pt x="1170" y="72"/>
                  </a:cubicBezTo>
                  <a:cubicBezTo>
                    <a:pt x="1063" y="24"/>
                    <a:pt x="952" y="1"/>
                    <a:pt x="83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9"/>
            <p:cNvSpPr/>
            <p:nvPr/>
          </p:nvSpPr>
          <p:spPr>
            <a:xfrm>
              <a:off x="1656447" y="4404962"/>
              <a:ext cx="35558" cy="33413"/>
            </a:xfrm>
            <a:custGeom>
              <a:avLst/>
              <a:gdLst/>
              <a:ahLst/>
              <a:cxnLst/>
              <a:rect l="l" t="t" r="r" b="b"/>
              <a:pathLst>
                <a:path w="746" h="701" extrusionOk="0">
                  <a:moveTo>
                    <a:pt x="322" y="0"/>
                  </a:moveTo>
                  <a:cubicBezTo>
                    <a:pt x="299" y="0"/>
                    <a:pt x="276" y="3"/>
                    <a:pt x="252" y="8"/>
                  </a:cubicBezTo>
                  <a:cubicBezTo>
                    <a:pt x="188" y="22"/>
                    <a:pt x="124" y="57"/>
                    <a:pt x="83" y="110"/>
                  </a:cubicBezTo>
                  <a:cubicBezTo>
                    <a:pt x="51" y="153"/>
                    <a:pt x="29" y="203"/>
                    <a:pt x="18" y="256"/>
                  </a:cubicBezTo>
                  <a:cubicBezTo>
                    <a:pt x="1" y="338"/>
                    <a:pt x="31" y="414"/>
                    <a:pt x="71" y="482"/>
                  </a:cubicBezTo>
                  <a:cubicBezTo>
                    <a:pt x="122" y="572"/>
                    <a:pt x="234" y="621"/>
                    <a:pt x="322" y="674"/>
                  </a:cubicBezTo>
                  <a:cubicBezTo>
                    <a:pt x="346" y="682"/>
                    <a:pt x="370" y="689"/>
                    <a:pt x="395" y="696"/>
                  </a:cubicBezTo>
                  <a:cubicBezTo>
                    <a:pt x="410" y="699"/>
                    <a:pt x="424" y="701"/>
                    <a:pt x="439" y="701"/>
                  </a:cubicBezTo>
                  <a:cubicBezTo>
                    <a:pt x="462" y="701"/>
                    <a:pt x="485" y="697"/>
                    <a:pt x="507" y="690"/>
                  </a:cubicBezTo>
                  <a:cubicBezTo>
                    <a:pt x="569" y="675"/>
                    <a:pt x="632" y="644"/>
                    <a:pt x="669" y="591"/>
                  </a:cubicBezTo>
                  <a:cubicBezTo>
                    <a:pt x="701" y="550"/>
                    <a:pt x="722" y="503"/>
                    <a:pt x="732" y="450"/>
                  </a:cubicBezTo>
                  <a:cubicBezTo>
                    <a:pt x="746" y="387"/>
                    <a:pt x="726" y="283"/>
                    <a:pt x="683" y="233"/>
                  </a:cubicBezTo>
                  <a:cubicBezTo>
                    <a:pt x="614" y="156"/>
                    <a:pt x="546" y="57"/>
                    <a:pt x="445" y="24"/>
                  </a:cubicBezTo>
                  <a:cubicBezTo>
                    <a:pt x="403" y="9"/>
                    <a:pt x="364" y="0"/>
                    <a:pt x="32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9"/>
            <p:cNvSpPr/>
            <p:nvPr/>
          </p:nvSpPr>
          <p:spPr>
            <a:xfrm>
              <a:off x="1551108" y="4396239"/>
              <a:ext cx="56483" cy="40754"/>
            </a:xfrm>
            <a:custGeom>
              <a:avLst/>
              <a:gdLst/>
              <a:ahLst/>
              <a:cxnLst/>
              <a:rect l="l" t="t" r="r" b="b"/>
              <a:pathLst>
                <a:path w="1185" h="855" extrusionOk="0">
                  <a:moveTo>
                    <a:pt x="571" y="1"/>
                  </a:moveTo>
                  <a:cubicBezTo>
                    <a:pt x="462" y="1"/>
                    <a:pt x="351" y="46"/>
                    <a:pt x="261" y="156"/>
                  </a:cubicBezTo>
                  <a:cubicBezTo>
                    <a:pt x="1" y="473"/>
                    <a:pt x="300" y="855"/>
                    <a:pt x="615" y="855"/>
                  </a:cubicBezTo>
                  <a:cubicBezTo>
                    <a:pt x="724" y="855"/>
                    <a:pt x="834" y="809"/>
                    <a:pt x="924" y="700"/>
                  </a:cubicBezTo>
                  <a:cubicBezTo>
                    <a:pt x="1185" y="383"/>
                    <a:pt x="885" y="1"/>
                    <a:pt x="5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9"/>
            <p:cNvSpPr/>
            <p:nvPr/>
          </p:nvSpPr>
          <p:spPr>
            <a:xfrm>
              <a:off x="1753875" y="4499815"/>
              <a:ext cx="49000" cy="35415"/>
            </a:xfrm>
            <a:custGeom>
              <a:avLst/>
              <a:gdLst/>
              <a:ahLst/>
              <a:cxnLst/>
              <a:rect l="l" t="t" r="r" b="b"/>
              <a:pathLst>
                <a:path w="1028" h="743" extrusionOk="0">
                  <a:moveTo>
                    <a:pt x="495" y="1"/>
                  </a:moveTo>
                  <a:cubicBezTo>
                    <a:pt x="401" y="1"/>
                    <a:pt x="305" y="40"/>
                    <a:pt x="227" y="135"/>
                  </a:cubicBezTo>
                  <a:cubicBezTo>
                    <a:pt x="1" y="411"/>
                    <a:pt x="260" y="742"/>
                    <a:pt x="533" y="742"/>
                  </a:cubicBezTo>
                  <a:cubicBezTo>
                    <a:pt x="628" y="742"/>
                    <a:pt x="724" y="702"/>
                    <a:pt x="802" y="607"/>
                  </a:cubicBezTo>
                  <a:cubicBezTo>
                    <a:pt x="1028" y="333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>
            <a:xfrm>
              <a:off x="1616027" y="4547385"/>
              <a:ext cx="47093" cy="46044"/>
            </a:xfrm>
            <a:custGeom>
              <a:avLst/>
              <a:gdLst/>
              <a:ahLst/>
              <a:cxnLst/>
              <a:rect l="l" t="t" r="r" b="b"/>
              <a:pathLst>
                <a:path w="988" h="966" extrusionOk="0">
                  <a:moveTo>
                    <a:pt x="434" y="0"/>
                  </a:moveTo>
                  <a:cubicBezTo>
                    <a:pt x="421" y="0"/>
                    <a:pt x="409" y="1"/>
                    <a:pt x="396" y="2"/>
                  </a:cubicBezTo>
                  <a:cubicBezTo>
                    <a:pt x="353" y="6"/>
                    <a:pt x="306" y="19"/>
                    <a:pt x="265" y="36"/>
                  </a:cubicBezTo>
                  <a:cubicBezTo>
                    <a:pt x="202" y="63"/>
                    <a:pt x="135" y="99"/>
                    <a:pt x="92" y="156"/>
                  </a:cubicBezTo>
                  <a:cubicBezTo>
                    <a:pt x="29" y="239"/>
                    <a:pt x="5" y="328"/>
                    <a:pt x="3" y="428"/>
                  </a:cubicBezTo>
                  <a:cubicBezTo>
                    <a:pt x="1" y="489"/>
                    <a:pt x="4" y="544"/>
                    <a:pt x="30" y="604"/>
                  </a:cubicBezTo>
                  <a:cubicBezTo>
                    <a:pt x="46" y="643"/>
                    <a:pt x="70" y="682"/>
                    <a:pt x="92" y="717"/>
                  </a:cubicBezTo>
                  <a:cubicBezTo>
                    <a:pt x="103" y="734"/>
                    <a:pt x="115" y="750"/>
                    <a:pt x="127" y="769"/>
                  </a:cubicBezTo>
                  <a:cubicBezTo>
                    <a:pt x="216" y="900"/>
                    <a:pt x="361" y="966"/>
                    <a:pt x="507" y="966"/>
                  </a:cubicBezTo>
                  <a:cubicBezTo>
                    <a:pt x="644" y="966"/>
                    <a:pt x="780" y="909"/>
                    <a:pt x="872" y="796"/>
                  </a:cubicBezTo>
                  <a:cubicBezTo>
                    <a:pt x="947" y="703"/>
                    <a:pt x="988" y="572"/>
                    <a:pt x="976" y="454"/>
                  </a:cubicBezTo>
                  <a:cubicBezTo>
                    <a:pt x="961" y="289"/>
                    <a:pt x="853" y="136"/>
                    <a:pt x="700" y="70"/>
                  </a:cubicBezTo>
                  <a:cubicBezTo>
                    <a:pt x="615" y="33"/>
                    <a:pt x="527" y="0"/>
                    <a:pt x="43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1588525" y="4484610"/>
              <a:ext cx="54719" cy="55005"/>
            </a:xfrm>
            <a:custGeom>
              <a:avLst/>
              <a:gdLst/>
              <a:ahLst/>
              <a:cxnLst/>
              <a:rect l="l" t="t" r="r" b="b"/>
              <a:pathLst>
                <a:path w="1148" h="1154" extrusionOk="0">
                  <a:moveTo>
                    <a:pt x="610" y="1"/>
                  </a:moveTo>
                  <a:cubicBezTo>
                    <a:pt x="590" y="1"/>
                    <a:pt x="569" y="2"/>
                    <a:pt x="549" y="5"/>
                  </a:cubicBezTo>
                  <a:lnTo>
                    <a:pt x="416" y="35"/>
                  </a:lnTo>
                  <a:cubicBezTo>
                    <a:pt x="325" y="70"/>
                    <a:pt x="249" y="123"/>
                    <a:pt x="187" y="199"/>
                  </a:cubicBezTo>
                  <a:lnTo>
                    <a:pt x="141" y="271"/>
                  </a:lnTo>
                  <a:cubicBezTo>
                    <a:pt x="123" y="300"/>
                    <a:pt x="104" y="329"/>
                    <a:pt x="88" y="359"/>
                  </a:cubicBezTo>
                  <a:cubicBezTo>
                    <a:pt x="46" y="415"/>
                    <a:pt x="21" y="478"/>
                    <a:pt x="11" y="548"/>
                  </a:cubicBezTo>
                  <a:cubicBezTo>
                    <a:pt x="3" y="597"/>
                    <a:pt x="1" y="644"/>
                    <a:pt x="9" y="691"/>
                  </a:cubicBezTo>
                  <a:cubicBezTo>
                    <a:pt x="29" y="819"/>
                    <a:pt x="87" y="957"/>
                    <a:pt x="193" y="1038"/>
                  </a:cubicBezTo>
                  <a:cubicBezTo>
                    <a:pt x="231" y="1061"/>
                    <a:pt x="271" y="1086"/>
                    <a:pt x="310" y="1109"/>
                  </a:cubicBezTo>
                  <a:cubicBezTo>
                    <a:pt x="377" y="1139"/>
                    <a:pt x="446" y="1154"/>
                    <a:pt x="518" y="1154"/>
                  </a:cubicBezTo>
                  <a:cubicBezTo>
                    <a:pt x="535" y="1154"/>
                    <a:pt x="552" y="1153"/>
                    <a:pt x="569" y="1151"/>
                  </a:cubicBezTo>
                  <a:cubicBezTo>
                    <a:pt x="660" y="1148"/>
                    <a:pt x="751" y="1107"/>
                    <a:pt x="828" y="1059"/>
                  </a:cubicBezTo>
                  <a:cubicBezTo>
                    <a:pt x="864" y="1035"/>
                    <a:pt x="915" y="979"/>
                    <a:pt x="955" y="941"/>
                  </a:cubicBezTo>
                  <a:lnTo>
                    <a:pt x="1018" y="882"/>
                  </a:lnTo>
                  <a:cubicBezTo>
                    <a:pt x="1068" y="827"/>
                    <a:pt x="1099" y="763"/>
                    <a:pt x="1114" y="693"/>
                  </a:cubicBezTo>
                  <a:cubicBezTo>
                    <a:pt x="1140" y="627"/>
                    <a:pt x="1147" y="559"/>
                    <a:pt x="1137" y="489"/>
                  </a:cubicBezTo>
                  <a:cubicBezTo>
                    <a:pt x="1133" y="416"/>
                    <a:pt x="1113" y="353"/>
                    <a:pt x="1074" y="292"/>
                  </a:cubicBezTo>
                  <a:cubicBezTo>
                    <a:pt x="1046" y="225"/>
                    <a:pt x="1003" y="169"/>
                    <a:pt x="943" y="124"/>
                  </a:cubicBezTo>
                  <a:cubicBezTo>
                    <a:pt x="848" y="52"/>
                    <a:pt x="731" y="1"/>
                    <a:pt x="61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0" name="Google Shape;2330;p29"/>
          <p:cNvGrpSpPr/>
          <p:nvPr/>
        </p:nvGrpSpPr>
        <p:grpSpPr>
          <a:xfrm rot="-917266" flipH="1">
            <a:off x="5635953" y="4249988"/>
            <a:ext cx="640431" cy="564330"/>
            <a:chOff x="2006404" y="4069782"/>
            <a:chExt cx="447431" cy="394237"/>
          </a:xfrm>
        </p:grpSpPr>
        <p:sp>
          <p:nvSpPr>
            <p:cNvPr id="2331" name="Google Shape;2331;p29"/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29"/>
          <p:cNvGrpSpPr/>
          <p:nvPr/>
        </p:nvGrpSpPr>
        <p:grpSpPr>
          <a:xfrm rot="2211803">
            <a:off x="17163" y="3426729"/>
            <a:ext cx="1134366" cy="2210848"/>
            <a:chOff x="1099958" y="4292329"/>
            <a:chExt cx="269021" cy="524315"/>
          </a:xfrm>
        </p:grpSpPr>
        <p:sp>
          <p:nvSpPr>
            <p:cNvPr id="2344" name="Google Shape;2344;p29"/>
            <p:cNvSpPr/>
            <p:nvPr/>
          </p:nvSpPr>
          <p:spPr>
            <a:xfrm>
              <a:off x="1184754" y="4370452"/>
              <a:ext cx="132652" cy="261395"/>
            </a:xfrm>
            <a:custGeom>
              <a:avLst/>
              <a:gdLst/>
              <a:ahLst/>
              <a:cxnLst/>
              <a:rect l="l" t="t" r="r" b="b"/>
              <a:pathLst>
                <a:path w="2783" h="5484" extrusionOk="0">
                  <a:moveTo>
                    <a:pt x="2497" y="1"/>
                  </a:moveTo>
                  <a:cubicBezTo>
                    <a:pt x="2488" y="1"/>
                    <a:pt x="2478" y="13"/>
                    <a:pt x="2484" y="23"/>
                  </a:cubicBezTo>
                  <a:cubicBezTo>
                    <a:pt x="2691" y="432"/>
                    <a:pt x="2638" y="968"/>
                    <a:pt x="2560" y="1403"/>
                  </a:cubicBezTo>
                  <a:cubicBezTo>
                    <a:pt x="2489" y="1802"/>
                    <a:pt x="2365" y="2189"/>
                    <a:pt x="2220" y="2565"/>
                  </a:cubicBezTo>
                  <a:cubicBezTo>
                    <a:pt x="1926" y="3330"/>
                    <a:pt x="1607" y="4162"/>
                    <a:pt x="1102" y="4816"/>
                  </a:cubicBezTo>
                  <a:cubicBezTo>
                    <a:pt x="976" y="4979"/>
                    <a:pt x="829" y="5166"/>
                    <a:pt x="651" y="5277"/>
                  </a:cubicBezTo>
                  <a:cubicBezTo>
                    <a:pt x="569" y="5328"/>
                    <a:pt x="501" y="5350"/>
                    <a:pt x="445" y="5350"/>
                  </a:cubicBezTo>
                  <a:cubicBezTo>
                    <a:pt x="222" y="5350"/>
                    <a:pt x="188" y="5001"/>
                    <a:pt x="204" y="4797"/>
                  </a:cubicBezTo>
                  <a:cubicBezTo>
                    <a:pt x="235" y="4382"/>
                    <a:pt x="321" y="3966"/>
                    <a:pt x="451" y="3570"/>
                  </a:cubicBezTo>
                  <a:cubicBezTo>
                    <a:pt x="518" y="3364"/>
                    <a:pt x="597" y="3164"/>
                    <a:pt x="688" y="2970"/>
                  </a:cubicBezTo>
                  <a:cubicBezTo>
                    <a:pt x="754" y="2829"/>
                    <a:pt x="874" y="2488"/>
                    <a:pt x="1016" y="2404"/>
                  </a:cubicBezTo>
                  <a:cubicBezTo>
                    <a:pt x="1057" y="2380"/>
                    <a:pt x="1092" y="2369"/>
                    <a:pt x="1122" y="2369"/>
                  </a:cubicBezTo>
                  <a:cubicBezTo>
                    <a:pt x="1349" y="2369"/>
                    <a:pt x="1260" y="3008"/>
                    <a:pt x="1243" y="3107"/>
                  </a:cubicBezTo>
                  <a:cubicBezTo>
                    <a:pt x="1206" y="3337"/>
                    <a:pt x="1133" y="3557"/>
                    <a:pt x="1036" y="3768"/>
                  </a:cubicBezTo>
                  <a:cubicBezTo>
                    <a:pt x="1035" y="3770"/>
                    <a:pt x="1036" y="3772"/>
                    <a:pt x="1038" y="3772"/>
                  </a:cubicBezTo>
                  <a:cubicBezTo>
                    <a:pt x="1038" y="3772"/>
                    <a:pt x="1039" y="3771"/>
                    <a:pt x="1039" y="3770"/>
                  </a:cubicBezTo>
                  <a:cubicBezTo>
                    <a:pt x="1224" y="3403"/>
                    <a:pt x="1320" y="3002"/>
                    <a:pt x="1303" y="2591"/>
                  </a:cubicBezTo>
                  <a:cubicBezTo>
                    <a:pt x="1297" y="2440"/>
                    <a:pt x="1245" y="2289"/>
                    <a:pt x="1132" y="2289"/>
                  </a:cubicBezTo>
                  <a:cubicBezTo>
                    <a:pt x="1090" y="2289"/>
                    <a:pt x="1040" y="2310"/>
                    <a:pt x="981" y="2360"/>
                  </a:cubicBezTo>
                  <a:cubicBezTo>
                    <a:pt x="865" y="2456"/>
                    <a:pt x="797" y="2613"/>
                    <a:pt x="727" y="2740"/>
                  </a:cubicBezTo>
                  <a:cubicBezTo>
                    <a:pt x="619" y="2936"/>
                    <a:pt x="525" y="3137"/>
                    <a:pt x="442" y="3344"/>
                  </a:cubicBezTo>
                  <a:cubicBezTo>
                    <a:pt x="280" y="3754"/>
                    <a:pt x="168" y="4182"/>
                    <a:pt x="110" y="4618"/>
                  </a:cubicBezTo>
                  <a:cubicBezTo>
                    <a:pt x="75" y="4867"/>
                    <a:pt x="1" y="5261"/>
                    <a:pt x="254" y="5428"/>
                  </a:cubicBezTo>
                  <a:cubicBezTo>
                    <a:pt x="314" y="5467"/>
                    <a:pt x="376" y="5483"/>
                    <a:pt x="437" y="5483"/>
                  </a:cubicBezTo>
                  <a:cubicBezTo>
                    <a:pt x="668" y="5483"/>
                    <a:pt x="896" y="5248"/>
                    <a:pt x="1036" y="5095"/>
                  </a:cubicBezTo>
                  <a:cubicBezTo>
                    <a:pt x="1622" y="4449"/>
                    <a:pt x="1949" y="3574"/>
                    <a:pt x="2271" y="2776"/>
                  </a:cubicBezTo>
                  <a:cubicBezTo>
                    <a:pt x="2470" y="2283"/>
                    <a:pt x="2646" y="1771"/>
                    <a:pt x="2707" y="1239"/>
                  </a:cubicBezTo>
                  <a:cubicBezTo>
                    <a:pt x="2751" y="834"/>
                    <a:pt x="2782" y="336"/>
                    <a:pt x="2507" y="6"/>
                  </a:cubicBezTo>
                  <a:cubicBezTo>
                    <a:pt x="2504" y="2"/>
                    <a:pt x="2501" y="1"/>
                    <a:pt x="249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1131894" y="4364399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6" y="0"/>
                  </a:moveTo>
                  <a:cubicBezTo>
                    <a:pt x="3043" y="0"/>
                    <a:pt x="3040" y="1"/>
                    <a:pt x="3037" y="3"/>
                  </a:cubicBezTo>
                  <a:cubicBezTo>
                    <a:pt x="2236" y="566"/>
                    <a:pt x="1744" y="1459"/>
                    <a:pt x="1369" y="2342"/>
                  </a:cubicBezTo>
                  <a:cubicBezTo>
                    <a:pt x="922" y="3396"/>
                    <a:pt x="504" y="4521"/>
                    <a:pt x="327" y="5657"/>
                  </a:cubicBezTo>
                  <a:cubicBezTo>
                    <a:pt x="240" y="6209"/>
                    <a:pt x="1" y="7896"/>
                    <a:pt x="925" y="7896"/>
                  </a:cubicBezTo>
                  <a:cubicBezTo>
                    <a:pt x="953" y="7896"/>
                    <a:pt x="981" y="7894"/>
                    <a:pt x="1010" y="7891"/>
                  </a:cubicBezTo>
                  <a:cubicBezTo>
                    <a:pt x="1497" y="7842"/>
                    <a:pt x="1801" y="7342"/>
                    <a:pt x="2061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2"/>
                    <a:pt x="4044" y="3286"/>
                    <a:pt x="4262" y="2061"/>
                  </a:cubicBezTo>
                  <a:cubicBezTo>
                    <a:pt x="4266" y="2042"/>
                    <a:pt x="4251" y="2030"/>
                    <a:pt x="4238" y="2030"/>
                  </a:cubicBezTo>
                  <a:cubicBezTo>
                    <a:pt x="4228" y="2030"/>
                    <a:pt x="4219" y="2035"/>
                    <a:pt x="4216" y="2048"/>
                  </a:cubicBezTo>
                  <a:cubicBezTo>
                    <a:pt x="3694" y="3959"/>
                    <a:pt x="2944" y="5796"/>
                    <a:pt x="1648" y="7325"/>
                  </a:cubicBezTo>
                  <a:cubicBezTo>
                    <a:pt x="1475" y="7529"/>
                    <a:pt x="1264" y="7734"/>
                    <a:pt x="982" y="7753"/>
                  </a:cubicBezTo>
                  <a:cubicBezTo>
                    <a:pt x="968" y="7754"/>
                    <a:pt x="955" y="7754"/>
                    <a:pt x="942" y="7754"/>
                  </a:cubicBezTo>
                  <a:cubicBezTo>
                    <a:pt x="605" y="7754"/>
                    <a:pt x="470" y="7457"/>
                    <a:pt x="424" y="7158"/>
                  </a:cubicBezTo>
                  <a:cubicBezTo>
                    <a:pt x="339" y="6614"/>
                    <a:pt x="383" y="6039"/>
                    <a:pt x="478" y="5500"/>
                  </a:cubicBezTo>
                  <a:cubicBezTo>
                    <a:pt x="654" y="4508"/>
                    <a:pt x="1003" y="3536"/>
                    <a:pt x="1377" y="2602"/>
                  </a:cubicBezTo>
                  <a:cubicBezTo>
                    <a:pt x="1765" y="1630"/>
                    <a:pt x="2272" y="737"/>
                    <a:pt x="3058" y="29"/>
                  </a:cubicBezTo>
                  <a:cubicBezTo>
                    <a:pt x="3070" y="19"/>
                    <a:pt x="3059" y="0"/>
                    <a:pt x="30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1163782" y="4292329"/>
              <a:ext cx="186418" cy="213158"/>
            </a:xfrm>
            <a:custGeom>
              <a:avLst/>
              <a:gdLst/>
              <a:ahLst/>
              <a:cxnLst/>
              <a:rect l="l" t="t" r="r" b="b"/>
              <a:pathLst>
                <a:path w="3911" h="4472" extrusionOk="0">
                  <a:moveTo>
                    <a:pt x="2936" y="1"/>
                  </a:moveTo>
                  <a:cubicBezTo>
                    <a:pt x="2682" y="1"/>
                    <a:pt x="2463" y="176"/>
                    <a:pt x="2296" y="354"/>
                  </a:cubicBezTo>
                  <a:cubicBezTo>
                    <a:pt x="1776" y="906"/>
                    <a:pt x="1347" y="1577"/>
                    <a:pt x="971" y="2230"/>
                  </a:cubicBezTo>
                  <a:cubicBezTo>
                    <a:pt x="577" y="2921"/>
                    <a:pt x="225" y="3660"/>
                    <a:pt x="8" y="4428"/>
                  </a:cubicBezTo>
                  <a:cubicBezTo>
                    <a:pt x="1" y="4455"/>
                    <a:pt x="21" y="4472"/>
                    <a:pt x="42" y="4472"/>
                  </a:cubicBezTo>
                  <a:cubicBezTo>
                    <a:pt x="56" y="4472"/>
                    <a:pt x="71" y="4464"/>
                    <a:pt x="78" y="4447"/>
                  </a:cubicBezTo>
                  <a:cubicBezTo>
                    <a:pt x="558" y="3231"/>
                    <a:pt x="1102" y="2076"/>
                    <a:pt x="1885" y="1021"/>
                  </a:cubicBezTo>
                  <a:cubicBezTo>
                    <a:pt x="2079" y="759"/>
                    <a:pt x="2279" y="466"/>
                    <a:pt x="2535" y="260"/>
                  </a:cubicBezTo>
                  <a:cubicBezTo>
                    <a:pt x="2671" y="151"/>
                    <a:pt x="2810" y="101"/>
                    <a:pt x="2942" y="101"/>
                  </a:cubicBezTo>
                  <a:cubicBezTo>
                    <a:pt x="3162" y="101"/>
                    <a:pt x="3363" y="239"/>
                    <a:pt x="3499" y="478"/>
                  </a:cubicBezTo>
                  <a:cubicBezTo>
                    <a:pt x="3850" y="1097"/>
                    <a:pt x="3863" y="1932"/>
                    <a:pt x="3745" y="2615"/>
                  </a:cubicBezTo>
                  <a:cubicBezTo>
                    <a:pt x="3744" y="2620"/>
                    <a:pt x="3748" y="2624"/>
                    <a:pt x="3752" y="2624"/>
                  </a:cubicBezTo>
                  <a:cubicBezTo>
                    <a:pt x="3754" y="2624"/>
                    <a:pt x="3756" y="2623"/>
                    <a:pt x="3756" y="2619"/>
                  </a:cubicBezTo>
                  <a:cubicBezTo>
                    <a:pt x="3911" y="1923"/>
                    <a:pt x="3886" y="1093"/>
                    <a:pt x="3545" y="451"/>
                  </a:cubicBezTo>
                  <a:cubicBezTo>
                    <a:pt x="3432" y="241"/>
                    <a:pt x="3257" y="37"/>
                    <a:pt x="3006" y="6"/>
                  </a:cubicBezTo>
                  <a:cubicBezTo>
                    <a:pt x="2983" y="2"/>
                    <a:pt x="2959" y="1"/>
                    <a:pt x="293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1099958" y="4550674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5" y="1"/>
                  </a:moveTo>
                  <a:cubicBezTo>
                    <a:pt x="1093" y="1"/>
                    <a:pt x="1091" y="2"/>
                    <a:pt x="1090" y="4"/>
                  </a:cubicBezTo>
                  <a:cubicBezTo>
                    <a:pt x="468" y="1407"/>
                    <a:pt x="0" y="3107"/>
                    <a:pt x="352" y="4642"/>
                  </a:cubicBezTo>
                  <a:cubicBezTo>
                    <a:pt x="450" y="5070"/>
                    <a:pt x="775" y="5580"/>
                    <a:pt x="1237" y="5580"/>
                  </a:cubicBezTo>
                  <a:cubicBezTo>
                    <a:pt x="1321" y="5580"/>
                    <a:pt x="1410" y="5563"/>
                    <a:pt x="1502" y="5525"/>
                  </a:cubicBezTo>
                  <a:cubicBezTo>
                    <a:pt x="1810" y="5401"/>
                    <a:pt x="2068" y="5081"/>
                    <a:pt x="2277" y="4835"/>
                  </a:cubicBezTo>
                  <a:cubicBezTo>
                    <a:pt x="2523" y="4544"/>
                    <a:pt x="2727" y="4232"/>
                    <a:pt x="2899" y="3893"/>
                  </a:cubicBezTo>
                  <a:cubicBezTo>
                    <a:pt x="2910" y="3871"/>
                    <a:pt x="2891" y="3851"/>
                    <a:pt x="2872" y="3851"/>
                  </a:cubicBezTo>
                  <a:cubicBezTo>
                    <a:pt x="2864" y="3851"/>
                    <a:pt x="2855" y="3855"/>
                    <a:pt x="2850" y="3864"/>
                  </a:cubicBezTo>
                  <a:cubicBezTo>
                    <a:pt x="2534" y="4389"/>
                    <a:pt x="2120" y="5012"/>
                    <a:pt x="1598" y="5352"/>
                  </a:cubicBezTo>
                  <a:cubicBezTo>
                    <a:pt x="1482" y="5427"/>
                    <a:pt x="1364" y="5460"/>
                    <a:pt x="1250" y="5460"/>
                  </a:cubicBezTo>
                  <a:cubicBezTo>
                    <a:pt x="975" y="5460"/>
                    <a:pt x="721" y="5269"/>
                    <a:pt x="581" y="5002"/>
                  </a:cubicBezTo>
                  <a:cubicBezTo>
                    <a:pt x="416" y="4686"/>
                    <a:pt x="371" y="4301"/>
                    <a:pt x="339" y="3952"/>
                  </a:cubicBezTo>
                  <a:cubicBezTo>
                    <a:pt x="215" y="2583"/>
                    <a:pt x="622" y="1272"/>
                    <a:pt x="1100" y="8"/>
                  </a:cubicBezTo>
                  <a:cubicBezTo>
                    <a:pt x="1102" y="4"/>
                    <a:pt x="1099" y="1"/>
                    <a:pt x="109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1322268" y="4387755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7" y="33"/>
                  </a:cubicBezTo>
                  <a:cubicBezTo>
                    <a:pt x="776" y="1427"/>
                    <a:pt x="507" y="2735"/>
                    <a:pt x="2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3" y="4045"/>
                  </a:cubicBezTo>
                  <a:cubicBezTo>
                    <a:pt x="573" y="2804"/>
                    <a:pt x="925" y="1397"/>
                    <a:pt x="954" y="33"/>
                  </a:cubicBezTo>
                  <a:cubicBezTo>
                    <a:pt x="955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1249960" y="4323741"/>
              <a:ext cx="78838" cy="53385"/>
            </a:xfrm>
            <a:custGeom>
              <a:avLst/>
              <a:gdLst/>
              <a:ahLst/>
              <a:cxnLst/>
              <a:rect l="l" t="t" r="r" b="b"/>
              <a:pathLst>
                <a:path w="1654" h="1120" extrusionOk="0">
                  <a:moveTo>
                    <a:pt x="1003" y="1"/>
                  </a:moveTo>
                  <a:cubicBezTo>
                    <a:pt x="837" y="1"/>
                    <a:pt x="699" y="129"/>
                    <a:pt x="577" y="229"/>
                  </a:cubicBezTo>
                  <a:cubicBezTo>
                    <a:pt x="354" y="414"/>
                    <a:pt x="165" y="626"/>
                    <a:pt x="3" y="864"/>
                  </a:cubicBezTo>
                  <a:cubicBezTo>
                    <a:pt x="1" y="867"/>
                    <a:pt x="4" y="872"/>
                    <a:pt x="7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6"/>
                    <a:pt x="479" y="279"/>
                    <a:pt x="771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7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4"/>
                    <a:pt x="1622" y="1103"/>
                  </a:cubicBezTo>
                  <a:cubicBezTo>
                    <a:pt x="1654" y="755"/>
                    <a:pt x="1472" y="40"/>
                    <a:pt x="1031" y="2"/>
                  </a:cubicBezTo>
                  <a:cubicBezTo>
                    <a:pt x="1022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1229893" y="4446907"/>
              <a:ext cx="59200" cy="139086"/>
            </a:xfrm>
            <a:custGeom>
              <a:avLst/>
              <a:gdLst/>
              <a:ahLst/>
              <a:cxnLst/>
              <a:rect l="l" t="t" r="r" b="b"/>
              <a:pathLst>
                <a:path w="1242" h="2918" extrusionOk="0">
                  <a:moveTo>
                    <a:pt x="1224" y="0"/>
                  </a:moveTo>
                  <a:cubicBezTo>
                    <a:pt x="1218" y="0"/>
                    <a:pt x="1212" y="3"/>
                    <a:pt x="1209" y="11"/>
                  </a:cubicBezTo>
                  <a:cubicBezTo>
                    <a:pt x="897" y="1023"/>
                    <a:pt x="514" y="1983"/>
                    <a:pt x="2" y="2913"/>
                  </a:cubicBezTo>
                  <a:cubicBezTo>
                    <a:pt x="1" y="2915"/>
                    <a:pt x="3" y="2918"/>
                    <a:pt x="6" y="2918"/>
                  </a:cubicBezTo>
                  <a:cubicBezTo>
                    <a:pt x="7" y="2918"/>
                    <a:pt x="8" y="2917"/>
                    <a:pt x="8" y="2916"/>
                  </a:cubicBezTo>
                  <a:cubicBezTo>
                    <a:pt x="557" y="2029"/>
                    <a:pt x="995" y="1036"/>
                    <a:pt x="1238" y="20"/>
                  </a:cubicBezTo>
                  <a:cubicBezTo>
                    <a:pt x="1242" y="8"/>
                    <a:pt x="1233" y="0"/>
                    <a:pt x="12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1161113" y="4612734"/>
              <a:ext cx="45139" cy="75263"/>
            </a:xfrm>
            <a:custGeom>
              <a:avLst/>
              <a:gdLst/>
              <a:ahLst/>
              <a:cxnLst/>
              <a:rect l="l" t="t" r="r" b="b"/>
              <a:pathLst>
                <a:path w="947" h="1579" extrusionOk="0">
                  <a:moveTo>
                    <a:pt x="262" y="1"/>
                  </a:moveTo>
                  <a:cubicBezTo>
                    <a:pt x="260" y="1"/>
                    <a:pt x="257" y="2"/>
                    <a:pt x="257" y="5"/>
                  </a:cubicBezTo>
                  <a:cubicBezTo>
                    <a:pt x="264" y="436"/>
                    <a:pt x="0" y="963"/>
                    <a:pt x="268" y="1362"/>
                  </a:cubicBezTo>
                  <a:cubicBezTo>
                    <a:pt x="356" y="1492"/>
                    <a:pt x="515" y="1578"/>
                    <a:pt x="667" y="1578"/>
                  </a:cubicBezTo>
                  <a:cubicBezTo>
                    <a:pt x="767" y="1578"/>
                    <a:pt x="864" y="1541"/>
                    <a:pt x="936" y="1456"/>
                  </a:cubicBezTo>
                  <a:cubicBezTo>
                    <a:pt x="946" y="1442"/>
                    <a:pt x="936" y="1427"/>
                    <a:pt x="923" y="1427"/>
                  </a:cubicBezTo>
                  <a:cubicBezTo>
                    <a:pt x="919" y="1427"/>
                    <a:pt x="915" y="1428"/>
                    <a:pt x="911" y="1431"/>
                  </a:cubicBezTo>
                  <a:cubicBezTo>
                    <a:pt x="834" y="1493"/>
                    <a:pt x="748" y="1522"/>
                    <a:pt x="663" y="1522"/>
                  </a:cubicBezTo>
                  <a:cubicBezTo>
                    <a:pt x="539" y="1522"/>
                    <a:pt x="418" y="1462"/>
                    <a:pt x="330" y="1358"/>
                  </a:cubicBezTo>
                  <a:cubicBezTo>
                    <a:pt x="208" y="1211"/>
                    <a:pt x="187" y="1007"/>
                    <a:pt x="194" y="824"/>
                  </a:cubicBezTo>
                  <a:cubicBezTo>
                    <a:pt x="206" y="549"/>
                    <a:pt x="282" y="284"/>
                    <a:pt x="267" y="5"/>
                  </a:cubicBezTo>
                  <a:cubicBezTo>
                    <a:pt x="267" y="2"/>
                    <a:pt x="265" y="1"/>
                    <a:pt x="26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1153820" y="4722077"/>
              <a:ext cx="78361" cy="52050"/>
            </a:xfrm>
            <a:custGeom>
              <a:avLst/>
              <a:gdLst/>
              <a:ahLst/>
              <a:cxnLst/>
              <a:rect l="l" t="t" r="r" b="b"/>
              <a:pathLst>
                <a:path w="1644" h="1092" extrusionOk="0">
                  <a:moveTo>
                    <a:pt x="1627" y="1"/>
                  </a:moveTo>
                  <a:cubicBezTo>
                    <a:pt x="1624" y="1"/>
                    <a:pt x="1621" y="2"/>
                    <a:pt x="1619" y="4"/>
                  </a:cubicBezTo>
                  <a:cubicBezTo>
                    <a:pt x="1149" y="471"/>
                    <a:pt x="683" y="964"/>
                    <a:pt x="2" y="1090"/>
                  </a:cubicBezTo>
                  <a:cubicBezTo>
                    <a:pt x="1" y="1090"/>
                    <a:pt x="1" y="1092"/>
                    <a:pt x="2" y="1092"/>
                  </a:cubicBezTo>
                  <a:cubicBezTo>
                    <a:pt x="678" y="1008"/>
                    <a:pt x="1200" y="508"/>
                    <a:pt x="1636" y="20"/>
                  </a:cubicBezTo>
                  <a:cubicBezTo>
                    <a:pt x="1643" y="12"/>
                    <a:pt x="1635" y="1"/>
                    <a:pt x="162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1285423" y="4422312"/>
              <a:ext cx="4528" cy="5672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48" y="1"/>
                  </a:moveTo>
                  <a:cubicBezTo>
                    <a:pt x="35" y="1"/>
                    <a:pt x="22" y="8"/>
                    <a:pt x="18" y="23"/>
                  </a:cubicBezTo>
                  <a:cubicBezTo>
                    <a:pt x="14" y="38"/>
                    <a:pt x="11" y="53"/>
                    <a:pt x="6" y="65"/>
                  </a:cubicBezTo>
                  <a:cubicBezTo>
                    <a:pt x="0" y="91"/>
                    <a:pt x="20" y="119"/>
                    <a:pt x="47" y="119"/>
                  </a:cubicBezTo>
                  <a:cubicBezTo>
                    <a:pt x="76" y="119"/>
                    <a:pt x="94" y="91"/>
                    <a:pt x="88" y="65"/>
                  </a:cubicBezTo>
                  <a:cubicBezTo>
                    <a:pt x="84" y="51"/>
                    <a:pt x="81" y="37"/>
                    <a:pt x="78" y="23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1282420" y="4392712"/>
              <a:ext cx="11916" cy="10391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08" y="0"/>
                  </a:moveTo>
                  <a:cubicBezTo>
                    <a:pt x="82" y="0"/>
                    <a:pt x="51" y="15"/>
                    <a:pt x="33" y="32"/>
                  </a:cubicBezTo>
                  <a:cubicBezTo>
                    <a:pt x="15" y="51"/>
                    <a:pt x="0" y="82"/>
                    <a:pt x="1" y="109"/>
                  </a:cubicBezTo>
                  <a:cubicBezTo>
                    <a:pt x="3" y="138"/>
                    <a:pt x="12" y="167"/>
                    <a:pt x="33" y="187"/>
                  </a:cubicBezTo>
                  <a:cubicBezTo>
                    <a:pt x="52" y="203"/>
                    <a:pt x="77" y="218"/>
                    <a:pt x="103" y="218"/>
                  </a:cubicBezTo>
                  <a:cubicBezTo>
                    <a:pt x="105" y="218"/>
                    <a:pt x="108" y="218"/>
                    <a:pt x="110" y="217"/>
                  </a:cubicBezTo>
                  <a:cubicBezTo>
                    <a:pt x="127" y="216"/>
                    <a:pt x="143" y="216"/>
                    <a:pt x="161" y="213"/>
                  </a:cubicBezTo>
                  <a:cubicBezTo>
                    <a:pt x="184" y="208"/>
                    <a:pt x="202" y="195"/>
                    <a:pt x="219" y="180"/>
                  </a:cubicBezTo>
                  <a:cubicBezTo>
                    <a:pt x="236" y="164"/>
                    <a:pt x="249" y="132"/>
                    <a:pt x="247" y="109"/>
                  </a:cubicBezTo>
                  <a:cubicBezTo>
                    <a:pt x="246" y="83"/>
                    <a:pt x="239" y="57"/>
                    <a:pt x="219" y="38"/>
                  </a:cubicBezTo>
                  <a:cubicBezTo>
                    <a:pt x="202" y="23"/>
                    <a:pt x="182" y="11"/>
                    <a:pt x="161" y="6"/>
                  </a:cubicBezTo>
                  <a:cubicBezTo>
                    <a:pt x="145" y="2"/>
                    <a:pt x="127" y="2"/>
                    <a:pt x="110" y="1"/>
                  </a:cubicBezTo>
                  <a:cubicBezTo>
                    <a:pt x="109" y="1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1325319" y="4399719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9" y="0"/>
                  </a:moveTo>
                  <a:cubicBezTo>
                    <a:pt x="1" y="0"/>
                    <a:pt x="1" y="105"/>
                    <a:pt x="69" y="105"/>
                  </a:cubicBezTo>
                  <a:cubicBezTo>
                    <a:pt x="136" y="105"/>
                    <a:pt x="137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1334041" y="4432083"/>
              <a:ext cx="10057" cy="9295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16" y="0"/>
                  </a:moveTo>
                  <a:cubicBezTo>
                    <a:pt x="115" y="0"/>
                    <a:pt x="114" y="0"/>
                    <a:pt x="113" y="1"/>
                  </a:cubicBezTo>
                  <a:cubicBezTo>
                    <a:pt x="81" y="2"/>
                    <a:pt x="51" y="17"/>
                    <a:pt x="32" y="42"/>
                  </a:cubicBezTo>
                  <a:cubicBezTo>
                    <a:pt x="14" y="54"/>
                    <a:pt x="1" y="76"/>
                    <a:pt x="2" y="97"/>
                  </a:cubicBezTo>
                  <a:cubicBezTo>
                    <a:pt x="4" y="120"/>
                    <a:pt x="15" y="141"/>
                    <a:pt x="33" y="152"/>
                  </a:cubicBezTo>
                  <a:cubicBezTo>
                    <a:pt x="52" y="177"/>
                    <a:pt x="82" y="194"/>
                    <a:pt x="112" y="194"/>
                  </a:cubicBezTo>
                  <a:cubicBezTo>
                    <a:pt x="137" y="194"/>
                    <a:pt x="163" y="184"/>
                    <a:pt x="180" y="165"/>
                  </a:cubicBezTo>
                  <a:cubicBezTo>
                    <a:pt x="198" y="148"/>
                    <a:pt x="210" y="121"/>
                    <a:pt x="209" y="97"/>
                  </a:cubicBezTo>
                  <a:cubicBezTo>
                    <a:pt x="208" y="72"/>
                    <a:pt x="199" y="46"/>
                    <a:pt x="181" y="29"/>
                  </a:cubicBezTo>
                  <a:cubicBezTo>
                    <a:pt x="163" y="13"/>
                    <a:pt x="139" y="0"/>
                    <a:pt x="1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1362450" y="4367735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8" y="0"/>
                    <a:pt x="36" y="4"/>
                    <a:pt x="27" y="13"/>
                  </a:cubicBezTo>
                  <a:cubicBezTo>
                    <a:pt x="12" y="27"/>
                    <a:pt x="6" y="42"/>
                    <a:pt x="5" y="63"/>
                  </a:cubicBezTo>
                  <a:cubicBezTo>
                    <a:pt x="4" y="72"/>
                    <a:pt x="4" y="81"/>
                    <a:pt x="4" y="90"/>
                  </a:cubicBezTo>
                  <a:cubicBezTo>
                    <a:pt x="1" y="120"/>
                    <a:pt x="30" y="147"/>
                    <a:pt x="58" y="147"/>
                  </a:cubicBezTo>
                  <a:cubicBezTo>
                    <a:pt x="58" y="147"/>
                    <a:pt x="59" y="147"/>
                    <a:pt x="59" y="147"/>
                  </a:cubicBezTo>
                  <a:cubicBezTo>
                    <a:pt x="88" y="145"/>
                    <a:pt x="119" y="121"/>
                    <a:pt x="116" y="90"/>
                  </a:cubicBezTo>
                  <a:cubicBezTo>
                    <a:pt x="115" y="83"/>
                    <a:pt x="114" y="72"/>
                    <a:pt x="114" y="63"/>
                  </a:cubicBezTo>
                  <a:cubicBezTo>
                    <a:pt x="111" y="42"/>
                    <a:pt x="105" y="27"/>
                    <a:pt x="91" y="13"/>
                  </a:cubicBezTo>
                  <a:cubicBezTo>
                    <a:pt x="82" y="4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1361449" y="4330318"/>
              <a:ext cx="7531" cy="5863"/>
            </a:xfrm>
            <a:custGeom>
              <a:avLst/>
              <a:gdLst/>
              <a:ahLst/>
              <a:cxnLst/>
              <a:rect l="l" t="t" r="r" b="b"/>
              <a:pathLst>
                <a:path w="158" h="123" extrusionOk="0">
                  <a:moveTo>
                    <a:pt x="79" y="1"/>
                  </a:moveTo>
                  <a:cubicBezTo>
                    <a:pt x="1" y="1"/>
                    <a:pt x="1" y="122"/>
                    <a:pt x="79" y="122"/>
                  </a:cubicBezTo>
                  <a:cubicBezTo>
                    <a:pt x="158" y="122"/>
                    <a:pt x="158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1256204" y="4698292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4" y="1"/>
                  </a:moveTo>
                  <a:cubicBezTo>
                    <a:pt x="36" y="1"/>
                    <a:pt x="1" y="30"/>
                    <a:pt x="1" y="71"/>
                  </a:cubicBezTo>
                  <a:cubicBezTo>
                    <a:pt x="1" y="111"/>
                    <a:pt x="34" y="141"/>
                    <a:pt x="72" y="141"/>
                  </a:cubicBezTo>
                  <a:cubicBezTo>
                    <a:pt x="79" y="141"/>
                    <a:pt x="85" y="140"/>
                    <a:pt x="92" y="139"/>
                  </a:cubicBezTo>
                  <a:cubicBezTo>
                    <a:pt x="105" y="136"/>
                    <a:pt x="120" y="132"/>
                    <a:pt x="134" y="128"/>
                  </a:cubicBezTo>
                  <a:cubicBezTo>
                    <a:pt x="158" y="122"/>
                    <a:pt x="179" y="96"/>
                    <a:pt x="178" y="71"/>
                  </a:cubicBezTo>
                  <a:cubicBezTo>
                    <a:pt x="177" y="47"/>
                    <a:pt x="160" y="20"/>
                    <a:pt x="134" y="13"/>
                  </a:cubicBezTo>
                  <a:cubicBezTo>
                    <a:pt x="119" y="10"/>
                    <a:pt x="104" y="7"/>
                    <a:pt x="92" y="3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1277320" y="4657729"/>
              <a:ext cx="7769" cy="6006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81" y="0"/>
                  </a:moveTo>
                  <a:cubicBezTo>
                    <a:pt x="1" y="0"/>
                    <a:pt x="1" y="126"/>
                    <a:pt x="81" y="126"/>
                  </a:cubicBezTo>
                  <a:cubicBezTo>
                    <a:pt x="163" y="126"/>
                    <a:pt x="163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1297149" y="4626938"/>
              <a:ext cx="5005" cy="3051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74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63" y="0"/>
                    <a:pt x="53" y="0"/>
                    <a:pt x="44" y="2"/>
                  </a:cubicBezTo>
                  <a:cubicBezTo>
                    <a:pt x="36" y="3"/>
                    <a:pt x="29" y="7"/>
                    <a:pt x="21" y="10"/>
                  </a:cubicBezTo>
                  <a:cubicBezTo>
                    <a:pt x="0" y="18"/>
                    <a:pt x="0" y="44"/>
                    <a:pt x="21" y="54"/>
                  </a:cubicBezTo>
                  <a:cubicBezTo>
                    <a:pt x="29" y="57"/>
                    <a:pt x="36" y="60"/>
                    <a:pt x="44" y="62"/>
                  </a:cubicBezTo>
                  <a:cubicBezTo>
                    <a:pt x="48" y="63"/>
                    <a:pt x="53" y="64"/>
                    <a:pt x="58" y="64"/>
                  </a:cubicBezTo>
                  <a:cubicBezTo>
                    <a:pt x="63" y="64"/>
                    <a:pt x="68" y="63"/>
                    <a:pt x="72" y="63"/>
                  </a:cubicBezTo>
                  <a:cubicBezTo>
                    <a:pt x="89" y="63"/>
                    <a:pt x="105" y="48"/>
                    <a:pt x="105" y="31"/>
                  </a:cubicBezTo>
                  <a:cubicBezTo>
                    <a:pt x="104" y="16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1218263" y="4662543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1"/>
                  </a:moveTo>
                  <a:cubicBezTo>
                    <a:pt x="27" y="1"/>
                    <a:pt x="0" y="25"/>
                    <a:pt x="1" y="54"/>
                  </a:cubicBezTo>
                  <a:cubicBezTo>
                    <a:pt x="2" y="83"/>
                    <a:pt x="25" y="108"/>
                    <a:pt x="55" y="108"/>
                  </a:cubicBezTo>
                  <a:cubicBezTo>
                    <a:pt x="68" y="108"/>
                    <a:pt x="80" y="107"/>
                    <a:pt x="93" y="106"/>
                  </a:cubicBezTo>
                  <a:cubicBezTo>
                    <a:pt x="107" y="102"/>
                    <a:pt x="119" y="95"/>
                    <a:pt x="130" y="85"/>
                  </a:cubicBezTo>
                  <a:cubicBezTo>
                    <a:pt x="146" y="66"/>
                    <a:pt x="146" y="41"/>
                    <a:pt x="130" y="24"/>
                  </a:cubicBezTo>
                  <a:cubicBezTo>
                    <a:pt x="119" y="13"/>
                    <a:pt x="108" y="6"/>
                    <a:pt x="93" y="3"/>
                  </a:cubicBezTo>
                  <a:cubicBezTo>
                    <a:pt x="80" y="1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1234755" y="4640951"/>
              <a:ext cx="6673" cy="5195"/>
            </a:xfrm>
            <a:custGeom>
              <a:avLst/>
              <a:gdLst/>
              <a:ahLst/>
              <a:cxnLst/>
              <a:rect l="l" t="t" r="r" b="b"/>
              <a:pathLst>
                <a:path w="140" h="109" extrusionOk="0">
                  <a:moveTo>
                    <a:pt x="71" y="1"/>
                  </a:moveTo>
                  <a:cubicBezTo>
                    <a:pt x="3" y="1"/>
                    <a:pt x="1" y="108"/>
                    <a:pt x="71" y="108"/>
                  </a:cubicBezTo>
                  <a:cubicBezTo>
                    <a:pt x="140" y="108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1134659" y="4740809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6" y="0"/>
                  </a:moveTo>
                  <a:cubicBezTo>
                    <a:pt x="33" y="0"/>
                    <a:pt x="23" y="6"/>
                    <a:pt x="14" y="14"/>
                  </a:cubicBezTo>
                  <a:cubicBezTo>
                    <a:pt x="3" y="23"/>
                    <a:pt x="1" y="37"/>
                    <a:pt x="1" y="51"/>
                  </a:cubicBezTo>
                  <a:lnTo>
                    <a:pt x="1" y="83"/>
                  </a:lnTo>
                  <a:cubicBezTo>
                    <a:pt x="1" y="106"/>
                    <a:pt x="22" y="129"/>
                    <a:pt x="47" y="129"/>
                  </a:cubicBezTo>
                  <a:cubicBezTo>
                    <a:pt x="72" y="127"/>
                    <a:pt x="93" y="109"/>
                    <a:pt x="93" y="83"/>
                  </a:cubicBezTo>
                  <a:cubicBezTo>
                    <a:pt x="91" y="74"/>
                    <a:pt x="91" y="63"/>
                    <a:pt x="91" y="53"/>
                  </a:cubicBezTo>
                  <a:cubicBezTo>
                    <a:pt x="91" y="40"/>
                    <a:pt x="89" y="30"/>
                    <a:pt x="80" y="19"/>
                  </a:cubicBezTo>
                  <a:cubicBezTo>
                    <a:pt x="73" y="9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1129225" y="4705633"/>
              <a:ext cx="6625" cy="5148"/>
            </a:xfrm>
            <a:custGeom>
              <a:avLst/>
              <a:gdLst/>
              <a:ahLst/>
              <a:cxnLst/>
              <a:rect l="l" t="t" r="r" b="b"/>
              <a:pathLst>
                <a:path w="139" h="108" extrusionOk="0">
                  <a:moveTo>
                    <a:pt x="69" y="0"/>
                  </a:moveTo>
                  <a:cubicBezTo>
                    <a:pt x="1" y="0"/>
                    <a:pt x="1" y="107"/>
                    <a:pt x="69" y="107"/>
                  </a:cubicBezTo>
                  <a:cubicBezTo>
                    <a:pt x="137" y="107"/>
                    <a:pt x="139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6" name="Google Shape;2366;p29"/>
          <p:cNvSpPr txBox="1">
            <a:spLocks noGrp="1"/>
          </p:cNvSpPr>
          <p:nvPr>
            <p:ph type="title" hasCustomPrompt="1"/>
          </p:nvPr>
        </p:nvSpPr>
        <p:spPr>
          <a:xfrm>
            <a:off x="808800" y="1604900"/>
            <a:ext cx="2127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7" name="Google Shape;2367;p29"/>
          <p:cNvSpPr txBox="1">
            <a:spLocks noGrp="1"/>
          </p:cNvSpPr>
          <p:nvPr>
            <p:ph type="title" idx="2" hasCustomPrompt="1"/>
          </p:nvPr>
        </p:nvSpPr>
        <p:spPr>
          <a:xfrm>
            <a:off x="6235850" y="1604900"/>
            <a:ext cx="2070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8" name="Google Shape;2368;p2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9" name="Google Shape;2369;p29"/>
          <p:cNvSpPr txBox="1">
            <a:spLocks noGrp="1"/>
          </p:cNvSpPr>
          <p:nvPr>
            <p:ph type="title" idx="4"/>
          </p:nvPr>
        </p:nvSpPr>
        <p:spPr>
          <a:xfrm>
            <a:off x="720000" y="2974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0" name="Google Shape;2370;p29"/>
          <p:cNvSpPr txBox="1">
            <a:spLocks noGrp="1"/>
          </p:cNvSpPr>
          <p:nvPr>
            <p:ph type="subTitle" idx="1"/>
          </p:nvPr>
        </p:nvSpPr>
        <p:spPr>
          <a:xfrm>
            <a:off x="720000" y="3332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1" name="Google Shape;2371;p29"/>
          <p:cNvSpPr txBox="1">
            <a:spLocks noGrp="1"/>
          </p:cNvSpPr>
          <p:nvPr>
            <p:ph type="title" idx="5"/>
          </p:nvPr>
        </p:nvSpPr>
        <p:spPr>
          <a:xfrm>
            <a:off x="3419271" y="2974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2" name="Google Shape;2372;p29"/>
          <p:cNvSpPr txBox="1">
            <a:spLocks noGrp="1"/>
          </p:cNvSpPr>
          <p:nvPr>
            <p:ph type="subTitle" idx="6"/>
          </p:nvPr>
        </p:nvSpPr>
        <p:spPr>
          <a:xfrm>
            <a:off x="3419271" y="3332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3" name="Google Shape;2373;p29"/>
          <p:cNvSpPr txBox="1">
            <a:spLocks noGrp="1"/>
          </p:cNvSpPr>
          <p:nvPr>
            <p:ph type="title" idx="7"/>
          </p:nvPr>
        </p:nvSpPr>
        <p:spPr>
          <a:xfrm>
            <a:off x="6118549" y="2974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4" name="Google Shape;2374;p29"/>
          <p:cNvSpPr txBox="1">
            <a:spLocks noGrp="1"/>
          </p:cNvSpPr>
          <p:nvPr>
            <p:ph type="subTitle" idx="8"/>
          </p:nvPr>
        </p:nvSpPr>
        <p:spPr>
          <a:xfrm>
            <a:off x="6118550" y="3332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5" name="Google Shape;2375;p29"/>
          <p:cNvSpPr txBox="1">
            <a:spLocks noGrp="1"/>
          </p:cNvSpPr>
          <p:nvPr>
            <p:ph type="title" idx="9" hasCustomPrompt="1"/>
          </p:nvPr>
        </p:nvSpPr>
        <p:spPr>
          <a:xfrm>
            <a:off x="3508075" y="1604900"/>
            <a:ext cx="2127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6" name="Google Shape;2376;p29"/>
          <p:cNvSpPr/>
          <p:nvPr/>
        </p:nvSpPr>
        <p:spPr>
          <a:xfrm>
            <a:off x="3664750" y="478107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29"/>
          <p:cNvSpPr/>
          <p:nvPr/>
        </p:nvSpPr>
        <p:spPr>
          <a:xfrm>
            <a:off x="691271" y="1703138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29"/>
          <p:cNvSpPr/>
          <p:nvPr/>
        </p:nvSpPr>
        <p:spPr>
          <a:xfrm>
            <a:off x="8636341" y="3075109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29"/>
          <p:cNvSpPr/>
          <p:nvPr/>
        </p:nvSpPr>
        <p:spPr>
          <a:xfrm>
            <a:off x="1711341" y="457113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29"/>
          <p:cNvSpPr/>
          <p:nvPr/>
        </p:nvSpPr>
        <p:spPr>
          <a:xfrm>
            <a:off x="352496" y="4175546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29"/>
          <p:cNvSpPr/>
          <p:nvPr/>
        </p:nvSpPr>
        <p:spPr>
          <a:xfrm>
            <a:off x="417252" y="351810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9"/>
          <p:cNvSpPr/>
          <p:nvPr/>
        </p:nvSpPr>
        <p:spPr>
          <a:xfrm>
            <a:off x="7144350" y="4567417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29"/>
          <p:cNvSpPr/>
          <p:nvPr/>
        </p:nvSpPr>
        <p:spPr>
          <a:xfrm>
            <a:off x="655083" y="3152770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29"/>
          <p:cNvSpPr/>
          <p:nvPr/>
        </p:nvSpPr>
        <p:spPr>
          <a:xfrm>
            <a:off x="8632566" y="507592"/>
            <a:ext cx="64914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29"/>
          <p:cNvSpPr/>
          <p:nvPr/>
        </p:nvSpPr>
        <p:spPr>
          <a:xfrm>
            <a:off x="8535348" y="4551515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29"/>
          <p:cNvSpPr/>
          <p:nvPr/>
        </p:nvSpPr>
        <p:spPr>
          <a:xfrm>
            <a:off x="7011540" y="530253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1" name="Google Shape;2431;p31"/>
          <p:cNvGrpSpPr/>
          <p:nvPr/>
        </p:nvGrpSpPr>
        <p:grpSpPr>
          <a:xfrm rot="9284465">
            <a:off x="678583" y="-2028214"/>
            <a:ext cx="9393665" cy="8567764"/>
            <a:chOff x="-2537947" y="-2336543"/>
            <a:chExt cx="4759398" cy="4340947"/>
          </a:xfrm>
        </p:grpSpPr>
        <p:sp>
          <p:nvSpPr>
            <p:cNvPr id="2432" name="Google Shape;2432;p31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31"/>
          <p:cNvGrpSpPr/>
          <p:nvPr/>
        </p:nvGrpSpPr>
        <p:grpSpPr>
          <a:xfrm rot="1432125" flipH="1">
            <a:off x="4438817" y="116542"/>
            <a:ext cx="2461232" cy="1065079"/>
            <a:chOff x="3758998" y="-241279"/>
            <a:chExt cx="873461" cy="377983"/>
          </a:xfrm>
        </p:grpSpPr>
        <p:sp>
          <p:nvSpPr>
            <p:cNvPr id="2438" name="Google Shape;2438;p31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31"/>
          <p:cNvGrpSpPr/>
          <p:nvPr/>
        </p:nvGrpSpPr>
        <p:grpSpPr>
          <a:xfrm rot="-4707470" flipH="1">
            <a:off x="877104" y="4541304"/>
            <a:ext cx="620423" cy="782924"/>
            <a:chOff x="4198851" y="-806491"/>
            <a:chExt cx="163968" cy="206914"/>
          </a:xfrm>
        </p:grpSpPr>
        <p:sp>
          <p:nvSpPr>
            <p:cNvPr id="2469" name="Google Shape;2469;p31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31"/>
          <p:cNvGrpSpPr/>
          <p:nvPr/>
        </p:nvGrpSpPr>
        <p:grpSpPr>
          <a:xfrm flipH="1">
            <a:off x="4068760" y="4150624"/>
            <a:ext cx="1656877" cy="734403"/>
            <a:chOff x="4059002" y="793671"/>
            <a:chExt cx="401482" cy="177933"/>
          </a:xfrm>
        </p:grpSpPr>
        <p:sp>
          <p:nvSpPr>
            <p:cNvPr id="2480" name="Google Shape;2480;p31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 flipH="1">
            <a:off x="6779080" y="2920953"/>
            <a:ext cx="1189018" cy="1315352"/>
            <a:chOff x="4219108" y="-509347"/>
            <a:chExt cx="183510" cy="203005"/>
          </a:xfrm>
        </p:grpSpPr>
        <p:sp>
          <p:nvSpPr>
            <p:cNvPr id="2500" name="Google Shape;2500;p31"/>
            <p:cNvSpPr/>
            <p:nvPr/>
          </p:nvSpPr>
          <p:spPr>
            <a:xfrm>
              <a:off x="4252712" y="-441615"/>
              <a:ext cx="72308" cy="69114"/>
            </a:xfrm>
            <a:custGeom>
              <a:avLst/>
              <a:gdLst/>
              <a:ahLst/>
              <a:cxnLst/>
              <a:rect l="l" t="t" r="r" b="b"/>
              <a:pathLst>
                <a:path w="1517" h="1450" extrusionOk="0">
                  <a:moveTo>
                    <a:pt x="311" y="0"/>
                  </a:moveTo>
                  <a:cubicBezTo>
                    <a:pt x="159" y="0"/>
                    <a:pt x="1" y="67"/>
                    <a:pt x="126" y="236"/>
                  </a:cubicBezTo>
                  <a:cubicBezTo>
                    <a:pt x="130" y="241"/>
                    <a:pt x="136" y="243"/>
                    <a:pt x="142" y="243"/>
                  </a:cubicBezTo>
                  <a:cubicBezTo>
                    <a:pt x="154" y="243"/>
                    <a:pt x="165" y="235"/>
                    <a:pt x="159" y="221"/>
                  </a:cubicBezTo>
                  <a:cubicBezTo>
                    <a:pt x="228" y="142"/>
                    <a:pt x="295" y="103"/>
                    <a:pt x="361" y="103"/>
                  </a:cubicBezTo>
                  <a:cubicBezTo>
                    <a:pt x="401" y="103"/>
                    <a:pt x="440" y="117"/>
                    <a:pt x="479" y="145"/>
                  </a:cubicBezTo>
                  <a:cubicBezTo>
                    <a:pt x="500" y="156"/>
                    <a:pt x="522" y="169"/>
                    <a:pt x="542" y="181"/>
                  </a:cubicBezTo>
                  <a:cubicBezTo>
                    <a:pt x="624" y="229"/>
                    <a:pt x="703" y="285"/>
                    <a:pt x="775" y="346"/>
                  </a:cubicBezTo>
                  <a:cubicBezTo>
                    <a:pt x="912" y="465"/>
                    <a:pt x="1028" y="607"/>
                    <a:pt x="1121" y="764"/>
                  </a:cubicBezTo>
                  <a:cubicBezTo>
                    <a:pt x="1170" y="847"/>
                    <a:pt x="1210" y="932"/>
                    <a:pt x="1244" y="1022"/>
                  </a:cubicBezTo>
                  <a:cubicBezTo>
                    <a:pt x="1290" y="1141"/>
                    <a:pt x="1327" y="1176"/>
                    <a:pt x="1228" y="1272"/>
                  </a:cubicBezTo>
                  <a:cubicBezTo>
                    <a:pt x="1191" y="1309"/>
                    <a:pt x="1160" y="1324"/>
                    <a:pt x="1131" y="1324"/>
                  </a:cubicBezTo>
                  <a:cubicBezTo>
                    <a:pt x="1072" y="1324"/>
                    <a:pt x="1023" y="1262"/>
                    <a:pt x="952" y="1188"/>
                  </a:cubicBezTo>
                  <a:cubicBezTo>
                    <a:pt x="875" y="1106"/>
                    <a:pt x="819" y="1013"/>
                    <a:pt x="771" y="912"/>
                  </a:cubicBezTo>
                  <a:cubicBezTo>
                    <a:pt x="769" y="909"/>
                    <a:pt x="766" y="908"/>
                    <a:pt x="764" y="908"/>
                  </a:cubicBezTo>
                  <a:cubicBezTo>
                    <a:pt x="758" y="908"/>
                    <a:pt x="752" y="913"/>
                    <a:pt x="754" y="920"/>
                  </a:cubicBezTo>
                  <a:cubicBezTo>
                    <a:pt x="798" y="1074"/>
                    <a:pt x="872" y="1204"/>
                    <a:pt x="998" y="1308"/>
                  </a:cubicBezTo>
                  <a:cubicBezTo>
                    <a:pt x="1054" y="1353"/>
                    <a:pt x="1174" y="1450"/>
                    <a:pt x="1269" y="1450"/>
                  </a:cubicBezTo>
                  <a:cubicBezTo>
                    <a:pt x="1286" y="1450"/>
                    <a:pt x="1302" y="1447"/>
                    <a:pt x="1316" y="1441"/>
                  </a:cubicBezTo>
                  <a:cubicBezTo>
                    <a:pt x="1516" y="1350"/>
                    <a:pt x="1298" y="902"/>
                    <a:pt x="1239" y="782"/>
                  </a:cubicBezTo>
                  <a:cubicBezTo>
                    <a:pt x="1081" y="463"/>
                    <a:pt x="797" y="161"/>
                    <a:pt x="462" y="25"/>
                  </a:cubicBezTo>
                  <a:cubicBezTo>
                    <a:pt x="422" y="9"/>
                    <a:pt x="367" y="0"/>
                    <a:pt x="31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4258051" y="-421167"/>
              <a:ext cx="94234" cy="78409"/>
            </a:xfrm>
            <a:custGeom>
              <a:avLst/>
              <a:gdLst/>
              <a:ahLst/>
              <a:cxnLst/>
              <a:rect l="l" t="t" r="r" b="b"/>
              <a:pathLst>
                <a:path w="1977" h="1645" extrusionOk="0">
                  <a:moveTo>
                    <a:pt x="15" y="0"/>
                  </a:moveTo>
                  <a:cubicBezTo>
                    <a:pt x="8" y="0"/>
                    <a:pt x="1" y="7"/>
                    <a:pt x="3" y="15"/>
                  </a:cubicBezTo>
                  <a:cubicBezTo>
                    <a:pt x="190" y="574"/>
                    <a:pt x="577" y="1076"/>
                    <a:pt x="1048" y="1426"/>
                  </a:cubicBezTo>
                  <a:cubicBezTo>
                    <a:pt x="1191" y="1532"/>
                    <a:pt x="1376" y="1645"/>
                    <a:pt x="1560" y="1645"/>
                  </a:cubicBezTo>
                  <a:cubicBezTo>
                    <a:pt x="1623" y="1645"/>
                    <a:pt x="1685" y="1632"/>
                    <a:pt x="1745" y="1601"/>
                  </a:cubicBezTo>
                  <a:cubicBezTo>
                    <a:pt x="1898" y="1523"/>
                    <a:pt x="1977" y="1375"/>
                    <a:pt x="1952" y="1211"/>
                  </a:cubicBezTo>
                  <a:cubicBezTo>
                    <a:pt x="1950" y="1201"/>
                    <a:pt x="1942" y="1197"/>
                    <a:pt x="1933" y="1197"/>
                  </a:cubicBezTo>
                  <a:cubicBezTo>
                    <a:pt x="1923" y="1197"/>
                    <a:pt x="1912" y="1204"/>
                    <a:pt x="1912" y="1217"/>
                  </a:cubicBezTo>
                  <a:cubicBezTo>
                    <a:pt x="1914" y="1442"/>
                    <a:pt x="1749" y="1519"/>
                    <a:pt x="1580" y="1519"/>
                  </a:cubicBezTo>
                  <a:cubicBezTo>
                    <a:pt x="1512" y="1519"/>
                    <a:pt x="1442" y="1507"/>
                    <a:pt x="1383" y="1486"/>
                  </a:cubicBezTo>
                  <a:cubicBezTo>
                    <a:pt x="1294" y="1454"/>
                    <a:pt x="1218" y="1406"/>
                    <a:pt x="1140" y="1351"/>
                  </a:cubicBezTo>
                  <a:cubicBezTo>
                    <a:pt x="975" y="1234"/>
                    <a:pt x="822" y="1094"/>
                    <a:pt x="682" y="950"/>
                  </a:cubicBezTo>
                  <a:cubicBezTo>
                    <a:pt x="413" y="668"/>
                    <a:pt x="210" y="346"/>
                    <a:pt x="24" y="5"/>
                  </a:cubicBezTo>
                  <a:cubicBezTo>
                    <a:pt x="22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4219108" y="-488232"/>
              <a:ext cx="130364" cy="108676"/>
            </a:xfrm>
            <a:custGeom>
              <a:avLst/>
              <a:gdLst/>
              <a:ahLst/>
              <a:cxnLst/>
              <a:rect l="l" t="t" r="r" b="b"/>
              <a:pathLst>
                <a:path w="2735" h="2280" extrusionOk="0">
                  <a:moveTo>
                    <a:pt x="656" y="1"/>
                  </a:moveTo>
                  <a:cubicBezTo>
                    <a:pt x="495" y="1"/>
                    <a:pt x="343" y="51"/>
                    <a:pt x="239" y="187"/>
                  </a:cubicBezTo>
                  <a:cubicBezTo>
                    <a:pt x="1" y="500"/>
                    <a:pt x="187" y="891"/>
                    <a:pt x="357" y="1181"/>
                  </a:cubicBezTo>
                  <a:cubicBezTo>
                    <a:pt x="361" y="1188"/>
                    <a:pt x="367" y="1191"/>
                    <a:pt x="372" y="1191"/>
                  </a:cubicBezTo>
                  <a:cubicBezTo>
                    <a:pt x="385" y="1191"/>
                    <a:pt x="396" y="1177"/>
                    <a:pt x="389" y="1161"/>
                  </a:cubicBezTo>
                  <a:cubicBezTo>
                    <a:pt x="231" y="789"/>
                    <a:pt x="70" y="132"/>
                    <a:pt x="688" y="132"/>
                  </a:cubicBezTo>
                  <a:cubicBezTo>
                    <a:pt x="696" y="132"/>
                    <a:pt x="703" y="132"/>
                    <a:pt x="710" y="132"/>
                  </a:cubicBezTo>
                  <a:cubicBezTo>
                    <a:pt x="1066" y="140"/>
                    <a:pt x="1377" y="405"/>
                    <a:pt x="1609" y="648"/>
                  </a:cubicBezTo>
                  <a:cubicBezTo>
                    <a:pt x="2063" y="1127"/>
                    <a:pt x="2406" y="1683"/>
                    <a:pt x="2697" y="2270"/>
                  </a:cubicBezTo>
                  <a:cubicBezTo>
                    <a:pt x="2701" y="2276"/>
                    <a:pt x="2707" y="2279"/>
                    <a:pt x="2713" y="2279"/>
                  </a:cubicBezTo>
                  <a:cubicBezTo>
                    <a:pt x="2724" y="2279"/>
                    <a:pt x="2735" y="2270"/>
                    <a:pt x="2731" y="2258"/>
                  </a:cubicBezTo>
                  <a:cubicBezTo>
                    <a:pt x="2564" y="1826"/>
                    <a:pt x="2335" y="1421"/>
                    <a:pt x="2068" y="1043"/>
                  </a:cubicBezTo>
                  <a:cubicBezTo>
                    <a:pt x="1823" y="694"/>
                    <a:pt x="1538" y="331"/>
                    <a:pt x="1152" y="132"/>
                  </a:cubicBezTo>
                  <a:cubicBezTo>
                    <a:pt x="1011" y="59"/>
                    <a:pt x="829" y="1"/>
                    <a:pt x="6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4241368" y="-417068"/>
              <a:ext cx="161251" cy="110726"/>
            </a:xfrm>
            <a:custGeom>
              <a:avLst/>
              <a:gdLst/>
              <a:ahLst/>
              <a:cxnLst/>
              <a:rect l="l" t="t" r="r" b="b"/>
              <a:pathLst>
                <a:path w="3383" h="2323" extrusionOk="0">
                  <a:moveTo>
                    <a:pt x="19" y="1"/>
                  </a:moveTo>
                  <a:cubicBezTo>
                    <a:pt x="10" y="1"/>
                    <a:pt x="1" y="11"/>
                    <a:pt x="6" y="22"/>
                  </a:cubicBezTo>
                  <a:cubicBezTo>
                    <a:pt x="274" y="563"/>
                    <a:pt x="572" y="1101"/>
                    <a:pt x="989" y="1545"/>
                  </a:cubicBezTo>
                  <a:cubicBezTo>
                    <a:pt x="1319" y="1896"/>
                    <a:pt x="1781" y="2264"/>
                    <a:pt x="2277" y="2317"/>
                  </a:cubicBezTo>
                  <a:cubicBezTo>
                    <a:pt x="2313" y="2321"/>
                    <a:pt x="2348" y="2323"/>
                    <a:pt x="2380" y="2323"/>
                  </a:cubicBezTo>
                  <a:cubicBezTo>
                    <a:pt x="3382" y="2323"/>
                    <a:pt x="2762" y="546"/>
                    <a:pt x="2401" y="94"/>
                  </a:cubicBezTo>
                  <a:cubicBezTo>
                    <a:pt x="2396" y="88"/>
                    <a:pt x="2390" y="85"/>
                    <a:pt x="2384" y="85"/>
                  </a:cubicBezTo>
                  <a:cubicBezTo>
                    <a:pt x="2367" y="85"/>
                    <a:pt x="2351" y="107"/>
                    <a:pt x="2359" y="127"/>
                  </a:cubicBezTo>
                  <a:cubicBezTo>
                    <a:pt x="2578" y="586"/>
                    <a:pt x="2774" y="1012"/>
                    <a:pt x="2810" y="1528"/>
                  </a:cubicBezTo>
                  <a:cubicBezTo>
                    <a:pt x="2832" y="1844"/>
                    <a:pt x="2811" y="2190"/>
                    <a:pt x="2422" y="2215"/>
                  </a:cubicBezTo>
                  <a:cubicBezTo>
                    <a:pt x="2405" y="2216"/>
                    <a:pt x="2389" y="2217"/>
                    <a:pt x="2372" y="2217"/>
                  </a:cubicBezTo>
                  <a:cubicBezTo>
                    <a:pt x="2173" y="2217"/>
                    <a:pt x="1984" y="2139"/>
                    <a:pt x="1811" y="2049"/>
                  </a:cubicBezTo>
                  <a:cubicBezTo>
                    <a:pt x="973" y="1620"/>
                    <a:pt x="507" y="776"/>
                    <a:pt x="30" y="7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4336555" y="-440519"/>
              <a:ext cx="7102" cy="8961"/>
            </a:xfrm>
            <a:custGeom>
              <a:avLst/>
              <a:gdLst/>
              <a:ahLst/>
              <a:cxnLst/>
              <a:rect l="l" t="t" r="r" b="b"/>
              <a:pathLst>
                <a:path w="149" h="188" extrusionOk="0">
                  <a:moveTo>
                    <a:pt x="38" y="0"/>
                  </a:moveTo>
                  <a:cubicBezTo>
                    <a:pt x="19" y="0"/>
                    <a:pt x="1" y="19"/>
                    <a:pt x="1" y="38"/>
                  </a:cubicBezTo>
                  <a:cubicBezTo>
                    <a:pt x="1" y="58"/>
                    <a:pt x="2" y="80"/>
                    <a:pt x="6" y="97"/>
                  </a:cubicBezTo>
                  <a:cubicBezTo>
                    <a:pt x="11" y="118"/>
                    <a:pt x="22" y="138"/>
                    <a:pt x="30" y="158"/>
                  </a:cubicBezTo>
                  <a:cubicBezTo>
                    <a:pt x="39" y="177"/>
                    <a:pt x="61" y="187"/>
                    <a:pt x="82" y="187"/>
                  </a:cubicBezTo>
                  <a:cubicBezTo>
                    <a:pt x="93" y="187"/>
                    <a:pt x="103" y="185"/>
                    <a:pt x="112" y="179"/>
                  </a:cubicBezTo>
                  <a:cubicBezTo>
                    <a:pt x="138" y="160"/>
                    <a:pt x="149" y="127"/>
                    <a:pt x="133" y="97"/>
                  </a:cubicBezTo>
                  <a:cubicBezTo>
                    <a:pt x="122" y="80"/>
                    <a:pt x="113" y="59"/>
                    <a:pt x="98" y="43"/>
                  </a:cubicBezTo>
                  <a:cubicBezTo>
                    <a:pt x="86" y="29"/>
                    <a:pt x="70" y="17"/>
                    <a:pt x="55" y="6"/>
                  </a:cubicBezTo>
                  <a:cubicBezTo>
                    <a:pt x="50" y="2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4319062" y="-462207"/>
              <a:ext cx="6673" cy="6482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49" y="1"/>
                  </a:moveTo>
                  <a:cubicBezTo>
                    <a:pt x="38" y="1"/>
                    <a:pt x="22" y="6"/>
                    <a:pt x="14" y="13"/>
                  </a:cubicBezTo>
                  <a:cubicBezTo>
                    <a:pt x="7" y="23"/>
                    <a:pt x="1" y="36"/>
                    <a:pt x="2" y="48"/>
                  </a:cubicBezTo>
                  <a:cubicBezTo>
                    <a:pt x="3" y="64"/>
                    <a:pt x="11" y="79"/>
                    <a:pt x="21" y="91"/>
                  </a:cubicBezTo>
                  <a:cubicBezTo>
                    <a:pt x="30" y="101"/>
                    <a:pt x="42" y="111"/>
                    <a:pt x="51" y="121"/>
                  </a:cubicBezTo>
                  <a:cubicBezTo>
                    <a:pt x="60" y="130"/>
                    <a:pt x="74" y="135"/>
                    <a:pt x="87" y="135"/>
                  </a:cubicBezTo>
                  <a:cubicBezTo>
                    <a:pt x="99" y="135"/>
                    <a:pt x="112" y="131"/>
                    <a:pt x="121" y="121"/>
                  </a:cubicBezTo>
                  <a:cubicBezTo>
                    <a:pt x="139" y="100"/>
                    <a:pt x="140" y="70"/>
                    <a:pt x="122" y="50"/>
                  </a:cubicBezTo>
                  <a:cubicBezTo>
                    <a:pt x="111" y="39"/>
                    <a:pt x="102" y="29"/>
                    <a:pt x="92" y="21"/>
                  </a:cubicBezTo>
                  <a:cubicBezTo>
                    <a:pt x="80" y="10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4237030" y="-466258"/>
              <a:ext cx="44567" cy="44948"/>
            </a:xfrm>
            <a:custGeom>
              <a:avLst/>
              <a:gdLst/>
              <a:ahLst/>
              <a:cxnLst/>
              <a:rect l="l" t="t" r="r" b="b"/>
              <a:pathLst>
                <a:path w="935" h="943" extrusionOk="0">
                  <a:moveTo>
                    <a:pt x="371" y="0"/>
                  </a:moveTo>
                  <a:cubicBezTo>
                    <a:pt x="308" y="0"/>
                    <a:pt x="249" y="23"/>
                    <a:pt x="196" y="79"/>
                  </a:cubicBezTo>
                  <a:cubicBezTo>
                    <a:pt x="0" y="291"/>
                    <a:pt x="162" y="725"/>
                    <a:pt x="270" y="940"/>
                  </a:cubicBezTo>
                  <a:cubicBezTo>
                    <a:pt x="271" y="942"/>
                    <a:pt x="273" y="943"/>
                    <a:pt x="275" y="943"/>
                  </a:cubicBezTo>
                  <a:cubicBezTo>
                    <a:pt x="278" y="943"/>
                    <a:pt x="282" y="939"/>
                    <a:pt x="280" y="935"/>
                  </a:cubicBezTo>
                  <a:cubicBezTo>
                    <a:pt x="198" y="745"/>
                    <a:pt x="6" y="155"/>
                    <a:pt x="316" y="56"/>
                  </a:cubicBezTo>
                  <a:cubicBezTo>
                    <a:pt x="339" y="49"/>
                    <a:pt x="362" y="46"/>
                    <a:pt x="385" y="46"/>
                  </a:cubicBezTo>
                  <a:cubicBezTo>
                    <a:pt x="571" y="46"/>
                    <a:pt x="734" y="270"/>
                    <a:pt x="902" y="318"/>
                  </a:cubicBezTo>
                  <a:cubicBezTo>
                    <a:pt x="904" y="319"/>
                    <a:pt x="906" y="319"/>
                    <a:pt x="908" y="319"/>
                  </a:cubicBezTo>
                  <a:cubicBezTo>
                    <a:pt x="924" y="319"/>
                    <a:pt x="934" y="293"/>
                    <a:pt x="916" y="281"/>
                  </a:cubicBezTo>
                  <a:cubicBezTo>
                    <a:pt x="780" y="205"/>
                    <a:pt x="561" y="0"/>
                    <a:pt x="3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4287984" y="-447764"/>
              <a:ext cx="7007" cy="6435"/>
            </a:xfrm>
            <a:custGeom>
              <a:avLst/>
              <a:gdLst/>
              <a:ahLst/>
              <a:cxnLst/>
              <a:rect l="l" t="t" r="r" b="b"/>
              <a:pathLst>
                <a:path w="147" h="135" extrusionOk="0">
                  <a:moveTo>
                    <a:pt x="60" y="0"/>
                  </a:moveTo>
                  <a:cubicBezTo>
                    <a:pt x="46" y="0"/>
                    <a:pt x="32" y="6"/>
                    <a:pt x="22" y="16"/>
                  </a:cubicBezTo>
                  <a:cubicBezTo>
                    <a:pt x="5" y="36"/>
                    <a:pt x="0" y="71"/>
                    <a:pt x="22" y="91"/>
                  </a:cubicBezTo>
                  <a:cubicBezTo>
                    <a:pt x="26" y="96"/>
                    <a:pt x="32" y="100"/>
                    <a:pt x="36" y="103"/>
                  </a:cubicBezTo>
                  <a:cubicBezTo>
                    <a:pt x="45" y="112"/>
                    <a:pt x="54" y="119"/>
                    <a:pt x="67" y="124"/>
                  </a:cubicBezTo>
                  <a:cubicBezTo>
                    <a:pt x="77" y="128"/>
                    <a:pt x="87" y="132"/>
                    <a:pt x="96" y="133"/>
                  </a:cubicBezTo>
                  <a:cubicBezTo>
                    <a:pt x="99" y="134"/>
                    <a:pt x="102" y="134"/>
                    <a:pt x="105" y="134"/>
                  </a:cubicBezTo>
                  <a:cubicBezTo>
                    <a:pt x="129" y="134"/>
                    <a:pt x="146" y="113"/>
                    <a:pt x="141" y="88"/>
                  </a:cubicBezTo>
                  <a:cubicBezTo>
                    <a:pt x="137" y="79"/>
                    <a:pt x="135" y="69"/>
                    <a:pt x="131" y="60"/>
                  </a:cubicBezTo>
                  <a:cubicBezTo>
                    <a:pt x="126" y="48"/>
                    <a:pt x="121" y="39"/>
                    <a:pt x="111" y="30"/>
                  </a:cubicBezTo>
                  <a:cubicBezTo>
                    <a:pt x="108" y="24"/>
                    <a:pt x="102" y="21"/>
                    <a:pt x="99" y="16"/>
                  </a:cubicBezTo>
                  <a:cubicBezTo>
                    <a:pt x="89" y="6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4279452" y="-415114"/>
              <a:ext cx="5624" cy="4481"/>
            </a:xfrm>
            <a:custGeom>
              <a:avLst/>
              <a:gdLst/>
              <a:ahLst/>
              <a:cxnLst/>
              <a:rect l="l" t="t" r="r" b="b"/>
              <a:pathLst>
                <a:path w="118" h="94" extrusionOk="0">
                  <a:moveTo>
                    <a:pt x="59" y="1"/>
                  </a:moveTo>
                  <a:cubicBezTo>
                    <a:pt x="0" y="1"/>
                    <a:pt x="0" y="93"/>
                    <a:pt x="59" y="93"/>
                  </a:cubicBezTo>
                  <a:cubicBezTo>
                    <a:pt x="118" y="92"/>
                    <a:pt x="118" y="1"/>
                    <a:pt x="5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4317680" y="-407726"/>
              <a:ext cx="18303" cy="45854"/>
            </a:xfrm>
            <a:custGeom>
              <a:avLst/>
              <a:gdLst/>
              <a:ahLst/>
              <a:cxnLst/>
              <a:rect l="l" t="t" r="r" b="b"/>
              <a:pathLst>
                <a:path w="384" h="962" extrusionOk="0">
                  <a:moveTo>
                    <a:pt x="126" y="1"/>
                  </a:moveTo>
                  <a:cubicBezTo>
                    <a:pt x="114" y="1"/>
                    <a:pt x="102" y="9"/>
                    <a:pt x="103" y="24"/>
                  </a:cubicBezTo>
                  <a:cubicBezTo>
                    <a:pt x="115" y="176"/>
                    <a:pt x="207" y="299"/>
                    <a:pt x="247" y="444"/>
                  </a:cubicBezTo>
                  <a:cubicBezTo>
                    <a:pt x="299" y="626"/>
                    <a:pt x="277" y="937"/>
                    <a:pt x="20" y="937"/>
                  </a:cubicBezTo>
                  <a:cubicBezTo>
                    <a:pt x="18" y="937"/>
                    <a:pt x="17" y="937"/>
                    <a:pt x="16" y="937"/>
                  </a:cubicBezTo>
                  <a:cubicBezTo>
                    <a:pt x="0" y="937"/>
                    <a:pt x="1" y="959"/>
                    <a:pt x="16" y="961"/>
                  </a:cubicBezTo>
                  <a:cubicBezTo>
                    <a:pt x="21" y="961"/>
                    <a:pt x="25" y="961"/>
                    <a:pt x="30" y="961"/>
                  </a:cubicBezTo>
                  <a:cubicBezTo>
                    <a:pt x="187" y="961"/>
                    <a:pt x="290" y="843"/>
                    <a:pt x="328" y="696"/>
                  </a:cubicBezTo>
                  <a:cubicBezTo>
                    <a:pt x="383" y="474"/>
                    <a:pt x="245" y="203"/>
                    <a:pt x="146" y="11"/>
                  </a:cubicBezTo>
                  <a:cubicBezTo>
                    <a:pt x="142" y="4"/>
                    <a:pt x="134" y="1"/>
                    <a:pt x="12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4317108" y="-340899"/>
              <a:ext cx="45425" cy="15872"/>
            </a:xfrm>
            <a:custGeom>
              <a:avLst/>
              <a:gdLst/>
              <a:ahLst/>
              <a:cxnLst/>
              <a:rect l="l" t="t" r="r" b="b"/>
              <a:pathLst>
                <a:path w="953" h="333" extrusionOk="0">
                  <a:moveTo>
                    <a:pt x="923" y="0"/>
                  </a:moveTo>
                  <a:cubicBezTo>
                    <a:pt x="914" y="0"/>
                    <a:pt x="905" y="6"/>
                    <a:pt x="901" y="19"/>
                  </a:cubicBezTo>
                  <a:cubicBezTo>
                    <a:pt x="848" y="211"/>
                    <a:pt x="725" y="277"/>
                    <a:pt x="581" y="277"/>
                  </a:cubicBezTo>
                  <a:cubicBezTo>
                    <a:pt x="383" y="277"/>
                    <a:pt x="147" y="151"/>
                    <a:pt x="5" y="51"/>
                  </a:cubicBezTo>
                  <a:cubicBezTo>
                    <a:pt x="4" y="50"/>
                    <a:pt x="3" y="50"/>
                    <a:pt x="3" y="50"/>
                  </a:cubicBezTo>
                  <a:cubicBezTo>
                    <a:pt x="1" y="50"/>
                    <a:pt x="0" y="52"/>
                    <a:pt x="2" y="54"/>
                  </a:cubicBezTo>
                  <a:cubicBezTo>
                    <a:pt x="163" y="181"/>
                    <a:pt x="341" y="332"/>
                    <a:pt x="556" y="332"/>
                  </a:cubicBezTo>
                  <a:cubicBezTo>
                    <a:pt x="570" y="332"/>
                    <a:pt x="584" y="332"/>
                    <a:pt x="598" y="330"/>
                  </a:cubicBezTo>
                  <a:cubicBezTo>
                    <a:pt x="765" y="314"/>
                    <a:pt x="925" y="208"/>
                    <a:pt x="949" y="33"/>
                  </a:cubicBezTo>
                  <a:cubicBezTo>
                    <a:pt x="952" y="14"/>
                    <a:pt x="938" y="0"/>
                    <a:pt x="92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4274829" y="-509347"/>
              <a:ext cx="31078" cy="32555"/>
            </a:xfrm>
            <a:custGeom>
              <a:avLst/>
              <a:gdLst/>
              <a:ahLst/>
              <a:cxnLst/>
              <a:rect l="l" t="t" r="r" b="b"/>
              <a:pathLst>
                <a:path w="652" h="683" extrusionOk="0">
                  <a:moveTo>
                    <a:pt x="30" y="1"/>
                  </a:moveTo>
                  <a:cubicBezTo>
                    <a:pt x="14" y="1"/>
                    <a:pt x="0" y="20"/>
                    <a:pt x="16" y="33"/>
                  </a:cubicBezTo>
                  <a:cubicBezTo>
                    <a:pt x="250" y="228"/>
                    <a:pt x="461" y="423"/>
                    <a:pt x="633" y="678"/>
                  </a:cubicBezTo>
                  <a:cubicBezTo>
                    <a:pt x="636" y="681"/>
                    <a:pt x="639" y="682"/>
                    <a:pt x="641" y="682"/>
                  </a:cubicBezTo>
                  <a:cubicBezTo>
                    <a:pt x="647" y="682"/>
                    <a:pt x="651" y="676"/>
                    <a:pt x="648" y="669"/>
                  </a:cubicBezTo>
                  <a:cubicBezTo>
                    <a:pt x="522" y="395"/>
                    <a:pt x="311" y="142"/>
                    <a:pt x="38" y="3"/>
                  </a:cubicBezTo>
                  <a:cubicBezTo>
                    <a:pt x="35" y="1"/>
                    <a:pt x="32" y="1"/>
                    <a:pt x="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 rot="-3476835">
            <a:off x="8473909" y="726009"/>
            <a:ext cx="999158" cy="1011762"/>
            <a:chOff x="3063709" y="-107293"/>
            <a:chExt cx="201909" cy="204435"/>
          </a:xfrm>
        </p:grpSpPr>
        <p:sp>
          <p:nvSpPr>
            <p:cNvPr id="2513" name="Google Shape;2513;p31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5" name="Google Shape;2525;p31"/>
          <p:cNvGrpSpPr/>
          <p:nvPr/>
        </p:nvGrpSpPr>
        <p:grpSpPr>
          <a:xfrm flipH="1">
            <a:off x="7399886" y="3448137"/>
            <a:ext cx="1438294" cy="1075716"/>
            <a:chOff x="574023" y="2653178"/>
            <a:chExt cx="667453" cy="499196"/>
          </a:xfrm>
        </p:grpSpPr>
        <p:sp>
          <p:nvSpPr>
            <p:cNvPr id="2526" name="Google Shape;2526;p31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31"/>
          <p:cNvGrpSpPr/>
          <p:nvPr/>
        </p:nvGrpSpPr>
        <p:grpSpPr>
          <a:xfrm flipH="1">
            <a:off x="-262328" y="397130"/>
            <a:ext cx="929359" cy="850044"/>
            <a:chOff x="7078965" y="5331432"/>
            <a:chExt cx="404914" cy="370357"/>
          </a:xfrm>
        </p:grpSpPr>
        <p:sp>
          <p:nvSpPr>
            <p:cNvPr id="2548" name="Google Shape;2548;p31"/>
            <p:cNvSpPr/>
            <p:nvPr/>
          </p:nvSpPr>
          <p:spPr>
            <a:xfrm>
              <a:off x="7078965" y="5331432"/>
              <a:ext cx="383417" cy="365495"/>
            </a:xfrm>
            <a:custGeom>
              <a:avLst/>
              <a:gdLst/>
              <a:ahLst/>
              <a:cxnLst/>
              <a:rect l="l" t="t" r="r" b="b"/>
              <a:pathLst>
                <a:path w="8044" h="7668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0"/>
                    <a:pt x="1" y="5048"/>
                    <a:pt x="1498" y="6546"/>
                  </a:cubicBezTo>
                  <a:cubicBezTo>
                    <a:pt x="2217" y="7264"/>
                    <a:pt x="3193" y="7668"/>
                    <a:pt x="4209" y="7668"/>
                  </a:cubicBezTo>
                  <a:cubicBezTo>
                    <a:pt x="5226" y="7668"/>
                    <a:pt x="6201" y="7264"/>
                    <a:pt x="6921" y="6546"/>
                  </a:cubicBezTo>
                  <a:cubicBezTo>
                    <a:pt x="7640" y="5826"/>
                    <a:pt x="8044" y="4851"/>
                    <a:pt x="8044" y="3834"/>
                  </a:cubicBezTo>
                  <a:cubicBezTo>
                    <a:pt x="8044" y="2818"/>
                    <a:pt x="7640" y="1842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7099032" y="5460747"/>
              <a:ext cx="145235" cy="229459"/>
            </a:xfrm>
            <a:custGeom>
              <a:avLst/>
              <a:gdLst/>
              <a:ahLst/>
              <a:cxnLst/>
              <a:rect l="l" t="t" r="r" b="b"/>
              <a:pathLst>
                <a:path w="3047" h="4814" extrusionOk="0">
                  <a:moveTo>
                    <a:pt x="124" y="0"/>
                  </a:moveTo>
                  <a:cubicBezTo>
                    <a:pt x="69" y="179"/>
                    <a:pt x="28" y="360"/>
                    <a:pt x="1" y="542"/>
                  </a:cubicBezTo>
                  <a:cubicBezTo>
                    <a:pt x="28" y="543"/>
                    <a:pt x="54" y="544"/>
                    <a:pt x="82" y="548"/>
                  </a:cubicBezTo>
                  <a:cubicBezTo>
                    <a:pt x="618" y="595"/>
                    <a:pt x="1115" y="833"/>
                    <a:pt x="1449" y="1260"/>
                  </a:cubicBezTo>
                  <a:cubicBezTo>
                    <a:pt x="1771" y="1674"/>
                    <a:pt x="1925" y="2196"/>
                    <a:pt x="1970" y="2712"/>
                  </a:cubicBezTo>
                  <a:cubicBezTo>
                    <a:pt x="2017" y="3259"/>
                    <a:pt x="1948" y="3820"/>
                    <a:pt x="1771" y="4338"/>
                  </a:cubicBezTo>
                  <a:cubicBezTo>
                    <a:pt x="1768" y="4350"/>
                    <a:pt x="1763" y="4361"/>
                    <a:pt x="1758" y="4374"/>
                  </a:cubicBezTo>
                  <a:lnTo>
                    <a:pt x="1770" y="4381"/>
                  </a:lnTo>
                  <a:cubicBezTo>
                    <a:pt x="2083" y="4575"/>
                    <a:pt x="2414" y="4717"/>
                    <a:pt x="2752" y="4813"/>
                  </a:cubicBezTo>
                  <a:cubicBezTo>
                    <a:pt x="2818" y="4622"/>
                    <a:pt x="2880" y="4431"/>
                    <a:pt x="2930" y="4238"/>
                  </a:cubicBezTo>
                  <a:cubicBezTo>
                    <a:pt x="2973" y="4067"/>
                    <a:pt x="3008" y="3893"/>
                    <a:pt x="3027" y="3717"/>
                  </a:cubicBezTo>
                  <a:cubicBezTo>
                    <a:pt x="3046" y="3555"/>
                    <a:pt x="3036" y="3388"/>
                    <a:pt x="3022" y="3225"/>
                  </a:cubicBezTo>
                  <a:cubicBezTo>
                    <a:pt x="2993" y="2877"/>
                    <a:pt x="2917" y="2529"/>
                    <a:pt x="2806" y="2198"/>
                  </a:cubicBezTo>
                  <a:cubicBezTo>
                    <a:pt x="2590" y="1550"/>
                    <a:pt x="2224" y="937"/>
                    <a:pt x="1656" y="540"/>
                  </a:cubicBezTo>
                  <a:cubicBezTo>
                    <a:pt x="1205" y="224"/>
                    <a:pt x="670" y="50"/>
                    <a:pt x="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7192408" y="5331623"/>
              <a:ext cx="158629" cy="80506"/>
            </a:xfrm>
            <a:custGeom>
              <a:avLst/>
              <a:gdLst/>
              <a:ahLst/>
              <a:cxnLst/>
              <a:rect l="l" t="t" r="r" b="b"/>
              <a:pathLst>
                <a:path w="3328" h="1689" extrusionOk="0">
                  <a:moveTo>
                    <a:pt x="1955" y="1"/>
                  </a:moveTo>
                  <a:cubicBezTo>
                    <a:pt x="1867" y="400"/>
                    <a:pt x="1599" y="826"/>
                    <a:pt x="1183" y="919"/>
                  </a:cubicBezTo>
                  <a:cubicBezTo>
                    <a:pt x="1134" y="930"/>
                    <a:pt x="1086" y="935"/>
                    <a:pt x="1041" y="935"/>
                  </a:cubicBezTo>
                  <a:cubicBezTo>
                    <a:pt x="694" y="935"/>
                    <a:pt x="462" y="633"/>
                    <a:pt x="319" y="310"/>
                  </a:cubicBezTo>
                  <a:cubicBezTo>
                    <a:pt x="210" y="355"/>
                    <a:pt x="104" y="407"/>
                    <a:pt x="0" y="464"/>
                  </a:cubicBezTo>
                  <a:cubicBezTo>
                    <a:pt x="147" y="762"/>
                    <a:pt x="343" y="1039"/>
                    <a:pt x="586" y="1264"/>
                  </a:cubicBezTo>
                  <a:cubicBezTo>
                    <a:pt x="860" y="1517"/>
                    <a:pt x="1209" y="1689"/>
                    <a:pt x="1582" y="1689"/>
                  </a:cubicBezTo>
                  <a:cubicBezTo>
                    <a:pt x="1635" y="1689"/>
                    <a:pt x="1689" y="1685"/>
                    <a:pt x="1743" y="1678"/>
                  </a:cubicBezTo>
                  <a:cubicBezTo>
                    <a:pt x="2136" y="1624"/>
                    <a:pt x="2473" y="1421"/>
                    <a:pt x="2746" y="1142"/>
                  </a:cubicBezTo>
                  <a:cubicBezTo>
                    <a:pt x="2984" y="898"/>
                    <a:pt x="3175" y="608"/>
                    <a:pt x="3327" y="302"/>
                  </a:cubicBezTo>
                  <a:cubicBezTo>
                    <a:pt x="2884" y="114"/>
                    <a:pt x="2418" y="14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7146316" y="5364655"/>
              <a:ext cx="288612" cy="120020"/>
            </a:xfrm>
            <a:custGeom>
              <a:avLst/>
              <a:gdLst/>
              <a:ahLst/>
              <a:cxnLst/>
              <a:rect l="l" t="t" r="r" b="b"/>
              <a:pathLst>
                <a:path w="6055" h="2518" extrusionOk="0">
                  <a:moveTo>
                    <a:pt x="594" y="1"/>
                  </a:moveTo>
                  <a:cubicBezTo>
                    <a:pt x="381" y="149"/>
                    <a:pt x="182" y="321"/>
                    <a:pt x="0" y="515"/>
                  </a:cubicBezTo>
                  <a:cubicBezTo>
                    <a:pt x="368" y="1099"/>
                    <a:pt x="862" y="1616"/>
                    <a:pt x="1431" y="1993"/>
                  </a:cubicBezTo>
                  <a:cubicBezTo>
                    <a:pt x="1747" y="2202"/>
                    <a:pt x="2092" y="2365"/>
                    <a:pt x="2463" y="2448"/>
                  </a:cubicBezTo>
                  <a:cubicBezTo>
                    <a:pt x="2669" y="2495"/>
                    <a:pt x="2880" y="2517"/>
                    <a:pt x="3091" y="2517"/>
                  </a:cubicBezTo>
                  <a:cubicBezTo>
                    <a:pt x="3195" y="2517"/>
                    <a:pt x="3299" y="2512"/>
                    <a:pt x="3402" y="2501"/>
                  </a:cubicBezTo>
                  <a:cubicBezTo>
                    <a:pt x="4034" y="2433"/>
                    <a:pt x="4625" y="2168"/>
                    <a:pt x="5151" y="1823"/>
                  </a:cubicBezTo>
                  <a:cubicBezTo>
                    <a:pt x="5472" y="1614"/>
                    <a:pt x="5771" y="1373"/>
                    <a:pt x="6054" y="1115"/>
                  </a:cubicBezTo>
                  <a:cubicBezTo>
                    <a:pt x="5853" y="788"/>
                    <a:pt x="5600" y="490"/>
                    <a:pt x="5299" y="231"/>
                  </a:cubicBezTo>
                  <a:cubicBezTo>
                    <a:pt x="5274" y="260"/>
                    <a:pt x="5250" y="289"/>
                    <a:pt x="5226" y="316"/>
                  </a:cubicBezTo>
                  <a:cubicBezTo>
                    <a:pt x="4893" y="692"/>
                    <a:pt x="4507" y="1026"/>
                    <a:pt x="4080" y="1289"/>
                  </a:cubicBezTo>
                  <a:cubicBezTo>
                    <a:pt x="3705" y="1521"/>
                    <a:pt x="3280" y="1712"/>
                    <a:pt x="2835" y="1739"/>
                  </a:cubicBezTo>
                  <a:cubicBezTo>
                    <a:pt x="2803" y="1740"/>
                    <a:pt x="2772" y="1741"/>
                    <a:pt x="2740" y="1741"/>
                  </a:cubicBezTo>
                  <a:cubicBezTo>
                    <a:pt x="2185" y="1741"/>
                    <a:pt x="1695" y="1448"/>
                    <a:pt x="1319" y="1049"/>
                  </a:cubicBezTo>
                  <a:cubicBezTo>
                    <a:pt x="1028" y="738"/>
                    <a:pt x="796" y="377"/>
                    <a:pt x="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7277442" y="5449260"/>
              <a:ext cx="179983" cy="247667"/>
            </a:xfrm>
            <a:custGeom>
              <a:avLst/>
              <a:gdLst/>
              <a:ahLst/>
              <a:cxnLst/>
              <a:rect l="l" t="t" r="r" b="b"/>
              <a:pathLst>
                <a:path w="3776" h="5196" extrusionOk="0">
                  <a:moveTo>
                    <a:pt x="3628" y="0"/>
                  </a:moveTo>
                  <a:cubicBezTo>
                    <a:pt x="3178" y="211"/>
                    <a:pt x="2739" y="449"/>
                    <a:pt x="2346" y="755"/>
                  </a:cubicBezTo>
                  <a:cubicBezTo>
                    <a:pt x="1873" y="1125"/>
                    <a:pt x="1497" y="1586"/>
                    <a:pt x="1165" y="2085"/>
                  </a:cubicBezTo>
                  <a:cubicBezTo>
                    <a:pt x="816" y="2610"/>
                    <a:pt x="528" y="3175"/>
                    <a:pt x="324" y="3770"/>
                  </a:cubicBezTo>
                  <a:cubicBezTo>
                    <a:pt x="166" y="4234"/>
                    <a:pt x="58" y="4711"/>
                    <a:pt x="0" y="5196"/>
                  </a:cubicBezTo>
                  <a:cubicBezTo>
                    <a:pt x="9" y="5196"/>
                    <a:pt x="17" y="5196"/>
                    <a:pt x="26" y="5196"/>
                  </a:cubicBezTo>
                  <a:cubicBezTo>
                    <a:pt x="188" y="5196"/>
                    <a:pt x="348" y="5186"/>
                    <a:pt x="507" y="5168"/>
                  </a:cubicBezTo>
                  <a:cubicBezTo>
                    <a:pt x="694" y="4346"/>
                    <a:pt x="1051" y="3563"/>
                    <a:pt x="1469" y="2835"/>
                  </a:cubicBezTo>
                  <a:cubicBezTo>
                    <a:pt x="1592" y="2622"/>
                    <a:pt x="1721" y="2411"/>
                    <a:pt x="1856" y="2204"/>
                  </a:cubicBezTo>
                  <a:cubicBezTo>
                    <a:pt x="1912" y="2119"/>
                    <a:pt x="1968" y="2037"/>
                    <a:pt x="2037" y="1962"/>
                  </a:cubicBezTo>
                  <a:cubicBezTo>
                    <a:pt x="2173" y="1814"/>
                    <a:pt x="2322" y="1678"/>
                    <a:pt x="2471" y="1544"/>
                  </a:cubicBezTo>
                  <a:cubicBezTo>
                    <a:pt x="2890" y="1171"/>
                    <a:pt x="3328" y="820"/>
                    <a:pt x="3775" y="482"/>
                  </a:cubicBezTo>
                  <a:cubicBezTo>
                    <a:pt x="3738" y="318"/>
                    <a:pt x="3688" y="157"/>
                    <a:pt x="3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7347605" y="5514132"/>
              <a:ext cx="114777" cy="169687"/>
            </a:xfrm>
            <a:custGeom>
              <a:avLst/>
              <a:gdLst/>
              <a:ahLst/>
              <a:cxnLst/>
              <a:rect l="l" t="t" r="r" b="b"/>
              <a:pathLst>
                <a:path w="2408" h="3560" extrusionOk="0">
                  <a:moveTo>
                    <a:pt x="2408" y="0"/>
                  </a:moveTo>
                  <a:cubicBezTo>
                    <a:pt x="1766" y="422"/>
                    <a:pt x="1180" y="940"/>
                    <a:pt x="737" y="1568"/>
                  </a:cubicBezTo>
                  <a:cubicBezTo>
                    <a:pt x="479" y="1936"/>
                    <a:pt x="271" y="2341"/>
                    <a:pt x="142" y="2773"/>
                  </a:cubicBezTo>
                  <a:cubicBezTo>
                    <a:pt x="66" y="3030"/>
                    <a:pt x="19" y="3294"/>
                    <a:pt x="0" y="3559"/>
                  </a:cubicBezTo>
                  <a:cubicBezTo>
                    <a:pt x="180" y="3487"/>
                    <a:pt x="354" y="3403"/>
                    <a:pt x="522" y="3304"/>
                  </a:cubicBezTo>
                  <a:cubicBezTo>
                    <a:pt x="522" y="3214"/>
                    <a:pt x="527" y="3124"/>
                    <a:pt x="538" y="3035"/>
                  </a:cubicBezTo>
                  <a:cubicBezTo>
                    <a:pt x="614" y="2464"/>
                    <a:pt x="909" y="1947"/>
                    <a:pt x="1282" y="1518"/>
                  </a:cubicBezTo>
                  <a:cubicBezTo>
                    <a:pt x="1586" y="1168"/>
                    <a:pt x="1954" y="867"/>
                    <a:pt x="2358" y="632"/>
                  </a:cubicBezTo>
                  <a:cubicBezTo>
                    <a:pt x="2392" y="422"/>
                    <a:pt x="2408" y="211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7096840" y="5502835"/>
              <a:ext cx="70354" cy="135512"/>
            </a:xfrm>
            <a:custGeom>
              <a:avLst/>
              <a:gdLst/>
              <a:ahLst/>
              <a:cxnLst/>
              <a:rect l="l" t="t" r="r" b="b"/>
              <a:pathLst>
                <a:path w="1476" h="284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64"/>
                    <a:pt x="1" y="326"/>
                    <a:pt x="12" y="488"/>
                  </a:cubicBezTo>
                  <a:cubicBezTo>
                    <a:pt x="53" y="481"/>
                    <a:pt x="94" y="477"/>
                    <a:pt x="136" y="477"/>
                  </a:cubicBezTo>
                  <a:cubicBezTo>
                    <a:pt x="271" y="477"/>
                    <a:pt x="407" y="518"/>
                    <a:pt x="529" y="599"/>
                  </a:cubicBezTo>
                  <a:cubicBezTo>
                    <a:pt x="739" y="739"/>
                    <a:pt x="893" y="961"/>
                    <a:pt x="950" y="1205"/>
                  </a:cubicBezTo>
                  <a:cubicBezTo>
                    <a:pt x="1011" y="1470"/>
                    <a:pt x="950" y="1737"/>
                    <a:pt x="837" y="1978"/>
                  </a:cubicBezTo>
                  <a:cubicBezTo>
                    <a:pt x="779" y="2105"/>
                    <a:pt x="707" y="2222"/>
                    <a:pt x="631" y="2336"/>
                  </a:cubicBezTo>
                  <a:cubicBezTo>
                    <a:pt x="744" y="2515"/>
                    <a:pt x="877" y="2685"/>
                    <a:pt x="1024" y="2843"/>
                  </a:cubicBezTo>
                  <a:cubicBezTo>
                    <a:pt x="1077" y="2740"/>
                    <a:pt x="1130" y="2635"/>
                    <a:pt x="1177" y="2530"/>
                  </a:cubicBezTo>
                  <a:cubicBezTo>
                    <a:pt x="1252" y="2360"/>
                    <a:pt x="1307" y="2179"/>
                    <a:pt x="1355" y="2000"/>
                  </a:cubicBezTo>
                  <a:cubicBezTo>
                    <a:pt x="1424" y="1748"/>
                    <a:pt x="1476" y="1481"/>
                    <a:pt x="1445" y="1217"/>
                  </a:cubicBezTo>
                  <a:cubicBezTo>
                    <a:pt x="1416" y="953"/>
                    <a:pt x="1294" y="694"/>
                    <a:pt x="1111" y="500"/>
                  </a:cubicBezTo>
                  <a:cubicBezTo>
                    <a:pt x="828" y="198"/>
                    <a:pt x="423" y="48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7090548" y="5331432"/>
              <a:ext cx="173739" cy="370357"/>
            </a:xfrm>
            <a:custGeom>
              <a:avLst/>
              <a:gdLst/>
              <a:ahLst/>
              <a:cxnLst/>
              <a:rect l="l" t="t" r="r" b="b"/>
              <a:pathLst>
                <a:path w="3645" h="7770" extrusionOk="0">
                  <a:moveTo>
                    <a:pt x="3303" y="0"/>
                  </a:moveTo>
                  <a:cubicBezTo>
                    <a:pt x="3302" y="0"/>
                    <a:pt x="3301" y="0"/>
                    <a:pt x="3299" y="1"/>
                  </a:cubicBezTo>
                  <a:cubicBezTo>
                    <a:pt x="1384" y="298"/>
                    <a:pt x="1" y="2094"/>
                    <a:pt x="78" y="4005"/>
                  </a:cubicBezTo>
                  <a:cubicBezTo>
                    <a:pt x="158" y="5942"/>
                    <a:pt x="1665" y="7576"/>
                    <a:pt x="3605" y="7769"/>
                  </a:cubicBezTo>
                  <a:cubicBezTo>
                    <a:pt x="3606" y="7769"/>
                    <a:pt x="3607" y="7769"/>
                    <a:pt x="3608" y="7769"/>
                  </a:cubicBezTo>
                  <a:cubicBezTo>
                    <a:pt x="3637" y="7769"/>
                    <a:pt x="3644" y="7720"/>
                    <a:pt x="3614" y="7715"/>
                  </a:cubicBezTo>
                  <a:cubicBezTo>
                    <a:pt x="1733" y="7408"/>
                    <a:pt x="245" y="5890"/>
                    <a:pt x="203" y="3944"/>
                  </a:cubicBezTo>
                  <a:cubicBezTo>
                    <a:pt x="161" y="2027"/>
                    <a:pt x="1504" y="507"/>
                    <a:pt x="3305" y="22"/>
                  </a:cubicBezTo>
                  <a:cubicBezTo>
                    <a:pt x="3317" y="18"/>
                    <a:pt x="3315" y="0"/>
                    <a:pt x="3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7370866" y="5355312"/>
              <a:ext cx="113014" cy="211537"/>
            </a:xfrm>
            <a:custGeom>
              <a:avLst/>
              <a:gdLst/>
              <a:ahLst/>
              <a:cxnLst/>
              <a:rect l="l" t="t" r="r" b="b"/>
              <a:pathLst>
                <a:path w="2371" h="4438" extrusionOk="0">
                  <a:moveTo>
                    <a:pt x="26" y="1"/>
                  </a:moveTo>
                  <a:cubicBezTo>
                    <a:pt x="10" y="1"/>
                    <a:pt x="1" y="22"/>
                    <a:pt x="17" y="34"/>
                  </a:cubicBezTo>
                  <a:cubicBezTo>
                    <a:pt x="744" y="572"/>
                    <a:pt x="1326" y="1202"/>
                    <a:pt x="1647" y="2063"/>
                  </a:cubicBezTo>
                  <a:cubicBezTo>
                    <a:pt x="1935" y="2839"/>
                    <a:pt x="1934" y="3604"/>
                    <a:pt x="1814" y="4411"/>
                  </a:cubicBezTo>
                  <a:cubicBezTo>
                    <a:pt x="1812" y="4428"/>
                    <a:pt x="1825" y="4438"/>
                    <a:pt x="1839" y="4438"/>
                  </a:cubicBezTo>
                  <a:cubicBezTo>
                    <a:pt x="1850" y="4438"/>
                    <a:pt x="1861" y="4432"/>
                    <a:pt x="1866" y="4420"/>
                  </a:cubicBezTo>
                  <a:cubicBezTo>
                    <a:pt x="2370" y="2783"/>
                    <a:pt x="1533" y="812"/>
                    <a:pt x="35" y="3"/>
                  </a:cubicBezTo>
                  <a:cubicBezTo>
                    <a:pt x="31" y="2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7181350" y="5521711"/>
              <a:ext cx="35272" cy="30935"/>
            </a:xfrm>
            <a:custGeom>
              <a:avLst/>
              <a:gdLst/>
              <a:ahLst/>
              <a:cxnLst/>
              <a:rect l="l" t="t" r="r" b="b"/>
              <a:pathLst>
                <a:path w="740" h="649" extrusionOk="0">
                  <a:moveTo>
                    <a:pt x="370" y="1"/>
                  </a:moveTo>
                  <a:cubicBezTo>
                    <a:pt x="262" y="1"/>
                    <a:pt x="156" y="55"/>
                    <a:pt x="94" y="154"/>
                  </a:cubicBezTo>
                  <a:cubicBezTo>
                    <a:pt x="0" y="306"/>
                    <a:pt x="47" y="506"/>
                    <a:pt x="199" y="600"/>
                  </a:cubicBezTo>
                  <a:cubicBezTo>
                    <a:pt x="252" y="633"/>
                    <a:pt x="311" y="648"/>
                    <a:pt x="369" y="648"/>
                  </a:cubicBezTo>
                  <a:cubicBezTo>
                    <a:pt x="478" y="648"/>
                    <a:pt x="584" y="594"/>
                    <a:pt x="645" y="495"/>
                  </a:cubicBezTo>
                  <a:cubicBezTo>
                    <a:pt x="739" y="344"/>
                    <a:pt x="692" y="144"/>
                    <a:pt x="540" y="49"/>
                  </a:cubicBezTo>
                  <a:cubicBezTo>
                    <a:pt x="487" y="17"/>
                    <a:pt x="428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7120243" y="5544924"/>
              <a:ext cx="59629" cy="52289"/>
            </a:xfrm>
            <a:custGeom>
              <a:avLst/>
              <a:gdLst/>
              <a:ahLst/>
              <a:cxnLst/>
              <a:rect l="l" t="t" r="r" b="b"/>
              <a:pathLst>
                <a:path w="1251" h="1097" extrusionOk="0">
                  <a:moveTo>
                    <a:pt x="626" y="1"/>
                  </a:moveTo>
                  <a:cubicBezTo>
                    <a:pt x="443" y="1"/>
                    <a:pt x="264" y="93"/>
                    <a:pt x="161" y="260"/>
                  </a:cubicBezTo>
                  <a:cubicBezTo>
                    <a:pt x="1" y="517"/>
                    <a:pt x="80" y="855"/>
                    <a:pt x="337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6"/>
                  </a:cubicBezTo>
                  <a:cubicBezTo>
                    <a:pt x="1251" y="579"/>
                    <a:pt x="1171" y="242"/>
                    <a:pt x="915" y="83"/>
                  </a:cubicBezTo>
                  <a:cubicBezTo>
                    <a:pt x="824" y="27"/>
                    <a:pt x="725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7270150" y="5576716"/>
              <a:ext cx="35272" cy="30982"/>
            </a:xfrm>
            <a:custGeom>
              <a:avLst/>
              <a:gdLst/>
              <a:ahLst/>
              <a:cxnLst/>
              <a:rect l="l" t="t" r="r" b="b"/>
              <a:pathLst>
                <a:path w="740" h="650" extrusionOk="0">
                  <a:moveTo>
                    <a:pt x="371" y="1"/>
                  </a:moveTo>
                  <a:cubicBezTo>
                    <a:pt x="262" y="1"/>
                    <a:pt x="156" y="55"/>
                    <a:pt x="95" y="154"/>
                  </a:cubicBezTo>
                  <a:cubicBezTo>
                    <a:pt x="0" y="306"/>
                    <a:pt x="48" y="507"/>
                    <a:pt x="199" y="601"/>
                  </a:cubicBezTo>
                  <a:cubicBezTo>
                    <a:pt x="252" y="634"/>
                    <a:pt x="311" y="649"/>
                    <a:pt x="369" y="649"/>
                  </a:cubicBezTo>
                  <a:cubicBezTo>
                    <a:pt x="478" y="649"/>
                    <a:pt x="584" y="595"/>
                    <a:pt x="645" y="496"/>
                  </a:cubicBezTo>
                  <a:cubicBezTo>
                    <a:pt x="740" y="344"/>
                    <a:pt x="692" y="143"/>
                    <a:pt x="541" y="49"/>
                  </a:cubicBezTo>
                  <a:cubicBezTo>
                    <a:pt x="488" y="16"/>
                    <a:pt x="429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7249368" y="5625001"/>
              <a:ext cx="59581" cy="52289"/>
            </a:xfrm>
            <a:custGeom>
              <a:avLst/>
              <a:gdLst/>
              <a:ahLst/>
              <a:cxnLst/>
              <a:rect l="l" t="t" r="r" b="b"/>
              <a:pathLst>
                <a:path w="1250" h="1097" extrusionOk="0">
                  <a:moveTo>
                    <a:pt x="625" y="1"/>
                  </a:moveTo>
                  <a:cubicBezTo>
                    <a:pt x="442" y="1"/>
                    <a:pt x="263" y="92"/>
                    <a:pt x="159" y="260"/>
                  </a:cubicBezTo>
                  <a:cubicBezTo>
                    <a:pt x="1" y="516"/>
                    <a:pt x="80" y="854"/>
                    <a:pt x="336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7"/>
                  </a:cubicBezTo>
                  <a:cubicBezTo>
                    <a:pt x="1250" y="580"/>
                    <a:pt x="1171" y="243"/>
                    <a:pt x="914" y="83"/>
                  </a:cubicBezTo>
                  <a:cubicBezTo>
                    <a:pt x="824" y="27"/>
                    <a:pt x="72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7199510" y="5571378"/>
              <a:ext cx="33937" cy="26549"/>
            </a:xfrm>
            <a:custGeom>
              <a:avLst/>
              <a:gdLst/>
              <a:ahLst/>
              <a:cxnLst/>
              <a:rect l="l" t="t" r="r" b="b"/>
              <a:pathLst>
                <a:path w="712" h="557" extrusionOk="0">
                  <a:moveTo>
                    <a:pt x="112" y="0"/>
                  </a:moveTo>
                  <a:cubicBezTo>
                    <a:pt x="86" y="0"/>
                    <a:pt x="62" y="16"/>
                    <a:pt x="52" y="42"/>
                  </a:cubicBezTo>
                  <a:cubicBezTo>
                    <a:pt x="14" y="146"/>
                    <a:pt x="0" y="377"/>
                    <a:pt x="211" y="508"/>
                  </a:cubicBezTo>
                  <a:cubicBezTo>
                    <a:pt x="265" y="542"/>
                    <a:pt x="319" y="557"/>
                    <a:pt x="370" y="557"/>
                  </a:cubicBezTo>
                  <a:cubicBezTo>
                    <a:pt x="518" y="557"/>
                    <a:pt x="639" y="435"/>
                    <a:pt x="693" y="348"/>
                  </a:cubicBezTo>
                  <a:cubicBezTo>
                    <a:pt x="712" y="318"/>
                    <a:pt x="703" y="279"/>
                    <a:pt x="672" y="261"/>
                  </a:cubicBezTo>
                  <a:cubicBezTo>
                    <a:pt x="662" y="254"/>
                    <a:pt x="650" y="252"/>
                    <a:pt x="639" y="252"/>
                  </a:cubicBezTo>
                  <a:cubicBezTo>
                    <a:pt x="618" y="252"/>
                    <a:pt x="597" y="262"/>
                    <a:pt x="584" y="281"/>
                  </a:cubicBezTo>
                  <a:cubicBezTo>
                    <a:pt x="579" y="289"/>
                    <a:pt x="492" y="428"/>
                    <a:pt x="372" y="428"/>
                  </a:cubicBezTo>
                  <a:cubicBezTo>
                    <a:pt x="342" y="428"/>
                    <a:pt x="311" y="420"/>
                    <a:pt x="279" y="400"/>
                  </a:cubicBezTo>
                  <a:cubicBezTo>
                    <a:pt x="103" y="291"/>
                    <a:pt x="170" y="93"/>
                    <a:pt x="173" y="86"/>
                  </a:cubicBezTo>
                  <a:cubicBezTo>
                    <a:pt x="183" y="53"/>
                    <a:pt x="166" y="16"/>
                    <a:pt x="133" y="4"/>
                  </a:cubicBezTo>
                  <a:cubicBezTo>
                    <a:pt x="126" y="2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7222961" y="5586011"/>
              <a:ext cx="33842" cy="26454"/>
            </a:xfrm>
            <a:custGeom>
              <a:avLst/>
              <a:gdLst/>
              <a:ahLst/>
              <a:cxnLst/>
              <a:rect l="l" t="t" r="r" b="b"/>
              <a:pathLst>
                <a:path w="710" h="555" extrusionOk="0">
                  <a:moveTo>
                    <a:pt x="112" y="0"/>
                  </a:moveTo>
                  <a:cubicBezTo>
                    <a:pt x="86" y="0"/>
                    <a:pt x="62" y="16"/>
                    <a:pt x="53" y="41"/>
                  </a:cubicBezTo>
                  <a:cubicBezTo>
                    <a:pt x="14" y="145"/>
                    <a:pt x="0" y="375"/>
                    <a:pt x="211" y="506"/>
                  </a:cubicBezTo>
                  <a:cubicBezTo>
                    <a:pt x="262" y="539"/>
                    <a:pt x="316" y="554"/>
                    <a:pt x="370" y="554"/>
                  </a:cubicBezTo>
                  <a:cubicBezTo>
                    <a:pt x="435" y="554"/>
                    <a:pt x="500" y="532"/>
                    <a:pt x="562" y="487"/>
                  </a:cubicBezTo>
                  <a:cubicBezTo>
                    <a:pt x="642" y="429"/>
                    <a:pt x="689" y="351"/>
                    <a:pt x="692" y="349"/>
                  </a:cubicBezTo>
                  <a:cubicBezTo>
                    <a:pt x="710" y="319"/>
                    <a:pt x="702" y="280"/>
                    <a:pt x="671" y="261"/>
                  </a:cubicBezTo>
                  <a:cubicBezTo>
                    <a:pt x="660" y="254"/>
                    <a:pt x="648" y="251"/>
                    <a:pt x="637" y="251"/>
                  </a:cubicBezTo>
                  <a:cubicBezTo>
                    <a:pt x="616" y="251"/>
                    <a:pt x="595" y="262"/>
                    <a:pt x="583" y="281"/>
                  </a:cubicBezTo>
                  <a:cubicBezTo>
                    <a:pt x="579" y="289"/>
                    <a:pt x="490" y="427"/>
                    <a:pt x="370" y="427"/>
                  </a:cubicBezTo>
                  <a:cubicBezTo>
                    <a:pt x="341" y="427"/>
                    <a:pt x="310" y="418"/>
                    <a:pt x="278" y="398"/>
                  </a:cubicBezTo>
                  <a:cubicBezTo>
                    <a:pt x="103" y="292"/>
                    <a:pt x="168" y="95"/>
                    <a:pt x="171" y="84"/>
                  </a:cubicBezTo>
                  <a:cubicBezTo>
                    <a:pt x="183" y="52"/>
                    <a:pt x="166" y="15"/>
                    <a:pt x="133" y="4"/>
                  </a:cubicBezTo>
                  <a:cubicBezTo>
                    <a:pt x="126" y="1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1"/>
          <p:cNvGrpSpPr/>
          <p:nvPr/>
        </p:nvGrpSpPr>
        <p:grpSpPr>
          <a:xfrm flipH="1">
            <a:off x="5868484" y="397125"/>
            <a:ext cx="581028" cy="581052"/>
            <a:chOff x="2787299" y="187324"/>
            <a:chExt cx="1165552" cy="1165600"/>
          </a:xfrm>
        </p:grpSpPr>
        <p:sp>
          <p:nvSpPr>
            <p:cNvPr id="2564" name="Google Shape;2564;p31"/>
            <p:cNvSpPr/>
            <p:nvPr/>
          </p:nvSpPr>
          <p:spPr>
            <a:xfrm>
              <a:off x="2787299" y="187324"/>
              <a:ext cx="1165552" cy="1165600"/>
            </a:xfrm>
            <a:custGeom>
              <a:avLst/>
              <a:gdLst/>
              <a:ahLst/>
              <a:cxnLst/>
              <a:rect l="l" t="t" r="r" b="b"/>
              <a:pathLst>
                <a:path w="24453" h="24454" extrusionOk="0">
                  <a:moveTo>
                    <a:pt x="12226" y="1"/>
                  </a:moveTo>
                  <a:cubicBezTo>
                    <a:pt x="8983" y="1"/>
                    <a:pt x="5874" y="1289"/>
                    <a:pt x="3582" y="3582"/>
                  </a:cubicBezTo>
                  <a:cubicBezTo>
                    <a:pt x="1288" y="5875"/>
                    <a:pt x="0" y="8985"/>
                    <a:pt x="0" y="12227"/>
                  </a:cubicBezTo>
                  <a:cubicBezTo>
                    <a:pt x="0" y="15469"/>
                    <a:pt x="1288" y="18579"/>
                    <a:pt x="3582" y="20872"/>
                  </a:cubicBezTo>
                  <a:cubicBezTo>
                    <a:pt x="5874" y="23164"/>
                    <a:pt x="8983" y="24453"/>
                    <a:pt x="12226" y="24453"/>
                  </a:cubicBezTo>
                  <a:cubicBezTo>
                    <a:pt x="15469" y="24453"/>
                    <a:pt x="18579" y="23164"/>
                    <a:pt x="20871" y="20872"/>
                  </a:cubicBezTo>
                  <a:cubicBezTo>
                    <a:pt x="23164" y="18579"/>
                    <a:pt x="24453" y="15469"/>
                    <a:pt x="24453" y="12227"/>
                  </a:cubicBezTo>
                  <a:cubicBezTo>
                    <a:pt x="24453" y="8985"/>
                    <a:pt x="23164" y="5875"/>
                    <a:pt x="20871" y="3582"/>
                  </a:cubicBezTo>
                  <a:cubicBezTo>
                    <a:pt x="18579" y="1289"/>
                    <a:pt x="15469" y="1"/>
                    <a:pt x="1222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3426916" y="190089"/>
              <a:ext cx="398575" cy="216971"/>
            </a:xfrm>
            <a:custGeom>
              <a:avLst/>
              <a:gdLst/>
              <a:ahLst/>
              <a:cxnLst/>
              <a:rect l="l" t="t" r="r" b="b"/>
              <a:pathLst>
                <a:path w="8362" h="4552" extrusionOk="0">
                  <a:moveTo>
                    <a:pt x="1" y="0"/>
                  </a:moveTo>
                  <a:lnTo>
                    <a:pt x="1" y="0"/>
                  </a:lnTo>
                  <a:cubicBezTo>
                    <a:pt x="207" y="303"/>
                    <a:pt x="434" y="591"/>
                    <a:pt x="675" y="859"/>
                  </a:cubicBezTo>
                  <a:cubicBezTo>
                    <a:pt x="1389" y="1658"/>
                    <a:pt x="2226" y="2348"/>
                    <a:pt x="3120" y="2939"/>
                  </a:cubicBezTo>
                  <a:cubicBezTo>
                    <a:pt x="3544" y="3218"/>
                    <a:pt x="3982" y="3489"/>
                    <a:pt x="4444" y="3705"/>
                  </a:cubicBezTo>
                  <a:cubicBezTo>
                    <a:pt x="5041" y="3986"/>
                    <a:pt x="5675" y="4187"/>
                    <a:pt x="6321" y="4318"/>
                  </a:cubicBezTo>
                  <a:cubicBezTo>
                    <a:pt x="6995" y="4458"/>
                    <a:pt x="7676" y="4519"/>
                    <a:pt x="8361" y="4552"/>
                  </a:cubicBezTo>
                  <a:cubicBezTo>
                    <a:pt x="6356" y="2035"/>
                    <a:pt x="3382" y="32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3177771" y="196476"/>
              <a:ext cx="739570" cy="373837"/>
            </a:xfrm>
            <a:custGeom>
              <a:avLst/>
              <a:gdLst/>
              <a:ahLst/>
              <a:cxnLst/>
              <a:rect l="l" t="t" r="r" b="b"/>
              <a:pathLst>
                <a:path w="15516" h="7843" extrusionOk="0">
                  <a:moveTo>
                    <a:pt x="1888" y="0"/>
                  </a:moveTo>
                  <a:cubicBezTo>
                    <a:pt x="1240" y="116"/>
                    <a:pt x="610" y="282"/>
                    <a:pt x="1" y="494"/>
                  </a:cubicBezTo>
                  <a:cubicBezTo>
                    <a:pt x="1003" y="1837"/>
                    <a:pt x="2199" y="3036"/>
                    <a:pt x="3537" y="4042"/>
                  </a:cubicBezTo>
                  <a:cubicBezTo>
                    <a:pt x="5003" y="5144"/>
                    <a:pt x="6638" y="6026"/>
                    <a:pt x="8379" y="6606"/>
                  </a:cubicBezTo>
                  <a:cubicBezTo>
                    <a:pt x="10102" y="7181"/>
                    <a:pt x="11912" y="7432"/>
                    <a:pt x="13712" y="7641"/>
                  </a:cubicBezTo>
                  <a:cubicBezTo>
                    <a:pt x="14311" y="7710"/>
                    <a:pt x="14915" y="7775"/>
                    <a:pt x="15515" y="7842"/>
                  </a:cubicBezTo>
                  <a:cubicBezTo>
                    <a:pt x="15356" y="7406"/>
                    <a:pt x="15172" y="6979"/>
                    <a:pt x="14966" y="6566"/>
                  </a:cubicBezTo>
                  <a:cubicBezTo>
                    <a:pt x="14857" y="6580"/>
                    <a:pt x="14749" y="6592"/>
                    <a:pt x="14640" y="6603"/>
                  </a:cubicBezTo>
                  <a:cubicBezTo>
                    <a:pt x="14129" y="6653"/>
                    <a:pt x="13616" y="6680"/>
                    <a:pt x="13105" y="6680"/>
                  </a:cubicBezTo>
                  <a:cubicBezTo>
                    <a:pt x="11998" y="6680"/>
                    <a:pt x="10897" y="6555"/>
                    <a:pt x="9819" y="6272"/>
                  </a:cubicBezTo>
                  <a:cubicBezTo>
                    <a:pt x="9095" y="6082"/>
                    <a:pt x="8374" y="5844"/>
                    <a:pt x="7721" y="5469"/>
                  </a:cubicBezTo>
                  <a:cubicBezTo>
                    <a:pt x="7191" y="5163"/>
                    <a:pt x="6705" y="4781"/>
                    <a:pt x="6256" y="4366"/>
                  </a:cubicBezTo>
                  <a:cubicBezTo>
                    <a:pt x="5345" y="3520"/>
                    <a:pt x="4584" y="2534"/>
                    <a:pt x="3742" y="1624"/>
                  </a:cubicBezTo>
                  <a:cubicBezTo>
                    <a:pt x="3183" y="1020"/>
                    <a:pt x="2576" y="447"/>
                    <a:pt x="188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2938254" y="302340"/>
              <a:ext cx="1014502" cy="504200"/>
            </a:xfrm>
            <a:custGeom>
              <a:avLst/>
              <a:gdLst/>
              <a:ahLst/>
              <a:cxnLst/>
              <a:rect l="l" t="t" r="r" b="b"/>
              <a:pathLst>
                <a:path w="21284" h="10578" extrusionOk="0">
                  <a:moveTo>
                    <a:pt x="1772" y="1"/>
                  </a:moveTo>
                  <a:cubicBezTo>
                    <a:pt x="1131" y="479"/>
                    <a:pt x="535" y="1016"/>
                    <a:pt x="0" y="1610"/>
                  </a:cubicBezTo>
                  <a:cubicBezTo>
                    <a:pt x="1921" y="2134"/>
                    <a:pt x="3936" y="2330"/>
                    <a:pt x="5774" y="3131"/>
                  </a:cubicBezTo>
                  <a:cubicBezTo>
                    <a:pt x="6648" y="3512"/>
                    <a:pt x="7479" y="4026"/>
                    <a:pt x="8221" y="4621"/>
                  </a:cubicBezTo>
                  <a:cubicBezTo>
                    <a:pt x="8945" y="5202"/>
                    <a:pt x="9600" y="5860"/>
                    <a:pt x="10268" y="6501"/>
                  </a:cubicBezTo>
                  <a:cubicBezTo>
                    <a:pt x="10940" y="7145"/>
                    <a:pt x="11631" y="7783"/>
                    <a:pt x="12414" y="8295"/>
                  </a:cubicBezTo>
                  <a:cubicBezTo>
                    <a:pt x="13236" y="8833"/>
                    <a:pt x="14136" y="9263"/>
                    <a:pt x="15062" y="9590"/>
                  </a:cubicBezTo>
                  <a:cubicBezTo>
                    <a:pt x="16932" y="10251"/>
                    <a:pt x="18918" y="10490"/>
                    <a:pt x="20890" y="10567"/>
                  </a:cubicBezTo>
                  <a:cubicBezTo>
                    <a:pt x="21012" y="10572"/>
                    <a:pt x="21137" y="10574"/>
                    <a:pt x="21261" y="10577"/>
                  </a:cubicBezTo>
                  <a:cubicBezTo>
                    <a:pt x="21276" y="10325"/>
                    <a:pt x="21284" y="10070"/>
                    <a:pt x="21284" y="9813"/>
                  </a:cubicBezTo>
                  <a:cubicBezTo>
                    <a:pt x="21284" y="9585"/>
                    <a:pt x="21276" y="9358"/>
                    <a:pt x="21264" y="9133"/>
                  </a:cubicBezTo>
                  <a:cubicBezTo>
                    <a:pt x="20770" y="9239"/>
                    <a:pt x="20265" y="9310"/>
                    <a:pt x="19757" y="9335"/>
                  </a:cubicBezTo>
                  <a:cubicBezTo>
                    <a:pt x="19582" y="9344"/>
                    <a:pt x="19407" y="9349"/>
                    <a:pt x="19232" y="9349"/>
                  </a:cubicBezTo>
                  <a:cubicBezTo>
                    <a:pt x="17727" y="9349"/>
                    <a:pt x="16222" y="9027"/>
                    <a:pt x="14832" y="8461"/>
                  </a:cubicBezTo>
                  <a:cubicBezTo>
                    <a:pt x="14055" y="8145"/>
                    <a:pt x="13310" y="7755"/>
                    <a:pt x="12614" y="7290"/>
                  </a:cubicBezTo>
                  <a:cubicBezTo>
                    <a:pt x="11912" y="6821"/>
                    <a:pt x="11280" y="6274"/>
                    <a:pt x="10678" y="5684"/>
                  </a:cubicBezTo>
                  <a:cubicBezTo>
                    <a:pt x="9300" y="4333"/>
                    <a:pt x="8114" y="2767"/>
                    <a:pt x="6507" y="1665"/>
                  </a:cubicBezTo>
                  <a:cubicBezTo>
                    <a:pt x="5626" y="1061"/>
                    <a:pt x="4647" y="675"/>
                    <a:pt x="3615" y="411"/>
                  </a:cubicBezTo>
                  <a:cubicBezTo>
                    <a:pt x="3004" y="255"/>
                    <a:pt x="2388" y="132"/>
                    <a:pt x="1772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2852553" y="470454"/>
              <a:ext cx="1079803" cy="509301"/>
            </a:xfrm>
            <a:custGeom>
              <a:avLst/>
              <a:gdLst/>
              <a:ahLst/>
              <a:cxnLst/>
              <a:rect l="l" t="t" r="r" b="b"/>
              <a:pathLst>
                <a:path w="22654" h="10685" extrusionOk="0">
                  <a:moveTo>
                    <a:pt x="374" y="0"/>
                  </a:moveTo>
                  <a:cubicBezTo>
                    <a:pt x="243" y="219"/>
                    <a:pt x="118" y="441"/>
                    <a:pt x="1" y="668"/>
                  </a:cubicBezTo>
                  <a:cubicBezTo>
                    <a:pt x="844" y="2434"/>
                    <a:pt x="2218" y="3935"/>
                    <a:pt x="3788" y="5098"/>
                  </a:cubicBezTo>
                  <a:cubicBezTo>
                    <a:pt x="5787" y="6578"/>
                    <a:pt x="8151" y="7623"/>
                    <a:pt x="10600" y="8075"/>
                  </a:cubicBezTo>
                  <a:cubicBezTo>
                    <a:pt x="11843" y="8303"/>
                    <a:pt x="13105" y="8437"/>
                    <a:pt x="14355" y="8622"/>
                  </a:cubicBezTo>
                  <a:cubicBezTo>
                    <a:pt x="15554" y="8800"/>
                    <a:pt x="16750" y="8997"/>
                    <a:pt x="17933" y="9259"/>
                  </a:cubicBezTo>
                  <a:cubicBezTo>
                    <a:pt x="19420" y="9588"/>
                    <a:pt x="20890" y="10033"/>
                    <a:pt x="22264" y="10685"/>
                  </a:cubicBezTo>
                  <a:cubicBezTo>
                    <a:pt x="22415" y="10295"/>
                    <a:pt x="22543" y="9893"/>
                    <a:pt x="22653" y="9485"/>
                  </a:cubicBezTo>
                  <a:cubicBezTo>
                    <a:pt x="22368" y="9302"/>
                    <a:pt x="22074" y="9125"/>
                    <a:pt x="21776" y="8957"/>
                  </a:cubicBezTo>
                  <a:cubicBezTo>
                    <a:pt x="20658" y="8329"/>
                    <a:pt x="19463" y="7814"/>
                    <a:pt x="18207" y="7537"/>
                  </a:cubicBezTo>
                  <a:cubicBezTo>
                    <a:pt x="17243" y="7323"/>
                    <a:pt x="16265" y="7171"/>
                    <a:pt x="15286" y="7047"/>
                  </a:cubicBezTo>
                  <a:cubicBezTo>
                    <a:pt x="13262" y="6789"/>
                    <a:pt x="11224" y="6627"/>
                    <a:pt x="9216" y="6253"/>
                  </a:cubicBezTo>
                  <a:cubicBezTo>
                    <a:pt x="7308" y="5898"/>
                    <a:pt x="5383" y="5343"/>
                    <a:pt x="3754" y="4254"/>
                  </a:cubicBezTo>
                  <a:cubicBezTo>
                    <a:pt x="2942" y="3712"/>
                    <a:pt x="2225" y="3043"/>
                    <a:pt x="1634" y="2267"/>
                  </a:cubicBezTo>
                  <a:cubicBezTo>
                    <a:pt x="1107" y="1575"/>
                    <a:pt x="695" y="807"/>
                    <a:pt x="37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2790970" y="661925"/>
              <a:ext cx="1029421" cy="585994"/>
            </a:xfrm>
            <a:custGeom>
              <a:avLst/>
              <a:gdLst/>
              <a:ahLst/>
              <a:cxnLst/>
              <a:rect l="l" t="t" r="r" b="b"/>
              <a:pathLst>
                <a:path w="21597" h="12294" extrusionOk="0">
                  <a:moveTo>
                    <a:pt x="137" y="0"/>
                  </a:moveTo>
                  <a:cubicBezTo>
                    <a:pt x="79" y="304"/>
                    <a:pt x="36" y="613"/>
                    <a:pt x="1" y="925"/>
                  </a:cubicBezTo>
                  <a:cubicBezTo>
                    <a:pt x="861" y="1109"/>
                    <a:pt x="1680" y="1459"/>
                    <a:pt x="2418" y="1936"/>
                  </a:cubicBezTo>
                  <a:cubicBezTo>
                    <a:pt x="3199" y="2442"/>
                    <a:pt x="3891" y="3073"/>
                    <a:pt x="4529" y="3747"/>
                  </a:cubicBezTo>
                  <a:cubicBezTo>
                    <a:pt x="5876" y="5169"/>
                    <a:pt x="7007" y="6787"/>
                    <a:pt x="8430" y="8137"/>
                  </a:cubicBezTo>
                  <a:cubicBezTo>
                    <a:pt x="9911" y="9542"/>
                    <a:pt x="11747" y="10561"/>
                    <a:pt x="13663" y="11240"/>
                  </a:cubicBezTo>
                  <a:cubicBezTo>
                    <a:pt x="15423" y="11864"/>
                    <a:pt x="17280" y="12215"/>
                    <a:pt x="19147" y="12294"/>
                  </a:cubicBezTo>
                  <a:cubicBezTo>
                    <a:pt x="20063" y="11653"/>
                    <a:pt x="20888" y="10889"/>
                    <a:pt x="21596" y="10026"/>
                  </a:cubicBezTo>
                  <a:lnTo>
                    <a:pt x="21596" y="10026"/>
                  </a:lnTo>
                  <a:cubicBezTo>
                    <a:pt x="21399" y="10063"/>
                    <a:pt x="21204" y="10095"/>
                    <a:pt x="21006" y="10122"/>
                  </a:cubicBezTo>
                  <a:cubicBezTo>
                    <a:pt x="20555" y="10184"/>
                    <a:pt x="20106" y="10215"/>
                    <a:pt x="19658" y="10215"/>
                  </a:cubicBezTo>
                  <a:cubicBezTo>
                    <a:pt x="19022" y="10215"/>
                    <a:pt x="18389" y="10153"/>
                    <a:pt x="17755" y="10026"/>
                  </a:cubicBezTo>
                  <a:cubicBezTo>
                    <a:pt x="16674" y="9809"/>
                    <a:pt x="15615" y="9498"/>
                    <a:pt x="14579" y="9120"/>
                  </a:cubicBezTo>
                  <a:cubicBezTo>
                    <a:pt x="12484" y="8355"/>
                    <a:pt x="10461" y="7322"/>
                    <a:pt x="8663" y="5997"/>
                  </a:cubicBezTo>
                  <a:cubicBezTo>
                    <a:pt x="7114" y="4855"/>
                    <a:pt x="5806" y="3438"/>
                    <a:pt x="4336" y="2205"/>
                  </a:cubicBezTo>
                  <a:cubicBezTo>
                    <a:pt x="3641" y="1621"/>
                    <a:pt x="2902" y="1086"/>
                    <a:pt x="2089" y="676"/>
                  </a:cubicBezTo>
                  <a:cubicBezTo>
                    <a:pt x="1471" y="365"/>
                    <a:pt x="813" y="140"/>
                    <a:pt x="13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2831676" y="993339"/>
              <a:ext cx="686710" cy="359442"/>
            </a:xfrm>
            <a:custGeom>
              <a:avLst/>
              <a:gdLst/>
              <a:ahLst/>
              <a:cxnLst/>
              <a:rect l="l" t="t" r="r" b="b"/>
              <a:pathLst>
                <a:path w="14407" h="7541" extrusionOk="0">
                  <a:moveTo>
                    <a:pt x="1" y="0"/>
                  </a:moveTo>
                  <a:lnTo>
                    <a:pt x="1" y="0"/>
                  </a:lnTo>
                  <a:cubicBezTo>
                    <a:pt x="348" y="834"/>
                    <a:pt x="784" y="1620"/>
                    <a:pt x="1297" y="2349"/>
                  </a:cubicBezTo>
                  <a:cubicBezTo>
                    <a:pt x="2205" y="2658"/>
                    <a:pt x="3126" y="2923"/>
                    <a:pt x="4038" y="3221"/>
                  </a:cubicBezTo>
                  <a:cubicBezTo>
                    <a:pt x="5220" y="3605"/>
                    <a:pt x="6376" y="4066"/>
                    <a:pt x="7443" y="4708"/>
                  </a:cubicBezTo>
                  <a:cubicBezTo>
                    <a:pt x="7971" y="5026"/>
                    <a:pt x="8453" y="5409"/>
                    <a:pt x="8931" y="5797"/>
                  </a:cubicBezTo>
                  <a:cubicBezTo>
                    <a:pt x="9405" y="6183"/>
                    <a:pt x="9865" y="6587"/>
                    <a:pt x="10297" y="7021"/>
                  </a:cubicBezTo>
                  <a:cubicBezTo>
                    <a:pt x="10462" y="7186"/>
                    <a:pt x="10620" y="7356"/>
                    <a:pt x="10774" y="7529"/>
                  </a:cubicBezTo>
                  <a:cubicBezTo>
                    <a:pt x="10947" y="7538"/>
                    <a:pt x="11122" y="7541"/>
                    <a:pt x="11295" y="7541"/>
                  </a:cubicBezTo>
                  <a:cubicBezTo>
                    <a:pt x="12371" y="7541"/>
                    <a:pt x="13414" y="7402"/>
                    <a:pt x="14407" y="7140"/>
                  </a:cubicBezTo>
                  <a:cubicBezTo>
                    <a:pt x="13669" y="6379"/>
                    <a:pt x="12866" y="5686"/>
                    <a:pt x="11981" y="5100"/>
                  </a:cubicBezTo>
                  <a:cubicBezTo>
                    <a:pt x="11243" y="4612"/>
                    <a:pt x="10453" y="4195"/>
                    <a:pt x="9623" y="3886"/>
                  </a:cubicBezTo>
                  <a:cubicBezTo>
                    <a:pt x="8803" y="3583"/>
                    <a:pt x="7966" y="3325"/>
                    <a:pt x="7128" y="3080"/>
                  </a:cubicBezTo>
                  <a:cubicBezTo>
                    <a:pt x="5519" y="2609"/>
                    <a:pt x="3890" y="2176"/>
                    <a:pt x="2367" y="1467"/>
                  </a:cubicBezTo>
                  <a:cubicBezTo>
                    <a:pt x="1517" y="1070"/>
                    <a:pt x="723" y="57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3351033" y="438519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8" y="0"/>
                  </a:moveTo>
                  <a:cubicBezTo>
                    <a:pt x="565" y="0"/>
                    <a:pt x="480" y="19"/>
                    <a:pt x="401" y="57"/>
                  </a:cubicBezTo>
                  <a:cubicBezTo>
                    <a:pt x="118" y="193"/>
                    <a:pt x="1" y="532"/>
                    <a:pt x="137" y="815"/>
                  </a:cubicBezTo>
                  <a:cubicBezTo>
                    <a:pt x="234" y="1018"/>
                    <a:pt x="436" y="1135"/>
                    <a:pt x="647" y="1135"/>
                  </a:cubicBezTo>
                  <a:cubicBezTo>
                    <a:pt x="729" y="1135"/>
                    <a:pt x="814" y="1117"/>
                    <a:pt x="894" y="1079"/>
                  </a:cubicBezTo>
                  <a:cubicBezTo>
                    <a:pt x="1175" y="943"/>
                    <a:pt x="1295" y="602"/>
                    <a:pt x="1158" y="321"/>
                  </a:cubicBezTo>
                  <a:cubicBezTo>
                    <a:pt x="1061" y="118"/>
                    <a:pt x="85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3333683" y="524077"/>
              <a:ext cx="104529" cy="91660"/>
            </a:xfrm>
            <a:custGeom>
              <a:avLst/>
              <a:gdLst/>
              <a:ahLst/>
              <a:cxnLst/>
              <a:rect l="l" t="t" r="r" b="b"/>
              <a:pathLst>
                <a:path w="2193" h="1923" extrusionOk="0">
                  <a:moveTo>
                    <a:pt x="1096" y="0"/>
                  </a:moveTo>
                  <a:cubicBezTo>
                    <a:pt x="956" y="0"/>
                    <a:pt x="814" y="31"/>
                    <a:pt x="680" y="96"/>
                  </a:cubicBezTo>
                  <a:cubicBezTo>
                    <a:pt x="202" y="326"/>
                    <a:pt x="0" y="901"/>
                    <a:pt x="232" y="1379"/>
                  </a:cubicBezTo>
                  <a:cubicBezTo>
                    <a:pt x="397" y="1722"/>
                    <a:pt x="740" y="1923"/>
                    <a:pt x="1097" y="1923"/>
                  </a:cubicBezTo>
                  <a:cubicBezTo>
                    <a:pt x="1237" y="1923"/>
                    <a:pt x="1380" y="1892"/>
                    <a:pt x="1514" y="1827"/>
                  </a:cubicBezTo>
                  <a:cubicBezTo>
                    <a:pt x="1992" y="1596"/>
                    <a:pt x="2192" y="1022"/>
                    <a:pt x="1962" y="544"/>
                  </a:cubicBezTo>
                  <a:cubicBezTo>
                    <a:pt x="1797" y="201"/>
                    <a:pt x="145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3516002" y="358918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7" y="1"/>
                  </a:moveTo>
                  <a:cubicBezTo>
                    <a:pt x="564" y="1"/>
                    <a:pt x="480" y="19"/>
                    <a:pt x="400" y="57"/>
                  </a:cubicBezTo>
                  <a:cubicBezTo>
                    <a:pt x="120" y="193"/>
                    <a:pt x="0" y="533"/>
                    <a:pt x="137" y="815"/>
                  </a:cubicBezTo>
                  <a:cubicBezTo>
                    <a:pt x="234" y="1018"/>
                    <a:pt x="436" y="1136"/>
                    <a:pt x="647" y="1136"/>
                  </a:cubicBezTo>
                  <a:cubicBezTo>
                    <a:pt x="730" y="1136"/>
                    <a:pt x="815" y="1117"/>
                    <a:pt x="895" y="1079"/>
                  </a:cubicBezTo>
                  <a:cubicBezTo>
                    <a:pt x="1175" y="943"/>
                    <a:pt x="1294" y="604"/>
                    <a:pt x="1158" y="321"/>
                  </a:cubicBezTo>
                  <a:cubicBezTo>
                    <a:pt x="1061" y="119"/>
                    <a:pt x="85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3573677" y="408347"/>
              <a:ext cx="104482" cy="91660"/>
            </a:xfrm>
            <a:custGeom>
              <a:avLst/>
              <a:gdLst/>
              <a:ahLst/>
              <a:cxnLst/>
              <a:rect l="l" t="t" r="r" b="b"/>
              <a:pathLst>
                <a:path w="2192" h="1923" extrusionOk="0">
                  <a:moveTo>
                    <a:pt x="1095" y="0"/>
                  </a:moveTo>
                  <a:cubicBezTo>
                    <a:pt x="955" y="0"/>
                    <a:pt x="813" y="31"/>
                    <a:pt x="679" y="95"/>
                  </a:cubicBezTo>
                  <a:cubicBezTo>
                    <a:pt x="201" y="326"/>
                    <a:pt x="1" y="900"/>
                    <a:pt x="231" y="1378"/>
                  </a:cubicBezTo>
                  <a:cubicBezTo>
                    <a:pt x="396" y="1722"/>
                    <a:pt x="739" y="1922"/>
                    <a:pt x="1096" y="1922"/>
                  </a:cubicBezTo>
                  <a:cubicBezTo>
                    <a:pt x="1236" y="1922"/>
                    <a:pt x="1379" y="1891"/>
                    <a:pt x="1513" y="1826"/>
                  </a:cubicBezTo>
                  <a:cubicBezTo>
                    <a:pt x="1991" y="1596"/>
                    <a:pt x="2192" y="1021"/>
                    <a:pt x="1961" y="543"/>
                  </a:cubicBezTo>
                  <a:cubicBezTo>
                    <a:pt x="1796" y="200"/>
                    <a:pt x="1452" y="0"/>
                    <a:pt x="1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3443456" y="428271"/>
              <a:ext cx="98333" cy="77122"/>
            </a:xfrm>
            <a:custGeom>
              <a:avLst/>
              <a:gdLst/>
              <a:ahLst/>
              <a:cxnLst/>
              <a:rect l="l" t="t" r="r" b="b"/>
              <a:pathLst>
                <a:path w="2063" h="1618" extrusionOk="0">
                  <a:moveTo>
                    <a:pt x="1720" y="0"/>
                  </a:moveTo>
                  <a:cubicBezTo>
                    <a:pt x="1696" y="0"/>
                    <a:pt x="1670" y="6"/>
                    <a:pt x="1647" y="20"/>
                  </a:cubicBezTo>
                  <a:cubicBezTo>
                    <a:pt x="1575" y="60"/>
                    <a:pt x="1550" y="151"/>
                    <a:pt x="1591" y="222"/>
                  </a:cubicBezTo>
                  <a:cubicBezTo>
                    <a:pt x="1592" y="225"/>
                    <a:pt x="1741" y="502"/>
                    <a:pt x="1664" y="780"/>
                  </a:cubicBezTo>
                  <a:cubicBezTo>
                    <a:pt x="1617" y="946"/>
                    <a:pt x="1493" y="1085"/>
                    <a:pt x="1300" y="1194"/>
                  </a:cubicBezTo>
                  <a:cubicBezTo>
                    <a:pt x="1150" y="1278"/>
                    <a:pt x="1009" y="1320"/>
                    <a:pt x="880" y="1320"/>
                  </a:cubicBezTo>
                  <a:cubicBezTo>
                    <a:pt x="822" y="1320"/>
                    <a:pt x="766" y="1312"/>
                    <a:pt x="713" y="1295"/>
                  </a:cubicBezTo>
                  <a:cubicBezTo>
                    <a:pt x="444" y="1211"/>
                    <a:pt x="307" y="939"/>
                    <a:pt x="304" y="934"/>
                  </a:cubicBezTo>
                  <a:cubicBezTo>
                    <a:pt x="278" y="880"/>
                    <a:pt x="225" y="850"/>
                    <a:pt x="170" y="850"/>
                  </a:cubicBezTo>
                  <a:cubicBezTo>
                    <a:pt x="148" y="850"/>
                    <a:pt x="126" y="854"/>
                    <a:pt x="105" y="865"/>
                  </a:cubicBezTo>
                  <a:cubicBezTo>
                    <a:pt x="31" y="900"/>
                    <a:pt x="0" y="989"/>
                    <a:pt x="36" y="1063"/>
                  </a:cubicBezTo>
                  <a:cubicBezTo>
                    <a:pt x="42" y="1079"/>
                    <a:pt x="226" y="1454"/>
                    <a:pt x="621" y="1577"/>
                  </a:cubicBezTo>
                  <a:cubicBezTo>
                    <a:pt x="705" y="1604"/>
                    <a:pt x="791" y="1617"/>
                    <a:pt x="880" y="1617"/>
                  </a:cubicBezTo>
                  <a:cubicBezTo>
                    <a:pt x="1061" y="1617"/>
                    <a:pt x="1249" y="1562"/>
                    <a:pt x="1445" y="1455"/>
                  </a:cubicBezTo>
                  <a:cubicBezTo>
                    <a:pt x="1712" y="1305"/>
                    <a:pt x="1881" y="1105"/>
                    <a:pt x="1951" y="859"/>
                  </a:cubicBezTo>
                  <a:cubicBezTo>
                    <a:pt x="2063" y="459"/>
                    <a:pt x="1859" y="91"/>
                    <a:pt x="1849" y="75"/>
                  </a:cubicBezTo>
                  <a:cubicBezTo>
                    <a:pt x="1822" y="27"/>
                    <a:pt x="1772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31"/>
          <p:cNvGrpSpPr/>
          <p:nvPr/>
        </p:nvGrpSpPr>
        <p:grpSpPr>
          <a:xfrm rot="-369687" flipH="1">
            <a:off x="-19147" y="2739648"/>
            <a:ext cx="1023952" cy="1251372"/>
            <a:chOff x="1562309" y="2509229"/>
            <a:chExt cx="347240" cy="424361"/>
          </a:xfrm>
        </p:grpSpPr>
        <p:sp>
          <p:nvSpPr>
            <p:cNvPr id="2577" name="Google Shape;2577;p31"/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0" name="Google Shape;2590;p31"/>
          <p:cNvGrpSpPr/>
          <p:nvPr/>
        </p:nvGrpSpPr>
        <p:grpSpPr>
          <a:xfrm rot="1079400">
            <a:off x="5103018" y="970542"/>
            <a:ext cx="1827104" cy="1992440"/>
            <a:chOff x="4518826" y="55435"/>
            <a:chExt cx="440758" cy="480654"/>
          </a:xfrm>
        </p:grpSpPr>
        <p:sp>
          <p:nvSpPr>
            <p:cNvPr id="2591" name="Google Shape;2591;p31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1"/>
          <p:cNvGrpSpPr/>
          <p:nvPr/>
        </p:nvGrpSpPr>
        <p:grpSpPr>
          <a:xfrm rot="586813">
            <a:off x="4687942" y="1882778"/>
            <a:ext cx="1020672" cy="970119"/>
            <a:chOff x="5626143" y="-593747"/>
            <a:chExt cx="318949" cy="303152"/>
          </a:xfrm>
        </p:grpSpPr>
        <p:sp>
          <p:nvSpPr>
            <p:cNvPr id="2604" name="Google Shape;2604;p31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31"/>
          <p:cNvGrpSpPr/>
          <p:nvPr/>
        </p:nvGrpSpPr>
        <p:grpSpPr>
          <a:xfrm rot="881175" flipH="1">
            <a:off x="7443728" y="2201050"/>
            <a:ext cx="1994571" cy="442619"/>
            <a:chOff x="4339891" y="1046343"/>
            <a:chExt cx="651056" cy="144473"/>
          </a:xfrm>
        </p:grpSpPr>
        <p:sp>
          <p:nvSpPr>
            <p:cNvPr id="2620" name="Google Shape;2620;p31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31"/>
          <p:cNvGrpSpPr/>
          <p:nvPr/>
        </p:nvGrpSpPr>
        <p:grpSpPr>
          <a:xfrm>
            <a:off x="316664" y="283017"/>
            <a:ext cx="8674101" cy="4560453"/>
            <a:chOff x="3149414" y="-766106"/>
            <a:chExt cx="3770528" cy="1982375"/>
          </a:xfrm>
        </p:grpSpPr>
        <p:sp>
          <p:nvSpPr>
            <p:cNvPr id="2628" name="Google Shape;2628;p31"/>
            <p:cNvSpPr/>
            <p:nvPr/>
          </p:nvSpPr>
          <p:spPr>
            <a:xfrm>
              <a:off x="6580346" y="231855"/>
              <a:ext cx="24929" cy="24976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255" y="0"/>
                  </a:moveTo>
                  <a:cubicBezTo>
                    <a:pt x="255" y="0"/>
                    <a:pt x="236" y="121"/>
                    <a:pt x="232" y="233"/>
                  </a:cubicBezTo>
                  <a:cubicBezTo>
                    <a:pt x="143" y="240"/>
                    <a:pt x="0" y="268"/>
                    <a:pt x="0" y="268"/>
                  </a:cubicBezTo>
                  <a:cubicBezTo>
                    <a:pt x="0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4" y="380"/>
                    <a:pt x="289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8" y="238"/>
                    <a:pt x="289" y="233"/>
                  </a:cubicBezTo>
                  <a:cubicBezTo>
                    <a:pt x="283" y="144"/>
                    <a:pt x="255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3237208" y="461239"/>
              <a:ext cx="24976" cy="24976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54" y="0"/>
                  </a:moveTo>
                  <a:cubicBezTo>
                    <a:pt x="254" y="0"/>
                    <a:pt x="236" y="121"/>
                    <a:pt x="232" y="234"/>
                  </a:cubicBezTo>
                  <a:cubicBezTo>
                    <a:pt x="143" y="240"/>
                    <a:pt x="1" y="268"/>
                    <a:pt x="1" y="268"/>
                  </a:cubicBezTo>
                  <a:cubicBezTo>
                    <a:pt x="1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3" y="381"/>
                    <a:pt x="290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9" y="238"/>
                    <a:pt x="290" y="234"/>
                  </a:cubicBezTo>
                  <a:cubicBezTo>
                    <a:pt x="283" y="145"/>
                    <a:pt x="254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3465973" y="-766106"/>
              <a:ext cx="24976" cy="25024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56" y="1"/>
                  </a:moveTo>
                  <a:cubicBezTo>
                    <a:pt x="256" y="1"/>
                    <a:pt x="238" y="121"/>
                    <a:pt x="234" y="233"/>
                  </a:cubicBezTo>
                  <a:cubicBezTo>
                    <a:pt x="145" y="239"/>
                    <a:pt x="0" y="269"/>
                    <a:pt x="0" y="269"/>
                  </a:cubicBezTo>
                  <a:cubicBezTo>
                    <a:pt x="0" y="269"/>
                    <a:pt x="122" y="286"/>
                    <a:pt x="233" y="291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5" y="381"/>
                    <a:pt x="291" y="292"/>
                  </a:cubicBezTo>
                  <a:cubicBezTo>
                    <a:pt x="405" y="290"/>
                    <a:pt x="524" y="269"/>
                    <a:pt x="524" y="269"/>
                  </a:cubicBezTo>
                  <a:cubicBezTo>
                    <a:pt x="524" y="269"/>
                    <a:pt x="380" y="238"/>
                    <a:pt x="291" y="233"/>
                  </a:cubicBezTo>
                  <a:cubicBezTo>
                    <a:pt x="285" y="144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6895013" y="810331"/>
              <a:ext cx="24929" cy="25024"/>
            </a:xfrm>
            <a:custGeom>
              <a:avLst/>
              <a:gdLst/>
              <a:ahLst/>
              <a:cxnLst/>
              <a:rect l="l" t="t" r="r" b="b"/>
              <a:pathLst>
                <a:path w="523" h="525" extrusionOk="0">
                  <a:moveTo>
                    <a:pt x="255" y="1"/>
                  </a:moveTo>
                  <a:cubicBezTo>
                    <a:pt x="255" y="1"/>
                    <a:pt x="236" y="121"/>
                    <a:pt x="233" y="234"/>
                  </a:cubicBezTo>
                  <a:cubicBezTo>
                    <a:pt x="144" y="240"/>
                    <a:pt x="0" y="270"/>
                    <a:pt x="0" y="270"/>
                  </a:cubicBezTo>
                  <a:cubicBezTo>
                    <a:pt x="0" y="270"/>
                    <a:pt x="121" y="288"/>
                    <a:pt x="233" y="292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3" y="382"/>
                    <a:pt x="290" y="293"/>
                  </a:cubicBezTo>
                  <a:cubicBezTo>
                    <a:pt x="403" y="291"/>
                    <a:pt x="523" y="270"/>
                    <a:pt x="523" y="270"/>
                  </a:cubicBezTo>
                  <a:cubicBezTo>
                    <a:pt x="523" y="270"/>
                    <a:pt x="379" y="239"/>
                    <a:pt x="290" y="234"/>
                  </a:cubicBezTo>
                  <a:cubicBezTo>
                    <a:pt x="283" y="145"/>
                    <a:pt x="255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6174076" y="1142993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3" y="273"/>
                    <a:pt x="525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1" y="860"/>
                    <a:pt x="657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7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5384173" y="-710831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0"/>
                  </a:moveTo>
                  <a:cubicBezTo>
                    <a:pt x="576" y="0"/>
                    <a:pt x="533" y="272"/>
                    <a:pt x="526" y="527"/>
                  </a:cubicBezTo>
                  <a:cubicBezTo>
                    <a:pt x="325" y="540"/>
                    <a:pt x="0" y="607"/>
                    <a:pt x="0" y="607"/>
                  </a:cubicBezTo>
                  <a:cubicBezTo>
                    <a:pt x="0" y="607"/>
                    <a:pt x="271" y="649"/>
                    <a:pt x="524" y="659"/>
                  </a:cubicBezTo>
                  <a:cubicBezTo>
                    <a:pt x="529" y="916"/>
                    <a:pt x="576" y="1183"/>
                    <a:pt x="576" y="1183"/>
                  </a:cubicBezTo>
                  <a:cubicBezTo>
                    <a:pt x="576" y="1183"/>
                    <a:pt x="643" y="860"/>
                    <a:pt x="658" y="660"/>
                  </a:cubicBezTo>
                  <a:cubicBezTo>
                    <a:pt x="915" y="654"/>
                    <a:pt x="1183" y="607"/>
                    <a:pt x="1183" y="607"/>
                  </a:cubicBezTo>
                  <a:cubicBezTo>
                    <a:pt x="1183" y="607"/>
                    <a:pt x="857" y="540"/>
                    <a:pt x="658" y="527"/>
                  </a:cubicBezTo>
                  <a:cubicBezTo>
                    <a:pt x="643" y="326"/>
                    <a:pt x="576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3818442" y="1188051"/>
              <a:ext cx="28218" cy="2821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7" y="1"/>
                  </a:moveTo>
                  <a:cubicBezTo>
                    <a:pt x="287" y="1"/>
                    <a:pt x="265" y="137"/>
                    <a:pt x="262" y="264"/>
                  </a:cubicBezTo>
                  <a:cubicBezTo>
                    <a:pt x="163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30"/>
                  </a:cubicBezTo>
                  <a:cubicBezTo>
                    <a:pt x="264" y="457"/>
                    <a:pt x="288" y="591"/>
                    <a:pt x="288" y="591"/>
                  </a:cubicBezTo>
                  <a:cubicBezTo>
                    <a:pt x="288" y="591"/>
                    <a:pt x="321" y="429"/>
                    <a:pt x="329" y="330"/>
                  </a:cubicBezTo>
                  <a:cubicBezTo>
                    <a:pt x="458" y="326"/>
                    <a:pt x="592" y="303"/>
                    <a:pt x="592" y="303"/>
                  </a:cubicBezTo>
                  <a:cubicBezTo>
                    <a:pt x="592" y="303"/>
                    <a:pt x="429" y="269"/>
                    <a:pt x="329" y="263"/>
                  </a:cubicBezTo>
                  <a:cubicBezTo>
                    <a:pt x="321" y="163"/>
                    <a:pt x="287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3149414" y="1055593"/>
              <a:ext cx="112775" cy="112728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51" y="1"/>
                  </a:moveTo>
                  <a:cubicBezTo>
                    <a:pt x="1151" y="1"/>
                    <a:pt x="1067" y="546"/>
                    <a:pt x="1049" y="1052"/>
                  </a:cubicBezTo>
                  <a:cubicBezTo>
                    <a:pt x="649" y="1080"/>
                    <a:pt x="1" y="1214"/>
                    <a:pt x="1" y="1214"/>
                  </a:cubicBezTo>
                  <a:cubicBezTo>
                    <a:pt x="1" y="1214"/>
                    <a:pt x="543" y="1299"/>
                    <a:pt x="1048" y="1316"/>
                  </a:cubicBezTo>
                  <a:cubicBezTo>
                    <a:pt x="1059" y="1832"/>
                    <a:pt x="1151" y="2365"/>
                    <a:pt x="1151" y="2365"/>
                  </a:cubicBezTo>
                  <a:cubicBezTo>
                    <a:pt x="1151" y="2365"/>
                    <a:pt x="1283" y="1718"/>
                    <a:pt x="1314" y="1318"/>
                  </a:cubicBezTo>
                  <a:cubicBezTo>
                    <a:pt x="1829" y="1306"/>
                    <a:pt x="2366" y="1214"/>
                    <a:pt x="2366" y="1214"/>
                  </a:cubicBezTo>
                  <a:cubicBezTo>
                    <a:pt x="2366" y="1214"/>
                    <a:pt x="1714" y="1080"/>
                    <a:pt x="1314" y="1052"/>
                  </a:cubicBezTo>
                  <a:cubicBezTo>
                    <a:pt x="1284" y="651"/>
                    <a:pt x="1151" y="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6786571" y="-65477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4" y="273"/>
                    <a:pt x="526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2" y="860"/>
                    <a:pt x="658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8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3310630" y="892023"/>
              <a:ext cx="28218" cy="2817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7" y="0"/>
                  </a:moveTo>
                  <a:cubicBezTo>
                    <a:pt x="287" y="0"/>
                    <a:pt x="266" y="136"/>
                    <a:pt x="262" y="264"/>
                  </a:cubicBezTo>
                  <a:cubicBezTo>
                    <a:pt x="162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29"/>
                  </a:cubicBezTo>
                  <a:cubicBezTo>
                    <a:pt x="265" y="458"/>
                    <a:pt x="288" y="591"/>
                    <a:pt x="288" y="591"/>
                  </a:cubicBezTo>
                  <a:cubicBezTo>
                    <a:pt x="288" y="591"/>
                    <a:pt x="321" y="428"/>
                    <a:pt x="329" y="329"/>
                  </a:cubicBezTo>
                  <a:cubicBezTo>
                    <a:pt x="459" y="327"/>
                    <a:pt x="592" y="303"/>
                    <a:pt x="592" y="303"/>
                  </a:cubicBezTo>
                  <a:cubicBezTo>
                    <a:pt x="592" y="303"/>
                    <a:pt x="428" y="269"/>
                    <a:pt x="329" y="262"/>
                  </a:cubicBezTo>
                  <a:cubicBezTo>
                    <a:pt x="321" y="165"/>
                    <a:pt x="287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6726151" y="253242"/>
              <a:ext cx="112728" cy="112680"/>
            </a:xfrm>
            <a:custGeom>
              <a:avLst/>
              <a:gdLst/>
              <a:ahLst/>
              <a:cxnLst/>
              <a:rect l="l" t="t" r="r" b="b"/>
              <a:pathLst>
                <a:path w="2365" h="2364" extrusionOk="0">
                  <a:moveTo>
                    <a:pt x="1150" y="1"/>
                  </a:moveTo>
                  <a:cubicBezTo>
                    <a:pt x="1150" y="1"/>
                    <a:pt x="1065" y="546"/>
                    <a:pt x="1049" y="1052"/>
                  </a:cubicBezTo>
                  <a:cubicBezTo>
                    <a:pt x="648" y="1080"/>
                    <a:pt x="1" y="1214"/>
                    <a:pt x="1" y="1214"/>
                  </a:cubicBezTo>
                  <a:cubicBezTo>
                    <a:pt x="1" y="1214"/>
                    <a:pt x="542" y="1299"/>
                    <a:pt x="1048" y="1316"/>
                  </a:cubicBezTo>
                  <a:cubicBezTo>
                    <a:pt x="1059" y="1832"/>
                    <a:pt x="1150" y="2364"/>
                    <a:pt x="1150" y="2364"/>
                  </a:cubicBezTo>
                  <a:cubicBezTo>
                    <a:pt x="1150" y="2364"/>
                    <a:pt x="1283" y="1718"/>
                    <a:pt x="1312" y="1317"/>
                  </a:cubicBezTo>
                  <a:cubicBezTo>
                    <a:pt x="1829" y="1305"/>
                    <a:pt x="2365" y="1214"/>
                    <a:pt x="2365" y="1214"/>
                  </a:cubicBezTo>
                  <a:cubicBezTo>
                    <a:pt x="2365" y="1214"/>
                    <a:pt x="1712" y="1080"/>
                    <a:pt x="1312" y="1052"/>
                  </a:cubicBezTo>
                  <a:cubicBezTo>
                    <a:pt x="1284" y="651"/>
                    <a:pt x="1150" y="1"/>
                    <a:pt x="1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0" name="Google Shape;2640;p32"/>
          <p:cNvGrpSpPr/>
          <p:nvPr/>
        </p:nvGrpSpPr>
        <p:grpSpPr>
          <a:xfrm>
            <a:off x="236931" y="-407859"/>
            <a:ext cx="1444789" cy="1740692"/>
            <a:chOff x="5234039" y="-267543"/>
            <a:chExt cx="313064" cy="377173"/>
          </a:xfrm>
        </p:grpSpPr>
        <p:sp>
          <p:nvSpPr>
            <p:cNvPr id="2641" name="Google Shape;2641;p32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32"/>
          <p:cNvGrpSpPr/>
          <p:nvPr/>
        </p:nvGrpSpPr>
        <p:grpSpPr>
          <a:xfrm>
            <a:off x="6611118" y="1388899"/>
            <a:ext cx="2471458" cy="1069504"/>
            <a:chOff x="3758998" y="-241279"/>
            <a:chExt cx="873461" cy="377983"/>
          </a:xfrm>
        </p:grpSpPr>
        <p:sp>
          <p:nvSpPr>
            <p:cNvPr id="2661" name="Google Shape;2661;p32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2"/>
          <p:cNvGrpSpPr/>
          <p:nvPr/>
        </p:nvGrpSpPr>
        <p:grpSpPr>
          <a:xfrm rot="-636634">
            <a:off x="2782458" y="4733640"/>
            <a:ext cx="1135986" cy="503459"/>
            <a:chOff x="4059002" y="793671"/>
            <a:chExt cx="401482" cy="177933"/>
          </a:xfrm>
        </p:grpSpPr>
        <p:sp>
          <p:nvSpPr>
            <p:cNvPr id="2692" name="Google Shape;2692;p32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32"/>
          <p:cNvGrpSpPr/>
          <p:nvPr/>
        </p:nvGrpSpPr>
        <p:grpSpPr>
          <a:xfrm rot="994520">
            <a:off x="7019172" y="3889872"/>
            <a:ext cx="1655340" cy="1805327"/>
            <a:chOff x="4518826" y="55435"/>
            <a:chExt cx="440758" cy="480654"/>
          </a:xfrm>
        </p:grpSpPr>
        <p:sp>
          <p:nvSpPr>
            <p:cNvPr id="2712" name="Google Shape;2712;p32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32"/>
          <p:cNvGrpSpPr/>
          <p:nvPr/>
        </p:nvGrpSpPr>
        <p:grpSpPr>
          <a:xfrm rot="1304130">
            <a:off x="19366" y="2353777"/>
            <a:ext cx="648525" cy="818432"/>
            <a:chOff x="4198851" y="-806491"/>
            <a:chExt cx="163968" cy="206914"/>
          </a:xfrm>
        </p:grpSpPr>
        <p:sp>
          <p:nvSpPr>
            <p:cNvPr id="2725" name="Google Shape;2725;p32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32"/>
          <p:cNvGrpSpPr/>
          <p:nvPr/>
        </p:nvGrpSpPr>
        <p:grpSpPr>
          <a:xfrm>
            <a:off x="557211" y="4342059"/>
            <a:ext cx="453302" cy="490152"/>
            <a:chOff x="3127056" y="-728177"/>
            <a:chExt cx="193711" cy="209440"/>
          </a:xfrm>
        </p:grpSpPr>
        <p:sp>
          <p:nvSpPr>
            <p:cNvPr id="2736" name="Google Shape;2736;p32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32"/>
          <p:cNvGrpSpPr/>
          <p:nvPr/>
        </p:nvGrpSpPr>
        <p:grpSpPr>
          <a:xfrm>
            <a:off x="8073009" y="3876203"/>
            <a:ext cx="640408" cy="564311"/>
            <a:chOff x="2006404" y="4069782"/>
            <a:chExt cx="447431" cy="394237"/>
          </a:xfrm>
        </p:grpSpPr>
        <p:sp>
          <p:nvSpPr>
            <p:cNvPr id="2741" name="Google Shape;2741;p32"/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32"/>
          <p:cNvGrpSpPr/>
          <p:nvPr/>
        </p:nvGrpSpPr>
        <p:grpSpPr>
          <a:xfrm flipH="1">
            <a:off x="8423999" y="259956"/>
            <a:ext cx="327101" cy="405072"/>
            <a:chOff x="454479" y="2550746"/>
            <a:chExt cx="94996" cy="117637"/>
          </a:xfrm>
        </p:grpSpPr>
        <p:sp>
          <p:nvSpPr>
            <p:cNvPr id="2754" name="Google Shape;2754;p32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32"/>
          <p:cNvGrpSpPr/>
          <p:nvPr/>
        </p:nvGrpSpPr>
        <p:grpSpPr>
          <a:xfrm flipH="1">
            <a:off x="316664" y="283017"/>
            <a:ext cx="8674101" cy="4560453"/>
            <a:chOff x="3149414" y="-766106"/>
            <a:chExt cx="3770528" cy="1982375"/>
          </a:xfrm>
        </p:grpSpPr>
        <p:sp>
          <p:nvSpPr>
            <p:cNvPr id="2763" name="Google Shape;2763;p32"/>
            <p:cNvSpPr/>
            <p:nvPr/>
          </p:nvSpPr>
          <p:spPr>
            <a:xfrm>
              <a:off x="6580346" y="231855"/>
              <a:ext cx="24929" cy="24976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255" y="0"/>
                  </a:moveTo>
                  <a:cubicBezTo>
                    <a:pt x="255" y="0"/>
                    <a:pt x="236" y="121"/>
                    <a:pt x="232" y="233"/>
                  </a:cubicBezTo>
                  <a:cubicBezTo>
                    <a:pt x="143" y="240"/>
                    <a:pt x="0" y="268"/>
                    <a:pt x="0" y="268"/>
                  </a:cubicBezTo>
                  <a:cubicBezTo>
                    <a:pt x="0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4" y="380"/>
                    <a:pt x="289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8" y="238"/>
                    <a:pt x="289" y="233"/>
                  </a:cubicBezTo>
                  <a:cubicBezTo>
                    <a:pt x="283" y="144"/>
                    <a:pt x="255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237208" y="461239"/>
              <a:ext cx="24976" cy="24976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54" y="0"/>
                  </a:moveTo>
                  <a:cubicBezTo>
                    <a:pt x="254" y="0"/>
                    <a:pt x="236" y="121"/>
                    <a:pt x="232" y="234"/>
                  </a:cubicBezTo>
                  <a:cubicBezTo>
                    <a:pt x="143" y="240"/>
                    <a:pt x="1" y="268"/>
                    <a:pt x="1" y="268"/>
                  </a:cubicBezTo>
                  <a:cubicBezTo>
                    <a:pt x="1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3" y="381"/>
                    <a:pt x="290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9" y="238"/>
                    <a:pt x="290" y="234"/>
                  </a:cubicBezTo>
                  <a:cubicBezTo>
                    <a:pt x="283" y="145"/>
                    <a:pt x="254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65973" y="-766106"/>
              <a:ext cx="24976" cy="25024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56" y="1"/>
                  </a:moveTo>
                  <a:cubicBezTo>
                    <a:pt x="256" y="1"/>
                    <a:pt x="238" y="121"/>
                    <a:pt x="234" y="233"/>
                  </a:cubicBezTo>
                  <a:cubicBezTo>
                    <a:pt x="145" y="239"/>
                    <a:pt x="0" y="269"/>
                    <a:pt x="0" y="269"/>
                  </a:cubicBezTo>
                  <a:cubicBezTo>
                    <a:pt x="0" y="269"/>
                    <a:pt x="122" y="286"/>
                    <a:pt x="233" y="291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5" y="381"/>
                    <a:pt x="291" y="292"/>
                  </a:cubicBezTo>
                  <a:cubicBezTo>
                    <a:pt x="405" y="290"/>
                    <a:pt x="524" y="269"/>
                    <a:pt x="524" y="269"/>
                  </a:cubicBezTo>
                  <a:cubicBezTo>
                    <a:pt x="524" y="269"/>
                    <a:pt x="380" y="238"/>
                    <a:pt x="291" y="233"/>
                  </a:cubicBezTo>
                  <a:cubicBezTo>
                    <a:pt x="285" y="144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6895013" y="810331"/>
              <a:ext cx="24929" cy="25024"/>
            </a:xfrm>
            <a:custGeom>
              <a:avLst/>
              <a:gdLst/>
              <a:ahLst/>
              <a:cxnLst/>
              <a:rect l="l" t="t" r="r" b="b"/>
              <a:pathLst>
                <a:path w="523" h="525" extrusionOk="0">
                  <a:moveTo>
                    <a:pt x="255" y="1"/>
                  </a:moveTo>
                  <a:cubicBezTo>
                    <a:pt x="255" y="1"/>
                    <a:pt x="236" y="121"/>
                    <a:pt x="233" y="234"/>
                  </a:cubicBezTo>
                  <a:cubicBezTo>
                    <a:pt x="144" y="240"/>
                    <a:pt x="0" y="270"/>
                    <a:pt x="0" y="270"/>
                  </a:cubicBezTo>
                  <a:cubicBezTo>
                    <a:pt x="0" y="270"/>
                    <a:pt x="121" y="288"/>
                    <a:pt x="233" y="292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3" y="382"/>
                    <a:pt x="290" y="293"/>
                  </a:cubicBezTo>
                  <a:cubicBezTo>
                    <a:pt x="403" y="291"/>
                    <a:pt x="523" y="270"/>
                    <a:pt x="523" y="270"/>
                  </a:cubicBezTo>
                  <a:cubicBezTo>
                    <a:pt x="523" y="270"/>
                    <a:pt x="379" y="239"/>
                    <a:pt x="290" y="234"/>
                  </a:cubicBezTo>
                  <a:cubicBezTo>
                    <a:pt x="283" y="145"/>
                    <a:pt x="255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6174076" y="1142993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3" y="273"/>
                    <a:pt x="525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1" y="860"/>
                    <a:pt x="657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7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5384173" y="-710831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0"/>
                  </a:moveTo>
                  <a:cubicBezTo>
                    <a:pt x="576" y="0"/>
                    <a:pt x="533" y="272"/>
                    <a:pt x="526" y="527"/>
                  </a:cubicBezTo>
                  <a:cubicBezTo>
                    <a:pt x="325" y="540"/>
                    <a:pt x="0" y="607"/>
                    <a:pt x="0" y="607"/>
                  </a:cubicBezTo>
                  <a:cubicBezTo>
                    <a:pt x="0" y="607"/>
                    <a:pt x="271" y="649"/>
                    <a:pt x="524" y="659"/>
                  </a:cubicBezTo>
                  <a:cubicBezTo>
                    <a:pt x="529" y="916"/>
                    <a:pt x="576" y="1183"/>
                    <a:pt x="576" y="1183"/>
                  </a:cubicBezTo>
                  <a:cubicBezTo>
                    <a:pt x="576" y="1183"/>
                    <a:pt x="643" y="860"/>
                    <a:pt x="658" y="660"/>
                  </a:cubicBezTo>
                  <a:cubicBezTo>
                    <a:pt x="915" y="654"/>
                    <a:pt x="1183" y="607"/>
                    <a:pt x="1183" y="607"/>
                  </a:cubicBezTo>
                  <a:cubicBezTo>
                    <a:pt x="1183" y="607"/>
                    <a:pt x="857" y="540"/>
                    <a:pt x="658" y="527"/>
                  </a:cubicBezTo>
                  <a:cubicBezTo>
                    <a:pt x="643" y="326"/>
                    <a:pt x="576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3818442" y="1188051"/>
              <a:ext cx="28218" cy="2821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7" y="1"/>
                  </a:moveTo>
                  <a:cubicBezTo>
                    <a:pt x="287" y="1"/>
                    <a:pt x="265" y="137"/>
                    <a:pt x="262" y="264"/>
                  </a:cubicBezTo>
                  <a:cubicBezTo>
                    <a:pt x="163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30"/>
                  </a:cubicBezTo>
                  <a:cubicBezTo>
                    <a:pt x="264" y="457"/>
                    <a:pt x="288" y="591"/>
                    <a:pt x="288" y="591"/>
                  </a:cubicBezTo>
                  <a:cubicBezTo>
                    <a:pt x="288" y="591"/>
                    <a:pt x="321" y="429"/>
                    <a:pt x="329" y="330"/>
                  </a:cubicBezTo>
                  <a:cubicBezTo>
                    <a:pt x="458" y="326"/>
                    <a:pt x="592" y="303"/>
                    <a:pt x="592" y="303"/>
                  </a:cubicBezTo>
                  <a:cubicBezTo>
                    <a:pt x="592" y="303"/>
                    <a:pt x="429" y="269"/>
                    <a:pt x="329" y="263"/>
                  </a:cubicBezTo>
                  <a:cubicBezTo>
                    <a:pt x="321" y="163"/>
                    <a:pt x="287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3149414" y="1055593"/>
              <a:ext cx="112775" cy="112728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51" y="1"/>
                  </a:moveTo>
                  <a:cubicBezTo>
                    <a:pt x="1151" y="1"/>
                    <a:pt x="1067" y="546"/>
                    <a:pt x="1049" y="1052"/>
                  </a:cubicBezTo>
                  <a:cubicBezTo>
                    <a:pt x="649" y="1080"/>
                    <a:pt x="1" y="1214"/>
                    <a:pt x="1" y="1214"/>
                  </a:cubicBezTo>
                  <a:cubicBezTo>
                    <a:pt x="1" y="1214"/>
                    <a:pt x="543" y="1299"/>
                    <a:pt x="1048" y="1316"/>
                  </a:cubicBezTo>
                  <a:cubicBezTo>
                    <a:pt x="1059" y="1832"/>
                    <a:pt x="1151" y="2365"/>
                    <a:pt x="1151" y="2365"/>
                  </a:cubicBezTo>
                  <a:cubicBezTo>
                    <a:pt x="1151" y="2365"/>
                    <a:pt x="1283" y="1718"/>
                    <a:pt x="1314" y="1318"/>
                  </a:cubicBezTo>
                  <a:cubicBezTo>
                    <a:pt x="1829" y="1306"/>
                    <a:pt x="2366" y="1214"/>
                    <a:pt x="2366" y="1214"/>
                  </a:cubicBezTo>
                  <a:cubicBezTo>
                    <a:pt x="2366" y="1214"/>
                    <a:pt x="1714" y="1080"/>
                    <a:pt x="1314" y="1052"/>
                  </a:cubicBezTo>
                  <a:cubicBezTo>
                    <a:pt x="1284" y="651"/>
                    <a:pt x="1151" y="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6786571" y="-65477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4" y="273"/>
                    <a:pt x="526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2" y="860"/>
                    <a:pt x="658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8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3310630" y="892023"/>
              <a:ext cx="28218" cy="2817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7" y="0"/>
                  </a:moveTo>
                  <a:cubicBezTo>
                    <a:pt x="287" y="0"/>
                    <a:pt x="266" y="136"/>
                    <a:pt x="262" y="264"/>
                  </a:cubicBezTo>
                  <a:cubicBezTo>
                    <a:pt x="162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29"/>
                  </a:cubicBezTo>
                  <a:cubicBezTo>
                    <a:pt x="265" y="458"/>
                    <a:pt x="288" y="591"/>
                    <a:pt x="288" y="591"/>
                  </a:cubicBezTo>
                  <a:cubicBezTo>
                    <a:pt x="288" y="591"/>
                    <a:pt x="321" y="428"/>
                    <a:pt x="329" y="329"/>
                  </a:cubicBezTo>
                  <a:cubicBezTo>
                    <a:pt x="459" y="327"/>
                    <a:pt x="592" y="303"/>
                    <a:pt x="592" y="303"/>
                  </a:cubicBezTo>
                  <a:cubicBezTo>
                    <a:pt x="592" y="303"/>
                    <a:pt x="428" y="269"/>
                    <a:pt x="329" y="262"/>
                  </a:cubicBezTo>
                  <a:cubicBezTo>
                    <a:pt x="321" y="165"/>
                    <a:pt x="287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6726151" y="253242"/>
              <a:ext cx="112728" cy="112680"/>
            </a:xfrm>
            <a:custGeom>
              <a:avLst/>
              <a:gdLst/>
              <a:ahLst/>
              <a:cxnLst/>
              <a:rect l="l" t="t" r="r" b="b"/>
              <a:pathLst>
                <a:path w="2365" h="2364" extrusionOk="0">
                  <a:moveTo>
                    <a:pt x="1150" y="1"/>
                  </a:moveTo>
                  <a:cubicBezTo>
                    <a:pt x="1150" y="1"/>
                    <a:pt x="1065" y="546"/>
                    <a:pt x="1049" y="1052"/>
                  </a:cubicBezTo>
                  <a:cubicBezTo>
                    <a:pt x="648" y="1080"/>
                    <a:pt x="1" y="1214"/>
                    <a:pt x="1" y="1214"/>
                  </a:cubicBezTo>
                  <a:cubicBezTo>
                    <a:pt x="1" y="1214"/>
                    <a:pt x="542" y="1299"/>
                    <a:pt x="1048" y="1316"/>
                  </a:cubicBezTo>
                  <a:cubicBezTo>
                    <a:pt x="1059" y="1832"/>
                    <a:pt x="1150" y="2364"/>
                    <a:pt x="1150" y="2364"/>
                  </a:cubicBezTo>
                  <a:cubicBezTo>
                    <a:pt x="1150" y="2364"/>
                    <a:pt x="1283" y="1718"/>
                    <a:pt x="1312" y="1317"/>
                  </a:cubicBezTo>
                  <a:cubicBezTo>
                    <a:pt x="1829" y="1305"/>
                    <a:pt x="2365" y="1214"/>
                    <a:pt x="2365" y="1214"/>
                  </a:cubicBezTo>
                  <a:cubicBezTo>
                    <a:pt x="2365" y="1214"/>
                    <a:pt x="1712" y="1080"/>
                    <a:pt x="1312" y="1052"/>
                  </a:cubicBezTo>
                  <a:cubicBezTo>
                    <a:pt x="1284" y="651"/>
                    <a:pt x="1150" y="1"/>
                    <a:pt x="1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"/>
          <p:cNvGrpSpPr/>
          <p:nvPr/>
        </p:nvGrpSpPr>
        <p:grpSpPr>
          <a:xfrm rot="10800000">
            <a:off x="2531454" y="-2235327"/>
            <a:ext cx="9393624" cy="8567727"/>
            <a:chOff x="-2537947" y="-2336543"/>
            <a:chExt cx="4759398" cy="4340947"/>
          </a:xfrm>
        </p:grpSpPr>
        <p:sp>
          <p:nvSpPr>
            <p:cNvPr id="182" name="Google Shape;182;p3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3207650" y="1883763"/>
            <a:ext cx="456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425" y="2106474"/>
            <a:ext cx="12762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 rot="497">
            <a:off x="3207650" y="2846163"/>
            <a:ext cx="41529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3"/>
          <p:cNvGrpSpPr/>
          <p:nvPr/>
        </p:nvGrpSpPr>
        <p:grpSpPr>
          <a:xfrm rot="2229789">
            <a:off x="8426025" y="2440956"/>
            <a:ext cx="852780" cy="1076139"/>
            <a:chOff x="4198851" y="-806491"/>
            <a:chExt cx="163968" cy="206914"/>
          </a:xfrm>
        </p:grpSpPr>
        <p:sp>
          <p:nvSpPr>
            <p:cNvPr id="191" name="Google Shape;191;p3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3"/>
          <p:cNvGrpSpPr/>
          <p:nvPr/>
        </p:nvGrpSpPr>
        <p:grpSpPr>
          <a:xfrm rot="-1147256">
            <a:off x="-1302822" y="141556"/>
            <a:ext cx="3545968" cy="1534490"/>
            <a:chOff x="3758998" y="-241279"/>
            <a:chExt cx="873461" cy="377983"/>
          </a:xfrm>
        </p:grpSpPr>
        <p:sp>
          <p:nvSpPr>
            <p:cNvPr id="202" name="Google Shape;202;p3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8286347" y="753005"/>
            <a:ext cx="446764" cy="432655"/>
            <a:chOff x="2466160" y="5890180"/>
            <a:chExt cx="446764" cy="432655"/>
          </a:xfrm>
        </p:grpSpPr>
        <p:sp>
          <p:nvSpPr>
            <p:cNvPr id="233" name="Google Shape;233;p3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793943" y="-396865"/>
            <a:ext cx="1030317" cy="1149862"/>
            <a:chOff x="5072836" y="892909"/>
            <a:chExt cx="282224" cy="314970"/>
          </a:xfrm>
        </p:grpSpPr>
        <p:sp>
          <p:nvSpPr>
            <p:cNvPr id="248" name="Google Shape;248;p3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"/>
          <p:cNvGrpSpPr/>
          <p:nvPr/>
        </p:nvGrpSpPr>
        <p:grpSpPr>
          <a:xfrm rot="-739742">
            <a:off x="707776" y="2726497"/>
            <a:ext cx="1647158" cy="1831137"/>
            <a:chOff x="4728600" y="-742191"/>
            <a:chExt cx="432608" cy="480940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5031463" y="-335465"/>
                <a:ext cx="12774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95" y="1"/>
                    </a:moveTo>
                    <a:cubicBezTo>
                      <a:pt x="45" y="1"/>
                      <a:pt x="0" y="51"/>
                      <a:pt x="1" y="100"/>
                    </a:cubicBezTo>
                    <a:cubicBezTo>
                      <a:pt x="4" y="150"/>
                      <a:pt x="41" y="200"/>
                      <a:pt x="95" y="200"/>
                    </a:cubicBezTo>
                    <a:cubicBezTo>
                      <a:pt x="97" y="200"/>
                      <a:pt x="99" y="200"/>
                      <a:pt x="101" y="200"/>
                    </a:cubicBezTo>
                    <a:cubicBezTo>
                      <a:pt x="138" y="197"/>
                      <a:pt x="178" y="199"/>
                      <a:pt x="210" y="178"/>
                    </a:cubicBezTo>
                    <a:cubicBezTo>
                      <a:pt x="267" y="138"/>
                      <a:pt x="267" y="60"/>
                      <a:pt x="210" y="23"/>
                    </a:cubicBezTo>
                    <a:cubicBezTo>
                      <a:pt x="178" y="2"/>
                      <a:pt x="138" y="3"/>
                      <a:pt x="101" y="1"/>
                    </a:cubicBezTo>
                    <a:cubicBezTo>
                      <a:pt x="99" y="1"/>
                      <a:pt x="97" y="1"/>
                      <a:pt x="9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Google Shape;275;p3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"/>
          <p:cNvGrpSpPr/>
          <p:nvPr/>
        </p:nvGrpSpPr>
        <p:grpSpPr>
          <a:xfrm>
            <a:off x="544117" y="4155984"/>
            <a:ext cx="351768" cy="349718"/>
            <a:chOff x="4789992" y="5348109"/>
            <a:chExt cx="351768" cy="349718"/>
          </a:xfrm>
        </p:grpSpPr>
        <p:sp>
          <p:nvSpPr>
            <p:cNvPr id="278" name="Google Shape;278;p3"/>
            <p:cNvSpPr/>
            <p:nvPr/>
          </p:nvSpPr>
          <p:spPr>
            <a:xfrm>
              <a:off x="4789992" y="5348109"/>
              <a:ext cx="351768" cy="349718"/>
            </a:xfrm>
            <a:custGeom>
              <a:avLst/>
              <a:gdLst/>
              <a:ahLst/>
              <a:cxnLst/>
              <a:rect l="l" t="t" r="r" b="b"/>
              <a:pathLst>
                <a:path w="7380" h="7337" extrusionOk="0">
                  <a:moveTo>
                    <a:pt x="2586" y="1"/>
                  </a:moveTo>
                  <a:cubicBezTo>
                    <a:pt x="2564" y="1"/>
                    <a:pt x="2544" y="5"/>
                    <a:pt x="2526" y="12"/>
                  </a:cubicBezTo>
                  <a:cubicBezTo>
                    <a:pt x="2087" y="193"/>
                    <a:pt x="2353" y="2766"/>
                    <a:pt x="2353" y="2766"/>
                  </a:cubicBezTo>
                  <a:cubicBezTo>
                    <a:pt x="2353" y="2766"/>
                    <a:pt x="1" y="3286"/>
                    <a:pt x="235" y="3987"/>
                  </a:cubicBezTo>
                  <a:cubicBezTo>
                    <a:pt x="398" y="4474"/>
                    <a:pt x="1488" y="4548"/>
                    <a:pt x="2140" y="4548"/>
                  </a:cubicBezTo>
                  <a:cubicBezTo>
                    <a:pt x="2428" y="4548"/>
                    <a:pt x="2631" y="4534"/>
                    <a:pt x="2631" y="4534"/>
                  </a:cubicBezTo>
                  <a:lnTo>
                    <a:pt x="2631" y="4534"/>
                  </a:lnTo>
                  <a:cubicBezTo>
                    <a:pt x="2631" y="4534"/>
                    <a:pt x="2469" y="7170"/>
                    <a:pt x="3049" y="7329"/>
                  </a:cubicBezTo>
                  <a:cubicBezTo>
                    <a:pt x="3067" y="7334"/>
                    <a:pt x="3086" y="7336"/>
                    <a:pt x="3104" y="7336"/>
                  </a:cubicBezTo>
                  <a:cubicBezTo>
                    <a:pt x="3684" y="7336"/>
                    <a:pt x="4537" y="4999"/>
                    <a:pt x="4537" y="4999"/>
                  </a:cubicBezTo>
                  <a:cubicBezTo>
                    <a:pt x="4537" y="4999"/>
                    <a:pt x="5925" y="6096"/>
                    <a:pt x="6636" y="6096"/>
                  </a:cubicBezTo>
                  <a:cubicBezTo>
                    <a:pt x="6786" y="6096"/>
                    <a:pt x="6907" y="6047"/>
                    <a:pt x="6977" y="5928"/>
                  </a:cubicBezTo>
                  <a:cubicBezTo>
                    <a:pt x="7380" y="5248"/>
                    <a:pt x="5764" y="3691"/>
                    <a:pt x="5764" y="3691"/>
                  </a:cubicBezTo>
                  <a:cubicBezTo>
                    <a:pt x="5764" y="3691"/>
                    <a:pt x="7165" y="2254"/>
                    <a:pt x="6972" y="1648"/>
                  </a:cubicBezTo>
                  <a:cubicBezTo>
                    <a:pt x="6922" y="1493"/>
                    <a:pt x="6727" y="1435"/>
                    <a:pt x="6465" y="1435"/>
                  </a:cubicBezTo>
                  <a:cubicBezTo>
                    <a:pt x="5711" y="1435"/>
                    <a:pt x="4401" y="1915"/>
                    <a:pt x="4401" y="1915"/>
                  </a:cubicBezTo>
                  <a:cubicBezTo>
                    <a:pt x="4401" y="1915"/>
                    <a:pt x="3081" y="1"/>
                    <a:pt x="2586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01195" y="5384525"/>
              <a:ext cx="13632" cy="74119"/>
            </a:xfrm>
            <a:custGeom>
              <a:avLst/>
              <a:gdLst/>
              <a:ahLst/>
              <a:cxnLst/>
              <a:rect l="l" t="t" r="r" b="b"/>
              <a:pathLst>
                <a:path w="286" h="1555" extrusionOk="0">
                  <a:moveTo>
                    <a:pt x="107" y="1"/>
                  </a:moveTo>
                  <a:cubicBezTo>
                    <a:pt x="99" y="1"/>
                    <a:pt x="90" y="6"/>
                    <a:pt x="89" y="14"/>
                  </a:cubicBezTo>
                  <a:cubicBezTo>
                    <a:pt x="0" y="512"/>
                    <a:pt x="94" y="1070"/>
                    <a:pt x="248" y="1544"/>
                  </a:cubicBezTo>
                  <a:cubicBezTo>
                    <a:pt x="251" y="1552"/>
                    <a:pt x="258" y="1555"/>
                    <a:pt x="264" y="1555"/>
                  </a:cubicBezTo>
                  <a:cubicBezTo>
                    <a:pt x="275" y="1555"/>
                    <a:pt x="286" y="1547"/>
                    <a:pt x="283" y="1535"/>
                  </a:cubicBezTo>
                  <a:cubicBezTo>
                    <a:pt x="151" y="1018"/>
                    <a:pt x="137" y="544"/>
                    <a:pt x="121" y="14"/>
                  </a:cubicBezTo>
                  <a:cubicBezTo>
                    <a:pt x="121" y="5"/>
                    <a:pt x="115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916161" y="5386861"/>
              <a:ext cx="7388" cy="43041"/>
            </a:xfrm>
            <a:custGeom>
              <a:avLst/>
              <a:gdLst/>
              <a:ahLst/>
              <a:cxnLst/>
              <a:rect l="l" t="t" r="r" b="b"/>
              <a:pathLst>
                <a:path w="155" h="903" extrusionOk="0">
                  <a:moveTo>
                    <a:pt x="73" y="0"/>
                  </a:moveTo>
                  <a:cubicBezTo>
                    <a:pt x="65" y="0"/>
                    <a:pt x="56" y="6"/>
                    <a:pt x="55" y="17"/>
                  </a:cubicBezTo>
                  <a:cubicBezTo>
                    <a:pt x="0" y="305"/>
                    <a:pt x="48" y="615"/>
                    <a:pt x="123" y="893"/>
                  </a:cubicBezTo>
                  <a:cubicBezTo>
                    <a:pt x="124" y="900"/>
                    <a:pt x="130" y="902"/>
                    <a:pt x="136" y="902"/>
                  </a:cubicBezTo>
                  <a:cubicBezTo>
                    <a:pt x="145" y="902"/>
                    <a:pt x="154" y="896"/>
                    <a:pt x="152" y="886"/>
                  </a:cubicBezTo>
                  <a:cubicBezTo>
                    <a:pt x="83" y="594"/>
                    <a:pt x="86" y="319"/>
                    <a:pt x="93" y="22"/>
                  </a:cubicBezTo>
                  <a:cubicBezTo>
                    <a:pt x="94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062779" y="5547635"/>
              <a:ext cx="38847" cy="43089"/>
            </a:xfrm>
            <a:custGeom>
              <a:avLst/>
              <a:gdLst/>
              <a:ahLst/>
              <a:cxnLst/>
              <a:rect l="l" t="t" r="r" b="b"/>
              <a:pathLst>
                <a:path w="815" h="904" extrusionOk="0">
                  <a:moveTo>
                    <a:pt x="27" y="0"/>
                  </a:moveTo>
                  <a:cubicBezTo>
                    <a:pt x="12" y="0"/>
                    <a:pt x="0" y="21"/>
                    <a:pt x="14" y="32"/>
                  </a:cubicBezTo>
                  <a:cubicBezTo>
                    <a:pt x="333" y="286"/>
                    <a:pt x="532" y="581"/>
                    <a:pt x="774" y="896"/>
                  </a:cubicBezTo>
                  <a:cubicBezTo>
                    <a:pt x="779" y="902"/>
                    <a:pt x="784" y="904"/>
                    <a:pt x="790" y="904"/>
                  </a:cubicBezTo>
                  <a:cubicBezTo>
                    <a:pt x="802" y="904"/>
                    <a:pt x="814" y="892"/>
                    <a:pt x="808" y="877"/>
                  </a:cubicBezTo>
                  <a:cubicBezTo>
                    <a:pt x="660" y="523"/>
                    <a:pt x="341" y="228"/>
                    <a:pt x="37" y="4"/>
                  </a:cubicBezTo>
                  <a:cubicBezTo>
                    <a:pt x="34" y="1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065639" y="5570800"/>
              <a:ext cx="29934" cy="30601"/>
            </a:xfrm>
            <a:custGeom>
              <a:avLst/>
              <a:gdLst/>
              <a:ahLst/>
              <a:cxnLst/>
              <a:rect l="l" t="t" r="r" b="b"/>
              <a:pathLst>
                <a:path w="628" h="642" extrusionOk="0">
                  <a:moveTo>
                    <a:pt x="31" y="0"/>
                  </a:moveTo>
                  <a:cubicBezTo>
                    <a:pt x="14" y="0"/>
                    <a:pt x="0" y="24"/>
                    <a:pt x="19" y="37"/>
                  </a:cubicBezTo>
                  <a:cubicBezTo>
                    <a:pt x="244" y="200"/>
                    <a:pt x="413" y="396"/>
                    <a:pt x="559" y="629"/>
                  </a:cubicBezTo>
                  <a:cubicBezTo>
                    <a:pt x="565" y="638"/>
                    <a:pt x="574" y="641"/>
                    <a:pt x="582" y="641"/>
                  </a:cubicBezTo>
                  <a:cubicBezTo>
                    <a:pt x="604" y="641"/>
                    <a:pt x="627" y="619"/>
                    <a:pt x="614" y="596"/>
                  </a:cubicBezTo>
                  <a:cubicBezTo>
                    <a:pt x="475" y="356"/>
                    <a:pt x="274" y="158"/>
                    <a:pt x="43" y="4"/>
                  </a:cubicBezTo>
                  <a:cubicBezTo>
                    <a:pt x="39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969641" y="5495156"/>
              <a:ext cx="37846" cy="28456"/>
            </a:xfrm>
            <a:custGeom>
              <a:avLst/>
              <a:gdLst/>
              <a:ahLst/>
              <a:cxnLst/>
              <a:rect l="l" t="t" r="r" b="b"/>
              <a:pathLst>
                <a:path w="794" h="597" extrusionOk="0">
                  <a:moveTo>
                    <a:pt x="670" y="0"/>
                  </a:moveTo>
                  <a:cubicBezTo>
                    <a:pt x="661" y="0"/>
                    <a:pt x="652" y="2"/>
                    <a:pt x="644" y="6"/>
                  </a:cubicBezTo>
                  <a:cubicBezTo>
                    <a:pt x="616" y="21"/>
                    <a:pt x="605" y="54"/>
                    <a:pt x="618" y="81"/>
                  </a:cubicBezTo>
                  <a:cubicBezTo>
                    <a:pt x="631" y="106"/>
                    <a:pt x="728" y="326"/>
                    <a:pt x="487" y="445"/>
                  </a:cubicBezTo>
                  <a:cubicBezTo>
                    <a:pt x="434" y="471"/>
                    <a:pt x="385" y="484"/>
                    <a:pt x="340" y="484"/>
                  </a:cubicBezTo>
                  <a:cubicBezTo>
                    <a:pt x="313" y="484"/>
                    <a:pt x="288" y="479"/>
                    <a:pt x="264" y="471"/>
                  </a:cubicBezTo>
                  <a:cubicBezTo>
                    <a:pt x="163" y="434"/>
                    <a:pt x="118" y="327"/>
                    <a:pt x="115" y="325"/>
                  </a:cubicBezTo>
                  <a:cubicBezTo>
                    <a:pt x="107" y="303"/>
                    <a:pt x="86" y="291"/>
                    <a:pt x="64" y="291"/>
                  </a:cubicBezTo>
                  <a:cubicBezTo>
                    <a:pt x="57" y="291"/>
                    <a:pt x="49" y="292"/>
                    <a:pt x="42" y="295"/>
                  </a:cubicBezTo>
                  <a:cubicBezTo>
                    <a:pt x="14" y="306"/>
                    <a:pt x="0" y="340"/>
                    <a:pt x="13" y="368"/>
                  </a:cubicBezTo>
                  <a:cubicBezTo>
                    <a:pt x="15" y="373"/>
                    <a:pt x="77" y="520"/>
                    <a:pt x="223" y="575"/>
                  </a:cubicBezTo>
                  <a:cubicBezTo>
                    <a:pt x="260" y="589"/>
                    <a:pt x="299" y="596"/>
                    <a:pt x="340" y="596"/>
                  </a:cubicBezTo>
                  <a:cubicBezTo>
                    <a:pt x="402" y="596"/>
                    <a:pt x="469" y="579"/>
                    <a:pt x="538" y="546"/>
                  </a:cubicBezTo>
                  <a:cubicBezTo>
                    <a:pt x="643" y="495"/>
                    <a:pt x="711" y="424"/>
                    <a:pt x="743" y="332"/>
                  </a:cubicBezTo>
                  <a:cubicBezTo>
                    <a:pt x="794" y="183"/>
                    <a:pt x="723" y="38"/>
                    <a:pt x="721" y="32"/>
                  </a:cubicBezTo>
                  <a:cubicBezTo>
                    <a:pt x="710" y="11"/>
                    <a:pt x="690" y="0"/>
                    <a:pt x="670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928840" y="5526281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4" y="0"/>
                  </a:moveTo>
                  <a:cubicBezTo>
                    <a:pt x="367" y="0"/>
                    <a:pt x="320" y="9"/>
                    <a:pt x="274" y="28"/>
                  </a:cubicBezTo>
                  <a:cubicBezTo>
                    <a:pt x="89" y="105"/>
                    <a:pt x="0" y="318"/>
                    <a:pt x="76" y="505"/>
                  </a:cubicBezTo>
                  <a:cubicBezTo>
                    <a:pt x="135" y="645"/>
                    <a:pt x="272" y="730"/>
                    <a:pt x="415" y="730"/>
                  </a:cubicBezTo>
                  <a:cubicBezTo>
                    <a:pt x="461" y="730"/>
                    <a:pt x="508" y="721"/>
                    <a:pt x="553" y="702"/>
                  </a:cubicBezTo>
                  <a:cubicBezTo>
                    <a:pt x="739" y="625"/>
                    <a:pt x="828" y="411"/>
                    <a:pt x="751" y="226"/>
                  </a:cubicBezTo>
                  <a:cubicBezTo>
                    <a:pt x="692" y="85"/>
                    <a:pt x="557" y="0"/>
                    <a:pt x="414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022216" y="5487529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6" y="1"/>
                  </a:moveTo>
                  <a:cubicBezTo>
                    <a:pt x="369" y="1"/>
                    <a:pt x="322" y="10"/>
                    <a:pt x="276" y="29"/>
                  </a:cubicBezTo>
                  <a:cubicBezTo>
                    <a:pt x="89" y="105"/>
                    <a:pt x="1" y="319"/>
                    <a:pt x="78" y="505"/>
                  </a:cubicBezTo>
                  <a:cubicBezTo>
                    <a:pt x="137" y="645"/>
                    <a:pt x="272" y="730"/>
                    <a:pt x="415" y="730"/>
                  </a:cubicBezTo>
                  <a:cubicBezTo>
                    <a:pt x="462" y="730"/>
                    <a:pt x="509" y="721"/>
                    <a:pt x="555" y="702"/>
                  </a:cubicBezTo>
                  <a:cubicBezTo>
                    <a:pt x="742" y="626"/>
                    <a:pt x="829" y="412"/>
                    <a:pt x="752" y="226"/>
                  </a:cubicBezTo>
                  <a:cubicBezTo>
                    <a:pt x="694" y="85"/>
                    <a:pt x="558" y="1"/>
                    <a:pt x="41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32081" y="5494822"/>
              <a:ext cx="28694" cy="23451"/>
            </a:xfrm>
            <a:custGeom>
              <a:avLst/>
              <a:gdLst/>
              <a:ahLst/>
              <a:cxnLst/>
              <a:rect l="l" t="t" r="r" b="b"/>
              <a:pathLst>
                <a:path w="602" h="492" extrusionOk="0">
                  <a:moveTo>
                    <a:pt x="516" y="1"/>
                  </a:moveTo>
                  <a:cubicBezTo>
                    <a:pt x="509" y="1"/>
                    <a:pt x="501" y="2"/>
                    <a:pt x="494" y="5"/>
                  </a:cubicBezTo>
                  <a:cubicBezTo>
                    <a:pt x="466" y="17"/>
                    <a:pt x="452" y="50"/>
                    <a:pt x="464" y="78"/>
                  </a:cubicBezTo>
                  <a:cubicBezTo>
                    <a:pt x="466" y="78"/>
                    <a:pt x="488" y="135"/>
                    <a:pt x="489" y="201"/>
                  </a:cubicBezTo>
                  <a:cubicBezTo>
                    <a:pt x="490" y="280"/>
                    <a:pt x="459" y="332"/>
                    <a:pt x="393" y="359"/>
                  </a:cubicBezTo>
                  <a:cubicBezTo>
                    <a:pt x="361" y="372"/>
                    <a:pt x="331" y="378"/>
                    <a:pt x="304" y="378"/>
                  </a:cubicBezTo>
                  <a:cubicBezTo>
                    <a:pt x="187" y="378"/>
                    <a:pt x="115" y="279"/>
                    <a:pt x="111" y="274"/>
                  </a:cubicBezTo>
                  <a:cubicBezTo>
                    <a:pt x="99" y="257"/>
                    <a:pt x="82" y="248"/>
                    <a:pt x="64" y="248"/>
                  </a:cubicBezTo>
                  <a:cubicBezTo>
                    <a:pt x="53" y="248"/>
                    <a:pt x="42" y="252"/>
                    <a:pt x="33" y="259"/>
                  </a:cubicBezTo>
                  <a:cubicBezTo>
                    <a:pt x="6" y="276"/>
                    <a:pt x="0" y="311"/>
                    <a:pt x="18" y="338"/>
                  </a:cubicBezTo>
                  <a:cubicBezTo>
                    <a:pt x="61" y="400"/>
                    <a:pt x="165" y="491"/>
                    <a:pt x="305" y="491"/>
                  </a:cubicBezTo>
                  <a:cubicBezTo>
                    <a:pt x="346" y="491"/>
                    <a:pt x="389" y="484"/>
                    <a:pt x="432" y="464"/>
                  </a:cubicBezTo>
                  <a:cubicBezTo>
                    <a:pt x="542" y="418"/>
                    <a:pt x="602" y="326"/>
                    <a:pt x="600" y="200"/>
                  </a:cubicBezTo>
                  <a:cubicBezTo>
                    <a:pt x="599" y="112"/>
                    <a:pt x="568" y="38"/>
                    <a:pt x="567" y="35"/>
                  </a:cubicBezTo>
                  <a:cubicBezTo>
                    <a:pt x="559" y="14"/>
                    <a:pt x="538" y="1"/>
                    <a:pt x="516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998479" y="5467272"/>
              <a:ext cx="30935" cy="23451"/>
            </a:xfrm>
            <a:custGeom>
              <a:avLst/>
              <a:gdLst/>
              <a:ahLst/>
              <a:cxnLst/>
              <a:rect l="l" t="t" r="r" b="b"/>
              <a:pathLst>
                <a:path w="649" h="492" extrusionOk="0">
                  <a:moveTo>
                    <a:pt x="519" y="1"/>
                  </a:moveTo>
                  <a:cubicBezTo>
                    <a:pt x="512" y="1"/>
                    <a:pt x="505" y="2"/>
                    <a:pt x="498" y="5"/>
                  </a:cubicBezTo>
                  <a:cubicBezTo>
                    <a:pt x="468" y="16"/>
                    <a:pt x="455" y="49"/>
                    <a:pt x="466" y="78"/>
                  </a:cubicBezTo>
                  <a:cubicBezTo>
                    <a:pt x="470" y="85"/>
                    <a:pt x="552" y="294"/>
                    <a:pt x="393" y="360"/>
                  </a:cubicBezTo>
                  <a:cubicBezTo>
                    <a:pt x="361" y="373"/>
                    <a:pt x="332" y="378"/>
                    <a:pt x="305" y="378"/>
                  </a:cubicBezTo>
                  <a:cubicBezTo>
                    <a:pt x="187" y="378"/>
                    <a:pt x="115" y="278"/>
                    <a:pt x="111" y="273"/>
                  </a:cubicBezTo>
                  <a:cubicBezTo>
                    <a:pt x="100" y="257"/>
                    <a:pt x="83" y="248"/>
                    <a:pt x="65" y="248"/>
                  </a:cubicBezTo>
                  <a:cubicBezTo>
                    <a:pt x="54" y="248"/>
                    <a:pt x="43" y="251"/>
                    <a:pt x="33" y="258"/>
                  </a:cubicBezTo>
                  <a:cubicBezTo>
                    <a:pt x="7" y="276"/>
                    <a:pt x="0" y="310"/>
                    <a:pt x="18" y="337"/>
                  </a:cubicBezTo>
                  <a:cubicBezTo>
                    <a:pt x="61" y="399"/>
                    <a:pt x="166" y="492"/>
                    <a:pt x="305" y="492"/>
                  </a:cubicBezTo>
                  <a:cubicBezTo>
                    <a:pt x="346" y="492"/>
                    <a:pt x="390" y="483"/>
                    <a:pt x="436" y="464"/>
                  </a:cubicBezTo>
                  <a:cubicBezTo>
                    <a:pt x="648" y="376"/>
                    <a:pt x="617" y="145"/>
                    <a:pt x="571" y="35"/>
                  </a:cubicBezTo>
                  <a:cubicBezTo>
                    <a:pt x="562" y="13"/>
                    <a:pt x="541" y="1"/>
                    <a:pt x="519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3"/>
          <p:cNvSpPr/>
          <p:nvPr/>
        </p:nvSpPr>
        <p:spPr>
          <a:xfrm>
            <a:off x="7137003" y="264043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"/>
          <p:cNvSpPr/>
          <p:nvPr/>
        </p:nvSpPr>
        <p:spPr>
          <a:xfrm>
            <a:off x="3155153" y="467225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1" y="234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1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>
            <a:off x="7768555" y="4834199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"/>
          <p:cNvSpPr/>
          <p:nvPr/>
        </p:nvSpPr>
        <p:spPr>
          <a:xfrm>
            <a:off x="8394278" y="4573673"/>
            <a:ext cx="59426" cy="59653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/>
          <p:nvPr/>
        </p:nvSpPr>
        <p:spPr>
          <a:xfrm>
            <a:off x="8479894" y="1796731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"/>
          <p:cNvSpPr/>
          <p:nvPr/>
        </p:nvSpPr>
        <p:spPr>
          <a:xfrm>
            <a:off x="374231" y="3837969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"/>
          <p:cNvSpPr/>
          <p:nvPr/>
        </p:nvSpPr>
        <p:spPr>
          <a:xfrm>
            <a:off x="6421520" y="479662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1104589" y="4830320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8651402" y="3574669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"/>
          <p:cNvSpPr/>
          <p:nvPr/>
        </p:nvSpPr>
        <p:spPr>
          <a:xfrm>
            <a:off x="8579997" y="264055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"/>
          <p:cNvSpPr/>
          <p:nvPr/>
        </p:nvSpPr>
        <p:spPr>
          <a:xfrm>
            <a:off x="2396660" y="471236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215164" y="1379825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390306" y="2800957"/>
            <a:ext cx="269238" cy="269124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"/>
          <p:cNvSpPr/>
          <p:nvPr/>
        </p:nvSpPr>
        <p:spPr>
          <a:xfrm>
            <a:off x="1375448" y="2641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5"/>
          <p:cNvGrpSpPr/>
          <p:nvPr/>
        </p:nvGrpSpPr>
        <p:grpSpPr>
          <a:xfrm>
            <a:off x="7451330" y="493744"/>
            <a:ext cx="1326576" cy="1598233"/>
            <a:chOff x="5234039" y="-267543"/>
            <a:chExt cx="313064" cy="377173"/>
          </a:xfrm>
        </p:grpSpPr>
        <p:sp>
          <p:nvSpPr>
            <p:cNvPr id="338" name="Google Shape;338;p5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>
            <a:off x="3531493" y="4345256"/>
            <a:ext cx="1119746" cy="1221101"/>
            <a:chOff x="4518826" y="55435"/>
            <a:chExt cx="440758" cy="480654"/>
          </a:xfrm>
        </p:grpSpPr>
        <p:sp>
          <p:nvSpPr>
            <p:cNvPr id="358" name="Google Shape;358;p5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7622544" y="4603488"/>
            <a:ext cx="653902" cy="662002"/>
            <a:chOff x="3063709" y="-107293"/>
            <a:chExt cx="201909" cy="204435"/>
          </a:xfrm>
        </p:grpSpPr>
        <p:sp>
          <p:nvSpPr>
            <p:cNvPr id="371" name="Google Shape;371;p5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5"/>
          <p:cNvGrpSpPr/>
          <p:nvPr/>
        </p:nvGrpSpPr>
        <p:grpSpPr>
          <a:xfrm rot="-1138989">
            <a:off x="-302084" y="1553166"/>
            <a:ext cx="1161014" cy="1290742"/>
            <a:chOff x="4728600" y="-742191"/>
            <a:chExt cx="432608" cy="480940"/>
          </a:xfrm>
        </p:grpSpPr>
        <p:grpSp>
          <p:nvGrpSpPr>
            <p:cNvPr id="384" name="Google Shape;384;p5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385" name="Google Shape;385;p5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5031463" y="-335465"/>
                <a:ext cx="12774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95" y="1"/>
                    </a:moveTo>
                    <a:cubicBezTo>
                      <a:pt x="45" y="1"/>
                      <a:pt x="0" y="51"/>
                      <a:pt x="1" y="100"/>
                    </a:cubicBezTo>
                    <a:cubicBezTo>
                      <a:pt x="4" y="150"/>
                      <a:pt x="41" y="200"/>
                      <a:pt x="95" y="200"/>
                    </a:cubicBezTo>
                    <a:cubicBezTo>
                      <a:pt x="97" y="200"/>
                      <a:pt x="99" y="200"/>
                      <a:pt x="101" y="200"/>
                    </a:cubicBezTo>
                    <a:cubicBezTo>
                      <a:pt x="138" y="197"/>
                      <a:pt x="178" y="199"/>
                      <a:pt x="210" y="178"/>
                    </a:cubicBezTo>
                    <a:cubicBezTo>
                      <a:pt x="267" y="138"/>
                      <a:pt x="267" y="60"/>
                      <a:pt x="210" y="23"/>
                    </a:cubicBezTo>
                    <a:cubicBezTo>
                      <a:pt x="178" y="2"/>
                      <a:pt x="138" y="3"/>
                      <a:pt x="101" y="1"/>
                    </a:cubicBezTo>
                    <a:cubicBezTo>
                      <a:pt x="99" y="1"/>
                      <a:pt x="97" y="1"/>
                      <a:pt x="9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5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5"/>
          <p:cNvGrpSpPr/>
          <p:nvPr/>
        </p:nvGrpSpPr>
        <p:grpSpPr>
          <a:xfrm rot="-3190866">
            <a:off x="324629" y="3994714"/>
            <a:ext cx="305221" cy="377999"/>
            <a:chOff x="454479" y="2550746"/>
            <a:chExt cx="94996" cy="117637"/>
          </a:xfrm>
        </p:grpSpPr>
        <p:sp>
          <p:nvSpPr>
            <p:cNvPr id="397" name="Google Shape;397;p5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5"/>
          <p:cNvGrpSpPr/>
          <p:nvPr/>
        </p:nvGrpSpPr>
        <p:grpSpPr>
          <a:xfrm>
            <a:off x="4175675" y="4540461"/>
            <a:ext cx="792638" cy="788090"/>
            <a:chOff x="4789992" y="5348109"/>
            <a:chExt cx="351768" cy="349718"/>
          </a:xfrm>
        </p:grpSpPr>
        <p:sp>
          <p:nvSpPr>
            <p:cNvPr id="406" name="Google Shape;406;p5"/>
            <p:cNvSpPr/>
            <p:nvPr/>
          </p:nvSpPr>
          <p:spPr>
            <a:xfrm>
              <a:off x="4789992" y="5348109"/>
              <a:ext cx="351768" cy="349718"/>
            </a:xfrm>
            <a:custGeom>
              <a:avLst/>
              <a:gdLst/>
              <a:ahLst/>
              <a:cxnLst/>
              <a:rect l="l" t="t" r="r" b="b"/>
              <a:pathLst>
                <a:path w="7380" h="7337" extrusionOk="0">
                  <a:moveTo>
                    <a:pt x="2586" y="1"/>
                  </a:moveTo>
                  <a:cubicBezTo>
                    <a:pt x="2564" y="1"/>
                    <a:pt x="2544" y="5"/>
                    <a:pt x="2526" y="12"/>
                  </a:cubicBezTo>
                  <a:cubicBezTo>
                    <a:pt x="2087" y="193"/>
                    <a:pt x="2353" y="2766"/>
                    <a:pt x="2353" y="2766"/>
                  </a:cubicBezTo>
                  <a:cubicBezTo>
                    <a:pt x="2353" y="2766"/>
                    <a:pt x="1" y="3286"/>
                    <a:pt x="235" y="3987"/>
                  </a:cubicBezTo>
                  <a:cubicBezTo>
                    <a:pt x="398" y="4474"/>
                    <a:pt x="1488" y="4548"/>
                    <a:pt x="2140" y="4548"/>
                  </a:cubicBezTo>
                  <a:cubicBezTo>
                    <a:pt x="2428" y="4548"/>
                    <a:pt x="2631" y="4534"/>
                    <a:pt x="2631" y="4534"/>
                  </a:cubicBezTo>
                  <a:lnTo>
                    <a:pt x="2631" y="4534"/>
                  </a:lnTo>
                  <a:cubicBezTo>
                    <a:pt x="2631" y="4534"/>
                    <a:pt x="2469" y="7170"/>
                    <a:pt x="3049" y="7329"/>
                  </a:cubicBezTo>
                  <a:cubicBezTo>
                    <a:pt x="3067" y="7334"/>
                    <a:pt x="3086" y="7336"/>
                    <a:pt x="3104" y="7336"/>
                  </a:cubicBezTo>
                  <a:cubicBezTo>
                    <a:pt x="3684" y="7336"/>
                    <a:pt x="4537" y="4999"/>
                    <a:pt x="4537" y="4999"/>
                  </a:cubicBezTo>
                  <a:cubicBezTo>
                    <a:pt x="4537" y="4999"/>
                    <a:pt x="5925" y="6096"/>
                    <a:pt x="6636" y="6096"/>
                  </a:cubicBezTo>
                  <a:cubicBezTo>
                    <a:pt x="6786" y="6096"/>
                    <a:pt x="6907" y="6047"/>
                    <a:pt x="6977" y="5928"/>
                  </a:cubicBezTo>
                  <a:cubicBezTo>
                    <a:pt x="7380" y="5248"/>
                    <a:pt x="5764" y="3691"/>
                    <a:pt x="5764" y="3691"/>
                  </a:cubicBezTo>
                  <a:cubicBezTo>
                    <a:pt x="5764" y="3691"/>
                    <a:pt x="7165" y="2254"/>
                    <a:pt x="6972" y="1648"/>
                  </a:cubicBezTo>
                  <a:cubicBezTo>
                    <a:pt x="6922" y="1493"/>
                    <a:pt x="6727" y="1435"/>
                    <a:pt x="6465" y="1435"/>
                  </a:cubicBezTo>
                  <a:cubicBezTo>
                    <a:pt x="5711" y="1435"/>
                    <a:pt x="4401" y="1915"/>
                    <a:pt x="4401" y="1915"/>
                  </a:cubicBezTo>
                  <a:cubicBezTo>
                    <a:pt x="4401" y="1915"/>
                    <a:pt x="3081" y="1"/>
                    <a:pt x="2586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901195" y="5384525"/>
              <a:ext cx="13632" cy="74119"/>
            </a:xfrm>
            <a:custGeom>
              <a:avLst/>
              <a:gdLst/>
              <a:ahLst/>
              <a:cxnLst/>
              <a:rect l="l" t="t" r="r" b="b"/>
              <a:pathLst>
                <a:path w="286" h="1555" extrusionOk="0">
                  <a:moveTo>
                    <a:pt x="107" y="1"/>
                  </a:moveTo>
                  <a:cubicBezTo>
                    <a:pt x="99" y="1"/>
                    <a:pt x="90" y="6"/>
                    <a:pt x="89" y="14"/>
                  </a:cubicBezTo>
                  <a:cubicBezTo>
                    <a:pt x="0" y="512"/>
                    <a:pt x="94" y="1070"/>
                    <a:pt x="248" y="1544"/>
                  </a:cubicBezTo>
                  <a:cubicBezTo>
                    <a:pt x="251" y="1552"/>
                    <a:pt x="258" y="1555"/>
                    <a:pt x="264" y="1555"/>
                  </a:cubicBezTo>
                  <a:cubicBezTo>
                    <a:pt x="275" y="1555"/>
                    <a:pt x="286" y="1547"/>
                    <a:pt x="283" y="1535"/>
                  </a:cubicBezTo>
                  <a:cubicBezTo>
                    <a:pt x="151" y="1018"/>
                    <a:pt x="137" y="544"/>
                    <a:pt x="121" y="14"/>
                  </a:cubicBezTo>
                  <a:cubicBezTo>
                    <a:pt x="121" y="5"/>
                    <a:pt x="115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916161" y="5386861"/>
              <a:ext cx="7388" cy="43041"/>
            </a:xfrm>
            <a:custGeom>
              <a:avLst/>
              <a:gdLst/>
              <a:ahLst/>
              <a:cxnLst/>
              <a:rect l="l" t="t" r="r" b="b"/>
              <a:pathLst>
                <a:path w="155" h="903" extrusionOk="0">
                  <a:moveTo>
                    <a:pt x="73" y="0"/>
                  </a:moveTo>
                  <a:cubicBezTo>
                    <a:pt x="65" y="0"/>
                    <a:pt x="56" y="6"/>
                    <a:pt x="55" y="17"/>
                  </a:cubicBezTo>
                  <a:cubicBezTo>
                    <a:pt x="0" y="305"/>
                    <a:pt x="48" y="615"/>
                    <a:pt x="123" y="893"/>
                  </a:cubicBezTo>
                  <a:cubicBezTo>
                    <a:pt x="124" y="900"/>
                    <a:pt x="130" y="902"/>
                    <a:pt x="136" y="902"/>
                  </a:cubicBezTo>
                  <a:cubicBezTo>
                    <a:pt x="145" y="902"/>
                    <a:pt x="154" y="896"/>
                    <a:pt x="152" y="886"/>
                  </a:cubicBezTo>
                  <a:cubicBezTo>
                    <a:pt x="83" y="594"/>
                    <a:pt x="86" y="319"/>
                    <a:pt x="93" y="22"/>
                  </a:cubicBezTo>
                  <a:cubicBezTo>
                    <a:pt x="94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062779" y="5547635"/>
              <a:ext cx="38847" cy="43089"/>
            </a:xfrm>
            <a:custGeom>
              <a:avLst/>
              <a:gdLst/>
              <a:ahLst/>
              <a:cxnLst/>
              <a:rect l="l" t="t" r="r" b="b"/>
              <a:pathLst>
                <a:path w="815" h="904" extrusionOk="0">
                  <a:moveTo>
                    <a:pt x="27" y="0"/>
                  </a:moveTo>
                  <a:cubicBezTo>
                    <a:pt x="12" y="0"/>
                    <a:pt x="0" y="21"/>
                    <a:pt x="14" y="32"/>
                  </a:cubicBezTo>
                  <a:cubicBezTo>
                    <a:pt x="333" y="286"/>
                    <a:pt x="532" y="581"/>
                    <a:pt x="774" y="896"/>
                  </a:cubicBezTo>
                  <a:cubicBezTo>
                    <a:pt x="779" y="902"/>
                    <a:pt x="784" y="904"/>
                    <a:pt x="790" y="904"/>
                  </a:cubicBezTo>
                  <a:cubicBezTo>
                    <a:pt x="802" y="904"/>
                    <a:pt x="814" y="892"/>
                    <a:pt x="808" y="877"/>
                  </a:cubicBezTo>
                  <a:cubicBezTo>
                    <a:pt x="660" y="523"/>
                    <a:pt x="341" y="228"/>
                    <a:pt x="37" y="4"/>
                  </a:cubicBezTo>
                  <a:cubicBezTo>
                    <a:pt x="34" y="1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065639" y="5570800"/>
              <a:ext cx="29934" cy="30601"/>
            </a:xfrm>
            <a:custGeom>
              <a:avLst/>
              <a:gdLst/>
              <a:ahLst/>
              <a:cxnLst/>
              <a:rect l="l" t="t" r="r" b="b"/>
              <a:pathLst>
                <a:path w="628" h="642" extrusionOk="0">
                  <a:moveTo>
                    <a:pt x="31" y="0"/>
                  </a:moveTo>
                  <a:cubicBezTo>
                    <a:pt x="14" y="0"/>
                    <a:pt x="0" y="24"/>
                    <a:pt x="19" y="37"/>
                  </a:cubicBezTo>
                  <a:cubicBezTo>
                    <a:pt x="244" y="200"/>
                    <a:pt x="413" y="396"/>
                    <a:pt x="559" y="629"/>
                  </a:cubicBezTo>
                  <a:cubicBezTo>
                    <a:pt x="565" y="638"/>
                    <a:pt x="574" y="641"/>
                    <a:pt x="582" y="641"/>
                  </a:cubicBezTo>
                  <a:cubicBezTo>
                    <a:pt x="604" y="641"/>
                    <a:pt x="627" y="619"/>
                    <a:pt x="614" y="596"/>
                  </a:cubicBezTo>
                  <a:cubicBezTo>
                    <a:pt x="475" y="356"/>
                    <a:pt x="274" y="158"/>
                    <a:pt x="43" y="4"/>
                  </a:cubicBezTo>
                  <a:cubicBezTo>
                    <a:pt x="39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969641" y="5495156"/>
              <a:ext cx="37846" cy="28456"/>
            </a:xfrm>
            <a:custGeom>
              <a:avLst/>
              <a:gdLst/>
              <a:ahLst/>
              <a:cxnLst/>
              <a:rect l="l" t="t" r="r" b="b"/>
              <a:pathLst>
                <a:path w="794" h="597" extrusionOk="0">
                  <a:moveTo>
                    <a:pt x="670" y="0"/>
                  </a:moveTo>
                  <a:cubicBezTo>
                    <a:pt x="661" y="0"/>
                    <a:pt x="652" y="2"/>
                    <a:pt x="644" y="6"/>
                  </a:cubicBezTo>
                  <a:cubicBezTo>
                    <a:pt x="616" y="21"/>
                    <a:pt x="605" y="54"/>
                    <a:pt x="618" y="81"/>
                  </a:cubicBezTo>
                  <a:cubicBezTo>
                    <a:pt x="631" y="106"/>
                    <a:pt x="728" y="326"/>
                    <a:pt x="487" y="445"/>
                  </a:cubicBezTo>
                  <a:cubicBezTo>
                    <a:pt x="434" y="471"/>
                    <a:pt x="385" y="484"/>
                    <a:pt x="340" y="484"/>
                  </a:cubicBezTo>
                  <a:cubicBezTo>
                    <a:pt x="313" y="484"/>
                    <a:pt x="288" y="479"/>
                    <a:pt x="264" y="471"/>
                  </a:cubicBezTo>
                  <a:cubicBezTo>
                    <a:pt x="163" y="434"/>
                    <a:pt x="118" y="327"/>
                    <a:pt x="115" y="325"/>
                  </a:cubicBezTo>
                  <a:cubicBezTo>
                    <a:pt x="107" y="303"/>
                    <a:pt x="86" y="291"/>
                    <a:pt x="64" y="291"/>
                  </a:cubicBezTo>
                  <a:cubicBezTo>
                    <a:pt x="57" y="291"/>
                    <a:pt x="49" y="292"/>
                    <a:pt x="42" y="295"/>
                  </a:cubicBezTo>
                  <a:cubicBezTo>
                    <a:pt x="14" y="306"/>
                    <a:pt x="0" y="340"/>
                    <a:pt x="13" y="368"/>
                  </a:cubicBezTo>
                  <a:cubicBezTo>
                    <a:pt x="15" y="373"/>
                    <a:pt x="77" y="520"/>
                    <a:pt x="223" y="575"/>
                  </a:cubicBezTo>
                  <a:cubicBezTo>
                    <a:pt x="260" y="589"/>
                    <a:pt x="299" y="596"/>
                    <a:pt x="340" y="596"/>
                  </a:cubicBezTo>
                  <a:cubicBezTo>
                    <a:pt x="402" y="596"/>
                    <a:pt x="469" y="579"/>
                    <a:pt x="538" y="546"/>
                  </a:cubicBezTo>
                  <a:cubicBezTo>
                    <a:pt x="643" y="495"/>
                    <a:pt x="711" y="424"/>
                    <a:pt x="743" y="332"/>
                  </a:cubicBezTo>
                  <a:cubicBezTo>
                    <a:pt x="794" y="183"/>
                    <a:pt x="723" y="38"/>
                    <a:pt x="721" y="32"/>
                  </a:cubicBezTo>
                  <a:cubicBezTo>
                    <a:pt x="710" y="11"/>
                    <a:pt x="690" y="0"/>
                    <a:pt x="670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928840" y="5526281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4" y="0"/>
                  </a:moveTo>
                  <a:cubicBezTo>
                    <a:pt x="367" y="0"/>
                    <a:pt x="320" y="9"/>
                    <a:pt x="274" y="28"/>
                  </a:cubicBezTo>
                  <a:cubicBezTo>
                    <a:pt x="89" y="105"/>
                    <a:pt x="0" y="318"/>
                    <a:pt x="76" y="505"/>
                  </a:cubicBezTo>
                  <a:cubicBezTo>
                    <a:pt x="135" y="645"/>
                    <a:pt x="272" y="730"/>
                    <a:pt x="415" y="730"/>
                  </a:cubicBezTo>
                  <a:cubicBezTo>
                    <a:pt x="461" y="730"/>
                    <a:pt x="508" y="721"/>
                    <a:pt x="553" y="702"/>
                  </a:cubicBezTo>
                  <a:cubicBezTo>
                    <a:pt x="739" y="625"/>
                    <a:pt x="828" y="411"/>
                    <a:pt x="751" y="226"/>
                  </a:cubicBezTo>
                  <a:cubicBezTo>
                    <a:pt x="692" y="85"/>
                    <a:pt x="557" y="0"/>
                    <a:pt x="414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022216" y="5487529"/>
              <a:ext cx="39514" cy="34795"/>
            </a:xfrm>
            <a:custGeom>
              <a:avLst/>
              <a:gdLst/>
              <a:ahLst/>
              <a:cxnLst/>
              <a:rect l="l" t="t" r="r" b="b"/>
              <a:pathLst>
                <a:path w="829" h="730" extrusionOk="0">
                  <a:moveTo>
                    <a:pt x="416" y="1"/>
                  </a:moveTo>
                  <a:cubicBezTo>
                    <a:pt x="369" y="1"/>
                    <a:pt x="322" y="10"/>
                    <a:pt x="276" y="29"/>
                  </a:cubicBezTo>
                  <a:cubicBezTo>
                    <a:pt x="89" y="105"/>
                    <a:pt x="1" y="319"/>
                    <a:pt x="78" y="505"/>
                  </a:cubicBezTo>
                  <a:cubicBezTo>
                    <a:pt x="137" y="645"/>
                    <a:pt x="272" y="730"/>
                    <a:pt x="415" y="730"/>
                  </a:cubicBezTo>
                  <a:cubicBezTo>
                    <a:pt x="462" y="730"/>
                    <a:pt x="509" y="721"/>
                    <a:pt x="555" y="702"/>
                  </a:cubicBezTo>
                  <a:cubicBezTo>
                    <a:pt x="742" y="626"/>
                    <a:pt x="829" y="412"/>
                    <a:pt x="752" y="226"/>
                  </a:cubicBezTo>
                  <a:cubicBezTo>
                    <a:pt x="694" y="85"/>
                    <a:pt x="558" y="1"/>
                    <a:pt x="41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932081" y="5494822"/>
              <a:ext cx="28694" cy="23451"/>
            </a:xfrm>
            <a:custGeom>
              <a:avLst/>
              <a:gdLst/>
              <a:ahLst/>
              <a:cxnLst/>
              <a:rect l="l" t="t" r="r" b="b"/>
              <a:pathLst>
                <a:path w="602" h="492" extrusionOk="0">
                  <a:moveTo>
                    <a:pt x="516" y="1"/>
                  </a:moveTo>
                  <a:cubicBezTo>
                    <a:pt x="509" y="1"/>
                    <a:pt x="501" y="2"/>
                    <a:pt x="494" y="5"/>
                  </a:cubicBezTo>
                  <a:cubicBezTo>
                    <a:pt x="466" y="17"/>
                    <a:pt x="452" y="50"/>
                    <a:pt x="464" y="78"/>
                  </a:cubicBezTo>
                  <a:cubicBezTo>
                    <a:pt x="466" y="78"/>
                    <a:pt x="488" y="135"/>
                    <a:pt x="489" y="201"/>
                  </a:cubicBezTo>
                  <a:cubicBezTo>
                    <a:pt x="490" y="280"/>
                    <a:pt x="459" y="332"/>
                    <a:pt x="393" y="359"/>
                  </a:cubicBezTo>
                  <a:cubicBezTo>
                    <a:pt x="361" y="372"/>
                    <a:pt x="331" y="378"/>
                    <a:pt x="304" y="378"/>
                  </a:cubicBezTo>
                  <a:cubicBezTo>
                    <a:pt x="187" y="378"/>
                    <a:pt x="115" y="279"/>
                    <a:pt x="111" y="274"/>
                  </a:cubicBezTo>
                  <a:cubicBezTo>
                    <a:pt x="99" y="257"/>
                    <a:pt x="82" y="248"/>
                    <a:pt x="64" y="248"/>
                  </a:cubicBezTo>
                  <a:cubicBezTo>
                    <a:pt x="53" y="248"/>
                    <a:pt x="42" y="252"/>
                    <a:pt x="33" y="259"/>
                  </a:cubicBezTo>
                  <a:cubicBezTo>
                    <a:pt x="6" y="276"/>
                    <a:pt x="0" y="311"/>
                    <a:pt x="18" y="338"/>
                  </a:cubicBezTo>
                  <a:cubicBezTo>
                    <a:pt x="61" y="400"/>
                    <a:pt x="165" y="491"/>
                    <a:pt x="305" y="491"/>
                  </a:cubicBezTo>
                  <a:cubicBezTo>
                    <a:pt x="346" y="491"/>
                    <a:pt x="389" y="484"/>
                    <a:pt x="432" y="464"/>
                  </a:cubicBezTo>
                  <a:cubicBezTo>
                    <a:pt x="542" y="418"/>
                    <a:pt x="602" y="326"/>
                    <a:pt x="600" y="200"/>
                  </a:cubicBezTo>
                  <a:cubicBezTo>
                    <a:pt x="599" y="112"/>
                    <a:pt x="568" y="38"/>
                    <a:pt x="567" y="35"/>
                  </a:cubicBezTo>
                  <a:cubicBezTo>
                    <a:pt x="559" y="14"/>
                    <a:pt x="538" y="1"/>
                    <a:pt x="516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98479" y="5467272"/>
              <a:ext cx="30935" cy="23451"/>
            </a:xfrm>
            <a:custGeom>
              <a:avLst/>
              <a:gdLst/>
              <a:ahLst/>
              <a:cxnLst/>
              <a:rect l="l" t="t" r="r" b="b"/>
              <a:pathLst>
                <a:path w="649" h="492" extrusionOk="0">
                  <a:moveTo>
                    <a:pt x="519" y="1"/>
                  </a:moveTo>
                  <a:cubicBezTo>
                    <a:pt x="512" y="1"/>
                    <a:pt x="505" y="2"/>
                    <a:pt x="498" y="5"/>
                  </a:cubicBezTo>
                  <a:cubicBezTo>
                    <a:pt x="468" y="16"/>
                    <a:pt x="455" y="49"/>
                    <a:pt x="466" y="78"/>
                  </a:cubicBezTo>
                  <a:cubicBezTo>
                    <a:pt x="470" y="85"/>
                    <a:pt x="552" y="294"/>
                    <a:pt x="393" y="360"/>
                  </a:cubicBezTo>
                  <a:cubicBezTo>
                    <a:pt x="361" y="373"/>
                    <a:pt x="332" y="378"/>
                    <a:pt x="305" y="378"/>
                  </a:cubicBezTo>
                  <a:cubicBezTo>
                    <a:pt x="187" y="378"/>
                    <a:pt x="115" y="278"/>
                    <a:pt x="111" y="273"/>
                  </a:cubicBezTo>
                  <a:cubicBezTo>
                    <a:pt x="100" y="257"/>
                    <a:pt x="83" y="248"/>
                    <a:pt x="65" y="248"/>
                  </a:cubicBezTo>
                  <a:cubicBezTo>
                    <a:pt x="54" y="248"/>
                    <a:pt x="43" y="251"/>
                    <a:pt x="33" y="258"/>
                  </a:cubicBezTo>
                  <a:cubicBezTo>
                    <a:pt x="7" y="276"/>
                    <a:pt x="0" y="310"/>
                    <a:pt x="18" y="337"/>
                  </a:cubicBezTo>
                  <a:cubicBezTo>
                    <a:pt x="61" y="399"/>
                    <a:pt x="166" y="492"/>
                    <a:pt x="305" y="492"/>
                  </a:cubicBezTo>
                  <a:cubicBezTo>
                    <a:pt x="346" y="492"/>
                    <a:pt x="390" y="483"/>
                    <a:pt x="436" y="464"/>
                  </a:cubicBezTo>
                  <a:cubicBezTo>
                    <a:pt x="648" y="376"/>
                    <a:pt x="617" y="145"/>
                    <a:pt x="571" y="35"/>
                  </a:cubicBezTo>
                  <a:cubicBezTo>
                    <a:pt x="562" y="13"/>
                    <a:pt x="541" y="1"/>
                    <a:pt x="519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5"/>
          <p:cNvSpPr txBox="1">
            <a:spLocks noGrp="1"/>
          </p:cNvSpPr>
          <p:nvPr>
            <p:ph type="subTitle" idx="1"/>
          </p:nvPr>
        </p:nvSpPr>
        <p:spPr>
          <a:xfrm>
            <a:off x="1676275" y="3887775"/>
            <a:ext cx="25659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"/>
          <p:cNvSpPr txBox="1">
            <a:spLocks noGrp="1"/>
          </p:cNvSpPr>
          <p:nvPr>
            <p:ph type="subTitle" idx="2"/>
          </p:nvPr>
        </p:nvSpPr>
        <p:spPr>
          <a:xfrm>
            <a:off x="4901597" y="3887775"/>
            <a:ext cx="25659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"/>
          <p:cNvSpPr txBox="1">
            <a:spLocks noGrp="1"/>
          </p:cNvSpPr>
          <p:nvPr>
            <p:ph type="title" idx="3"/>
          </p:nvPr>
        </p:nvSpPr>
        <p:spPr>
          <a:xfrm>
            <a:off x="1674390" y="3427075"/>
            <a:ext cx="2569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5"/>
          <p:cNvSpPr txBox="1">
            <a:spLocks noGrp="1"/>
          </p:cNvSpPr>
          <p:nvPr>
            <p:ph type="title" idx="4"/>
          </p:nvPr>
        </p:nvSpPr>
        <p:spPr>
          <a:xfrm>
            <a:off x="4905688" y="3427075"/>
            <a:ext cx="25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5"/>
          <p:cNvSpPr>
            <a:spLocks noGrp="1"/>
          </p:cNvSpPr>
          <p:nvPr>
            <p:ph type="pic" idx="5"/>
          </p:nvPr>
        </p:nvSpPr>
        <p:spPr>
          <a:xfrm>
            <a:off x="2260751" y="1638300"/>
            <a:ext cx="1396800" cy="139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2" name="Google Shape;422;p5"/>
          <p:cNvSpPr>
            <a:spLocks noGrp="1"/>
          </p:cNvSpPr>
          <p:nvPr>
            <p:ph type="pic" idx="6"/>
          </p:nvPr>
        </p:nvSpPr>
        <p:spPr>
          <a:xfrm>
            <a:off x="5484988" y="1638294"/>
            <a:ext cx="1398900" cy="13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5"/>
          <p:cNvSpPr/>
          <p:nvPr/>
        </p:nvSpPr>
        <p:spPr>
          <a:xfrm>
            <a:off x="1937200" y="457477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"/>
          <p:cNvSpPr/>
          <p:nvPr/>
        </p:nvSpPr>
        <p:spPr>
          <a:xfrm>
            <a:off x="7393874" y="4745115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"/>
          <p:cNvSpPr/>
          <p:nvPr/>
        </p:nvSpPr>
        <p:spPr>
          <a:xfrm>
            <a:off x="8883891" y="2021459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"/>
          <p:cNvSpPr/>
          <p:nvPr/>
        </p:nvSpPr>
        <p:spPr>
          <a:xfrm>
            <a:off x="434041" y="42045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"/>
          <p:cNvSpPr/>
          <p:nvPr/>
        </p:nvSpPr>
        <p:spPr>
          <a:xfrm>
            <a:off x="8304646" y="4672346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"/>
          <p:cNvSpPr/>
          <p:nvPr/>
        </p:nvSpPr>
        <p:spPr>
          <a:xfrm>
            <a:off x="8304598" y="410337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"/>
          <p:cNvSpPr/>
          <p:nvPr/>
        </p:nvSpPr>
        <p:spPr>
          <a:xfrm>
            <a:off x="492508" y="239429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"/>
          <p:cNvSpPr/>
          <p:nvPr/>
        </p:nvSpPr>
        <p:spPr>
          <a:xfrm>
            <a:off x="1411485" y="4704825"/>
            <a:ext cx="138234" cy="138146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"/>
          <p:cNvSpPr/>
          <p:nvPr/>
        </p:nvSpPr>
        <p:spPr>
          <a:xfrm>
            <a:off x="5695218" y="245264"/>
            <a:ext cx="296000" cy="294724"/>
          </a:xfrm>
          <a:custGeom>
            <a:avLst/>
            <a:gdLst/>
            <a:ahLst/>
            <a:cxnLst/>
            <a:rect l="l" t="t" r="r" b="b"/>
            <a:pathLst>
              <a:path w="1399" h="1393" extrusionOk="0">
                <a:moveTo>
                  <a:pt x="492" y="1"/>
                </a:moveTo>
                <a:cubicBezTo>
                  <a:pt x="488" y="1"/>
                  <a:pt x="484" y="1"/>
                  <a:pt x="481" y="3"/>
                </a:cubicBezTo>
                <a:cubicBezTo>
                  <a:pt x="397" y="37"/>
                  <a:pt x="447" y="525"/>
                  <a:pt x="447" y="525"/>
                </a:cubicBezTo>
                <a:cubicBezTo>
                  <a:pt x="447" y="525"/>
                  <a:pt x="1" y="622"/>
                  <a:pt x="43" y="756"/>
                </a:cubicBezTo>
                <a:cubicBezTo>
                  <a:pt x="75" y="849"/>
                  <a:pt x="286" y="863"/>
                  <a:pt x="409" y="863"/>
                </a:cubicBezTo>
                <a:cubicBezTo>
                  <a:pt x="461" y="863"/>
                  <a:pt x="498" y="860"/>
                  <a:pt x="498" y="860"/>
                </a:cubicBezTo>
                <a:lnTo>
                  <a:pt x="498" y="860"/>
                </a:lnTo>
                <a:cubicBezTo>
                  <a:pt x="498" y="860"/>
                  <a:pt x="465" y="1360"/>
                  <a:pt x="575" y="1391"/>
                </a:cubicBezTo>
                <a:cubicBezTo>
                  <a:pt x="579" y="1392"/>
                  <a:pt x="582" y="1392"/>
                  <a:pt x="586" y="1392"/>
                </a:cubicBezTo>
                <a:cubicBezTo>
                  <a:pt x="696" y="1392"/>
                  <a:pt x="859" y="950"/>
                  <a:pt x="859" y="950"/>
                </a:cubicBezTo>
                <a:cubicBezTo>
                  <a:pt x="859" y="950"/>
                  <a:pt x="1123" y="1159"/>
                  <a:pt x="1257" y="1159"/>
                </a:cubicBezTo>
                <a:cubicBezTo>
                  <a:pt x="1285" y="1159"/>
                  <a:pt x="1308" y="1150"/>
                  <a:pt x="1321" y="1128"/>
                </a:cubicBezTo>
                <a:cubicBezTo>
                  <a:pt x="1398" y="998"/>
                  <a:pt x="1092" y="703"/>
                  <a:pt x="1092" y="703"/>
                </a:cubicBezTo>
                <a:cubicBezTo>
                  <a:pt x="1092" y="703"/>
                  <a:pt x="1359" y="431"/>
                  <a:pt x="1323" y="316"/>
                </a:cubicBezTo>
                <a:cubicBezTo>
                  <a:pt x="1314" y="286"/>
                  <a:pt x="1276" y="275"/>
                  <a:pt x="1227" y="275"/>
                </a:cubicBezTo>
                <a:cubicBezTo>
                  <a:pt x="1084" y="275"/>
                  <a:pt x="836" y="365"/>
                  <a:pt x="836" y="365"/>
                </a:cubicBezTo>
                <a:cubicBezTo>
                  <a:pt x="836" y="365"/>
                  <a:pt x="586" y="1"/>
                  <a:pt x="4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"/>
          <p:cNvSpPr/>
          <p:nvPr/>
        </p:nvSpPr>
        <p:spPr>
          <a:xfrm>
            <a:off x="2660001" y="193066"/>
            <a:ext cx="187975" cy="188327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"/>
          <p:cNvSpPr/>
          <p:nvPr/>
        </p:nvSpPr>
        <p:spPr>
          <a:xfrm>
            <a:off x="4876193" y="316493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6"/>
          <p:cNvGrpSpPr/>
          <p:nvPr/>
        </p:nvGrpSpPr>
        <p:grpSpPr>
          <a:xfrm>
            <a:off x="8103791" y="4147798"/>
            <a:ext cx="1163944" cy="1178528"/>
            <a:chOff x="3063709" y="-107293"/>
            <a:chExt cx="201909" cy="204435"/>
          </a:xfrm>
        </p:grpSpPr>
        <p:sp>
          <p:nvSpPr>
            <p:cNvPr id="436" name="Google Shape;436;p6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6"/>
          <p:cNvGrpSpPr/>
          <p:nvPr/>
        </p:nvGrpSpPr>
        <p:grpSpPr>
          <a:xfrm rot="-1823700">
            <a:off x="-78763" y="2947505"/>
            <a:ext cx="1380301" cy="2103007"/>
            <a:chOff x="2251545" y="3095652"/>
            <a:chExt cx="344809" cy="525316"/>
          </a:xfrm>
        </p:grpSpPr>
        <p:sp>
          <p:nvSpPr>
            <p:cNvPr id="449" name="Google Shape;449;p6"/>
            <p:cNvSpPr/>
            <p:nvPr/>
          </p:nvSpPr>
          <p:spPr>
            <a:xfrm>
              <a:off x="2271516" y="3095652"/>
              <a:ext cx="257486" cy="505535"/>
            </a:xfrm>
            <a:custGeom>
              <a:avLst/>
              <a:gdLst/>
              <a:ahLst/>
              <a:cxnLst/>
              <a:rect l="l" t="t" r="r" b="b"/>
              <a:pathLst>
                <a:path w="5402" h="10606" extrusionOk="0">
                  <a:moveTo>
                    <a:pt x="31" y="1"/>
                  </a:moveTo>
                  <a:cubicBezTo>
                    <a:pt x="14" y="1"/>
                    <a:pt x="1" y="23"/>
                    <a:pt x="17" y="37"/>
                  </a:cubicBezTo>
                  <a:cubicBezTo>
                    <a:pt x="824" y="811"/>
                    <a:pt x="1469" y="1684"/>
                    <a:pt x="1892" y="2726"/>
                  </a:cubicBezTo>
                  <a:cubicBezTo>
                    <a:pt x="2324" y="3789"/>
                    <a:pt x="2398" y="4896"/>
                    <a:pt x="2467" y="6028"/>
                  </a:cubicBezTo>
                  <a:cubicBezTo>
                    <a:pt x="2575" y="7789"/>
                    <a:pt x="3053" y="10270"/>
                    <a:pt x="5172" y="10603"/>
                  </a:cubicBezTo>
                  <a:cubicBezTo>
                    <a:pt x="5182" y="10605"/>
                    <a:pt x="5190" y="10605"/>
                    <a:pt x="5199" y="10605"/>
                  </a:cubicBezTo>
                  <a:cubicBezTo>
                    <a:pt x="5362" y="10605"/>
                    <a:pt x="5401" y="10354"/>
                    <a:pt x="5226" y="10315"/>
                  </a:cubicBezTo>
                  <a:cubicBezTo>
                    <a:pt x="2769" y="9786"/>
                    <a:pt x="2808" y="6792"/>
                    <a:pt x="2573" y="4839"/>
                  </a:cubicBezTo>
                  <a:cubicBezTo>
                    <a:pt x="2350" y="2972"/>
                    <a:pt x="1540" y="119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295015" y="3099465"/>
              <a:ext cx="301338" cy="439757"/>
            </a:xfrm>
            <a:custGeom>
              <a:avLst/>
              <a:gdLst/>
              <a:ahLst/>
              <a:cxnLst/>
              <a:rect l="l" t="t" r="r" b="b"/>
              <a:pathLst>
                <a:path w="6322" h="9226" extrusionOk="0">
                  <a:moveTo>
                    <a:pt x="21" y="1"/>
                  </a:moveTo>
                  <a:cubicBezTo>
                    <a:pt x="10" y="1"/>
                    <a:pt x="1" y="15"/>
                    <a:pt x="12" y="23"/>
                  </a:cubicBezTo>
                  <a:cubicBezTo>
                    <a:pt x="788" y="683"/>
                    <a:pt x="1486" y="1407"/>
                    <a:pt x="1970" y="2313"/>
                  </a:cubicBezTo>
                  <a:cubicBezTo>
                    <a:pt x="2483" y="3269"/>
                    <a:pt x="2744" y="4291"/>
                    <a:pt x="2850" y="5365"/>
                  </a:cubicBezTo>
                  <a:cubicBezTo>
                    <a:pt x="2938" y="6254"/>
                    <a:pt x="3050" y="7148"/>
                    <a:pt x="3667" y="7842"/>
                  </a:cubicBezTo>
                  <a:cubicBezTo>
                    <a:pt x="4286" y="8535"/>
                    <a:pt x="5230" y="8951"/>
                    <a:pt x="6102" y="9220"/>
                  </a:cubicBezTo>
                  <a:cubicBezTo>
                    <a:pt x="6115" y="9224"/>
                    <a:pt x="6128" y="9226"/>
                    <a:pt x="6139" y="9226"/>
                  </a:cubicBezTo>
                  <a:cubicBezTo>
                    <a:pt x="6267" y="9226"/>
                    <a:pt x="6321" y="9011"/>
                    <a:pt x="6189" y="8953"/>
                  </a:cubicBezTo>
                  <a:cubicBezTo>
                    <a:pt x="5250" y="8536"/>
                    <a:pt x="4192" y="8218"/>
                    <a:pt x="3610" y="7298"/>
                  </a:cubicBezTo>
                  <a:cubicBezTo>
                    <a:pt x="3083" y="6462"/>
                    <a:pt x="3141" y="5406"/>
                    <a:pt x="2943" y="4471"/>
                  </a:cubicBezTo>
                  <a:cubicBezTo>
                    <a:pt x="2575" y="2739"/>
                    <a:pt x="1512" y="1002"/>
                    <a:pt x="29" y="3"/>
                  </a:cubicBezTo>
                  <a:cubicBezTo>
                    <a:pt x="27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291679" y="3155948"/>
              <a:ext cx="128696" cy="463590"/>
            </a:xfrm>
            <a:custGeom>
              <a:avLst/>
              <a:gdLst/>
              <a:ahLst/>
              <a:cxnLst/>
              <a:rect l="l" t="t" r="r" b="b"/>
              <a:pathLst>
                <a:path w="2700" h="9726" extrusionOk="0">
                  <a:moveTo>
                    <a:pt x="20" y="0"/>
                  </a:moveTo>
                  <a:cubicBezTo>
                    <a:pt x="10" y="0"/>
                    <a:pt x="1" y="11"/>
                    <a:pt x="8" y="22"/>
                  </a:cubicBezTo>
                  <a:cubicBezTo>
                    <a:pt x="520" y="845"/>
                    <a:pt x="896" y="1726"/>
                    <a:pt x="1051" y="2686"/>
                  </a:cubicBezTo>
                  <a:cubicBezTo>
                    <a:pt x="1215" y="3703"/>
                    <a:pt x="1054" y="4685"/>
                    <a:pt x="917" y="5694"/>
                  </a:cubicBezTo>
                  <a:cubicBezTo>
                    <a:pt x="800" y="6548"/>
                    <a:pt x="745" y="7430"/>
                    <a:pt x="1054" y="8251"/>
                  </a:cubicBezTo>
                  <a:cubicBezTo>
                    <a:pt x="1283" y="8863"/>
                    <a:pt x="1818" y="9676"/>
                    <a:pt x="2543" y="9725"/>
                  </a:cubicBezTo>
                  <a:cubicBezTo>
                    <a:pt x="2546" y="9726"/>
                    <a:pt x="2549" y="9726"/>
                    <a:pt x="2552" y="9726"/>
                  </a:cubicBezTo>
                  <a:cubicBezTo>
                    <a:pt x="2660" y="9726"/>
                    <a:pt x="2699" y="9598"/>
                    <a:pt x="2604" y="9538"/>
                  </a:cubicBezTo>
                  <a:cubicBezTo>
                    <a:pt x="2206" y="9280"/>
                    <a:pt x="1862" y="9109"/>
                    <a:pt x="1592" y="8693"/>
                  </a:cubicBezTo>
                  <a:cubicBezTo>
                    <a:pt x="1338" y="8302"/>
                    <a:pt x="1187" y="7843"/>
                    <a:pt x="1129" y="7382"/>
                  </a:cubicBezTo>
                  <a:cubicBezTo>
                    <a:pt x="1008" y="6410"/>
                    <a:pt x="1260" y="5435"/>
                    <a:pt x="1333" y="4471"/>
                  </a:cubicBezTo>
                  <a:cubicBezTo>
                    <a:pt x="1453" y="2888"/>
                    <a:pt x="1037" y="1255"/>
                    <a:pt x="32" y="6"/>
                  </a:cubicBezTo>
                  <a:cubicBezTo>
                    <a:pt x="29" y="2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257884" y="3158999"/>
              <a:ext cx="53242" cy="284417"/>
            </a:xfrm>
            <a:custGeom>
              <a:avLst/>
              <a:gdLst/>
              <a:ahLst/>
              <a:cxnLst/>
              <a:rect l="l" t="t" r="r" b="b"/>
              <a:pathLst>
                <a:path w="1117" h="5967" extrusionOk="0">
                  <a:moveTo>
                    <a:pt x="106" y="1"/>
                  </a:moveTo>
                  <a:cubicBezTo>
                    <a:pt x="99" y="1"/>
                    <a:pt x="92" y="10"/>
                    <a:pt x="98" y="17"/>
                  </a:cubicBezTo>
                  <a:cubicBezTo>
                    <a:pt x="759" y="905"/>
                    <a:pt x="1068" y="1979"/>
                    <a:pt x="888" y="3082"/>
                  </a:cubicBezTo>
                  <a:cubicBezTo>
                    <a:pt x="796" y="3643"/>
                    <a:pt x="544" y="4098"/>
                    <a:pt x="305" y="4602"/>
                  </a:cubicBezTo>
                  <a:cubicBezTo>
                    <a:pt x="107" y="5019"/>
                    <a:pt x="0" y="5470"/>
                    <a:pt x="133" y="5921"/>
                  </a:cubicBezTo>
                  <a:cubicBezTo>
                    <a:pt x="143" y="5951"/>
                    <a:pt x="173" y="5966"/>
                    <a:pt x="202" y="5966"/>
                  </a:cubicBezTo>
                  <a:cubicBezTo>
                    <a:pt x="233" y="5966"/>
                    <a:pt x="264" y="5949"/>
                    <a:pt x="266" y="5913"/>
                  </a:cubicBezTo>
                  <a:cubicBezTo>
                    <a:pt x="293" y="5537"/>
                    <a:pt x="312" y="5187"/>
                    <a:pt x="460" y="4834"/>
                  </a:cubicBezTo>
                  <a:cubicBezTo>
                    <a:pt x="567" y="4579"/>
                    <a:pt x="713" y="4343"/>
                    <a:pt x="821" y="4088"/>
                  </a:cubicBezTo>
                  <a:cubicBezTo>
                    <a:pt x="1010" y="3638"/>
                    <a:pt x="1104" y="3154"/>
                    <a:pt x="1108" y="2665"/>
                  </a:cubicBezTo>
                  <a:cubicBezTo>
                    <a:pt x="1116" y="1697"/>
                    <a:pt x="779" y="714"/>
                    <a:pt x="113" y="4"/>
                  </a:cubicBezTo>
                  <a:cubicBezTo>
                    <a:pt x="111" y="2"/>
                    <a:pt x="109" y="1"/>
                    <a:pt x="10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422519" y="3434407"/>
              <a:ext cx="72355" cy="104386"/>
            </a:xfrm>
            <a:custGeom>
              <a:avLst/>
              <a:gdLst/>
              <a:ahLst/>
              <a:cxnLst/>
              <a:rect l="l" t="t" r="r" b="b"/>
              <a:pathLst>
                <a:path w="1518" h="2190" extrusionOk="0">
                  <a:moveTo>
                    <a:pt x="17" y="0"/>
                  </a:moveTo>
                  <a:cubicBezTo>
                    <a:pt x="8" y="0"/>
                    <a:pt x="0" y="6"/>
                    <a:pt x="1" y="17"/>
                  </a:cubicBezTo>
                  <a:cubicBezTo>
                    <a:pt x="65" y="937"/>
                    <a:pt x="587" y="1721"/>
                    <a:pt x="1377" y="2179"/>
                  </a:cubicBezTo>
                  <a:cubicBezTo>
                    <a:pt x="1390" y="2187"/>
                    <a:pt x="1402" y="2190"/>
                    <a:pt x="1414" y="2190"/>
                  </a:cubicBezTo>
                  <a:cubicBezTo>
                    <a:pt x="1479" y="2190"/>
                    <a:pt x="1518" y="2082"/>
                    <a:pt x="1444" y="2041"/>
                  </a:cubicBezTo>
                  <a:cubicBezTo>
                    <a:pt x="682" y="1611"/>
                    <a:pt x="189" y="871"/>
                    <a:pt x="35" y="15"/>
                  </a:cubicBezTo>
                  <a:cubicBezTo>
                    <a:pt x="33" y="5"/>
                    <a:pt x="25" y="0"/>
                    <a:pt x="1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520089" y="3552283"/>
              <a:ext cx="14395" cy="12631"/>
            </a:xfrm>
            <a:custGeom>
              <a:avLst/>
              <a:gdLst/>
              <a:ahLst/>
              <a:cxnLst/>
              <a:rect l="l" t="t" r="r" b="b"/>
              <a:pathLst>
                <a:path w="302" h="265" extrusionOk="0">
                  <a:moveTo>
                    <a:pt x="134" y="0"/>
                  </a:moveTo>
                  <a:cubicBezTo>
                    <a:pt x="118" y="0"/>
                    <a:pt x="103" y="3"/>
                    <a:pt x="90" y="8"/>
                  </a:cubicBezTo>
                  <a:cubicBezTo>
                    <a:pt x="62" y="18"/>
                    <a:pt x="31" y="43"/>
                    <a:pt x="19" y="72"/>
                  </a:cubicBezTo>
                  <a:cubicBezTo>
                    <a:pt x="6" y="102"/>
                    <a:pt x="0" y="136"/>
                    <a:pt x="14" y="168"/>
                  </a:cubicBezTo>
                  <a:cubicBezTo>
                    <a:pt x="26" y="197"/>
                    <a:pt x="46" y="230"/>
                    <a:pt x="78" y="240"/>
                  </a:cubicBezTo>
                  <a:cubicBezTo>
                    <a:pt x="101" y="247"/>
                    <a:pt x="126" y="259"/>
                    <a:pt x="151" y="262"/>
                  </a:cubicBezTo>
                  <a:cubicBezTo>
                    <a:pt x="160" y="264"/>
                    <a:pt x="169" y="264"/>
                    <a:pt x="178" y="264"/>
                  </a:cubicBezTo>
                  <a:cubicBezTo>
                    <a:pt x="188" y="264"/>
                    <a:pt x="198" y="263"/>
                    <a:pt x="209" y="261"/>
                  </a:cubicBezTo>
                  <a:cubicBezTo>
                    <a:pt x="241" y="255"/>
                    <a:pt x="274" y="233"/>
                    <a:pt x="287" y="201"/>
                  </a:cubicBezTo>
                  <a:cubicBezTo>
                    <a:pt x="299" y="173"/>
                    <a:pt x="302" y="144"/>
                    <a:pt x="292" y="114"/>
                  </a:cubicBezTo>
                  <a:cubicBezTo>
                    <a:pt x="284" y="92"/>
                    <a:pt x="271" y="74"/>
                    <a:pt x="253" y="57"/>
                  </a:cubicBezTo>
                  <a:cubicBezTo>
                    <a:pt x="235" y="39"/>
                    <a:pt x="210" y="25"/>
                    <a:pt x="188" y="13"/>
                  </a:cubicBezTo>
                  <a:cubicBezTo>
                    <a:pt x="173" y="4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365512" y="3461671"/>
              <a:ext cx="9533" cy="16158"/>
            </a:xfrm>
            <a:custGeom>
              <a:avLst/>
              <a:gdLst/>
              <a:ahLst/>
              <a:cxnLst/>
              <a:rect l="l" t="t" r="r" b="b"/>
              <a:pathLst>
                <a:path w="200" h="339" extrusionOk="0">
                  <a:moveTo>
                    <a:pt x="101" y="1"/>
                  </a:moveTo>
                  <a:cubicBezTo>
                    <a:pt x="98" y="1"/>
                    <a:pt x="95" y="1"/>
                    <a:pt x="92" y="1"/>
                  </a:cubicBezTo>
                  <a:cubicBezTo>
                    <a:pt x="36" y="9"/>
                    <a:pt x="3" y="52"/>
                    <a:pt x="2" y="106"/>
                  </a:cubicBezTo>
                  <a:cubicBezTo>
                    <a:pt x="2" y="122"/>
                    <a:pt x="0" y="136"/>
                    <a:pt x="2" y="151"/>
                  </a:cubicBezTo>
                  <a:cubicBezTo>
                    <a:pt x="3" y="158"/>
                    <a:pt x="3" y="166"/>
                    <a:pt x="4" y="173"/>
                  </a:cubicBezTo>
                  <a:cubicBezTo>
                    <a:pt x="7" y="190"/>
                    <a:pt x="11" y="205"/>
                    <a:pt x="20" y="219"/>
                  </a:cubicBezTo>
                  <a:cubicBezTo>
                    <a:pt x="19" y="217"/>
                    <a:pt x="18" y="216"/>
                    <a:pt x="17" y="216"/>
                  </a:cubicBezTo>
                  <a:lnTo>
                    <a:pt x="17" y="216"/>
                  </a:lnTo>
                  <a:cubicBezTo>
                    <a:pt x="16" y="216"/>
                    <a:pt x="17" y="220"/>
                    <a:pt x="20" y="226"/>
                  </a:cubicBezTo>
                  <a:cubicBezTo>
                    <a:pt x="21" y="234"/>
                    <a:pt x="24" y="241"/>
                    <a:pt x="25" y="248"/>
                  </a:cubicBezTo>
                  <a:cubicBezTo>
                    <a:pt x="30" y="262"/>
                    <a:pt x="34" y="276"/>
                    <a:pt x="39" y="288"/>
                  </a:cubicBezTo>
                  <a:cubicBezTo>
                    <a:pt x="49" y="320"/>
                    <a:pt x="75" y="339"/>
                    <a:pt x="104" y="339"/>
                  </a:cubicBezTo>
                  <a:cubicBezTo>
                    <a:pt x="105" y="339"/>
                    <a:pt x="107" y="339"/>
                    <a:pt x="108" y="338"/>
                  </a:cubicBezTo>
                  <a:cubicBezTo>
                    <a:pt x="140" y="335"/>
                    <a:pt x="160" y="312"/>
                    <a:pt x="170" y="283"/>
                  </a:cubicBezTo>
                  <a:cubicBezTo>
                    <a:pt x="174" y="268"/>
                    <a:pt x="178" y="255"/>
                    <a:pt x="181" y="240"/>
                  </a:cubicBezTo>
                  <a:cubicBezTo>
                    <a:pt x="182" y="232"/>
                    <a:pt x="183" y="225"/>
                    <a:pt x="186" y="218"/>
                  </a:cubicBezTo>
                  <a:cubicBezTo>
                    <a:pt x="186" y="210"/>
                    <a:pt x="187" y="206"/>
                    <a:pt x="187" y="206"/>
                  </a:cubicBezTo>
                  <a:cubicBezTo>
                    <a:pt x="188" y="206"/>
                    <a:pt x="188" y="207"/>
                    <a:pt x="188" y="210"/>
                  </a:cubicBezTo>
                  <a:cubicBezTo>
                    <a:pt x="199" y="171"/>
                    <a:pt x="199" y="132"/>
                    <a:pt x="197" y="92"/>
                  </a:cubicBezTo>
                  <a:cubicBezTo>
                    <a:pt x="194" y="44"/>
                    <a:pt x="149" y="1"/>
                    <a:pt x="10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370946" y="3524303"/>
              <a:ext cx="17112" cy="13156"/>
            </a:xfrm>
            <a:custGeom>
              <a:avLst/>
              <a:gdLst/>
              <a:ahLst/>
              <a:cxnLst/>
              <a:rect l="l" t="t" r="r" b="b"/>
              <a:pathLst>
                <a:path w="359" h="276" extrusionOk="0">
                  <a:moveTo>
                    <a:pt x="171" y="0"/>
                  </a:moveTo>
                  <a:cubicBezTo>
                    <a:pt x="125" y="0"/>
                    <a:pt x="80" y="23"/>
                    <a:pt x="53" y="76"/>
                  </a:cubicBezTo>
                  <a:cubicBezTo>
                    <a:pt x="0" y="185"/>
                    <a:pt x="95" y="275"/>
                    <a:pt x="187" y="275"/>
                  </a:cubicBezTo>
                  <a:cubicBezTo>
                    <a:pt x="234" y="275"/>
                    <a:pt x="279" y="253"/>
                    <a:pt x="306" y="199"/>
                  </a:cubicBezTo>
                  <a:cubicBezTo>
                    <a:pt x="358" y="91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399926" y="3566916"/>
              <a:ext cx="63013" cy="54052"/>
            </a:xfrm>
            <a:custGeom>
              <a:avLst/>
              <a:gdLst/>
              <a:ahLst/>
              <a:cxnLst/>
              <a:rect l="l" t="t" r="r" b="b"/>
              <a:pathLst>
                <a:path w="1322" h="1134" extrusionOk="0">
                  <a:moveTo>
                    <a:pt x="45" y="0"/>
                  </a:moveTo>
                  <a:cubicBezTo>
                    <a:pt x="23" y="0"/>
                    <a:pt x="1" y="29"/>
                    <a:pt x="15" y="51"/>
                  </a:cubicBezTo>
                  <a:cubicBezTo>
                    <a:pt x="308" y="482"/>
                    <a:pt x="756" y="974"/>
                    <a:pt x="1269" y="1132"/>
                  </a:cubicBezTo>
                  <a:cubicBezTo>
                    <a:pt x="1273" y="1133"/>
                    <a:pt x="1276" y="1133"/>
                    <a:pt x="1279" y="1133"/>
                  </a:cubicBezTo>
                  <a:cubicBezTo>
                    <a:pt x="1308" y="1133"/>
                    <a:pt x="1322" y="1090"/>
                    <a:pt x="1300" y="1069"/>
                  </a:cubicBezTo>
                  <a:cubicBezTo>
                    <a:pt x="1097" y="888"/>
                    <a:pt x="852" y="762"/>
                    <a:pt x="643" y="584"/>
                  </a:cubicBezTo>
                  <a:cubicBezTo>
                    <a:pt x="437" y="407"/>
                    <a:pt x="245" y="213"/>
                    <a:pt x="64" y="10"/>
                  </a:cubicBezTo>
                  <a:cubicBezTo>
                    <a:pt x="59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278714" y="3372824"/>
              <a:ext cx="43709" cy="187085"/>
            </a:xfrm>
            <a:custGeom>
              <a:avLst/>
              <a:gdLst/>
              <a:ahLst/>
              <a:cxnLst/>
              <a:rect l="l" t="t" r="r" b="b"/>
              <a:pathLst>
                <a:path w="917" h="3925" extrusionOk="0">
                  <a:moveTo>
                    <a:pt x="896" y="0"/>
                  </a:moveTo>
                  <a:cubicBezTo>
                    <a:pt x="891" y="0"/>
                    <a:pt x="886" y="3"/>
                    <a:pt x="883" y="9"/>
                  </a:cubicBezTo>
                  <a:cubicBezTo>
                    <a:pt x="590" y="666"/>
                    <a:pt x="323" y="1341"/>
                    <a:pt x="189" y="2052"/>
                  </a:cubicBezTo>
                  <a:cubicBezTo>
                    <a:pt x="86" y="2602"/>
                    <a:pt x="1" y="3417"/>
                    <a:pt x="354" y="3898"/>
                  </a:cubicBezTo>
                  <a:cubicBezTo>
                    <a:pt x="367" y="3916"/>
                    <a:pt x="387" y="3924"/>
                    <a:pt x="406" y="3924"/>
                  </a:cubicBezTo>
                  <a:cubicBezTo>
                    <a:pt x="439" y="3924"/>
                    <a:pt x="472" y="3900"/>
                    <a:pt x="468" y="3859"/>
                  </a:cubicBezTo>
                  <a:cubicBezTo>
                    <a:pt x="433" y="3538"/>
                    <a:pt x="306" y="3239"/>
                    <a:pt x="283" y="2911"/>
                  </a:cubicBezTo>
                  <a:cubicBezTo>
                    <a:pt x="260" y="2591"/>
                    <a:pt x="281" y="2269"/>
                    <a:pt x="336" y="1952"/>
                  </a:cubicBezTo>
                  <a:cubicBezTo>
                    <a:pt x="445" y="1288"/>
                    <a:pt x="684" y="653"/>
                    <a:pt x="913" y="24"/>
                  </a:cubicBezTo>
                  <a:cubicBezTo>
                    <a:pt x="917" y="11"/>
                    <a:pt x="906" y="0"/>
                    <a:pt x="89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304739" y="3584981"/>
              <a:ext cx="12155" cy="9390"/>
            </a:xfrm>
            <a:custGeom>
              <a:avLst/>
              <a:gdLst/>
              <a:ahLst/>
              <a:cxnLst/>
              <a:rect l="l" t="t" r="r" b="b"/>
              <a:pathLst>
                <a:path w="255" h="197" extrusionOk="0">
                  <a:moveTo>
                    <a:pt x="121" y="1"/>
                  </a:moveTo>
                  <a:cubicBezTo>
                    <a:pt x="89" y="1"/>
                    <a:pt x="57" y="16"/>
                    <a:pt x="38" y="54"/>
                  </a:cubicBezTo>
                  <a:cubicBezTo>
                    <a:pt x="0" y="132"/>
                    <a:pt x="68" y="196"/>
                    <a:pt x="134" y="196"/>
                  </a:cubicBezTo>
                  <a:cubicBezTo>
                    <a:pt x="166" y="196"/>
                    <a:pt x="198" y="180"/>
                    <a:pt x="217" y="142"/>
                  </a:cubicBezTo>
                  <a:cubicBezTo>
                    <a:pt x="255" y="6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251545" y="3474875"/>
              <a:ext cx="9867" cy="10582"/>
            </a:xfrm>
            <a:custGeom>
              <a:avLst/>
              <a:gdLst/>
              <a:ahLst/>
              <a:cxnLst/>
              <a:rect l="l" t="t" r="r" b="b"/>
              <a:pathLst>
                <a:path w="207" h="222" extrusionOk="0">
                  <a:moveTo>
                    <a:pt x="104" y="0"/>
                  </a:moveTo>
                  <a:cubicBezTo>
                    <a:pt x="63" y="0"/>
                    <a:pt x="25" y="29"/>
                    <a:pt x="18" y="72"/>
                  </a:cubicBezTo>
                  <a:cubicBezTo>
                    <a:pt x="14" y="95"/>
                    <a:pt x="9" y="120"/>
                    <a:pt x="6" y="143"/>
                  </a:cubicBezTo>
                  <a:cubicBezTo>
                    <a:pt x="0" y="171"/>
                    <a:pt x="14" y="204"/>
                    <a:pt x="42" y="215"/>
                  </a:cubicBezTo>
                  <a:cubicBezTo>
                    <a:pt x="51" y="220"/>
                    <a:pt x="61" y="222"/>
                    <a:pt x="71" y="222"/>
                  </a:cubicBezTo>
                  <a:cubicBezTo>
                    <a:pt x="89" y="222"/>
                    <a:pt x="107" y="214"/>
                    <a:pt x="121" y="200"/>
                  </a:cubicBezTo>
                  <a:cubicBezTo>
                    <a:pt x="136" y="182"/>
                    <a:pt x="153" y="163"/>
                    <a:pt x="169" y="145"/>
                  </a:cubicBezTo>
                  <a:cubicBezTo>
                    <a:pt x="206" y="103"/>
                    <a:pt x="192" y="33"/>
                    <a:pt x="142" y="9"/>
                  </a:cubicBezTo>
                  <a:cubicBezTo>
                    <a:pt x="129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6"/>
          <p:cNvGrpSpPr/>
          <p:nvPr/>
        </p:nvGrpSpPr>
        <p:grpSpPr>
          <a:xfrm>
            <a:off x="198773" y="318531"/>
            <a:ext cx="455697" cy="564306"/>
            <a:chOff x="454479" y="2550746"/>
            <a:chExt cx="94996" cy="117637"/>
          </a:xfrm>
        </p:grpSpPr>
        <p:sp>
          <p:nvSpPr>
            <p:cNvPr id="462" name="Google Shape;462;p6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6"/>
          <p:cNvGrpSpPr/>
          <p:nvPr/>
        </p:nvGrpSpPr>
        <p:grpSpPr>
          <a:xfrm>
            <a:off x="8302763" y="4305294"/>
            <a:ext cx="455706" cy="413566"/>
            <a:chOff x="3227772" y="-134367"/>
            <a:chExt cx="166828" cy="151384"/>
          </a:xfrm>
        </p:grpSpPr>
        <p:sp>
          <p:nvSpPr>
            <p:cNvPr id="471" name="Google Shape;471;p6"/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6"/>
          <p:cNvSpPr/>
          <p:nvPr/>
        </p:nvSpPr>
        <p:spPr>
          <a:xfrm>
            <a:off x="477906" y="4147807"/>
            <a:ext cx="266978" cy="266334"/>
          </a:xfrm>
          <a:custGeom>
            <a:avLst/>
            <a:gdLst/>
            <a:ahLst/>
            <a:cxnLst/>
            <a:rect l="l" t="t" r="r" b="b"/>
            <a:pathLst>
              <a:path w="2184" h="2179" extrusionOk="0">
                <a:moveTo>
                  <a:pt x="1485" y="0"/>
                </a:moveTo>
                <a:cubicBezTo>
                  <a:pt x="1334" y="0"/>
                  <a:pt x="895" y="547"/>
                  <a:pt x="895" y="547"/>
                </a:cubicBezTo>
                <a:cubicBezTo>
                  <a:pt x="895" y="547"/>
                  <a:pt x="514" y="306"/>
                  <a:pt x="309" y="306"/>
                </a:cubicBezTo>
                <a:cubicBezTo>
                  <a:pt x="256" y="306"/>
                  <a:pt x="214" y="322"/>
                  <a:pt x="194" y="363"/>
                </a:cubicBezTo>
                <a:cubicBezTo>
                  <a:pt x="97" y="559"/>
                  <a:pt x="584" y="976"/>
                  <a:pt x="584" y="976"/>
                </a:cubicBezTo>
                <a:cubicBezTo>
                  <a:pt x="584" y="976"/>
                  <a:pt x="1" y="1497"/>
                  <a:pt x="90" y="1651"/>
                </a:cubicBezTo>
                <a:cubicBezTo>
                  <a:pt x="106" y="1680"/>
                  <a:pt x="145" y="1692"/>
                  <a:pt x="196" y="1692"/>
                </a:cubicBezTo>
                <a:cubicBezTo>
                  <a:pt x="419" y="1692"/>
                  <a:pt x="887" y="1471"/>
                  <a:pt x="887" y="1471"/>
                </a:cubicBezTo>
                <a:cubicBezTo>
                  <a:pt x="887" y="1471"/>
                  <a:pt x="974" y="2178"/>
                  <a:pt x="1182" y="2178"/>
                </a:cubicBezTo>
                <a:cubicBezTo>
                  <a:pt x="1190" y="2178"/>
                  <a:pt x="1198" y="2177"/>
                  <a:pt x="1207" y="2175"/>
                </a:cubicBezTo>
                <a:cubicBezTo>
                  <a:pt x="1434" y="2116"/>
                  <a:pt x="1418" y="1452"/>
                  <a:pt x="1418" y="1452"/>
                </a:cubicBezTo>
                <a:cubicBezTo>
                  <a:pt x="1418" y="1452"/>
                  <a:pt x="2012" y="1441"/>
                  <a:pt x="2096" y="1274"/>
                </a:cubicBezTo>
                <a:cubicBezTo>
                  <a:pt x="2183" y="1108"/>
                  <a:pt x="1502" y="796"/>
                  <a:pt x="1502" y="796"/>
                </a:cubicBezTo>
                <a:cubicBezTo>
                  <a:pt x="1502" y="796"/>
                  <a:pt x="1634" y="58"/>
                  <a:pt x="1504" y="4"/>
                </a:cubicBezTo>
                <a:cubicBezTo>
                  <a:pt x="1498" y="1"/>
                  <a:pt x="1492" y="0"/>
                  <a:pt x="14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6"/>
          <p:cNvGrpSpPr/>
          <p:nvPr/>
        </p:nvGrpSpPr>
        <p:grpSpPr>
          <a:xfrm>
            <a:off x="8526936" y="1104303"/>
            <a:ext cx="387468" cy="266346"/>
            <a:chOff x="5807116" y="-753678"/>
            <a:chExt cx="145807" cy="100239"/>
          </a:xfrm>
        </p:grpSpPr>
        <p:sp>
          <p:nvSpPr>
            <p:cNvPr id="482" name="Google Shape;482;p6"/>
            <p:cNvSpPr/>
            <p:nvPr/>
          </p:nvSpPr>
          <p:spPr>
            <a:xfrm>
              <a:off x="5807116" y="-753678"/>
              <a:ext cx="84272" cy="84319"/>
            </a:xfrm>
            <a:custGeom>
              <a:avLst/>
              <a:gdLst/>
              <a:ahLst/>
              <a:cxnLst/>
              <a:rect l="l" t="t" r="r" b="b"/>
              <a:pathLst>
                <a:path w="1768" h="1769" extrusionOk="0">
                  <a:moveTo>
                    <a:pt x="904" y="0"/>
                  </a:moveTo>
                  <a:cubicBezTo>
                    <a:pt x="787" y="0"/>
                    <a:pt x="607" y="606"/>
                    <a:pt x="607" y="606"/>
                  </a:cubicBezTo>
                  <a:cubicBezTo>
                    <a:pt x="607" y="606"/>
                    <a:pt x="442" y="577"/>
                    <a:pt x="287" y="577"/>
                  </a:cubicBezTo>
                  <a:cubicBezTo>
                    <a:pt x="150" y="577"/>
                    <a:pt x="20" y="599"/>
                    <a:pt x="14" y="684"/>
                  </a:cubicBezTo>
                  <a:cubicBezTo>
                    <a:pt x="1" y="865"/>
                    <a:pt x="503" y="1032"/>
                    <a:pt x="503" y="1032"/>
                  </a:cubicBezTo>
                  <a:cubicBezTo>
                    <a:pt x="503" y="1032"/>
                    <a:pt x="219" y="1611"/>
                    <a:pt x="336" y="1701"/>
                  </a:cubicBezTo>
                  <a:cubicBezTo>
                    <a:pt x="346" y="1709"/>
                    <a:pt x="358" y="1713"/>
                    <a:pt x="373" y="1713"/>
                  </a:cubicBezTo>
                  <a:cubicBezTo>
                    <a:pt x="525" y="1713"/>
                    <a:pt x="890" y="1315"/>
                    <a:pt x="890" y="1315"/>
                  </a:cubicBezTo>
                  <a:cubicBezTo>
                    <a:pt x="890" y="1315"/>
                    <a:pt x="1144" y="1769"/>
                    <a:pt x="1307" y="1769"/>
                  </a:cubicBezTo>
                  <a:cubicBezTo>
                    <a:pt x="1324" y="1769"/>
                    <a:pt x="1340" y="1764"/>
                    <a:pt x="1355" y="1752"/>
                  </a:cubicBezTo>
                  <a:cubicBezTo>
                    <a:pt x="1509" y="1636"/>
                    <a:pt x="1291" y="1134"/>
                    <a:pt x="1291" y="1134"/>
                  </a:cubicBezTo>
                  <a:cubicBezTo>
                    <a:pt x="1291" y="1134"/>
                    <a:pt x="1743" y="940"/>
                    <a:pt x="1755" y="785"/>
                  </a:cubicBezTo>
                  <a:cubicBezTo>
                    <a:pt x="1768" y="631"/>
                    <a:pt x="1148" y="606"/>
                    <a:pt x="1148" y="606"/>
                  </a:cubicBezTo>
                  <a:cubicBezTo>
                    <a:pt x="1148" y="606"/>
                    <a:pt x="1019" y="0"/>
                    <a:pt x="90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875991" y="-697100"/>
              <a:ext cx="76931" cy="31507"/>
            </a:xfrm>
            <a:custGeom>
              <a:avLst/>
              <a:gdLst/>
              <a:ahLst/>
              <a:cxnLst/>
              <a:rect l="l" t="t" r="r" b="b"/>
              <a:pathLst>
                <a:path w="1614" h="661" extrusionOk="0">
                  <a:moveTo>
                    <a:pt x="177" y="1"/>
                  </a:moveTo>
                  <a:cubicBezTo>
                    <a:pt x="66" y="1"/>
                    <a:pt x="0" y="9"/>
                    <a:pt x="0" y="9"/>
                  </a:cubicBezTo>
                  <a:cubicBezTo>
                    <a:pt x="1181" y="291"/>
                    <a:pt x="1475" y="661"/>
                    <a:pt x="1476" y="661"/>
                  </a:cubicBezTo>
                  <a:cubicBezTo>
                    <a:pt x="1476" y="661"/>
                    <a:pt x="1476" y="661"/>
                    <a:pt x="1476" y="661"/>
                  </a:cubicBezTo>
                  <a:lnTo>
                    <a:pt x="1614" y="417"/>
                  </a:lnTo>
                  <a:cubicBezTo>
                    <a:pt x="1614" y="417"/>
                    <a:pt x="1380" y="230"/>
                    <a:pt x="843" y="88"/>
                  </a:cubicBezTo>
                  <a:cubicBezTo>
                    <a:pt x="571" y="16"/>
                    <a:pt x="331" y="1"/>
                    <a:pt x="177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881378" y="-705394"/>
              <a:ext cx="66064" cy="16492"/>
            </a:xfrm>
            <a:custGeom>
              <a:avLst/>
              <a:gdLst/>
              <a:ahLst/>
              <a:cxnLst/>
              <a:rect l="l" t="t" r="r" b="b"/>
              <a:pathLst>
                <a:path w="1386" h="346" extrusionOk="0">
                  <a:moveTo>
                    <a:pt x="643" y="1"/>
                  </a:moveTo>
                  <a:cubicBezTo>
                    <a:pt x="268" y="1"/>
                    <a:pt x="0" y="99"/>
                    <a:pt x="0" y="99"/>
                  </a:cubicBezTo>
                  <a:cubicBezTo>
                    <a:pt x="1011" y="103"/>
                    <a:pt x="1320" y="346"/>
                    <a:pt x="1320" y="346"/>
                  </a:cubicBezTo>
                  <a:cubicBezTo>
                    <a:pt x="1320" y="346"/>
                    <a:pt x="1320" y="346"/>
                    <a:pt x="1320" y="346"/>
                  </a:cubicBezTo>
                  <a:lnTo>
                    <a:pt x="1385" y="121"/>
                  </a:lnTo>
                  <a:cubicBezTo>
                    <a:pt x="1385" y="121"/>
                    <a:pt x="1160" y="15"/>
                    <a:pt x="699" y="1"/>
                  </a:cubicBezTo>
                  <a:cubicBezTo>
                    <a:pt x="680" y="1"/>
                    <a:pt x="661" y="1"/>
                    <a:pt x="643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875991" y="-689759"/>
              <a:ext cx="59963" cy="36321"/>
            </a:xfrm>
            <a:custGeom>
              <a:avLst/>
              <a:gdLst/>
              <a:ahLst/>
              <a:cxnLst/>
              <a:rect l="l" t="t" r="r" b="b"/>
              <a:pathLst>
                <a:path w="1258" h="762" extrusionOk="0">
                  <a:moveTo>
                    <a:pt x="0" y="0"/>
                  </a:moveTo>
                  <a:lnTo>
                    <a:pt x="0" y="0"/>
                  </a:lnTo>
                  <a:cubicBezTo>
                    <a:pt x="923" y="412"/>
                    <a:pt x="1107" y="760"/>
                    <a:pt x="1107" y="761"/>
                  </a:cubicBezTo>
                  <a:lnTo>
                    <a:pt x="1107" y="761"/>
                  </a:lnTo>
                  <a:lnTo>
                    <a:pt x="1258" y="582"/>
                  </a:lnTo>
                  <a:cubicBezTo>
                    <a:pt x="1258" y="582"/>
                    <a:pt x="1095" y="394"/>
                    <a:pt x="679" y="195"/>
                  </a:cubicBezTo>
                  <a:cubicBezTo>
                    <a:pt x="313" y="20"/>
                    <a:pt x="0" y="0"/>
                    <a:pt x="0" y="0"/>
                  </a:cubicBezTo>
                  <a:close/>
                  <a:moveTo>
                    <a:pt x="1107" y="761"/>
                  </a:moveTo>
                  <a:lnTo>
                    <a:pt x="1107" y="761"/>
                  </a:lnTo>
                  <a:cubicBezTo>
                    <a:pt x="1107" y="761"/>
                    <a:pt x="1107" y="761"/>
                    <a:pt x="1107" y="76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6"/>
          <p:cNvSpPr/>
          <p:nvPr/>
        </p:nvSpPr>
        <p:spPr>
          <a:xfrm>
            <a:off x="8914393" y="3635993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"/>
          <p:cNvSpPr/>
          <p:nvPr/>
        </p:nvSpPr>
        <p:spPr>
          <a:xfrm>
            <a:off x="2591963" y="175812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"/>
          <p:cNvSpPr/>
          <p:nvPr/>
        </p:nvSpPr>
        <p:spPr>
          <a:xfrm>
            <a:off x="263691" y="1208697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"/>
          <p:cNvSpPr/>
          <p:nvPr/>
        </p:nvSpPr>
        <p:spPr>
          <a:xfrm>
            <a:off x="738666" y="17880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6"/>
          <p:cNvSpPr/>
          <p:nvPr/>
        </p:nvSpPr>
        <p:spPr>
          <a:xfrm>
            <a:off x="8750302" y="3104178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"/>
          <p:cNvSpPr/>
          <p:nvPr/>
        </p:nvSpPr>
        <p:spPr>
          <a:xfrm>
            <a:off x="8423998" y="368574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"/>
          <p:cNvSpPr/>
          <p:nvPr/>
        </p:nvSpPr>
        <p:spPr>
          <a:xfrm>
            <a:off x="2052137" y="4816005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"/>
          <p:cNvSpPr/>
          <p:nvPr/>
        </p:nvSpPr>
        <p:spPr>
          <a:xfrm>
            <a:off x="4876193" y="316493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"/>
          <p:cNvSpPr/>
          <p:nvPr/>
        </p:nvSpPr>
        <p:spPr>
          <a:xfrm>
            <a:off x="321058" y="193964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"/>
          <p:cNvSpPr/>
          <p:nvPr/>
        </p:nvSpPr>
        <p:spPr>
          <a:xfrm>
            <a:off x="198779" y="2925117"/>
            <a:ext cx="64914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6"/>
          <p:cNvSpPr/>
          <p:nvPr/>
        </p:nvSpPr>
        <p:spPr>
          <a:xfrm>
            <a:off x="2810110" y="219340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"/>
          <p:cNvSpPr/>
          <p:nvPr/>
        </p:nvSpPr>
        <p:spPr>
          <a:xfrm>
            <a:off x="3951375" y="488042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"/>
          <p:cNvSpPr/>
          <p:nvPr/>
        </p:nvSpPr>
        <p:spPr>
          <a:xfrm>
            <a:off x="7815596" y="4718859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"/>
          <p:cNvSpPr/>
          <p:nvPr/>
        </p:nvSpPr>
        <p:spPr>
          <a:xfrm>
            <a:off x="4508389" y="4718798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8"/>
          <p:cNvGrpSpPr/>
          <p:nvPr/>
        </p:nvGrpSpPr>
        <p:grpSpPr>
          <a:xfrm rot="-9284465" flipH="1">
            <a:off x="-731117" y="-2028214"/>
            <a:ext cx="9393665" cy="8567764"/>
            <a:chOff x="-2537947" y="-2336543"/>
            <a:chExt cx="4759398" cy="4340947"/>
          </a:xfrm>
        </p:grpSpPr>
        <p:sp>
          <p:nvSpPr>
            <p:cNvPr id="590" name="Google Shape;590;p8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8"/>
          <p:cNvGrpSpPr/>
          <p:nvPr/>
        </p:nvGrpSpPr>
        <p:grpSpPr>
          <a:xfrm rot="4707470">
            <a:off x="7843603" y="4541304"/>
            <a:ext cx="620423" cy="782924"/>
            <a:chOff x="4198851" y="-806491"/>
            <a:chExt cx="163968" cy="206914"/>
          </a:xfrm>
        </p:grpSpPr>
        <p:sp>
          <p:nvSpPr>
            <p:cNvPr id="596" name="Google Shape;596;p8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8"/>
          <p:cNvGrpSpPr/>
          <p:nvPr/>
        </p:nvGrpSpPr>
        <p:grpSpPr>
          <a:xfrm rot="1559912">
            <a:off x="8090168" y="987748"/>
            <a:ext cx="765636" cy="1491676"/>
            <a:chOff x="5506778" y="238278"/>
            <a:chExt cx="269117" cy="524315"/>
          </a:xfrm>
        </p:grpSpPr>
        <p:sp>
          <p:nvSpPr>
            <p:cNvPr id="607" name="Google Shape;607;p8"/>
            <p:cNvSpPr/>
            <p:nvPr/>
          </p:nvSpPr>
          <p:spPr>
            <a:xfrm>
              <a:off x="5591622" y="316449"/>
              <a:ext cx="132652" cy="261300"/>
            </a:xfrm>
            <a:custGeom>
              <a:avLst/>
              <a:gdLst/>
              <a:ahLst/>
              <a:cxnLst/>
              <a:rect l="l" t="t" r="r" b="b"/>
              <a:pathLst>
                <a:path w="2783" h="5482" extrusionOk="0">
                  <a:moveTo>
                    <a:pt x="2497" y="0"/>
                  </a:moveTo>
                  <a:cubicBezTo>
                    <a:pt x="2488" y="0"/>
                    <a:pt x="2478" y="12"/>
                    <a:pt x="2484" y="22"/>
                  </a:cubicBezTo>
                  <a:cubicBezTo>
                    <a:pt x="2691" y="431"/>
                    <a:pt x="2637" y="966"/>
                    <a:pt x="2560" y="1403"/>
                  </a:cubicBezTo>
                  <a:cubicBezTo>
                    <a:pt x="2490" y="1801"/>
                    <a:pt x="2365" y="2188"/>
                    <a:pt x="2220" y="2565"/>
                  </a:cubicBezTo>
                  <a:cubicBezTo>
                    <a:pt x="1925" y="3329"/>
                    <a:pt x="1606" y="4161"/>
                    <a:pt x="1103" y="4815"/>
                  </a:cubicBezTo>
                  <a:cubicBezTo>
                    <a:pt x="977" y="4979"/>
                    <a:pt x="829" y="5164"/>
                    <a:pt x="651" y="5276"/>
                  </a:cubicBezTo>
                  <a:cubicBezTo>
                    <a:pt x="569" y="5327"/>
                    <a:pt x="502" y="5349"/>
                    <a:pt x="445" y="5349"/>
                  </a:cubicBezTo>
                  <a:cubicBezTo>
                    <a:pt x="221" y="5349"/>
                    <a:pt x="187" y="5000"/>
                    <a:pt x="203" y="4797"/>
                  </a:cubicBezTo>
                  <a:cubicBezTo>
                    <a:pt x="235" y="4379"/>
                    <a:pt x="321" y="3965"/>
                    <a:pt x="450" y="3569"/>
                  </a:cubicBezTo>
                  <a:cubicBezTo>
                    <a:pt x="517" y="3363"/>
                    <a:pt x="597" y="3163"/>
                    <a:pt x="689" y="2969"/>
                  </a:cubicBezTo>
                  <a:cubicBezTo>
                    <a:pt x="754" y="2828"/>
                    <a:pt x="873" y="2487"/>
                    <a:pt x="1016" y="2403"/>
                  </a:cubicBezTo>
                  <a:cubicBezTo>
                    <a:pt x="1057" y="2379"/>
                    <a:pt x="1092" y="2368"/>
                    <a:pt x="1121" y="2368"/>
                  </a:cubicBezTo>
                  <a:cubicBezTo>
                    <a:pt x="1348" y="2368"/>
                    <a:pt x="1260" y="3007"/>
                    <a:pt x="1244" y="3106"/>
                  </a:cubicBezTo>
                  <a:cubicBezTo>
                    <a:pt x="1205" y="3336"/>
                    <a:pt x="1134" y="3556"/>
                    <a:pt x="1036" y="3766"/>
                  </a:cubicBezTo>
                  <a:cubicBezTo>
                    <a:pt x="1035" y="3769"/>
                    <a:pt x="1037" y="3770"/>
                    <a:pt x="1038" y="3770"/>
                  </a:cubicBezTo>
                  <a:cubicBezTo>
                    <a:pt x="1039" y="3770"/>
                    <a:pt x="1040" y="3770"/>
                    <a:pt x="1040" y="3770"/>
                  </a:cubicBezTo>
                  <a:cubicBezTo>
                    <a:pt x="1224" y="3401"/>
                    <a:pt x="1319" y="3001"/>
                    <a:pt x="1303" y="2589"/>
                  </a:cubicBezTo>
                  <a:cubicBezTo>
                    <a:pt x="1297" y="2439"/>
                    <a:pt x="1244" y="2288"/>
                    <a:pt x="1132" y="2288"/>
                  </a:cubicBezTo>
                  <a:cubicBezTo>
                    <a:pt x="1090" y="2288"/>
                    <a:pt x="1040" y="2309"/>
                    <a:pt x="980" y="2358"/>
                  </a:cubicBezTo>
                  <a:cubicBezTo>
                    <a:pt x="865" y="2455"/>
                    <a:pt x="797" y="2612"/>
                    <a:pt x="727" y="2739"/>
                  </a:cubicBezTo>
                  <a:cubicBezTo>
                    <a:pt x="619" y="2934"/>
                    <a:pt x="525" y="3136"/>
                    <a:pt x="443" y="3342"/>
                  </a:cubicBezTo>
                  <a:cubicBezTo>
                    <a:pt x="281" y="3753"/>
                    <a:pt x="168" y="4180"/>
                    <a:pt x="109" y="4618"/>
                  </a:cubicBezTo>
                  <a:cubicBezTo>
                    <a:pt x="75" y="4866"/>
                    <a:pt x="0" y="5260"/>
                    <a:pt x="255" y="5426"/>
                  </a:cubicBezTo>
                  <a:cubicBezTo>
                    <a:pt x="315" y="5465"/>
                    <a:pt x="376" y="5482"/>
                    <a:pt x="438" y="5482"/>
                  </a:cubicBezTo>
                  <a:cubicBezTo>
                    <a:pt x="668" y="5482"/>
                    <a:pt x="896" y="5247"/>
                    <a:pt x="1036" y="5094"/>
                  </a:cubicBezTo>
                  <a:cubicBezTo>
                    <a:pt x="1622" y="4447"/>
                    <a:pt x="1949" y="3573"/>
                    <a:pt x="2271" y="2775"/>
                  </a:cubicBezTo>
                  <a:cubicBezTo>
                    <a:pt x="2470" y="2282"/>
                    <a:pt x="2647" y="1770"/>
                    <a:pt x="2706" y="1238"/>
                  </a:cubicBezTo>
                  <a:cubicBezTo>
                    <a:pt x="2751" y="833"/>
                    <a:pt x="2783" y="335"/>
                    <a:pt x="2506" y="5"/>
                  </a:cubicBezTo>
                  <a:cubicBezTo>
                    <a:pt x="2504" y="2"/>
                    <a:pt x="2500" y="0"/>
                    <a:pt x="24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538809" y="310348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5" y="0"/>
                  </a:moveTo>
                  <a:cubicBezTo>
                    <a:pt x="3042" y="0"/>
                    <a:pt x="3040" y="1"/>
                    <a:pt x="3037" y="3"/>
                  </a:cubicBezTo>
                  <a:cubicBezTo>
                    <a:pt x="2236" y="565"/>
                    <a:pt x="1744" y="1459"/>
                    <a:pt x="1369" y="2342"/>
                  </a:cubicBezTo>
                  <a:cubicBezTo>
                    <a:pt x="922" y="3396"/>
                    <a:pt x="503" y="4522"/>
                    <a:pt x="326" y="5657"/>
                  </a:cubicBezTo>
                  <a:cubicBezTo>
                    <a:pt x="240" y="6210"/>
                    <a:pt x="0" y="7896"/>
                    <a:pt x="924" y="7896"/>
                  </a:cubicBezTo>
                  <a:cubicBezTo>
                    <a:pt x="951" y="7896"/>
                    <a:pt x="980" y="7894"/>
                    <a:pt x="1009" y="7891"/>
                  </a:cubicBezTo>
                  <a:cubicBezTo>
                    <a:pt x="1496" y="7841"/>
                    <a:pt x="1799" y="7342"/>
                    <a:pt x="2060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1"/>
                    <a:pt x="4044" y="3286"/>
                    <a:pt x="4261" y="2061"/>
                  </a:cubicBezTo>
                  <a:cubicBezTo>
                    <a:pt x="4265" y="2042"/>
                    <a:pt x="4250" y="2030"/>
                    <a:pt x="4236" y="2030"/>
                  </a:cubicBezTo>
                  <a:cubicBezTo>
                    <a:pt x="4227" y="2030"/>
                    <a:pt x="4218" y="2035"/>
                    <a:pt x="4215" y="2047"/>
                  </a:cubicBezTo>
                  <a:cubicBezTo>
                    <a:pt x="3693" y="3959"/>
                    <a:pt x="2943" y="5797"/>
                    <a:pt x="1646" y="7325"/>
                  </a:cubicBezTo>
                  <a:cubicBezTo>
                    <a:pt x="1474" y="7529"/>
                    <a:pt x="1263" y="7734"/>
                    <a:pt x="982" y="7752"/>
                  </a:cubicBezTo>
                  <a:cubicBezTo>
                    <a:pt x="968" y="7753"/>
                    <a:pt x="954" y="7754"/>
                    <a:pt x="940" y="7754"/>
                  </a:cubicBezTo>
                  <a:cubicBezTo>
                    <a:pt x="604" y="7754"/>
                    <a:pt x="470" y="7457"/>
                    <a:pt x="423" y="7159"/>
                  </a:cubicBezTo>
                  <a:cubicBezTo>
                    <a:pt x="338" y="6614"/>
                    <a:pt x="383" y="6039"/>
                    <a:pt x="478" y="5500"/>
                  </a:cubicBezTo>
                  <a:cubicBezTo>
                    <a:pt x="653" y="4507"/>
                    <a:pt x="1003" y="3536"/>
                    <a:pt x="1375" y="2602"/>
                  </a:cubicBezTo>
                  <a:cubicBezTo>
                    <a:pt x="1765" y="1630"/>
                    <a:pt x="2270" y="737"/>
                    <a:pt x="3058" y="29"/>
                  </a:cubicBezTo>
                  <a:cubicBezTo>
                    <a:pt x="3069" y="18"/>
                    <a:pt x="3058" y="0"/>
                    <a:pt x="304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570649" y="238278"/>
              <a:ext cx="186418" cy="213349"/>
            </a:xfrm>
            <a:custGeom>
              <a:avLst/>
              <a:gdLst/>
              <a:ahLst/>
              <a:cxnLst/>
              <a:rect l="l" t="t" r="r" b="b"/>
              <a:pathLst>
                <a:path w="3911" h="4476" extrusionOk="0">
                  <a:moveTo>
                    <a:pt x="2937" y="0"/>
                  </a:moveTo>
                  <a:cubicBezTo>
                    <a:pt x="2682" y="0"/>
                    <a:pt x="2464" y="176"/>
                    <a:pt x="2296" y="354"/>
                  </a:cubicBezTo>
                  <a:cubicBezTo>
                    <a:pt x="1777" y="905"/>
                    <a:pt x="1348" y="1577"/>
                    <a:pt x="972" y="2231"/>
                  </a:cubicBezTo>
                  <a:cubicBezTo>
                    <a:pt x="576" y="2922"/>
                    <a:pt x="225" y="3661"/>
                    <a:pt x="9" y="4431"/>
                  </a:cubicBezTo>
                  <a:cubicBezTo>
                    <a:pt x="1" y="4458"/>
                    <a:pt x="21" y="4475"/>
                    <a:pt x="42" y="4475"/>
                  </a:cubicBezTo>
                  <a:cubicBezTo>
                    <a:pt x="57" y="4475"/>
                    <a:pt x="71" y="4467"/>
                    <a:pt x="78" y="4451"/>
                  </a:cubicBezTo>
                  <a:cubicBezTo>
                    <a:pt x="559" y="3233"/>
                    <a:pt x="1103" y="2080"/>
                    <a:pt x="1885" y="1023"/>
                  </a:cubicBezTo>
                  <a:cubicBezTo>
                    <a:pt x="2079" y="762"/>
                    <a:pt x="2280" y="468"/>
                    <a:pt x="2536" y="263"/>
                  </a:cubicBezTo>
                  <a:cubicBezTo>
                    <a:pt x="2671" y="154"/>
                    <a:pt x="2810" y="103"/>
                    <a:pt x="2943" y="103"/>
                  </a:cubicBezTo>
                  <a:cubicBezTo>
                    <a:pt x="3162" y="103"/>
                    <a:pt x="3363" y="242"/>
                    <a:pt x="3499" y="480"/>
                  </a:cubicBezTo>
                  <a:cubicBezTo>
                    <a:pt x="3851" y="1101"/>
                    <a:pt x="3862" y="1934"/>
                    <a:pt x="3745" y="2619"/>
                  </a:cubicBezTo>
                  <a:cubicBezTo>
                    <a:pt x="3744" y="2623"/>
                    <a:pt x="3748" y="2626"/>
                    <a:pt x="3752" y="2626"/>
                  </a:cubicBezTo>
                  <a:cubicBezTo>
                    <a:pt x="3754" y="2626"/>
                    <a:pt x="3756" y="2625"/>
                    <a:pt x="3757" y="2622"/>
                  </a:cubicBezTo>
                  <a:cubicBezTo>
                    <a:pt x="3911" y="1924"/>
                    <a:pt x="3887" y="1093"/>
                    <a:pt x="3544" y="452"/>
                  </a:cubicBezTo>
                  <a:cubicBezTo>
                    <a:pt x="3432" y="240"/>
                    <a:pt x="3256" y="36"/>
                    <a:pt x="3007" y="5"/>
                  </a:cubicBezTo>
                  <a:cubicBezTo>
                    <a:pt x="2983" y="2"/>
                    <a:pt x="2960" y="0"/>
                    <a:pt x="293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506778" y="496622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6" y="0"/>
                  </a:moveTo>
                  <a:cubicBezTo>
                    <a:pt x="1094" y="0"/>
                    <a:pt x="1092" y="1"/>
                    <a:pt x="1091" y="4"/>
                  </a:cubicBezTo>
                  <a:cubicBezTo>
                    <a:pt x="470" y="1407"/>
                    <a:pt x="1" y="3106"/>
                    <a:pt x="353" y="4641"/>
                  </a:cubicBezTo>
                  <a:cubicBezTo>
                    <a:pt x="452" y="5069"/>
                    <a:pt x="777" y="5579"/>
                    <a:pt x="1237" y="5579"/>
                  </a:cubicBezTo>
                  <a:cubicBezTo>
                    <a:pt x="1321" y="5579"/>
                    <a:pt x="1410" y="5562"/>
                    <a:pt x="1503" y="5524"/>
                  </a:cubicBezTo>
                  <a:cubicBezTo>
                    <a:pt x="1811" y="5399"/>
                    <a:pt x="2068" y="5081"/>
                    <a:pt x="2278" y="4835"/>
                  </a:cubicBezTo>
                  <a:cubicBezTo>
                    <a:pt x="2524" y="4544"/>
                    <a:pt x="2728" y="4231"/>
                    <a:pt x="2899" y="3893"/>
                  </a:cubicBezTo>
                  <a:cubicBezTo>
                    <a:pt x="2910" y="3870"/>
                    <a:pt x="2891" y="3851"/>
                    <a:pt x="2873" y="3851"/>
                  </a:cubicBezTo>
                  <a:cubicBezTo>
                    <a:pt x="2865" y="3851"/>
                    <a:pt x="2857" y="3855"/>
                    <a:pt x="2851" y="3864"/>
                  </a:cubicBezTo>
                  <a:cubicBezTo>
                    <a:pt x="2536" y="4388"/>
                    <a:pt x="2121" y="5011"/>
                    <a:pt x="1598" y="5352"/>
                  </a:cubicBezTo>
                  <a:cubicBezTo>
                    <a:pt x="1483" y="5427"/>
                    <a:pt x="1365" y="5460"/>
                    <a:pt x="1250" y="5460"/>
                  </a:cubicBezTo>
                  <a:cubicBezTo>
                    <a:pt x="976" y="5460"/>
                    <a:pt x="722" y="5269"/>
                    <a:pt x="582" y="5001"/>
                  </a:cubicBezTo>
                  <a:cubicBezTo>
                    <a:pt x="417" y="4686"/>
                    <a:pt x="371" y="4301"/>
                    <a:pt x="340" y="3952"/>
                  </a:cubicBezTo>
                  <a:cubicBezTo>
                    <a:pt x="215" y="2583"/>
                    <a:pt x="623" y="1272"/>
                    <a:pt x="1101" y="7"/>
                  </a:cubicBezTo>
                  <a:cubicBezTo>
                    <a:pt x="1103" y="3"/>
                    <a:pt x="1100" y="0"/>
                    <a:pt x="10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729136" y="333703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8" y="34"/>
                  </a:cubicBezTo>
                  <a:cubicBezTo>
                    <a:pt x="777" y="1426"/>
                    <a:pt x="507" y="2734"/>
                    <a:pt x="3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4" y="4044"/>
                  </a:cubicBezTo>
                  <a:cubicBezTo>
                    <a:pt x="574" y="2804"/>
                    <a:pt x="925" y="1398"/>
                    <a:pt x="955" y="34"/>
                  </a:cubicBezTo>
                  <a:cubicBezTo>
                    <a:pt x="956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656780" y="269737"/>
              <a:ext cx="78933" cy="53385"/>
            </a:xfrm>
            <a:custGeom>
              <a:avLst/>
              <a:gdLst/>
              <a:ahLst/>
              <a:cxnLst/>
              <a:rect l="l" t="t" r="r" b="b"/>
              <a:pathLst>
                <a:path w="1656" h="1120" extrusionOk="0">
                  <a:moveTo>
                    <a:pt x="1003" y="1"/>
                  </a:moveTo>
                  <a:cubicBezTo>
                    <a:pt x="837" y="1"/>
                    <a:pt x="698" y="129"/>
                    <a:pt x="577" y="229"/>
                  </a:cubicBezTo>
                  <a:cubicBezTo>
                    <a:pt x="353" y="415"/>
                    <a:pt x="165" y="626"/>
                    <a:pt x="3" y="865"/>
                  </a:cubicBezTo>
                  <a:cubicBezTo>
                    <a:pt x="0" y="867"/>
                    <a:pt x="4" y="872"/>
                    <a:pt x="8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7"/>
                    <a:pt x="479" y="280"/>
                    <a:pt x="772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8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5"/>
                    <a:pt x="1622" y="1103"/>
                  </a:cubicBezTo>
                  <a:cubicBezTo>
                    <a:pt x="1656" y="753"/>
                    <a:pt x="1472" y="39"/>
                    <a:pt x="1031" y="2"/>
                  </a:cubicBezTo>
                  <a:cubicBezTo>
                    <a:pt x="1021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636761" y="392808"/>
              <a:ext cx="59248" cy="139134"/>
            </a:xfrm>
            <a:custGeom>
              <a:avLst/>
              <a:gdLst/>
              <a:ahLst/>
              <a:cxnLst/>
              <a:rect l="l" t="t" r="r" b="b"/>
              <a:pathLst>
                <a:path w="1243" h="2919" extrusionOk="0">
                  <a:moveTo>
                    <a:pt x="1223" y="1"/>
                  </a:moveTo>
                  <a:cubicBezTo>
                    <a:pt x="1217" y="1"/>
                    <a:pt x="1211" y="4"/>
                    <a:pt x="1209" y="12"/>
                  </a:cubicBezTo>
                  <a:cubicBezTo>
                    <a:pt x="898" y="1023"/>
                    <a:pt x="514" y="1984"/>
                    <a:pt x="3" y="2913"/>
                  </a:cubicBezTo>
                  <a:cubicBezTo>
                    <a:pt x="1" y="2916"/>
                    <a:pt x="3" y="2919"/>
                    <a:pt x="6" y="2919"/>
                  </a:cubicBezTo>
                  <a:cubicBezTo>
                    <a:pt x="7" y="2919"/>
                    <a:pt x="8" y="2918"/>
                    <a:pt x="9" y="2917"/>
                  </a:cubicBezTo>
                  <a:cubicBezTo>
                    <a:pt x="558" y="2029"/>
                    <a:pt x="994" y="1037"/>
                    <a:pt x="1239" y="22"/>
                  </a:cubicBezTo>
                  <a:cubicBezTo>
                    <a:pt x="1242" y="9"/>
                    <a:pt x="1233" y="1"/>
                    <a:pt x="122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568028" y="558635"/>
              <a:ext cx="45091" cy="75311"/>
            </a:xfrm>
            <a:custGeom>
              <a:avLst/>
              <a:gdLst/>
              <a:ahLst/>
              <a:cxnLst/>
              <a:rect l="l" t="t" r="r" b="b"/>
              <a:pathLst>
                <a:path w="946" h="1580" extrusionOk="0">
                  <a:moveTo>
                    <a:pt x="262" y="1"/>
                  </a:moveTo>
                  <a:cubicBezTo>
                    <a:pt x="259" y="1"/>
                    <a:pt x="257" y="2"/>
                    <a:pt x="257" y="6"/>
                  </a:cubicBezTo>
                  <a:cubicBezTo>
                    <a:pt x="264" y="437"/>
                    <a:pt x="0" y="963"/>
                    <a:pt x="268" y="1363"/>
                  </a:cubicBezTo>
                  <a:cubicBezTo>
                    <a:pt x="355" y="1493"/>
                    <a:pt x="513" y="1579"/>
                    <a:pt x="666" y="1579"/>
                  </a:cubicBezTo>
                  <a:cubicBezTo>
                    <a:pt x="765" y="1579"/>
                    <a:pt x="862" y="1543"/>
                    <a:pt x="935" y="1458"/>
                  </a:cubicBezTo>
                  <a:cubicBezTo>
                    <a:pt x="945" y="1443"/>
                    <a:pt x="935" y="1427"/>
                    <a:pt x="922" y="1427"/>
                  </a:cubicBezTo>
                  <a:cubicBezTo>
                    <a:pt x="919" y="1427"/>
                    <a:pt x="915" y="1429"/>
                    <a:pt x="911" y="1432"/>
                  </a:cubicBezTo>
                  <a:cubicBezTo>
                    <a:pt x="834" y="1494"/>
                    <a:pt x="748" y="1523"/>
                    <a:pt x="662" y="1523"/>
                  </a:cubicBezTo>
                  <a:cubicBezTo>
                    <a:pt x="539" y="1523"/>
                    <a:pt x="417" y="1463"/>
                    <a:pt x="330" y="1359"/>
                  </a:cubicBezTo>
                  <a:cubicBezTo>
                    <a:pt x="206" y="1213"/>
                    <a:pt x="185" y="1008"/>
                    <a:pt x="194" y="825"/>
                  </a:cubicBezTo>
                  <a:cubicBezTo>
                    <a:pt x="205" y="549"/>
                    <a:pt x="281" y="285"/>
                    <a:pt x="267" y="6"/>
                  </a:cubicBezTo>
                  <a:cubicBezTo>
                    <a:pt x="267" y="2"/>
                    <a:pt x="264" y="1"/>
                    <a:pt x="26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560687" y="668026"/>
              <a:ext cx="78361" cy="52003"/>
            </a:xfrm>
            <a:custGeom>
              <a:avLst/>
              <a:gdLst/>
              <a:ahLst/>
              <a:cxnLst/>
              <a:rect l="l" t="t" r="r" b="b"/>
              <a:pathLst>
                <a:path w="1644" h="1091" extrusionOk="0">
                  <a:moveTo>
                    <a:pt x="1628" y="1"/>
                  </a:moveTo>
                  <a:cubicBezTo>
                    <a:pt x="1625" y="1"/>
                    <a:pt x="1622" y="2"/>
                    <a:pt x="1620" y="4"/>
                  </a:cubicBezTo>
                  <a:cubicBezTo>
                    <a:pt x="1150" y="471"/>
                    <a:pt x="684" y="964"/>
                    <a:pt x="2" y="1090"/>
                  </a:cubicBezTo>
                  <a:cubicBezTo>
                    <a:pt x="0" y="1090"/>
                    <a:pt x="0" y="1091"/>
                    <a:pt x="2" y="1091"/>
                  </a:cubicBezTo>
                  <a:cubicBezTo>
                    <a:pt x="679" y="1007"/>
                    <a:pt x="1201" y="508"/>
                    <a:pt x="1637" y="20"/>
                  </a:cubicBezTo>
                  <a:cubicBezTo>
                    <a:pt x="1644" y="12"/>
                    <a:pt x="1636" y="1"/>
                    <a:pt x="16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692291" y="368261"/>
              <a:ext cx="4576" cy="5672"/>
            </a:xfrm>
            <a:custGeom>
              <a:avLst/>
              <a:gdLst/>
              <a:ahLst/>
              <a:cxnLst/>
              <a:rect l="l" t="t" r="r" b="b"/>
              <a:pathLst>
                <a:path w="96" h="119" extrusionOk="0">
                  <a:moveTo>
                    <a:pt x="48" y="1"/>
                  </a:moveTo>
                  <a:cubicBezTo>
                    <a:pt x="35" y="1"/>
                    <a:pt x="22" y="8"/>
                    <a:pt x="18" y="24"/>
                  </a:cubicBezTo>
                  <a:cubicBezTo>
                    <a:pt x="13" y="38"/>
                    <a:pt x="11" y="52"/>
                    <a:pt x="7" y="65"/>
                  </a:cubicBezTo>
                  <a:cubicBezTo>
                    <a:pt x="1" y="92"/>
                    <a:pt x="21" y="119"/>
                    <a:pt x="48" y="119"/>
                  </a:cubicBezTo>
                  <a:cubicBezTo>
                    <a:pt x="74" y="119"/>
                    <a:pt x="95" y="92"/>
                    <a:pt x="89" y="65"/>
                  </a:cubicBezTo>
                  <a:cubicBezTo>
                    <a:pt x="85" y="51"/>
                    <a:pt x="80" y="36"/>
                    <a:pt x="78" y="24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689288" y="338661"/>
              <a:ext cx="11869" cy="10391"/>
            </a:xfrm>
            <a:custGeom>
              <a:avLst/>
              <a:gdLst/>
              <a:ahLst/>
              <a:cxnLst/>
              <a:rect l="l" t="t" r="r" b="b"/>
              <a:pathLst>
                <a:path w="249" h="218" extrusionOk="0">
                  <a:moveTo>
                    <a:pt x="107" y="1"/>
                  </a:moveTo>
                  <a:cubicBezTo>
                    <a:pt x="81" y="1"/>
                    <a:pt x="50" y="14"/>
                    <a:pt x="32" y="32"/>
                  </a:cubicBezTo>
                  <a:cubicBezTo>
                    <a:pt x="14" y="50"/>
                    <a:pt x="0" y="81"/>
                    <a:pt x="1" y="110"/>
                  </a:cubicBezTo>
                  <a:cubicBezTo>
                    <a:pt x="2" y="138"/>
                    <a:pt x="12" y="167"/>
                    <a:pt x="32" y="186"/>
                  </a:cubicBezTo>
                  <a:cubicBezTo>
                    <a:pt x="52" y="203"/>
                    <a:pt x="76" y="218"/>
                    <a:pt x="102" y="218"/>
                  </a:cubicBezTo>
                  <a:cubicBezTo>
                    <a:pt x="105" y="218"/>
                    <a:pt x="107" y="218"/>
                    <a:pt x="110" y="217"/>
                  </a:cubicBezTo>
                  <a:cubicBezTo>
                    <a:pt x="127" y="216"/>
                    <a:pt x="142" y="216"/>
                    <a:pt x="159" y="212"/>
                  </a:cubicBezTo>
                  <a:cubicBezTo>
                    <a:pt x="183" y="207"/>
                    <a:pt x="201" y="195"/>
                    <a:pt x="218" y="180"/>
                  </a:cubicBezTo>
                  <a:cubicBezTo>
                    <a:pt x="236" y="164"/>
                    <a:pt x="248" y="133"/>
                    <a:pt x="247" y="110"/>
                  </a:cubicBezTo>
                  <a:cubicBezTo>
                    <a:pt x="247" y="85"/>
                    <a:pt x="238" y="57"/>
                    <a:pt x="218" y="38"/>
                  </a:cubicBezTo>
                  <a:cubicBezTo>
                    <a:pt x="201" y="23"/>
                    <a:pt x="181" y="11"/>
                    <a:pt x="159" y="6"/>
                  </a:cubicBezTo>
                  <a:cubicBezTo>
                    <a:pt x="143" y="2"/>
                    <a:pt x="127" y="2"/>
                    <a:pt x="110" y="1"/>
                  </a:cubicBezTo>
                  <a:cubicBezTo>
                    <a:pt x="109" y="1"/>
                    <a:pt x="108" y="1"/>
                    <a:pt x="10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732186" y="345667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8" y="0"/>
                  </a:moveTo>
                  <a:cubicBezTo>
                    <a:pt x="0" y="0"/>
                    <a:pt x="0" y="105"/>
                    <a:pt x="68" y="105"/>
                  </a:cubicBezTo>
                  <a:cubicBezTo>
                    <a:pt x="136" y="105"/>
                    <a:pt x="136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740956" y="378032"/>
              <a:ext cx="9962" cy="9247"/>
            </a:xfrm>
            <a:custGeom>
              <a:avLst/>
              <a:gdLst/>
              <a:ahLst/>
              <a:cxnLst/>
              <a:rect l="l" t="t" r="r" b="b"/>
              <a:pathLst>
                <a:path w="209" h="194" extrusionOk="0">
                  <a:moveTo>
                    <a:pt x="117" y="1"/>
                  </a:moveTo>
                  <a:cubicBezTo>
                    <a:pt x="115" y="1"/>
                    <a:pt x="113" y="1"/>
                    <a:pt x="112" y="1"/>
                  </a:cubicBezTo>
                  <a:cubicBezTo>
                    <a:pt x="80" y="2"/>
                    <a:pt x="50" y="17"/>
                    <a:pt x="32" y="43"/>
                  </a:cubicBezTo>
                  <a:cubicBezTo>
                    <a:pt x="13" y="54"/>
                    <a:pt x="1" y="76"/>
                    <a:pt x="2" y="97"/>
                  </a:cubicBezTo>
                  <a:cubicBezTo>
                    <a:pt x="3" y="119"/>
                    <a:pt x="15" y="140"/>
                    <a:pt x="33" y="153"/>
                  </a:cubicBezTo>
                  <a:cubicBezTo>
                    <a:pt x="52" y="177"/>
                    <a:pt x="81" y="193"/>
                    <a:pt x="112" y="193"/>
                  </a:cubicBezTo>
                  <a:cubicBezTo>
                    <a:pt x="137" y="193"/>
                    <a:pt x="163" y="183"/>
                    <a:pt x="180" y="165"/>
                  </a:cubicBezTo>
                  <a:cubicBezTo>
                    <a:pt x="196" y="148"/>
                    <a:pt x="209" y="121"/>
                    <a:pt x="209" y="97"/>
                  </a:cubicBezTo>
                  <a:cubicBezTo>
                    <a:pt x="206" y="72"/>
                    <a:pt x="198" y="46"/>
                    <a:pt x="180" y="29"/>
                  </a:cubicBezTo>
                  <a:cubicBezTo>
                    <a:pt x="163" y="13"/>
                    <a:pt x="140" y="1"/>
                    <a:pt x="11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769269" y="313732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7" y="0"/>
                    <a:pt x="36" y="5"/>
                    <a:pt x="26" y="13"/>
                  </a:cubicBezTo>
                  <a:cubicBezTo>
                    <a:pt x="13" y="28"/>
                    <a:pt x="5" y="42"/>
                    <a:pt x="4" y="63"/>
                  </a:cubicBezTo>
                  <a:cubicBezTo>
                    <a:pt x="3" y="73"/>
                    <a:pt x="3" y="81"/>
                    <a:pt x="3" y="90"/>
                  </a:cubicBezTo>
                  <a:cubicBezTo>
                    <a:pt x="0" y="120"/>
                    <a:pt x="29" y="147"/>
                    <a:pt x="57" y="147"/>
                  </a:cubicBezTo>
                  <a:cubicBezTo>
                    <a:pt x="58" y="147"/>
                    <a:pt x="58" y="147"/>
                    <a:pt x="59" y="147"/>
                  </a:cubicBezTo>
                  <a:cubicBezTo>
                    <a:pt x="88" y="146"/>
                    <a:pt x="118" y="122"/>
                    <a:pt x="115" y="90"/>
                  </a:cubicBezTo>
                  <a:cubicBezTo>
                    <a:pt x="114" y="81"/>
                    <a:pt x="114" y="73"/>
                    <a:pt x="113" y="63"/>
                  </a:cubicBezTo>
                  <a:cubicBezTo>
                    <a:pt x="112" y="42"/>
                    <a:pt x="105" y="28"/>
                    <a:pt x="91" y="13"/>
                  </a:cubicBezTo>
                  <a:cubicBezTo>
                    <a:pt x="82" y="5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768364" y="276315"/>
              <a:ext cx="7531" cy="5815"/>
            </a:xfrm>
            <a:custGeom>
              <a:avLst/>
              <a:gdLst/>
              <a:ahLst/>
              <a:cxnLst/>
              <a:rect l="l" t="t" r="r" b="b"/>
              <a:pathLst>
                <a:path w="158" h="122" extrusionOk="0">
                  <a:moveTo>
                    <a:pt x="79" y="0"/>
                  </a:moveTo>
                  <a:cubicBezTo>
                    <a:pt x="0" y="0"/>
                    <a:pt x="0" y="122"/>
                    <a:pt x="79" y="122"/>
                  </a:cubicBezTo>
                  <a:cubicBezTo>
                    <a:pt x="79" y="122"/>
                    <a:pt x="79" y="122"/>
                    <a:pt x="80" y="122"/>
                  </a:cubicBezTo>
                  <a:cubicBezTo>
                    <a:pt x="157" y="122"/>
                    <a:pt x="157" y="0"/>
                    <a:pt x="7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663120" y="644289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3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1"/>
                    <a:pt x="33" y="142"/>
                    <a:pt x="71" y="142"/>
                  </a:cubicBezTo>
                  <a:cubicBezTo>
                    <a:pt x="77" y="142"/>
                    <a:pt x="84" y="141"/>
                    <a:pt x="90" y="139"/>
                  </a:cubicBezTo>
                  <a:cubicBezTo>
                    <a:pt x="105" y="135"/>
                    <a:pt x="120" y="133"/>
                    <a:pt x="132" y="128"/>
                  </a:cubicBezTo>
                  <a:cubicBezTo>
                    <a:pt x="157" y="122"/>
                    <a:pt x="178" y="96"/>
                    <a:pt x="177" y="71"/>
                  </a:cubicBezTo>
                  <a:cubicBezTo>
                    <a:pt x="175" y="45"/>
                    <a:pt x="159" y="21"/>
                    <a:pt x="132" y="13"/>
                  </a:cubicBezTo>
                  <a:cubicBezTo>
                    <a:pt x="118" y="10"/>
                    <a:pt x="104" y="7"/>
                    <a:pt x="90" y="3"/>
                  </a:cubicBezTo>
                  <a:cubicBezTo>
                    <a:pt x="85" y="1"/>
                    <a:pt x="79" y="1"/>
                    <a:pt x="7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684187" y="603726"/>
              <a:ext cx="7722" cy="6053"/>
            </a:xfrm>
            <a:custGeom>
              <a:avLst/>
              <a:gdLst/>
              <a:ahLst/>
              <a:cxnLst/>
              <a:rect l="l" t="t" r="r" b="b"/>
              <a:pathLst>
                <a:path w="162" h="127" extrusionOk="0">
                  <a:moveTo>
                    <a:pt x="82" y="1"/>
                  </a:moveTo>
                  <a:cubicBezTo>
                    <a:pt x="0" y="1"/>
                    <a:pt x="0" y="126"/>
                    <a:pt x="82" y="126"/>
                  </a:cubicBezTo>
                  <a:cubicBezTo>
                    <a:pt x="161" y="126"/>
                    <a:pt x="161" y="1"/>
                    <a:pt x="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5703873" y="572886"/>
              <a:ext cx="5148" cy="3051"/>
            </a:xfrm>
            <a:custGeom>
              <a:avLst/>
              <a:gdLst/>
              <a:ahLst/>
              <a:cxnLst/>
              <a:rect l="l" t="t" r="r" b="b"/>
              <a:pathLst>
                <a:path w="108" h="64" extrusionOk="0">
                  <a:moveTo>
                    <a:pt x="77" y="1"/>
                  </a:moveTo>
                  <a:cubicBezTo>
                    <a:pt x="76" y="1"/>
                    <a:pt x="75" y="1"/>
                    <a:pt x="74" y="1"/>
                  </a:cubicBezTo>
                  <a:cubicBezTo>
                    <a:pt x="66" y="1"/>
                    <a:pt x="55" y="1"/>
                    <a:pt x="46" y="2"/>
                  </a:cubicBezTo>
                  <a:cubicBezTo>
                    <a:pt x="37" y="3"/>
                    <a:pt x="31" y="7"/>
                    <a:pt x="24" y="9"/>
                  </a:cubicBezTo>
                  <a:cubicBezTo>
                    <a:pt x="2" y="18"/>
                    <a:pt x="1" y="45"/>
                    <a:pt x="24" y="54"/>
                  </a:cubicBezTo>
                  <a:cubicBezTo>
                    <a:pt x="31" y="56"/>
                    <a:pt x="37" y="60"/>
                    <a:pt x="46" y="61"/>
                  </a:cubicBezTo>
                  <a:cubicBezTo>
                    <a:pt x="51" y="63"/>
                    <a:pt x="57" y="64"/>
                    <a:pt x="63" y="64"/>
                  </a:cubicBezTo>
                  <a:cubicBezTo>
                    <a:pt x="67" y="64"/>
                    <a:pt x="71" y="64"/>
                    <a:pt x="74" y="64"/>
                  </a:cubicBezTo>
                  <a:cubicBezTo>
                    <a:pt x="92" y="64"/>
                    <a:pt x="108" y="48"/>
                    <a:pt x="108" y="30"/>
                  </a:cubicBezTo>
                  <a:cubicBezTo>
                    <a:pt x="106" y="15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5625131" y="608492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0"/>
                  </a:moveTo>
                  <a:cubicBezTo>
                    <a:pt x="28" y="0"/>
                    <a:pt x="1" y="25"/>
                    <a:pt x="2" y="55"/>
                  </a:cubicBezTo>
                  <a:cubicBezTo>
                    <a:pt x="3" y="83"/>
                    <a:pt x="25" y="108"/>
                    <a:pt x="55" y="108"/>
                  </a:cubicBezTo>
                  <a:cubicBezTo>
                    <a:pt x="69" y="108"/>
                    <a:pt x="80" y="107"/>
                    <a:pt x="93" y="105"/>
                  </a:cubicBezTo>
                  <a:cubicBezTo>
                    <a:pt x="108" y="103"/>
                    <a:pt x="119" y="94"/>
                    <a:pt x="130" y="84"/>
                  </a:cubicBezTo>
                  <a:cubicBezTo>
                    <a:pt x="145" y="67"/>
                    <a:pt x="145" y="41"/>
                    <a:pt x="130" y="24"/>
                  </a:cubicBezTo>
                  <a:cubicBezTo>
                    <a:pt x="119" y="14"/>
                    <a:pt x="108" y="5"/>
                    <a:pt x="93" y="3"/>
                  </a:cubicBezTo>
                  <a:cubicBezTo>
                    <a:pt x="80" y="0"/>
                    <a:pt x="69" y="0"/>
                    <a:pt x="5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5641670" y="586900"/>
              <a:ext cx="6578" cy="5148"/>
            </a:xfrm>
            <a:custGeom>
              <a:avLst/>
              <a:gdLst/>
              <a:ahLst/>
              <a:cxnLst/>
              <a:rect l="l" t="t" r="r" b="b"/>
              <a:pathLst>
                <a:path w="138" h="108" extrusionOk="0">
                  <a:moveTo>
                    <a:pt x="69" y="1"/>
                  </a:moveTo>
                  <a:cubicBezTo>
                    <a:pt x="1" y="1"/>
                    <a:pt x="0" y="108"/>
                    <a:pt x="69" y="108"/>
                  </a:cubicBezTo>
                  <a:cubicBezTo>
                    <a:pt x="137" y="108"/>
                    <a:pt x="137" y="1"/>
                    <a:pt x="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5541478" y="686758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5" y="1"/>
                  </a:moveTo>
                  <a:cubicBezTo>
                    <a:pt x="34" y="1"/>
                    <a:pt x="23" y="6"/>
                    <a:pt x="14" y="14"/>
                  </a:cubicBezTo>
                  <a:cubicBezTo>
                    <a:pt x="3" y="23"/>
                    <a:pt x="0" y="37"/>
                    <a:pt x="0" y="51"/>
                  </a:cubicBezTo>
                  <a:lnTo>
                    <a:pt x="0" y="83"/>
                  </a:lnTo>
                  <a:cubicBezTo>
                    <a:pt x="0" y="106"/>
                    <a:pt x="21" y="129"/>
                    <a:pt x="46" y="129"/>
                  </a:cubicBezTo>
                  <a:cubicBezTo>
                    <a:pt x="71" y="127"/>
                    <a:pt x="92" y="109"/>
                    <a:pt x="92" y="83"/>
                  </a:cubicBezTo>
                  <a:cubicBezTo>
                    <a:pt x="92" y="74"/>
                    <a:pt x="92" y="63"/>
                    <a:pt x="91" y="53"/>
                  </a:cubicBezTo>
                  <a:cubicBezTo>
                    <a:pt x="91" y="40"/>
                    <a:pt x="88" y="30"/>
                    <a:pt x="81" y="19"/>
                  </a:cubicBezTo>
                  <a:cubicBezTo>
                    <a:pt x="72" y="9"/>
                    <a:pt x="60" y="1"/>
                    <a:pt x="4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5536140" y="651581"/>
              <a:ext cx="6530" cy="5100"/>
            </a:xfrm>
            <a:custGeom>
              <a:avLst/>
              <a:gdLst/>
              <a:ahLst/>
              <a:cxnLst/>
              <a:rect l="l" t="t" r="r" b="b"/>
              <a:pathLst>
                <a:path w="137" h="107" extrusionOk="0">
                  <a:moveTo>
                    <a:pt x="68" y="1"/>
                  </a:moveTo>
                  <a:cubicBezTo>
                    <a:pt x="0" y="1"/>
                    <a:pt x="0" y="106"/>
                    <a:pt x="68" y="106"/>
                  </a:cubicBezTo>
                  <a:cubicBezTo>
                    <a:pt x="136" y="106"/>
                    <a:pt x="136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 rot="3476835" flipH="1">
            <a:off x="-131937" y="726009"/>
            <a:ext cx="999158" cy="1011762"/>
            <a:chOff x="3063709" y="-107293"/>
            <a:chExt cx="201909" cy="204435"/>
          </a:xfrm>
        </p:grpSpPr>
        <p:sp>
          <p:nvSpPr>
            <p:cNvPr id="630" name="Google Shape;630;p8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8"/>
          <p:cNvSpPr/>
          <p:nvPr/>
        </p:nvSpPr>
        <p:spPr>
          <a:xfrm>
            <a:off x="4241850" y="4904034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8723893" y="271431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541786" y="511265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8723899" y="1516249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8024146" y="4473884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2235250" y="4769505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11329" y="4485430"/>
            <a:ext cx="64914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3735060" y="319565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"/>
          <p:cNvSpPr txBox="1">
            <a:spLocks noGrp="1"/>
          </p:cNvSpPr>
          <p:nvPr>
            <p:ph type="title"/>
          </p:nvPr>
        </p:nvSpPr>
        <p:spPr>
          <a:xfrm>
            <a:off x="1390650" y="1087950"/>
            <a:ext cx="6667500" cy="29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9"/>
          <p:cNvGrpSpPr/>
          <p:nvPr/>
        </p:nvGrpSpPr>
        <p:grpSpPr>
          <a:xfrm>
            <a:off x="983232" y="-962100"/>
            <a:ext cx="7177416" cy="7177416"/>
            <a:chOff x="530505" y="2179769"/>
            <a:chExt cx="2442212" cy="2442212"/>
          </a:xfrm>
        </p:grpSpPr>
        <p:sp>
          <p:nvSpPr>
            <p:cNvPr id="653" name="Google Shape;653;p9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9"/>
          <p:cNvGrpSpPr/>
          <p:nvPr/>
        </p:nvGrpSpPr>
        <p:grpSpPr>
          <a:xfrm flipH="1">
            <a:off x="-449773" y="729411"/>
            <a:ext cx="2118662" cy="939062"/>
            <a:chOff x="4059002" y="793671"/>
            <a:chExt cx="401482" cy="177933"/>
          </a:xfrm>
        </p:grpSpPr>
        <p:sp>
          <p:nvSpPr>
            <p:cNvPr id="658" name="Google Shape;658;p9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9"/>
          <p:cNvGrpSpPr/>
          <p:nvPr/>
        </p:nvGrpSpPr>
        <p:grpSpPr>
          <a:xfrm>
            <a:off x="425466" y="4238361"/>
            <a:ext cx="693254" cy="701928"/>
            <a:chOff x="3063709" y="-107293"/>
            <a:chExt cx="201909" cy="204435"/>
          </a:xfrm>
        </p:grpSpPr>
        <p:sp>
          <p:nvSpPr>
            <p:cNvPr id="678" name="Google Shape;678;p9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9"/>
          <p:cNvGrpSpPr/>
          <p:nvPr/>
        </p:nvGrpSpPr>
        <p:grpSpPr>
          <a:xfrm>
            <a:off x="6159050" y="4019775"/>
            <a:ext cx="3310942" cy="1432897"/>
            <a:chOff x="3758998" y="-241279"/>
            <a:chExt cx="873461" cy="377983"/>
          </a:xfrm>
        </p:grpSpPr>
        <p:sp>
          <p:nvSpPr>
            <p:cNvPr id="691" name="Google Shape;691;p9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9"/>
          <p:cNvGrpSpPr/>
          <p:nvPr/>
        </p:nvGrpSpPr>
        <p:grpSpPr>
          <a:xfrm>
            <a:off x="7615336" y="875885"/>
            <a:ext cx="1695084" cy="2042204"/>
            <a:chOff x="5234039" y="-267543"/>
            <a:chExt cx="313064" cy="377173"/>
          </a:xfrm>
        </p:grpSpPr>
        <p:sp>
          <p:nvSpPr>
            <p:cNvPr id="722" name="Google Shape;722;p9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9"/>
          <p:cNvSpPr txBox="1">
            <a:spLocks noGrp="1"/>
          </p:cNvSpPr>
          <p:nvPr>
            <p:ph type="title"/>
          </p:nvPr>
        </p:nvSpPr>
        <p:spPr>
          <a:xfrm>
            <a:off x="2180400" y="1597488"/>
            <a:ext cx="47832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2" name="Google Shape;742;p9"/>
          <p:cNvSpPr txBox="1">
            <a:spLocks noGrp="1"/>
          </p:cNvSpPr>
          <p:nvPr>
            <p:ph type="subTitle" idx="1"/>
          </p:nvPr>
        </p:nvSpPr>
        <p:spPr>
          <a:xfrm>
            <a:off x="2180400" y="2622800"/>
            <a:ext cx="4783200" cy="9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9"/>
          <p:cNvSpPr/>
          <p:nvPr/>
        </p:nvSpPr>
        <p:spPr>
          <a:xfrm>
            <a:off x="3248732" y="48939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9"/>
          <p:cNvSpPr/>
          <p:nvPr/>
        </p:nvSpPr>
        <p:spPr>
          <a:xfrm>
            <a:off x="6080906" y="4763106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9"/>
          <p:cNvSpPr/>
          <p:nvPr/>
        </p:nvSpPr>
        <p:spPr>
          <a:xfrm>
            <a:off x="7784703" y="264043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9"/>
          <p:cNvSpPr/>
          <p:nvPr/>
        </p:nvSpPr>
        <p:spPr>
          <a:xfrm>
            <a:off x="2416041" y="353713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1" y="234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1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9"/>
          <p:cNvSpPr/>
          <p:nvPr/>
        </p:nvSpPr>
        <p:spPr>
          <a:xfrm>
            <a:off x="8813316" y="3648121"/>
            <a:ext cx="59767" cy="59767"/>
          </a:xfrm>
          <a:custGeom>
            <a:avLst/>
            <a:gdLst/>
            <a:ahLst/>
            <a:cxnLst/>
            <a:rect l="l" t="t" r="r" b="b"/>
            <a:pathLst>
              <a:path w="525" h="525" extrusionOk="0">
                <a:moveTo>
                  <a:pt x="256" y="1"/>
                </a:moveTo>
                <a:cubicBezTo>
                  <a:pt x="256" y="1"/>
                  <a:pt x="238" y="121"/>
                  <a:pt x="234" y="234"/>
                </a:cubicBezTo>
                <a:cubicBezTo>
                  <a:pt x="145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6" y="381"/>
                  <a:pt x="292" y="293"/>
                </a:cubicBezTo>
                <a:cubicBezTo>
                  <a:pt x="406" y="291"/>
                  <a:pt x="524" y="269"/>
                  <a:pt x="524" y="269"/>
                </a:cubicBezTo>
                <a:cubicBezTo>
                  <a:pt x="524" y="269"/>
                  <a:pt x="381" y="240"/>
                  <a:pt x="292" y="234"/>
                </a:cubicBezTo>
                <a:cubicBezTo>
                  <a:pt x="286" y="145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9"/>
          <p:cNvSpPr/>
          <p:nvPr/>
        </p:nvSpPr>
        <p:spPr>
          <a:xfrm>
            <a:off x="8684855" y="4834187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9"/>
          <p:cNvSpPr/>
          <p:nvPr/>
        </p:nvSpPr>
        <p:spPr>
          <a:xfrm>
            <a:off x="8877448" y="905269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3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0" y="288"/>
                  <a:pt x="231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9"/>
          <p:cNvSpPr/>
          <p:nvPr/>
        </p:nvSpPr>
        <p:spPr>
          <a:xfrm>
            <a:off x="7874340" y="4834131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6600681" y="353718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"/>
          <p:cNvSpPr/>
          <p:nvPr/>
        </p:nvSpPr>
        <p:spPr>
          <a:xfrm>
            <a:off x="282556" y="2862944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840523" y="199562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9"/>
          <p:cNvSpPr/>
          <p:nvPr/>
        </p:nvSpPr>
        <p:spPr>
          <a:xfrm>
            <a:off x="8583660" y="1941851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244929" y="5400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9"/>
          <p:cNvSpPr/>
          <p:nvPr/>
        </p:nvSpPr>
        <p:spPr>
          <a:xfrm>
            <a:off x="419614" y="4434258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8647227" y="2666294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9"/>
          <p:cNvSpPr/>
          <p:nvPr/>
        </p:nvSpPr>
        <p:spPr>
          <a:xfrm>
            <a:off x="8579997" y="264055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3934773" y="453610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9"/>
          <p:cNvSpPr/>
          <p:nvPr/>
        </p:nvSpPr>
        <p:spPr>
          <a:xfrm>
            <a:off x="474949" y="1902435"/>
            <a:ext cx="269238" cy="269124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11"/>
          <p:cNvGrpSpPr/>
          <p:nvPr/>
        </p:nvGrpSpPr>
        <p:grpSpPr>
          <a:xfrm>
            <a:off x="-239435" y="3234929"/>
            <a:ext cx="1183509" cy="1198297"/>
            <a:chOff x="3063709" y="-107293"/>
            <a:chExt cx="201909" cy="204435"/>
          </a:xfrm>
        </p:grpSpPr>
        <p:sp>
          <p:nvSpPr>
            <p:cNvPr id="765" name="Google Shape;765;p11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1"/>
          <p:cNvGrpSpPr/>
          <p:nvPr/>
        </p:nvGrpSpPr>
        <p:grpSpPr>
          <a:xfrm>
            <a:off x="7438006" y="3664031"/>
            <a:ext cx="949554" cy="1144042"/>
            <a:chOff x="5234039" y="-267543"/>
            <a:chExt cx="313064" cy="377173"/>
          </a:xfrm>
        </p:grpSpPr>
        <p:sp>
          <p:nvSpPr>
            <p:cNvPr id="778" name="Google Shape;778;p11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11"/>
          <p:cNvGrpSpPr/>
          <p:nvPr/>
        </p:nvGrpSpPr>
        <p:grpSpPr>
          <a:xfrm>
            <a:off x="719831" y="-1280327"/>
            <a:ext cx="7704201" cy="7704201"/>
            <a:chOff x="530505" y="2179769"/>
            <a:chExt cx="2442212" cy="2442212"/>
          </a:xfrm>
        </p:grpSpPr>
        <p:sp>
          <p:nvSpPr>
            <p:cNvPr id="798" name="Google Shape;798;p11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19050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1"/>
          <p:cNvGrpSpPr/>
          <p:nvPr/>
        </p:nvGrpSpPr>
        <p:grpSpPr>
          <a:xfrm>
            <a:off x="7060965" y="1489085"/>
            <a:ext cx="949569" cy="1198300"/>
            <a:chOff x="4198851" y="-806491"/>
            <a:chExt cx="163968" cy="206914"/>
          </a:xfrm>
        </p:grpSpPr>
        <p:sp>
          <p:nvSpPr>
            <p:cNvPr id="803" name="Google Shape;803;p11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11"/>
          <p:cNvSpPr txBox="1">
            <a:spLocks noGrp="1"/>
          </p:cNvSpPr>
          <p:nvPr>
            <p:ph type="title" hasCustomPrompt="1"/>
          </p:nvPr>
        </p:nvSpPr>
        <p:spPr>
          <a:xfrm rot="405">
            <a:off x="2023975" y="1517300"/>
            <a:ext cx="50961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4" name="Google Shape;814;p11"/>
          <p:cNvSpPr txBox="1">
            <a:spLocks noGrp="1"/>
          </p:cNvSpPr>
          <p:nvPr>
            <p:ph type="subTitle" idx="1"/>
          </p:nvPr>
        </p:nvSpPr>
        <p:spPr>
          <a:xfrm>
            <a:off x="2458275" y="3107388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11"/>
          <p:cNvSpPr/>
          <p:nvPr/>
        </p:nvSpPr>
        <p:spPr>
          <a:xfrm>
            <a:off x="8672954" y="3818073"/>
            <a:ext cx="238574" cy="237802"/>
          </a:xfrm>
          <a:custGeom>
            <a:avLst/>
            <a:gdLst/>
            <a:ahLst/>
            <a:cxnLst/>
            <a:rect l="l" t="t" r="r" b="b"/>
            <a:pathLst>
              <a:path w="2180" h="2173" extrusionOk="0">
                <a:moveTo>
                  <a:pt x="768" y="1"/>
                </a:moveTo>
                <a:cubicBezTo>
                  <a:pt x="761" y="1"/>
                  <a:pt x="755" y="2"/>
                  <a:pt x="750" y="4"/>
                </a:cubicBezTo>
                <a:cubicBezTo>
                  <a:pt x="620" y="58"/>
                  <a:pt x="696" y="819"/>
                  <a:pt x="696" y="819"/>
                </a:cubicBezTo>
                <a:cubicBezTo>
                  <a:pt x="696" y="819"/>
                  <a:pt x="0" y="971"/>
                  <a:pt x="68" y="1179"/>
                </a:cubicBezTo>
                <a:cubicBezTo>
                  <a:pt x="116" y="1324"/>
                  <a:pt x="442" y="1346"/>
                  <a:pt x="635" y="1346"/>
                </a:cubicBezTo>
                <a:cubicBezTo>
                  <a:pt x="719" y="1346"/>
                  <a:pt x="777" y="1342"/>
                  <a:pt x="777" y="1342"/>
                </a:cubicBezTo>
                <a:lnTo>
                  <a:pt x="777" y="1342"/>
                </a:lnTo>
                <a:cubicBezTo>
                  <a:pt x="777" y="1342"/>
                  <a:pt x="726" y="2122"/>
                  <a:pt x="897" y="2170"/>
                </a:cubicBezTo>
                <a:cubicBezTo>
                  <a:pt x="903" y="2172"/>
                  <a:pt x="908" y="2172"/>
                  <a:pt x="914" y="2172"/>
                </a:cubicBezTo>
                <a:cubicBezTo>
                  <a:pt x="1086" y="2172"/>
                  <a:pt x="1340" y="1482"/>
                  <a:pt x="1340" y="1482"/>
                </a:cubicBezTo>
                <a:cubicBezTo>
                  <a:pt x="1340" y="1482"/>
                  <a:pt x="1752" y="1809"/>
                  <a:pt x="1961" y="1809"/>
                </a:cubicBezTo>
                <a:cubicBezTo>
                  <a:pt x="2005" y="1809"/>
                  <a:pt x="2040" y="1794"/>
                  <a:pt x="2060" y="1760"/>
                </a:cubicBezTo>
                <a:cubicBezTo>
                  <a:pt x="2180" y="1560"/>
                  <a:pt x="1703" y="1096"/>
                  <a:pt x="1703" y="1096"/>
                </a:cubicBezTo>
                <a:cubicBezTo>
                  <a:pt x="1703" y="1096"/>
                  <a:pt x="2120" y="672"/>
                  <a:pt x="2064" y="493"/>
                </a:cubicBezTo>
                <a:cubicBezTo>
                  <a:pt x="2049" y="446"/>
                  <a:pt x="1991" y="429"/>
                  <a:pt x="1912" y="429"/>
                </a:cubicBezTo>
                <a:cubicBezTo>
                  <a:pt x="1689" y="429"/>
                  <a:pt x="1304" y="570"/>
                  <a:pt x="1304" y="570"/>
                </a:cubicBezTo>
                <a:cubicBezTo>
                  <a:pt x="1304" y="570"/>
                  <a:pt x="915" y="1"/>
                  <a:pt x="7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1"/>
          <p:cNvSpPr/>
          <p:nvPr/>
        </p:nvSpPr>
        <p:spPr>
          <a:xfrm>
            <a:off x="541214" y="713547"/>
            <a:ext cx="172798" cy="172402"/>
          </a:xfrm>
          <a:custGeom>
            <a:avLst/>
            <a:gdLst/>
            <a:ahLst/>
            <a:cxnLst/>
            <a:rect l="l" t="t" r="r" b="b"/>
            <a:pathLst>
              <a:path w="2184" h="2179" extrusionOk="0">
                <a:moveTo>
                  <a:pt x="1485" y="0"/>
                </a:moveTo>
                <a:cubicBezTo>
                  <a:pt x="1334" y="0"/>
                  <a:pt x="895" y="547"/>
                  <a:pt x="895" y="547"/>
                </a:cubicBezTo>
                <a:cubicBezTo>
                  <a:pt x="895" y="547"/>
                  <a:pt x="514" y="306"/>
                  <a:pt x="309" y="306"/>
                </a:cubicBezTo>
                <a:cubicBezTo>
                  <a:pt x="256" y="306"/>
                  <a:pt x="214" y="322"/>
                  <a:pt x="194" y="363"/>
                </a:cubicBezTo>
                <a:cubicBezTo>
                  <a:pt x="97" y="559"/>
                  <a:pt x="584" y="976"/>
                  <a:pt x="584" y="976"/>
                </a:cubicBezTo>
                <a:cubicBezTo>
                  <a:pt x="584" y="976"/>
                  <a:pt x="1" y="1497"/>
                  <a:pt x="90" y="1651"/>
                </a:cubicBezTo>
                <a:cubicBezTo>
                  <a:pt x="106" y="1680"/>
                  <a:pt x="145" y="1692"/>
                  <a:pt x="196" y="1692"/>
                </a:cubicBezTo>
                <a:cubicBezTo>
                  <a:pt x="419" y="1692"/>
                  <a:pt x="887" y="1471"/>
                  <a:pt x="887" y="1471"/>
                </a:cubicBezTo>
                <a:cubicBezTo>
                  <a:pt x="887" y="1471"/>
                  <a:pt x="974" y="2178"/>
                  <a:pt x="1182" y="2178"/>
                </a:cubicBezTo>
                <a:cubicBezTo>
                  <a:pt x="1190" y="2178"/>
                  <a:pt x="1198" y="2177"/>
                  <a:pt x="1207" y="2175"/>
                </a:cubicBezTo>
                <a:cubicBezTo>
                  <a:pt x="1434" y="2116"/>
                  <a:pt x="1418" y="1452"/>
                  <a:pt x="1418" y="1452"/>
                </a:cubicBezTo>
                <a:cubicBezTo>
                  <a:pt x="1418" y="1452"/>
                  <a:pt x="2012" y="1441"/>
                  <a:pt x="2096" y="1274"/>
                </a:cubicBezTo>
                <a:cubicBezTo>
                  <a:pt x="2183" y="1108"/>
                  <a:pt x="1502" y="796"/>
                  <a:pt x="1502" y="796"/>
                </a:cubicBezTo>
                <a:cubicBezTo>
                  <a:pt x="1502" y="796"/>
                  <a:pt x="1634" y="58"/>
                  <a:pt x="1504" y="4"/>
                </a:cubicBezTo>
                <a:cubicBezTo>
                  <a:pt x="1498" y="1"/>
                  <a:pt x="1492" y="0"/>
                  <a:pt x="14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1"/>
          <p:cNvSpPr/>
          <p:nvPr/>
        </p:nvSpPr>
        <p:spPr>
          <a:xfrm>
            <a:off x="3219175" y="4924296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1"/>
          <p:cNvSpPr/>
          <p:nvPr/>
        </p:nvSpPr>
        <p:spPr>
          <a:xfrm>
            <a:off x="886738" y="326137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1"/>
          <p:cNvSpPr/>
          <p:nvPr/>
        </p:nvSpPr>
        <p:spPr>
          <a:xfrm>
            <a:off x="8395328" y="4028747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1"/>
          <p:cNvSpPr/>
          <p:nvPr/>
        </p:nvSpPr>
        <p:spPr>
          <a:xfrm>
            <a:off x="7470836" y="475087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1"/>
          <p:cNvSpPr/>
          <p:nvPr/>
        </p:nvSpPr>
        <p:spPr>
          <a:xfrm>
            <a:off x="263259" y="3755671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1"/>
          <p:cNvSpPr/>
          <p:nvPr/>
        </p:nvSpPr>
        <p:spPr>
          <a:xfrm>
            <a:off x="8424023" y="1119474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1"/>
          <p:cNvSpPr/>
          <p:nvPr/>
        </p:nvSpPr>
        <p:spPr>
          <a:xfrm>
            <a:off x="7144350" y="4567417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1"/>
          <p:cNvSpPr/>
          <p:nvPr/>
        </p:nvSpPr>
        <p:spPr>
          <a:xfrm>
            <a:off x="287420" y="217149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1"/>
          <p:cNvSpPr/>
          <p:nvPr/>
        </p:nvSpPr>
        <p:spPr>
          <a:xfrm>
            <a:off x="2035516" y="38798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13"/>
          <p:cNvGrpSpPr/>
          <p:nvPr/>
        </p:nvGrpSpPr>
        <p:grpSpPr>
          <a:xfrm>
            <a:off x="173278" y="-200895"/>
            <a:ext cx="1093437" cy="2130973"/>
            <a:chOff x="1099958" y="4292329"/>
            <a:chExt cx="269021" cy="524315"/>
          </a:xfrm>
        </p:grpSpPr>
        <p:sp>
          <p:nvSpPr>
            <p:cNvPr id="829" name="Google Shape;829;p13"/>
            <p:cNvSpPr/>
            <p:nvPr/>
          </p:nvSpPr>
          <p:spPr>
            <a:xfrm>
              <a:off x="1184754" y="4370452"/>
              <a:ext cx="132652" cy="261395"/>
            </a:xfrm>
            <a:custGeom>
              <a:avLst/>
              <a:gdLst/>
              <a:ahLst/>
              <a:cxnLst/>
              <a:rect l="l" t="t" r="r" b="b"/>
              <a:pathLst>
                <a:path w="2783" h="5484" extrusionOk="0">
                  <a:moveTo>
                    <a:pt x="2497" y="1"/>
                  </a:moveTo>
                  <a:cubicBezTo>
                    <a:pt x="2488" y="1"/>
                    <a:pt x="2478" y="13"/>
                    <a:pt x="2484" y="23"/>
                  </a:cubicBezTo>
                  <a:cubicBezTo>
                    <a:pt x="2691" y="432"/>
                    <a:pt x="2638" y="968"/>
                    <a:pt x="2560" y="1403"/>
                  </a:cubicBezTo>
                  <a:cubicBezTo>
                    <a:pt x="2489" y="1802"/>
                    <a:pt x="2365" y="2189"/>
                    <a:pt x="2220" y="2565"/>
                  </a:cubicBezTo>
                  <a:cubicBezTo>
                    <a:pt x="1926" y="3330"/>
                    <a:pt x="1607" y="4162"/>
                    <a:pt x="1102" y="4816"/>
                  </a:cubicBezTo>
                  <a:cubicBezTo>
                    <a:pt x="976" y="4979"/>
                    <a:pt x="829" y="5166"/>
                    <a:pt x="651" y="5277"/>
                  </a:cubicBezTo>
                  <a:cubicBezTo>
                    <a:pt x="569" y="5328"/>
                    <a:pt x="501" y="5350"/>
                    <a:pt x="445" y="5350"/>
                  </a:cubicBezTo>
                  <a:cubicBezTo>
                    <a:pt x="222" y="5350"/>
                    <a:pt x="188" y="5001"/>
                    <a:pt x="204" y="4797"/>
                  </a:cubicBezTo>
                  <a:cubicBezTo>
                    <a:pt x="235" y="4382"/>
                    <a:pt x="321" y="3966"/>
                    <a:pt x="451" y="3570"/>
                  </a:cubicBezTo>
                  <a:cubicBezTo>
                    <a:pt x="518" y="3364"/>
                    <a:pt x="597" y="3164"/>
                    <a:pt x="688" y="2970"/>
                  </a:cubicBezTo>
                  <a:cubicBezTo>
                    <a:pt x="754" y="2829"/>
                    <a:pt x="874" y="2488"/>
                    <a:pt x="1016" y="2404"/>
                  </a:cubicBezTo>
                  <a:cubicBezTo>
                    <a:pt x="1057" y="2380"/>
                    <a:pt x="1092" y="2369"/>
                    <a:pt x="1122" y="2369"/>
                  </a:cubicBezTo>
                  <a:cubicBezTo>
                    <a:pt x="1349" y="2369"/>
                    <a:pt x="1260" y="3008"/>
                    <a:pt x="1243" y="3107"/>
                  </a:cubicBezTo>
                  <a:cubicBezTo>
                    <a:pt x="1206" y="3337"/>
                    <a:pt x="1133" y="3557"/>
                    <a:pt x="1036" y="3768"/>
                  </a:cubicBezTo>
                  <a:cubicBezTo>
                    <a:pt x="1035" y="3770"/>
                    <a:pt x="1036" y="3772"/>
                    <a:pt x="1038" y="3772"/>
                  </a:cubicBezTo>
                  <a:cubicBezTo>
                    <a:pt x="1038" y="3772"/>
                    <a:pt x="1039" y="3771"/>
                    <a:pt x="1039" y="3770"/>
                  </a:cubicBezTo>
                  <a:cubicBezTo>
                    <a:pt x="1224" y="3403"/>
                    <a:pt x="1320" y="3002"/>
                    <a:pt x="1303" y="2591"/>
                  </a:cubicBezTo>
                  <a:cubicBezTo>
                    <a:pt x="1297" y="2440"/>
                    <a:pt x="1245" y="2289"/>
                    <a:pt x="1132" y="2289"/>
                  </a:cubicBezTo>
                  <a:cubicBezTo>
                    <a:pt x="1090" y="2289"/>
                    <a:pt x="1040" y="2310"/>
                    <a:pt x="981" y="2360"/>
                  </a:cubicBezTo>
                  <a:cubicBezTo>
                    <a:pt x="865" y="2456"/>
                    <a:pt x="797" y="2613"/>
                    <a:pt x="727" y="2740"/>
                  </a:cubicBezTo>
                  <a:cubicBezTo>
                    <a:pt x="619" y="2936"/>
                    <a:pt x="525" y="3137"/>
                    <a:pt x="442" y="3344"/>
                  </a:cubicBezTo>
                  <a:cubicBezTo>
                    <a:pt x="280" y="3754"/>
                    <a:pt x="168" y="4182"/>
                    <a:pt x="110" y="4618"/>
                  </a:cubicBezTo>
                  <a:cubicBezTo>
                    <a:pt x="75" y="4867"/>
                    <a:pt x="1" y="5261"/>
                    <a:pt x="254" y="5428"/>
                  </a:cubicBezTo>
                  <a:cubicBezTo>
                    <a:pt x="314" y="5467"/>
                    <a:pt x="376" y="5483"/>
                    <a:pt x="437" y="5483"/>
                  </a:cubicBezTo>
                  <a:cubicBezTo>
                    <a:pt x="668" y="5483"/>
                    <a:pt x="896" y="5248"/>
                    <a:pt x="1036" y="5095"/>
                  </a:cubicBezTo>
                  <a:cubicBezTo>
                    <a:pt x="1622" y="4449"/>
                    <a:pt x="1949" y="3574"/>
                    <a:pt x="2271" y="2776"/>
                  </a:cubicBezTo>
                  <a:cubicBezTo>
                    <a:pt x="2470" y="2283"/>
                    <a:pt x="2646" y="1771"/>
                    <a:pt x="2707" y="1239"/>
                  </a:cubicBezTo>
                  <a:cubicBezTo>
                    <a:pt x="2751" y="834"/>
                    <a:pt x="2782" y="336"/>
                    <a:pt x="2507" y="6"/>
                  </a:cubicBezTo>
                  <a:cubicBezTo>
                    <a:pt x="2504" y="2"/>
                    <a:pt x="2501" y="1"/>
                    <a:pt x="249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1131894" y="4364399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6" y="0"/>
                  </a:moveTo>
                  <a:cubicBezTo>
                    <a:pt x="3043" y="0"/>
                    <a:pt x="3040" y="1"/>
                    <a:pt x="3037" y="3"/>
                  </a:cubicBezTo>
                  <a:cubicBezTo>
                    <a:pt x="2236" y="566"/>
                    <a:pt x="1744" y="1459"/>
                    <a:pt x="1369" y="2342"/>
                  </a:cubicBezTo>
                  <a:cubicBezTo>
                    <a:pt x="922" y="3396"/>
                    <a:pt x="504" y="4521"/>
                    <a:pt x="327" y="5657"/>
                  </a:cubicBezTo>
                  <a:cubicBezTo>
                    <a:pt x="240" y="6209"/>
                    <a:pt x="1" y="7896"/>
                    <a:pt x="925" y="7896"/>
                  </a:cubicBezTo>
                  <a:cubicBezTo>
                    <a:pt x="953" y="7896"/>
                    <a:pt x="981" y="7894"/>
                    <a:pt x="1010" y="7891"/>
                  </a:cubicBezTo>
                  <a:cubicBezTo>
                    <a:pt x="1497" y="7842"/>
                    <a:pt x="1801" y="7342"/>
                    <a:pt x="2061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2"/>
                    <a:pt x="4044" y="3286"/>
                    <a:pt x="4262" y="2061"/>
                  </a:cubicBezTo>
                  <a:cubicBezTo>
                    <a:pt x="4266" y="2042"/>
                    <a:pt x="4251" y="2030"/>
                    <a:pt x="4238" y="2030"/>
                  </a:cubicBezTo>
                  <a:cubicBezTo>
                    <a:pt x="4228" y="2030"/>
                    <a:pt x="4219" y="2035"/>
                    <a:pt x="4216" y="2048"/>
                  </a:cubicBezTo>
                  <a:cubicBezTo>
                    <a:pt x="3694" y="3959"/>
                    <a:pt x="2944" y="5796"/>
                    <a:pt x="1648" y="7325"/>
                  </a:cubicBezTo>
                  <a:cubicBezTo>
                    <a:pt x="1475" y="7529"/>
                    <a:pt x="1264" y="7734"/>
                    <a:pt x="982" y="7753"/>
                  </a:cubicBezTo>
                  <a:cubicBezTo>
                    <a:pt x="968" y="7754"/>
                    <a:pt x="955" y="7754"/>
                    <a:pt x="942" y="7754"/>
                  </a:cubicBezTo>
                  <a:cubicBezTo>
                    <a:pt x="605" y="7754"/>
                    <a:pt x="470" y="7457"/>
                    <a:pt x="424" y="7158"/>
                  </a:cubicBezTo>
                  <a:cubicBezTo>
                    <a:pt x="339" y="6614"/>
                    <a:pt x="383" y="6039"/>
                    <a:pt x="478" y="5500"/>
                  </a:cubicBezTo>
                  <a:cubicBezTo>
                    <a:pt x="654" y="4508"/>
                    <a:pt x="1003" y="3536"/>
                    <a:pt x="1377" y="2602"/>
                  </a:cubicBezTo>
                  <a:cubicBezTo>
                    <a:pt x="1765" y="1630"/>
                    <a:pt x="2272" y="737"/>
                    <a:pt x="3058" y="29"/>
                  </a:cubicBezTo>
                  <a:cubicBezTo>
                    <a:pt x="3070" y="19"/>
                    <a:pt x="3059" y="0"/>
                    <a:pt x="30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1163782" y="4292329"/>
              <a:ext cx="186418" cy="213158"/>
            </a:xfrm>
            <a:custGeom>
              <a:avLst/>
              <a:gdLst/>
              <a:ahLst/>
              <a:cxnLst/>
              <a:rect l="l" t="t" r="r" b="b"/>
              <a:pathLst>
                <a:path w="3911" h="4472" extrusionOk="0">
                  <a:moveTo>
                    <a:pt x="2936" y="1"/>
                  </a:moveTo>
                  <a:cubicBezTo>
                    <a:pt x="2682" y="1"/>
                    <a:pt x="2463" y="176"/>
                    <a:pt x="2296" y="354"/>
                  </a:cubicBezTo>
                  <a:cubicBezTo>
                    <a:pt x="1776" y="906"/>
                    <a:pt x="1347" y="1577"/>
                    <a:pt x="971" y="2230"/>
                  </a:cubicBezTo>
                  <a:cubicBezTo>
                    <a:pt x="577" y="2921"/>
                    <a:pt x="225" y="3660"/>
                    <a:pt x="8" y="4428"/>
                  </a:cubicBezTo>
                  <a:cubicBezTo>
                    <a:pt x="1" y="4455"/>
                    <a:pt x="21" y="4472"/>
                    <a:pt x="42" y="4472"/>
                  </a:cubicBezTo>
                  <a:cubicBezTo>
                    <a:pt x="56" y="4472"/>
                    <a:pt x="71" y="4464"/>
                    <a:pt x="78" y="4447"/>
                  </a:cubicBezTo>
                  <a:cubicBezTo>
                    <a:pt x="558" y="3231"/>
                    <a:pt x="1102" y="2076"/>
                    <a:pt x="1885" y="1021"/>
                  </a:cubicBezTo>
                  <a:cubicBezTo>
                    <a:pt x="2079" y="759"/>
                    <a:pt x="2279" y="466"/>
                    <a:pt x="2535" y="260"/>
                  </a:cubicBezTo>
                  <a:cubicBezTo>
                    <a:pt x="2671" y="151"/>
                    <a:pt x="2810" y="101"/>
                    <a:pt x="2942" y="101"/>
                  </a:cubicBezTo>
                  <a:cubicBezTo>
                    <a:pt x="3162" y="101"/>
                    <a:pt x="3363" y="239"/>
                    <a:pt x="3499" y="478"/>
                  </a:cubicBezTo>
                  <a:cubicBezTo>
                    <a:pt x="3850" y="1097"/>
                    <a:pt x="3863" y="1932"/>
                    <a:pt x="3745" y="2615"/>
                  </a:cubicBezTo>
                  <a:cubicBezTo>
                    <a:pt x="3744" y="2620"/>
                    <a:pt x="3748" y="2624"/>
                    <a:pt x="3752" y="2624"/>
                  </a:cubicBezTo>
                  <a:cubicBezTo>
                    <a:pt x="3754" y="2624"/>
                    <a:pt x="3756" y="2623"/>
                    <a:pt x="3756" y="2619"/>
                  </a:cubicBezTo>
                  <a:cubicBezTo>
                    <a:pt x="3911" y="1923"/>
                    <a:pt x="3886" y="1093"/>
                    <a:pt x="3545" y="451"/>
                  </a:cubicBezTo>
                  <a:cubicBezTo>
                    <a:pt x="3432" y="241"/>
                    <a:pt x="3257" y="37"/>
                    <a:pt x="3006" y="6"/>
                  </a:cubicBezTo>
                  <a:cubicBezTo>
                    <a:pt x="2983" y="2"/>
                    <a:pt x="2959" y="1"/>
                    <a:pt x="293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1099958" y="4550674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5" y="1"/>
                  </a:moveTo>
                  <a:cubicBezTo>
                    <a:pt x="1093" y="1"/>
                    <a:pt x="1091" y="2"/>
                    <a:pt x="1090" y="4"/>
                  </a:cubicBezTo>
                  <a:cubicBezTo>
                    <a:pt x="468" y="1407"/>
                    <a:pt x="0" y="3107"/>
                    <a:pt x="352" y="4642"/>
                  </a:cubicBezTo>
                  <a:cubicBezTo>
                    <a:pt x="450" y="5070"/>
                    <a:pt x="775" y="5580"/>
                    <a:pt x="1237" y="5580"/>
                  </a:cubicBezTo>
                  <a:cubicBezTo>
                    <a:pt x="1321" y="5580"/>
                    <a:pt x="1410" y="5563"/>
                    <a:pt x="1502" y="5525"/>
                  </a:cubicBezTo>
                  <a:cubicBezTo>
                    <a:pt x="1810" y="5401"/>
                    <a:pt x="2068" y="5081"/>
                    <a:pt x="2277" y="4835"/>
                  </a:cubicBezTo>
                  <a:cubicBezTo>
                    <a:pt x="2523" y="4544"/>
                    <a:pt x="2727" y="4232"/>
                    <a:pt x="2899" y="3893"/>
                  </a:cubicBezTo>
                  <a:cubicBezTo>
                    <a:pt x="2910" y="3871"/>
                    <a:pt x="2891" y="3851"/>
                    <a:pt x="2872" y="3851"/>
                  </a:cubicBezTo>
                  <a:cubicBezTo>
                    <a:pt x="2864" y="3851"/>
                    <a:pt x="2855" y="3855"/>
                    <a:pt x="2850" y="3864"/>
                  </a:cubicBezTo>
                  <a:cubicBezTo>
                    <a:pt x="2534" y="4389"/>
                    <a:pt x="2120" y="5012"/>
                    <a:pt x="1598" y="5352"/>
                  </a:cubicBezTo>
                  <a:cubicBezTo>
                    <a:pt x="1482" y="5427"/>
                    <a:pt x="1364" y="5460"/>
                    <a:pt x="1250" y="5460"/>
                  </a:cubicBezTo>
                  <a:cubicBezTo>
                    <a:pt x="975" y="5460"/>
                    <a:pt x="721" y="5269"/>
                    <a:pt x="581" y="5002"/>
                  </a:cubicBezTo>
                  <a:cubicBezTo>
                    <a:pt x="416" y="4686"/>
                    <a:pt x="371" y="4301"/>
                    <a:pt x="339" y="3952"/>
                  </a:cubicBezTo>
                  <a:cubicBezTo>
                    <a:pt x="215" y="2583"/>
                    <a:pt x="622" y="1272"/>
                    <a:pt x="1100" y="8"/>
                  </a:cubicBezTo>
                  <a:cubicBezTo>
                    <a:pt x="1102" y="4"/>
                    <a:pt x="1099" y="1"/>
                    <a:pt x="109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1322268" y="4387755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7" y="33"/>
                  </a:cubicBezTo>
                  <a:cubicBezTo>
                    <a:pt x="776" y="1427"/>
                    <a:pt x="507" y="2735"/>
                    <a:pt x="2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3" y="4045"/>
                  </a:cubicBezTo>
                  <a:cubicBezTo>
                    <a:pt x="573" y="2804"/>
                    <a:pt x="925" y="1397"/>
                    <a:pt x="954" y="33"/>
                  </a:cubicBezTo>
                  <a:cubicBezTo>
                    <a:pt x="955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1249960" y="4323741"/>
              <a:ext cx="78838" cy="53385"/>
            </a:xfrm>
            <a:custGeom>
              <a:avLst/>
              <a:gdLst/>
              <a:ahLst/>
              <a:cxnLst/>
              <a:rect l="l" t="t" r="r" b="b"/>
              <a:pathLst>
                <a:path w="1654" h="1120" extrusionOk="0">
                  <a:moveTo>
                    <a:pt x="1003" y="1"/>
                  </a:moveTo>
                  <a:cubicBezTo>
                    <a:pt x="837" y="1"/>
                    <a:pt x="699" y="129"/>
                    <a:pt x="577" y="229"/>
                  </a:cubicBezTo>
                  <a:cubicBezTo>
                    <a:pt x="354" y="414"/>
                    <a:pt x="165" y="626"/>
                    <a:pt x="3" y="864"/>
                  </a:cubicBezTo>
                  <a:cubicBezTo>
                    <a:pt x="1" y="867"/>
                    <a:pt x="4" y="872"/>
                    <a:pt x="7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6"/>
                    <a:pt x="479" y="279"/>
                    <a:pt x="771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7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4"/>
                    <a:pt x="1622" y="1103"/>
                  </a:cubicBezTo>
                  <a:cubicBezTo>
                    <a:pt x="1654" y="755"/>
                    <a:pt x="1472" y="40"/>
                    <a:pt x="1031" y="2"/>
                  </a:cubicBezTo>
                  <a:cubicBezTo>
                    <a:pt x="1022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1229893" y="4446907"/>
              <a:ext cx="59200" cy="139086"/>
            </a:xfrm>
            <a:custGeom>
              <a:avLst/>
              <a:gdLst/>
              <a:ahLst/>
              <a:cxnLst/>
              <a:rect l="l" t="t" r="r" b="b"/>
              <a:pathLst>
                <a:path w="1242" h="2918" extrusionOk="0">
                  <a:moveTo>
                    <a:pt x="1224" y="0"/>
                  </a:moveTo>
                  <a:cubicBezTo>
                    <a:pt x="1218" y="0"/>
                    <a:pt x="1212" y="3"/>
                    <a:pt x="1209" y="11"/>
                  </a:cubicBezTo>
                  <a:cubicBezTo>
                    <a:pt x="897" y="1023"/>
                    <a:pt x="514" y="1983"/>
                    <a:pt x="2" y="2913"/>
                  </a:cubicBezTo>
                  <a:cubicBezTo>
                    <a:pt x="1" y="2915"/>
                    <a:pt x="3" y="2918"/>
                    <a:pt x="6" y="2918"/>
                  </a:cubicBezTo>
                  <a:cubicBezTo>
                    <a:pt x="7" y="2918"/>
                    <a:pt x="8" y="2917"/>
                    <a:pt x="8" y="2916"/>
                  </a:cubicBezTo>
                  <a:cubicBezTo>
                    <a:pt x="557" y="2029"/>
                    <a:pt x="995" y="1036"/>
                    <a:pt x="1238" y="20"/>
                  </a:cubicBezTo>
                  <a:cubicBezTo>
                    <a:pt x="1242" y="8"/>
                    <a:pt x="1233" y="0"/>
                    <a:pt x="12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1161113" y="4612734"/>
              <a:ext cx="45139" cy="75263"/>
            </a:xfrm>
            <a:custGeom>
              <a:avLst/>
              <a:gdLst/>
              <a:ahLst/>
              <a:cxnLst/>
              <a:rect l="l" t="t" r="r" b="b"/>
              <a:pathLst>
                <a:path w="947" h="1579" extrusionOk="0">
                  <a:moveTo>
                    <a:pt x="262" y="1"/>
                  </a:moveTo>
                  <a:cubicBezTo>
                    <a:pt x="260" y="1"/>
                    <a:pt x="257" y="2"/>
                    <a:pt x="257" y="5"/>
                  </a:cubicBezTo>
                  <a:cubicBezTo>
                    <a:pt x="264" y="436"/>
                    <a:pt x="0" y="963"/>
                    <a:pt x="268" y="1362"/>
                  </a:cubicBezTo>
                  <a:cubicBezTo>
                    <a:pt x="356" y="1492"/>
                    <a:pt x="515" y="1578"/>
                    <a:pt x="667" y="1578"/>
                  </a:cubicBezTo>
                  <a:cubicBezTo>
                    <a:pt x="767" y="1578"/>
                    <a:pt x="864" y="1541"/>
                    <a:pt x="936" y="1456"/>
                  </a:cubicBezTo>
                  <a:cubicBezTo>
                    <a:pt x="946" y="1442"/>
                    <a:pt x="936" y="1427"/>
                    <a:pt x="923" y="1427"/>
                  </a:cubicBezTo>
                  <a:cubicBezTo>
                    <a:pt x="919" y="1427"/>
                    <a:pt x="915" y="1428"/>
                    <a:pt x="911" y="1431"/>
                  </a:cubicBezTo>
                  <a:cubicBezTo>
                    <a:pt x="834" y="1493"/>
                    <a:pt x="748" y="1522"/>
                    <a:pt x="663" y="1522"/>
                  </a:cubicBezTo>
                  <a:cubicBezTo>
                    <a:pt x="539" y="1522"/>
                    <a:pt x="418" y="1462"/>
                    <a:pt x="330" y="1358"/>
                  </a:cubicBezTo>
                  <a:cubicBezTo>
                    <a:pt x="208" y="1211"/>
                    <a:pt x="187" y="1007"/>
                    <a:pt x="194" y="824"/>
                  </a:cubicBezTo>
                  <a:cubicBezTo>
                    <a:pt x="206" y="549"/>
                    <a:pt x="282" y="284"/>
                    <a:pt x="267" y="5"/>
                  </a:cubicBezTo>
                  <a:cubicBezTo>
                    <a:pt x="267" y="2"/>
                    <a:pt x="265" y="1"/>
                    <a:pt x="26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1153820" y="4722077"/>
              <a:ext cx="78361" cy="52050"/>
            </a:xfrm>
            <a:custGeom>
              <a:avLst/>
              <a:gdLst/>
              <a:ahLst/>
              <a:cxnLst/>
              <a:rect l="l" t="t" r="r" b="b"/>
              <a:pathLst>
                <a:path w="1644" h="1092" extrusionOk="0">
                  <a:moveTo>
                    <a:pt x="1627" y="1"/>
                  </a:moveTo>
                  <a:cubicBezTo>
                    <a:pt x="1624" y="1"/>
                    <a:pt x="1621" y="2"/>
                    <a:pt x="1619" y="4"/>
                  </a:cubicBezTo>
                  <a:cubicBezTo>
                    <a:pt x="1149" y="471"/>
                    <a:pt x="683" y="964"/>
                    <a:pt x="2" y="1090"/>
                  </a:cubicBezTo>
                  <a:cubicBezTo>
                    <a:pt x="1" y="1090"/>
                    <a:pt x="1" y="1092"/>
                    <a:pt x="2" y="1092"/>
                  </a:cubicBezTo>
                  <a:cubicBezTo>
                    <a:pt x="678" y="1008"/>
                    <a:pt x="1200" y="508"/>
                    <a:pt x="1636" y="20"/>
                  </a:cubicBezTo>
                  <a:cubicBezTo>
                    <a:pt x="1643" y="12"/>
                    <a:pt x="1635" y="1"/>
                    <a:pt x="162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1285423" y="4422312"/>
              <a:ext cx="4528" cy="5672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48" y="1"/>
                  </a:moveTo>
                  <a:cubicBezTo>
                    <a:pt x="35" y="1"/>
                    <a:pt x="22" y="8"/>
                    <a:pt x="18" y="23"/>
                  </a:cubicBezTo>
                  <a:cubicBezTo>
                    <a:pt x="14" y="38"/>
                    <a:pt x="11" y="53"/>
                    <a:pt x="6" y="65"/>
                  </a:cubicBezTo>
                  <a:cubicBezTo>
                    <a:pt x="0" y="91"/>
                    <a:pt x="20" y="119"/>
                    <a:pt x="47" y="119"/>
                  </a:cubicBezTo>
                  <a:cubicBezTo>
                    <a:pt x="76" y="119"/>
                    <a:pt x="94" y="91"/>
                    <a:pt x="88" y="65"/>
                  </a:cubicBezTo>
                  <a:cubicBezTo>
                    <a:pt x="84" y="51"/>
                    <a:pt x="81" y="37"/>
                    <a:pt x="78" y="23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282420" y="4392712"/>
              <a:ext cx="11916" cy="10391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08" y="0"/>
                  </a:moveTo>
                  <a:cubicBezTo>
                    <a:pt x="82" y="0"/>
                    <a:pt x="51" y="15"/>
                    <a:pt x="33" y="32"/>
                  </a:cubicBezTo>
                  <a:cubicBezTo>
                    <a:pt x="15" y="51"/>
                    <a:pt x="0" y="82"/>
                    <a:pt x="1" y="109"/>
                  </a:cubicBezTo>
                  <a:cubicBezTo>
                    <a:pt x="3" y="138"/>
                    <a:pt x="12" y="167"/>
                    <a:pt x="33" y="187"/>
                  </a:cubicBezTo>
                  <a:cubicBezTo>
                    <a:pt x="52" y="203"/>
                    <a:pt x="77" y="218"/>
                    <a:pt x="103" y="218"/>
                  </a:cubicBezTo>
                  <a:cubicBezTo>
                    <a:pt x="105" y="218"/>
                    <a:pt x="108" y="218"/>
                    <a:pt x="110" y="217"/>
                  </a:cubicBezTo>
                  <a:cubicBezTo>
                    <a:pt x="127" y="216"/>
                    <a:pt x="143" y="216"/>
                    <a:pt x="161" y="213"/>
                  </a:cubicBezTo>
                  <a:cubicBezTo>
                    <a:pt x="184" y="208"/>
                    <a:pt x="202" y="195"/>
                    <a:pt x="219" y="180"/>
                  </a:cubicBezTo>
                  <a:cubicBezTo>
                    <a:pt x="236" y="164"/>
                    <a:pt x="249" y="132"/>
                    <a:pt x="247" y="109"/>
                  </a:cubicBezTo>
                  <a:cubicBezTo>
                    <a:pt x="246" y="83"/>
                    <a:pt x="239" y="57"/>
                    <a:pt x="219" y="38"/>
                  </a:cubicBezTo>
                  <a:cubicBezTo>
                    <a:pt x="202" y="23"/>
                    <a:pt x="182" y="11"/>
                    <a:pt x="161" y="6"/>
                  </a:cubicBezTo>
                  <a:cubicBezTo>
                    <a:pt x="145" y="2"/>
                    <a:pt x="127" y="2"/>
                    <a:pt x="110" y="1"/>
                  </a:cubicBezTo>
                  <a:cubicBezTo>
                    <a:pt x="109" y="1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325319" y="4399719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9" y="0"/>
                  </a:moveTo>
                  <a:cubicBezTo>
                    <a:pt x="1" y="0"/>
                    <a:pt x="1" y="105"/>
                    <a:pt x="69" y="105"/>
                  </a:cubicBezTo>
                  <a:cubicBezTo>
                    <a:pt x="136" y="105"/>
                    <a:pt x="137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1334041" y="4432083"/>
              <a:ext cx="10057" cy="9295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16" y="0"/>
                  </a:moveTo>
                  <a:cubicBezTo>
                    <a:pt x="115" y="0"/>
                    <a:pt x="114" y="0"/>
                    <a:pt x="113" y="1"/>
                  </a:cubicBezTo>
                  <a:cubicBezTo>
                    <a:pt x="81" y="2"/>
                    <a:pt x="51" y="17"/>
                    <a:pt x="32" y="42"/>
                  </a:cubicBezTo>
                  <a:cubicBezTo>
                    <a:pt x="14" y="54"/>
                    <a:pt x="1" y="76"/>
                    <a:pt x="2" y="97"/>
                  </a:cubicBezTo>
                  <a:cubicBezTo>
                    <a:pt x="4" y="120"/>
                    <a:pt x="15" y="141"/>
                    <a:pt x="33" y="152"/>
                  </a:cubicBezTo>
                  <a:cubicBezTo>
                    <a:pt x="52" y="177"/>
                    <a:pt x="82" y="194"/>
                    <a:pt x="112" y="194"/>
                  </a:cubicBezTo>
                  <a:cubicBezTo>
                    <a:pt x="137" y="194"/>
                    <a:pt x="163" y="184"/>
                    <a:pt x="180" y="165"/>
                  </a:cubicBezTo>
                  <a:cubicBezTo>
                    <a:pt x="198" y="148"/>
                    <a:pt x="210" y="121"/>
                    <a:pt x="209" y="97"/>
                  </a:cubicBezTo>
                  <a:cubicBezTo>
                    <a:pt x="208" y="72"/>
                    <a:pt x="199" y="46"/>
                    <a:pt x="181" y="29"/>
                  </a:cubicBezTo>
                  <a:cubicBezTo>
                    <a:pt x="163" y="13"/>
                    <a:pt x="139" y="0"/>
                    <a:pt x="1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1362450" y="4367735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8" y="0"/>
                    <a:pt x="36" y="4"/>
                    <a:pt x="27" y="13"/>
                  </a:cubicBezTo>
                  <a:cubicBezTo>
                    <a:pt x="12" y="27"/>
                    <a:pt x="6" y="42"/>
                    <a:pt x="5" y="63"/>
                  </a:cubicBezTo>
                  <a:cubicBezTo>
                    <a:pt x="4" y="72"/>
                    <a:pt x="4" y="81"/>
                    <a:pt x="4" y="90"/>
                  </a:cubicBezTo>
                  <a:cubicBezTo>
                    <a:pt x="1" y="120"/>
                    <a:pt x="30" y="147"/>
                    <a:pt x="58" y="147"/>
                  </a:cubicBezTo>
                  <a:cubicBezTo>
                    <a:pt x="58" y="147"/>
                    <a:pt x="59" y="147"/>
                    <a:pt x="59" y="147"/>
                  </a:cubicBezTo>
                  <a:cubicBezTo>
                    <a:pt x="88" y="145"/>
                    <a:pt x="119" y="121"/>
                    <a:pt x="116" y="90"/>
                  </a:cubicBezTo>
                  <a:cubicBezTo>
                    <a:pt x="115" y="83"/>
                    <a:pt x="114" y="72"/>
                    <a:pt x="114" y="63"/>
                  </a:cubicBezTo>
                  <a:cubicBezTo>
                    <a:pt x="111" y="42"/>
                    <a:pt x="105" y="27"/>
                    <a:pt x="91" y="13"/>
                  </a:cubicBezTo>
                  <a:cubicBezTo>
                    <a:pt x="82" y="4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1361449" y="4330318"/>
              <a:ext cx="7531" cy="5863"/>
            </a:xfrm>
            <a:custGeom>
              <a:avLst/>
              <a:gdLst/>
              <a:ahLst/>
              <a:cxnLst/>
              <a:rect l="l" t="t" r="r" b="b"/>
              <a:pathLst>
                <a:path w="158" h="123" extrusionOk="0">
                  <a:moveTo>
                    <a:pt x="79" y="1"/>
                  </a:moveTo>
                  <a:cubicBezTo>
                    <a:pt x="1" y="1"/>
                    <a:pt x="1" y="122"/>
                    <a:pt x="79" y="122"/>
                  </a:cubicBezTo>
                  <a:cubicBezTo>
                    <a:pt x="158" y="122"/>
                    <a:pt x="158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256204" y="4698292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4" y="1"/>
                  </a:moveTo>
                  <a:cubicBezTo>
                    <a:pt x="36" y="1"/>
                    <a:pt x="1" y="30"/>
                    <a:pt x="1" y="71"/>
                  </a:cubicBezTo>
                  <a:cubicBezTo>
                    <a:pt x="1" y="111"/>
                    <a:pt x="34" y="141"/>
                    <a:pt x="72" y="141"/>
                  </a:cubicBezTo>
                  <a:cubicBezTo>
                    <a:pt x="79" y="141"/>
                    <a:pt x="85" y="140"/>
                    <a:pt x="92" y="139"/>
                  </a:cubicBezTo>
                  <a:cubicBezTo>
                    <a:pt x="105" y="136"/>
                    <a:pt x="120" y="132"/>
                    <a:pt x="134" y="128"/>
                  </a:cubicBezTo>
                  <a:cubicBezTo>
                    <a:pt x="158" y="122"/>
                    <a:pt x="179" y="96"/>
                    <a:pt x="178" y="71"/>
                  </a:cubicBezTo>
                  <a:cubicBezTo>
                    <a:pt x="177" y="47"/>
                    <a:pt x="160" y="20"/>
                    <a:pt x="134" y="13"/>
                  </a:cubicBezTo>
                  <a:cubicBezTo>
                    <a:pt x="119" y="10"/>
                    <a:pt x="104" y="7"/>
                    <a:pt x="92" y="3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277320" y="4657729"/>
              <a:ext cx="7769" cy="6006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81" y="0"/>
                  </a:moveTo>
                  <a:cubicBezTo>
                    <a:pt x="1" y="0"/>
                    <a:pt x="1" y="126"/>
                    <a:pt x="81" y="126"/>
                  </a:cubicBezTo>
                  <a:cubicBezTo>
                    <a:pt x="163" y="126"/>
                    <a:pt x="163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297149" y="4626938"/>
              <a:ext cx="5005" cy="3051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74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63" y="0"/>
                    <a:pt x="53" y="0"/>
                    <a:pt x="44" y="2"/>
                  </a:cubicBezTo>
                  <a:cubicBezTo>
                    <a:pt x="36" y="3"/>
                    <a:pt x="29" y="7"/>
                    <a:pt x="21" y="10"/>
                  </a:cubicBezTo>
                  <a:cubicBezTo>
                    <a:pt x="0" y="18"/>
                    <a:pt x="0" y="44"/>
                    <a:pt x="21" y="54"/>
                  </a:cubicBezTo>
                  <a:cubicBezTo>
                    <a:pt x="29" y="57"/>
                    <a:pt x="36" y="60"/>
                    <a:pt x="44" y="62"/>
                  </a:cubicBezTo>
                  <a:cubicBezTo>
                    <a:pt x="48" y="63"/>
                    <a:pt x="53" y="64"/>
                    <a:pt x="58" y="64"/>
                  </a:cubicBezTo>
                  <a:cubicBezTo>
                    <a:pt x="63" y="64"/>
                    <a:pt x="68" y="63"/>
                    <a:pt x="72" y="63"/>
                  </a:cubicBezTo>
                  <a:cubicBezTo>
                    <a:pt x="89" y="63"/>
                    <a:pt x="105" y="48"/>
                    <a:pt x="105" y="31"/>
                  </a:cubicBezTo>
                  <a:cubicBezTo>
                    <a:pt x="104" y="16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218263" y="4662543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1"/>
                  </a:moveTo>
                  <a:cubicBezTo>
                    <a:pt x="27" y="1"/>
                    <a:pt x="0" y="25"/>
                    <a:pt x="1" y="54"/>
                  </a:cubicBezTo>
                  <a:cubicBezTo>
                    <a:pt x="2" y="83"/>
                    <a:pt x="25" y="108"/>
                    <a:pt x="55" y="108"/>
                  </a:cubicBezTo>
                  <a:cubicBezTo>
                    <a:pt x="68" y="108"/>
                    <a:pt x="80" y="107"/>
                    <a:pt x="93" y="106"/>
                  </a:cubicBezTo>
                  <a:cubicBezTo>
                    <a:pt x="107" y="102"/>
                    <a:pt x="119" y="95"/>
                    <a:pt x="130" y="85"/>
                  </a:cubicBezTo>
                  <a:cubicBezTo>
                    <a:pt x="146" y="66"/>
                    <a:pt x="146" y="41"/>
                    <a:pt x="130" y="24"/>
                  </a:cubicBezTo>
                  <a:cubicBezTo>
                    <a:pt x="119" y="13"/>
                    <a:pt x="108" y="6"/>
                    <a:pt x="93" y="3"/>
                  </a:cubicBezTo>
                  <a:cubicBezTo>
                    <a:pt x="80" y="1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234755" y="4640951"/>
              <a:ext cx="6673" cy="5195"/>
            </a:xfrm>
            <a:custGeom>
              <a:avLst/>
              <a:gdLst/>
              <a:ahLst/>
              <a:cxnLst/>
              <a:rect l="l" t="t" r="r" b="b"/>
              <a:pathLst>
                <a:path w="140" h="109" extrusionOk="0">
                  <a:moveTo>
                    <a:pt x="71" y="1"/>
                  </a:moveTo>
                  <a:cubicBezTo>
                    <a:pt x="3" y="1"/>
                    <a:pt x="1" y="108"/>
                    <a:pt x="71" y="108"/>
                  </a:cubicBezTo>
                  <a:cubicBezTo>
                    <a:pt x="140" y="108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134659" y="4740809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6" y="0"/>
                  </a:moveTo>
                  <a:cubicBezTo>
                    <a:pt x="33" y="0"/>
                    <a:pt x="23" y="6"/>
                    <a:pt x="14" y="14"/>
                  </a:cubicBezTo>
                  <a:cubicBezTo>
                    <a:pt x="3" y="23"/>
                    <a:pt x="1" y="37"/>
                    <a:pt x="1" y="51"/>
                  </a:cubicBezTo>
                  <a:lnTo>
                    <a:pt x="1" y="83"/>
                  </a:lnTo>
                  <a:cubicBezTo>
                    <a:pt x="1" y="106"/>
                    <a:pt x="22" y="129"/>
                    <a:pt x="47" y="129"/>
                  </a:cubicBezTo>
                  <a:cubicBezTo>
                    <a:pt x="72" y="127"/>
                    <a:pt x="93" y="109"/>
                    <a:pt x="93" y="83"/>
                  </a:cubicBezTo>
                  <a:cubicBezTo>
                    <a:pt x="91" y="74"/>
                    <a:pt x="91" y="63"/>
                    <a:pt x="91" y="53"/>
                  </a:cubicBezTo>
                  <a:cubicBezTo>
                    <a:pt x="91" y="40"/>
                    <a:pt x="89" y="30"/>
                    <a:pt x="80" y="19"/>
                  </a:cubicBezTo>
                  <a:cubicBezTo>
                    <a:pt x="73" y="9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129225" y="4705633"/>
              <a:ext cx="6625" cy="5148"/>
            </a:xfrm>
            <a:custGeom>
              <a:avLst/>
              <a:gdLst/>
              <a:ahLst/>
              <a:cxnLst/>
              <a:rect l="l" t="t" r="r" b="b"/>
              <a:pathLst>
                <a:path w="139" h="108" extrusionOk="0">
                  <a:moveTo>
                    <a:pt x="69" y="0"/>
                  </a:moveTo>
                  <a:cubicBezTo>
                    <a:pt x="1" y="0"/>
                    <a:pt x="1" y="107"/>
                    <a:pt x="69" y="107"/>
                  </a:cubicBezTo>
                  <a:cubicBezTo>
                    <a:pt x="137" y="107"/>
                    <a:pt x="139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3"/>
          <p:cNvGrpSpPr/>
          <p:nvPr/>
        </p:nvGrpSpPr>
        <p:grpSpPr>
          <a:xfrm rot="4255318" flipH="1">
            <a:off x="6043398" y="-334441"/>
            <a:ext cx="1287221" cy="1961280"/>
            <a:chOff x="2251545" y="3095652"/>
            <a:chExt cx="344809" cy="525316"/>
          </a:xfrm>
        </p:grpSpPr>
        <p:sp>
          <p:nvSpPr>
            <p:cNvPr id="852" name="Google Shape;852;p13"/>
            <p:cNvSpPr/>
            <p:nvPr/>
          </p:nvSpPr>
          <p:spPr>
            <a:xfrm>
              <a:off x="2271516" y="3095652"/>
              <a:ext cx="257486" cy="505535"/>
            </a:xfrm>
            <a:custGeom>
              <a:avLst/>
              <a:gdLst/>
              <a:ahLst/>
              <a:cxnLst/>
              <a:rect l="l" t="t" r="r" b="b"/>
              <a:pathLst>
                <a:path w="5402" h="10606" extrusionOk="0">
                  <a:moveTo>
                    <a:pt x="31" y="1"/>
                  </a:moveTo>
                  <a:cubicBezTo>
                    <a:pt x="14" y="1"/>
                    <a:pt x="1" y="23"/>
                    <a:pt x="17" y="37"/>
                  </a:cubicBezTo>
                  <a:cubicBezTo>
                    <a:pt x="824" y="811"/>
                    <a:pt x="1469" y="1684"/>
                    <a:pt x="1892" y="2726"/>
                  </a:cubicBezTo>
                  <a:cubicBezTo>
                    <a:pt x="2324" y="3789"/>
                    <a:pt x="2398" y="4896"/>
                    <a:pt x="2467" y="6028"/>
                  </a:cubicBezTo>
                  <a:cubicBezTo>
                    <a:pt x="2575" y="7789"/>
                    <a:pt x="3053" y="10270"/>
                    <a:pt x="5172" y="10603"/>
                  </a:cubicBezTo>
                  <a:cubicBezTo>
                    <a:pt x="5182" y="10605"/>
                    <a:pt x="5190" y="10605"/>
                    <a:pt x="5199" y="10605"/>
                  </a:cubicBezTo>
                  <a:cubicBezTo>
                    <a:pt x="5362" y="10605"/>
                    <a:pt x="5401" y="10354"/>
                    <a:pt x="5226" y="10315"/>
                  </a:cubicBezTo>
                  <a:cubicBezTo>
                    <a:pt x="2769" y="9786"/>
                    <a:pt x="2808" y="6792"/>
                    <a:pt x="2573" y="4839"/>
                  </a:cubicBezTo>
                  <a:cubicBezTo>
                    <a:pt x="2350" y="2972"/>
                    <a:pt x="1540" y="119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5015" y="3099465"/>
              <a:ext cx="301338" cy="439757"/>
            </a:xfrm>
            <a:custGeom>
              <a:avLst/>
              <a:gdLst/>
              <a:ahLst/>
              <a:cxnLst/>
              <a:rect l="l" t="t" r="r" b="b"/>
              <a:pathLst>
                <a:path w="6322" h="9226" extrusionOk="0">
                  <a:moveTo>
                    <a:pt x="21" y="1"/>
                  </a:moveTo>
                  <a:cubicBezTo>
                    <a:pt x="10" y="1"/>
                    <a:pt x="1" y="15"/>
                    <a:pt x="12" y="23"/>
                  </a:cubicBezTo>
                  <a:cubicBezTo>
                    <a:pt x="788" y="683"/>
                    <a:pt x="1486" y="1407"/>
                    <a:pt x="1970" y="2313"/>
                  </a:cubicBezTo>
                  <a:cubicBezTo>
                    <a:pt x="2483" y="3269"/>
                    <a:pt x="2744" y="4291"/>
                    <a:pt x="2850" y="5365"/>
                  </a:cubicBezTo>
                  <a:cubicBezTo>
                    <a:pt x="2938" y="6254"/>
                    <a:pt x="3050" y="7148"/>
                    <a:pt x="3667" y="7842"/>
                  </a:cubicBezTo>
                  <a:cubicBezTo>
                    <a:pt x="4286" y="8535"/>
                    <a:pt x="5230" y="8951"/>
                    <a:pt x="6102" y="9220"/>
                  </a:cubicBezTo>
                  <a:cubicBezTo>
                    <a:pt x="6115" y="9224"/>
                    <a:pt x="6128" y="9226"/>
                    <a:pt x="6139" y="9226"/>
                  </a:cubicBezTo>
                  <a:cubicBezTo>
                    <a:pt x="6267" y="9226"/>
                    <a:pt x="6321" y="9011"/>
                    <a:pt x="6189" y="8953"/>
                  </a:cubicBezTo>
                  <a:cubicBezTo>
                    <a:pt x="5250" y="8536"/>
                    <a:pt x="4192" y="8218"/>
                    <a:pt x="3610" y="7298"/>
                  </a:cubicBezTo>
                  <a:cubicBezTo>
                    <a:pt x="3083" y="6462"/>
                    <a:pt x="3141" y="5406"/>
                    <a:pt x="2943" y="4471"/>
                  </a:cubicBezTo>
                  <a:cubicBezTo>
                    <a:pt x="2575" y="2739"/>
                    <a:pt x="1512" y="1002"/>
                    <a:pt x="29" y="3"/>
                  </a:cubicBezTo>
                  <a:cubicBezTo>
                    <a:pt x="27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1679" y="3155948"/>
              <a:ext cx="128696" cy="463590"/>
            </a:xfrm>
            <a:custGeom>
              <a:avLst/>
              <a:gdLst/>
              <a:ahLst/>
              <a:cxnLst/>
              <a:rect l="l" t="t" r="r" b="b"/>
              <a:pathLst>
                <a:path w="2700" h="9726" extrusionOk="0">
                  <a:moveTo>
                    <a:pt x="20" y="0"/>
                  </a:moveTo>
                  <a:cubicBezTo>
                    <a:pt x="10" y="0"/>
                    <a:pt x="1" y="11"/>
                    <a:pt x="8" y="22"/>
                  </a:cubicBezTo>
                  <a:cubicBezTo>
                    <a:pt x="520" y="845"/>
                    <a:pt x="896" y="1726"/>
                    <a:pt x="1051" y="2686"/>
                  </a:cubicBezTo>
                  <a:cubicBezTo>
                    <a:pt x="1215" y="3703"/>
                    <a:pt x="1054" y="4685"/>
                    <a:pt x="917" y="5694"/>
                  </a:cubicBezTo>
                  <a:cubicBezTo>
                    <a:pt x="800" y="6548"/>
                    <a:pt x="745" y="7430"/>
                    <a:pt x="1054" y="8251"/>
                  </a:cubicBezTo>
                  <a:cubicBezTo>
                    <a:pt x="1283" y="8863"/>
                    <a:pt x="1818" y="9676"/>
                    <a:pt x="2543" y="9725"/>
                  </a:cubicBezTo>
                  <a:cubicBezTo>
                    <a:pt x="2546" y="9726"/>
                    <a:pt x="2549" y="9726"/>
                    <a:pt x="2552" y="9726"/>
                  </a:cubicBezTo>
                  <a:cubicBezTo>
                    <a:pt x="2660" y="9726"/>
                    <a:pt x="2699" y="9598"/>
                    <a:pt x="2604" y="9538"/>
                  </a:cubicBezTo>
                  <a:cubicBezTo>
                    <a:pt x="2206" y="9280"/>
                    <a:pt x="1862" y="9109"/>
                    <a:pt x="1592" y="8693"/>
                  </a:cubicBezTo>
                  <a:cubicBezTo>
                    <a:pt x="1338" y="8302"/>
                    <a:pt x="1187" y="7843"/>
                    <a:pt x="1129" y="7382"/>
                  </a:cubicBezTo>
                  <a:cubicBezTo>
                    <a:pt x="1008" y="6410"/>
                    <a:pt x="1260" y="5435"/>
                    <a:pt x="1333" y="4471"/>
                  </a:cubicBezTo>
                  <a:cubicBezTo>
                    <a:pt x="1453" y="2888"/>
                    <a:pt x="1037" y="1255"/>
                    <a:pt x="32" y="6"/>
                  </a:cubicBezTo>
                  <a:cubicBezTo>
                    <a:pt x="29" y="2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2257884" y="3158999"/>
              <a:ext cx="53242" cy="284417"/>
            </a:xfrm>
            <a:custGeom>
              <a:avLst/>
              <a:gdLst/>
              <a:ahLst/>
              <a:cxnLst/>
              <a:rect l="l" t="t" r="r" b="b"/>
              <a:pathLst>
                <a:path w="1117" h="5967" extrusionOk="0">
                  <a:moveTo>
                    <a:pt x="106" y="1"/>
                  </a:moveTo>
                  <a:cubicBezTo>
                    <a:pt x="99" y="1"/>
                    <a:pt x="92" y="10"/>
                    <a:pt x="98" y="17"/>
                  </a:cubicBezTo>
                  <a:cubicBezTo>
                    <a:pt x="759" y="905"/>
                    <a:pt x="1068" y="1979"/>
                    <a:pt x="888" y="3082"/>
                  </a:cubicBezTo>
                  <a:cubicBezTo>
                    <a:pt x="796" y="3643"/>
                    <a:pt x="544" y="4098"/>
                    <a:pt x="305" y="4602"/>
                  </a:cubicBezTo>
                  <a:cubicBezTo>
                    <a:pt x="107" y="5019"/>
                    <a:pt x="0" y="5470"/>
                    <a:pt x="133" y="5921"/>
                  </a:cubicBezTo>
                  <a:cubicBezTo>
                    <a:pt x="143" y="5951"/>
                    <a:pt x="173" y="5966"/>
                    <a:pt x="202" y="5966"/>
                  </a:cubicBezTo>
                  <a:cubicBezTo>
                    <a:pt x="233" y="5966"/>
                    <a:pt x="264" y="5949"/>
                    <a:pt x="266" y="5913"/>
                  </a:cubicBezTo>
                  <a:cubicBezTo>
                    <a:pt x="293" y="5537"/>
                    <a:pt x="312" y="5187"/>
                    <a:pt x="460" y="4834"/>
                  </a:cubicBezTo>
                  <a:cubicBezTo>
                    <a:pt x="567" y="4579"/>
                    <a:pt x="713" y="4343"/>
                    <a:pt x="821" y="4088"/>
                  </a:cubicBezTo>
                  <a:cubicBezTo>
                    <a:pt x="1010" y="3638"/>
                    <a:pt x="1104" y="3154"/>
                    <a:pt x="1108" y="2665"/>
                  </a:cubicBezTo>
                  <a:cubicBezTo>
                    <a:pt x="1116" y="1697"/>
                    <a:pt x="779" y="714"/>
                    <a:pt x="113" y="4"/>
                  </a:cubicBezTo>
                  <a:cubicBezTo>
                    <a:pt x="111" y="2"/>
                    <a:pt x="109" y="1"/>
                    <a:pt x="1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2422519" y="3434407"/>
              <a:ext cx="72355" cy="104386"/>
            </a:xfrm>
            <a:custGeom>
              <a:avLst/>
              <a:gdLst/>
              <a:ahLst/>
              <a:cxnLst/>
              <a:rect l="l" t="t" r="r" b="b"/>
              <a:pathLst>
                <a:path w="1518" h="2190" extrusionOk="0">
                  <a:moveTo>
                    <a:pt x="17" y="0"/>
                  </a:moveTo>
                  <a:cubicBezTo>
                    <a:pt x="8" y="0"/>
                    <a:pt x="0" y="6"/>
                    <a:pt x="1" y="17"/>
                  </a:cubicBezTo>
                  <a:cubicBezTo>
                    <a:pt x="65" y="937"/>
                    <a:pt x="587" y="1721"/>
                    <a:pt x="1377" y="2179"/>
                  </a:cubicBezTo>
                  <a:cubicBezTo>
                    <a:pt x="1390" y="2187"/>
                    <a:pt x="1402" y="2190"/>
                    <a:pt x="1414" y="2190"/>
                  </a:cubicBezTo>
                  <a:cubicBezTo>
                    <a:pt x="1479" y="2190"/>
                    <a:pt x="1518" y="2082"/>
                    <a:pt x="1444" y="2041"/>
                  </a:cubicBezTo>
                  <a:cubicBezTo>
                    <a:pt x="682" y="1611"/>
                    <a:pt x="189" y="871"/>
                    <a:pt x="35" y="15"/>
                  </a:cubicBezTo>
                  <a:cubicBezTo>
                    <a:pt x="33" y="5"/>
                    <a:pt x="25" y="0"/>
                    <a:pt x="1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2520089" y="3552283"/>
              <a:ext cx="14395" cy="12631"/>
            </a:xfrm>
            <a:custGeom>
              <a:avLst/>
              <a:gdLst/>
              <a:ahLst/>
              <a:cxnLst/>
              <a:rect l="l" t="t" r="r" b="b"/>
              <a:pathLst>
                <a:path w="302" h="265" extrusionOk="0">
                  <a:moveTo>
                    <a:pt x="134" y="0"/>
                  </a:moveTo>
                  <a:cubicBezTo>
                    <a:pt x="118" y="0"/>
                    <a:pt x="103" y="3"/>
                    <a:pt x="90" y="8"/>
                  </a:cubicBezTo>
                  <a:cubicBezTo>
                    <a:pt x="62" y="18"/>
                    <a:pt x="31" y="43"/>
                    <a:pt x="19" y="72"/>
                  </a:cubicBezTo>
                  <a:cubicBezTo>
                    <a:pt x="6" y="102"/>
                    <a:pt x="0" y="136"/>
                    <a:pt x="14" y="168"/>
                  </a:cubicBezTo>
                  <a:cubicBezTo>
                    <a:pt x="26" y="197"/>
                    <a:pt x="46" y="230"/>
                    <a:pt x="78" y="240"/>
                  </a:cubicBezTo>
                  <a:cubicBezTo>
                    <a:pt x="101" y="247"/>
                    <a:pt x="126" y="259"/>
                    <a:pt x="151" y="262"/>
                  </a:cubicBezTo>
                  <a:cubicBezTo>
                    <a:pt x="160" y="264"/>
                    <a:pt x="169" y="264"/>
                    <a:pt x="178" y="264"/>
                  </a:cubicBezTo>
                  <a:cubicBezTo>
                    <a:pt x="188" y="264"/>
                    <a:pt x="198" y="263"/>
                    <a:pt x="209" y="261"/>
                  </a:cubicBezTo>
                  <a:cubicBezTo>
                    <a:pt x="241" y="255"/>
                    <a:pt x="274" y="233"/>
                    <a:pt x="287" y="201"/>
                  </a:cubicBezTo>
                  <a:cubicBezTo>
                    <a:pt x="299" y="173"/>
                    <a:pt x="302" y="144"/>
                    <a:pt x="292" y="114"/>
                  </a:cubicBezTo>
                  <a:cubicBezTo>
                    <a:pt x="284" y="92"/>
                    <a:pt x="271" y="74"/>
                    <a:pt x="253" y="57"/>
                  </a:cubicBezTo>
                  <a:cubicBezTo>
                    <a:pt x="235" y="39"/>
                    <a:pt x="210" y="25"/>
                    <a:pt x="188" y="13"/>
                  </a:cubicBezTo>
                  <a:cubicBezTo>
                    <a:pt x="173" y="4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365512" y="3461671"/>
              <a:ext cx="9533" cy="16158"/>
            </a:xfrm>
            <a:custGeom>
              <a:avLst/>
              <a:gdLst/>
              <a:ahLst/>
              <a:cxnLst/>
              <a:rect l="l" t="t" r="r" b="b"/>
              <a:pathLst>
                <a:path w="200" h="339" extrusionOk="0">
                  <a:moveTo>
                    <a:pt x="101" y="1"/>
                  </a:moveTo>
                  <a:cubicBezTo>
                    <a:pt x="98" y="1"/>
                    <a:pt x="95" y="1"/>
                    <a:pt x="92" y="1"/>
                  </a:cubicBezTo>
                  <a:cubicBezTo>
                    <a:pt x="36" y="9"/>
                    <a:pt x="3" y="52"/>
                    <a:pt x="2" y="106"/>
                  </a:cubicBezTo>
                  <a:cubicBezTo>
                    <a:pt x="2" y="122"/>
                    <a:pt x="0" y="136"/>
                    <a:pt x="2" y="151"/>
                  </a:cubicBezTo>
                  <a:cubicBezTo>
                    <a:pt x="3" y="158"/>
                    <a:pt x="3" y="166"/>
                    <a:pt x="4" y="173"/>
                  </a:cubicBezTo>
                  <a:cubicBezTo>
                    <a:pt x="7" y="190"/>
                    <a:pt x="11" y="205"/>
                    <a:pt x="20" y="219"/>
                  </a:cubicBezTo>
                  <a:cubicBezTo>
                    <a:pt x="19" y="217"/>
                    <a:pt x="18" y="216"/>
                    <a:pt x="17" y="216"/>
                  </a:cubicBezTo>
                  <a:lnTo>
                    <a:pt x="17" y="216"/>
                  </a:lnTo>
                  <a:cubicBezTo>
                    <a:pt x="16" y="216"/>
                    <a:pt x="17" y="220"/>
                    <a:pt x="20" y="226"/>
                  </a:cubicBezTo>
                  <a:cubicBezTo>
                    <a:pt x="21" y="234"/>
                    <a:pt x="24" y="241"/>
                    <a:pt x="25" y="248"/>
                  </a:cubicBezTo>
                  <a:cubicBezTo>
                    <a:pt x="30" y="262"/>
                    <a:pt x="34" y="276"/>
                    <a:pt x="39" y="288"/>
                  </a:cubicBezTo>
                  <a:cubicBezTo>
                    <a:pt x="49" y="320"/>
                    <a:pt x="75" y="339"/>
                    <a:pt x="104" y="339"/>
                  </a:cubicBezTo>
                  <a:cubicBezTo>
                    <a:pt x="105" y="339"/>
                    <a:pt x="107" y="339"/>
                    <a:pt x="108" y="338"/>
                  </a:cubicBezTo>
                  <a:cubicBezTo>
                    <a:pt x="140" y="335"/>
                    <a:pt x="160" y="312"/>
                    <a:pt x="170" y="283"/>
                  </a:cubicBezTo>
                  <a:cubicBezTo>
                    <a:pt x="174" y="268"/>
                    <a:pt x="178" y="255"/>
                    <a:pt x="181" y="240"/>
                  </a:cubicBezTo>
                  <a:cubicBezTo>
                    <a:pt x="182" y="232"/>
                    <a:pt x="183" y="225"/>
                    <a:pt x="186" y="218"/>
                  </a:cubicBezTo>
                  <a:cubicBezTo>
                    <a:pt x="186" y="210"/>
                    <a:pt x="187" y="206"/>
                    <a:pt x="187" y="206"/>
                  </a:cubicBezTo>
                  <a:cubicBezTo>
                    <a:pt x="188" y="206"/>
                    <a:pt x="188" y="207"/>
                    <a:pt x="188" y="210"/>
                  </a:cubicBezTo>
                  <a:cubicBezTo>
                    <a:pt x="199" y="171"/>
                    <a:pt x="199" y="132"/>
                    <a:pt x="197" y="92"/>
                  </a:cubicBezTo>
                  <a:cubicBezTo>
                    <a:pt x="194" y="44"/>
                    <a:pt x="149" y="1"/>
                    <a:pt x="1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2370946" y="3524303"/>
              <a:ext cx="17112" cy="13156"/>
            </a:xfrm>
            <a:custGeom>
              <a:avLst/>
              <a:gdLst/>
              <a:ahLst/>
              <a:cxnLst/>
              <a:rect l="l" t="t" r="r" b="b"/>
              <a:pathLst>
                <a:path w="359" h="276" extrusionOk="0">
                  <a:moveTo>
                    <a:pt x="171" y="0"/>
                  </a:moveTo>
                  <a:cubicBezTo>
                    <a:pt x="125" y="0"/>
                    <a:pt x="80" y="23"/>
                    <a:pt x="53" y="76"/>
                  </a:cubicBezTo>
                  <a:cubicBezTo>
                    <a:pt x="0" y="185"/>
                    <a:pt x="95" y="275"/>
                    <a:pt x="187" y="275"/>
                  </a:cubicBezTo>
                  <a:cubicBezTo>
                    <a:pt x="234" y="275"/>
                    <a:pt x="279" y="253"/>
                    <a:pt x="306" y="199"/>
                  </a:cubicBezTo>
                  <a:cubicBezTo>
                    <a:pt x="358" y="91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2399926" y="3566916"/>
              <a:ext cx="63013" cy="54052"/>
            </a:xfrm>
            <a:custGeom>
              <a:avLst/>
              <a:gdLst/>
              <a:ahLst/>
              <a:cxnLst/>
              <a:rect l="l" t="t" r="r" b="b"/>
              <a:pathLst>
                <a:path w="1322" h="1134" extrusionOk="0">
                  <a:moveTo>
                    <a:pt x="45" y="0"/>
                  </a:moveTo>
                  <a:cubicBezTo>
                    <a:pt x="23" y="0"/>
                    <a:pt x="1" y="29"/>
                    <a:pt x="15" y="51"/>
                  </a:cubicBezTo>
                  <a:cubicBezTo>
                    <a:pt x="308" y="482"/>
                    <a:pt x="756" y="974"/>
                    <a:pt x="1269" y="1132"/>
                  </a:cubicBezTo>
                  <a:cubicBezTo>
                    <a:pt x="1273" y="1133"/>
                    <a:pt x="1276" y="1133"/>
                    <a:pt x="1279" y="1133"/>
                  </a:cubicBezTo>
                  <a:cubicBezTo>
                    <a:pt x="1308" y="1133"/>
                    <a:pt x="1322" y="1090"/>
                    <a:pt x="1300" y="1069"/>
                  </a:cubicBezTo>
                  <a:cubicBezTo>
                    <a:pt x="1097" y="888"/>
                    <a:pt x="852" y="762"/>
                    <a:pt x="643" y="584"/>
                  </a:cubicBezTo>
                  <a:cubicBezTo>
                    <a:pt x="437" y="407"/>
                    <a:pt x="245" y="213"/>
                    <a:pt x="64" y="10"/>
                  </a:cubicBezTo>
                  <a:cubicBezTo>
                    <a:pt x="59" y="3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2278714" y="3372824"/>
              <a:ext cx="43709" cy="187085"/>
            </a:xfrm>
            <a:custGeom>
              <a:avLst/>
              <a:gdLst/>
              <a:ahLst/>
              <a:cxnLst/>
              <a:rect l="l" t="t" r="r" b="b"/>
              <a:pathLst>
                <a:path w="917" h="3925" extrusionOk="0">
                  <a:moveTo>
                    <a:pt x="896" y="0"/>
                  </a:moveTo>
                  <a:cubicBezTo>
                    <a:pt x="891" y="0"/>
                    <a:pt x="886" y="3"/>
                    <a:pt x="883" y="9"/>
                  </a:cubicBezTo>
                  <a:cubicBezTo>
                    <a:pt x="590" y="666"/>
                    <a:pt x="323" y="1341"/>
                    <a:pt x="189" y="2052"/>
                  </a:cubicBezTo>
                  <a:cubicBezTo>
                    <a:pt x="86" y="2602"/>
                    <a:pt x="1" y="3417"/>
                    <a:pt x="354" y="3898"/>
                  </a:cubicBezTo>
                  <a:cubicBezTo>
                    <a:pt x="367" y="3916"/>
                    <a:pt x="387" y="3924"/>
                    <a:pt x="406" y="3924"/>
                  </a:cubicBezTo>
                  <a:cubicBezTo>
                    <a:pt x="439" y="3924"/>
                    <a:pt x="472" y="3900"/>
                    <a:pt x="468" y="3859"/>
                  </a:cubicBezTo>
                  <a:cubicBezTo>
                    <a:pt x="433" y="3538"/>
                    <a:pt x="306" y="3239"/>
                    <a:pt x="283" y="2911"/>
                  </a:cubicBezTo>
                  <a:cubicBezTo>
                    <a:pt x="260" y="2591"/>
                    <a:pt x="281" y="2269"/>
                    <a:pt x="336" y="1952"/>
                  </a:cubicBezTo>
                  <a:cubicBezTo>
                    <a:pt x="445" y="1288"/>
                    <a:pt x="684" y="653"/>
                    <a:pt x="913" y="24"/>
                  </a:cubicBezTo>
                  <a:cubicBezTo>
                    <a:pt x="917" y="11"/>
                    <a:pt x="906" y="0"/>
                    <a:pt x="8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2304739" y="3584981"/>
              <a:ext cx="12155" cy="9390"/>
            </a:xfrm>
            <a:custGeom>
              <a:avLst/>
              <a:gdLst/>
              <a:ahLst/>
              <a:cxnLst/>
              <a:rect l="l" t="t" r="r" b="b"/>
              <a:pathLst>
                <a:path w="255" h="197" extrusionOk="0">
                  <a:moveTo>
                    <a:pt x="121" y="1"/>
                  </a:moveTo>
                  <a:cubicBezTo>
                    <a:pt x="89" y="1"/>
                    <a:pt x="57" y="16"/>
                    <a:pt x="38" y="54"/>
                  </a:cubicBezTo>
                  <a:cubicBezTo>
                    <a:pt x="0" y="132"/>
                    <a:pt x="68" y="196"/>
                    <a:pt x="134" y="196"/>
                  </a:cubicBezTo>
                  <a:cubicBezTo>
                    <a:pt x="166" y="196"/>
                    <a:pt x="198" y="180"/>
                    <a:pt x="217" y="142"/>
                  </a:cubicBezTo>
                  <a:cubicBezTo>
                    <a:pt x="255" y="6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2251545" y="3474875"/>
              <a:ext cx="9867" cy="10582"/>
            </a:xfrm>
            <a:custGeom>
              <a:avLst/>
              <a:gdLst/>
              <a:ahLst/>
              <a:cxnLst/>
              <a:rect l="l" t="t" r="r" b="b"/>
              <a:pathLst>
                <a:path w="207" h="222" extrusionOk="0">
                  <a:moveTo>
                    <a:pt x="104" y="0"/>
                  </a:moveTo>
                  <a:cubicBezTo>
                    <a:pt x="63" y="0"/>
                    <a:pt x="25" y="29"/>
                    <a:pt x="18" y="72"/>
                  </a:cubicBezTo>
                  <a:cubicBezTo>
                    <a:pt x="14" y="95"/>
                    <a:pt x="9" y="120"/>
                    <a:pt x="6" y="143"/>
                  </a:cubicBezTo>
                  <a:cubicBezTo>
                    <a:pt x="0" y="171"/>
                    <a:pt x="14" y="204"/>
                    <a:pt x="42" y="215"/>
                  </a:cubicBezTo>
                  <a:cubicBezTo>
                    <a:pt x="51" y="220"/>
                    <a:pt x="61" y="222"/>
                    <a:pt x="71" y="222"/>
                  </a:cubicBezTo>
                  <a:cubicBezTo>
                    <a:pt x="89" y="222"/>
                    <a:pt x="107" y="214"/>
                    <a:pt x="121" y="200"/>
                  </a:cubicBezTo>
                  <a:cubicBezTo>
                    <a:pt x="136" y="182"/>
                    <a:pt x="153" y="163"/>
                    <a:pt x="169" y="145"/>
                  </a:cubicBezTo>
                  <a:cubicBezTo>
                    <a:pt x="206" y="103"/>
                    <a:pt x="192" y="33"/>
                    <a:pt x="142" y="9"/>
                  </a:cubicBezTo>
                  <a:cubicBezTo>
                    <a:pt x="129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13"/>
          <p:cNvGrpSpPr/>
          <p:nvPr/>
        </p:nvGrpSpPr>
        <p:grpSpPr>
          <a:xfrm rot="-5976326">
            <a:off x="1273201" y="3490420"/>
            <a:ext cx="1495818" cy="2834400"/>
            <a:chOff x="177688" y="2854372"/>
            <a:chExt cx="568167" cy="1076609"/>
          </a:xfrm>
        </p:grpSpPr>
        <p:sp>
          <p:nvSpPr>
            <p:cNvPr id="865" name="Google Shape;865;p13"/>
            <p:cNvSpPr/>
            <p:nvPr/>
          </p:nvSpPr>
          <p:spPr>
            <a:xfrm>
              <a:off x="662632" y="3784363"/>
              <a:ext cx="69448" cy="70449"/>
            </a:xfrm>
            <a:custGeom>
              <a:avLst/>
              <a:gdLst/>
              <a:ahLst/>
              <a:cxnLst/>
              <a:rect l="l" t="t" r="r" b="b"/>
              <a:pathLst>
                <a:path w="1457" h="1478" extrusionOk="0">
                  <a:moveTo>
                    <a:pt x="687" y="0"/>
                  </a:moveTo>
                  <a:cubicBezTo>
                    <a:pt x="559" y="0"/>
                    <a:pt x="433" y="32"/>
                    <a:pt x="321" y="105"/>
                  </a:cubicBezTo>
                  <a:cubicBezTo>
                    <a:pt x="174" y="197"/>
                    <a:pt x="63" y="358"/>
                    <a:pt x="26" y="529"/>
                  </a:cubicBezTo>
                  <a:cubicBezTo>
                    <a:pt x="0" y="645"/>
                    <a:pt x="6" y="759"/>
                    <a:pt x="40" y="872"/>
                  </a:cubicBezTo>
                  <a:cubicBezTo>
                    <a:pt x="78" y="991"/>
                    <a:pt x="142" y="1091"/>
                    <a:pt x="234" y="1175"/>
                  </a:cubicBezTo>
                  <a:cubicBezTo>
                    <a:pt x="279" y="1225"/>
                    <a:pt x="326" y="1272"/>
                    <a:pt x="372" y="1320"/>
                  </a:cubicBezTo>
                  <a:cubicBezTo>
                    <a:pt x="418" y="1352"/>
                    <a:pt x="462" y="1382"/>
                    <a:pt x="508" y="1414"/>
                  </a:cubicBezTo>
                  <a:cubicBezTo>
                    <a:pt x="581" y="1453"/>
                    <a:pt x="660" y="1474"/>
                    <a:pt x="743" y="1474"/>
                  </a:cubicBezTo>
                  <a:cubicBezTo>
                    <a:pt x="764" y="1476"/>
                    <a:pt x="786" y="1477"/>
                    <a:pt x="809" y="1477"/>
                  </a:cubicBezTo>
                  <a:cubicBezTo>
                    <a:pt x="925" y="1477"/>
                    <a:pt x="1045" y="1449"/>
                    <a:pt x="1140" y="1382"/>
                  </a:cubicBezTo>
                  <a:cubicBezTo>
                    <a:pt x="1232" y="1316"/>
                    <a:pt x="1308" y="1233"/>
                    <a:pt x="1362" y="1136"/>
                  </a:cubicBezTo>
                  <a:cubicBezTo>
                    <a:pt x="1434" y="1010"/>
                    <a:pt x="1457" y="794"/>
                    <a:pt x="1403" y="660"/>
                  </a:cubicBezTo>
                  <a:cubicBezTo>
                    <a:pt x="1378" y="597"/>
                    <a:pt x="1354" y="534"/>
                    <a:pt x="1329" y="472"/>
                  </a:cubicBezTo>
                  <a:cubicBezTo>
                    <a:pt x="1291" y="354"/>
                    <a:pt x="1226" y="254"/>
                    <a:pt x="1135" y="170"/>
                  </a:cubicBezTo>
                  <a:cubicBezTo>
                    <a:pt x="1046" y="91"/>
                    <a:pt x="944" y="39"/>
                    <a:pt x="828" y="13"/>
                  </a:cubicBezTo>
                  <a:cubicBezTo>
                    <a:pt x="781" y="5"/>
                    <a:pt x="734" y="0"/>
                    <a:pt x="6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698238" y="3668919"/>
              <a:ext cx="47617" cy="48761"/>
            </a:xfrm>
            <a:custGeom>
              <a:avLst/>
              <a:gdLst/>
              <a:ahLst/>
              <a:cxnLst/>
              <a:rect l="l" t="t" r="r" b="b"/>
              <a:pathLst>
                <a:path w="999" h="1023" extrusionOk="0">
                  <a:moveTo>
                    <a:pt x="461" y="0"/>
                  </a:moveTo>
                  <a:cubicBezTo>
                    <a:pt x="372" y="0"/>
                    <a:pt x="279" y="24"/>
                    <a:pt x="211" y="72"/>
                  </a:cubicBezTo>
                  <a:cubicBezTo>
                    <a:pt x="113" y="138"/>
                    <a:pt x="32" y="237"/>
                    <a:pt x="11" y="357"/>
                  </a:cubicBezTo>
                  <a:cubicBezTo>
                    <a:pt x="7" y="397"/>
                    <a:pt x="5" y="434"/>
                    <a:pt x="1" y="473"/>
                  </a:cubicBezTo>
                  <a:cubicBezTo>
                    <a:pt x="5" y="556"/>
                    <a:pt x="28" y="632"/>
                    <a:pt x="73" y="701"/>
                  </a:cubicBezTo>
                  <a:cubicBezTo>
                    <a:pt x="90" y="737"/>
                    <a:pt x="108" y="771"/>
                    <a:pt x="125" y="807"/>
                  </a:cubicBezTo>
                  <a:cubicBezTo>
                    <a:pt x="158" y="864"/>
                    <a:pt x="202" y="906"/>
                    <a:pt x="257" y="938"/>
                  </a:cubicBezTo>
                  <a:cubicBezTo>
                    <a:pt x="304" y="978"/>
                    <a:pt x="359" y="1002"/>
                    <a:pt x="421" y="1012"/>
                  </a:cubicBezTo>
                  <a:cubicBezTo>
                    <a:pt x="451" y="1019"/>
                    <a:pt x="484" y="1022"/>
                    <a:pt x="518" y="1022"/>
                  </a:cubicBezTo>
                  <a:cubicBezTo>
                    <a:pt x="609" y="1022"/>
                    <a:pt x="704" y="998"/>
                    <a:pt x="774" y="948"/>
                  </a:cubicBezTo>
                  <a:cubicBezTo>
                    <a:pt x="874" y="878"/>
                    <a:pt x="958" y="777"/>
                    <a:pt x="980" y="654"/>
                  </a:cubicBezTo>
                  <a:cubicBezTo>
                    <a:pt x="999" y="539"/>
                    <a:pt x="992" y="397"/>
                    <a:pt x="915" y="300"/>
                  </a:cubicBezTo>
                  <a:cubicBezTo>
                    <a:pt x="891" y="271"/>
                    <a:pt x="867" y="240"/>
                    <a:pt x="841" y="209"/>
                  </a:cubicBezTo>
                  <a:cubicBezTo>
                    <a:pt x="810" y="156"/>
                    <a:pt x="767" y="112"/>
                    <a:pt x="714" y="83"/>
                  </a:cubicBezTo>
                  <a:cubicBezTo>
                    <a:pt x="668" y="44"/>
                    <a:pt x="614" y="21"/>
                    <a:pt x="556" y="10"/>
                  </a:cubicBezTo>
                  <a:cubicBezTo>
                    <a:pt x="526" y="4"/>
                    <a:pt x="494" y="0"/>
                    <a:pt x="46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671116" y="3564771"/>
              <a:ext cx="63013" cy="69114"/>
            </a:xfrm>
            <a:custGeom>
              <a:avLst/>
              <a:gdLst/>
              <a:ahLst/>
              <a:cxnLst/>
              <a:rect l="l" t="t" r="r" b="b"/>
              <a:pathLst>
                <a:path w="1322" h="1450" extrusionOk="0">
                  <a:moveTo>
                    <a:pt x="669" y="0"/>
                  </a:moveTo>
                  <a:cubicBezTo>
                    <a:pt x="559" y="5"/>
                    <a:pt x="459" y="37"/>
                    <a:pt x="366" y="97"/>
                  </a:cubicBezTo>
                  <a:cubicBezTo>
                    <a:pt x="360" y="100"/>
                    <a:pt x="354" y="103"/>
                    <a:pt x="349" y="107"/>
                  </a:cubicBezTo>
                  <a:cubicBezTo>
                    <a:pt x="274" y="150"/>
                    <a:pt x="216" y="208"/>
                    <a:pt x="174" y="284"/>
                  </a:cubicBezTo>
                  <a:cubicBezTo>
                    <a:pt x="155" y="306"/>
                    <a:pt x="140" y="331"/>
                    <a:pt x="125" y="357"/>
                  </a:cubicBezTo>
                  <a:cubicBezTo>
                    <a:pt x="93" y="418"/>
                    <a:pt x="67" y="489"/>
                    <a:pt x="51" y="552"/>
                  </a:cubicBezTo>
                  <a:cubicBezTo>
                    <a:pt x="40" y="589"/>
                    <a:pt x="31" y="628"/>
                    <a:pt x="21" y="668"/>
                  </a:cubicBezTo>
                  <a:cubicBezTo>
                    <a:pt x="0" y="752"/>
                    <a:pt x="0" y="834"/>
                    <a:pt x="21" y="915"/>
                  </a:cubicBezTo>
                  <a:cubicBezTo>
                    <a:pt x="30" y="1002"/>
                    <a:pt x="58" y="1081"/>
                    <a:pt x="109" y="1155"/>
                  </a:cubicBezTo>
                  <a:cubicBezTo>
                    <a:pt x="155" y="1232"/>
                    <a:pt x="215" y="1291"/>
                    <a:pt x="291" y="1334"/>
                  </a:cubicBezTo>
                  <a:cubicBezTo>
                    <a:pt x="356" y="1387"/>
                    <a:pt x="431" y="1422"/>
                    <a:pt x="516" y="1437"/>
                  </a:cubicBezTo>
                  <a:cubicBezTo>
                    <a:pt x="563" y="1445"/>
                    <a:pt x="610" y="1450"/>
                    <a:pt x="658" y="1450"/>
                  </a:cubicBezTo>
                  <a:cubicBezTo>
                    <a:pt x="780" y="1450"/>
                    <a:pt x="902" y="1421"/>
                    <a:pt x="1003" y="1349"/>
                  </a:cubicBezTo>
                  <a:cubicBezTo>
                    <a:pt x="1047" y="1312"/>
                    <a:pt x="1090" y="1275"/>
                    <a:pt x="1135" y="1237"/>
                  </a:cubicBezTo>
                  <a:cubicBezTo>
                    <a:pt x="1211" y="1152"/>
                    <a:pt x="1261" y="1054"/>
                    <a:pt x="1286" y="942"/>
                  </a:cubicBezTo>
                  <a:cubicBezTo>
                    <a:pt x="1293" y="904"/>
                    <a:pt x="1301" y="864"/>
                    <a:pt x="1308" y="825"/>
                  </a:cubicBezTo>
                  <a:cubicBezTo>
                    <a:pt x="1316" y="772"/>
                    <a:pt x="1322" y="704"/>
                    <a:pt x="1322" y="648"/>
                  </a:cubicBezTo>
                  <a:cubicBezTo>
                    <a:pt x="1322" y="639"/>
                    <a:pt x="1322" y="631"/>
                    <a:pt x="1320" y="622"/>
                  </a:cubicBezTo>
                  <a:cubicBezTo>
                    <a:pt x="1320" y="618"/>
                    <a:pt x="1320" y="612"/>
                    <a:pt x="1319" y="609"/>
                  </a:cubicBezTo>
                  <a:cubicBezTo>
                    <a:pt x="1319" y="522"/>
                    <a:pt x="1298" y="444"/>
                    <a:pt x="1256" y="371"/>
                  </a:cubicBezTo>
                  <a:cubicBezTo>
                    <a:pt x="1230" y="317"/>
                    <a:pt x="1231" y="311"/>
                    <a:pt x="1208" y="280"/>
                  </a:cubicBezTo>
                  <a:cubicBezTo>
                    <a:pt x="1164" y="207"/>
                    <a:pt x="1109" y="151"/>
                    <a:pt x="1037" y="110"/>
                  </a:cubicBezTo>
                  <a:cubicBezTo>
                    <a:pt x="975" y="61"/>
                    <a:pt x="905" y="28"/>
                    <a:pt x="825" y="14"/>
                  </a:cubicBezTo>
                  <a:cubicBezTo>
                    <a:pt x="773" y="9"/>
                    <a:pt x="722" y="4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631840" y="3436171"/>
              <a:ext cx="64157" cy="65873"/>
            </a:xfrm>
            <a:custGeom>
              <a:avLst/>
              <a:gdLst/>
              <a:ahLst/>
              <a:cxnLst/>
              <a:rect l="l" t="t" r="r" b="b"/>
              <a:pathLst>
                <a:path w="1346" h="1382" extrusionOk="0">
                  <a:moveTo>
                    <a:pt x="629" y="1"/>
                  </a:moveTo>
                  <a:cubicBezTo>
                    <a:pt x="597" y="1"/>
                    <a:pt x="565" y="6"/>
                    <a:pt x="532" y="15"/>
                  </a:cubicBezTo>
                  <a:cubicBezTo>
                    <a:pt x="448" y="22"/>
                    <a:pt x="369" y="52"/>
                    <a:pt x="297" y="101"/>
                  </a:cubicBezTo>
                  <a:cubicBezTo>
                    <a:pt x="255" y="137"/>
                    <a:pt x="212" y="174"/>
                    <a:pt x="169" y="212"/>
                  </a:cubicBezTo>
                  <a:cubicBezTo>
                    <a:pt x="138" y="258"/>
                    <a:pt x="107" y="303"/>
                    <a:pt x="76" y="348"/>
                  </a:cubicBezTo>
                  <a:cubicBezTo>
                    <a:pt x="35" y="421"/>
                    <a:pt x="14" y="500"/>
                    <a:pt x="14" y="581"/>
                  </a:cubicBezTo>
                  <a:cubicBezTo>
                    <a:pt x="1" y="664"/>
                    <a:pt x="8" y="744"/>
                    <a:pt x="35" y="824"/>
                  </a:cubicBezTo>
                  <a:cubicBezTo>
                    <a:pt x="74" y="962"/>
                    <a:pt x="139" y="1028"/>
                    <a:pt x="231" y="1131"/>
                  </a:cubicBezTo>
                  <a:cubicBezTo>
                    <a:pt x="238" y="1140"/>
                    <a:pt x="248" y="1149"/>
                    <a:pt x="255" y="1158"/>
                  </a:cubicBezTo>
                  <a:cubicBezTo>
                    <a:pt x="275" y="1180"/>
                    <a:pt x="295" y="1201"/>
                    <a:pt x="315" y="1224"/>
                  </a:cubicBezTo>
                  <a:cubicBezTo>
                    <a:pt x="357" y="1253"/>
                    <a:pt x="401" y="1284"/>
                    <a:pt x="445" y="1314"/>
                  </a:cubicBezTo>
                  <a:cubicBezTo>
                    <a:pt x="516" y="1353"/>
                    <a:pt x="592" y="1373"/>
                    <a:pt x="672" y="1374"/>
                  </a:cubicBezTo>
                  <a:cubicBezTo>
                    <a:pt x="693" y="1379"/>
                    <a:pt x="715" y="1382"/>
                    <a:pt x="737" y="1382"/>
                  </a:cubicBezTo>
                  <a:cubicBezTo>
                    <a:pt x="768" y="1382"/>
                    <a:pt x="798" y="1377"/>
                    <a:pt x="829" y="1368"/>
                  </a:cubicBezTo>
                  <a:cubicBezTo>
                    <a:pt x="911" y="1361"/>
                    <a:pt x="987" y="1332"/>
                    <a:pt x="1056" y="1284"/>
                  </a:cubicBezTo>
                  <a:cubicBezTo>
                    <a:pt x="1098" y="1248"/>
                    <a:pt x="1139" y="1214"/>
                    <a:pt x="1181" y="1177"/>
                  </a:cubicBezTo>
                  <a:cubicBezTo>
                    <a:pt x="1212" y="1133"/>
                    <a:pt x="1242" y="1089"/>
                    <a:pt x="1272" y="1046"/>
                  </a:cubicBezTo>
                  <a:cubicBezTo>
                    <a:pt x="1311" y="975"/>
                    <a:pt x="1331" y="900"/>
                    <a:pt x="1332" y="819"/>
                  </a:cubicBezTo>
                  <a:cubicBezTo>
                    <a:pt x="1346" y="739"/>
                    <a:pt x="1338" y="661"/>
                    <a:pt x="1311" y="583"/>
                  </a:cubicBezTo>
                  <a:cubicBezTo>
                    <a:pt x="1300" y="556"/>
                    <a:pt x="1288" y="530"/>
                    <a:pt x="1276" y="503"/>
                  </a:cubicBezTo>
                  <a:cubicBezTo>
                    <a:pt x="1270" y="491"/>
                    <a:pt x="1265" y="479"/>
                    <a:pt x="1262" y="467"/>
                  </a:cubicBezTo>
                  <a:cubicBezTo>
                    <a:pt x="1206" y="341"/>
                    <a:pt x="1173" y="254"/>
                    <a:pt x="1064" y="163"/>
                  </a:cubicBezTo>
                  <a:cubicBezTo>
                    <a:pt x="1018" y="131"/>
                    <a:pt x="974" y="101"/>
                    <a:pt x="928" y="69"/>
                  </a:cubicBezTo>
                  <a:cubicBezTo>
                    <a:pt x="855" y="29"/>
                    <a:pt x="776" y="8"/>
                    <a:pt x="695" y="8"/>
                  </a:cubicBezTo>
                  <a:cubicBezTo>
                    <a:pt x="673" y="3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526977" y="3286503"/>
              <a:ext cx="57484" cy="59248"/>
            </a:xfrm>
            <a:custGeom>
              <a:avLst/>
              <a:gdLst/>
              <a:ahLst/>
              <a:cxnLst/>
              <a:rect l="l" t="t" r="r" b="b"/>
              <a:pathLst>
                <a:path w="1206" h="1243" extrusionOk="0">
                  <a:moveTo>
                    <a:pt x="599" y="1"/>
                  </a:moveTo>
                  <a:cubicBezTo>
                    <a:pt x="563" y="1"/>
                    <a:pt x="527" y="6"/>
                    <a:pt x="490" y="15"/>
                  </a:cubicBezTo>
                  <a:cubicBezTo>
                    <a:pt x="412" y="22"/>
                    <a:pt x="341" y="48"/>
                    <a:pt x="276" y="94"/>
                  </a:cubicBezTo>
                  <a:cubicBezTo>
                    <a:pt x="156" y="182"/>
                    <a:pt x="52" y="306"/>
                    <a:pt x="26" y="456"/>
                  </a:cubicBezTo>
                  <a:cubicBezTo>
                    <a:pt x="0" y="604"/>
                    <a:pt x="18" y="763"/>
                    <a:pt x="104" y="889"/>
                  </a:cubicBezTo>
                  <a:cubicBezTo>
                    <a:pt x="107" y="892"/>
                    <a:pt x="109" y="895"/>
                    <a:pt x="112" y="899"/>
                  </a:cubicBezTo>
                  <a:cubicBezTo>
                    <a:pt x="144" y="938"/>
                    <a:pt x="178" y="978"/>
                    <a:pt x="211" y="1016"/>
                  </a:cubicBezTo>
                  <a:cubicBezTo>
                    <a:pt x="239" y="1045"/>
                    <a:pt x="270" y="1067"/>
                    <a:pt x="302" y="1084"/>
                  </a:cubicBezTo>
                  <a:cubicBezTo>
                    <a:pt x="311" y="1093"/>
                    <a:pt x="319" y="1101"/>
                    <a:pt x="330" y="1109"/>
                  </a:cubicBezTo>
                  <a:cubicBezTo>
                    <a:pt x="366" y="1135"/>
                    <a:pt x="404" y="1161"/>
                    <a:pt x="442" y="1185"/>
                  </a:cubicBezTo>
                  <a:cubicBezTo>
                    <a:pt x="501" y="1219"/>
                    <a:pt x="565" y="1235"/>
                    <a:pt x="633" y="1236"/>
                  </a:cubicBezTo>
                  <a:cubicBezTo>
                    <a:pt x="653" y="1240"/>
                    <a:pt x="672" y="1242"/>
                    <a:pt x="691" y="1242"/>
                  </a:cubicBezTo>
                  <a:cubicBezTo>
                    <a:pt x="717" y="1242"/>
                    <a:pt x="742" y="1239"/>
                    <a:pt x="767" y="1231"/>
                  </a:cubicBezTo>
                  <a:cubicBezTo>
                    <a:pt x="836" y="1225"/>
                    <a:pt x="901" y="1202"/>
                    <a:pt x="961" y="1161"/>
                  </a:cubicBezTo>
                  <a:lnTo>
                    <a:pt x="1067" y="1071"/>
                  </a:lnTo>
                  <a:cubicBezTo>
                    <a:pt x="1092" y="1034"/>
                    <a:pt x="1118" y="995"/>
                    <a:pt x="1143" y="959"/>
                  </a:cubicBezTo>
                  <a:cubicBezTo>
                    <a:pt x="1177" y="899"/>
                    <a:pt x="1192" y="835"/>
                    <a:pt x="1193" y="766"/>
                  </a:cubicBezTo>
                  <a:cubicBezTo>
                    <a:pt x="1206" y="700"/>
                    <a:pt x="1199" y="633"/>
                    <a:pt x="1177" y="566"/>
                  </a:cubicBezTo>
                  <a:cubicBezTo>
                    <a:pt x="1169" y="543"/>
                    <a:pt x="1162" y="518"/>
                    <a:pt x="1155" y="495"/>
                  </a:cubicBezTo>
                  <a:lnTo>
                    <a:pt x="1155" y="492"/>
                  </a:lnTo>
                  <a:cubicBezTo>
                    <a:pt x="1148" y="414"/>
                    <a:pt x="1122" y="344"/>
                    <a:pt x="1077" y="278"/>
                  </a:cubicBezTo>
                  <a:cubicBezTo>
                    <a:pt x="1075" y="275"/>
                    <a:pt x="1073" y="271"/>
                    <a:pt x="1071" y="267"/>
                  </a:cubicBezTo>
                  <a:cubicBezTo>
                    <a:pt x="1030" y="199"/>
                    <a:pt x="977" y="145"/>
                    <a:pt x="910" y="107"/>
                  </a:cubicBezTo>
                  <a:cubicBezTo>
                    <a:pt x="852" y="59"/>
                    <a:pt x="785" y="30"/>
                    <a:pt x="710" y="15"/>
                  </a:cubicBezTo>
                  <a:cubicBezTo>
                    <a:pt x="672" y="6"/>
                    <a:pt x="635" y="1"/>
                    <a:pt x="5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409293" y="3147845"/>
              <a:ext cx="112108" cy="83175"/>
            </a:xfrm>
            <a:custGeom>
              <a:avLst/>
              <a:gdLst/>
              <a:ahLst/>
              <a:cxnLst/>
              <a:rect l="l" t="t" r="r" b="b"/>
              <a:pathLst>
                <a:path w="2352" h="1745" extrusionOk="0">
                  <a:moveTo>
                    <a:pt x="1229" y="0"/>
                  </a:moveTo>
                  <a:cubicBezTo>
                    <a:pt x="615" y="0"/>
                    <a:pt x="1" y="673"/>
                    <a:pt x="435" y="1349"/>
                  </a:cubicBezTo>
                  <a:cubicBezTo>
                    <a:pt x="615" y="1629"/>
                    <a:pt x="869" y="1745"/>
                    <a:pt x="1124" y="1745"/>
                  </a:cubicBezTo>
                  <a:cubicBezTo>
                    <a:pt x="1738" y="1745"/>
                    <a:pt x="2352" y="1072"/>
                    <a:pt x="1918" y="396"/>
                  </a:cubicBezTo>
                  <a:cubicBezTo>
                    <a:pt x="1739" y="116"/>
                    <a:pt x="1484" y="0"/>
                    <a:pt x="122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10389" y="3010665"/>
              <a:ext cx="38990" cy="38180"/>
            </a:xfrm>
            <a:custGeom>
              <a:avLst/>
              <a:gdLst/>
              <a:ahLst/>
              <a:cxnLst/>
              <a:rect l="l" t="t" r="r" b="b"/>
              <a:pathLst>
                <a:path w="818" h="801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325" y="8"/>
                    <a:pt x="258" y="29"/>
                    <a:pt x="197" y="65"/>
                  </a:cubicBezTo>
                  <a:cubicBezTo>
                    <a:pt x="121" y="112"/>
                    <a:pt x="68" y="190"/>
                    <a:pt x="38" y="270"/>
                  </a:cubicBezTo>
                  <a:cubicBezTo>
                    <a:pt x="11" y="348"/>
                    <a:pt x="1" y="442"/>
                    <a:pt x="31" y="522"/>
                  </a:cubicBezTo>
                  <a:cubicBezTo>
                    <a:pt x="56" y="590"/>
                    <a:pt x="94" y="651"/>
                    <a:pt x="146" y="702"/>
                  </a:cubicBezTo>
                  <a:cubicBezTo>
                    <a:pt x="208" y="762"/>
                    <a:pt x="295" y="792"/>
                    <a:pt x="379" y="798"/>
                  </a:cubicBezTo>
                  <a:cubicBezTo>
                    <a:pt x="392" y="800"/>
                    <a:pt x="407" y="801"/>
                    <a:pt x="421" y="801"/>
                  </a:cubicBezTo>
                  <a:cubicBezTo>
                    <a:pt x="494" y="801"/>
                    <a:pt x="570" y="782"/>
                    <a:pt x="629" y="740"/>
                  </a:cubicBezTo>
                  <a:cubicBezTo>
                    <a:pt x="686" y="699"/>
                    <a:pt x="734" y="647"/>
                    <a:pt x="769" y="584"/>
                  </a:cubicBezTo>
                  <a:cubicBezTo>
                    <a:pt x="795" y="538"/>
                    <a:pt x="807" y="489"/>
                    <a:pt x="808" y="436"/>
                  </a:cubicBezTo>
                  <a:cubicBezTo>
                    <a:pt x="817" y="385"/>
                    <a:pt x="812" y="334"/>
                    <a:pt x="795" y="283"/>
                  </a:cubicBezTo>
                  <a:cubicBezTo>
                    <a:pt x="782" y="222"/>
                    <a:pt x="747" y="156"/>
                    <a:pt x="698" y="117"/>
                  </a:cubicBezTo>
                  <a:cubicBezTo>
                    <a:pt x="620" y="54"/>
                    <a:pt x="525" y="1"/>
                    <a:pt x="42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31981" y="2905373"/>
              <a:ext cx="53480" cy="39657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586" y="0"/>
                  </a:moveTo>
                  <a:cubicBezTo>
                    <a:pt x="294" y="0"/>
                    <a:pt x="1" y="321"/>
                    <a:pt x="207" y="643"/>
                  </a:cubicBezTo>
                  <a:cubicBezTo>
                    <a:pt x="293" y="776"/>
                    <a:pt x="414" y="832"/>
                    <a:pt x="536" y="832"/>
                  </a:cubicBezTo>
                  <a:cubicBezTo>
                    <a:pt x="829" y="832"/>
                    <a:pt x="1122" y="511"/>
                    <a:pt x="915" y="189"/>
                  </a:cubicBezTo>
                  <a:cubicBezTo>
                    <a:pt x="829" y="56"/>
                    <a:pt x="708" y="0"/>
                    <a:pt x="5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23736" y="3896662"/>
              <a:ext cx="46330" cy="34319"/>
            </a:xfrm>
            <a:custGeom>
              <a:avLst/>
              <a:gdLst/>
              <a:ahLst/>
              <a:cxnLst/>
              <a:rect l="l" t="t" r="r" b="b"/>
              <a:pathLst>
                <a:path w="972" h="720" extrusionOk="0">
                  <a:moveTo>
                    <a:pt x="508" y="1"/>
                  </a:moveTo>
                  <a:cubicBezTo>
                    <a:pt x="254" y="1"/>
                    <a:pt x="0" y="278"/>
                    <a:pt x="180" y="557"/>
                  </a:cubicBezTo>
                  <a:cubicBezTo>
                    <a:pt x="254" y="672"/>
                    <a:pt x="359" y="720"/>
                    <a:pt x="464" y="720"/>
                  </a:cubicBezTo>
                  <a:cubicBezTo>
                    <a:pt x="718" y="720"/>
                    <a:pt x="971" y="442"/>
                    <a:pt x="792" y="164"/>
                  </a:cubicBezTo>
                  <a:cubicBezTo>
                    <a:pt x="718" y="49"/>
                    <a:pt x="613" y="1"/>
                    <a:pt x="50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541468" y="3800379"/>
              <a:ext cx="72022" cy="53432"/>
            </a:xfrm>
            <a:custGeom>
              <a:avLst/>
              <a:gdLst/>
              <a:ahLst/>
              <a:cxnLst/>
              <a:rect l="l" t="t" r="r" b="b"/>
              <a:pathLst>
                <a:path w="1511" h="1121" extrusionOk="0">
                  <a:moveTo>
                    <a:pt x="789" y="1"/>
                  </a:moveTo>
                  <a:cubicBezTo>
                    <a:pt x="395" y="1"/>
                    <a:pt x="1" y="433"/>
                    <a:pt x="280" y="866"/>
                  </a:cubicBezTo>
                  <a:cubicBezTo>
                    <a:pt x="396" y="1046"/>
                    <a:pt x="559" y="1120"/>
                    <a:pt x="723" y="1120"/>
                  </a:cubicBezTo>
                  <a:cubicBezTo>
                    <a:pt x="1117" y="1120"/>
                    <a:pt x="1511" y="689"/>
                    <a:pt x="1233" y="256"/>
                  </a:cubicBezTo>
                  <a:cubicBezTo>
                    <a:pt x="1117" y="75"/>
                    <a:pt x="953" y="1"/>
                    <a:pt x="7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563298" y="3705764"/>
              <a:ext cx="49858" cy="37083"/>
            </a:xfrm>
            <a:custGeom>
              <a:avLst/>
              <a:gdLst/>
              <a:ahLst/>
              <a:cxnLst/>
              <a:rect l="l" t="t" r="r" b="b"/>
              <a:pathLst>
                <a:path w="1046" h="778" extrusionOk="0">
                  <a:moveTo>
                    <a:pt x="546" y="1"/>
                  </a:moveTo>
                  <a:cubicBezTo>
                    <a:pt x="273" y="1"/>
                    <a:pt x="0" y="300"/>
                    <a:pt x="193" y="600"/>
                  </a:cubicBezTo>
                  <a:cubicBezTo>
                    <a:pt x="273" y="725"/>
                    <a:pt x="386" y="777"/>
                    <a:pt x="499" y="777"/>
                  </a:cubicBezTo>
                  <a:cubicBezTo>
                    <a:pt x="772" y="777"/>
                    <a:pt x="1045" y="477"/>
                    <a:pt x="852" y="176"/>
                  </a:cubicBezTo>
                  <a:cubicBezTo>
                    <a:pt x="772" y="52"/>
                    <a:pt x="659" y="1"/>
                    <a:pt x="5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541277" y="3570395"/>
              <a:ext cx="58151" cy="43137"/>
            </a:xfrm>
            <a:custGeom>
              <a:avLst/>
              <a:gdLst/>
              <a:ahLst/>
              <a:cxnLst/>
              <a:rect l="l" t="t" r="r" b="b"/>
              <a:pathLst>
                <a:path w="1220" h="905" extrusionOk="0">
                  <a:moveTo>
                    <a:pt x="637" y="0"/>
                  </a:moveTo>
                  <a:cubicBezTo>
                    <a:pt x="319" y="0"/>
                    <a:pt x="1" y="349"/>
                    <a:pt x="226" y="700"/>
                  </a:cubicBezTo>
                  <a:cubicBezTo>
                    <a:pt x="319" y="845"/>
                    <a:pt x="450" y="905"/>
                    <a:pt x="582" y="905"/>
                  </a:cubicBezTo>
                  <a:cubicBezTo>
                    <a:pt x="900" y="905"/>
                    <a:pt x="1219" y="556"/>
                    <a:pt x="995" y="206"/>
                  </a:cubicBezTo>
                  <a:cubicBezTo>
                    <a:pt x="902" y="60"/>
                    <a:pt x="769" y="0"/>
                    <a:pt x="63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42563" y="3438602"/>
              <a:ext cx="95187" cy="91993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77" y="0"/>
                  </a:moveTo>
                  <a:cubicBezTo>
                    <a:pt x="810" y="0"/>
                    <a:pt x="643" y="44"/>
                    <a:pt x="501" y="136"/>
                  </a:cubicBezTo>
                  <a:cubicBezTo>
                    <a:pt x="178" y="342"/>
                    <a:pt x="1" y="797"/>
                    <a:pt x="133" y="1164"/>
                  </a:cubicBezTo>
                  <a:cubicBezTo>
                    <a:pt x="178" y="1288"/>
                    <a:pt x="248" y="1403"/>
                    <a:pt x="316" y="1515"/>
                  </a:cubicBezTo>
                  <a:cubicBezTo>
                    <a:pt x="435" y="1710"/>
                    <a:pt x="661" y="1861"/>
                    <a:pt x="883" y="1910"/>
                  </a:cubicBezTo>
                  <a:cubicBezTo>
                    <a:pt x="941" y="1923"/>
                    <a:pt x="1004" y="1929"/>
                    <a:pt x="1069" y="1929"/>
                  </a:cubicBezTo>
                  <a:cubicBezTo>
                    <a:pt x="1243" y="1929"/>
                    <a:pt x="1428" y="1882"/>
                    <a:pt x="1562" y="1788"/>
                  </a:cubicBezTo>
                  <a:cubicBezTo>
                    <a:pt x="1753" y="1654"/>
                    <a:pt x="1915" y="1458"/>
                    <a:pt x="1956" y="1221"/>
                  </a:cubicBezTo>
                  <a:cubicBezTo>
                    <a:pt x="1996" y="989"/>
                    <a:pt x="1969" y="744"/>
                    <a:pt x="1834" y="542"/>
                  </a:cubicBezTo>
                  <a:cubicBezTo>
                    <a:pt x="1761" y="434"/>
                    <a:pt x="1690" y="317"/>
                    <a:pt x="1591" y="230"/>
                  </a:cubicBezTo>
                  <a:cubicBezTo>
                    <a:pt x="1424" y="79"/>
                    <a:pt x="1200" y="0"/>
                    <a:pt x="9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48567" y="3344892"/>
              <a:ext cx="85559" cy="85559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36" y="0"/>
                  </a:moveTo>
                  <a:cubicBezTo>
                    <a:pt x="683" y="0"/>
                    <a:pt x="524" y="37"/>
                    <a:pt x="397" y="126"/>
                  </a:cubicBezTo>
                  <a:cubicBezTo>
                    <a:pt x="280" y="212"/>
                    <a:pt x="180" y="320"/>
                    <a:pt x="107" y="450"/>
                  </a:cubicBezTo>
                  <a:cubicBezTo>
                    <a:pt x="1" y="638"/>
                    <a:pt x="3" y="875"/>
                    <a:pt x="53" y="1078"/>
                  </a:cubicBezTo>
                  <a:cubicBezTo>
                    <a:pt x="82" y="1193"/>
                    <a:pt x="146" y="1297"/>
                    <a:pt x="199" y="1402"/>
                  </a:cubicBezTo>
                  <a:cubicBezTo>
                    <a:pt x="260" y="1504"/>
                    <a:pt x="340" y="1582"/>
                    <a:pt x="440" y="1641"/>
                  </a:cubicBezTo>
                  <a:cubicBezTo>
                    <a:pt x="527" y="1711"/>
                    <a:pt x="627" y="1757"/>
                    <a:pt x="739" y="1777"/>
                  </a:cubicBezTo>
                  <a:cubicBezTo>
                    <a:pt x="794" y="1789"/>
                    <a:pt x="854" y="1795"/>
                    <a:pt x="915" y="1795"/>
                  </a:cubicBezTo>
                  <a:cubicBezTo>
                    <a:pt x="1081" y="1795"/>
                    <a:pt x="1257" y="1751"/>
                    <a:pt x="1384" y="1660"/>
                  </a:cubicBezTo>
                  <a:cubicBezTo>
                    <a:pt x="1565" y="1532"/>
                    <a:pt x="1719" y="1346"/>
                    <a:pt x="1758" y="1121"/>
                  </a:cubicBezTo>
                  <a:cubicBezTo>
                    <a:pt x="1795" y="909"/>
                    <a:pt x="1780" y="653"/>
                    <a:pt x="1642" y="476"/>
                  </a:cubicBezTo>
                  <a:cubicBezTo>
                    <a:pt x="1570" y="383"/>
                    <a:pt x="1500" y="281"/>
                    <a:pt x="1408" y="208"/>
                  </a:cubicBezTo>
                  <a:cubicBezTo>
                    <a:pt x="1348" y="167"/>
                    <a:pt x="1288" y="126"/>
                    <a:pt x="1228" y="84"/>
                  </a:cubicBezTo>
                  <a:cubicBezTo>
                    <a:pt x="1131" y="31"/>
                    <a:pt x="1030" y="4"/>
                    <a:pt x="921" y="4"/>
                  </a:cubicBezTo>
                  <a:cubicBezTo>
                    <a:pt x="893" y="1"/>
                    <a:pt x="865" y="0"/>
                    <a:pt x="83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279119" y="3239600"/>
              <a:ext cx="42422" cy="43184"/>
            </a:xfrm>
            <a:custGeom>
              <a:avLst/>
              <a:gdLst/>
              <a:ahLst/>
              <a:cxnLst/>
              <a:rect l="l" t="t" r="r" b="b"/>
              <a:pathLst>
                <a:path w="890" h="906" extrusionOk="0">
                  <a:moveTo>
                    <a:pt x="406" y="1"/>
                  </a:moveTo>
                  <a:cubicBezTo>
                    <a:pt x="332" y="1"/>
                    <a:pt x="256" y="19"/>
                    <a:pt x="196" y="61"/>
                  </a:cubicBezTo>
                  <a:cubicBezTo>
                    <a:pt x="139" y="103"/>
                    <a:pt x="90" y="156"/>
                    <a:pt x="55" y="219"/>
                  </a:cubicBezTo>
                  <a:cubicBezTo>
                    <a:pt x="7" y="303"/>
                    <a:pt x="0" y="429"/>
                    <a:pt x="29" y="522"/>
                  </a:cubicBezTo>
                  <a:cubicBezTo>
                    <a:pt x="57" y="608"/>
                    <a:pt x="96" y="660"/>
                    <a:pt x="158" y="725"/>
                  </a:cubicBezTo>
                  <a:lnTo>
                    <a:pt x="185" y="751"/>
                  </a:lnTo>
                  <a:cubicBezTo>
                    <a:pt x="206" y="772"/>
                    <a:pt x="226" y="793"/>
                    <a:pt x="247" y="812"/>
                  </a:cubicBezTo>
                  <a:cubicBezTo>
                    <a:pt x="274" y="831"/>
                    <a:pt x="301" y="849"/>
                    <a:pt x="327" y="868"/>
                  </a:cubicBezTo>
                  <a:cubicBezTo>
                    <a:pt x="371" y="891"/>
                    <a:pt x="418" y="904"/>
                    <a:pt x="466" y="904"/>
                  </a:cubicBezTo>
                  <a:cubicBezTo>
                    <a:pt x="478" y="905"/>
                    <a:pt x="489" y="906"/>
                    <a:pt x="501" y="906"/>
                  </a:cubicBezTo>
                  <a:cubicBezTo>
                    <a:pt x="571" y="906"/>
                    <a:pt x="643" y="889"/>
                    <a:pt x="702" y="849"/>
                  </a:cubicBezTo>
                  <a:cubicBezTo>
                    <a:pt x="756" y="811"/>
                    <a:pt x="801" y="762"/>
                    <a:pt x="834" y="704"/>
                  </a:cubicBezTo>
                  <a:cubicBezTo>
                    <a:pt x="877" y="628"/>
                    <a:pt x="889" y="503"/>
                    <a:pt x="858" y="422"/>
                  </a:cubicBezTo>
                  <a:lnTo>
                    <a:pt x="827" y="339"/>
                  </a:lnTo>
                  <a:cubicBezTo>
                    <a:pt x="823" y="327"/>
                    <a:pt x="818" y="315"/>
                    <a:pt x="814" y="303"/>
                  </a:cubicBezTo>
                  <a:cubicBezTo>
                    <a:pt x="782" y="220"/>
                    <a:pt x="750" y="162"/>
                    <a:pt x="683" y="100"/>
                  </a:cubicBezTo>
                  <a:cubicBezTo>
                    <a:pt x="618" y="42"/>
                    <a:pt x="535" y="10"/>
                    <a:pt x="449" y="3"/>
                  </a:cubicBezTo>
                  <a:cubicBezTo>
                    <a:pt x="435" y="1"/>
                    <a:pt x="420" y="1"/>
                    <a:pt x="4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199900" y="3097701"/>
              <a:ext cx="77551" cy="76979"/>
            </a:xfrm>
            <a:custGeom>
              <a:avLst/>
              <a:gdLst/>
              <a:ahLst/>
              <a:cxnLst/>
              <a:rect l="l" t="t" r="r" b="b"/>
              <a:pathLst>
                <a:path w="1627" h="1615" extrusionOk="0">
                  <a:moveTo>
                    <a:pt x="818" y="0"/>
                  </a:moveTo>
                  <a:cubicBezTo>
                    <a:pt x="798" y="0"/>
                    <a:pt x="779" y="1"/>
                    <a:pt x="760" y="4"/>
                  </a:cubicBezTo>
                  <a:cubicBezTo>
                    <a:pt x="628" y="20"/>
                    <a:pt x="497" y="39"/>
                    <a:pt x="385" y="119"/>
                  </a:cubicBezTo>
                  <a:cubicBezTo>
                    <a:pt x="272" y="198"/>
                    <a:pt x="199" y="292"/>
                    <a:pt x="126" y="412"/>
                  </a:cubicBezTo>
                  <a:cubicBezTo>
                    <a:pt x="1" y="613"/>
                    <a:pt x="12" y="970"/>
                    <a:pt x="162" y="1156"/>
                  </a:cubicBezTo>
                  <a:cubicBezTo>
                    <a:pt x="196" y="1197"/>
                    <a:pt x="228" y="1238"/>
                    <a:pt x="261" y="1280"/>
                  </a:cubicBezTo>
                  <a:cubicBezTo>
                    <a:pt x="386" y="1437"/>
                    <a:pt x="517" y="1554"/>
                    <a:pt x="721" y="1599"/>
                  </a:cubicBezTo>
                  <a:cubicBezTo>
                    <a:pt x="769" y="1609"/>
                    <a:pt x="820" y="1614"/>
                    <a:pt x="872" y="1614"/>
                  </a:cubicBezTo>
                  <a:cubicBezTo>
                    <a:pt x="1014" y="1614"/>
                    <a:pt x="1163" y="1577"/>
                    <a:pt x="1272" y="1500"/>
                  </a:cubicBezTo>
                  <a:cubicBezTo>
                    <a:pt x="1427" y="1390"/>
                    <a:pt x="1559" y="1231"/>
                    <a:pt x="1591" y="1039"/>
                  </a:cubicBezTo>
                  <a:cubicBezTo>
                    <a:pt x="1627" y="836"/>
                    <a:pt x="1584" y="670"/>
                    <a:pt x="1492" y="487"/>
                  </a:cubicBezTo>
                  <a:cubicBezTo>
                    <a:pt x="1469" y="440"/>
                    <a:pt x="1445" y="393"/>
                    <a:pt x="1422" y="348"/>
                  </a:cubicBezTo>
                  <a:cubicBezTo>
                    <a:pt x="1322" y="151"/>
                    <a:pt x="1044" y="0"/>
                    <a:pt x="81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236793" y="2950178"/>
              <a:ext cx="68495" cy="68066"/>
            </a:xfrm>
            <a:custGeom>
              <a:avLst/>
              <a:gdLst/>
              <a:ahLst/>
              <a:cxnLst/>
              <a:rect l="l" t="t" r="r" b="b"/>
              <a:pathLst>
                <a:path w="1437" h="1428" extrusionOk="0">
                  <a:moveTo>
                    <a:pt x="724" y="1"/>
                  </a:moveTo>
                  <a:cubicBezTo>
                    <a:pt x="719" y="1"/>
                    <a:pt x="714" y="1"/>
                    <a:pt x="709" y="1"/>
                  </a:cubicBezTo>
                  <a:cubicBezTo>
                    <a:pt x="585" y="6"/>
                    <a:pt x="471" y="43"/>
                    <a:pt x="366" y="110"/>
                  </a:cubicBezTo>
                  <a:cubicBezTo>
                    <a:pt x="243" y="208"/>
                    <a:pt x="183" y="266"/>
                    <a:pt x="105" y="406"/>
                  </a:cubicBezTo>
                  <a:cubicBezTo>
                    <a:pt x="102" y="412"/>
                    <a:pt x="99" y="419"/>
                    <a:pt x="97" y="425"/>
                  </a:cubicBezTo>
                  <a:cubicBezTo>
                    <a:pt x="77" y="479"/>
                    <a:pt x="58" y="533"/>
                    <a:pt x="39" y="585"/>
                  </a:cubicBezTo>
                  <a:cubicBezTo>
                    <a:pt x="39" y="586"/>
                    <a:pt x="37" y="589"/>
                    <a:pt x="37" y="590"/>
                  </a:cubicBezTo>
                  <a:cubicBezTo>
                    <a:pt x="37" y="592"/>
                    <a:pt x="36" y="597"/>
                    <a:pt x="36" y="599"/>
                  </a:cubicBezTo>
                  <a:cubicBezTo>
                    <a:pt x="1" y="779"/>
                    <a:pt x="31" y="963"/>
                    <a:pt x="130" y="1117"/>
                  </a:cubicBezTo>
                  <a:cubicBezTo>
                    <a:pt x="196" y="1218"/>
                    <a:pt x="285" y="1298"/>
                    <a:pt x="391" y="1352"/>
                  </a:cubicBezTo>
                  <a:cubicBezTo>
                    <a:pt x="444" y="1381"/>
                    <a:pt x="503" y="1407"/>
                    <a:pt x="565" y="1413"/>
                  </a:cubicBezTo>
                  <a:cubicBezTo>
                    <a:pt x="618" y="1418"/>
                    <a:pt x="674" y="1423"/>
                    <a:pt x="727" y="1428"/>
                  </a:cubicBezTo>
                  <a:cubicBezTo>
                    <a:pt x="814" y="1428"/>
                    <a:pt x="895" y="1405"/>
                    <a:pt x="968" y="1364"/>
                  </a:cubicBezTo>
                  <a:cubicBezTo>
                    <a:pt x="1024" y="1345"/>
                    <a:pt x="1072" y="1315"/>
                    <a:pt x="1110" y="1272"/>
                  </a:cubicBezTo>
                  <a:cubicBezTo>
                    <a:pt x="1123" y="1265"/>
                    <a:pt x="1131" y="1255"/>
                    <a:pt x="1142" y="1246"/>
                  </a:cubicBezTo>
                  <a:cubicBezTo>
                    <a:pt x="1231" y="1182"/>
                    <a:pt x="1302" y="1100"/>
                    <a:pt x="1353" y="1003"/>
                  </a:cubicBezTo>
                  <a:cubicBezTo>
                    <a:pt x="1372" y="947"/>
                    <a:pt x="1392" y="893"/>
                    <a:pt x="1412" y="836"/>
                  </a:cubicBezTo>
                  <a:cubicBezTo>
                    <a:pt x="1437" y="718"/>
                    <a:pt x="1433" y="601"/>
                    <a:pt x="1396" y="486"/>
                  </a:cubicBezTo>
                  <a:cubicBezTo>
                    <a:pt x="1379" y="424"/>
                    <a:pt x="1351" y="367"/>
                    <a:pt x="1316" y="318"/>
                  </a:cubicBezTo>
                  <a:lnTo>
                    <a:pt x="1318" y="318"/>
                  </a:lnTo>
                  <a:cubicBezTo>
                    <a:pt x="1285" y="263"/>
                    <a:pt x="1244" y="216"/>
                    <a:pt x="1196" y="177"/>
                  </a:cubicBezTo>
                  <a:cubicBezTo>
                    <a:pt x="1154" y="136"/>
                    <a:pt x="1107" y="103"/>
                    <a:pt x="1051" y="76"/>
                  </a:cubicBezTo>
                  <a:cubicBezTo>
                    <a:pt x="1047" y="74"/>
                    <a:pt x="1044" y="73"/>
                    <a:pt x="1040" y="72"/>
                  </a:cubicBezTo>
                  <a:cubicBezTo>
                    <a:pt x="992" y="46"/>
                    <a:pt x="941" y="27"/>
                    <a:pt x="884" y="17"/>
                  </a:cubicBezTo>
                  <a:cubicBezTo>
                    <a:pt x="832" y="6"/>
                    <a:pt x="779" y="1"/>
                    <a:pt x="7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621116" y="3666154"/>
              <a:ext cx="41516" cy="43137"/>
            </a:xfrm>
            <a:custGeom>
              <a:avLst/>
              <a:gdLst/>
              <a:ahLst/>
              <a:cxnLst/>
              <a:rect l="l" t="t" r="r" b="b"/>
              <a:pathLst>
                <a:path w="871" h="905" extrusionOk="0">
                  <a:moveTo>
                    <a:pt x="366" y="0"/>
                  </a:moveTo>
                  <a:cubicBezTo>
                    <a:pt x="297" y="0"/>
                    <a:pt x="226" y="21"/>
                    <a:pt x="171" y="56"/>
                  </a:cubicBezTo>
                  <a:cubicBezTo>
                    <a:pt x="77" y="118"/>
                    <a:pt x="0" y="243"/>
                    <a:pt x="14" y="359"/>
                  </a:cubicBezTo>
                  <a:cubicBezTo>
                    <a:pt x="21" y="409"/>
                    <a:pt x="28" y="457"/>
                    <a:pt x="33" y="505"/>
                  </a:cubicBezTo>
                  <a:cubicBezTo>
                    <a:pt x="37" y="580"/>
                    <a:pt x="58" y="649"/>
                    <a:pt x="98" y="713"/>
                  </a:cubicBezTo>
                  <a:cubicBezTo>
                    <a:pt x="139" y="776"/>
                    <a:pt x="192" y="824"/>
                    <a:pt x="259" y="860"/>
                  </a:cubicBezTo>
                  <a:cubicBezTo>
                    <a:pt x="318" y="890"/>
                    <a:pt x="383" y="905"/>
                    <a:pt x="447" y="905"/>
                  </a:cubicBezTo>
                  <a:cubicBezTo>
                    <a:pt x="526" y="905"/>
                    <a:pt x="605" y="883"/>
                    <a:pt x="673" y="839"/>
                  </a:cubicBezTo>
                  <a:cubicBezTo>
                    <a:pt x="796" y="759"/>
                    <a:pt x="870" y="618"/>
                    <a:pt x="864" y="471"/>
                  </a:cubicBezTo>
                  <a:cubicBezTo>
                    <a:pt x="860" y="396"/>
                    <a:pt x="839" y="327"/>
                    <a:pt x="798" y="263"/>
                  </a:cubicBezTo>
                  <a:cubicBezTo>
                    <a:pt x="757" y="200"/>
                    <a:pt x="704" y="152"/>
                    <a:pt x="637" y="116"/>
                  </a:cubicBezTo>
                  <a:cubicBezTo>
                    <a:pt x="595" y="90"/>
                    <a:pt x="555" y="64"/>
                    <a:pt x="513" y="39"/>
                  </a:cubicBezTo>
                  <a:cubicBezTo>
                    <a:pt x="470" y="12"/>
                    <a:pt x="418" y="0"/>
                    <a:pt x="3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599238" y="3527497"/>
              <a:ext cx="24786" cy="18351"/>
            </a:xfrm>
            <a:custGeom>
              <a:avLst/>
              <a:gdLst/>
              <a:ahLst/>
              <a:cxnLst/>
              <a:rect l="l" t="t" r="r" b="b"/>
              <a:pathLst>
                <a:path w="520" h="385" extrusionOk="0">
                  <a:moveTo>
                    <a:pt x="271" y="1"/>
                  </a:moveTo>
                  <a:cubicBezTo>
                    <a:pt x="135" y="1"/>
                    <a:pt x="0" y="149"/>
                    <a:pt x="96" y="297"/>
                  </a:cubicBezTo>
                  <a:cubicBezTo>
                    <a:pt x="136" y="359"/>
                    <a:pt x="192" y="385"/>
                    <a:pt x="248" y="385"/>
                  </a:cubicBezTo>
                  <a:cubicBezTo>
                    <a:pt x="384" y="385"/>
                    <a:pt x="519" y="237"/>
                    <a:pt x="424" y="88"/>
                  </a:cubicBezTo>
                  <a:cubicBezTo>
                    <a:pt x="384" y="26"/>
                    <a:pt x="327" y="1"/>
                    <a:pt x="2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510533" y="3390555"/>
              <a:ext cx="27789" cy="20639"/>
            </a:xfrm>
            <a:custGeom>
              <a:avLst/>
              <a:gdLst/>
              <a:ahLst/>
              <a:cxnLst/>
              <a:rect l="l" t="t" r="r" b="b"/>
              <a:pathLst>
                <a:path w="583" h="433" extrusionOk="0">
                  <a:moveTo>
                    <a:pt x="304" y="1"/>
                  </a:moveTo>
                  <a:cubicBezTo>
                    <a:pt x="152" y="1"/>
                    <a:pt x="0" y="167"/>
                    <a:pt x="107" y="334"/>
                  </a:cubicBezTo>
                  <a:cubicBezTo>
                    <a:pt x="152" y="404"/>
                    <a:pt x="215" y="433"/>
                    <a:pt x="278" y="433"/>
                  </a:cubicBezTo>
                  <a:cubicBezTo>
                    <a:pt x="430" y="433"/>
                    <a:pt x="582" y="266"/>
                    <a:pt x="475" y="99"/>
                  </a:cubicBezTo>
                  <a:cubicBezTo>
                    <a:pt x="430" y="29"/>
                    <a:pt x="367" y="1"/>
                    <a:pt x="30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76737" y="3251898"/>
              <a:ext cx="88991" cy="66064"/>
            </a:xfrm>
            <a:custGeom>
              <a:avLst/>
              <a:gdLst/>
              <a:ahLst/>
              <a:cxnLst/>
              <a:rect l="l" t="t" r="r" b="b"/>
              <a:pathLst>
                <a:path w="1867" h="1386" extrusionOk="0">
                  <a:moveTo>
                    <a:pt x="975" y="1"/>
                  </a:moveTo>
                  <a:cubicBezTo>
                    <a:pt x="487" y="1"/>
                    <a:pt x="0" y="535"/>
                    <a:pt x="344" y="1071"/>
                  </a:cubicBezTo>
                  <a:cubicBezTo>
                    <a:pt x="487" y="1294"/>
                    <a:pt x="690" y="1386"/>
                    <a:pt x="892" y="1386"/>
                  </a:cubicBezTo>
                  <a:cubicBezTo>
                    <a:pt x="1379" y="1386"/>
                    <a:pt x="1866" y="852"/>
                    <a:pt x="1522" y="315"/>
                  </a:cubicBezTo>
                  <a:cubicBezTo>
                    <a:pt x="1379" y="93"/>
                    <a:pt x="1177" y="1"/>
                    <a:pt x="9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46708" y="3161239"/>
              <a:ext cx="30124" cy="31316"/>
            </a:xfrm>
            <a:custGeom>
              <a:avLst/>
              <a:gdLst/>
              <a:ahLst/>
              <a:cxnLst/>
              <a:rect l="l" t="t" r="r" b="b"/>
              <a:pathLst>
                <a:path w="632" h="657" extrusionOk="0">
                  <a:moveTo>
                    <a:pt x="252" y="0"/>
                  </a:moveTo>
                  <a:cubicBezTo>
                    <a:pt x="167" y="0"/>
                    <a:pt x="68" y="64"/>
                    <a:pt x="35" y="141"/>
                  </a:cubicBezTo>
                  <a:cubicBezTo>
                    <a:pt x="15" y="193"/>
                    <a:pt x="1" y="235"/>
                    <a:pt x="6" y="291"/>
                  </a:cubicBezTo>
                  <a:cubicBezTo>
                    <a:pt x="8" y="320"/>
                    <a:pt x="13" y="361"/>
                    <a:pt x="22" y="385"/>
                  </a:cubicBezTo>
                  <a:cubicBezTo>
                    <a:pt x="35" y="430"/>
                    <a:pt x="67" y="481"/>
                    <a:pt x="90" y="524"/>
                  </a:cubicBezTo>
                  <a:cubicBezTo>
                    <a:pt x="121" y="586"/>
                    <a:pt x="207" y="637"/>
                    <a:pt x="273" y="650"/>
                  </a:cubicBezTo>
                  <a:cubicBezTo>
                    <a:pt x="292" y="655"/>
                    <a:pt x="313" y="657"/>
                    <a:pt x="334" y="657"/>
                  </a:cubicBezTo>
                  <a:cubicBezTo>
                    <a:pt x="390" y="657"/>
                    <a:pt x="449" y="642"/>
                    <a:pt x="493" y="612"/>
                  </a:cubicBezTo>
                  <a:cubicBezTo>
                    <a:pt x="554" y="569"/>
                    <a:pt x="606" y="506"/>
                    <a:pt x="619" y="428"/>
                  </a:cubicBezTo>
                  <a:cubicBezTo>
                    <a:pt x="631" y="356"/>
                    <a:pt x="627" y="268"/>
                    <a:pt x="580" y="208"/>
                  </a:cubicBezTo>
                  <a:cubicBezTo>
                    <a:pt x="550" y="171"/>
                    <a:pt x="517" y="121"/>
                    <a:pt x="482" y="89"/>
                  </a:cubicBezTo>
                  <a:cubicBezTo>
                    <a:pt x="464" y="73"/>
                    <a:pt x="428" y="51"/>
                    <a:pt x="402" y="36"/>
                  </a:cubicBezTo>
                  <a:cubicBezTo>
                    <a:pt x="354" y="6"/>
                    <a:pt x="308" y="3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298185" y="3040360"/>
              <a:ext cx="78552" cy="78886"/>
            </a:xfrm>
            <a:custGeom>
              <a:avLst/>
              <a:gdLst/>
              <a:ahLst/>
              <a:cxnLst/>
              <a:rect l="l" t="t" r="r" b="b"/>
              <a:pathLst>
                <a:path w="1648" h="1655" extrusionOk="0">
                  <a:moveTo>
                    <a:pt x="842" y="0"/>
                  </a:moveTo>
                  <a:cubicBezTo>
                    <a:pt x="789" y="0"/>
                    <a:pt x="737" y="7"/>
                    <a:pt x="685" y="22"/>
                  </a:cubicBezTo>
                  <a:cubicBezTo>
                    <a:pt x="574" y="30"/>
                    <a:pt x="473" y="69"/>
                    <a:pt x="379" y="134"/>
                  </a:cubicBezTo>
                  <a:cubicBezTo>
                    <a:pt x="323" y="181"/>
                    <a:pt x="266" y="229"/>
                    <a:pt x="210" y="276"/>
                  </a:cubicBezTo>
                  <a:cubicBezTo>
                    <a:pt x="113" y="385"/>
                    <a:pt x="50" y="509"/>
                    <a:pt x="19" y="652"/>
                  </a:cubicBezTo>
                  <a:cubicBezTo>
                    <a:pt x="13" y="723"/>
                    <a:pt x="7" y="792"/>
                    <a:pt x="0" y="862"/>
                  </a:cubicBezTo>
                  <a:cubicBezTo>
                    <a:pt x="7" y="1012"/>
                    <a:pt x="50" y="1148"/>
                    <a:pt x="130" y="1274"/>
                  </a:cubicBezTo>
                  <a:cubicBezTo>
                    <a:pt x="188" y="1372"/>
                    <a:pt x="265" y="1447"/>
                    <a:pt x="361" y="1503"/>
                  </a:cubicBezTo>
                  <a:cubicBezTo>
                    <a:pt x="445" y="1571"/>
                    <a:pt x="540" y="1614"/>
                    <a:pt x="648" y="1634"/>
                  </a:cubicBezTo>
                  <a:cubicBezTo>
                    <a:pt x="701" y="1647"/>
                    <a:pt x="754" y="1654"/>
                    <a:pt x="807" y="1654"/>
                  </a:cubicBezTo>
                  <a:cubicBezTo>
                    <a:pt x="859" y="1654"/>
                    <a:pt x="912" y="1647"/>
                    <a:pt x="963" y="1634"/>
                  </a:cubicBezTo>
                  <a:cubicBezTo>
                    <a:pt x="1074" y="1624"/>
                    <a:pt x="1176" y="1587"/>
                    <a:pt x="1270" y="1521"/>
                  </a:cubicBezTo>
                  <a:cubicBezTo>
                    <a:pt x="1327" y="1474"/>
                    <a:pt x="1382" y="1425"/>
                    <a:pt x="1439" y="1378"/>
                  </a:cubicBezTo>
                  <a:cubicBezTo>
                    <a:pt x="1536" y="1269"/>
                    <a:pt x="1599" y="1145"/>
                    <a:pt x="1630" y="1003"/>
                  </a:cubicBezTo>
                  <a:cubicBezTo>
                    <a:pt x="1636" y="932"/>
                    <a:pt x="1642" y="862"/>
                    <a:pt x="1648" y="792"/>
                  </a:cubicBezTo>
                  <a:cubicBezTo>
                    <a:pt x="1642" y="642"/>
                    <a:pt x="1599" y="506"/>
                    <a:pt x="1518" y="381"/>
                  </a:cubicBezTo>
                  <a:cubicBezTo>
                    <a:pt x="1461" y="283"/>
                    <a:pt x="1383" y="207"/>
                    <a:pt x="1287" y="152"/>
                  </a:cubicBezTo>
                  <a:cubicBezTo>
                    <a:pt x="1203" y="84"/>
                    <a:pt x="1108" y="40"/>
                    <a:pt x="1000" y="22"/>
                  </a:cubicBezTo>
                  <a:cubicBezTo>
                    <a:pt x="947" y="7"/>
                    <a:pt x="894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8443" y="2949130"/>
              <a:ext cx="35129" cy="32794"/>
            </a:xfrm>
            <a:custGeom>
              <a:avLst/>
              <a:gdLst/>
              <a:ahLst/>
              <a:cxnLst/>
              <a:rect l="l" t="t" r="r" b="b"/>
              <a:pathLst>
                <a:path w="737" h="688" extrusionOk="0">
                  <a:moveTo>
                    <a:pt x="438" y="1"/>
                  </a:moveTo>
                  <a:cubicBezTo>
                    <a:pt x="404" y="1"/>
                    <a:pt x="370" y="6"/>
                    <a:pt x="337" y="13"/>
                  </a:cubicBezTo>
                  <a:cubicBezTo>
                    <a:pt x="236" y="36"/>
                    <a:pt x="155" y="127"/>
                    <a:pt x="78" y="195"/>
                  </a:cubicBezTo>
                  <a:lnTo>
                    <a:pt x="35" y="258"/>
                  </a:lnTo>
                  <a:cubicBezTo>
                    <a:pt x="16" y="292"/>
                    <a:pt x="7" y="329"/>
                    <a:pt x="7" y="366"/>
                  </a:cubicBezTo>
                  <a:cubicBezTo>
                    <a:pt x="0" y="429"/>
                    <a:pt x="13" y="498"/>
                    <a:pt x="49" y="551"/>
                  </a:cubicBezTo>
                  <a:cubicBezTo>
                    <a:pt x="80" y="594"/>
                    <a:pt x="119" y="628"/>
                    <a:pt x="164" y="654"/>
                  </a:cubicBezTo>
                  <a:cubicBezTo>
                    <a:pt x="198" y="674"/>
                    <a:pt x="253" y="687"/>
                    <a:pt x="303" y="687"/>
                  </a:cubicBezTo>
                  <a:cubicBezTo>
                    <a:pt x="333" y="687"/>
                    <a:pt x="362" y="683"/>
                    <a:pt x="384" y="672"/>
                  </a:cubicBezTo>
                  <a:cubicBezTo>
                    <a:pt x="479" y="630"/>
                    <a:pt x="595" y="596"/>
                    <a:pt x="657" y="512"/>
                  </a:cubicBezTo>
                  <a:cubicBezTo>
                    <a:pt x="697" y="456"/>
                    <a:pt x="725" y="403"/>
                    <a:pt x="731" y="332"/>
                  </a:cubicBezTo>
                  <a:cubicBezTo>
                    <a:pt x="736" y="267"/>
                    <a:pt x="725" y="195"/>
                    <a:pt x="687" y="140"/>
                  </a:cubicBezTo>
                  <a:cubicBezTo>
                    <a:pt x="655" y="95"/>
                    <a:pt x="615" y="59"/>
                    <a:pt x="568" y="32"/>
                  </a:cubicBezTo>
                  <a:cubicBezTo>
                    <a:pt x="527" y="9"/>
                    <a:pt x="482" y="1"/>
                    <a:pt x="43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42752" y="2856421"/>
              <a:ext cx="54529" cy="40468"/>
            </a:xfrm>
            <a:custGeom>
              <a:avLst/>
              <a:gdLst/>
              <a:ahLst/>
              <a:cxnLst/>
              <a:rect l="l" t="t" r="r" b="b"/>
              <a:pathLst>
                <a:path w="1144" h="849" extrusionOk="0">
                  <a:moveTo>
                    <a:pt x="598" y="1"/>
                  </a:moveTo>
                  <a:cubicBezTo>
                    <a:pt x="300" y="1"/>
                    <a:pt x="1" y="328"/>
                    <a:pt x="212" y="656"/>
                  </a:cubicBezTo>
                  <a:cubicBezTo>
                    <a:pt x="299" y="792"/>
                    <a:pt x="423" y="849"/>
                    <a:pt x="547" y="849"/>
                  </a:cubicBezTo>
                  <a:cubicBezTo>
                    <a:pt x="845" y="849"/>
                    <a:pt x="1144" y="521"/>
                    <a:pt x="933" y="193"/>
                  </a:cubicBezTo>
                  <a:cubicBezTo>
                    <a:pt x="846" y="57"/>
                    <a:pt x="722" y="1"/>
                    <a:pt x="59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189223" y="3017529"/>
              <a:ext cx="47236" cy="35129"/>
            </a:xfrm>
            <a:custGeom>
              <a:avLst/>
              <a:gdLst/>
              <a:ahLst/>
              <a:cxnLst/>
              <a:rect l="l" t="t" r="r" b="b"/>
              <a:pathLst>
                <a:path w="991" h="737" extrusionOk="0">
                  <a:moveTo>
                    <a:pt x="518" y="1"/>
                  </a:moveTo>
                  <a:cubicBezTo>
                    <a:pt x="259" y="1"/>
                    <a:pt x="0" y="285"/>
                    <a:pt x="182" y="570"/>
                  </a:cubicBezTo>
                  <a:cubicBezTo>
                    <a:pt x="258" y="688"/>
                    <a:pt x="366" y="737"/>
                    <a:pt x="473" y="737"/>
                  </a:cubicBezTo>
                  <a:cubicBezTo>
                    <a:pt x="732" y="737"/>
                    <a:pt x="991" y="453"/>
                    <a:pt x="808" y="168"/>
                  </a:cubicBezTo>
                  <a:cubicBezTo>
                    <a:pt x="733" y="50"/>
                    <a:pt x="625" y="1"/>
                    <a:pt x="51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177688" y="2863809"/>
              <a:ext cx="51335" cy="45806"/>
            </a:xfrm>
            <a:custGeom>
              <a:avLst/>
              <a:gdLst/>
              <a:ahLst/>
              <a:cxnLst/>
              <a:rect l="l" t="t" r="r" b="b"/>
              <a:pathLst>
                <a:path w="1077" h="961" extrusionOk="0">
                  <a:moveTo>
                    <a:pt x="632" y="1"/>
                  </a:moveTo>
                  <a:cubicBezTo>
                    <a:pt x="623" y="1"/>
                    <a:pt x="614" y="1"/>
                    <a:pt x="604" y="2"/>
                  </a:cubicBezTo>
                  <a:cubicBezTo>
                    <a:pt x="563" y="6"/>
                    <a:pt x="517" y="16"/>
                    <a:pt x="478" y="26"/>
                  </a:cubicBezTo>
                  <a:cubicBezTo>
                    <a:pt x="459" y="31"/>
                    <a:pt x="438" y="38"/>
                    <a:pt x="418" y="44"/>
                  </a:cubicBezTo>
                  <a:cubicBezTo>
                    <a:pt x="124" y="131"/>
                    <a:pt x="0" y="493"/>
                    <a:pt x="162" y="744"/>
                  </a:cubicBezTo>
                  <a:cubicBezTo>
                    <a:pt x="228" y="845"/>
                    <a:pt x="339" y="923"/>
                    <a:pt x="458" y="949"/>
                  </a:cubicBezTo>
                  <a:cubicBezTo>
                    <a:pt x="490" y="957"/>
                    <a:pt x="523" y="960"/>
                    <a:pt x="556" y="960"/>
                  </a:cubicBezTo>
                  <a:cubicBezTo>
                    <a:pt x="688" y="960"/>
                    <a:pt x="820" y="905"/>
                    <a:pt x="906" y="805"/>
                  </a:cubicBezTo>
                  <a:cubicBezTo>
                    <a:pt x="976" y="724"/>
                    <a:pt x="1041" y="643"/>
                    <a:pt x="1065" y="536"/>
                  </a:cubicBezTo>
                  <a:cubicBezTo>
                    <a:pt x="1073" y="493"/>
                    <a:pt x="1076" y="445"/>
                    <a:pt x="1072" y="402"/>
                  </a:cubicBezTo>
                  <a:cubicBezTo>
                    <a:pt x="1067" y="332"/>
                    <a:pt x="1054" y="257"/>
                    <a:pt x="1012" y="200"/>
                  </a:cubicBezTo>
                  <a:cubicBezTo>
                    <a:pt x="952" y="115"/>
                    <a:pt x="874" y="65"/>
                    <a:pt x="780" y="31"/>
                  </a:cubicBezTo>
                  <a:cubicBezTo>
                    <a:pt x="730" y="13"/>
                    <a:pt x="684" y="1"/>
                    <a:pt x="63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240749" y="2854372"/>
              <a:ext cx="53957" cy="55244"/>
            </a:xfrm>
            <a:custGeom>
              <a:avLst/>
              <a:gdLst/>
              <a:ahLst/>
              <a:cxnLst/>
              <a:rect l="l" t="t" r="r" b="b"/>
              <a:pathLst>
                <a:path w="1132" h="1159" extrusionOk="0">
                  <a:moveTo>
                    <a:pt x="524" y="0"/>
                  </a:moveTo>
                  <a:cubicBezTo>
                    <a:pt x="426" y="0"/>
                    <a:pt x="327" y="22"/>
                    <a:pt x="247" y="79"/>
                  </a:cubicBezTo>
                  <a:cubicBezTo>
                    <a:pt x="215" y="108"/>
                    <a:pt x="179" y="137"/>
                    <a:pt x="145" y="167"/>
                  </a:cubicBezTo>
                  <a:cubicBezTo>
                    <a:pt x="84" y="236"/>
                    <a:pt x="45" y="313"/>
                    <a:pt x="25" y="401"/>
                  </a:cubicBezTo>
                  <a:cubicBezTo>
                    <a:pt x="0" y="490"/>
                    <a:pt x="11" y="587"/>
                    <a:pt x="34" y="676"/>
                  </a:cubicBezTo>
                  <a:cubicBezTo>
                    <a:pt x="45" y="718"/>
                    <a:pt x="84" y="784"/>
                    <a:pt x="107" y="833"/>
                  </a:cubicBezTo>
                  <a:lnTo>
                    <a:pt x="145" y="911"/>
                  </a:lnTo>
                  <a:cubicBezTo>
                    <a:pt x="182" y="975"/>
                    <a:pt x="232" y="1025"/>
                    <a:pt x="294" y="1060"/>
                  </a:cubicBezTo>
                  <a:cubicBezTo>
                    <a:pt x="348" y="1104"/>
                    <a:pt x="412" y="1134"/>
                    <a:pt x="482" y="1145"/>
                  </a:cubicBezTo>
                  <a:cubicBezTo>
                    <a:pt x="516" y="1154"/>
                    <a:pt x="551" y="1159"/>
                    <a:pt x="585" y="1159"/>
                  </a:cubicBezTo>
                  <a:cubicBezTo>
                    <a:pt x="619" y="1159"/>
                    <a:pt x="653" y="1154"/>
                    <a:pt x="687" y="1145"/>
                  </a:cubicBezTo>
                  <a:cubicBezTo>
                    <a:pt x="759" y="1139"/>
                    <a:pt x="826" y="1115"/>
                    <a:pt x="886" y="1072"/>
                  </a:cubicBezTo>
                  <a:cubicBezTo>
                    <a:pt x="1000" y="992"/>
                    <a:pt x="1096" y="875"/>
                    <a:pt x="1120" y="734"/>
                  </a:cubicBezTo>
                  <a:lnTo>
                    <a:pt x="1132" y="597"/>
                  </a:lnTo>
                  <a:cubicBezTo>
                    <a:pt x="1128" y="500"/>
                    <a:pt x="1099" y="411"/>
                    <a:pt x="1047" y="329"/>
                  </a:cubicBezTo>
                  <a:lnTo>
                    <a:pt x="993" y="263"/>
                  </a:lnTo>
                  <a:lnTo>
                    <a:pt x="926" y="184"/>
                  </a:lnTo>
                  <a:cubicBezTo>
                    <a:pt x="885" y="129"/>
                    <a:pt x="833" y="84"/>
                    <a:pt x="769" y="55"/>
                  </a:cubicBezTo>
                  <a:cubicBezTo>
                    <a:pt x="726" y="31"/>
                    <a:pt x="681" y="16"/>
                    <a:pt x="634" y="9"/>
                  </a:cubicBezTo>
                  <a:cubicBezTo>
                    <a:pt x="598" y="4"/>
                    <a:pt x="561" y="0"/>
                    <a:pt x="5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3"/>
          <p:cNvGrpSpPr/>
          <p:nvPr/>
        </p:nvGrpSpPr>
        <p:grpSpPr>
          <a:xfrm rot="-1114393" flipH="1">
            <a:off x="516448" y="4048145"/>
            <a:ext cx="1483402" cy="1307118"/>
            <a:chOff x="2006404" y="4069782"/>
            <a:chExt cx="447431" cy="394237"/>
          </a:xfrm>
        </p:grpSpPr>
        <p:sp>
          <p:nvSpPr>
            <p:cNvPr id="894" name="Google Shape;894;p13"/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3"/>
          <p:cNvGrpSpPr/>
          <p:nvPr/>
        </p:nvGrpSpPr>
        <p:grpSpPr>
          <a:xfrm rot="-666174">
            <a:off x="5932496" y="4174083"/>
            <a:ext cx="386701" cy="478876"/>
            <a:chOff x="454479" y="2550746"/>
            <a:chExt cx="94996" cy="117637"/>
          </a:xfrm>
        </p:grpSpPr>
        <p:sp>
          <p:nvSpPr>
            <p:cNvPr id="907" name="Google Shape;907;p13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3"/>
          <p:cNvGrpSpPr/>
          <p:nvPr/>
        </p:nvGrpSpPr>
        <p:grpSpPr>
          <a:xfrm rot="-666205">
            <a:off x="6025494" y="4297489"/>
            <a:ext cx="654779" cy="594300"/>
            <a:chOff x="2345588" y="3008044"/>
            <a:chExt cx="250194" cy="227076"/>
          </a:xfrm>
        </p:grpSpPr>
        <p:sp>
          <p:nvSpPr>
            <p:cNvPr id="916" name="Google Shape;916;p13"/>
            <p:cNvSpPr/>
            <p:nvPr/>
          </p:nvSpPr>
          <p:spPr>
            <a:xfrm>
              <a:off x="2345588" y="3008044"/>
              <a:ext cx="250194" cy="227076"/>
            </a:xfrm>
            <a:custGeom>
              <a:avLst/>
              <a:gdLst/>
              <a:ahLst/>
              <a:cxnLst/>
              <a:rect l="l" t="t" r="r" b="b"/>
              <a:pathLst>
                <a:path w="5249" h="4764" extrusionOk="0">
                  <a:moveTo>
                    <a:pt x="1" y="0"/>
                  </a:moveTo>
                  <a:lnTo>
                    <a:pt x="1" y="0"/>
                  </a:lnTo>
                  <a:cubicBezTo>
                    <a:pt x="1140" y="551"/>
                    <a:pt x="1705" y="2062"/>
                    <a:pt x="1704" y="2063"/>
                  </a:cubicBezTo>
                  <a:lnTo>
                    <a:pt x="1212" y="2063"/>
                  </a:lnTo>
                  <a:cubicBezTo>
                    <a:pt x="1212" y="2063"/>
                    <a:pt x="2097" y="4045"/>
                    <a:pt x="2893" y="4545"/>
                  </a:cubicBezTo>
                  <a:cubicBezTo>
                    <a:pt x="3128" y="4692"/>
                    <a:pt x="3399" y="4763"/>
                    <a:pt x="3665" y="4763"/>
                  </a:cubicBezTo>
                  <a:cubicBezTo>
                    <a:pt x="4483" y="4763"/>
                    <a:pt x="5249" y="4093"/>
                    <a:pt x="4735" y="2916"/>
                  </a:cubicBezTo>
                  <a:cubicBezTo>
                    <a:pt x="4055" y="1356"/>
                    <a:pt x="2840" y="984"/>
                    <a:pt x="2840" y="984"/>
                  </a:cubicBezTo>
                  <a:lnTo>
                    <a:pt x="2840" y="984"/>
                  </a:lnTo>
                  <a:lnTo>
                    <a:pt x="2928" y="1512"/>
                  </a:lnTo>
                  <a:cubicBezTo>
                    <a:pt x="2928" y="1512"/>
                    <a:pt x="2490" y="956"/>
                    <a:pt x="1801" y="590"/>
                  </a:cubicBezTo>
                  <a:cubicBezTo>
                    <a:pt x="1257" y="3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2444445" y="3089551"/>
              <a:ext cx="129458" cy="139658"/>
            </a:xfrm>
            <a:custGeom>
              <a:avLst/>
              <a:gdLst/>
              <a:ahLst/>
              <a:cxnLst/>
              <a:rect l="l" t="t" r="r" b="b"/>
              <a:pathLst>
                <a:path w="2716" h="2930" extrusionOk="0">
                  <a:moveTo>
                    <a:pt x="0" y="1"/>
                  </a:moveTo>
                  <a:cubicBezTo>
                    <a:pt x="0" y="1"/>
                    <a:pt x="377" y="385"/>
                    <a:pt x="504" y="757"/>
                  </a:cubicBezTo>
                  <a:cubicBezTo>
                    <a:pt x="622" y="1102"/>
                    <a:pt x="618" y="1399"/>
                    <a:pt x="618" y="1399"/>
                  </a:cubicBezTo>
                  <a:lnTo>
                    <a:pt x="185" y="1038"/>
                  </a:lnTo>
                  <a:lnTo>
                    <a:pt x="185" y="1038"/>
                  </a:lnTo>
                  <a:cubicBezTo>
                    <a:pt x="185" y="1038"/>
                    <a:pt x="194" y="1333"/>
                    <a:pt x="347" y="1703"/>
                  </a:cubicBezTo>
                  <a:cubicBezTo>
                    <a:pt x="500" y="2074"/>
                    <a:pt x="975" y="2563"/>
                    <a:pt x="1224" y="2735"/>
                  </a:cubicBezTo>
                  <a:cubicBezTo>
                    <a:pt x="1403" y="2860"/>
                    <a:pt x="1627" y="2929"/>
                    <a:pt x="1843" y="2929"/>
                  </a:cubicBezTo>
                  <a:cubicBezTo>
                    <a:pt x="2294" y="2929"/>
                    <a:pt x="2715" y="2632"/>
                    <a:pt x="2653" y="1922"/>
                  </a:cubicBezTo>
                  <a:cubicBezTo>
                    <a:pt x="2560" y="871"/>
                    <a:pt x="1362" y="401"/>
                    <a:pt x="1362" y="401"/>
                  </a:cubicBezTo>
                  <a:lnTo>
                    <a:pt x="1362" y="401"/>
                  </a:lnTo>
                  <a:lnTo>
                    <a:pt x="1405" y="818"/>
                  </a:lnTo>
                  <a:cubicBezTo>
                    <a:pt x="1405" y="818"/>
                    <a:pt x="1162" y="542"/>
                    <a:pt x="905" y="385"/>
                  </a:cubicBezTo>
                  <a:cubicBezTo>
                    <a:pt x="562" y="17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2494017" y="3154280"/>
              <a:ext cx="90516" cy="67970"/>
            </a:xfrm>
            <a:custGeom>
              <a:avLst/>
              <a:gdLst/>
              <a:ahLst/>
              <a:cxnLst/>
              <a:rect l="l" t="t" r="r" b="b"/>
              <a:pathLst>
                <a:path w="1899" h="1426" extrusionOk="0">
                  <a:moveTo>
                    <a:pt x="824" y="1"/>
                  </a:moveTo>
                  <a:lnTo>
                    <a:pt x="949" y="409"/>
                  </a:lnTo>
                  <a:lnTo>
                    <a:pt x="109" y="8"/>
                  </a:lnTo>
                  <a:lnTo>
                    <a:pt x="452" y="826"/>
                  </a:lnTo>
                  <a:lnTo>
                    <a:pt x="1" y="676"/>
                  </a:lnTo>
                  <a:lnTo>
                    <a:pt x="1" y="676"/>
                  </a:lnTo>
                  <a:cubicBezTo>
                    <a:pt x="1" y="676"/>
                    <a:pt x="400" y="1426"/>
                    <a:pt x="871" y="1426"/>
                  </a:cubicBezTo>
                  <a:cubicBezTo>
                    <a:pt x="1003" y="1426"/>
                    <a:pt x="1140" y="1367"/>
                    <a:pt x="1276" y="1218"/>
                  </a:cubicBezTo>
                  <a:cubicBezTo>
                    <a:pt x="1899" y="534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2453644" y="3145652"/>
              <a:ext cx="84653" cy="84653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53" y="899"/>
                    <a:pt x="812" y="1712"/>
                    <a:pt x="1759" y="1775"/>
                  </a:cubicBezTo>
                  <a:cubicBezTo>
                    <a:pt x="1759" y="1775"/>
                    <a:pt x="1760" y="1775"/>
                    <a:pt x="1761" y="1775"/>
                  </a:cubicBezTo>
                  <a:cubicBezTo>
                    <a:pt x="1775" y="1775"/>
                    <a:pt x="1775" y="1750"/>
                    <a:pt x="1759" y="1749"/>
                  </a:cubicBezTo>
                  <a:cubicBezTo>
                    <a:pt x="783" y="1686"/>
                    <a:pt x="288" y="82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2505266" y="3201182"/>
              <a:ext cx="47713" cy="20830"/>
            </a:xfrm>
            <a:custGeom>
              <a:avLst/>
              <a:gdLst/>
              <a:ahLst/>
              <a:cxnLst/>
              <a:rect l="l" t="t" r="r" b="b"/>
              <a:pathLst>
                <a:path w="1001" h="437" extrusionOk="0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21" y="196"/>
                    <a:pt x="429" y="437"/>
                    <a:pt x="693" y="437"/>
                  </a:cubicBezTo>
                  <a:cubicBezTo>
                    <a:pt x="809" y="437"/>
                    <a:pt x="916" y="391"/>
                    <a:pt x="996" y="274"/>
                  </a:cubicBezTo>
                  <a:cubicBezTo>
                    <a:pt x="1001" y="267"/>
                    <a:pt x="993" y="260"/>
                    <a:pt x="986" y="260"/>
                  </a:cubicBezTo>
                  <a:cubicBezTo>
                    <a:pt x="984" y="260"/>
                    <a:pt x="982" y="261"/>
                    <a:pt x="980" y="262"/>
                  </a:cubicBezTo>
                  <a:cubicBezTo>
                    <a:pt x="880" y="349"/>
                    <a:pt x="774" y="384"/>
                    <a:pt x="667" y="384"/>
                  </a:cubicBezTo>
                  <a:cubicBezTo>
                    <a:pt x="417" y="384"/>
                    <a:pt x="166" y="19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2499593" y="3154042"/>
              <a:ext cx="40658" cy="20115"/>
            </a:xfrm>
            <a:custGeom>
              <a:avLst/>
              <a:gdLst/>
              <a:ahLst/>
              <a:cxnLst/>
              <a:rect l="l" t="t" r="r" b="b"/>
              <a:pathLst>
                <a:path w="853" h="422" extrusionOk="0">
                  <a:moveTo>
                    <a:pt x="10" y="1"/>
                  </a:moveTo>
                  <a:cubicBezTo>
                    <a:pt x="4" y="1"/>
                    <a:pt x="0" y="9"/>
                    <a:pt x="6" y="14"/>
                  </a:cubicBezTo>
                  <a:cubicBezTo>
                    <a:pt x="141" y="101"/>
                    <a:pt x="289" y="169"/>
                    <a:pt x="431" y="241"/>
                  </a:cubicBezTo>
                  <a:cubicBezTo>
                    <a:pt x="559" y="304"/>
                    <a:pt x="683" y="377"/>
                    <a:pt x="819" y="420"/>
                  </a:cubicBezTo>
                  <a:cubicBezTo>
                    <a:pt x="821" y="421"/>
                    <a:pt x="823" y="421"/>
                    <a:pt x="826" y="421"/>
                  </a:cubicBezTo>
                  <a:cubicBezTo>
                    <a:pt x="844" y="421"/>
                    <a:pt x="852" y="395"/>
                    <a:pt x="834" y="387"/>
                  </a:cubicBezTo>
                  <a:cubicBezTo>
                    <a:pt x="701" y="318"/>
                    <a:pt x="555" y="272"/>
                    <a:pt x="418" y="208"/>
                  </a:cubicBezTo>
                  <a:cubicBezTo>
                    <a:pt x="282" y="143"/>
                    <a:pt x="151" y="6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2445065" y="3089169"/>
              <a:ext cx="67541" cy="38084"/>
            </a:xfrm>
            <a:custGeom>
              <a:avLst/>
              <a:gdLst/>
              <a:ahLst/>
              <a:cxnLst/>
              <a:rect l="l" t="t" r="r" b="b"/>
              <a:pathLst>
                <a:path w="1417" h="799" extrusionOk="0">
                  <a:moveTo>
                    <a:pt x="12" y="0"/>
                  </a:moveTo>
                  <a:cubicBezTo>
                    <a:pt x="4" y="0"/>
                    <a:pt x="1" y="12"/>
                    <a:pt x="9" y="15"/>
                  </a:cubicBezTo>
                  <a:cubicBezTo>
                    <a:pt x="521" y="167"/>
                    <a:pt x="966" y="418"/>
                    <a:pt x="1350" y="790"/>
                  </a:cubicBezTo>
                  <a:cubicBezTo>
                    <a:pt x="1357" y="796"/>
                    <a:pt x="1364" y="798"/>
                    <a:pt x="1371" y="798"/>
                  </a:cubicBezTo>
                  <a:cubicBezTo>
                    <a:pt x="1395" y="798"/>
                    <a:pt x="1416" y="767"/>
                    <a:pt x="1394" y="747"/>
                  </a:cubicBezTo>
                  <a:cubicBezTo>
                    <a:pt x="1008" y="381"/>
                    <a:pt x="534" y="119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414035" y="3028492"/>
              <a:ext cx="71974" cy="53766"/>
            </a:xfrm>
            <a:custGeom>
              <a:avLst/>
              <a:gdLst/>
              <a:ahLst/>
              <a:cxnLst/>
              <a:rect l="l" t="t" r="r" b="b"/>
              <a:pathLst>
                <a:path w="1510" h="1128" extrusionOk="0">
                  <a:moveTo>
                    <a:pt x="3" y="0"/>
                  </a:moveTo>
                  <a:cubicBezTo>
                    <a:pt x="1" y="0"/>
                    <a:pt x="0" y="4"/>
                    <a:pt x="2" y="5"/>
                  </a:cubicBezTo>
                  <a:cubicBezTo>
                    <a:pt x="557" y="303"/>
                    <a:pt x="1017" y="666"/>
                    <a:pt x="1456" y="1119"/>
                  </a:cubicBezTo>
                  <a:cubicBezTo>
                    <a:pt x="1462" y="1125"/>
                    <a:pt x="1468" y="1127"/>
                    <a:pt x="1474" y="1127"/>
                  </a:cubicBezTo>
                  <a:cubicBezTo>
                    <a:pt x="1483" y="1127"/>
                    <a:pt x="1492" y="1122"/>
                    <a:pt x="1498" y="1113"/>
                  </a:cubicBezTo>
                  <a:cubicBezTo>
                    <a:pt x="1504" y="1110"/>
                    <a:pt x="1509" y="1104"/>
                    <a:pt x="1509" y="1094"/>
                  </a:cubicBezTo>
                  <a:cubicBezTo>
                    <a:pt x="1509" y="1030"/>
                    <a:pt x="1492" y="968"/>
                    <a:pt x="1476" y="905"/>
                  </a:cubicBezTo>
                  <a:cubicBezTo>
                    <a:pt x="1459" y="834"/>
                    <a:pt x="1446" y="764"/>
                    <a:pt x="1425" y="695"/>
                  </a:cubicBezTo>
                  <a:cubicBezTo>
                    <a:pt x="1424" y="692"/>
                    <a:pt x="1422" y="691"/>
                    <a:pt x="1420" y="691"/>
                  </a:cubicBezTo>
                  <a:cubicBezTo>
                    <a:pt x="1417" y="691"/>
                    <a:pt x="1415" y="693"/>
                    <a:pt x="1415" y="696"/>
                  </a:cubicBezTo>
                  <a:cubicBezTo>
                    <a:pt x="1418" y="768"/>
                    <a:pt x="1430" y="838"/>
                    <a:pt x="1436" y="910"/>
                  </a:cubicBezTo>
                  <a:cubicBezTo>
                    <a:pt x="1440" y="948"/>
                    <a:pt x="1443" y="986"/>
                    <a:pt x="1449" y="1024"/>
                  </a:cubicBezTo>
                  <a:cubicBezTo>
                    <a:pt x="1067" y="577"/>
                    <a:pt x="545" y="21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3"/>
          <p:cNvSpPr/>
          <p:nvPr/>
        </p:nvSpPr>
        <p:spPr>
          <a:xfrm>
            <a:off x="2265274" y="4737839"/>
            <a:ext cx="239705" cy="239156"/>
          </a:xfrm>
          <a:custGeom>
            <a:avLst/>
            <a:gdLst/>
            <a:ahLst/>
            <a:cxnLst/>
            <a:rect l="l" t="t" r="r" b="b"/>
            <a:pathLst>
              <a:path w="2184" h="2179" extrusionOk="0">
                <a:moveTo>
                  <a:pt x="1485" y="0"/>
                </a:moveTo>
                <a:cubicBezTo>
                  <a:pt x="1334" y="0"/>
                  <a:pt x="895" y="547"/>
                  <a:pt x="895" y="547"/>
                </a:cubicBezTo>
                <a:cubicBezTo>
                  <a:pt x="895" y="547"/>
                  <a:pt x="514" y="306"/>
                  <a:pt x="309" y="306"/>
                </a:cubicBezTo>
                <a:cubicBezTo>
                  <a:pt x="256" y="306"/>
                  <a:pt x="214" y="322"/>
                  <a:pt x="194" y="363"/>
                </a:cubicBezTo>
                <a:cubicBezTo>
                  <a:pt x="97" y="559"/>
                  <a:pt x="584" y="976"/>
                  <a:pt x="584" y="976"/>
                </a:cubicBezTo>
                <a:cubicBezTo>
                  <a:pt x="584" y="976"/>
                  <a:pt x="1" y="1497"/>
                  <a:pt x="90" y="1651"/>
                </a:cubicBezTo>
                <a:cubicBezTo>
                  <a:pt x="106" y="1680"/>
                  <a:pt x="145" y="1692"/>
                  <a:pt x="196" y="1692"/>
                </a:cubicBezTo>
                <a:cubicBezTo>
                  <a:pt x="419" y="1692"/>
                  <a:pt x="887" y="1471"/>
                  <a:pt x="887" y="1471"/>
                </a:cubicBezTo>
                <a:cubicBezTo>
                  <a:pt x="887" y="1471"/>
                  <a:pt x="974" y="2178"/>
                  <a:pt x="1182" y="2178"/>
                </a:cubicBezTo>
                <a:cubicBezTo>
                  <a:pt x="1190" y="2178"/>
                  <a:pt x="1198" y="2177"/>
                  <a:pt x="1207" y="2175"/>
                </a:cubicBezTo>
                <a:cubicBezTo>
                  <a:pt x="1434" y="2116"/>
                  <a:pt x="1418" y="1452"/>
                  <a:pt x="1418" y="1452"/>
                </a:cubicBezTo>
                <a:cubicBezTo>
                  <a:pt x="1418" y="1452"/>
                  <a:pt x="2012" y="1441"/>
                  <a:pt x="2096" y="1274"/>
                </a:cubicBezTo>
                <a:cubicBezTo>
                  <a:pt x="2183" y="1108"/>
                  <a:pt x="1502" y="796"/>
                  <a:pt x="1502" y="796"/>
                </a:cubicBezTo>
                <a:cubicBezTo>
                  <a:pt x="1502" y="796"/>
                  <a:pt x="1634" y="58"/>
                  <a:pt x="1504" y="4"/>
                </a:cubicBezTo>
                <a:cubicBezTo>
                  <a:pt x="1498" y="1"/>
                  <a:pt x="1492" y="0"/>
                  <a:pt x="14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13"/>
          <p:cNvGrpSpPr/>
          <p:nvPr/>
        </p:nvGrpSpPr>
        <p:grpSpPr>
          <a:xfrm>
            <a:off x="173266" y="3887138"/>
            <a:ext cx="483637" cy="522909"/>
            <a:chOff x="3127056" y="-728177"/>
            <a:chExt cx="193711" cy="209440"/>
          </a:xfrm>
        </p:grpSpPr>
        <p:sp>
          <p:nvSpPr>
            <p:cNvPr id="926" name="Google Shape;926;p13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13"/>
          <p:cNvGrpSpPr/>
          <p:nvPr/>
        </p:nvGrpSpPr>
        <p:grpSpPr>
          <a:xfrm rot="-1151950">
            <a:off x="7752862" y="3887360"/>
            <a:ext cx="994467" cy="1214321"/>
            <a:chOff x="5253963" y="-691571"/>
            <a:chExt cx="332892" cy="406487"/>
          </a:xfrm>
        </p:grpSpPr>
        <p:sp>
          <p:nvSpPr>
            <p:cNvPr id="931" name="Google Shape;931;p13"/>
            <p:cNvSpPr/>
            <p:nvPr/>
          </p:nvSpPr>
          <p:spPr>
            <a:xfrm>
              <a:off x="5262543" y="-534038"/>
              <a:ext cx="88466" cy="108581"/>
            </a:xfrm>
            <a:custGeom>
              <a:avLst/>
              <a:gdLst/>
              <a:ahLst/>
              <a:cxnLst/>
              <a:rect l="l" t="t" r="r" b="b"/>
              <a:pathLst>
                <a:path w="1856" h="2278" extrusionOk="0">
                  <a:moveTo>
                    <a:pt x="1811" y="62"/>
                  </a:moveTo>
                  <a:lnTo>
                    <a:pt x="1811" y="1277"/>
                  </a:lnTo>
                  <a:lnTo>
                    <a:pt x="794" y="2205"/>
                  </a:lnTo>
                  <a:lnTo>
                    <a:pt x="62" y="604"/>
                  </a:lnTo>
                  <a:lnTo>
                    <a:pt x="1811" y="62"/>
                  </a:lnTo>
                  <a:close/>
                  <a:moveTo>
                    <a:pt x="1855" y="0"/>
                  </a:moveTo>
                  <a:lnTo>
                    <a:pt x="0" y="577"/>
                  </a:lnTo>
                  <a:lnTo>
                    <a:pt x="778" y="2277"/>
                  </a:lnTo>
                  <a:lnTo>
                    <a:pt x="1855" y="129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5349198" y="-680941"/>
              <a:ext cx="228840" cy="386801"/>
            </a:xfrm>
            <a:custGeom>
              <a:avLst/>
              <a:gdLst/>
              <a:ahLst/>
              <a:cxnLst/>
              <a:rect l="l" t="t" r="r" b="b"/>
              <a:pathLst>
                <a:path w="4801" h="8115" extrusionOk="0">
                  <a:moveTo>
                    <a:pt x="3427" y="0"/>
                  </a:moveTo>
                  <a:lnTo>
                    <a:pt x="2040" y="1192"/>
                  </a:lnTo>
                  <a:lnTo>
                    <a:pt x="1" y="3097"/>
                  </a:lnTo>
                  <a:lnTo>
                    <a:pt x="30" y="3129"/>
                  </a:lnTo>
                  <a:lnTo>
                    <a:pt x="2069" y="1224"/>
                  </a:lnTo>
                  <a:lnTo>
                    <a:pt x="3417" y="67"/>
                  </a:lnTo>
                  <a:lnTo>
                    <a:pt x="4739" y="2183"/>
                  </a:lnTo>
                  <a:lnTo>
                    <a:pt x="3105" y="3100"/>
                  </a:lnTo>
                  <a:lnTo>
                    <a:pt x="3188" y="5323"/>
                  </a:lnTo>
                  <a:lnTo>
                    <a:pt x="3105" y="6815"/>
                  </a:lnTo>
                  <a:lnTo>
                    <a:pt x="3105" y="6827"/>
                  </a:lnTo>
                  <a:lnTo>
                    <a:pt x="4757" y="8114"/>
                  </a:lnTo>
                  <a:lnTo>
                    <a:pt x="4783" y="8081"/>
                  </a:lnTo>
                  <a:lnTo>
                    <a:pt x="3149" y="6808"/>
                  </a:lnTo>
                  <a:lnTo>
                    <a:pt x="3232" y="5323"/>
                  </a:lnTo>
                  <a:lnTo>
                    <a:pt x="3149" y="3125"/>
                  </a:lnTo>
                  <a:lnTo>
                    <a:pt x="4801" y="2199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253963" y="-51597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4"/>
                    <a:pt x="212" y="424"/>
                  </a:cubicBezTo>
                  <a:cubicBezTo>
                    <a:pt x="329" y="424"/>
                    <a:pt x="424" y="330"/>
                    <a:pt x="424" y="213"/>
                  </a:cubicBezTo>
                  <a:cubicBezTo>
                    <a:pt x="424" y="95"/>
                    <a:pt x="329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437092" y="-633562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4" y="1"/>
                    <a:pt x="0" y="96"/>
                    <a:pt x="0" y="213"/>
                  </a:cubicBezTo>
                  <a:cubicBezTo>
                    <a:pt x="0" y="330"/>
                    <a:pt x="94" y="425"/>
                    <a:pt x="212" y="425"/>
                  </a:cubicBezTo>
                  <a:cubicBezTo>
                    <a:pt x="329" y="425"/>
                    <a:pt x="424" y="330"/>
                    <a:pt x="424" y="213"/>
                  </a:cubicBezTo>
                  <a:cubicBezTo>
                    <a:pt x="424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566360" y="-586898"/>
              <a:ext cx="20448" cy="20258"/>
            </a:xfrm>
            <a:custGeom>
              <a:avLst/>
              <a:gdLst/>
              <a:ahLst/>
              <a:cxnLst/>
              <a:rect l="l" t="t" r="r" b="b"/>
              <a:pathLst>
                <a:path w="429" h="425" extrusionOk="0">
                  <a:moveTo>
                    <a:pt x="216" y="1"/>
                  </a:moveTo>
                  <a:cubicBezTo>
                    <a:pt x="100" y="1"/>
                    <a:pt x="5" y="93"/>
                    <a:pt x="3" y="210"/>
                  </a:cubicBezTo>
                  <a:cubicBezTo>
                    <a:pt x="1" y="326"/>
                    <a:pt x="94" y="424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2"/>
                    <a:pt x="427" y="216"/>
                  </a:cubicBezTo>
                  <a:cubicBezTo>
                    <a:pt x="429" y="99"/>
                    <a:pt x="336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492050" y="-437278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0"/>
                  </a:moveTo>
                  <a:cubicBezTo>
                    <a:pt x="96" y="0"/>
                    <a:pt x="1" y="94"/>
                    <a:pt x="1" y="212"/>
                  </a:cubicBezTo>
                  <a:cubicBezTo>
                    <a:pt x="1" y="329"/>
                    <a:pt x="96" y="424"/>
                    <a:pt x="213" y="424"/>
                  </a:cubicBezTo>
                  <a:cubicBezTo>
                    <a:pt x="331" y="424"/>
                    <a:pt x="425" y="329"/>
                    <a:pt x="425" y="212"/>
                  </a:cubicBezTo>
                  <a:cubicBezTo>
                    <a:pt x="425" y="94"/>
                    <a:pt x="33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566407" y="-305389"/>
              <a:ext cx="20448" cy="20305"/>
            </a:xfrm>
            <a:custGeom>
              <a:avLst/>
              <a:gdLst/>
              <a:ahLst/>
              <a:cxnLst/>
              <a:rect l="l" t="t" r="r" b="b"/>
              <a:pathLst>
                <a:path w="429" h="426" extrusionOk="0">
                  <a:moveTo>
                    <a:pt x="216" y="1"/>
                  </a:moveTo>
                  <a:cubicBezTo>
                    <a:pt x="100" y="1"/>
                    <a:pt x="5" y="94"/>
                    <a:pt x="3" y="210"/>
                  </a:cubicBezTo>
                  <a:cubicBezTo>
                    <a:pt x="1" y="327"/>
                    <a:pt x="94" y="423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3"/>
                    <a:pt x="427" y="217"/>
                  </a:cubicBezTo>
                  <a:cubicBezTo>
                    <a:pt x="429" y="99"/>
                    <a:pt x="335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287948" y="-439232"/>
              <a:ext cx="24118" cy="24071"/>
            </a:xfrm>
            <a:custGeom>
              <a:avLst/>
              <a:gdLst/>
              <a:ahLst/>
              <a:cxnLst/>
              <a:rect l="l" t="t" r="r" b="b"/>
              <a:pathLst>
                <a:path w="506" h="505" extrusionOk="0">
                  <a:moveTo>
                    <a:pt x="252" y="0"/>
                  </a:moveTo>
                  <a:cubicBezTo>
                    <a:pt x="113" y="0"/>
                    <a:pt x="0" y="112"/>
                    <a:pt x="0" y="253"/>
                  </a:cubicBezTo>
                  <a:cubicBezTo>
                    <a:pt x="0" y="393"/>
                    <a:pt x="113" y="505"/>
                    <a:pt x="252" y="505"/>
                  </a:cubicBezTo>
                  <a:cubicBezTo>
                    <a:pt x="393" y="505"/>
                    <a:pt x="506" y="392"/>
                    <a:pt x="506" y="253"/>
                  </a:cubicBezTo>
                  <a:cubicBezTo>
                    <a:pt x="506" y="114"/>
                    <a:pt x="39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343764" y="-478842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28" y="0"/>
                  </a:moveTo>
                  <a:cubicBezTo>
                    <a:pt x="58" y="0"/>
                    <a:pt x="1" y="58"/>
                    <a:pt x="1" y="129"/>
                  </a:cubicBezTo>
                  <a:cubicBezTo>
                    <a:pt x="1" y="199"/>
                    <a:pt x="58" y="257"/>
                    <a:pt x="128" y="257"/>
                  </a:cubicBezTo>
                  <a:cubicBezTo>
                    <a:pt x="200" y="257"/>
                    <a:pt x="257" y="199"/>
                    <a:pt x="257" y="129"/>
                  </a:cubicBezTo>
                  <a:cubicBezTo>
                    <a:pt x="257" y="58"/>
                    <a:pt x="20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506206" y="-691571"/>
              <a:ext cx="12250" cy="12298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28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8" y="258"/>
                  </a:cubicBezTo>
                  <a:cubicBezTo>
                    <a:pt x="199" y="258"/>
                    <a:pt x="257" y="200"/>
                    <a:pt x="257" y="129"/>
                  </a:cubicBezTo>
                  <a:cubicBezTo>
                    <a:pt x="257" y="58"/>
                    <a:pt x="199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492050" y="-538757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30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30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492050" y="-362158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28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13"/>
          <p:cNvSpPr txBox="1">
            <a:spLocks noGrp="1"/>
          </p:cNvSpPr>
          <p:nvPr>
            <p:ph type="title"/>
          </p:nvPr>
        </p:nvSpPr>
        <p:spPr>
          <a:xfrm>
            <a:off x="793844" y="1621537"/>
            <a:ext cx="258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4" name="Google Shape;944;p13"/>
          <p:cNvSpPr txBox="1">
            <a:spLocks noGrp="1"/>
          </p:cNvSpPr>
          <p:nvPr>
            <p:ph type="subTitle" idx="1"/>
          </p:nvPr>
        </p:nvSpPr>
        <p:spPr>
          <a:xfrm>
            <a:off x="793828" y="2073663"/>
            <a:ext cx="2587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13"/>
          <p:cNvSpPr txBox="1">
            <a:spLocks noGrp="1"/>
          </p:cNvSpPr>
          <p:nvPr>
            <p:ph type="title" idx="2" hasCustomPrompt="1"/>
          </p:nvPr>
        </p:nvSpPr>
        <p:spPr>
          <a:xfrm rot="2715">
            <a:off x="4790262" y="3081840"/>
            <a:ext cx="75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6" name="Google Shape;946;p13"/>
          <p:cNvSpPr txBox="1">
            <a:spLocks noGrp="1"/>
          </p:cNvSpPr>
          <p:nvPr>
            <p:ph type="title" idx="3" hasCustomPrompt="1"/>
          </p:nvPr>
        </p:nvSpPr>
        <p:spPr>
          <a:xfrm>
            <a:off x="3589281" y="3081982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7" name="Google Shape;947;p13"/>
          <p:cNvSpPr txBox="1">
            <a:spLocks noGrp="1"/>
          </p:cNvSpPr>
          <p:nvPr>
            <p:ph type="title" idx="4"/>
          </p:nvPr>
        </p:nvSpPr>
        <p:spPr>
          <a:xfrm>
            <a:off x="793844" y="2875706"/>
            <a:ext cx="258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13"/>
          <p:cNvSpPr txBox="1">
            <a:spLocks noGrp="1"/>
          </p:cNvSpPr>
          <p:nvPr>
            <p:ph type="subTitle" idx="5"/>
          </p:nvPr>
        </p:nvSpPr>
        <p:spPr>
          <a:xfrm>
            <a:off x="793828" y="3319188"/>
            <a:ext cx="25875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13"/>
          <p:cNvSpPr txBox="1">
            <a:spLocks noGrp="1"/>
          </p:cNvSpPr>
          <p:nvPr>
            <p:ph type="title" idx="6"/>
          </p:nvPr>
        </p:nvSpPr>
        <p:spPr>
          <a:xfrm>
            <a:off x="5762639" y="2881427"/>
            <a:ext cx="258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13"/>
          <p:cNvSpPr txBox="1">
            <a:spLocks noGrp="1"/>
          </p:cNvSpPr>
          <p:nvPr>
            <p:ph type="subTitle" idx="7"/>
          </p:nvPr>
        </p:nvSpPr>
        <p:spPr>
          <a:xfrm>
            <a:off x="5762623" y="3324638"/>
            <a:ext cx="25875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13"/>
          <p:cNvSpPr txBox="1">
            <a:spLocks noGrp="1"/>
          </p:cNvSpPr>
          <p:nvPr>
            <p:ph type="title" idx="8"/>
          </p:nvPr>
        </p:nvSpPr>
        <p:spPr>
          <a:xfrm>
            <a:off x="5762639" y="1621525"/>
            <a:ext cx="258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13"/>
          <p:cNvSpPr txBox="1">
            <a:spLocks noGrp="1"/>
          </p:cNvSpPr>
          <p:nvPr>
            <p:ph type="subTitle" idx="9"/>
          </p:nvPr>
        </p:nvSpPr>
        <p:spPr>
          <a:xfrm>
            <a:off x="5762623" y="2073368"/>
            <a:ext cx="2587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13"/>
          <p:cNvSpPr txBox="1">
            <a:spLocks noGrp="1"/>
          </p:cNvSpPr>
          <p:nvPr>
            <p:ph type="title" idx="13" hasCustomPrompt="1"/>
          </p:nvPr>
        </p:nvSpPr>
        <p:spPr>
          <a:xfrm rot="2714">
            <a:off x="4790123" y="1892975"/>
            <a:ext cx="7599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4" name="Google Shape;954;p13"/>
          <p:cNvSpPr txBox="1">
            <a:spLocks noGrp="1"/>
          </p:cNvSpPr>
          <p:nvPr>
            <p:ph type="title" idx="14" hasCustomPrompt="1"/>
          </p:nvPr>
        </p:nvSpPr>
        <p:spPr>
          <a:xfrm rot="1357">
            <a:off x="3593825" y="1892813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5" name="Google Shape;95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13"/>
          <p:cNvSpPr/>
          <p:nvPr/>
        </p:nvSpPr>
        <p:spPr>
          <a:xfrm>
            <a:off x="8473150" y="357767"/>
            <a:ext cx="239700" cy="24536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3"/>
          <p:cNvSpPr/>
          <p:nvPr/>
        </p:nvSpPr>
        <p:spPr>
          <a:xfrm>
            <a:off x="5609950" y="4819734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3"/>
          <p:cNvSpPr/>
          <p:nvPr/>
        </p:nvSpPr>
        <p:spPr>
          <a:xfrm>
            <a:off x="8655384" y="261852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3"/>
          <p:cNvSpPr/>
          <p:nvPr/>
        </p:nvSpPr>
        <p:spPr>
          <a:xfrm>
            <a:off x="7350074" y="4744053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3"/>
          <p:cNvSpPr/>
          <p:nvPr/>
        </p:nvSpPr>
        <p:spPr>
          <a:xfrm>
            <a:off x="8712841" y="2823872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13"/>
          <p:cNvSpPr/>
          <p:nvPr/>
        </p:nvSpPr>
        <p:spPr>
          <a:xfrm>
            <a:off x="234004" y="686201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3"/>
          <p:cNvSpPr/>
          <p:nvPr/>
        </p:nvSpPr>
        <p:spPr>
          <a:xfrm>
            <a:off x="2052137" y="4816005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3"/>
          <p:cNvSpPr/>
          <p:nvPr/>
        </p:nvSpPr>
        <p:spPr>
          <a:xfrm>
            <a:off x="4508389" y="4718798"/>
            <a:ext cx="259438" cy="25932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3"/>
          <p:cNvSpPr/>
          <p:nvPr/>
        </p:nvSpPr>
        <p:spPr>
          <a:xfrm>
            <a:off x="687541" y="3081542"/>
            <a:ext cx="64914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13"/>
          <p:cNvSpPr/>
          <p:nvPr/>
        </p:nvSpPr>
        <p:spPr>
          <a:xfrm>
            <a:off x="4876193" y="316493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9" r:id="rId12"/>
    <p:sldLayoutId id="2147483671" r:id="rId13"/>
    <p:sldLayoutId id="2147483675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28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36"/>
          <p:cNvSpPr txBox="1">
            <a:spLocks noGrp="1"/>
          </p:cNvSpPr>
          <p:nvPr>
            <p:ph type="subTitle" idx="1"/>
          </p:nvPr>
        </p:nvSpPr>
        <p:spPr>
          <a:xfrm rot="-546">
            <a:off x="2683650" y="3696751"/>
            <a:ext cx="37767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OUR PLANET </a:t>
            </a:r>
            <a:endParaRPr/>
          </a:p>
        </p:txBody>
      </p:sp>
      <p:sp>
        <p:nvSpPr>
          <p:cNvPr id="2785" name="Google Shape;2785;p36"/>
          <p:cNvSpPr txBox="1">
            <a:spLocks noGrp="1"/>
          </p:cNvSpPr>
          <p:nvPr>
            <p:ph type="ctrTitle"/>
          </p:nvPr>
        </p:nvSpPr>
        <p:spPr>
          <a:xfrm>
            <a:off x="1830202" y="1307523"/>
            <a:ext cx="5477816" cy="244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SPACE</a:t>
            </a:r>
            <a:br>
              <a:rPr lang="e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INVADER</a:t>
            </a:r>
            <a:endParaRPr sz="8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2786" name="Google Shape;2786;p36"/>
          <p:cNvCxnSpPr/>
          <p:nvPr/>
        </p:nvCxnSpPr>
        <p:spPr>
          <a:xfrm>
            <a:off x="1814550" y="3598875"/>
            <a:ext cx="551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87" name="Google Shape;2787;p36"/>
          <p:cNvGrpSpPr/>
          <p:nvPr/>
        </p:nvGrpSpPr>
        <p:grpSpPr>
          <a:xfrm>
            <a:off x="6869928" y="4182971"/>
            <a:ext cx="588701" cy="534204"/>
            <a:chOff x="3227772" y="-134367"/>
            <a:chExt cx="166828" cy="151384"/>
          </a:xfrm>
        </p:grpSpPr>
        <p:sp>
          <p:nvSpPr>
            <p:cNvPr id="2788" name="Google Shape;2788;p36"/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36"/>
          <p:cNvGrpSpPr/>
          <p:nvPr/>
        </p:nvGrpSpPr>
        <p:grpSpPr>
          <a:xfrm rot="-809205">
            <a:off x="960683" y="1679786"/>
            <a:ext cx="828311" cy="837015"/>
            <a:chOff x="4040460" y="135322"/>
            <a:chExt cx="330843" cy="334322"/>
          </a:xfrm>
        </p:grpSpPr>
        <p:sp>
          <p:nvSpPr>
            <p:cNvPr id="2797" name="Google Shape;2797;p36"/>
            <p:cNvSpPr/>
            <p:nvPr/>
          </p:nvSpPr>
          <p:spPr>
            <a:xfrm>
              <a:off x="4149756" y="146809"/>
              <a:ext cx="134225" cy="232605"/>
            </a:xfrm>
            <a:custGeom>
              <a:avLst/>
              <a:gdLst/>
              <a:ahLst/>
              <a:cxnLst/>
              <a:rect l="l" t="t" r="r" b="b"/>
              <a:pathLst>
                <a:path w="2816" h="4880" extrusionOk="0">
                  <a:moveTo>
                    <a:pt x="1482" y="1"/>
                  </a:moveTo>
                  <a:lnTo>
                    <a:pt x="1444" y="23"/>
                  </a:lnTo>
                  <a:lnTo>
                    <a:pt x="2768" y="2325"/>
                  </a:lnTo>
                  <a:lnTo>
                    <a:pt x="2266" y="4583"/>
                  </a:lnTo>
                  <a:lnTo>
                    <a:pt x="700" y="4831"/>
                  </a:lnTo>
                  <a:lnTo>
                    <a:pt x="48" y="2665"/>
                  </a:lnTo>
                  <a:lnTo>
                    <a:pt x="1482" y="275"/>
                  </a:lnTo>
                  <a:lnTo>
                    <a:pt x="1444" y="253"/>
                  </a:lnTo>
                  <a:lnTo>
                    <a:pt x="5" y="2650"/>
                  </a:lnTo>
                  <a:lnTo>
                    <a:pt x="1" y="2659"/>
                  </a:lnTo>
                  <a:lnTo>
                    <a:pt x="669" y="4880"/>
                  </a:lnTo>
                  <a:lnTo>
                    <a:pt x="2302" y="4622"/>
                  </a:lnTo>
                  <a:lnTo>
                    <a:pt x="2812" y="2326"/>
                  </a:lnTo>
                  <a:lnTo>
                    <a:pt x="2816" y="231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4258527" y="365067"/>
              <a:ext cx="102813" cy="12155"/>
            </a:xfrm>
            <a:custGeom>
              <a:avLst/>
              <a:gdLst/>
              <a:ahLst/>
              <a:cxnLst/>
              <a:rect l="l" t="t" r="r" b="b"/>
              <a:pathLst>
                <a:path w="2157" h="255" extrusionOk="0">
                  <a:moveTo>
                    <a:pt x="5" y="1"/>
                  </a:moveTo>
                  <a:lnTo>
                    <a:pt x="1" y="43"/>
                  </a:lnTo>
                  <a:lnTo>
                    <a:pt x="2152" y="255"/>
                  </a:lnTo>
                  <a:lnTo>
                    <a:pt x="2156" y="2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4052138" y="390091"/>
              <a:ext cx="143567" cy="79076"/>
            </a:xfrm>
            <a:custGeom>
              <a:avLst/>
              <a:gdLst/>
              <a:ahLst/>
              <a:cxnLst/>
              <a:rect l="l" t="t" r="r" b="b"/>
              <a:pathLst>
                <a:path w="3012" h="1659" extrusionOk="0">
                  <a:moveTo>
                    <a:pt x="2754" y="0"/>
                  </a:moveTo>
                  <a:lnTo>
                    <a:pt x="2711" y="6"/>
                  </a:lnTo>
                  <a:lnTo>
                    <a:pt x="2958" y="1591"/>
                  </a:lnTo>
                  <a:lnTo>
                    <a:pt x="17" y="483"/>
                  </a:lnTo>
                  <a:lnTo>
                    <a:pt x="1" y="523"/>
                  </a:lnTo>
                  <a:lnTo>
                    <a:pt x="3012" y="1658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4272684" y="24723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4351045" y="36616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3"/>
                  </a:cubicBezTo>
                  <a:cubicBezTo>
                    <a:pt x="425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4207383" y="135322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3" y="505"/>
                    <a:pt x="505" y="392"/>
                    <a:pt x="505" y="253"/>
                  </a:cubicBezTo>
                  <a:cubicBezTo>
                    <a:pt x="505" y="115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4246468" y="354009"/>
              <a:ext cx="24357" cy="24118"/>
            </a:xfrm>
            <a:custGeom>
              <a:avLst/>
              <a:gdLst/>
              <a:ahLst/>
              <a:cxnLst/>
              <a:rect l="l" t="t" r="r" b="b"/>
              <a:pathLst>
                <a:path w="511" h="506" extrusionOk="0">
                  <a:moveTo>
                    <a:pt x="255" y="0"/>
                  </a:moveTo>
                  <a:cubicBezTo>
                    <a:pt x="118" y="0"/>
                    <a:pt x="5" y="110"/>
                    <a:pt x="2" y="249"/>
                  </a:cubicBezTo>
                  <a:cubicBezTo>
                    <a:pt x="0" y="389"/>
                    <a:pt x="112" y="504"/>
                    <a:pt x="252" y="506"/>
                  </a:cubicBezTo>
                  <a:cubicBezTo>
                    <a:pt x="253" y="506"/>
                    <a:pt x="254" y="506"/>
                    <a:pt x="255" y="506"/>
                  </a:cubicBezTo>
                  <a:cubicBezTo>
                    <a:pt x="393" y="506"/>
                    <a:pt x="506" y="395"/>
                    <a:pt x="508" y="257"/>
                  </a:cubicBezTo>
                  <a:cubicBezTo>
                    <a:pt x="510" y="117"/>
                    <a:pt x="399" y="2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4170252" y="366163"/>
              <a:ext cx="24166" cy="24166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254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3"/>
                    <a:pt x="114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4040460" y="402007"/>
              <a:ext cx="24166" cy="24071"/>
            </a:xfrm>
            <a:custGeom>
              <a:avLst/>
              <a:gdLst/>
              <a:ahLst/>
              <a:cxnLst/>
              <a:rect l="l" t="t" r="r" b="b"/>
              <a:pathLst>
                <a:path w="507" h="505" extrusionOk="0">
                  <a:moveTo>
                    <a:pt x="253" y="0"/>
                  </a:moveTo>
                  <a:cubicBezTo>
                    <a:pt x="114" y="0"/>
                    <a:pt x="1" y="112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4" y="505"/>
                    <a:pt x="507" y="393"/>
                    <a:pt x="507" y="253"/>
                  </a:cubicBezTo>
                  <a:cubicBezTo>
                    <a:pt x="507" y="113"/>
                    <a:pt x="39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4142844" y="267449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9" y="1"/>
                  </a:moveTo>
                  <a:cubicBezTo>
                    <a:pt x="58" y="1"/>
                    <a:pt x="0" y="60"/>
                    <a:pt x="0" y="130"/>
                  </a:cubicBezTo>
                  <a:cubicBezTo>
                    <a:pt x="0" y="201"/>
                    <a:pt x="58" y="258"/>
                    <a:pt x="129" y="258"/>
                  </a:cubicBezTo>
                  <a:cubicBezTo>
                    <a:pt x="129" y="258"/>
                    <a:pt x="130" y="258"/>
                    <a:pt x="131" y="258"/>
                  </a:cubicBezTo>
                  <a:cubicBezTo>
                    <a:pt x="200" y="258"/>
                    <a:pt x="257" y="201"/>
                    <a:pt x="257" y="130"/>
                  </a:cubicBezTo>
                  <a:cubicBezTo>
                    <a:pt x="257" y="60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4186172" y="457394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8" y="0"/>
                    <a:pt x="1" y="58"/>
                    <a:pt x="1" y="128"/>
                  </a:cubicBezTo>
                  <a:cubicBezTo>
                    <a:pt x="1" y="199"/>
                    <a:pt x="58" y="257"/>
                    <a:pt x="130" y="257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36"/>
          <p:cNvGrpSpPr/>
          <p:nvPr/>
        </p:nvGrpSpPr>
        <p:grpSpPr>
          <a:xfrm>
            <a:off x="6253849" y="85105"/>
            <a:ext cx="1015921" cy="1240558"/>
            <a:chOff x="5253963" y="-691571"/>
            <a:chExt cx="332892" cy="406487"/>
          </a:xfrm>
        </p:grpSpPr>
        <p:sp>
          <p:nvSpPr>
            <p:cNvPr id="2809" name="Google Shape;2809;p36"/>
            <p:cNvSpPr/>
            <p:nvPr/>
          </p:nvSpPr>
          <p:spPr>
            <a:xfrm>
              <a:off x="5262543" y="-534038"/>
              <a:ext cx="88466" cy="108581"/>
            </a:xfrm>
            <a:custGeom>
              <a:avLst/>
              <a:gdLst/>
              <a:ahLst/>
              <a:cxnLst/>
              <a:rect l="l" t="t" r="r" b="b"/>
              <a:pathLst>
                <a:path w="1856" h="2278" extrusionOk="0">
                  <a:moveTo>
                    <a:pt x="1811" y="62"/>
                  </a:moveTo>
                  <a:lnTo>
                    <a:pt x="1811" y="1277"/>
                  </a:lnTo>
                  <a:lnTo>
                    <a:pt x="794" y="2205"/>
                  </a:lnTo>
                  <a:lnTo>
                    <a:pt x="62" y="604"/>
                  </a:lnTo>
                  <a:lnTo>
                    <a:pt x="1811" y="62"/>
                  </a:lnTo>
                  <a:close/>
                  <a:moveTo>
                    <a:pt x="1855" y="0"/>
                  </a:moveTo>
                  <a:lnTo>
                    <a:pt x="0" y="577"/>
                  </a:lnTo>
                  <a:lnTo>
                    <a:pt x="778" y="2277"/>
                  </a:lnTo>
                  <a:lnTo>
                    <a:pt x="1855" y="129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5349198" y="-680941"/>
              <a:ext cx="228840" cy="386801"/>
            </a:xfrm>
            <a:custGeom>
              <a:avLst/>
              <a:gdLst/>
              <a:ahLst/>
              <a:cxnLst/>
              <a:rect l="l" t="t" r="r" b="b"/>
              <a:pathLst>
                <a:path w="4801" h="8115" extrusionOk="0">
                  <a:moveTo>
                    <a:pt x="3427" y="0"/>
                  </a:moveTo>
                  <a:lnTo>
                    <a:pt x="2040" y="1192"/>
                  </a:lnTo>
                  <a:lnTo>
                    <a:pt x="1" y="3097"/>
                  </a:lnTo>
                  <a:lnTo>
                    <a:pt x="30" y="3129"/>
                  </a:lnTo>
                  <a:lnTo>
                    <a:pt x="2069" y="1224"/>
                  </a:lnTo>
                  <a:lnTo>
                    <a:pt x="3417" y="67"/>
                  </a:lnTo>
                  <a:lnTo>
                    <a:pt x="4739" y="2183"/>
                  </a:lnTo>
                  <a:lnTo>
                    <a:pt x="3105" y="3100"/>
                  </a:lnTo>
                  <a:lnTo>
                    <a:pt x="3188" y="5323"/>
                  </a:lnTo>
                  <a:lnTo>
                    <a:pt x="3105" y="6815"/>
                  </a:lnTo>
                  <a:lnTo>
                    <a:pt x="3105" y="6827"/>
                  </a:lnTo>
                  <a:lnTo>
                    <a:pt x="4757" y="8114"/>
                  </a:lnTo>
                  <a:lnTo>
                    <a:pt x="4783" y="8081"/>
                  </a:lnTo>
                  <a:lnTo>
                    <a:pt x="3149" y="6808"/>
                  </a:lnTo>
                  <a:lnTo>
                    <a:pt x="3232" y="5323"/>
                  </a:lnTo>
                  <a:lnTo>
                    <a:pt x="3149" y="3125"/>
                  </a:lnTo>
                  <a:lnTo>
                    <a:pt x="4801" y="2199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5253963" y="-51597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4"/>
                    <a:pt x="212" y="424"/>
                  </a:cubicBezTo>
                  <a:cubicBezTo>
                    <a:pt x="329" y="424"/>
                    <a:pt x="424" y="330"/>
                    <a:pt x="424" y="213"/>
                  </a:cubicBezTo>
                  <a:cubicBezTo>
                    <a:pt x="424" y="95"/>
                    <a:pt x="329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5437092" y="-633562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4" y="1"/>
                    <a:pt x="0" y="96"/>
                    <a:pt x="0" y="213"/>
                  </a:cubicBezTo>
                  <a:cubicBezTo>
                    <a:pt x="0" y="330"/>
                    <a:pt x="94" y="425"/>
                    <a:pt x="212" y="425"/>
                  </a:cubicBezTo>
                  <a:cubicBezTo>
                    <a:pt x="329" y="425"/>
                    <a:pt x="424" y="330"/>
                    <a:pt x="424" y="213"/>
                  </a:cubicBezTo>
                  <a:cubicBezTo>
                    <a:pt x="424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5566360" y="-586898"/>
              <a:ext cx="20448" cy="20258"/>
            </a:xfrm>
            <a:custGeom>
              <a:avLst/>
              <a:gdLst/>
              <a:ahLst/>
              <a:cxnLst/>
              <a:rect l="l" t="t" r="r" b="b"/>
              <a:pathLst>
                <a:path w="429" h="425" extrusionOk="0">
                  <a:moveTo>
                    <a:pt x="216" y="1"/>
                  </a:moveTo>
                  <a:cubicBezTo>
                    <a:pt x="100" y="1"/>
                    <a:pt x="5" y="93"/>
                    <a:pt x="3" y="210"/>
                  </a:cubicBezTo>
                  <a:cubicBezTo>
                    <a:pt x="1" y="326"/>
                    <a:pt x="94" y="424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2"/>
                    <a:pt x="427" y="216"/>
                  </a:cubicBezTo>
                  <a:cubicBezTo>
                    <a:pt x="429" y="99"/>
                    <a:pt x="336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>
              <a:off x="5492050" y="-437278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0"/>
                  </a:moveTo>
                  <a:cubicBezTo>
                    <a:pt x="96" y="0"/>
                    <a:pt x="1" y="94"/>
                    <a:pt x="1" y="212"/>
                  </a:cubicBezTo>
                  <a:cubicBezTo>
                    <a:pt x="1" y="329"/>
                    <a:pt x="96" y="424"/>
                    <a:pt x="213" y="424"/>
                  </a:cubicBezTo>
                  <a:cubicBezTo>
                    <a:pt x="331" y="424"/>
                    <a:pt x="425" y="329"/>
                    <a:pt x="425" y="212"/>
                  </a:cubicBezTo>
                  <a:cubicBezTo>
                    <a:pt x="425" y="94"/>
                    <a:pt x="33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>
              <a:off x="5566407" y="-305389"/>
              <a:ext cx="20448" cy="20305"/>
            </a:xfrm>
            <a:custGeom>
              <a:avLst/>
              <a:gdLst/>
              <a:ahLst/>
              <a:cxnLst/>
              <a:rect l="l" t="t" r="r" b="b"/>
              <a:pathLst>
                <a:path w="429" h="426" extrusionOk="0">
                  <a:moveTo>
                    <a:pt x="216" y="1"/>
                  </a:moveTo>
                  <a:cubicBezTo>
                    <a:pt x="100" y="1"/>
                    <a:pt x="5" y="94"/>
                    <a:pt x="3" y="210"/>
                  </a:cubicBezTo>
                  <a:cubicBezTo>
                    <a:pt x="1" y="327"/>
                    <a:pt x="94" y="423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3"/>
                    <a:pt x="427" y="217"/>
                  </a:cubicBezTo>
                  <a:cubicBezTo>
                    <a:pt x="429" y="99"/>
                    <a:pt x="335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5287948" y="-439232"/>
              <a:ext cx="24118" cy="24071"/>
            </a:xfrm>
            <a:custGeom>
              <a:avLst/>
              <a:gdLst/>
              <a:ahLst/>
              <a:cxnLst/>
              <a:rect l="l" t="t" r="r" b="b"/>
              <a:pathLst>
                <a:path w="506" h="505" extrusionOk="0">
                  <a:moveTo>
                    <a:pt x="252" y="0"/>
                  </a:moveTo>
                  <a:cubicBezTo>
                    <a:pt x="113" y="0"/>
                    <a:pt x="0" y="112"/>
                    <a:pt x="0" y="253"/>
                  </a:cubicBezTo>
                  <a:cubicBezTo>
                    <a:pt x="0" y="393"/>
                    <a:pt x="113" y="505"/>
                    <a:pt x="252" y="505"/>
                  </a:cubicBezTo>
                  <a:cubicBezTo>
                    <a:pt x="393" y="505"/>
                    <a:pt x="506" y="392"/>
                    <a:pt x="506" y="253"/>
                  </a:cubicBezTo>
                  <a:cubicBezTo>
                    <a:pt x="506" y="114"/>
                    <a:pt x="39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343764" y="-478842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28" y="0"/>
                  </a:moveTo>
                  <a:cubicBezTo>
                    <a:pt x="58" y="0"/>
                    <a:pt x="1" y="58"/>
                    <a:pt x="1" y="129"/>
                  </a:cubicBezTo>
                  <a:cubicBezTo>
                    <a:pt x="1" y="199"/>
                    <a:pt x="58" y="257"/>
                    <a:pt x="128" y="257"/>
                  </a:cubicBezTo>
                  <a:cubicBezTo>
                    <a:pt x="200" y="257"/>
                    <a:pt x="257" y="199"/>
                    <a:pt x="257" y="129"/>
                  </a:cubicBezTo>
                  <a:cubicBezTo>
                    <a:pt x="257" y="58"/>
                    <a:pt x="20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>
              <a:off x="5506206" y="-691571"/>
              <a:ext cx="12250" cy="12298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28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8" y="258"/>
                  </a:cubicBezTo>
                  <a:cubicBezTo>
                    <a:pt x="199" y="258"/>
                    <a:pt x="257" y="200"/>
                    <a:pt x="257" y="129"/>
                  </a:cubicBezTo>
                  <a:cubicBezTo>
                    <a:pt x="257" y="58"/>
                    <a:pt x="199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>
              <a:off x="5492050" y="-538757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30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30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>
              <a:off x="5492050" y="-362158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28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1" name="Google Shape;2821;p36"/>
          <p:cNvGrpSpPr/>
          <p:nvPr/>
        </p:nvGrpSpPr>
        <p:grpSpPr>
          <a:xfrm>
            <a:off x="7600789" y="2553041"/>
            <a:ext cx="1949783" cy="432652"/>
            <a:chOff x="4339891" y="1046343"/>
            <a:chExt cx="651056" cy="144473"/>
          </a:xfrm>
        </p:grpSpPr>
        <p:sp>
          <p:nvSpPr>
            <p:cNvPr id="2822" name="Google Shape;2822;p36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6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6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36"/>
          <p:cNvGrpSpPr/>
          <p:nvPr/>
        </p:nvGrpSpPr>
        <p:grpSpPr>
          <a:xfrm>
            <a:off x="741439" y="4110805"/>
            <a:ext cx="1826304" cy="1826378"/>
            <a:chOff x="2787299" y="187324"/>
            <a:chExt cx="1165552" cy="1165600"/>
          </a:xfrm>
        </p:grpSpPr>
        <p:sp>
          <p:nvSpPr>
            <p:cNvPr id="2830" name="Google Shape;2830;p36"/>
            <p:cNvSpPr/>
            <p:nvPr/>
          </p:nvSpPr>
          <p:spPr>
            <a:xfrm>
              <a:off x="2787299" y="187324"/>
              <a:ext cx="1165552" cy="1165600"/>
            </a:xfrm>
            <a:custGeom>
              <a:avLst/>
              <a:gdLst/>
              <a:ahLst/>
              <a:cxnLst/>
              <a:rect l="l" t="t" r="r" b="b"/>
              <a:pathLst>
                <a:path w="24453" h="24454" extrusionOk="0">
                  <a:moveTo>
                    <a:pt x="12226" y="1"/>
                  </a:moveTo>
                  <a:cubicBezTo>
                    <a:pt x="8983" y="1"/>
                    <a:pt x="5874" y="1289"/>
                    <a:pt x="3582" y="3582"/>
                  </a:cubicBezTo>
                  <a:cubicBezTo>
                    <a:pt x="1288" y="5875"/>
                    <a:pt x="0" y="8985"/>
                    <a:pt x="0" y="12227"/>
                  </a:cubicBezTo>
                  <a:cubicBezTo>
                    <a:pt x="0" y="15469"/>
                    <a:pt x="1288" y="18579"/>
                    <a:pt x="3582" y="20872"/>
                  </a:cubicBezTo>
                  <a:cubicBezTo>
                    <a:pt x="5874" y="23164"/>
                    <a:pt x="8983" y="24453"/>
                    <a:pt x="12226" y="24453"/>
                  </a:cubicBezTo>
                  <a:cubicBezTo>
                    <a:pt x="15469" y="24453"/>
                    <a:pt x="18579" y="23164"/>
                    <a:pt x="20871" y="20872"/>
                  </a:cubicBezTo>
                  <a:cubicBezTo>
                    <a:pt x="23164" y="18579"/>
                    <a:pt x="24453" y="15469"/>
                    <a:pt x="24453" y="12227"/>
                  </a:cubicBezTo>
                  <a:cubicBezTo>
                    <a:pt x="24453" y="8985"/>
                    <a:pt x="23164" y="5875"/>
                    <a:pt x="20871" y="3582"/>
                  </a:cubicBezTo>
                  <a:cubicBezTo>
                    <a:pt x="18579" y="1289"/>
                    <a:pt x="15469" y="1"/>
                    <a:pt x="1222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>
              <a:off x="3426916" y="190089"/>
              <a:ext cx="398575" cy="216971"/>
            </a:xfrm>
            <a:custGeom>
              <a:avLst/>
              <a:gdLst/>
              <a:ahLst/>
              <a:cxnLst/>
              <a:rect l="l" t="t" r="r" b="b"/>
              <a:pathLst>
                <a:path w="8362" h="4552" extrusionOk="0">
                  <a:moveTo>
                    <a:pt x="1" y="0"/>
                  </a:moveTo>
                  <a:lnTo>
                    <a:pt x="1" y="0"/>
                  </a:lnTo>
                  <a:cubicBezTo>
                    <a:pt x="207" y="303"/>
                    <a:pt x="434" y="591"/>
                    <a:pt x="675" y="859"/>
                  </a:cubicBezTo>
                  <a:cubicBezTo>
                    <a:pt x="1389" y="1658"/>
                    <a:pt x="2226" y="2348"/>
                    <a:pt x="3120" y="2939"/>
                  </a:cubicBezTo>
                  <a:cubicBezTo>
                    <a:pt x="3544" y="3218"/>
                    <a:pt x="3982" y="3489"/>
                    <a:pt x="4444" y="3705"/>
                  </a:cubicBezTo>
                  <a:cubicBezTo>
                    <a:pt x="5041" y="3986"/>
                    <a:pt x="5675" y="4187"/>
                    <a:pt x="6321" y="4318"/>
                  </a:cubicBezTo>
                  <a:cubicBezTo>
                    <a:pt x="6995" y="4458"/>
                    <a:pt x="7676" y="4519"/>
                    <a:pt x="8361" y="4552"/>
                  </a:cubicBezTo>
                  <a:cubicBezTo>
                    <a:pt x="6356" y="2035"/>
                    <a:pt x="3382" y="32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>
              <a:off x="3177771" y="196476"/>
              <a:ext cx="739570" cy="373837"/>
            </a:xfrm>
            <a:custGeom>
              <a:avLst/>
              <a:gdLst/>
              <a:ahLst/>
              <a:cxnLst/>
              <a:rect l="l" t="t" r="r" b="b"/>
              <a:pathLst>
                <a:path w="15516" h="7843" extrusionOk="0">
                  <a:moveTo>
                    <a:pt x="1888" y="0"/>
                  </a:moveTo>
                  <a:cubicBezTo>
                    <a:pt x="1240" y="116"/>
                    <a:pt x="610" y="282"/>
                    <a:pt x="1" y="494"/>
                  </a:cubicBezTo>
                  <a:cubicBezTo>
                    <a:pt x="1003" y="1837"/>
                    <a:pt x="2199" y="3036"/>
                    <a:pt x="3537" y="4042"/>
                  </a:cubicBezTo>
                  <a:cubicBezTo>
                    <a:pt x="5003" y="5144"/>
                    <a:pt x="6638" y="6026"/>
                    <a:pt x="8379" y="6606"/>
                  </a:cubicBezTo>
                  <a:cubicBezTo>
                    <a:pt x="10102" y="7181"/>
                    <a:pt x="11912" y="7432"/>
                    <a:pt x="13712" y="7641"/>
                  </a:cubicBezTo>
                  <a:cubicBezTo>
                    <a:pt x="14311" y="7710"/>
                    <a:pt x="14915" y="7775"/>
                    <a:pt x="15515" y="7842"/>
                  </a:cubicBezTo>
                  <a:cubicBezTo>
                    <a:pt x="15356" y="7406"/>
                    <a:pt x="15172" y="6979"/>
                    <a:pt x="14966" y="6566"/>
                  </a:cubicBezTo>
                  <a:cubicBezTo>
                    <a:pt x="14857" y="6580"/>
                    <a:pt x="14749" y="6592"/>
                    <a:pt x="14640" y="6603"/>
                  </a:cubicBezTo>
                  <a:cubicBezTo>
                    <a:pt x="14129" y="6653"/>
                    <a:pt x="13616" y="6680"/>
                    <a:pt x="13105" y="6680"/>
                  </a:cubicBezTo>
                  <a:cubicBezTo>
                    <a:pt x="11998" y="6680"/>
                    <a:pt x="10897" y="6555"/>
                    <a:pt x="9819" y="6272"/>
                  </a:cubicBezTo>
                  <a:cubicBezTo>
                    <a:pt x="9095" y="6082"/>
                    <a:pt x="8374" y="5844"/>
                    <a:pt x="7721" y="5469"/>
                  </a:cubicBezTo>
                  <a:cubicBezTo>
                    <a:pt x="7191" y="5163"/>
                    <a:pt x="6705" y="4781"/>
                    <a:pt x="6256" y="4366"/>
                  </a:cubicBezTo>
                  <a:cubicBezTo>
                    <a:pt x="5345" y="3520"/>
                    <a:pt x="4584" y="2534"/>
                    <a:pt x="3742" y="1624"/>
                  </a:cubicBezTo>
                  <a:cubicBezTo>
                    <a:pt x="3183" y="1020"/>
                    <a:pt x="2576" y="447"/>
                    <a:pt x="188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>
              <a:off x="2938254" y="302340"/>
              <a:ext cx="1014502" cy="504200"/>
            </a:xfrm>
            <a:custGeom>
              <a:avLst/>
              <a:gdLst/>
              <a:ahLst/>
              <a:cxnLst/>
              <a:rect l="l" t="t" r="r" b="b"/>
              <a:pathLst>
                <a:path w="21284" h="10578" extrusionOk="0">
                  <a:moveTo>
                    <a:pt x="1772" y="1"/>
                  </a:moveTo>
                  <a:cubicBezTo>
                    <a:pt x="1131" y="479"/>
                    <a:pt x="535" y="1016"/>
                    <a:pt x="0" y="1610"/>
                  </a:cubicBezTo>
                  <a:cubicBezTo>
                    <a:pt x="1921" y="2134"/>
                    <a:pt x="3936" y="2330"/>
                    <a:pt x="5774" y="3131"/>
                  </a:cubicBezTo>
                  <a:cubicBezTo>
                    <a:pt x="6648" y="3512"/>
                    <a:pt x="7479" y="4026"/>
                    <a:pt x="8221" y="4621"/>
                  </a:cubicBezTo>
                  <a:cubicBezTo>
                    <a:pt x="8945" y="5202"/>
                    <a:pt x="9600" y="5860"/>
                    <a:pt x="10268" y="6501"/>
                  </a:cubicBezTo>
                  <a:cubicBezTo>
                    <a:pt x="10940" y="7145"/>
                    <a:pt x="11631" y="7783"/>
                    <a:pt x="12414" y="8295"/>
                  </a:cubicBezTo>
                  <a:cubicBezTo>
                    <a:pt x="13236" y="8833"/>
                    <a:pt x="14136" y="9263"/>
                    <a:pt x="15062" y="9590"/>
                  </a:cubicBezTo>
                  <a:cubicBezTo>
                    <a:pt x="16932" y="10251"/>
                    <a:pt x="18918" y="10490"/>
                    <a:pt x="20890" y="10567"/>
                  </a:cubicBezTo>
                  <a:cubicBezTo>
                    <a:pt x="21012" y="10572"/>
                    <a:pt x="21137" y="10574"/>
                    <a:pt x="21261" y="10577"/>
                  </a:cubicBezTo>
                  <a:cubicBezTo>
                    <a:pt x="21276" y="10325"/>
                    <a:pt x="21284" y="10070"/>
                    <a:pt x="21284" y="9813"/>
                  </a:cubicBezTo>
                  <a:cubicBezTo>
                    <a:pt x="21284" y="9585"/>
                    <a:pt x="21276" y="9358"/>
                    <a:pt x="21264" y="9133"/>
                  </a:cubicBezTo>
                  <a:cubicBezTo>
                    <a:pt x="20770" y="9239"/>
                    <a:pt x="20265" y="9310"/>
                    <a:pt x="19757" y="9335"/>
                  </a:cubicBezTo>
                  <a:cubicBezTo>
                    <a:pt x="19582" y="9344"/>
                    <a:pt x="19407" y="9349"/>
                    <a:pt x="19232" y="9349"/>
                  </a:cubicBezTo>
                  <a:cubicBezTo>
                    <a:pt x="17727" y="9349"/>
                    <a:pt x="16222" y="9027"/>
                    <a:pt x="14832" y="8461"/>
                  </a:cubicBezTo>
                  <a:cubicBezTo>
                    <a:pt x="14055" y="8145"/>
                    <a:pt x="13310" y="7755"/>
                    <a:pt x="12614" y="7290"/>
                  </a:cubicBezTo>
                  <a:cubicBezTo>
                    <a:pt x="11912" y="6821"/>
                    <a:pt x="11280" y="6274"/>
                    <a:pt x="10678" y="5684"/>
                  </a:cubicBezTo>
                  <a:cubicBezTo>
                    <a:pt x="9300" y="4333"/>
                    <a:pt x="8114" y="2767"/>
                    <a:pt x="6507" y="1665"/>
                  </a:cubicBezTo>
                  <a:cubicBezTo>
                    <a:pt x="5626" y="1061"/>
                    <a:pt x="4647" y="675"/>
                    <a:pt x="3615" y="411"/>
                  </a:cubicBezTo>
                  <a:cubicBezTo>
                    <a:pt x="3004" y="255"/>
                    <a:pt x="2388" y="132"/>
                    <a:pt x="1772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>
              <a:off x="2852553" y="470454"/>
              <a:ext cx="1079803" cy="509301"/>
            </a:xfrm>
            <a:custGeom>
              <a:avLst/>
              <a:gdLst/>
              <a:ahLst/>
              <a:cxnLst/>
              <a:rect l="l" t="t" r="r" b="b"/>
              <a:pathLst>
                <a:path w="22654" h="10685" extrusionOk="0">
                  <a:moveTo>
                    <a:pt x="374" y="0"/>
                  </a:moveTo>
                  <a:cubicBezTo>
                    <a:pt x="243" y="219"/>
                    <a:pt x="118" y="441"/>
                    <a:pt x="1" y="668"/>
                  </a:cubicBezTo>
                  <a:cubicBezTo>
                    <a:pt x="844" y="2434"/>
                    <a:pt x="2218" y="3935"/>
                    <a:pt x="3788" y="5098"/>
                  </a:cubicBezTo>
                  <a:cubicBezTo>
                    <a:pt x="5787" y="6578"/>
                    <a:pt x="8151" y="7623"/>
                    <a:pt x="10600" y="8075"/>
                  </a:cubicBezTo>
                  <a:cubicBezTo>
                    <a:pt x="11843" y="8303"/>
                    <a:pt x="13105" y="8437"/>
                    <a:pt x="14355" y="8622"/>
                  </a:cubicBezTo>
                  <a:cubicBezTo>
                    <a:pt x="15554" y="8800"/>
                    <a:pt x="16750" y="8997"/>
                    <a:pt x="17933" y="9259"/>
                  </a:cubicBezTo>
                  <a:cubicBezTo>
                    <a:pt x="19420" y="9588"/>
                    <a:pt x="20890" y="10033"/>
                    <a:pt x="22264" y="10685"/>
                  </a:cubicBezTo>
                  <a:cubicBezTo>
                    <a:pt x="22415" y="10295"/>
                    <a:pt x="22543" y="9893"/>
                    <a:pt x="22653" y="9485"/>
                  </a:cubicBezTo>
                  <a:cubicBezTo>
                    <a:pt x="22368" y="9302"/>
                    <a:pt x="22074" y="9125"/>
                    <a:pt x="21776" y="8957"/>
                  </a:cubicBezTo>
                  <a:cubicBezTo>
                    <a:pt x="20658" y="8329"/>
                    <a:pt x="19463" y="7814"/>
                    <a:pt x="18207" y="7537"/>
                  </a:cubicBezTo>
                  <a:cubicBezTo>
                    <a:pt x="17243" y="7323"/>
                    <a:pt x="16265" y="7171"/>
                    <a:pt x="15286" y="7047"/>
                  </a:cubicBezTo>
                  <a:cubicBezTo>
                    <a:pt x="13262" y="6789"/>
                    <a:pt x="11224" y="6627"/>
                    <a:pt x="9216" y="6253"/>
                  </a:cubicBezTo>
                  <a:cubicBezTo>
                    <a:pt x="7308" y="5898"/>
                    <a:pt x="5383" y="5343"/>
                    <a:pt x="3754" y="4254"/>
                  </a:cubicBezTo>
                  <a:cubicBezTo>
                    <a:pt x="2942" y="3712"/>
                    <a:pt x="2225" y="3043"/>
                    <a:pt x="1634" y="2267"/>
                  </a:cubicBezTo>
                  <a:cubicBezTo>
                    <a:pt x="1107" y="1575"/>
                    <a:pt x="695" y="807"/>
                    <a:pt x="37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>
              <a:off x="2790970" y="661925"/>
              <a:ext cx="1029421" cy="585994"/>
            </a:xfrm>
            <a:custGeom>
              <a:avLst/>
              <a:gdLst/>
              <a:ahLst/>
              <a:cxnLst/>
              <a:rect l="l" t="t" r="r" b="b"/>
              <a:pathLst>
                <a:path w="21597" h="12294" extrusionOk="0">
                  <a:moveTo>
                    <a:pt x="137" y="0"/>
                  </a:moveTo>
                  <a:cubicBezTo>
                    <a:pt x="79" y="304"/>
                    <a:pt x="36" y="613"/>
                    <a:pt x="1" y="925"/>
                  </a:cubicBezTo>
                  <a:cubicBezTo>
                    <a:pt x="861" y="1109"/>
                    <a:pt x="1680" y="1459"/>
                    <a:pt x="2418" y="1936"/>
                  </a:cubicBezTo>
                  <a:cubicBezTo>
                    <a:pt x="3199" y="2442"/>
                    <a:pt x="3891" y="3073"/>
                    <a:pt x="4529" y="3747"/>
                  </a:cubicBezTo>
                  <a:cubicBezTo>
                    <a:pt x="5876" y="5169"/>
                    <a:pt x="7007" y="6787"/>
                    <a:pt x="8430" y="8137"/>
                  </a:cubicBezTo>
                  <a:cubicBezTo>
                    <a:pt x="9911" y="9542"/>
                    <a:pt x="11747" y="10561"/>
                    <a:pt x="13663" y="11240"/>
                  </a:cubicBezTo>
                  <a:cubicBezTo>
                    <a:pt x="15423" y="11864"/>
                    <a:pt x="17280" y="12215"/>
                    <a:pt x="19147" y="12294"/>
                  </a:cubicBezTo>
                  <a:cubicBezTo>
                    <a:pt x="20063" y="11653"/>
                    <a:pt x="20888" y="10889"/>
                    <a:pt x="21596" y="10026"/>
                  </a:cubicBezTo>
                  <a:lnTo>
                    <a:pt x="21596" y="10026"/>
                  </a:lnTo>
                  <a:cubicBezTo>
                    <a:pt x="21399" y="10063"/>
                    <a:pt x="21204" y="10095"/>
                    <a:pt x="21006" y="10122"/>
                  </a:cubicBezTo>
                  <a:cubicBezTo>
                    <a:pt x="20555" y="10184"/>
                    <a:pt x="20106" y="10215"/>
                    <a:pt x="19658" y="10215"/>
                  </a:cubicBezTo>
                  <a:cubicBezTo>
                    <a:pt x="19022" y="10215"/>
                    <a:pt x="18389" y="10153"/>
                    <a:pt x="17755" y="10026"/>
                  </a:cubicBezTo>
                  <a:cubicBezTo>
                    <a:pt x="16674" y="9809"/>
                    <a:pt x="15615" y="9498"/>
                    <a:pt x="14579" y="9120"/>
                  </a:cubicBezTo>
                  <a:cubicBezTo>
                    <a:pt x="12484" y="8355"/>
                    <a:pt x="10461" y="7322"/>
                    <a:pt x="8663" y="5997"/>
                  </a:cubicBezTo>
                  <a:cubicBezTo>
                    <a:pt x="7114" y="4855"/>
                    <a:pt x="5806" y="3438"/>
                    <a:pt x="4336" y="2205"/>
                  </a:cubicBezTo>
                  <a:cubicBezTo>
                    <a:pt x="3641" y="1621"/>
                    <a:pt x="2902" y="1086"/>
                    <a:pt x="2089" y="676"/>
                  </a:cubicBezTo>
                  <a:cubicBezTo>
                    <a:pt x="1471" y="365"/>
                    <a:pt x="813" y="140"/>
                    <a:pt x="13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2831676" y="993339"/>
              <a:ext cx="686710" cy="359442"/>
            </a:xfrm>
            <a:custGeom>
              <a:avLst/>
              <a:gdLst/>
              <a:ahLst/>
              <a:cxnLst/>
              <a:rect l="l" t="t" r="r" b="b"/>
              <a:pathLst>
                <a:path w="14407" h="7541" extrusionOk="0">
                  <a:moveTo>
                    <a:pt x="1" y="0"/>
                  </a:moveTo>
                  <a:lnTo>
                    <a:pt x="1" y="0"/>
                  </a:lnTo>
                  <a:cubicBezTo>
                    <a:pt x="348" y="834"/>
                    <a:pt x="784" y="1620"/>
                    <a:pt x="1297" y="2349"/>
                  </a:cubicBezTo>
                  <a:cubicBezTo>
                    <a:pt x="2205" y="2658"/>
                    <a:pt x="3126" y="2923"/>
                    <a:pt x="4038" y="3221"/>
                  </a:cubicBezTo>
                  <a:cubicBezTo>
                    <a:pt x="5220" y="3605"/>
                    <a:pt x="6376" y="4066"/>
                    <a:pt x="7443" y="4708"/>
                  </a:cubicBezTo>
                  <a:cubicBezTo>
                    <a:pt x="7971" y="5026"/>
                    <a:pt x="8453" y="5409"/>
                    <a:pt x="8931" y="5797"/>
                  </a:cubicBezTo>
                  <a:cubicBezTo>
                    <a:pt x="9405" y="6183"/>
                    <a:pt x="9865" y="6587"/>
                    <a:pt x="10297" y="7021"/>
                  </a:cubicBezTo>
                  <a:cubicBezTo>
                    <a:pt x="10462" y="7186"/>
                    <a:pt x="10620" y="7356"/>
                    <a:pt x="10774" y="7529"/>
                  </a:cubicBezTo>
                  <a:cubicBezTo>
                    <a:pt x="10947" y="7538"/>
                    <a:pt x="11122" y="7541"/>
                    <a:pt x="11295" y="7541"/>
                  </a:cubicBezTo>
                  <a:cubicBezTo>
                    <a:pt x="12371" y="7541"/>
                    <a:pt x="13414" y="7402"/>
                    <a:pt x="14407" y="7140"/>
                  </a:cubicBezTo>
                  <a:cubicBezTo>
                    <a:pt x="13669" y="6379"/>
                    <a:pt x="12866" y="5686"/>
                    <a:pt x="11981" y="5100"/>
                  </a:cubicBezTo>
                  <a:cubicBezTo>
                    <a:pt x="11243" y="4612"/>
                    <a:pt x="10453" y="4195"/>
                    <a:pt x="9623" y="3886"/>
                  </a:cubicBezTo>
                  <a:cubicBezTo>
                    <a:pt x="8803" y="3583"/>
                    <a:pt x="7966" y="3325"/>
                    <a:pt x="7128" y="3080"/>
                  </a:cubicBezTo>
                  <a:cubicBezTo>
                    <a:pt x="5519" y="2609"/>
                    <a:pt x="3890" y="2176"/>
                    <a:pt x="2367" y="1467"/>
                  </a:cubicBezTo>
                  <a:cubicBezTo>
                    <a:pt x="1517" y="1070"/>
                    <a:pt x="723" y="57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3351033" y="438519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8" y="0"/>
                  </a:moveTo>
                  <a:cubicBezTo>
                    <a:pt x="565" y="0"/>
                    <a:pt x="480" y="19"/>
                    <a:pt x="401" y="57"/>
                  </a:cubicBezTo>
                  <a:cubicBezTo>
                    <a:pt x="118" y="193"/>
                    <a:pt x="1" y="532"/>
                    <a:pt x="137" y="815"/>
                  </a:cubicBezTo>
                  <a:cubicBezTo>
                    <a:pt x="234" y="1018"/>
                    <a:pt x="436" y="1135"/>
                    <a:pt x="647" y="1135"/>
                  </a:cubicBezTo>
                  <a:cubicBezTo>
                    <a:pt x="729" y="1135"/>
                    <a:pt x="814" y="1117"/>
                    <a:pt x="894" y="1079"/>
                  </a:cubicBezTo>
                  <a:cubicBezTo>
                    <a:pt x="1175" y="943"/>
                    <a:pt x="1295" y="602"/>
                    <a:pt x="1158" y="321"/>
                  </a:cubicBezTo>
                  <a:cubicBezTo>
                    <a:pt x="1061" y="118"/>
                    <a:pt x="85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3333683" y="524077"/>
              <a:ext cx="104529" cy="91660"/>
            </a:xfrm>
            <a:custGeom>
              <a:avLst/>
              <a:gdLst/>
              <a:ahLst/>
              <a:cxnLst/>
              <a:rect l="l" t="t" r="r" b="b"/>
              <a:pathLst>
                <a:path w="2193" h="1923" extrusionOk="0">
                  <a:moveTo>
                    <a:pt x="1096" y="0"/>
                  </a:moveTo>
                  <a:cubicBezTo>
                    <a:pt x="956" y="0"/>
                    <a:pt x="814" y="31"/>
                    <a:pt x="680" y="96"/>
                  </a:cubicBezTo>
                  <a:cubicBezTo>
                    <a:pt x="202" y="326"/>
                    <a:pt x="0" y="901"/>
                    <a:pt x="232" y="1379"/>
                  </a:cubicBezTo>
                  <a:cubicBezTo>
                    <a:pt x="397" y="1722"/>
                    <a:pt x="740" y="1923"/>
                    <a:pt x="1097" y="1923"/>
                  </a:cubicBezTo>
                  <a:cubicBezTo>
                    <a:pt x="1237" y="1923"/>
                    <a:pt x="1380" y="1892"/>
                    <a:pt x="1514" y="1827"/>
                  </a:cubicBezTo>
                  <a:cubicBezTo>
                    <a:pt x="1992" y="1596"/>
                    <a:pt x="2192" y="1022"/>
                    <a:pt x="1962" y="544"/>
                  </a:cubicBezTo>
                  <a:cubicBezTo>
                    <a:pt x="1797" y="201"/>
                    <a:pt x="1453" y="0"/>
                    <a:pt x="1096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3516002" y="358918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7" y="1"/>
                  </a:moveTo>
                  <a:cubicBezTo>
                    <a:pt x="564" y="1"/>
                    <a:pt x="480" y="19"/>
                    <a:pt x="400" y="57"/>
                  </a:cubicBezTo>
                  <a:cubicBezTo>
                    <a:pt x="120" y="193"/>
                    <a:pt x="0" y="533"/>
                    <a:pt x="137" y="815"/>
                  </a:cubicBezTo>
                  <a:cubicBezTo>
                    <a:pt x="234" y="1018"/>
                    <a:pt x="436" y="1136"/>
                    <a:pt x="647" y="1136"/>
                  </a:cubicBezTo>
                  <a:cubicBezTo>
                    <a:pt x="730" y="1136"/>
                    <a:pt x="815" y="1117"/>
                    <a:pt x="895" y="1079"/>
                  </a:cubicBezTo>
                  <a:cubicBezTo>
                    <a:pt x="1175" y="943"/>
                    <a:pt x="1294" y="604"/>
                    <a:pt x="1158" y="321"/>
                  </a:cubicBezTo>
                  <a:cubicBezTo>
                    <a:pt x="1061" y="119"/>
                    <a:pt x="85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3573677" y="408347"/>
              <a:ext cx="104482" cy="91660"/>
            </a:xfrm>
            <a:custGeom>
              <a:avLst/>
              <a:gdLst/>
              <a:ahLst/>
              <a:cxnLst/>
              <a:rect l="l" t="t" r="r" b="b"/>
              <a:pathLst>
                <a:path w="2192" h="1923" extrusionOk="0">
                  <a:moveTo>
                    <a:pt x="1095" y="0"/>
                  </a:moveTo>
                  <a:cubicBezTo>
                    <a:pt x="955" y="0"/>
                    <a:pt x="813" y="31"/>
                    <a:pt x="679" y="95"/>
                  </a:cubicBezTo>
                  <a:cubicBezTo>
                    <a:pt x="201" y="326"/>
                    <a:pt x="1" y="900"/>
                    <a:pt x="231" y="1378"/>
                  </a:cubicBezTo>
                  <a:cubicBezTo>
                    <a:pt x="396" y="1722"/>
                    <a:pt x="739" y="1922"/>
                    <a:pt x="1096" y="1922"/>
                  </a:cubicBezTo>
                  <a:cubicBezTo>
                    <a:pt x="1236" y="1922"/>
                    <a:pt x="1379" y="1891"/>
                    <a:pt x="1513" y="1826"/>
                  </a:cubicBezTo>
                  <a:cubicBezTo>
                    <a:pt x="1991" y="1596"/>
                    <a:pt x="2192" y="1021"/>
                    <a:pt x="1961" y="543"/>
                  </a:cubicBezTo>
                  <a:cubicBezTo>
                    <a:pt x="1796" y="200"/>
                    <a:pt x="1452" y="0"/>
                    <a:pt x="1095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3443456" y="428271"/>
              <a:ext cx="98333" cy="77122"/>
            </a:xfrm>
            <a:custGeom>
              <a:avLst/>
              <a:gdLst/>
              <a:ahLst/>
              <a:cxnLst/>
              <a:rect l="l" t="t" r="r" b="b"/>
              <a:pathLst>
                <a:path w="2063" h="1618" extrusionOk="0">
                  <a:moveTo>
                    <a:pt x="1720" y="0"/>
                  </a:moveTo>
                  <a:cubicBezTo>
                    <a:pt x="1696" y="0"/>
                    <a:pt x="1670" y="6"/>
                    <a:pt x="1647" y="20"/>
                  </a:cubicBezTo>
                  <a:cubicBezTo>
                    <a:pt x="1575" y="60"/>
                    <a:pt x="1550" y="151"/>
                    <a:pt x="1591" y="222"/>
                  </a:cubicBezTo>
                  <a:cubicBezTo>
                    <a:pt x="1592" y="225"/>
                    <a:pt x="1741" y="502"/>
                    <a:pt x="1664" y="780"/>
                  </a:cubicBezTo>
                  <a:cubicBezTo>
                    <a:pt x="1617" y="946"/>
                    <a:pt x="1493" y="1085"/>
                    <a:pt x="1300" y="1194"/>
                  </a:cubicBezTo>
                  <a:cubicBezTo>
                    <a:pt x="1150" y="1278"/>
                    <a:pt x="1009" y="1320"/>
                    <a:pt x="880" y="1320"/>
                  </a:cubicBezTo>
                  <a:cubicBezTo>
                    <a:pt x="822" y="1320"/>
                    <a:pt x="766" y="1312"/>
                    <a:pt x="713" y="1295"/>
                  </a:cubicBezTo>
                  <a:cubicBezTo>
                    <a:pt x="444" y="1211"/>
                    <a:pt x="307" y="939"/>
                    <a:pt x="304" y="934"/>
                  </a:cubicBezTo>
                  <a:cubicBezTo>
                    <a:pt x="278" y="880"/>
                    <a:pt x="225" y="850"/>
                    <a:pt x="170" y="850"/>
                  </a:cubicBezTo>
                  <a:cubicBezTo>
                    <a:pt x="148" y="850"/>
                    <a:pt x="126" y="854"/>
                    <a:pt x="105" y="865"/>
                  </a:cubicBezTo>
                  <a:cubicBezTo>
                    <a:pt x="31" y="900"/>
                    <a:pt x="0" y="989"/>
                    <a:pt x="36" y="1063"/>
                  </a:cubicBezTo>
                  <a:cubicBezTo>
                    <a:pt x="42" y="1079"/>
                    <a:pt x="226" y="1454"/>
                    <a:pt x="621" y="1577"/>
                  </a:cubicBezTo>
                  <a:cubicBezTo>
                    <a:pt x="705" y="1604"/>
                    <a:pt x="791" y="1617"/>
                    <a:pt x="880" y="1617"/>
                  </a:cubicBezTo>
                  <a:cubicBezTo>
                    <a:pt x="1061" y="1617"/>
                    <a:pt x="1249" y="1562"/>
                    <a:pt x="1445" y="1455"/>
                  </a:cubicBezTo>
                  <a:cubicBezTo>
                    <a:pt x="1712" y="1305"/>
                    <a:pt x="1881" y="1105"/>
                    <a:pt x="1951" y="859"/>
                  </a:cubicBezTo>
                  <a:cubicBezTo>
                    <a:pt x="2063" y="459"/>
                    <a:pt x="1859" y="91"/>
                    <a:pt x="1849" y="75"/>
                  </a:cubicBezTo>
                  <a:cubicBezTo>
                    <a:pt x="1822" y="27"/>
                    <a:pt x="1772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36"/>
          <p:cNvGrpSpPr/>
          <p:nvPr/>
        </p:nvGrpSpPr>
        <p:grpSpPr>
          <a:xfrm>
            <a:off x="7432385" y="619804"/>
            <a:ext cx="1271871" cy="820737"/>
            <a:chOff x="3412760" y="-653963"/>
            <a:chExt cx="585040" cy="366878"/>
          </a:xfrm>
        </p:grpSpPr>
        <p:sp>
          <p:nvSpPr>
            <p:cNvPr id="2843" name="Google Shape;2843;p36"/>
            <p:cNvSpPr/>
            <p:nvPr/>
          </p:nvSpPr>
          <p:spPr>
            <a:xfrm>
              <a:off x="3414571" y="-540044"/>
              <a:ext cx="581132" cy="252958"/>
            </a:xfrm>
            <a:custGeom>
              <a:avLst/>
              <a:gdLst/>
              <a:ahLst/>
              <a:cxnLst/>
              <a:rect l="l" t="t" r="r" b="b"/>
              <a:pathLst>
                <a:path w="12192" h="5307" extrusionOk="0">
                  <a:moveTo>
                    <a:pt x="3393" y="0"/>
                  </a:moveTo>
                  <a:cubicBezTo>
                    <a:pt x="1110" y="0"/>
                    <a:pt x="124" y="795"/>
                    <a:pt x="124" y="795"/>
                  </a:cubicBezTo>
                  <a:cubicBezTo>
                    <a:pt x="124" y="795"/>
                    <a:pt x="0" y="3363"/>
                    <a:pt x="4807" y="4842"/>
                  </a:cubicBezTo>
                  <a:cubicBezTo>
                    <a:pt x="5896" y="5177"/>
                    <a:pt x="6870" y="5306"/>
                    <a:pt x="7725" y="5306"/>
                  </a:cubicBezTo>
                  <a:cubicBezTo>
                    <a:pt x="10649" y="5306"/>
                    <a:pt x="12192" y="3795"/>
                    <a:pt x="12192" y="3795"/>
                  </a:cubicBezTo>
                  <a:cubicBezTo>
                    <a:pt x="12192" y="3795"/>
                    <a:pt x="10801" y="1440"/>
                    <a:pt x="6375" y="383"/>
                  </a:cubicBezTo>
                  <a:cubicBezTo>
                    <a:pt x="5203" y="103"/>
                    <a:pt x="4214" y="0"/>
                    <a:pt x="3393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3553657" y="-650579"/>
              <a:ext cx="350147" cy="221261"/>
            </a:xfrm>
            <a:custGeom>
              <a:avLst/>
              <a:gdLst/>
              <a:ahLst/>
              <a:cxnLst/>
              <a:rect l="l" t="t" r="r" b="b"/>
              <a:pathLst>
                <a:path w="7346" h="4642" extrusionOk="0">
                  <a:moveTo>
                    <a:pt x="3290" y="1"/>
                  </a:moveTo>
                  <a:cubicBezTo>
                    <a:pt x="565" y="1"/>
                    <a:pt x="1" y="3058"/>
                    <a:pt x="1" y="3058"/>
                  </a:cubicBezTo>
                  <a:cubicBezTo>
                    <a:pt x="1" y="3058"/>
                    <a:pt x="651" y="3860"/>
                    <a:pt x="2796" y="4368"/>
                  </a:cubicBezTo>
                  <a:cubicBezTo>
                    <a:pt x="3664" y="4574"/>
                    <a:pt x="4335" y="4641"/>
                    <a:pt x="4842" y="4641"/>
                  </a:cubicBezTo>
                  <a:cubicBezTo>
                    <a:pt x="5802" y="4641"/>
                    <a:pt x="6173" y="4400"/>
                    <a:pt x="6173" y="4400"/>
                  </a:cubicBezTo>
                  <a:cubicBezTo>
                    <a:pt x="6173" y="4400"/>
                    <a:pt x="7346" y="652"/>
                    <a:pt x="4004" y="66"/>
                  </a:cubicBezTo>
                  <a:cubicBezTo>
                    <a:pt x="3751" y="21"/>
                    <a:pt x="3513" y="1"/>
                    <a:pt x="3290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3414571" y="-504724"/>
              <a:ext cx="571885" cy="217638"/>
            </a:xfrm>
            <a:custGeom>
              <a:avLst/>
              <a:gdLst/>
              <a:ahLst/>
              <a:cxnLst/>
              <a:rect l="l" t="t" r="r" b="b"/>
              <a:pathLst>
                <a:path w="11998" h="4566" extrusionOk="0">
                  <a:moveTo>
                    <a:pt x="197" y="1"/>
                  </a:moveTo>
                  <a:cubicBezTo>
                    <a:pt x="149" y="34"/>
                    <a:pt x="124" y="53"/>
                    <a:pt x="124" y="53"/>
                  </a:cubicBezTo>
                  <a:cubicBezTo>
                    <a:pt x="124" y="53"/>
                    <a:pt x="0" y="2624"/>
                    <a:pt x="4807" y="4101"/>
                  </a:cubicBezTo>
                  <a:cubicBezTo>
                    <a:pt x="5896" y="4436"/>
                    <a:pt x="6869" y="4565"/>
                    <a:pt x="7725" y="4565"/>
                  </a:cubicBezTo>
                  <a:cubicBezTo>
                    <a:pt x="10047" y="4565"/>
                    <a:pt x="11498" y="3612"/>
                    <a:pt x="11997" y="3220"/>
                  </a:cubicBezTo>
                  <a:lnTo>
                    <a:pt x="11997" y="3220"/>
                  </a:lnTo>
                  <a:cubicBezTo>
                    <a:pt x="11857" y="3232"/>
                    <a:pt x="11607" y="3243"/>
                    <a:pt x="11266" y="3243"/>
                  </a:cubicBezTo>
                  <a:cubicBezTo>
                    <a:pt x="10190" y="3243"/>
                    <a:pt x="8202" y="3127"/>
                    <a:pt x="5850" y="2525"/>
                  </a:cubicBezTo>
                  <a:cubicBezTo>
                    <a:pt x="2228" y="1596"/>
                    <a:pt x="655" y="470"/>
                    <a:pt x="197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3448270" y="-502770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8" y="53"/>
                    <a:pt x="212" y="159"/>
                  </a:cubicBezTo>
                  <a:cubicBezTo>
                    <a:pt x="1" y="370"/>
                    <a:pt x="1" y="714"/>
                    <a:pt x="212" y="925"/>
                  </a:cubicBezTo>
                  <a:cubicBezTo>
                    <a:pt x="318" y="1031"/>
                    <a:pt x="457" y="1084"/>
                    <a:pt x="596" y="1084"/>
                  </a:cubicBezTo>
                  <a:cubicBezTo>
                    <a:pt x="734" y="1084"/>
                    <a:pt x="873" y="1031"/>
                    <a:pt x="979" y="925"/>
                  </a:cubicBezTo>
                  <a:cubicBezTo>
                    <a:pt x="1190" y="714"/>
                    <a:pt x="1190" y="370"/>
                    <a:pt x="979" y="159"/>
                  </a:cubicBezTo>
                  <a:cubicBezTo>
                    <a:pt x="873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3456659" y="-495191"/>
              <a:ext cx="40182" cy="36511"/>
            </a:xfrm>
            <a:custGeom>
              <a:avLst/>
              <a:gdLst/>
              <a:ahLst/>
              <a:cxnLst/>
              <a:rect l="l" t="t" r="r" b="b"/>
              <a:pathLst>
                <a:path w="843" h="766" extrusionOk="0">
                  <a:moveTo>
                    <a:pt x="421" y="1"/>
                  </a:moveTo>
                  <a:cubicBezTo>
                    <a:pt x="248" y="1"/>
                    <a:pt x="91" y="119"/>
                    <a:pt x="49" y="295"/>
                  </a:cubicBezTo>
                  <a:cubicBezTo>
                    <a:pt x="1" y="500"/>
                    <a:pt x="127" y="707"/>
                    <a:pt x="334" y="756"/>
                  </a:cubicBezTo>
                  <a:cubicBezTo>
                    <a:pt x="363" y="762"/>
                    <a:pt x="393" y="766"/>
                    <a:pt x="421" y="766"/>
                  </a:cubicBezTo>
                  <a:cubicBezTo>
                    <a:pt x="595" y="766"/>
                    <a:pt x="751" y="648"/>
                    <a:pt x="794" y="472"/>
                  </a:cubicBezTo>
                  <a:cubicBezTo>
                    <a:pt x="842" y="266"/>
                    <a:pt x="716" y="59"/>
                    <a:pt x="510" y="11"/>
                  </a:cubicBezTo>
                  <a:cubicBezTo>
                    <a:pt x="480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3563619" y="-437612"/>
              <a:ext cx="56817" cy="51717"/>
            </a:xfrm>
            <a:custGeom>
              <a:avLst/>
              <a:gdLst/>
              <a:ahLst/>
              <a:cxnLst/>
              <a:rect l="l" t="t" r="r" b="b"/>
              <a:pathLst>
                <a:path w="1192" h="1085" extrusionOk="0">
                  <a:moveTo>
                    <a:pt x="596" y="1"/>
                  </a:moveTo>
                  <a:cubicBezTo>
                    <a:pt x="351" y="1"/>
                    <a:pt x="128" y="169"/>
                    <a:pt x="69" y="417"/>
                  </a:cubicBezTo>
                  <a:cubicBezTo>
                    <a:pt x="0" y="707"/>
                    <a:pt x="180" y="1000"/>
                    <a:pt x="471" y="1070"/>
                  </a:cubicBezTo>
                  <a:cubicBezTo>
                    <a:pt x="513" y="1080"/>
                    <a:pt x="555" y="1084"/>
                    <a:pt x="597" y="1084"/>
                  </a:cubicBezTo>
                  <a:cubicBezTo>
                    <a:pt x="841" y="1084"/>
                    <a:pt x="1063" y="917"/>
                    <a:pt x="1122" y="668"/>
                  </a:cubicBezTo>
                  <a:cubicBezTo>
                    <a:pt x="1192" y="377"/>
                    <a:pt x="1011" y="86"/>
                    <a:pt x="720" y="15"/>
                  </a:cubicBezTo>
                  <a:cubicBezTo>
                    <a:pt x="679" y="6"/>
                    <a:pt x="63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3571961" y="-429985"/>
              <a:ext cx="40134" cy="36511"/>
            </a:xfrm>
            <a:custGeom>
              <a:avLst/>
              <a:gdLst/>
              <a:ahLst/>
              <a:cxnLst/>
              <a:rect l="l" t="t" r="r" b="b"/>
              <a:pathLst>
                <a:path w="842" h="766" extrusionOk="0">
                  <a:moveTo>
                    <a:pt x="421" y="0"/>
                  </a:moveTo>
                  <a:cubicBezTo>
                    <a:pt x="248" y="0"/>
                    <a:pt x="90" y="118"/>
                    <a:pt x="48" y="294"/>
                  </a:cubicBezTo>
                  <a:cubicBezTo>
                    <a:pt x="0" y="499"/>
                    <a:pt x="127" y="707"/>
                    <a:pt x="333" y="755"/>
                  </a:cubicBezTo>
                  <a:cubicBezTo>
                    <a:pt x="363" y="762"/>
                    <a:pt x="393" y="766"/>
                    <a:pt x="423" y="766"/>
                  </a:cubicBezTo>
                  <a:cubicBezTo>
                    <a:pt x="595" y="766"/>
                    <a:pt x="752" y="646"/>
                    <a:pt x="794" y="471"/>
                  </a:cubicBezTo>
                  <a:cubicBezTo>
                    <a:pt x="842" y="266"/>
                    <a:pt x="715" y="59"/>
                    <a:pt x="509" y="10"/>
                  </a:cubicBezTo>
                  <a:cubicBezTo>
                    <a:pt x="479" y="4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3730018" y="-390757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9" y="53"/>
                    <a:pt x="213" y="159"/>
                  </a:cubicBezTo>
                  <a:cubicBezTo>
                    <a:pt x="0" y="370"/>
                    <a:pt x="0" y="714"/>
                    <a:pt x="213" y="925"/>
                  </a:cubicBezTo>
                  <a:cubicBezTo>
                    <a:pt x="319" y="1031"/>
                    <a:pt x="457" y="1084"/>
                    <a:pt x="596" y="1084"/>
                  </a:cubicBezTo>
                  <a:cubicBezTo>
                    <a:pt x="734" y="1084"/>
                    <a:pt x="872" y="1031"/>
                    <a:pt x="978" y="925"/>
                  </a:cubicBezTo>
                  <a:cubicBezTo>
                    <a:pt x="1191" y="714"/>
                    <a:pt x="1191" y="370"/>
                    <a:pt x="978" y="159"/>
                  </a:cubicBezTo>
                  <a:cubicBezTo>
                    <a:pt x="872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738359" y="-38322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0"/>
                  </a:moveTo>
                  <a:cubicBezTo>
                    <a:pt x="248" y="0"/>
                    <a:pt x="91" y="118"/>
                    <a:pt x="48" y="295"/>
                  </a:cubicBezTo>
                  <a:cubicBezTo>
                    <a:pt x="0" y="500"/>
                    <a:pt x="127" y="706"/>
                    <a:pt x="333" y="756"/>
                  </a:cubicBezTo>
                  <a:cubicBezTo>
                    <a:pt x="363" y="763"/>
                    <a:pt x="393" y="766"/>
                    <a:pt x="423" y="766"/>
                  </a:cubicBezTo>
                  <a:cubicBezTo>
                    <a:pt x="596" y="766"/>
                    <a:pt x="752" y="648"/>
                    <a:pt x="794" y="471"/>
                  </a:cubicBezTo>
                  <a:cubicBezTo>
                    <a:pt x="842" y="266"/>
                    <a:pt x="715" y="60"/>
                    <a:pt x="509" y="10"/>
                  </a:cubicBezTo>
                  <a:cubicBezTo>
                    <a:pt x="480" y="3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3888456" y="-379317"/>
              <a:ext cx="56817" cy="51669"/>
            </a:xfrm>
            <a:custGeom>
              <a:avLst/>
              <a:gdLst/>
              <a:ahLst/>
              <a:cxnLst/>
              <a:rect l="l" t="t" r="r" b="b"/>
              <a:pathLst>
                <a:path w="1192" h="1084" extrusionOk="0">
                  <a:moveTo>
                    <a:pt x="595" y="0"/>
                  </a:moveTo>
                  <a:cubicBezTo>
                    <a:pt x="351" y="0"/>
                    <a:pt x="128" y="168"/>
                    <a:pt x="69" y="417"/>
                  </a:cubicBezTo>
                  <a:cubicBezTo>
                    <a:pt x="0" y="707"/>
                    <a:pt x="180" y="999"/>
                    <a:pt x="471" y="1068"/>
                  </a:cubicBezTo>
                  <a:cubicBezTo>
                    <a:pt x="513" y="1078"/>
                    <a:pt x="555" y="1083"/>
                    <a:pt x="596" y="1083"/>
                  </a:cubicBezTo>
                  <a:cubicBezTo>
                    <a:pt x="841" y="1083"/>
                    <a:pt x="1063" y="915"/>
                    <a:pt x="1122" y="666"/>
                  </a:cubicBezTo>
                  <a:cubicBezTo>
                    <a:pt x="1192" y="376"/>
                    <a:pt x="1011" y="84"/>
                    <a:pt x="720" y="15"/>
                  </a:cubicBezTo>
                  <a:cubicBezTo>
                    <a:pt x="679" y="5"/>
                    <a:pt x="637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3896798" y="-37178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1"/>
                  </a:moveTo>
                  <a:cubicBezTo>
                    <a:pt x="247" y="1"/>
                    <a:pt x="89" y="119"/>
                    <a:pt x="48" y="296"/>
                  </a:cubicBezTo>
                  <a:cubicBezTo>
                    <a:pt x="0" y="501"/>
                    <a:pt x="127" y="707"/>
                    <a:pt x="332" y="756"/>
                  </a:cubicBezTo>
                  <a:cubicBezTo>
                    <a:pt x="361" y="763"/>
                    <a:pt x="391" y="767"/>
                    <a:pt x="420" y="767"/>
                  </a:cubicBezTo>
                  <a:cubicBezTo>
                    <a:pt x="594" y="767"/>
                    <a:pt x="751" y="648"/>
                    <a:pt x="792" y="472"/>
                  </a:cubicBezTo>
                  <a:cubicBezTo>
                    <a:pt x="842" y="267"/>
                    <a:pt x="714" y="60"/>
                    <a:pt x="509" y="11"/>
                  </a:cubicBezTo>
                  <a:cubicBezTo>
                    <a:pt x="479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>
              <a:off x="3558805" y="-653963"/>
              <a:ext cx="325838" cy="226361"/>
            </a:xfrm>
            <a:custGeom>
              <a:avLst/>
              <a:gdLst/>
              <a:ahLst/>
              <a:cxnLst/>
              <a:rect l="l" t="t" r="r" b="b"/>
              <a:pathLst>
                <a:path w="6836" h="4749" extrusionOk="0">
                  <a:moveTo>
                    <a:pt x="3390" y="1"/>
                  </a:moveTo>
                  <a:cubicBezTo>
                    <a:pt x="2900" y="1"/>
                    <a:pt x="2405" y="108"/>
                    <a:pt x="1952" y="313"/>
                  </a:cubicBezTo>
                  <a:cubicBezTo>
                    <a:pt x="1945" y="316"/>
                    <a:pt x="1946" y="328"/>
                    <a:pt x="1954" y="328"/>
                  </a:cubicBezTo>
                  <a:cubicBezTo>
                    <a:pt x="1954" y="328"/>
                    <a:pt x="1955" y="328"/>
                    <a:pt x="1956" y="327"/>
                  </a:cubicBezTo>
                  <a:cubicBezTo>
                    <a:pt x="2387" y="190"/>
                    <a:pt x="2839" y="111"/>
                    <a:pt x="3285" y="111"/>
                  </a:cubicBezTo>
                  <a:cubicBezTo>
                    <a:pt x="4057" y="111"/>
                    <a:pt x="4809" y="349"/>
                    <a:pt x="5391" y="934"/>
                  </a:cubicBezTo>
                  <a:cubicBezTo>
                    <a:pt x="6313" y="1861"/>
                    <a:pt x="6290" y="3224"/>
                    <a:pt x="6049" y="4416"/>
                  </a:cubicBezTo>
                  <a:cubicBezTo>
                    <a:pt x="5629" y="4539"/>
                    <a:pt x="5202" y="4587"/>
                    <a:pt x="4773" y="4587"/>
                  </a:cubicBezTo>
                  <a:cubicBezTo>
                    <a:pt x="4155" y="4587"/>
                    <a:pt x="3533" y="4488"/>
                    <a:pt x="2924" y="4371"/>
                  </a:cubicBezTo>
                  <a:cubicBezTo>
                    <a:pt x="2441" y="4279"/>
                    <a:pt x="1956" y="4164"/>
                    <a:pt x="1491" y="4000"/>
                  </a:cubicBezTo>
                  <a:cubicBezTo>
                    <a:pt x="947" y="3808"/>
                    <a:pt x="497" y="3539"/>
                    <a:pt x="8" y="3244"/>
                  </a:cubicBezTo>
                  <a:cubicBezTo>
                    <a:pt x="7" y="3243"/>
                    <a:pt x="6" y="3243"/>
                    <a:pt x="5" y="3243"/>
                  </a:cubicBezTo>
                  <a:cubicBezTo>
                    <a:pt x="2" y="3243"/>
                    <a:pt x="1" y="3247"/>
                    <a:pt x="4" y="3250"/>
                  </a:cubicBezTo>
                  <a:cubicBezTo>
                    <a:pt x="784" y="3976"/>
                    <a:pt x="1945" y="4323"/>
                    <a:pt x="2964" y="4527"/>
                  </a:cubicBezTo>
                  <a:cubicBezTo>
                    <a:pt x="3550" y="4644"/>
                    <a:pt x="4166" y="4748"/>
                    <a:pt x="4775" y="4748"/>
                  </a:cubicBezTo>
                  <a:cubicBezTo>
                    <a:pt x="5235" y="4748"/>
                    <a:pt x="5692" y="4689"/>
                    <a:pt x="6127" y="4529"/>
                  </a:cubicBezTo>
                  <a:cubicBezTo>
                    <a:pt x="6148" y="4522"/>
                    <a:pt x="6159" y="4508"/>
                    <a:pt x="6166" y="4493"/>
                  </a:cubicBezTo>
                  <a:cubicBezTo>
                    <a:pt x="6173" y="4485"/>
                    <a:pt x="6176" y="4476"/>
                    <a:pt x="6179" y="4466"/>
                  </a:cubicBezTo>
                  <a:cubicBezTo>
                    <a:pt x="6225" y="4265"/>
                    <a:pt x="6262" y="4057"/>
                    <a:pt x="6289" y="3847"/>
                  </a:cubicBezTo>
                  <a:cubicBezTo>
                    <a:pt x="6448" y="3957"/>
                    <a:pt x="6644" y="4039"/>
                    <a:pt x="6818" y="4107"/>
                  </a:cubicBezTo>
                  <a:cubicBezTo>
                    <a:pt x="6819" y="4108"/>
                    <a:pt x="6821" y="4108"/>
                    <a:pt x="6822" y="4108"/>
                  </a:cubicBezTo>
                  <a:cubicBezTo>
                    <a:pt x="6830" y="4108"/>
                    <a:pt x="6835" y="4100"/>
                    <a:pt x="6828" y="4094"/>
                  </a:cubicBezTo>
                  <a:cubicBezTo>
                    <a:pt x="6670" y="3979"/>
                    <a:pt x="6487" y="3852"/>
                    <a:pt x="6300" y="3777"/>
                  </a:cubicBezTo>
                  <a:cubicBezTo>
                    <a:pt x="6426" y="2721"/>
                    <a:pt x="6283" y="1608"/>
                    <a:pt x="5494" y="830"/>
                  </a:cubicBezTo>
                  <a:cubicBezTo>
                    <a:pt x="4921" y="265"/>
                    <a:pt x="4161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3412760" y="-541283"/>
              <a:ext cx="209535" cy="224645"/>
            </a:xfrm>
            <a:custGeom>
              <a:avLst/>
              <a:gdLst/>
              <a:ahLst/>
              <a:cxnLst/>
              <a:rect l="l" t="t" r="r" b="b"/>
              <a:pathLst>
                <a:path w="4396" h="4713" extrusionOk="0">
                  <a:moveTo>
                    <a:pt x="2790" y="1"/>
                  </a:moveTo>
                  <a:cubicBezTo>
                    <a:pt x="1833" y="1"/>
                    <a:pt x="836" y="247"/>
                    <a:pt x="36" y="772"/>
                  </a:cubicBezTo>
                  <a:cubicBezTo>
                    <a:pt x="11" y="788"/>
                    <a:pt x="6" y="812"/>
                    <a:pt x="12" y="834"/>
                  </a:cubicBezTo>
                  <a:cubicBezTo>
                    <a:pt x="5" y="846"/>
                    <a:pt x="1" y="862"/>
                    <a:pt x="3" y="880"/>
                  </a:cubicBezTo>
                  <a:cubicBezTo>
                    <a:pt x="342" y="2851"/>
                    <a:pt x="2571" y="4281"/>
                    <a:pt x="4386" y="4712"/>
                  </a:cubicBezTo>
                  <a:cubicBezTo>
                    <a:pt x="4387" y="4713"/>
                    <a:pt x="4387" y="4713"/>
                    <a:pt x="4388" y="4713"/>
                  </a:cubicBezTo>
                  <a:cubicBezTo>
                    <a:pt x="4394" y="4713"/>
                    <a:pt x="4395" y="4703"/>
                    <a:pt x="4388" y="4701"/>
                  </a:cubicBezTo>
                  <a:cubicBezTo>
                    <a:pt x="2654" y="4114"/>
                    <a:pt x="473" y="2813"/>
                    <a:pt x="131" y="851"/>
                  </a:cubicBezTo>
                  <a:lnTo>
                    <a:pt x="132" y="851"/>
                  </a:lnTo>
                  <a:cubicBezTo>
                    <a:pt x="177" y="927"/>
                    <a:pt x="277" y="970"/>
                    <a:pt x="354" y="1006"/>
                  </a:cubicBezTo>
                  <a:cubicBezTo>
                    <a:pt x="466" y="1060"/>
                    <a:pt x="585" y="1127"/>
                    <a:pt x="703" y="1159"/>
                  </a:cubicBezTo>
                  <a:cubicBezTo>
                    <a:pt x="704" y="1160"/>
                    <a:pt x="706" y="1160"/>
                    <a:pt x="707" y="1160"/>
                  </a:cubicBezTo>
                  <a:cubicBezTo>
                    <a:pt x="719" y="1160"/>
                    <a:pt x="727" y="1143"/>
                    <a:pt x="717" y="1135"/>
                  </a:cubicBezTo>
                  <a:cubicBezTo>
                    <a:pt x="612" y="1057"/>
                    <a:pt x="496" y="996"/>
                    <a:pt x="389" y="918"/>
                  </a:cubicBezTo>
                  <a:cubicBezTo>
                    <a:pt x="337" y="879"/>
                    <a:pt x="282" y="829"/>
                    <a:pt x="221" y="802"/>
                  </a:cubicBezTo>
                  <a:cubicBezTo>
                    <a:pt x="1087" y="331"/>
                    <a:pt x="1962" y="61"/>
                    <a:pt x="2951" y="61"/>
                  </a:cubicBezTo>
                  <a:cubicBezTo>
                    <a:pt x="3015" y="61"/>
                    <a:pt x="3080" y="62"/>
                    <a:pt x="3145" y="64"/>
                  </a:cubicBezTo>
                  <a:cubicBezTo>
                    <a:pt x="3146" y="64"/>
                    <a:pt x="3146" y="64"/>
                    <a:pt x="3146" y="64"/>
                  </a:cubicBezTo>
                  <a:cubicBezTo>
                    <a:pt x="3179" y="64"/>
                    <a:pt x="3176" y="14"/>
                    <a:pt x="3143" y="12"/>
                  </a:cubicBezTo>
                  <a:cubicBezTo>
                    <a:pt x="3027" y="4"/>
                    <a:pt x="2909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3500654" y="-452197"/>
              <a:ext cx="64157" cy="28075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7" y="0"/>
                  </a:moveTo>
                  <a:cubicBezTo>
                    <a:pt x="3" y="0"/>
                    <a:pt x="0" y="6"/>
                    <a:pt x="5" y="7"/>
                  </a:cubicBezTo>
                  <a:cubicBezTo>
                    <a:pt x="417" y="222"/>
                    <a:pt x="869" y="434"/>
                    <a:pt x="1308" y="587"/>
                  </a:cubicBezTo>
                  <a:cubicBezTo>
                    <a:pt x="1310" y="588"/>
                    <a:pt x="1313" y="589"/>
                    <a:pt x="1315" y="589"/>
                  </a:cubicBezTo>
                  <a:cubicBezTo>
                    <a:pt x="1336" y="589"/>
                    <a:pt x="1346" y="555"/>
                    <a:pt x="1324" y="543"/>
                  </a:cubicBezTo>
                  <a:cubicBezTo>
                    <a:pt x="911" y="331"/>
                    <a:pt x="448" y="15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801515" y="-362921"/>
              <a:ext cx="81078" cy="9819"/>
            </a:xfrm>
            <a:custGeom>
              <a:avLst/>
              <a:gdLst/>
              <a:ahLst/>
              <a:cxnLst/>
              <a:rect l="l" t="t" r="r" b="b"/>
              <a:pathLst>
                <a:path w="1701" h="206" extrusionOk="0">
                  <a:moveTo>
                    <a:pt x="13" y="1"/>
                  </a:moveTo>
                  <a:cubicBezTo>
                    <a:pt x="4" y="1"/>
                    <a:pt x="1" y="14"/>
                    <a:pt x="10" y="17"/>
                  </a:cubicBezTo>
                  <a:cubicBezTo>
                    <a:pt x="486" y="141"/>
                    <a:pt x="981" y="206"/>
                    <a:pt x="1472" y="206"/>
                  </a:cubicBezTo>
                  <a:cubicBezTo>
                    <a:pt x="1541" y="206"/>
                    <a:pt x="1610" y="205"/>
                    <a:pt x="1679" y="202"/>
                  </a:cubicBezTo>
                  <a:cubicBezTo>
                    <a:pt x="1701" y="201"/>
                    <a:pt x="1699" y="171"/>
                    <a:pt x="1679" y="170"/>
                  </a:cubicBezTo>
                  <a:cubicBezTo>
                    <a:pt x="1123" y="122"/>
                    <a:pt x="569" y="69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3886359" y="-456487"/>
              <a:ext cx="191" cy="143"/>
            </a:xfrm>
            <a:custGeom>
              <a:avLst/>
              <a:gdLst/>
              <a:ahLst/>
              <a:cxnLst/>
              <a:rect l="l" t="t" r="r" b="b"/>
              <a:pathLst>
                <a:path w="4" h="3" fill="none" extrusionOk="0">
                  <a:moveTo>
                    <a:pt x="0" y="2"/>
                  </a:moveTo>
                  <a:cubicBezTo>
                    <a:pt x="2" y="2"/>
                    <a:pt x="3" y="0"/>
                    <a:pt x="2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3896559" y="-449480"/>
              <a:ext cx="334" cy="23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3"/>
                    <a:pt x="3" y="5"/>
                  </a:cubicBezTo>
                  <a:cubicBezTo>
                    <a:pt x="5" y="5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3835453" y="-404151"/>
              <a:ext cx="162347" cy="114110"/>
            </a:xfrm>
            <a:custGeom>
              <a:avLst/>
              <a:gdLst/>
              <a:ahLst/>
              <a:cxnLst/>
              <a:rect l="l" t="t" r="r" b="b"/>
              <a:pathLst>
                <a:path w="3406" h="2394" extrusionOk="0">
                  <a:moveTo>
                    <a:pt x="2537" y="0"/>
                  </a:moveTo>
                  <a:cubicBezTo>
                    <a:pt x="2531" y="0"/>
                    <a:pt x="2527" y="8"/>
                    <a:pt x="2532" y="14"/>
                  </a:cubicBezTo>
                  <a:cubicBezTo>
                    <a:pt x="2775" y="289"/>
                    <a:pt x="3007" y="569"/>
                    <a:pt x="3217" y="870"/>
                  </a:cubicBezTo>
                  <a:cubicBezTo>
                    <a:pt x="2989" y="982"/>
                    <a:pt x="2754" y="1048"/>
                    <a:pt x="2506" y="1093"/>
                  </a:cubicBezTo>
                  <a:cubicBezTo>
                    <a:pt x="2495" y="1095"/>
                    <a:pt x="2496" y="1113"/>
                    <a:pt x="2506" y="1114"/>
                  </a:cubicBezTo>
                  <a:cubicBezTo>
                    <a:pt x="2557" y="1121"/>
                    <a:pt x="2609" y="1125"/>
                    <a:pt x="2661" y="1125"/>
                  </a:cubicBezTo>
                  <a:cubicBezTo>
                    <a:pt x="2818" y="1125"/>
                    <a:pt x="2972" y="1092"/>
                    <a:pt x="3119" y="1036"/>
                  </a:cubicBezTo>
                  <a:lnTo>
                    <a:pt x="3119" y="1036"/>
                  </a:lnTo>
                  <a:cubicBezTo>
                    <a:pt x="2206" y="1751"/>
                    <a:pt x="1172" y="2219"/>
                    <a:pt x="11" y="2376"/>
                  </a:cubicBezTo>
                  <a:cubicBezTo>
                    <a:pt x="0" y="2378"/>
                    <a:pt x="0" y="2393"/>
                    <a:pt x="11" y="2393"/>
                  </a:cubicBezTo>
                  <a:cubicBezTo>
                    <a:pt x="1254" y="2307"/>
                    <a:pt x="2464" y="1824"/>
                    <a:pt x="3380" y="972"/>
                  </a:cubicBezTo>
                  <a:cubicBezTo>
                    <a:pt x="3406" y="947"/>
                    <a:pt x="3401" y="918"/>
                    <a:pt x="3384" y="899"/>
                  </a:cubicBezTo>
                  <a:cubicBezTo>
                    <a:pt x="3382" y="896"/>
                    <a:pt x="3381" y="891"/>
                    <a:pt x="3379" y="887"/>
                  </a:cubicBezTo>
                  <a:cubicBezTo>
                    <a:pt x="3141" y="557"/>
                    <a:pt x="2864" y="250"/>
                    <a:pt x="2542" y="2"/>
                  </a:cubicBezTo>
                  <a:cubicBezTo>
                    <a:pt x="2540" y="1"/>
                    <a:pt x="2539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3475630" y="-495000"/>
              <a:ext cx="21163" cy="36082"/>
            </a:xfrm>
            <a:custGeom>
              <a:avLst/>
              <a:gdLst/>
              <a:ahLst/>
              <a:cxnLst/>
              <a:rect l="l" t="t" r="r" b="b"/>
              <a:pathLst>
                <a:path w="444" h="757" extrusionOk="0">
                  <a:moveTo>
                    <a:pt x="54" y="0"/>
                  </a:moveTo>
                  <a:cubicBezTo>
                    <a:pt x="39" y="0"/>
                    <a:pt x="23" y="2"/>
                    <a:pt x="7" y="4"/>
                  </a:cubicBezTo>
                  <a:cubicBezTo>
                    <a:pt x="4" y="5"/>
                    <a:pt x="1" y="12"/>
                    <a:pt x="6" y="14"/>
                  </a:cubicBezTo>
                  <a:cubicBezTo>
                    <a:pt x="185" y="41"/>
                    <a:pt x="349" y="144"/>
                    <a:pt x="367" y="342"/>
                  </a:cubicBezTo>
                  <a:cubicBezTo>
                    <a:pt x="386" y="536"/>
                    <a:pt x="260" y="677"/>
                    <a:pt x="89" y="737"/>
                  </a:cubicBezTo>
                  <a:cubicBezTo>
                    <a:pt x="78" y="741"/>
                    <a:pt x="79" y="757"/>
                    <a:pt x="92" y="757"/>
                  </a:cubicBezTo>
                  <a:cubicBezTo>
                    <a:pt x="92" y="757"/>
                    <a:pt x="92" y="757"/>
                    <a:pt x="93" y="757"/>
                  </a:cubicBezTo>
                  <a:cubicBezTo>
                    <a:pt x="286" y="737"/>
                    <a:pt x="443" y="543"/>
                    <a:pt x="433" y="354"/>
                  </a:cubicBezTo>
                  <a:cubicBezTo>
                    <a:pt x="421" y="169"/>
                    <a:pt x="241" y="0"/>
                    <a:pt x="5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3578205" y="-429080"/>
              <a:ext cx="36845" cy="36940"/>
            </a:xfrm>
            <a:custGeom>
              <a:avLst/>
              <a:gdLst/>
              <a:ahLst/>
              <a:cxnLst/>
              <a:rect l="l" t="t" r="r" b="b"/>
              <a:pathLst>
                <a:path w="773" h="775" extrusionOk="0">
                  <a:moveTo>
                    <a:pt x="414" y="1"/>
                  </a:moveTo>
                  <a:cubicBezTo>
                    <a:pt x="400" y="1"/>
                    <a:pt x="395" y="23"/>
                    <a:pt x="408" y="30"/>
                  </a:cubicBezTo>
                  <a:cubicBezTo>
                    <a:pt x="602" y="140"/>
                    <a:pt x="711" y="345"/>
                    <a:pt x="593" y="558"/>
                  </a:cubicBezTo>
                  <a:cubicBezTo>
                    <a:pt x="528" y="676"/>
                    <a:pt x="419" y="731"/>
                    <a:pt x="306" y="731"/>
                  </a:cubicBezTo>
                  <a:cubicBezTo>
                    <a:pt x="196" y="731"/>
                    <a:pt x="84" y="679"/>
                    <a:pt x="7" y="583"/>
                  </a:cubicBezTo>
                  <a:cubicBezTo>
                    <a:pt x="7" y="582"/>
                    <a:pt x="6" y="581"/>
                    <a:pt x="5" y="581"/>
                  </a:cubicBezTo>
                  <a:cubicBezTo>
                    <a:pt x="3" y="581"/>
                    <a:pt x="1" y="584"/>
                    <a:pt x="3" y="587"/>
                  </a:cubicBezTo>
                  <a:cubicBezTo>
                    <a:pt x="67" y="713"/>
                    <a:pt x="190" y="774"/>
                    <a:pt x="314" y="774"/>
                  </a:cubicBezTo>
                  <a:cubicBezTo>
                    <a:pt x="428" y="774"/>
                    <a:pt x="543" y="722"/>
                    <a:pt x="618" y="620"/>
                  </a:cubicBezTo>
                  <a:cubicBezTo>
                    <a:pt x="772" y="406"/>
                    <a:pt x="659" y="95"/>
                    <a:pt x="419" y="2"/>
                  </a:cubicBezTo>
                  <a:cubicBezTo>
                    <a:pt x="417" y="1"/>
                    <a:pt x="415" y="1"/>
                    <a:pt x="41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589787" y="-437802"/>
              <a:ext cx="31650" cy="52146"/>
            </a:xfrm>
            <a:custGeom>
              <a:avLst/>
              <a:gdLst/>
              <a:ahLst/>
              <a:cxnLst/>
              <a:rect l="l" t="t" r="r" b="b"/>
              <a:pathLst>
                <a:path w="664" h="1094" extrusionOk="0">
                  <a:moveTo>
                    <a:pt x="107" y="1"/>
                  </a:moveTo>
                  <a:cubicBezTo>
                    <a:pt x="95" y="1"/>
                    <a:pt x="92" y="18"/>
                    <a:pt x="103" y="22"/>
                  </a:cubicBezTo>
                  <a:cubicBezTo>
                    <a:pt x="376" y="80"/>
                    <a:pt x="619" y="294"/>
                    <a:pt x="587" y="595"/>
                  </a:cubicBezTo>
                  <a:cubicBezTo>
                    <a:pt x="554" y="897"/>
                    <a:pt x="287" y="1061"/>
                    <a:pt x="6" y="1077"/>
                  </a:cubicBezTo>
                  <a:cubicBezTo>
                    <a:pt x="2" y="1077"/>
                    <a:pt x="1" y="1084"/>
                    <a:pt x="4" y="1085"/>
                  </a:cubicBezTo>
                  <a:cubicBezTo>
                    <a:pt x="34" y="1091"/>
                    <a:pt x="65" y="1094"/>
                    <a:pt x="95" y="1094"/>
                  </a:cubicBezTo>
                  <a:cubicBezTo>
                    <a:pt x="363" y="1094"/>
                    <a:pt x="609" y="870"/>
                    <a:pt x="635" y="600"/>
                  </a:cubicBezTo>
                  <a:cubicBezTo>
                    <a:pt x="663" y="302"/>
                    <a:pt x="405" y="7"/>
                    <a:pt x="107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>
              <a:off x="3753946" y="-383512"/>
              <a:ext cx="22641" cy="36797"/>
            </a:xfrm>
            <a:custGeom>
              <a:avLst/>
              <a:gdLst/>
              <a:ahLst/>
              <a:cxnLst/>
              <a:rect l="l" t="t" r="r" b="b"/>
              <a:pathLst>
                <a:path w="475" h="772" extrusionOk="0">
                  <a:moveTo>
                    <a:pt x="88" y="1"/>
                  </a:moveTo>
                  <a:cubicBezTo>
                    <a:pt x="73" y="1"/>
                    <a:pt x="58" y="2"/>
                    <a:pt x="43" y="4"/>
                  </a:cubicBezTo>
                  <a:cubicBezTo>
                    <a:pt x="33" y="5"/>
                    <a:pt x="33" y="16"/>
                    <a:pt x="43" y="18"/>
                  </a:cubicBezTo>
                  <a:cubicBezTo>
                    <a:pt x="229" y="32"/>
                    <a:pt x="411" y="172"/>
                    <a:pt x="417" y="374"/>
                  </a:cubicBezTo>
                  <a:cubicBezTo>
                    <a:pt x="422" y="592"/>
                    <a:pt x="223" y="731"/>
                    <a:pt x="23" y="733"/>
                  </a:cubicBezTo>
                  <a:cubicBezTo>
                    <a:pt x="4" y="733"/>
                    <a:pt x="1" y="764"/>
                    <a:pt x="19" y="768"/>
                  </a:cubicBezTo>
                  <a:cubicBezTo>
                    <a:pt x="36" y="771"/>
                    <a:pt x="54" y="772"/>
                    <a:pt x="72" y="772"/>
                  </a:cubicBezTo>
                  <a:cubicBezTo>
                    <a:pt x="277" y="772"/>
                    <a:pt x="470" y="599"/>
                    <a:pt x="473" y="390"/>
                  </a:cubicBezTo>
                  <a:cubicBezTo>
                    <a:pt x="475" y="181"/>
                    <a:pt x="292" y="1"/>
                    <a:pt x="8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>
              <a:off x="3737454" y="-376124"/>
              <a:ext cx="50477" cy="39324"/>
            </a:xfrm>
            <a:custGeom>
              <a:avLst/>
              <a:gdLst/>
              <a:ahLst/>
              <a:cxnLst/>
              <a:rect l="l" t="t" r="r" b="b"/>
              <a:pathLst>
                <a:path w="1059" h="825" extrusionOk="0">
                  <a:moveTo>
                    <a:pt x="932" y="1"/>
                  </a:moveTo>
                  <a:cubicBezTo>
                    <a:pt x="927" y="1"/>
                    <a:pt x="922" y="5"/>
                    <a:pt x="924" y="12"/>
                  </a:cubicBezTo>
                  <a:cubicBezTo>
                    <a:pt x="1001" y="254"/>
                    <a:pt x="930" y="554"/>
                    <a:pt x="701" y="696"/>
                  </a:cubicBezTo>
                  <a:cubicBezTo>
                    <a:pt x="621" y="746"/>
                    <a:pt x="534" y="768"/>
                    <a:pt x="448" y="768"/>
                  </a:cubicBezTo>
                  <a:cubicBezTo>
                    <a:pt x="285" y="768"/>
                    <a:pt x="124" y="687"/>
                    <a:pt x="18" y="554"/>
                  </a:cubicBezTo>
                  <a:cubicBezTo>
                    <a:pt x="16" y="552"/>
                    <a:pt x="13" y="550"/>
                    <a:pt x="11" y="550"/>
                  </a:cubicBezTo>
                  <a:cubicBezTo>
                    <a:pt x="5" y="550"/>
                    <a:pt x="0" y="556"/>
                    <a:pt x="4" y="563"/>
                  </a:cubicBezTo>
                  <a:cubicBezTo>
                    <a:pt x="88" y="732"/>
                    <a:pt x="278" y="824"/>
                    <a:pt x="464" y="824"/>
                  </a:cubicBezTo>
                  <a:cubicBezTo>
                    <a:pt x="546" y="824"/>
                    <a:pt x="628" y="807"/>
                    <a:pt x="700" y="770"/>
                  </a:cubicBezTo>
                  <a:cubicBezTo>
                    <a:pt x="975" y="630"/>
                    <a:pt x="1059" y="279"/>
                    <a:pt x="942" y="7"/>
                  </a:cubicBezTo>
                  <a:cubicBezTo>
                    <a:pt x="939" y="3"/>
                    <a:pt x="936" y="1"/>
                    <a:pt x="932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3909477" y="-367306"/>
              <a:ext cx="28265" cy="32603"/>
            </a:xfrm>
            <a:custGeom>
              <a:avLst/>
              <a:gdLst/>
              <a:ahLst/>
              <a:cxnLst/>
              <a:rect l="l" t="t" r="r" b="b"/>
              <a:pathLst>
                <a:path w="593" h="684" extrusionOk="0">
                  <a:moveTo>
                    <a:pt x="375" y="1"/>
                  </a:moveTo>
                  <a:cubicBezTo>
                    <a:pt x="367" y="1"/>
                    <a:pt x="360" y="13"/>
                    <a:pt x="367" y="21"/>
                  </a:cubicBezTo>
                  <a:cubicBezTo>
                    <a:pt x="481" y="140"/>
                    <a:pt x="536" y="325"/>
                    <a:pt x="449" y="477"/>
                  </a:cubicBezTo>
                  <a:cubicBezTo>
                    <a:pt x="379" y="599"/>
                    <a:pt x="256" y="646"/>
                    <a:pt x="128" y="646"/>
                  </a:cubicBezTo>
                  <a:cubicBezTo>
                    <a:pt x="89" y="646"/>
                    <a:pt x="48" y="641"/>
                    <a:pt x="9" y="633"/>
                  </a:cubicBezTo>
                  <a:cubicBezTo>
                    <a:pt x="9" y="633"/>
                    <a:pt x="8" y="633"/>
                    <a:pt x="8" y="633"/>
                  </a:cubicBezTo>
                  <a:cubicBezTo>
                    <a:pt x="2" y="633"/>
                    <a:pt x="0" y="640"/>
                    <a:pt x="5" y="644"/>
                  </a:cubicBezTo>
                  <a:cubicBezTo>
                    <a:pt x="54" y="671"/>
                    <a:pt x="108" y="684"/>
                    <a:pt x="163" y="684"/>
                  </a:cubicBezTo>
                  <a:cubicBezTo>
                    <a:pt x="293" y="684"/>
                    <a:pt x="426" y="613"/>
                    <a:pt x="492" y="501"/>
                  </a:cubicBezTo>
                  <a:cubicBezTo>
                    <a:pt x="592" y="335"/>
                    <a:pt x="539" y="111"/>
                    <a:pt x="381" y="3"/>
                  </a:cubicBezTo>
                  <a:cubicBezTo>
                    <a:pt x="379" y="1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3911002" y="-379699"/>
              <a:ext cx="35749" cy="49190"/>
            </a:xfrm>
            <a:custGeom>
              <a:avLst/>
              <a:gdLst/>
              <a:ahLst/>
              <a:cxnLst/>
              <a:rect l="l" t="t" r="r" b="b"/>
              <a:pathLst>
                <a:path w="750" h="1032" extrusionOk="0">
                  <a:moveTo>
                    <a:pt x="146" y="0"/>
                  </a:moveTo>
                  <a:cubicBezTo>
                    <a:pt x="99" y="0"/>
                    <a:pt x="52" y="8"/>
                    <a:pt x="7" y="23"/>
                  </a:cubicBezTo>
                  <a:cubicBezTo>
                    <a:pt x="1" y="25"/>
                    <a:pt x="1" y="36"/>
                    <a:pt x="8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35" y="32"/>
                    <a:pt x="60" y="30"/>
                    <a:pt x="85" y="30"/>
                  </a:cubicBezTo>
                  <a:cubicBezTo>
                    <a:pt x="311" y="30"/>
                    <a:pt x="532" y="175"/>
                    <a:pt x="605" y="397"/>
                  </a:cubicBezTo>
                  <a:cubicBezTo>
                    <a:pt x="692" y="663"/>
                    <a:pt x="551" y="876"/>
                    <a:pt x="329" y="1003"/>
                  </a:cubicBezTo>
                  <a:cubicBezTo>
                    <a:pt x="315" y="1012"/>
                    <a:pt x="323" y="1031"/>
                    <a:pt x="337" y="1031"/>
                  </a:cubicBezTo>
                  <a:cubicBezTo>
                    <a:pt x="338" y="1031"/>
                    <a:pt x="340" y="1031"/>
                    <a:pt x="342" y="1030"/>
                  </a:cubicBezTo>
                  <a:cubicBezTo>
                    <a:pt x="606" y="950"/>
                    <a:pt x="750" y="642"/>
                    <a:pt x="663" y="380"/>
                  </a:cubicBezTo>
                  <a:cubicBezTo>
                    <a:pt x="591" y="167"/>
                    <a:pt x="370" y="0"/>
                    <a:pt x="1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3628682" y="-402387"/>
              <a:ext cx="86131" cy="24833"/>
            </a:xfrm>
            <a:custGeom>
              <a:avLst/>
              <a:gdLst/>
              <a:ahLst/>
              <a:cxnLst/>
              <a:rect l="l" t="t" r="r" b="b"/>
              <a:pathLst>
                <a:path w="1807" h="521" extrusionOk="0">
                  <a:moveTo>
                    <a:pt x="8" y="0"/>
                  </a:moveTo>
                  <a:cubicBezTo>
                    <a:pt x="2" y="0"/>
                    <a:pt x="0" y="12"/>
                    <a:pt x="8" y="13"/>
                  </a:cubicBezTo>
                  <a:cubicBezTo>
                    <a:pt x="570" y="228"/>
                    <a:pt x="1158" y="462"/>
                    <a:pt x="1761" y="520"/>
                  </a:cubicBezTo>
                  <a:cubicBezTo>
                    <a:pt x="1762" y="520"/>
                    <a:pt x="1764" y="520"/>
                    <a:pt x="1765" y="520"/>
                  </a:cubicBezTo>
                  <a:cubicBezTo>
                    <a:pt x="1805" y="520"/>
                    <a:pt x="1807" y="456"/>
                    <a:pt x="1768" y="446"/>
                  </a:cubicBezTo>
                  <a:cubicBezTo>
                    <a:pt x="1186" y="279"/>
                    <a:pt x="589" y="191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3664240" y="-534515"/>
              <a:ext cx="58485" cy="36225"/>
            </a:xfrm>
            <a:custGeom>
              <a:avLst/>
              <a:gdLst/>
              <a:ahLst/>
              <a:cxnLst/>
              <a:rect l="l" t="t" r="r" b="b"/>
              <a:pathLst>
                <a:path w="1227" h="760" extrusionOk="0">
                  <a:moveTo>
                    <a:pt x="139" y="0"/>
                  </a:moveTo>
                  <a:cubicBezTo>
                    <a:pt x="102" y="0"/>
                    <a:pt x="66" y="28"/>
                    <a:pt x="57" y="67"/>
                  </a:cubicBezTo>
                  <a:cubicBezTo>
                    <a:pt x="54" y="75"/>
                    <a:pt x="1" y="309"/>
                    <a:pt x="132" y="505"/>
                  </a:cubicBezTo>
                  <a:cubicBezTo>
                    <a:pt x="215" y="634"/>
                    <a:pt x="355" y="715"/>
                    <a:pt x="543" y="748"/>
                  </a:cubicBezTo>
                  <a:cubicBezTo>
                    <a:pt x="587" y="756"/>
                    <a:pt x="630" y="760"/>
                    <a:pt x="672" y="760"/>
                  </a:cubicBezTo>
                  <a:cubicBezTo>
                    <a:pt x="790" y="760"/>
                    <a:pt x="895" y="728"/>
                    <a:pt x="981" y="666"/>
                  </a:cubicBezTo>
                  <a:cubicBezTo>
                    <a:pt x="1176" y="528"/>
                    <a:pt x="1218" y="291"/>
                    <a:pt x="1219" y="280"/>
                  </a:cubicBezTo>
                  <a:cubicBezTo>
                    <a:pt x="1227" y="235"/>
                    <a:pt x="1195" y="190"/>
                    <a:pt x="1150" y="183"/>
                  </a:cubicBezTo>
                  <a:cubicBezTo>
                    <a:pt x="1145" y="182"/>
                    <a:pt x="1140" y="182"/>
                    <a:pt x="1135" y="182"/>
                  </a:cubicBezTo>
                  <a:cubicBezTo>
                    <a:pt x="1095" y="182"/>
                    <a:pt x="1058" y="211"/>
                    <a:pt x="1052" y="252"/>
                  </a:cubicBezTo>
                  <a:cubicBezTo>
                    <a:pt x="1044" y="289"/>
                    <a:pt x="982" y="590"/>
                    <a:pt x="669" y="590"/>
                  </a:cubicBezTo>
                  <a:cubicBezTo>
                    <a:pt x="639" y="590"/>
                    <a:pt x="606" y="587"/>
                    <a:pt x="571" y="581"/>
                  </a:cubicBezTo>
                  <a:cubicBezTo>
                    <a:pt x="431" y="557"/>
                    <a:pt x="331" y="500"/>
                    <a:pt x="274" y="414"/>
                  </a:cubicBezTo>
                  <a:cubicBezTo>
                    <a:pt x="185" y="279"/>
                    <a:pt x="221" y="111"/>
                    <a:pt x="222" y="106"/>
                  </a:cubicBezTo>
                  <a:cubicBezTo>
                    <a:pt x="234" y="59"/>
                    <a:pt x="205" y="14"/>
                    <a:pt x="159" y="3"/>
                  </a:cubicBezTo>
                  <a:cubicBezTo>
                    <a:pt x="152" y="1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3587070" y="-551150"/>
              <a:ext cx="57770" cy="52527"/>
            </a:xfrm>
            <a:custGeom>
              <a:avLst/>
              <a:gdLst/>
              <a:ahLst/>
              <a:cxnLst/>
              <a:rect l="l" t="t" r="r" b="b"/>
              <a:pathLst>
                <a:path w="1212" h="1102" extrusionOk="0">
                  <a:moveTo>
                    <a:pt x="605" y="1"/>
                  </a:moveTo>
                  <a:cubicBezTo>
                    <a:pt x="356" y="1"/>
                    <a:pt x="129" y="172"/>
                    <a:pt x="70" y="424"/>
                  </a:cubicBezTo>
                  <a:cubicBezTo>
                    <a:pt x="0" y="720"/>
                    <a:pt x="183" y="1018"/>
                    <a:pt x="479" y="1087"/>
                  </a:cubicBezTo>
                  <a:cubicBezTo>
                    <a:pt x="521" y="1097"/>
                    <a:pt x="564" y="1102"/>
                    <a:pt x="606" y="1102"/>
                  </a:cubicBezTo>
                  <a:cubicBezTo>
                    <a:pt x="856" y="1102"/>
                    <a:pt x="1081" y="931"/>
                    <a:pt x="1141" y="679"/>
                  </a:cubicBezTo>
                  <a:cubicBezTo>
                    <a:pt x="1211" y="382"/>
                    <a:pt x="1028" y="85"/>
                    <a:pt x="733" y="16"/>
                  </a:cubicBezTo>
                  <a:cubicBezTo>
                    <a:pt x="690" y="6"/>
                    <a:pt x="648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3735595" y="-515973"/>
              <a:ext cx="57722" cy="52527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605" y="1"/>
                  </a:moveTo>
                  <a:cubicBezTo>
                    <a:pt x="356" y="1"/>
                    <a:pt x="131" y="172"/>
                    <a:pt x="70" y="424"/>
                  </a:cubicBezTo>
                  <a:cubicBezTo>
                    <a:pt x="1" y="722"/>
                    <a:pt x="184" y="1018"/>
                    <a:pt x="478" y="1087"/>
                  </a:cubicBezTo>
                  <a:cubicBezTo>
                    <a:pt x="521" y="1097"/>
                    <a:pt x="563" y="1102"/>
                    <a:pt x="606" y="1102"/>
                  </a:cubicBezTo>
                  <a:cubicBezTo>
                    <a:pt x="855" y="1102"/>
                    <a:pt x="1080" y="931"/>
                    <a:pt x="1141" y="679"/>
                  </a:cubicBezTo>
                  <a:cubicBezTo>
                    <a:pt x="1211" y="382"/>
                    <a:pt x="1028" y="87"/>
                    <a:pt x="732" y="16"/>
                  </a:cubicBezTo>
                  <a:cubicBezTo>
                    <a:pt x="690" y="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3730876" y="-552913"/>
              <a:ext cx="45711" cy="29600"/>
            </a:xfrm>
            <a:custGeom>
              <a:avLst/>
              <a:gdLst/>
              <a:ahLst/>
              <a:cxnLst/>
              <a:rect l="l" t="t" r="r" b="b"/>
              <a:pathLst>
                <a:path w="959" h="621" extrusionOk="0">
                  <a:moveTo>
                    <a:pt x="454" y="1"/>
                  </a:moveTo>
                  <a:cubicBezTo>
                    <a:pt x="322" y="1"/>
                    <a:pt x="205" y="65"/>
                    <a:pt x="119" y="188"/>
                  </a:cubicBezTo>
                  <a:cubicBezTo>
                    <a:pt x="42" y="297"/>
                    <a:pt x="14" y="414"/>
                    <a:pt x="12" y="419"/>
                  </a:cubicBezTo>
                  <a:cubicBezTo>
                    <a:pt x="0" y="465"/>
                    <a:pt x="30" y="511"/>
                    <a:pt x="75" y="522"/>
                  </a:cubicBezTo>
                  <a:cubicBezTo>
                    <a:pt x="81" y="524"/>
                    <a:pt x="88" y="524"/>
                    <a:pt x="95" y="524"/>
                  </a:cubicBezTo>
                  <a:cubicBezTo>
                    <a:pt x="133" y="524"/>
                    <a:pt x="168" y="498"/>
                    <a:pt x="177" y="459"/>
                  </a:cubicBezTo>
                  <a:cubicBezTo>
                    <a:pt x="177" y="458"/>
                    <a:pt x="200" y="366"/>
                    <a:pt x="257" y="286"/>
                  </a:cubicBezTo>
                  <a:cubicBezTo>
                    <a:pt x="312" y="209"/>
                    <a:pt x="376" y="171"/>
                    <a:pt x="454" y="171"/>
                  </a:cubicBezTo>
                  <a:cubicBezTo>
                    <a:pt x="474" y="171"/>
                    <a:pt x="495" y="174"/>
                    <a:pt x="516" y="179"/>
                  </a:cubicBezTo>
                  <a:cubicBezTo>
                    <a:pt x="783" y="243"/>
                    <a:pt x="783" y="522"/>
                    <a:pt x="783" y="533"/>
                  </a:cubicBezTo>
                  <a:cubicBezTo>
                    <a:pt x="783" y="581"/>
                    <a:pt x="819" y="618"/>
                    <a:pt x="867" y="620"/>
                  </a:cubicBezTo>
                  <a:lnTo>
                    <a:pt x="868" y="620"/>
                  </a:lnTo>
                  <a:cubicBezTo>
                    <a:pt x="914" y="620"/>
                    <a:pt x="952" y="584"/>
                    <a:pt x="956" y="537"/>
                  </a:cubicBezTo>
                  <a:cubicBezTo>
                    <a:pt x="958" y="388"/>
                    <a:pt x="880" y="88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3625250" y="-577937"/>
              <a:ext cx="45663" cy="29552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454" y="1"/>
                  </a:moveTo>
                  <a:cubicBezTo>
                    <a:pt x="322" y="1"/>
                    <a:pt x="204" y="64"/>
                    <a:pt x="117" y="188"/>
                  </a:cubicBezTo>
                  <a:cubicBezTo>
                    <a:pt x="42" y="297"/>
                    <a:pt x="13" y="415"/>
                    <a:pt x="12" y="420"/>
                  </a:cubicBezTo>
                  <a:cubicBezTo>
                    <a:pt x="0" y="466"/>
                    <a:pt x="28" y="512"/>
                    <a:pt x="74" y="522"/>
                  </a:cubicBezTo>
                  <a:cubicBezTo>
                    <a:pt x="81" y="524"/>
                    <a:pt x="87" y="525"/>
                    <a:pt x="93" y="525"/>
                  </a:cubicBezTo>
                  <a:cubicBezTo>
                    <a:pt x="131" y="525"/>
                    <a:pt x="167" y="498"/>
                    <a:pt x="176" y="460"/>
                  </a:cubicBezTo>
                  <a:cubicBezTo>
                    <a:pt x="176" y="458"/>
                    <a:pt x="200" y="366"/>
                    <a:pt x="257" y="287"/>
                  </a:cubicBezTo>
                  <a:cubicBezTo>
                    <a:pt x="311" y="210"/>
                    <a:pt x="375" y="171"/>
                    <a:pt x="452" y="171"/>
                  </a:cubicBezTo>
                  <a:cubicBezTo>
                    <a:pt x="472" y="171"/>
                    <a:pt x="493" y="174"/>
                    <a:pt x="515" y="179"/>
                  </a:cubicBezTo>
                  <a:cubicBezTo>
                    <a:pt x="782" y="243"/>
                    <a:pt x="782" y="522"/>
                    <a:pt x="782" y="534"/>
                  </a:cubicBezTo>
                  <a:cubicBezTo>
                    <a:pt x="782" y="581"/>
                    <a:pt x="819" y="619"/>
                    <a:pt x="866" y="620"/>
                  </a:cubicBezTo>
                  <a:lnTo>
                    <a:pt x="867" y="620"/>
                  </a:lnTo>
                  <a:cubicBezTo>
                    <a:pt x="914" y="620"/>
                    <a:pt x="953" y="583"/>
                    <a:pt x="955" y="536"/>
                  </a:cubicBezTo>
                  <a:cubicBezTo>
                    <a:pt x="958" y="388"/>
                    <a:pt x="879" y="89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4" name="Google Shape;2874;p36"/>
          <p:cNvGrpSpPr/>
          <p:nvPr/>
        </p:nvGrpSpPr>
        <p:grpSpPr>
          <a:xfrm>
            <a:off x="257693" y="2723877"/>
            <a:ext cx="961666" cy="719241"/>
            <a:chOff x="574023" y="2653178"/>
            <a:chExt cx="667453" cy="499196"/>
          </a:xfrm>
        </p:grpSpPr>
        <p:sp>
          <p:nvSpPr>
            <p:cNvPr id="2875" name="Google Shape;2875;p36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6" name="Google Shape;2896;p36"/>
          <p:cNvGrpSpPr/>
          <p:nvPr/>
        </p:nvGrpSpPr>
        <p:grpSpPr>
          <a:xfrm>
            <a:off x="1095010" y="619805"/>
            <a:ext cx="446764" cy="432655"/>
            <a:chOff x="2466160" y="5890180"/>
            <a:chExt cx="446764" cy="432655"/>
          </a:xfrm>
        </p:grpSpPr>
        <p:sp>
          <p:nvSpPr>
            <p:cNvPr id="2897" name="Google Shape;2897;p36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6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6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6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6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6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1" name="Google Shape;2911;p36"/>
          <p:cNvSpPr/>
          <p:nvPr/>
        </p:nvSpPr>
        <p:spPr>
          <a:xfrm>
            <a:off x="5339168" y="4403531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6"/>
          <p:cNvSpPr/>
          <p:nvPr/>
        </p:nvSpPr>
        <p:spPr>
          <a:xfrm>
            <a:off x="5493078" y="695643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6"/>
          <p:cNvSpPr/>
          <p:nvPr/>
        </p:nvSpPr>
        <p:spPr>
          <a:xfrm>
            <a:off x="6024761" y="2555106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8" y="121"/>
                  <a:pt x="233" y="234"/>
                </a:cubicBezTo>
                <a:cubicBezTo>
                  <a:pt x="144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3"/>
                </a:cubicBezTo>
                <a:cubicBezTo>
                  <a:pt x="405" y="291"/>
                  <a:pt x="523" y="269"/>
                  <a:pt x="523" y="269"/>
                </a:cubicBezTo>
                <a:cubicBezTo>
                  <a:pt x="523" y="269"/>
                  <a:pt x="380" y="240"/>
                  <a:pt x="291" y="234"/>
                </a:cubicBezTo>
                <a:cubicBezTo>
                  <a:pt x="285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6"/>
          <p:cNvSpPr/>
          <p:nvPr/>
        </p:nvSpPr>
        <p:spPr>
          <a:xfrm>
            <a:off x="7970516" y="4438071"/>
            <a:ext cx="59768" cy="59768"/>
          </a:xfrm>
          <a:custGeom>
            <a:avLst/>
            <a:gdLst/>
            <a:ahLst/>
            <a:cxnLst/>
            <a:rect l="l" t="t" r="r" b="b"/>
            <a:pathLst>
              <a:path w="525" h="525" extrusionOk="0">
                <a:moveTo>
                  <a:pt x="256" y="1"/>
                </a:moveTo>
                <a:cubicBezTo>
                  <a:pt x="256" y="1"/>
                  <a:pt x="238" y="121"/>
                  <a:pt x="234" y="234"/>
                </a:cubicBezTo>
                <a:cubicBezTo>
                  <a:pt x="145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6" y="381"/>
                  <a:pt x="292" y="293"/>
                </a:cubicBezTo>
                <a:cubicBezTo>
                  <a:pt x="406" y="291"/>
                  <a:pt x="524" y="269"/>
                  <a:pt x="524" y="269"/>
                </a:cubicBezTo>
                <a:cubicBezTo>
                  <a:pt x="524" y="269"/>
                  <a:pt x="381" y="240"/>
                  <a:pt x="292" y="234"/>
                </a:cubicBezTo>
                <a:cubicBezTo>
                  <a:pt x="286" y="145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6"/>
          <p:cNvSpPr/>
          <p:nvPr/>
        </p:nvSpPr>
        <p:spPr>
          <a:xfrm>
            <a:off x="7924660" y="2195314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4"/>
                </a:cubicBezTo>
                <a:cubicBezTo>
                  <a:pt x="143" y="241"/>
                  <a:pt x="0" y="270"/>
                  <a:pt x="0" y="270"/>
                </a:cubicBezTo>
                <a:cubicBezTo>
                  <a:pt x="0" y="270"/>
                  <a:pt x="120" y="288"/>
                  <a:pt x="231" y="292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3"/>
                </a:cubicBezTo>
                <a:cubicBezTo>
                  <a:pt x="404" y="291"/>
                  <a:pt x="523" y="270"/>
                  <a:pt x="523" y="270"/>
                </a:cubicBezTo>
                <a:cubicBezTo>
                  <a:pt x="523" y="270"/>
                  <a:pt x="379" y="240"/>
                  <a:pt x="290" y="234"/>
                </a:cubicBezTo>
                <a:cubicBezTo>
                  <a:pt x="284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6"/>
          <p:cNvSpPr/>
          <p:nvPr/>
        </p:nvSpPr>
        <p:spPr>
          <a:xfrm>
            <a:off x="7234913" y="729405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6"/>
          <p:cNvSpPr/>
          <p:nvPr/>
        </p:nvSpPr>
        <p:spPr>
          <a:xfrm>
            <a:off x="1041200" y="1590576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2" y="233"/>
                </a:cubicBezTo>
                <a:cubicBezTo>
                  <a:pt x="143" y="239"/>
                  <a:pt x="1" y="268"/>
                  <a:pt x="1" y="268"/>
                </a:cubicBezTo>
                <a:cubicBezTo>
                  <a:pt x="1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6"/>
          <p:cNvSpPr/>
          <p:nvPr/>
        </p:nvSpPr>
        <p:spPr>
          <a:xfrm>
            <a:off x="7821660" y="3465851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6"/>
          <p:cNvSpPr/>
          <p:nvPr/>
        </p:nvSpPr>
        <p:spPr>
          <a:xfrm>
            <a:off x="8310761" y="4111273"/>
            <a:ext cx="269239" cy="269125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6"/>
          <p:cNvSpPr/>
          <p:nvPr/>
        </p:nvSpPr>
        <p:spPr>
          <a:xfrm>
            <a:off x="7368070" y="1805261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6"/>
          <p:cNvSpPr/>
          <p:nvPr/>
        </p:nvSpPr>
        <p:spPr>
          <a:xfrm>
            <a:off x="1473191" y="28851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6"/>
          <p:cNvSpPr/>
          <p:nvPr/>
        </p:nvSpPr>
        <p:spPr>
          <a:xfrm>
            <a:off x="2587916" y="4263607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6"/>
          <p:cNvSpPr/>
          <p:nvPr/>
        </p:nvSpPr>
        <p:spPr>
          <a:xfrm>
            <a:off x="892823" y="377770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6"/>
          <p:cNvSpPr/>
          <p:nvPr/>
        </p:nvSpPr>
        <p:spPr>
          <a:xfrm>
            <a:off x="7191107" y="2492163"/>
            <a:ext cx="193967" cy="256247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1"/>
                </a:cubicBezTo>
                <a:cubicBezTo>
                  <a:pt x="648" y="1080"/>
                  <a:pt x="1" y="1213"/>
                  <a:pt x="1" y="1213"/>
                </a:cubicBezTo>
                <a:cubicBezTo>
                  <a:pt x="1" y="1213"/>
                  <a:pt x="542" y="1299"/>
                  <a:pt x="1048" y="1316"/>
                </a:cubicBezTo>
                <a:cubicBezTo>
                  <a:pt x="1059" y="1831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3"/>
                  <a:pt x="2365" y="1213"/>
                </a:cubicBezTo>
                <a:cubicBezTo>
                  <a:pt x="2365" y="1213"/>
                  <a:pt x="1713" y="1080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6"/>
          <p:cNvSpPr/>
          <p:nvPr/>
        </p:nvSpPr>
        <p:spPr>
          <a:xfrm>
            <a:off x="1691210" y="80805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>
            <a:extLst>
              <a:ext uri="{FF2B5EF4-FFF2-40B4-BE49-F238E27FC236}">
                <a16:creationId xmlns:a16="http://schemas.microsoft.com/office/drawing/2014/main" id="{2D667E46-46F0-3F58-3554-CD59FF08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801" y="187410"/>
            <a:ext cx="410144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10" name="Google Shape;3610;p44"/>
          <p:cNvGrpSpPr/>
          <p:nvPr/>
        </p:nvGrpSpPr>
        <p:grpSpPr>
          <a:xfrm rot="-764523">
            <a:off x="7539284" y="124760"/>
            <a:ext cx="1259735" cy="1150424"/>
            <a:chOff x="1792007" y="2646028"/>
            <a:chExt cx="552056" cy="504153"/>
          </a:xfrm>
        </p:grpSpPr>
        <p:sp>
          <p:nvSpPr>
            <p:cNvPr id="3611" name="Google Shape;3611;p44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4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4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7F701D-2CE1-8B35-8509-B6716CEE4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1" y="404593"/>
            <a:ext cx="1460605" cy="332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BDA3D-EAAC-09BF-5D82-C93B3337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986" y="132009"/>
            <a:ext cx="1830869" cy="4879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CDE7-B1E3-1F36-ACB6-7CDCB8C3A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895" y="2369567"/>
            <a:ext cx="1356478" cy="11964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7242A7-BD21-41E1-8201-46B1693DCD33}"/>
              </a:ext>
            </a:extLst>
          </p:cNvPr>
          <p:cNvSpPr/>
          <p:nvPr/>
        </p:nvSpPr>
        <p:spPr>
          <a:xfrm>
            <a:off x="6721034" y="2571749"/>
            <a:ext cx="1381297" cy="1032289"/>
          </a:xfrm>
          <a:prstGeom prst="rect">
            <a:avLst/>
          </a:prstGeom>
          <a:solidFill>
            <a:srgbClr val="FFCC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0E53C-25EC-83F0-D3FF-EA0E15622B58}"/>
              </a:ext>
            </a:extLst>
          </p:cNvPr>
          <p:cNvGrpSpPr/>
          <p:nvPr/>
        </p:nvGrpSpPr>
        <p:grpSpPr>
          <a:xfrm>
            <a:off x="1620946" y="2192831"/>
            <a:ext cx="1718056" cy="774958"/>
            <a:chOff x="1620946" y="2192831"/>
            <a:chExt cx="1718056" cy="77495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8B185D-CE76-0218-BBB2-AA1D9CC07CC3}"/>
                </a:ext>
              </a:extLst>
            </p:cNvPr>
            <p:cNvCxnSpPr/>
            <p:nvPr/>
          </p:nvCxnSpPr>
          <p:spPr>
            <a:xfrm flipH="1">
              <a:off x="2598821" y="2967789"/>
              <a:ext cx="6379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48BD73-513D-843D-1D23-104CC178A51D}"/>
                </a:ext>
              </a:extLst>
            </p:cNvPr>
            <p:cNvCxnSpPr/>
            <p:nvPr/>
          </p:nvCxnSpPr>
          <p:spPr>
            <a:xfrm flipV="1">
              <a:off x="2598821" y="2454442"/>
              <a:ext cx="0" cy="513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EFD5829-F2A9-5B4B-DD83-DBAD4295954B}"/>
                </a:ext>
              </a:extLst>
            </p:cNvPr>
            <p:cNvCxnSpPr/>
            <p:nvPr/>
          </p:nvCxnSpPr>
          <p:spPr>
            <a:xfrm flipH="1">
              <a:off x="1620946" y="2454442"/>
              <a:ext cx="977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00085F-B020-C2DE-00E5-A0CCB53437D0}"/>
                </a:ext>
              </a:extLst>
            </p:cNvPr>
            <p:cNvSpPr txBox="1"/>
            <p:nvPr/>
          </p:nvSpPr>
          <p:spPr>
            <a:xfrm>
              <a:off x="1718720" y="2192831"/>
              <a:ext cx="1620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IMPLEMENTS</a:t>
              </a:r>
              <a:r>
                <a:rPr lang="en-US" sz="1100"/>
                <a:t>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8B8A1-5D32-0E29-7831-9FD0E1B9775D}"/>
              </a:ext>
            </a:extLst>
          </p:cNvPr>
          <p:cNvGrpSpPr/>
          <p:nvPr/>
        </p:nvGrpSpPr>
        <p:grpSpPr>
          <a:xfrm>
            <a:off x="5091855" y="2706179"/>
            <a:ext cx="2144782" cy="261610"/>
            <a:chOff x="5091855" y="2706179"/>
            <a:chExt cx="2144782" cy="26161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B25D78-ED25-CD86-C03E-B075953B9723}"/>
                </a:ext>
              </a:extLst>
            </p:cNvPr>
            <p:cNvCxnSpPr/>
            <p:nvPr/>
          </p:nvCxnSpPr>
          <p:spPr>
            <a:xfrm>
              <a:off x="5091855" y="2967789"/>
              <a:ext cx="1583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02AEF4-C6B0-8E49-9744-3D3259F3718D}"/>
                </a:ext>
              </a:extLst>
            </p:cNvPr>
            <p:cNvSpPr txBox="1"/>
            <p:nvPr/>
          </p:nvSpPr>
          <p:spPr>
            <a:xfrm>
              <a:off x="5754019" y="2706179"/>
              <a:ext cx="1482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sp>
        <p:nvSpPr>
          <p:cNvPr id="8" name="Google Shape;4637;p53">
            <a:extLst>
              <a:ext uri="{FF2B5EF4-FFF2-40B4-BE49-F238E27FC236}">
                <a16:creationId xmlns:a16="http://schemas.microsoft.com/office/drawing/2014/main" id="{16B592CE-666A-691F-ECD7-A04164853556}"/>
              </a:ext>
            </a:extLst>
          </p:cNvPr>
          <p:cNvSpPr/>
          <p:nvPr/>
        </p:nvSpPr>
        <p:spPr>
          <a:xfrm>
            <a:off x="5754019" y="2107957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F662F5-08E9-A72D-F705-B38BA172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87" y="3795021"/>
            <a:ext cx="660336" cy="66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F971AE-564A-FD8E-4727-91349574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16501" y="886213"/>
            <a:ext cx="383300" cy="3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E3A36F5-637C-4EB8-4A6F-75930F99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88452" y="3829931"/>
            <a:ext cx="186492" cy="1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4DE327E-1656-3495-2C00-23BFBF56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4464" y="4490268"/>
            <a:ext cx="186492" cy="1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637;p53">
            <a:extLst>
              <a:ext uri="{FF2B5EF4-FFF2-40B4-BE49-F238E27FC236}">
                <a16:creationId xmlns:a16="http://schemas.microsoft.com/office/drawing/2014/main" id="{C770824B-9B7A-BA9A-7EBF-12969B0D9B25}"/>
              </a:ext>
            </a:extLst>
          </p:cNvPr>
          <p:cNvSpPr/>
          <p:nvPr/>
        </p:nvSpPr>
        <p:spPr>
          <a:xfrm>
            <a:off x="8435270" y="4268483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8E23358-398D-DB8B-9D45-A33E238C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70670" y="679674"/>
            <a:ext cx="186492" cy="1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863A20-FAC9-94DD-150D-81C2BB3C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13735" flipV="1">
            <a:off x="5562842" y="1633205"/>
            <a:ext cx="791136" cy="7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DA2DA165-4B27-F347-8323-F0FB0137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66813" y="1763382"/>
            <a:ext cx="410144" cy="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4637;p53">
            <a:extLst>
              <a:ext uri="{FF2B5EF4-FFF2-40B4-BE49-F238E27FC236}">
                <a16:creationId xmlns:a16="http://schemas.microsoft.com/office/drawing/2014/main" id="{B7EED632-444C-4421-AE43-046BEC03E53E}"/>
              </a:ext>
            </a:extLst>
          </p:cNvPr>
          <p:cNvSpPr/>
          <p:nvPr/>
        </p:nvSpPr>
        <p:spPr>
          <a:xfrm>
            <a:off x="1929103" y="3026348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A7B42CE7-06D7-AC10-C63F-64DF640D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75987" y="4676760"/>
            <a:ext cx="186492" cy="1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B2F4FD94-037F-0BAF-57ED-600FB3A2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82440" y="2173526"/>
            <a:ext cx="186492" cy="1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4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4204;p49">
            <a:extLst>
              <a:ext uri="{FF2B5EF4-FFF2-40B4-BE49-F238E27FC236}">
                <a16:creationId xmlns:a16="http://schemas.microsoft.com/office/drawing/2014/main" id="{921BE6B9-778A-3A06-A2D1-34B980116A46}"/>
              </a:ext>
            </a:extLst>
          </p:cNvPr>
          <p:cNvGrpSpPr/>
          <p:nvPr/>
        </p:nvGrpSpPr>
        <p:grpSpPr>
          <a:xfrm rot="-695566">
            <a:off x="4591334" y="4449794"/>
            <a:ext cx="1748533" cy="388022"/>
            <a:chOff x="4339891" y="1046343"/>
            <a:chExt cx="651056" cy="144473"/>
          </a:xfrm>
        </p:grpSpPr>
        <p:sp>
          <p:nvSpPr>
            <p:cNvPr id="34" name="Google Shape;4205;p49">
              <a:extLst>
                <a:ext uri="{FF2B5EF4-FFF2-40B4-BE49-F238E27FC236}">
                  <a16:creationId xmlns:a16="http://schemas.microsoft.com/office/drawing/2014/main" id="{316208CC-D4B7-3739-E2C6-C72AD2D7CA42}"/>
                </a:ext>
              </a:extLst>
            </p:cNvPr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06;p49">
              <a:extLst>
                <a:ext uri="{FF2B5EF4-FFF2-40B4-BE49-F238E27FC236}">
                  <a16:creationId xmlns:a16="http://schemas.microsoft.com/office/drawing/2014/main" id="{B33AD311-27AF-F72E-F9BB-8A58E0DF4F3F}"/>
                </a:ext>
              </a:extLst>
            </p:cNvPr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07;p49">
              <a:extLst>
                <a:ext uri="{FF2B5EF4-FFF2-40B4-BE49-F238E27FC236}">
                  <a16:creationId xmlns:a16="http://schemas.microsoft.com/office/drawing/2014/main" id="{D13FCDCA-8E75-BECB-5CF5-9C186A8CF096}"/>
                </a:ext>
              </a:extLst>
            </p:cNvPr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08;p49">
              <a:extLst>
                <a:ext uri="{FF2B5EF4-FFF2-40B4-BE49-F238E27FC236}">
                  <a16:creationId xmlns:a16="http://schemas.microsoft.com/office/drawing/2014/main" id="{4D12D6F4-6E2D-AF69-EF20-69360826E1CA}"/>
                </a:ext>
              </a:extLst>
            </p:cNvPr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09;p49">
              <a:extLst>
                <a:ext uri="{FF2B5EF4-FFF2-40B4-BE49-F238E27FC236}">
                  <a16:creationId xmlns:a16="http://schemas.microsoft.com/office/drawing/2014/main" id="{7866AF5D-1450-4549-77D9-09F774CFC539}"/>
                </a:ext>
              </a:extLst>
            </p:cNvPr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10;p49">
              <a:extLst>
                <a:ext uri="{FF2B5EF4-FFF2-40B4-BE49-F238E27FC236}">
                  <a16:creationId xmlns:a16="http://schemas.microsoft.com/office/drawing/2014/main" id="{1CFEAD4F-6683-45C0-3072-E0CD924F75D9}"/>
                </a:ext>
              </a:extLst>
            </p:cNvPr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11;p49">
              <a:extLst>
                <a:ext uri="{FF2B5EF4-FFF2-40B4-BE49-F238E27FC236}">
                  <a16:creationId xmlns:a16="http://schemas.microsoft.com/office/drawing/2014/main" id="{D9810816-E1EB-05FA-9213-48B991730545}"/>
                </a:ext>
              </a:extLst>
            </p:cNvPr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44"/>
          <p:cNvGrpSpPr/>
          <p:nvPr/>
        </p:nvGrpSpPr>
        <p:grpSpPr>
          <a:xfrm rot="-764523">
            <a:off x="7539284" y="124760"/>
            <a:ext cx="1259735" cy="1150424"/>
            <a:chOff x="1792007" y="2646028"/>
            <a:chExt cx="552056" cy="504153"/>
          </a:xfrm>
        </p:grpSpPr>
        <p:sp>
          <p:nvSpPr>
            <p:cNvPr id="3611" name="Google Shape;3611;p44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4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4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BD6796-6600-7C38-9B52-C45B2414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1399941"/>
            <a:ext cx="1356478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85174-7CBF-C609-771D-1857A6DE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690" y="1407562"/>
            <a:ext cx="1356478" cy="1188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93469-63F9-9E08-3CA9-86AE95CE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088" y="3394056"/>
            <a:ext cx="1348857" cy="1226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95AEE-4C74-2269-1DE3-80D656784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449" y="3394056"/>
            <a:ext cx="1386960" cy="11964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1C29E0-3BDC-96E8-DEC2-EF7AB1391450}"/>
              </a:ext>
            </a:extLst>
          </p:cNvPr>
          <p:cNvSpPr/>
          <p:nvPr/>
        </p:nvSpPr>
        <p:spPr>
          <a:xfrm>
            <a:off x="1335844" y="2056009"/>
            <a:ext cx="1364100" cy="542996"/>
          </a:xfrm>
          <a:prstGeom prst="rect">
            <a:avLst/>
          </a:prstGeom>
          <a:solidFill>
            <a:srgbClr val="FFCC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AD6A5-5A70-1F12-F7D9-BFD35EB42918}"/>
              </a:ext>
            </a:extLst>
          </p:cNvPr>
          <p:cNvSpPr/>
          <p:nvPr/>
        </p:nvSpPr>
        <p:spPr>
          <a:xfrm>
            <a:off x="4464690" y="1638915"/>
            <a:ext cx="1371720" cy="957470"/>
          </a:xfrm>
          <a:prstGeom prst="rect">
            <a:avLst/>
          </a:prstGeom>
          <a:solidFill>
            <a:srgbClr val="FF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863B1-4C58-DF84-D1A7-9D85908A1B7D}"/>
              </a:ext>
            </a:extLst>
          </p:cNvPr>
          <p:cNvSpPr/>
          <p:nvPr/>
        </p:nvSpPr>
        <p:spPr>
          <a:xfrm>
            <a:off x="4457069" y="3617495"/>
            <a:ext cx="1371719" cy="973005"/>
          </a:xfrm>
          <a:prstGeom prst="rect">
            <a:avLst/>
          </a:prstGeom>
          <a:solidFill>
            <a:srgbClr val="FFCCCC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57A55-8413-9C27-A0BE-1C21A20C997D}"/>
              </a:ext>
            </a:extLst>
          </p:cNvPr>
          <p:cNvSpPr/>
          <p:nvPr/>
        </p:nvSpPr>
        <p:spPr>
          <a:xfrm>
            <a:off x="1351087" y="4315326"/>
            <a:ext cx="1348857" cy="310896"/>
          </a:xfrm>
          <a:prstGeom prst="rect">
            <a:avLst/>
          </a:prstGeom>
          <a:solidFill>
            <a:srgbClr val="FF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3BB6BE-E241-4A1C-FD7B-887F2DDBA9D1}"/>
              </a:ext>
            </a:extLst>
          </p:cNvPr>
          <p:cNvGrpSpPr/>
          <p:nvPr/>
        </p:nvGrpSpPr>
        <p:grpSpPr>
          <a:xfrm>
            <a:off x="2707566" y="1671464"/>
            <a:ext cx="1958530" cy="261610"/>
            <a:chOff x="2707566" y="1671464"/>
            <a:chExt cx="1958530" cy="2616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07D6A5-CDE5-8453-217E-13E54E8683C9}"/>
                </a:ext>
              </a:extLst>
            </p:cNvPr>
            <p:cNvCxnSpPr>
              <a:cxnSpLocks/>
            </p:cNvCxnSpPr>
            <p:nvPr/>
          </p:nvCxnSpPr>
          <p:spPr>
            <a:xfrm>
              <a:off x="2707566" y="1933074"/>
              <a:ext cx="1741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6BA9EE-63E4-BD69-22D2-F7ECD422AA4D}"/>
                </a:ext>
              </a:extLst>
            </p:cNvPr>
            <p:cNvSpPr txBox="1"/>
            <p:nvPr/>
          </p:nvSpPr>
          <p:spPr>
            <a:xfrm>
              <a:off x="3183478" y="1671464"/>
              <a:ext cx="1482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BB7203-A29C-1972-C05E-3241BC3951C6}"/>
              </a:ext>
            </a:extLst>
          </p:cNvPr>
          <p:cNvGrpSpPr/>
          <p:nvPr/>
        </p:nvGrpSpPr>
        <p:grpSpPr>
          <a:xfrm>
            <a:off x="2699945" y="3536626"/>
            <a:ext cx="2299038" cy="631692"/>
            <a:chOff x="2699945" y="3536626"/>
            <a:chExt cx="2299038" cy="6316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4E0252-7FBE-BB11-9455-1CFAB792083D}"/>
                </a:ext>
              </a:extLst>
            </p:cNvPr>
            <p:cNvGrpSpPr/>
            <p:nvPr/>
          </p:nvGrpSpPr>
          <p:grpSpPr>
            <a:xfrm>
              <a:off x="2699945" y="3831434"/>
              <a:ext cx="1757124" cy="336884"/>
              <a:chOff x="2707566" y="3914274"/>
              <a:chExt cx="1757124" cy="336884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A4C7E07-BDC6-C99F-3860-B3230B3F70A9}"/>
                  </a:ext>
                </a:extLst>
              </p:cNvPr>
              <p:cNvCxnSpPr/>
              <p:nvPr/>
            </p:nvCxnSpPr>
            <p:spPr>
              <a:xfrm>
                <a:off x="2707566" y="4243137"/>
                <a:ext cx="67731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270CD73-7E25-D895-3DFB-1D6F47393BC1}"/>
                  </a:ext>
                </a:extLst>
              </p:cNvPr>
              <p:cNvCxnSpPr/>
              <p:nvPr/>
            </p:nvCxnSpPr>
            <p:spPr>
              <a:xfrm flipV="1">
                <a:off x="3384884" y="3914274"/>
                <a:ext cx="0" cy="3368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FE629AA-A3B8-583A-6981-75123A24CC99}"/>
                  </a:ext>
                </a:extLst>
              </p:cNvPr>
              <p:cNvCxnSpPr/>
              <p:nvPr/>
            </p:nvCxnSpPr>
            <p:spPr>
              <a:xfrm>
                <a:off x="3384884" y="3914274"/>
                <a:ext cx="10798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2196D4-9931-E51A-19BF-BC64DE11674E}"/>
                </a:ext>
              </a:extLst>
            </p:cNvPr>
            <p:cNvSpPr txBox="1"/>
            <p:nvPr/>
          </p:nvSpPr>
          <p:spPr>
            <a:xfrm>
              <a:off x="3516365" y="3536626"/>
              <a:ext cx="148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grpSp>
        <p:nvGrpSpPr>
          <p:cNvPr id="2" name="Google Shape;3551;p43">
            <a:extLst>
              <a:ext uri="{FF2B5EF4-FFF2-40B4-BE49-F238E27FC236}">
                <a16:creationId xmlns:a16="http://schemas.microsoft.com/office/drawing/2014/main" id="{140EACA8-6887-F82C-0B0C-222862D7A18F}"/>
              </a:ext>
            </a:extLst>
          </p:cNvPr>
          <p:cNvGrpSpPr/>
          <p:nvPr/>
        </p:nvGrpSpPr>
        <p:grpSpPr>
          <a:xfrm rot="17284167">
            <a:off x="6014028" y="2060616"/>
            <a:ext cx="2417450" cy="1283736"/>
            <a:chOff x="6050093" y="4510918"/>
            <a:chExt cx="871602" cy="462827"/>
          </a:xfrm>
        </p:grpSpPr>
        <p:sp>
          <p:nvSpPr>
            <p:cNvPr id="5" name="Google Shape;3552;p43">
              <a:extLst>
                <a:ext uri="{FF2B5EF4-FFF2-40B4-BE49-F238E27FC236}">
                  <a16:creationId xmlns:a16="http://schemas.microsoft.com/office/drawing/2014/main" id="{AE272D16-2929-20AC-281C-8C3119F440B2}"/>
                </a:ext>
              </a:extLst>
            </p:cNvPr>
            <p:cNvSpPr/>
            <p:nvPr/>
          </p:nvSpPr>
          <p:spPr>
            <a:xfrm>
              <a:off x="6050093" y="4731273"/>
              <a:ext cx="295428" cy="242472"/>
            </a:xfrm>
            <a:custGeom>
              <a:avLst/>
              <a:gdLst/>
              <a:ahLst/>
              <a:cxnLst/>
              <a:rect l="l" t="t" r="r" b="b"/>
              <a:pathLst>
                <a:path w="6198" h="5087" extrusionOk="0">
                  <a:moveTo>
                    <a:pt x="4072" y="0"/>
                  </a:moveTo>
                  <a:cubicBezTo>
                    <a:pt x="3910" y="0"/>
                    <a:pt x="3741" y="11"/>
                    <a:pt x="3564" y="35"/>
                  </a:cubicBezTo>
                  <a:cubicBezTo>
                    <a:pt x="922" y="396"/>
                    <a:pt x="0" y="2293"/>
                    <a:pt x="0" y="2293"/>
                  </a:cubicBezTo>
                  <a:lnTo>
                    <a:pt x="2462" y="1291"/>
                  </a:lnTo>
                  <a:lnTo>
                    <a:pt x="915" y="3847"/>
                  </a:lnTo>
                  <a:lnTo>
                    <a:pt x="3428" y="2004"/>
                  </a:lnTo>
                  <a:lnTo>
                    <a:pt x="2726" y="5086"/>
                  </a:lnTo>
                  <a:lnTo>
                    <a:pt x="2726" y="5086"/>
                  </a:lnTo>
                  <a:cubicBezTo>
                    <a:pt x="2733" y="5064"/>
                    <a:pt x="4330" y="1223"/>
                    <a:pt x="6197" y="736"/>
                  </a:cubicBezTo>
                  <a:cubicBezTo>
                    <a:pt x="6197" y="736"/>
                    <a:pt x="5406" y="0"/>
                    <a:pt x="4072" y="0"/>
                  </a:cubicBezTo>
                  <a:close/>
                  <a:moveTo>
                    <a:pt x="2726" y="5086"/>
                  </a:moveTo>
                  <a:cubicBezTo>
                    <a:pt x="2726" y="5086"/>
                    <a:pt x="2726" y="5086"/>
                    <a:pt x="2726" y="5086"/>
                  </a:cubicBezTo>
                  <a:lnTo>
                    <a:pt x="2726" y="5086"/>
                  </a:ln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53;p43">
              <a:extLst>
                <a:ext uri="{FF2B5EF4-FFF2-40B4-BE49-F238E27FC236}">
                  <a16:creationId xmlns:a16="http://schemas.microsoft.com/office/drawing/2014/main" id="{172109AF-6736-58C6-F73E-D54248306B42}"/>
                </a:ext>
              </a:extLst>
            </p:cNvPr>
            <p:cNvSpPr/>
            <p:nvPr/>
          </p:nvSpPr>
          <p:spPr>
            <a:xfrm>
              <a:off x="6267398" y="4692712"/>
              <a:ext cx="152290" cy="135798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2692" y="0"/>
                  </a:moveTo>
                  <a:lnTo>
                    <a:pt x="0" y="248"/>
                  </a:lnTo>
                  <a:lnTo>
                    <a:pt x="818" y="2849"/>
                  </a:lnTo>
                  <a:lnTo>
                    <a:pt x="3194" y="1205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54;p43">
              <a:extLst>
                <a:ext uri="{FF2B5EF4-FFF2-40B4-BE49-F238E27FC236}">
                  <a16:creationId xmlns:a16="http://schemas.microsoft.com/office/drawing/2014/main" id="{AFE73802-C5D5-A05B-5F4A-5C17DBD78058}"/>
                </a:ext>
              </a:extLst>
            </p:cNvPr>
            <p:cNvSpPr/>
            <p:nvPr/>
          </p:nvSpPr>
          <p:spPr>
            <a:xfrm>
              <a:off x="6375740" y="4510918"/>
              <a:ext cx="545955" cy="295332"/>
            </a:xfrm>
            <a:custGeom>
              <a:avLst/>
              <a:gdLst/>
              <a:ahLst/>
              <a:cxnLst/>
              <a:rect l="l" t="t" r="r" b="b"/>
              <a:pathLst>
                <a:path w="11454" h="6196" extrusionOk="0">
                  <a:moveTo>
                    <a:pt x="5405" y="1"/>
                  </a:moveTo>
                  <a:cubicBezTo>
                    <a:pt x="5082" y="1"/>
                    <a:pt x="4770" y="17"/>
                    <a:pt x="4476" y="53"/>
                  </a:cubicBezTo>
                  <a:cubicBezTo>
                    <a:pt x="1765" y="388"/>
                    <a:pt x="1" y="3516"/>
                    <a:pt x="1" y="3516"/>
                  </a:cubicBezTo>
                  <a:lnTo>
                    <a:pt x="477" y="5540"/>
                  </a:lnTo>
                  <a:cubicBezTo>
                    <a:pt x="477" y="5540"/>
                    <a:pt x="2028" y="6196"/>
                    <a:pt x="4135" y="6196"/>
                  </a:cubicBezTo>
                  <a:cubicBezTo>
                    <a:pt x="4709" y="6196"/>
                    <a:pt x="5324" y="6147"/>
                    <a:pt x="5961" y="6023"/>
                  </a:cubicBezTo>
                  <a:cubicBezTo>
                    <a:pt x="8933" y="5443"/>
                    <a:pt x="11453" y="1096"/>
                    <a:pt x="11453" y="1096"/>
                  </a:cubicBezTo>
                  <a:cubicBezTo>
                    <a:pt x="11453" y="1096"/>
                    <a:pt x="8062" y="1"/>
                    <a:pt x="5405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55;p43">
              <a:extLst>
                <a:ext uri="{FF2B5EF4-FFF2-40B4-BE49-F238E27FC236}">
                  <a16:creationId xmlns:a16="http://schemas.microsoft.com/office/drawing/2014/main" id="{48C18EDF-FDF2-1D59-685B-57D0AA9C7784}"/>
                </a:ext>
              </a:extLst>
            </p:cNvPr>
            <p:cNvSpPr/>
            <p:nvPr/>
          </p:nvSpPr>
          <p:spPr>
            <a:xfrm>
              <a:off x="6714972" y="4517162"/>
              <a:ext cx="206675" cy="212681"/>
            </a:xfrm>
            <a:custGeom>
              <a:avLst/>
              <a:gdLst/>
              <a:ahLst/>
              <a:cxnLst/>
              <a:rect l="l" t="t" r="r" b="b"/>
              <a:pathLst>
                <a:path w="4336" h="4462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452"/>
                    <a:pt x="11" y="912"/>
                    <a:pt x="85" y="1363"/>
                  </a:cubicBezTo>
                  <a:cubicBezTo>
                    <a:pt x="186" y="1965"/>
                    <a:pt x="392" y="2546"/>
                    <a:pt x="657" y="3094"/>
                  </a:cubicBezTo>
                  <a:cubicBezTo>
                    <a:pt x="889" y="3571"/>
                    <a:pt x="1165" y="4027"/>
                    <a:pt x="1468" y="4461"/>
                  </a:cubicBezTo>
                  <a:cubicBezTo>
                    <a:pt x="3161" y="2993"/>
                    <a:pt x="4335" y="965"/>
                    <a:pt x="4335" y="965"/>
                  </a:cubicBezTo>
                  <a:cubicBezTo>
                    <a:pt x="4335" y="965"/>
                    <a:pt x="2246" y="290"/>
                    <a:pt x="62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56;p43">
              <a:extLst>
                <a:ext uri="{FF2B5EF4-FFF2-40B4-BE49-F238E27FC236}">
                  <a16:creationId xmlns:a16="http://schemas.microsoft.com/office/drawing/2014/main" id="{29D119FA-3A10-5E80-0427-A3473A65E766}"/>
                </a:ext>
              </a:extLst>
            </p:cNvPr>
            <p:cNvSpPr/>
            <p:nvPr/>
          </p:nvSpPr>
          <p:spPr>
            <a:xfrm>
              <a:off x="6194899" y="4570451"/>
              <a:ext cx="268068" cy="108104"/>
            </a:xfrm>
            <a:custGeom>
              <a:avLst/>
              <a:gdLst/>
              <a:ahLst/>
              <a:cxnLst/>
              <a:rect l="l" t="t" r="r" b="b"/>
              <a:pathLst>
                <a:path w="5624" h="2268" extrusionOk="0">
                  <a:moveTo>
                    <a:pt x="4465" y="1"/>
                  </a:moveTo>
                  <a:cubicBezTo>
                    <a:pt x="4114" y="1"/>
                    <a:pt x="3671" y="59"/>
                    <a:pt x="3121" y="226"/>
                  </a:cubicBezTo>
                  <a:cubicBezTo>
                    <a:pt x="1256" y="789"/>
                    <a:pt x="0" y="1876"/>
                    <a:pt x="0" y="1876"/>
                  </a:cubicBezTo>
                  <a:lnTo>
                    <a:pt x="3797" y="2267"/>
                  </a:lnTo>
                  <a:cubicBezTo>
                    <a:pt x="3795" y="2267"/>
                    <a:pt x="5554" y="1360"/>
                    <a:pt x="5624" y="337"/>
                  </a:cubicBezTo>
                  <a:cubicBezTo>
                    <a:pt x="5624" y="337"/>
                    <a:pt x="5307" y="1"/>
                    <a:pt x="4465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57;p43">
              <a:extLst>
                <a:ext uri="{FF2B5EF4-FFF2-40B4-BE49-F238E27FC236}">
                  <a16:creationId xmlns:a16="http://schemas.microsoft.com/office/drawing/2014/main" id="{84B9B5B2-AE94-2FB1-FEC9-94444A19F77D}"/>
                </a:ext>
              </a:extLst>
            </p:cNvPr>
            <p:cNvSpPr/>
            <p:nvPr/>
          </p:nvSpPr>
          <p:spPr>
            <a:xfrm>
              <a:off x="6291564" y="4753628"/>
              <a:ext cx="233273" cy="170021"/>
            </a:xfrm>
            <a:custGeom>
              <a:avLst/>
              <a:gdLst/>
              <a:ahLst/>
              <a:cxnLst/>
              <a:rect l="l" t="t" r="r" b="b"/>
              <a:pathLst>
                <a:path w="4894" h="3567" extrusionOk="0">
                  <a:moveTo>
                    <a:pt x="3911" y="0"/>
                  </a:moveTo>
                  <a:cubicBezTo>
                    <a:pt x="3073" y="0"/>
                    <a:pt x="2130" y="399"/>
                    <a:pt x="2130" y="400"/>
                  </a:cubicBezTo>
                  <a:lnTo>
                    <a:pt x="1" y="3566"/>
                  </a:lnTo>
                  <a:cubicBezTo>
                    <a:pt x="1" y="3566"/>
                    <a:pt x="1640" y="3297"/>
                    <a:pt x="3267" y="2224"/>
                  </a:cubicBezTo>
                  <a:cubicBezTo>
                    <a:pt x="4894" y="1151"/>
                    <a:pt x="4782" y="230"/>
                    <a:pt x="4782" y="230"/>
                  </a:cubicBezTo>
                  <a:cubicBezTo>
                    <a:pt x="4549" y="61"/>
                    <a:pt x="4238" y="0"/>
                    <a:pt x="3911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58;p43">
              <a:extLst>
                <a:ext uri="{FF2B5EF4-FFF2-40B4-BE49-F238E27FC236}">
                  <a16:creationId xmlns:a16="http://schemas.microsoft.com/office/drawing/2014/main" id="{C96725DA-7DF1-0EE2-8C0B-C39A3393016B}"/>
                </a:ext>
              </a:extLst>
            </p:cNvPr>
            <p:cNvSpPr/>
            <p:nvPr/>
          </p:nvSpPr>
          <p:spPr>
            <a:xfrm>
              <a:off x="6517973" y="4564302"/>
              <a:ext cx="178219" cy="165112"/>
            </a:xfrm>
            <a:custGeom>
              <a:avLst/>
              <a:gdLst/>
              <a:ahLst/>
              <a:cxnLst/>
              <a:rect l="l" t="t" r="r" b="b"/>
              <a:pathLst>
                <a:path w="3739" h="3464" extrusionOk="0">
                  <a:moveTo>
                    <a:pt x="1868" y="0"/>
                  </a:moveTo>
                  <a:cubicBezTo>
                    <a:pt x="1041" y="0"/>
                    <a:pt x="310" y="594"/>
                    <a:pt x="164" y="1436"/>
                  </a:cubicBezTo>
                  <a:cubicBezTo>
                    <a:pt x="0" y="2378"/>
                    <a:pt x="632" y="3274"/>
                    <a:pt x="1574" y="3438"/>
                  </a:cubicBezTo>
                  <a:cubicBezTo>
                    <a:pt x="1673" y="3455"/>
                    <a:pt x="1772" y="3463"/>
                    <a:pt x="1870" y="3463"/>
                  </a:cubicBezTo>
                  <a:cubicBezTo>
                    <a:pt x="2697" y="3463"/>
                    <a:pt x="3429" y="2869"/>
                    <a:pt x="3575" y="2027"/>
                  </a:cubicBezTo>
                  <a:cubicBezTo>
                    <a:pt x="3739" y="1084"/>
                    <a:pt x="3107" y="188"/>
                    <a:pt x="2165" y="26"/>
                  </a:cubicBezTo>
                  <a:cubicBezTo>
                    <a:pt x="2065" y="9"/>
                    <a:pt x="1966" y="0"/>
                    <a:pt x="1868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59;p43">
              <a:extLst>
                <a:ext uri="{FF2B5EF4-FFF2-40B4-BE49-F238E27FC236}">
                  <a16:creationId xmlns:a16="http://schemas.microsoft.com/office/drawing/2014/main" id="{C841602C-5096-B1D7-137A-75F0DDD0B41B}"/>
                </a:ext>
              </a:extLst>
            </p:cNvPr>
            <p:cNvSpPr/>
            <p:nvPr/>
          </p:nvSpPr>
          <p:spPr>
            <a:xfrm>
              <a:off x="6530937" y="4577553"/>
              <a:ext cx="152909" cy="138038"/>
            </a:xfrm>
            <a:custGeom>
              <a:avLst/>
              <a:gdLst/>
              <a:ahLst/>
              <a:cxnLst/>
              <a:rect l="l" t="t" r="r" b="b"/>
              <a:pathLst>
                <a:path w="3208" h="2896" extrusionOk="0">
                  <a:moveTo>
                    <a:pt x="1604" y="0"/>
                  </a:moveTo>
                  <a:cubicBezTo>
                    <a:pt x="963" y="0"/>
                    <a:pt x="376" y="429"/>
                    <a:pt x="205" y="1078"/>
                  </a:cubicBezTo>
                  <a:cubicBezTo>
                    <a:pt x="1" y="1851"/>
                    <a:pt x="461" y="2643"/>
                    <a:pt x="1234" y="2847"/>
                  </a:cubicBezTo>
                  <a:cubicBezTo>
                    <a:pt x="1358" y="2880"/>
                    <a:pt x="1483" y="2896"/>
                    <a:pt x="1606" y="2896"/>
                  </a:cubicBezTo>
                  <a:cubicBezTo>
                    <a:pt x="2246" y="2896"/>
                    <a:pt x="2832" y="2467"/>
                    <a:pt x="3003" y="1818"/>
                  </a:cubicBezTo>
                  <a:cubicBezTo>
                    <a:pt x="3207" y="1045"/>
                    <a:pt x="2747" y="253"/>
                    <a:pt x="1974" y="49"/>
                  </a:cubicBezTo>
                  <a:cubicBezTo>
                    <a:pt x="1850" y="16"/>
                    <a:pt x="1726" y="0"/>
                    <a:pt x="1604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60;p43">
              <a:extLst>
                <a:ext uri="{FF2B5EF4-FFF2-40B4-BE49-F238E27FC236}">
                  <a16:creationId xmlns:a16="http://schemas.microsoft.com/office/drawing/2014/main" id="{88B09985-8FBF-1E95-51E0-55369CEACF97}"/>
                </a:ext>
              </a:extLst>
            </p:cNvPr>
            <p:cNvSpPr/>
            <p:nvPr/>
          </p:nvSpPr>
          <p:spPr>
            <a:xfrm>
              <a:off x="6713494" y="4547906"/>
              <a:ext cx="74024" cy="182700"/>
            </a:xfrm>
            <a:custGeom>
              <a:avLst/>
              <a:gdLst/>
              <a:ahLst/>
              <a:cxnLst/>
              <a:rect l="l" t="t" r="r" b="b"/>
              <a:pathLst>
                <a:path w="1553" h="3833" extrusionOk="0">
                  <a:moveTo>
                    <a:pt x="43" y="0"/>
                  </a:moveTo>
                  <a:cubicBezTo>
                    <a:pt x="40" y="0"/>
                    <a:pt x="38" y="2"/>
                    <a:pt x="38" y="5"/>
                  </a:cubicBezTo>
                  <a:cubicBezTo>
                    <a:pt x="0" y="728"/>
                    <a:pt x="211" y="1391"/>
                    <a:pt x="483" y="2052"/>
                  </a:cubicBezTo>
                  <a:cubicBezTo>
                    <a:pt x="738" y="2675"/>
                    <a:pt x="1002" y="3319"/>
                    <a:pt x="1467" y="3818"/>
                  </a:cubicBezTo>
                  <a:cubicBezTo>
                    <a:pt x="1476" y="3828"/>
                    <a:pt x="1486" y="3833"/>
                    <a:pt x="1495" y="3833"/>
                  </a:cubicBezTo>
                  <a:cubicBezTo>
                    <a:pt x="1526" y="3833"/>
                    <a:pt x="1552" y="3790"/>
                    <a:pt x="1527" y="3758"/>
                  </a:cubicBezTo>
                  <a:cubicBezTo>
                    <a:pt x="1088" y="3188"/>
                    <a:pt x="803" y="2555"/>
                    <a:pt x="530" y="1893"/>
                  </a:cubicBezTo>
                  <a:cubicBezTo>
                    <a:pt x="280" y="1286"/>
                    <a:pt x="57" y="668"/>
                    <a:pt x="48" y="5"/>
                  </a:cubicBezTo>
                  <a:cubicBezTo>
                    <a:pt x="48" y="2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61;p43">
              <a:extLst>
                <a:ext uri="{FF2B5EF4-FFF2-40B4-BE49-F238E27FC236}">
                  <a16:creationId xmlns:a16="http://schemas.microsoft.com/office/drawing/2014/main" id="{F664AA2D-4D62-D5A8-9B6B-D5A4A5E18C94}"/>
                </a:ext>
              </a:extLst>
            </p:cNvPr>
            <p:cNvSpPr/>
            <p:nvPr/>
          </p:nvSpPr>
          <p:spPr>
            <a:xfrm>
              <a:off x="6525218" y="4574074"/>
              <a:ext cx="151193" cy="106102"/>
            </a:xfrm>
            <a:custGeom>
              <a:avLst/>
              <a:gdLst/>
              <a:ahLst/>
              <a:cxnLst/>
              <a:rect l="l" t="t" r="r" b="b"/>
              <a:pathLst>
                <a:path w="3172" h="2226" extrusionOk="0">
                  <a:moveTo>
                    <a:pt x="1674" y="1"/>
                  </a:moveTo>
                  <a:cubicBezTo>
                    <a:pt x="1529" y="1"/>
                    <a:pt x="1380" y="22"/>
                    <a:pt x="1233" y="67"/>
                  </a:cubicBezTo>
                  <a:cubicBezTo>
                    <a:pt x="292" y="357"/>
                    <a:pt x="0" y="1407"/>
                    <a:pt x="443" y="2224"/>
                  </a:cubicBezTo>
                  <a:cubicBezTo>
                    <a:pt x="444" y="2225"/>
                    <a:pt x="445" y="2226"/>
                    <a:pt x="446" y="2226"/>
                  </a:cubicBezTo>
                  <a:cubicBezTo>
                    <a:pt x="449" y="2226"/>
                    <a:pt x="453" y="2222"/>
                    <a:pt x="450" y="2219"/>
                  </a:cubicBezTo>
                  <a:cubicBezTo>
                    <a:pt x="49" y="1411"/>
                    <a:pt x="456" y="425"/>
                    <a:pt x="1319" y="151"/>
                  </a:cubicBezTo>
                  <a:cubicBezTo>
                    <a:pt x="1463" y="105"/>
                    <a:pt x="1605" y="84"/>
                    <a:pt x="1741" y="84"/>
                  </a:cubicBezTo>
                  <a:cubicBezTo>
                    <a:pt x="2426" y="84"/>
                    <a:pt x="2985" y="624"/>
                    <a:pt x="3138" y="1320"/>
                  </a:cubicBezTo>
                  <a:cubicBezTo>
                    <a:pt x="3139" y="1328"/>
                    <a:pt x="3146" y="1332"/>
                    <a:pt x="3153" y="1332"/>
                  </a:cubicBezTo>
                  <a:cubicBezTo>
                    <a:pt x="3162" y="1332"/>
                    <a:pt x="3171" y="1326"/>
                    <a:pt x="3170" y="1315"/>
                  </a:cubicBezTo>
                  <a:cubicBezTo>
                    <a:pt x="3076" y="544"/>
                    <a:pt x="2409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62;p43">
              <a:extLst>
                <a:ext uri="{FF2B5EF4-FFF2-40B4-BE49-F238E27FC236}">
                  <a16:creationId xmlns:a16="http://schemas.microsoft.com/office/drawing/2014/main" id="{3FD083D9-662F-BD9A-7495-2AA6249A6396}"/>
                </a:ext>
              </a:extLst>
            </p:cNvPr>
            <p:cNvSpPr/>
            <p:nvPr/>
          </p:nvSpPr>
          <p:spPr>
            <a:xfrm>
              <a:off x="6527935" y="4628412"/>
              <a:ext cx="170164" cy="103290"/>
            </a:xfrm>
            <a:custGeom>
              <a:avLst/>
              <a:gdLst/>
              <a:ahLst/>
              <a:cxnLst/>
              <a:rect l="l" t="t" r="r" b="b"/>
              <a:pathLst>
                <a:path w="3570" h="2167" extrusionOk="0">
                  <a:moveTo>
                    <a:pt x="3354" y="1"/>
                  </a:moveTo>
                  <a:cubicBezTo>
                    <a:pt x="3338" y="1"/>
                    <a:pt x="3320" y="15"/>
                    <a:pt x="3324" y="36"/>
                  </a:cubicBezTo>
                  <a:cubicBezTo>
                    <a:pt x="3458" y="929"/>
                    <a:pt x="2955" y="1797"/>
                    <a:pt x="2053" y="2012"/>
                  </a:cubicBezTo>
                  <a:cubicBezTo>
                    <a:pt x="1921" y="2044"/>
                    <a:pt x="1791" y="2059"/>
                    <a:pt x="1664" y="2059"/>
                  </a:cubicBezTo>
                  <a:cubicBezTo>
                    <a:pt x="918" y="2059"/>
                    <a:pt x="268" y="1543"/>
                    <a:pt x="5" y="827"/>
                  </a:cubicBezTo>
                  <a:cubicBezTo>
                    <a:pt x="5" y="826"/>
                    <a:pt x="4" y="826"/>
                    <a:pt x="3" y="826"/>
                  </a:cubicBezTo>
                  <a:cubicBezTo>
                    <a:pt x="2" y="826"/>
                    <a:pt x="1" y="827"/>
                    <a:pt x="1" y="828"/>
                  </a:cubicBezTo>
                  <a:cubicBezTo>
                    <a:pt x="191" y="1628"/>
                    <a:pt x="892" y="2167"/>
                    <a:pt x="1677" y="2167"/>
                  </a:cubicBezTo>
                  <a:cubicBezTo>
                    <a:pt x="1811" y="2167"/>
                    <a:pt x="1946" y="2151"/>
                    <a:pt x="2082" y="2119"/>
                  </a:cubicBezTo>
                  <a:cubicBezTo>
                    <a:pt x="3025" y="1894"/>
                    <a:pt x="3570" y="952"/>
                    <a:pt x="3377" y="21"/>
                  </a:cubicBezTo>
                  <a:cubicBezTo>
                    <a:pt x="3374" y="7"/>
                    <a:pt x="3364" y="1"/>
                    <a:pt x="3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63;p43">
              <a:extLst>
                <a:ext uri="{FF2B5EF4-FFF2-40B4-BE49-F238E27FC236}">
                  <a16:creationId xmlns:a16="http://schemas.microsoft.com/office/drawing/2014/main" id="{56D9F572-1EF2-98AD-D85B-556560B119A6}"/>
                </a:ext>
              </a:extLst>
            </p:cNvPr>
            <p:cNvSpPr/>
            <p:nvPr/>
          </p:nvSpPr>
          <p:spPr>
            <a:xfrm>
              <a:off x="6220162" y="4567019"/>
              <a:ext cx="251385" cy="102098"/>
            </a:xfrm>
            <a:custGeom>
              <a:avLst/>
              <a:gdLst/>
              <a:ahLst/>
              <a:cxnLst/>
              <a:rect l="l" t="t" r="r" b="b"/>
              <a:pathLst>
                <a:path w="5274" h="2142" extrusionOk="0">
                  <a:moveTo>
                    <a:pt x="3851" y="0"/>
                  </a:moveTo>
                  <a:cubicBezTo>
                    <a:pt x="2485" y="0"/>
                    <a:pt x="979" y="663"/>
                    <a:pt x="3" y="1557"/>
                  </a:cubicBezTo>
                  <a:cubicBezTo>
                    <a:pt x="1" y="1559"/>
                    <a:pt x="2" y="1562"/>
                    <a:pt x="4" y="1562"/>
                  </a:cubicBezTo>
                  <a:cubicBezTo>
                    <a:pt x="5" y="1562"/>
                    <a:pt x="6" y="1562"/>
                    <a:pt x="6" y="1561"/>
                  </a:cubicBezTo>
                  <a:cubicBezTo>
                    <a:pt x="959" y="910"/>
                    <a:pt x="1979" y="425"/>
                    <a:pt x="3124" y="222"/>
                  </a:cubicBezTo>
                  <a:cubicBezTo>
                    <a:pt x="3283" y="194"/>
                    <a:pt x="3675" y="141"/>
                    <a:pt x="4063" y="141"/>
                  </a:cubicBezTo>
                  <a:cubicBezTo>
                    <a:pt x="4559" y="141"/>
                    <a:pt x="5048" y="228"/>
                    <a:pt x="5039" y="568"/>
                  </a:cubicBezTo>
                  <a:cubicBezTo>
                    <a:pt x="5032" y="869"/>
                    <a:pt x="4647" y="1279"/>
                    <a:pt x="4454" y="1472"/>
                  </a:cubicBezTo>
                  <a:cubicBezTo>
                    <a:pt x="4226" y="1704"/>
                    <a:pt x="3959" y="1895"/>
                    <a:pt x="3697" y="2086"/>
                  </a:cubicBezTo>
                  <a:cubicBezTo>
                    <a:pt x="3672" y="2103"/>
                    <a:pt x="3687" y="2141"/>
                    <a:pt x="3711" y="2141"/>
                  </a:cubicBezTo>
                  <a:cubicBezTo>
                    <a:pt x="3715" y="2141"/>
                    <a:pt x="3720" y="2140"/>
                    <a:pt x="3726" y="2136"/>
                  </a:cubicBezTo>
                  <a:cubicBezTo>
                    <a:pt x="4247" y="1776"/>
                    <a:pt x="4949" y="1241"/>
                    <a:pt x="5133" y="599"/>
                  </a:cubicBezTo>
                  <a:cubicBezTo>
                    <a:pt x="5274" y="111"/>
                    <a:pt x="4557" y="48"/>
                    <a:pt x="4211" y="16"/>
                  </a:cubicBezTo>
                  <a:cubicBezTo>
                    <a:pt x="4093" y="5"/>
                    <a:pt x="3972" y="0"/>
                    <a:pt x="3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64;p43">
              <a:extLst>
                <a:ext uri="{FF2B5EF4-FFF2-40B4-BE49-F238E27FC236}">
                  <a16:creationId xmlns:a16="http://schemas.microsoft.com/office/drawing/2014/main" id="{C0431506-A9CC-4C6E-433F-1AF78BCD836B}"/>
                </a:ext>
              </a:extLst>
            </p:cNvPr>
            <p:cNvSpPr/>
            <p:nvPr/>
          </p:nvSpPr>
          <p:spPr>
            <a:xfrm>
              <a:off x="6286607" y="4683084"/>
              <a:ext cx="252958" cy="145903"/>
            </a:xfrm>
            <a:custGeom>
              <a:avLst/>
              <a:gdLst/>
              <a:ahLst/>
              <a:cxnLst/>
              <a:rect l="l" t="t" r="r" b="b"/>
              <a:pathLst>
                <a:path w="5307" h="3061" extrusionOk="0">
                  <a:moveTo>
                    <a:pt x="1861" y="0"/>
                  </a:moveTo>
                  <a:cubicBezTo>
                    <a:pt x="1854" y="0"/>
                    <a:pt x="1847" y="4"/>
                    <a:pt x="1848" y="12"/>
                  </a:cubicBezTo>
                  <a:cubicBezTo>
                    <a:pt x="1855" y="69"/>
                    <a:pt x="1865" y="126"/>
                    <a:pt x="1874" y="183"/>
                  </a:cubicBezTo>
                  <a:cubicBezTo>
                    <a:pt x="1247" y="227"/>
                    <a:pt x="625" y="316"/>
                    <a:pt x="6" y="425"/>
                  </a:cubicBezTo>
                  <a:cubicBezTo>
                    <a:pt x="0" y="427"/>
                    <a:pt x="1" y="438"/>
                    <a:pt x="7" y="438"/>
                  </a:cubicBezTo>
                  <a:cubicBezTo>
                    <a:pt x="7" y="438"/>
                    <a:pt x="7" y="438"/>
                    <a:pt x="8" y="438"/>
                  </a:cubicBezTo>
                  <a:cubicBezTo>
                    <a:pt x="632" y="365"/>
                    <a:pt x="1256" y="319"/>
                    <a:pt x="1882" y="279"/>
                  </a:cubicBezTo>
                  <a:cubicBezTo>
                    <a:pt x="1885" y="279"/>
                    <a:pt x="1886" y="278"/>
                    <a:pt x="1888" y="278"/>
                  </a:cubicBezTo>
                  <a:cubicBezTo>
                    <a:pt x="1965" y="778"/>
                    <a:pt x="2066" y="1279"/>
                    <a:pt x="2207" y="1763"/>
                  </a:cubicBezTo>
                  <a:cubicBezTo>
                    <a:pt x="2206" y="1764"/>
                    <a:pt x="2204" y="1764"/>
                    <a:pt x="2202" y="1764"/>
                  </a:cubicBezTo>
                  <a:cubicBezTo>
                    <a:pt x="2069" y="1844"/>
                    <a:pt x="1935" y="1927"/>
                    <a:pt x="1803" y="2011"/>
                  </a:cubicBezTo>
                  <a:cubicBezTo>
                    <a:pt x="1557" y="1622"/>
                    <a:pt x="1378" y="1213"/>
                    <a:pt x="1265" y="764"/>
                  </a:cubicBezTo>
                  <a:cubicBezTo>
                    <a:pt x="1264" y="758"/>
                    <a:pt x="1259" y="756"/>
                    <a:pt x="1255" y="756"/>
                  </a:cubicBezTo>
                  <a:cubicBezTo>
                    <a:pt x="1249" y="756"/>
                    <a:pt x="1243" y="759"/>
                    <a:pt x="1244" y="766"/>
                  </a:cubicBezTo>
                  <a:cubicBezTo>
                    <a:pt x="1310" y="1226"/>
                    <a:pt x="1466" y="1675"/>
                    <a:pt x="1707" y="2073"/>
                  </a:cubicBezTo>
                  <a:cubicBezTo>
                    <a:pt x="1458" y="2235"/>
                    <a:pt x="1218" y="2409"/>
                    <a:pt x="984" y="2590"/>
                  </a:cubicBezTo>
                  <a:cubicBezTo>
                    <a:pt x="626" y="1985"/>
                    <a:pt x="405" y="1344"/>
                    <a:pt x="305" y="650"/>
                  </a:cubicBezTo>
                  <a:cubicBezTo>
                    <a:pt x="303" y="642"/>
                    <a:pt x="297" y="639"/>
                    <a:pt x="291" y="639"/>
                  </a:cubicBezTo>
                  <a:cubicBezTo>
                    <a:pt x="283" y="639"/>
                    <a:pt x="274" y="644"/>
                    <a:pt x="274" y="654"/>
                  </a:cubicBezTo>
                  <a:cubicBezTo>
                    <a:pt x="315" y="1359"/>
                    <a:pt x="527" y="2041"/>
                    <a:pt x="885" y="2649"/>
                  </a:cubicBezTo>
                  <a:cubicBezTo>
                    <a:pt x="887" y="2654"/>
                    <a:pt x="891" y="2657"/>
                    <a:pt x="895" y="2661"/>
                  </a:cubicBezTo>
                  <a:cubicBezTo>
                    <a:pt x="739" y="2784"/>
                    <a:pt x="584" y="2911"/>
                    <a:pt x="437" y="3043"/>
                  </a:cubicBezTo>
                  <a:cubicBezTo>
                    <a:pt x="429" y="3049"/>
                    <a:pt x="436" y="3061"/>
                    <a:pt x="443" y="3061"/>
                  </a:cubicBezTo>
                  <a:cubicBezTo>
                    <a:pt x="445" y="3061"/>
                    <a:pt x="447" y="3060"/>
                    <a:pt x="448" y="3058"/>
                  </a:cubicBezTo>
                  <a:cubicBezTo>
                    <a:pt x="1037" y="2629"/>
                    <a:pt x="1631" y="2231"/>
                    <a:pt x="2261" y="1867"/>
                  </a:cubicBezTo>
                  <a:cubicBezTo>
                    <a:pt x="2269" y="1863"/>
                    <a:pt x="2274" y="1857"/>
                    <a:pt x="2278" y="1851"/>
                  </a:cubicBezTo>
                  <a:cubicBezTo>
                    <a:pt x="2295" y="1849"/>
                    <a:pt x="2312" y="1842"/>
                    <a:pt x="2322" y="1827"/>
                  </a:cubicBezTo>
                  <a:cubicBezTo>
                    <a:pt x="2836" y="1715"/>
                    <a:pt x="3359" y="1605"/>
                    <a:pt x="3886" y="1605"/>
                  </a:cubicBezTo>
                  <a:cubicBezTo>
                    <a:pt x="3903" y="1605"/>
                    <a:pt x="3920" y="1605"/>
                    <a:pt x="3936" y="1605"/>
                  </a:cubicBezTo>
                  <a:cubicBezTo>
                    <a:pt x="4279" y="1608"/>
                    <a:pt x="4745" y="1598"/>
                    <a:pt x="4807" y="2034"/>
                  </a:cubicBezTo>
                  <a:cubicBezTo>
                    <a:pt x="4849" y="2333"/>
                    <a:pt x="4335" y="2815"/>
                    <a:pt x="4165" y="3004"/>
                  </a:cubicBezTo>
                  <a:cubicBezTo>
                    <a:pt x="4152" y="3018"/>
                    <a:pt x="4164" y="3036"/>
                    <a:pt x="4179" y="3036"/>
                  </a:cubicBezTo>
                  <a:cubicBezTo>
                    <a:pt x="4184" y="3036"/>
                    <a:pt x="4188" y="3035"/>
                    <a:pt x="4193" y="3031"/>
                  </a:cubicBezTo>
                  <a:cubicBezTo>
                    <a:pt x="4443" y="2832"/>
                    <a:pt x="5307" y="1841"/>
                    <a:pt x="4801" y="1597"/>
                  </a:cubicBezTo>
                  <a:cubicBezTo>
                    <a:pt x="4596" y="1498"/>
                    <a:pt x="4325" y="1469"/>
                    <a:pt x="4063" y="1469"/>
                  </a:cubicBezTo>
                  <a:cubicBezTo>
                    <a:pt x="3891" y="1469"/>
                    <a:pt x="3723" y="1482"/>
                    <a:pt x="3580" y="1495"/>
                  </a:cubicBezTo>
                  <a:cubicBezTo>
                    <a:pt x="3150" y="1535"/>
                    <a:pt x="2740" y="1647"/>
                    <a:pt x="2335" y="1790"/>
                  </a:cubicBezTo>
                  <a:lnTo>
                    <a:pt x="2335" y="1781"/>
                  </a:lnTo>
                  <a:cubicBezTo>
                    <a:pt x="2210" y="1257"/>
                    <a:pt x="2068" y="734"/>
                    <a:pt x="1927" y="214"/>
                  </a:cubicBezTo>
                  <a:cubicBezTo>
                    <a:pt x="1927" y="211"/>
                    <a:pt x="1926" y="210"/>
                    <a:pt x="1926" y="209"/>
                  </a:cubicBezTo>
                  <a:cubicBezTo>
                    <a:pt x="1908" y="142"/>
                    <a:pt x="1891" y="75"/>
                    <a:pt x="1873" y="9"/>
                  </a:cubicBezTo>
                  <a:cubicBezTo>
                    <a:pt x="1871" y="3"/>
                    <a:pt x="1866" y="0"/>
                    <a:pt x="1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65;p43">
              <a:extLst>
                <a:ext uri="{FF2B5EF4-FFF2-40B4-BE49-F238E27FC236}">
                  <a16:creationId xmlns:a16="http://schemas.microsoft.com/office/drawing/2014/main" id="{256C312A-888A-2587-7952-408AD95D4723}"/>
                </a:ext>
              </a:extLst>
            </p:cNvPr>
            <p:cNvSpPr/>
            <p:nvPr/>
          </p:nvSpPr>
          <p:spPr>
            <a:xfrm>
              <a:off x="6103954" y="4742713"/>
              <a:ext cx="164254" cy="62489"/>
            </a:xfrm>
            <a:custGeom>
              <a:avLst/>
              <a:gdLst/>
              <a:ahLst/>
              <a:cxnLst/>
              <a:rect l="l" t="t" r="r" b="b"/>
              <a:pathLst>
                <a:path w="3446" h="1311" extrusionOk="0">
                  <a:moveTo>
                    <a:pt x="3131" y="1"/>
                  </a:moveTo>
                  <a:cubicBezTo>
                    <a:pt x="1959" y="1"/>
                    <a:pt x="840" y="480"/>
                    <a:pt x="3" y="1304"/>
                  </a:cubicBezTo>
                  <a:cubicBezTo>
                    <a:pt x="0" y="1307"/>
                    <a:pt x="3" y="1310"/>
                    <a:pt x="6" y="1310"/>
                  </a:cubicBezTo>
                  <a:cubicBezTo>
                    <a:pt x="6" y="1310"/>
                    <a:pt x="7" y="1310"/>
                    <a:pt x="8" y="1309"/>
                  </a:cubicBezTo>
                  <a:cubicBezTo>
                    <a:pt x="874" y="533"/>
                    <a:pt x="1969" y="137"/>
                    <a:pt x="3119" y="137"/>
                  </a:cubicBezTo>
                  <a:cubicBezTo>
                    <a:pt x="3198" y="137"/>
                    <a:pt x="3278" y="139"/>
                    <a:pt x="3358" y="143"/>
                  </a:cubicBezTo>
                  <a:cubicBezTo>
                    <a:pt x="3359" y="143"/>
                    <a:pt x="3361" y="143"/>
                    <a:pt x="3362" y="143"/>
                  </a:cubicBezTo>
                  <a:cubicBezTo>
                    <a:pt x="3446" y="143"/>
                    <a:pt x="3444" y="12"/>
                    <a:pt x="3357" y="7"/>
                  </a:cubicBezTo>
                  <a:cubicBezTo>
                    <a:pt x="3282" y="3"/>
                    <a:pt x="3206" y="1"/>
                    <a:pt x="3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66;p43">
              <a:extLst>
                <a:ext uri="{FF2B5EF4-FFF2-40B4-BE49-F238E27FC236}">
                  <a16:creationId xmlns:a16="http://schemas.microsoft.com/office/drawing/2014/main" id="{887DE6C9-96E0-73D7-80D9-BE20581BD5E9}"/>
                </a:ext>
              </a:extLst>
            </p:cNvPr>
            <p:cNvSpPr/>
            <p:nvPr/>
          </p:nvSpPr>
          <p:spPr>
            <a:xfrm>
              <a:off x="6153431" y="4757155"/>
              <a:ext cx="113252" cy="87179"/>
            </a:xfrm>
            <a:custGeom>
              <a:avLst/>
              <a:gdLst/>
              <a:ahLst/>
              <a:cxnLst/>
              <a:rect l="l" t="t" r="r" b="b"/>
              <a:pathLst>
                <a:path w="2376" h="1829" extrusionOk="0">
                  <a:moveTo>
                    <a:pt x="2279" y="1"/>
                  </a:moveTo>
                  <a:cubicBezTo>
                    <a:pt x="2270" y="1"/>
                    <a:pt x="2261" y="3"/>
                    <a:pt x="2251" y="7"/>
                  </a:cubicBezTo>
                  <a:cubicBezTo>
                    <a:pt x="1359" y="435"/>
                    <a:pt x="635" y="1058"/>
                    <a:pt x="5" y="1815"/>
                  </a:cubicBezTo>
                  <a:cubicBezTo>
                    <a:pt x="1" y="1821"/>
                    <a:pt x="6" y="1828"/>
                    <a:pt x="11" y="1828"/>
                  </a:cubicBezTo>
                  <a:cubicBezTo>
                    <a:pt x="13" y="1828"/>
                    <a:pt x="14" y="1827"/>
                    <a:pt x="16" y="1826"/>
                  </a:cubicBezTo>
                  <a:cubicBezTo>
                    <a:pt x="644" y="1091"/>
                    <a:pt x="1446" y="533"/>
                    <a:pt x="2313" y="114"/>
                  </a:cubicBezTo>
                  <a:cubicBezTo>
                    <a:pt x="2375" y="84"/>
                    <a:pt x="2337" y="1"/>
                    <a:pt x="2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67;p43">
              <a:extLst>
                <a:ext uri="{FF2B5EF4-FFF2-40B4-BE49-F238E27FC236}">
                  <a16:creationId xmlns:a16="http://schemas.microsoft.com/office/drawing/2014/main" id="{71E9CE60-54CC-47CC-11F5-C086AB1FB452}"/>
                </a:ext>
              </a:extLst>
            </p:cNvPr>
            <p:cNvSpPr/>
            <p:nvPr/>
          </p:nvSpPr>
          <p:spPr>
            <a:xfrm>
              <a:off x="6214537" y="4775315"/>
              <a:ext cx="63919" cy="104911"/>
            </a:xfrm>
            <a:custGeom>
              <a:avLst/>
              <a:gdLst/>
              <a:ahLst/>
              <a:cxnLst/>
              <a:rect l="l" t="t" r="r" b="b"/>
              <a:pathLst>
                <a:path w="1341" h="2201" extrusionOk="0">
                  <a:moveTo>
                    <a:pt x="1261" y="1"/>
                  </a:moveTo>
                  <a:cubicBezTo>
                    <a:pt x="1249" y="1"/>
                    <a:pt x="1236" y="5"/>
                    <a:pt x="1224" y="16"/>
                  </a:cubicBezTo>
                  <a:cubicBezTo>
                    <a:pt x="595" y="581"/>
                    <a:pt x="177" y="1367"/>
                    <a:pt x="2" y="2189"/>
                  </a:cubicBezTo>
                  <a:cubicBezTo>
                    <a:pt x="0" y="2196"/>
                    <a:pt x="6" y="2200"/>
                    <a:pt x="11" y="2200"/>
                  </a:cubicBezTo>
                  <a:cubicBezTo>
                    <a:pt x="15" y="2200"/>
                    <a:pt x="19" y="2198"/>
                    <a:pt x="20" y="2194"/>
                  </a:cubicBezTo>
                  <a:cubicBezTo>
                    <a:pt x="256" y="1352"/>
                    <a:pt x="680" y="699"/>
                    <a:pt x="1302" y="92"/>
                  </a:cubicBezTo>
                  <a:cubicBezTo>
                    <a:pt x="1341" y="54"/>
                    <a:pt x="130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id="{8C5CA3B2-A855-DD57-E999-4E24B112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12" y="2824340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2297CA80-4D3C-2E93-22C6-4C685F94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7" y="1579126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9E02A693-79A9-8F81-B919-F06E1D46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522" y="4315326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2A47D6-E7D6-C812-F8D8-A7A7795B9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32443">
            <a:off x="1111946" y="31800"/>
            <a:ext cx="1196445" cy="1196445"/>
          </a:xfrm>
          <a:prstGeom prst="rect">
            <a:avLst/>
          </a:prstGeom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E1C012BC-8868-AD83-398C-F0933B7E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20" y="313706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4B81BF13-723E-4BE9-86A0-B316A00E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74" y="945008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21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0" name="Google Shape;3610;p44"/>
          <p:cNvGrpSpPr/>
          <p:nvPr/>
        </p:nvGrpSpPr>
        <p:grpSpPr>
          <a:xfrm rot="-764523">
            <a:off x="7539284" y="124760"/>
            <a:ext cx="1259735" cy="1150424"/>
            <a:chOff x="1792007" y="2646028"/>
            <a:chExt cx="552056" cy="504153"/>
          </a:xfrm>
        </p:grpSpPr>
        <p:sp>
          <p:nvSpPr>
            <p:cNvPr id="3611" name="Google Shape;3611;p44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4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4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C64174-1E5D-6677-F335-836529E8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" y="984215"/>
            <a:ext cx="1363580" cy="3074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5ABDC-E762-F93D-5F09-7E7295372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134869"/>
            <a:ext cx="1363580" cy="148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CC6E3-8DBB-B464-1120-A986546C8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063" y="2002657"/>
            <a:ext cx="1852864" cy="1284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60CF58-5FE1-8232-2220-3CE6C0B35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285" y="3678795"/>
            <a:ext cx="1976642" cy="1343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C2D647-B976-3D5F-883B-C27293F25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426" y="239828"/>
            <a:ext cx="2194750" cy="466384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9692C77-9F90-D085-9953-1249526AF96B}"/>
              </a:ext>
            </a:extLst>
          </p:cNvPr>
          <p:cNvGrpSpPr/>
          <p:nvPr/>
        </p:nvGrpSpPr>
        <p:grpSpPr>
          <a:xfrm>
            <a:off x="1468632" y="1020473"/>
            <a:ext cx="5655524" cy="3543506"/>
            <a:chOff x="1468632" y="1020473"/>
            <a:chExt cx="5655524" cy="35435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0FE86A-4D75-5D4E-713E-71E1BB7699BD}"/>
                </a:ext>
              </a:extLst>
            </p:cNvPr>
            <p:cNvGrpSpPr/>
            <p:nvPr/>
          </p:nvGrpSpPr>
          <p:grpSpPr>
            <a:xfrm>
              <a:off x="1468632" y="1020473"/>
              <a:ext cx="5655524" cy="3543506"/>
              <a:chOff x="1468632" y="1020473"/>
              <a:chExt cx="5655524" cy="354350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8638679-83B9-9F21-72FE-EF65A1CA3070}"/>
                  </a:ext>
                </a:extLst>
              </p:cNvPr>
              <p:cNvCxnSpPr/>
              <p:nvPr/>
            </p:nvCxnSpPr>
            <p:spPr>
              <a:xfrm>
                <a:off x="4924927" y="4125643"/>
                <a:ext cx="63366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6248A33-9544-E16B-D0E3-FBD6B8F95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8589" y="4125643"/>
                <a:ext cx="0" cy="2247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767072A-728F-7182-A6FE-1D3F9803BFD7}"/>
                  </a:ext>
                </a:extLst>
              </p:cNvPr>
              <p:cNvCxnSpPr/>
              <p:nvPr/>
            </p:nvCxnSpPr>
            <p:spPr>
              <a:xfrm>
                <a:off x="5554578" y="4350346"/>
                <a:ext cx="9224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36336FD-63A2-E99F-5AD8-66BC1F8403EA}"/>
                  </a:ext>
                </a:extLst>
              </p:cNvPr>
              <p:cNvGrpSpPr/>
              <p:nvPr/>
            </p:nvGrpSpPr>
            <p:grpSpPr>
              <a:xfrm>
                <a:off x="1468632" y="1020473"/>
                <a:ext cx="5655524" cy="3543506"/>
                <a:chOff x="1468632" y="1020473"/>
                <a:chExt cx="5655524" cy="354350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394CC95-41CD-7C10-3856-FFC1E6525C19}"/>
                    </a:ext>
                  </a:extLst>
                </p:cNvPr>
                <p:cNvGrpSpPr/>
                <p:nvPr/>
              </p:nvGrpSpPr>
              <p:grpSpPr>
                <a:xfrm>
                  <a:off x="1468632" y="1020473"/>
                  <a:ext cx="5655524" cy="3543506"/>
                  <a:chOff x="1468632" y="1020473"/>
                  <a:chExt cx="5655524" cy="3543506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3AC750A-3276-5F0F-A243-721E815923AE}"/>
                      </a:ext>
                    </a:extLst>
                  </p:cNvPr>
                  <p:cNvCxnSpPr/>
                  <p:nvPr/>
                </p:nvCxnSpPr>
                <p:spPr>
                  <a:xfrm>
                    <a:off x="4924927" y="2521433"/>
                    <a:ext cx="633662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C486835-944C-9724-9574-0A3352F5F526}"/>
                      </a:ext>
                    </a:extLst>
                  </p:cNvPr>
                  <p:cNvCxnSpPr/>
                  <p:nvPr/>
                </p:nvCxnSpPr>
                <p:spPr>
                  <a:xfrm>
                    <a:off x="5558589" y="2521433"/>
                    <a:ext cx="0" cy="97574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19D3B5ED-5E42-E4EB-8F6D-3858F7E4C52D}"/>
                      </a:ext>
                    </a:extLst>
                  </p:cNvPr>
                  <p:cNvCxnSpPr/>
                  <p:nvPr/>
                </p:nvCxnSpPr>
                <p:spPr>
                  <a:xfrm>
                    <a:off x="5558589" y="3473115"/>
                    <a:ext cx="92242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B92DD99-5CF7-64BA-E598-EB5C1C5A5332}"/>
                      </a:ext>
                    </a:extLst>
                  </p:cNvPr>
                  <p:cNvGrpSpPr/>
                  <p:nvPr/>
                </p:nvGrpSpPr>
                <p:grpSpPr>
                  <a:xfrm>
                    <a:off x="1468632" y="1020473"/>
                    <a:ext cx="5655524" cy="3543506"/>
                    <a:chOff x="1468632" y="1020473"/>
                    <a:chExt cx="5655524" cy="3543506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B599C3D4-B372-A0CC-568E-628C9CA08A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68632" y="1020473"/>
                      <a:ext cx="5111794" cy="3543506"/>
                      <a:chOff x="1468632" y="1020473"/>
                      <a:chExt cx="5111794" cy="3543506"/>
                    </a:xfrm>
                  </p:grpSpPr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3C235C90-61BF-ADAF-1A97-EC1C3F4879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924927" y="1177854"/>
                        <a:ext cx="633662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EF731C6D-F45E-9506-9F74-61A6CC28D0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58589" y="1177854"/>
                        <a:ext cx="0" cy="96895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9657D06-AF8F-C5F2-CE57-8078ED8962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58589" y="2125579"/>
                        <a:ext cx="102183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39CE1835-3891-48F9-25B2-5236C79B92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8632" y="1020473"/>
                        <a:ext cx="2084694" cy="3543506"/>
                        <a:chOff x="1468632" y="1020473"/>
                        <a:chExt cx="2084694" cy="3543506"/>
                      </a:xfrm>
                    </p:grpSpPr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9514D962-112A-1E5C-E3FA-8AD545364E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56084" y="3561347"/>
                          <a:ext cx="1379621" cy="1002632"/>
                          <a:chOff x="1556084" y="3561347"/>
                          <a:chExt cx="1379621" cy="1002632"/>
                        </a:xfrm>
                      </p:grpSpPr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5BB1DC51-77CD-FF52-00B9-D6444D5D862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2470484" y="4563979"/>
                            <a:ext cx="465221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Connector 22">
                            <a:extLst>
                              <a:ext uri="{FF2B5EF4-FFF2-40B4-BE49-F238E27FC236}">
                                <a16:creationId xmlns:a16="http://schemas.microsoft.com/office/drawing/2014/main" id="{03A29827-BC59-C853-3E8C-03D0CF6E23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478505" y="3561347"/>
                            <a:ext cx="0" cy="9946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Straight Arrow Connector 24">
                            <a:extLst>
                              <a:ext uri="{FF2B5EF4-FFF2-40B4-BE49-F238E27FC236}">
                                <a16:creationId xmlns:a16="http://schemas.microsoft.com/office/drawing/2014/main" id="{F801A1C8-AB58-E232-C11E-1ADC8E09F54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1556084" y="3561347"/>
                            <a:ext cx="922421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3635E467-A8A1-8368-91B9-1F426C6468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68632" y="1020473"/>
                          <a:ext cx="2084694" cy="1500961"/>
                          <a:chOff x="1468632" y="1020473"/>
                          <a:chExt cx="2084694" cy="1500961"/>
                        </a:xfrm>
                      </p:grpSpPr>
                      <p:grpSp>
                        <p:nvGrpSpPr>
                          <p:cNvPr id="17" name="Group 16">
                            <a:extLst>
                              <a:ext uri="{FF2B5EF4-FFF2-40B4-BE49-F238E27FC236}">
                                <a16:creationId xmlns:a16="http://schemas.microsoft.com/office/drawing/2014/main" id="{8814C0D6-9C21-4FC2-F04B-322216A9CA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68632" y="1020473"/>
                            <a:ext cx="2084694" cy="896559"/>
                            <a:chOff x="1468632" y="1020473"/>
                            <a:chExt cx="2084694" cy="896559"/>
                          </a:xfrm>
                        </p:grpSpPr>
                        <p:cxnSp>
                          <p:nvCxnSpPr>
                            <p:cNvPr id="35" name="Straight Connector 34">
                              <a:extLst>
                                <a:ext uri="{FF2B5EF4-FFF2-40B4-BE49-F238E27FC236}">
                                  <a16:creationId xmlns:a16="http://schemas.microsoft.com/office/drawing/2014/main" id="{700119BA-EB0F-3D44-974E-A544E40215F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783305" y="1020473"/>
                              <a:ext cx="770021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Straight Connector 36">
                              <a:extLst>
                                <a:ext uri="{FF2B5EF4-FFF2-40B4-BE49-F238E27FC236}">
                                  <a16:creationId xmlns:a16="http://schemas.microsoft.com/office/drawing/2014/main" id="{F6AAACD9-FA85-6E64-1395-EC4B897D3B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791326" y="1020473"/>
                              <a:ext cx="0" cy="89655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Arrow Connector 38">
                              <a:extLst>
                                <a:ext uri="{FF2B5EF4-FFF2-40B4-BE49-F238E27FC236}">
                                  <a16:creationId xmlns:a16="http://schemas.microsoft.com/office/drawing/2014/main" id="{AAA28523-276C-8E6D-6AEC-5B4FD06134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1468632" y="1917032"/>
                              <a:ext cx="1314673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" name="Group 17">
                            <a:extLst>
                              <a:ext uri="{FF2B5EF4-FFF2-40B4-BE49-F238E27FC236}">
                                <a16:creationId xmlns:a16="http://schemas.microsoft.com/office/drawing/2014/main" id="{5363A41C-3168-6BD5-9670-7C4688636A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68632" y="2226552"/>
                            <a:ext cx="1635919" cy="294882"/>
                            <a:chOff x="1468632" y="2226552"/>
                            <a:chExt cx="1635919" cy="294882"/>
                          </a:xfrm>
                        </p:grpSpPr>
                        <p:cxnSp>
                          <p:nvCxnSpPr>
                            <p:cNvPr id="31" name="Straight Arrow Connector 30">
                              <a:extLst>
                                <a:ext uri="{FF2B5EF4-FFF2-40B4-BE49-F238E27FC236}">
                                  <a16:creationId xmlns:a16="http://schemas.microsoft.com/office/drawing/2014/main" id="{46C79D02-F374-29F0-AC16-B19702F04CAB}"/>
                                </a:ext>
                              </a:extLst>
                            </p:cNvPr>
                            <p:cNvCxnSpPr>
                              <a:endCxn id="3" idx="3"/>
                            </p:cNvCxnSpPr>
                            <p:nvPr/>
                          </p:nvCxnSpPr>
                          <p:spPr>
                            <a:xfrm flipH="1">
                              <a:off x="1468632" y="2521433"/>
                              <a:ext cx="1603431" cy="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TextBox 56">
                              <a:extLst>
                                <a:ext uri="{FF2B5EF4-FFF2-40B4-BE49-F238E27FC236}">
                                  <a16:creationId xmlns:a16="http://schemas.microsoft.com/office/drawing/2014/main" id="{D73A45BF-6FE8-AFED-577A-289F734D1F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84269" y="2226552"/>
                              <a:ext cx="1620282" cy="2616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100">
                                  <a:solidFill>
                                    <a:schemeClr val="tx1"/>
                                  </a:solidFill>
                                  <a:latin typeface="Exo Medium" panose="020B0604020202020204" charset="0"/>
                                </a:rPr>
                                <a:t>IMPLEMENTS</a:t>
                              </a:r>
                              <a:r>
                                <a:rPr lang="en-US" sz="110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6DF4AC1-7B43-CFAA-7012-334289CAA32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48033" y="1641215"/>
                            <a:ext cx="1620282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>
                                <a:solidFill>
                                  <a:schemeClr val="tx1"/>
                                </a:solidFill>
                                <a:latin typeface="Exo Medium" panose="020B0604020202020204" charset="0"/>
                              </a:rPr>
                              <a:t>IMPLEMENTS</a:t>
                            </a:r>
                            <a:r>
                              <a:rPr lang="en-US" sz="110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F91B27A-9B75-1702-ED83-DA8902EE5B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84269" y="3235276"/>
                          <a:ext cx="162028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Exo Medium" panose="020B0604020202020204" charset="0"/>
                            </a:rPr>
                            <a:t>IMPLEMENTS</a:t>
                          </a:r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</p:grp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2560AB6-1C08-E0DC-CF3F-4129856F43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1538" y="1871852"/>
                      <a:ext cx="148261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Exo Medium" panose="020B0604020202020204" charset="0"/>
                        </a:rPr>
                        <a:t>EXTENDS</a:t>
                      </a:r>
                      <a:r>
                        <a:rPr lang="en-US" sz="1100"/>
                        <a:t> </a:t>
                      </a:r>
                    </a:p>
                  </p:txBody>
                </p:sp>
              </p:grp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FC3A49-003B-91A8-DC6F-F1D26CA7B969}"/>
                    </a:ext>
                  </a:extLst>
                </p:cNvPr>
                <p:cNvSpPr txBox="1"/>
                <p:nvPr/>
              </p:nvSpPr>
              <p:spPr>
                <a:xfrm>
                  <a:off x="5641538" y="3180826"/>
                  <a:ext cx="14826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>
                      <a:solidFill>
                        <a:schemeClr val="tx1"/>
                      </a:solidFill>
                      <a:latin typeface="Exo Medium" panose="020B0604020202020204" charset="0"/>
                    </a:rPr>
                    <a:t>EXTENDS</a:t>
                  </a:r>
                  <a:r>
                    <a:rPr lang="en-US" sz="1100"/>
                    <a:t> </a:t>
                  </a: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BA0DEC-282B-A66B-B9CD-1E96F6B51721}"/>
                </a:ext>
              </a:extLst>
            </p:cNvPr>
            <p:cNvSpPr txBox="1"/>
            <p:nvPr/>
          </p:nvSpPr>
          <p:spPr>
            <a:xfrm>
              <a:off x="5641538" y="4064673"/>
              <a:ext cx="1482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grpSp>
        <p:nvGrpSpPr>
          <p:cNvPr id="2" name="Google Shape;4386;p51">
            <a:extLst>
              <a:ext uri="{FF2B5EF4-FFF2-40B4-BE49-F238E27FC236}">
                <a16:creationId xmlns:a16="http://schemas.microsoft.com/office/drawing/2014/main" id="{690D384A-B543-AAF3-4502-E0395BFC0962}"/>
              </a:ext>
            </a:extLst>
          </p:cNvPr>
          <p:cNvGrpSpPr/>
          <p:nvPr/>
        </p:nvGrpSpPr>
        <p:grpSpPr>
          <a:xfrm rot="19995433">
            <a:off x="1524042" y="145411"/>
            <a:ext cx="1031938" cy="1100972"/>
            <a:chOff x="5366167" y="5516939"/>
            <a:chExt cx="454533" cy="437755"/>
          </a:xfrm>
        </p:grpSpPr>
        <p:sp>
          <p:nvSpPr>
            <p:cNvPr id="4" name="Google Shape;4387;p51">
              <a:extLst>
                <a:ext uri="{FF2B5EF4-FFF2-40B4-BE49-F238E27FC236}">
                  <a16:creationId xmlns:a16="http://schemas.microsoft.com/office/drawing/2014/main" id="{19BDFB40-CD8F-457D-93BA-5D2D60F1DAD3}"/>
                </a:ext>
              </a:extLst>
            </p:cNvPr>
            <p:cNvSpPr/>
            <p:nvPr/>
          </p:nvSpPr>
          <p:spPr>
            <a:xfrm>
              <a:off x="5366167" y="5516939"/>
              <a:ext cx="454533" cy="437755"/>
            </a:xfrm>
            <a:custGeom>
              <a:avLst/>
              <a:gdLst/>
              <a:ahLst/>
              <a:cxnLst/>
              <a:rect l="l" t="t" r="r" b="b"/>
              <a:pathLst>
                <a:path w="9536" h="9184" extrusionOk="0">
                  <a:moveTo>
                    <a:pt x="6617" y="0"/>
                  </a:moveTo>
                  <a:cubicBezTo>
                    <a:pt x="6616" y="0"/>
                    <a:pt x="1" y="1109"/>
                    <a:pt x="1846" y="6533"/>
                  </a:cubicBezTo>
                  <a:cubicBezTo>
                    <a:pt x="2549" y="8600"/>
                    <a:pt x="4099" y="9183"/>
                    <a:pt x="5624" y="9183"/>
                  </a:cubicBezTo>
                  <a:cubicBezTo>
                    <a:pt x="7600" y="9183"/>
                    <a:pt x="9535" y="8203"/>
                    <a:pt x="9535" y="8203"/>
                  </a:cubicBezTo>
                  <a:cubicBezTo>
                    <a:pt x="9535" y="8203"/>
                    <a:pt x="6629" y="7387"/>
                    <a:pt x="5549" y="4796"/>
                  </a:cubicBezTo>
                  <a:cubicBezTo>
                    <a:pt x="4468" y="2205"/>
                    <a:pt x="6617" y="0"/>
                    <a:pt x="6617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88;p51">
              <a:extLst>
                <a:ext uri="{FF2B5EF4-FFF2-40B4-BE49-F238E27FC236}">
                  <a16:creationId xmlns:a16="http://schemas.microsoft.com/office/drawing/2014/main" id="{00CF2B19-4CCE-583D-A688-717F12F25716}"/>
                </a:ext>
              </a:extLst>
            </p:cNvPr>
            <p:cNvSpPr/>
            <p:nvPr/>
          </p:nvSpPr>
          <p:spPr>
            <a:xfrm>
              <a:off x="5501964" y="5878573"/>
              <a:ext cx="55816" cy="40325"/>
            </a:xfrm>
            <a:custGeom>
              <a:avLst/>
              <a:gdLst/>
              <a:ahLst/>
              <a:cxnLst/>
              <a:rect l="l" t="t" r="r" b="b"/>
              <a:pathLst>
                <a:path w="1171" h="846" extrusionOk="0">
                  <a:moveTo>
                    <a:pt x="21" y="1"/>
                  </a:moveTo>
                  <a:cubicBezTo>
                    <a:pt x="11" y="1"/>
                    <a:pt x="1" y="13"/>
                    <a:pt x="6" y="24"/>
                  </a:cubicBezTo>
                  <a:cubicBezTo>
                    <a:pt x="240" y="402"/>
                    <a:pt x="681" y="771"/>
                    <a:pt x="1130" y="846"/>
                  </a:cubicBezTo>
                  <a:cubicBezTo>
                    <a:pt x="1131" y="846"/>
                    <a:pt x="1132" y="846"/>
                    <a:pt x="1134" y="846"/>
                  </a:cubicBezTo>
                  <a:cubicBezTo>
                    <a:pt x="1154" y="846"/>
                    <a:pt x="1170" y="817"/>
                    <a:pt x="1146" y="805"/>
                  </a:cubicBezTo>
                  <a:cubicBezTo>
                    <a:pt x="939" y="715"/>
                    <a:pt x="734" y="646"/>
                    <a:pt x="546" y="516"/>
                  </a:cubicBezTo>
                  <a:cubicBezTo>
                    <a:pt x="341" y="376"/>
                    <a:pt x="180" y="199"/>
                    <a:pt x="30" y="6"/>
                  </a:cubicBez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89;p51">
              <a:extLst>
                <a:ext uri="{FF2B5EF4-FFF2-40B4-BE49-F238E27FC236}">
                  <a16:creationId xmlns:a16="http://schemas.microsoft.com/office/drawing/2014/main" id="{99410BF4-2134-3BAD-7C2D-FD9B33A2B868}"/>
                </a:ext>
              </a:extLst>
            </p:cNvPr>
            <p:cNvSpPr/>
            <p:nvPr/>
          </p:nvSpPr>
          <p:spPr>
            <a:xfrm>
              <a:off x="5521697" y="5887915"/>
              <a:ext cx="56006" cy="22307"/>
            </a:xfrm>
            <a:custGeom>
              <a:avLst/>
              <a:gdLst/>
              <a:ahLst/>
              <a:cxnLst/>
              <a:rect l="l" t="t" r="r" b="b"/>
              <a:pathLst>
                <a:path w="1175" h="468" extrusionOk="0">
                  <a:moveTo>
                    <a:pt x="31" y="1"/>
                  </a:moveTo>
                  <a:cubicBezTo>
                    <a:pt x="15" y="1"/>
                    <a:pt x="1" y="20"/>
                    <a:pt x="16" y="33"/>
                  </a:cubicBezTo>
                  <a:cubicBezTo>
                    <a:pt x="318" y="319"/>
                    <a:pt x="709" y="467"/>
                    <a:pt x="1124" y="467"/>
                  </a:cubicBezTo>
                  <a:cubicBezTo>
                    <a:pt x="1127" y="467"/>
                    <a:pt x="1129" y="467"/>
                    <a:pt x="1132" y="467"/>
                  </a:cubicBezTo>
                  <a:cubicBezTo>
                    <a:pt x="1174" y="467"/>
                    <a:pt x="1174" y="401"/>
                    <a:pt x="1131" y="401"/>
                  </a:cubicBezTo>
                  <a:cubicBezTo>
                    <a:pt x="724" y="394"/>
                    <a:pt x="363" y="25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90;p51">
              <a:extLst>
                <a:ext uri="{FF2B5EF4-FFF2-40B4-BE49-F238E27FC236}">
                  <a16:creationId xmlns:a16="http://schemas.microsoft.com/office/drawing/2014/main" id="{5C196AFA-C5F7-EA5D-3F00-31E539C47BD2}"/>
                </a:ext>
              </a:extLst>
            </p:cNvPr>
            <p:cNvSpPr/>
            <p:nvPr/>
          </p:nvSpPr>
          <p:spPr>
            <a:xfrm>
              <a:off x="5595292" y="5572707"/>
              <a:ext cx="30267" cy="50906"/>
            </a:xfrm>
            <a:custGeom>
              <a:avLst/>
              <a:gdLst/>
              <a:ahLst/>
              <a:cxnLst/>
              <a:rect l="l" t="t" r="r" b="b"/>
              <a:pathLst>
                <a:path w="635" h="1068" extrusionOk="0">
                  <a:moveTo>
                    <a:pt x="618" y="1"/>
                  </a:moveTo>
                  <a:cubicBezTo>
                    <a:pt x="616" y="1"/>
                    <a:pt x="615" y="1"/>
                    <a:pt x="613" y="2"/>
                  </a:cubicBezTo>
                  <a:cubicBezTo>
                    <a:pt x="199" y="137"/>
                    <a:pt x="1" y="660"/>
                    <a:pt x="64" y="1058"/>
                  </a:cubicBezTo>
                  <a:cubicBezTo>
                    <a:pt x="65" y="1065"/>
                    <a:pt x="71" y="1068"/>
                    <a:pt x="77" y="1068"/>
                  </a:cubicBezTo>
                  <a:cubicBezTo>
                    <a:pt x="84" y="1068"/>
                    <a:pt x="92" y="1063"/>
                    <a:pt x="91" y="1054"/>
                  </a:cubicBezTo>
                  <a:cubicBezTo>
                    <a:pt x="65" y="846"/>
                    <a:pt x="99" y="641"/>
                    <a:pt x="196" y="456"/>
                  </a:cubicBezTo>
                  <a:cubicBezTo>
                    <a:pt x="298" y="260"/>
                    <a:pt x="452" y="150"/>
                    <a:pt x="625" y="27"/>
                  </a:cubicBezTo>
                  <a:cubicBezTo>
                    <a:pt x="634" y="19"/>
                    <a:pt x="63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1;p51">
              <a:extLst>
                <a:ext uri="{FF2B5EF4-FFF2-40B4-BE49-F238E27FC236}">
                  <a16:creationId xmlns:a16="http://schemas.microsoft.com/office/drawing/2014/main" id="{E6264AD3-F8BC-26EF-9162-4ED0EC167316}"/>
                </a:ext>
              </a:extLst>
            </p:cNvPr>
            <p:cNvSpPr/>
            <p:nvPr/>
          </p:nvSpPr>
          <p:spPr>
            <a:xfrm>
              <a:off x="5613739" y="5582812"/>
              <a:ext cx="15872" cy="17970"/>
            </a:xfrm>
            <a:custGeom>
              <a:avLst/>
              <a:gdLst/>
              <a:ahLst/>
              <a:cxnLst/>
              <a:rect l="l" t="t" r="r" b="b"/>
              <a:pathLst>
                <a:path w="333" h="377" extrusionOk="0">
                  <a:moveTo>
                    <a:pt x="304" y="0"/>
                  </a:moveTo>
                  <a:cubicBezTo>
                    <a:pt x="302" y="0"/>
                    <a:pt x="300" y="1"/>
                    <a:pt x="298" y="1"/>
                  </a:cubicBezTo>
                  <a:cubicBezTo>
                    <a:pt x="140" y="43"/>
                    <a:pt x="31" y="200"/>
                    <a:pt x="2" y="356"/>
                  </a:cubicBezTo>
                  <a:cubicBezTo>
                    <a:pt x="0" y="368"/>
                    <a:pt x="10" y="376"/>
                    <a:pt x="19" y="376"/>
                  </a:cubicBezTo>
                  <a:cubicBezTo>
                    <a:pt x="25" y="376"/>
                    <a:pt x="30" y="373"/>
                    <a:pt x="33" y="364"/>
                  </a:cubicBezTo>
                  <a:cubicBezTo>
                    <a:pt x="74" y="209"/>
                    <a:pt x="180" y="115"/>
                    <a:pt x="314" y="38"/>
                  </a:cubicBezTo>
                  <a:cubicBezTo>
                    <a:pt x="332" y="28"/>
                    <a:pt x="323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92;p51">
              <a:extLst>
                <a:ext uri="{FF2B5EF4-FFF2-40B4-BE49-F238E27FC236}">
                  <a16:creationId xmlns:a16="http://schemas.microsoft.com/office/drawing/2014/main" id="{CE55B34F-2D7F-EB9C-6C1C-7A5D30882547}"/>
                </a:ext>
              </a:extLst>
            </p:cNvPr>
            <p:cNvSpPr/>
            <p:nvPr/>
          </p:nvSpPr>
          <p:spPr>
            <a:xfrm>
              <a:off x="5469218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3"/>
                    <a:pt x="492" y="247"/>
                  </a:cubicBezTo>
                  <a:cubicBezTo>
                    <a:pt x="492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93;p51">
              <a:extLst>
                <a:ext uri="{FF2B5EF4-FFF2-40B4-BE49-F238E27FC236}">
                  <a16:creationId xmlns:a16="http://schemas.microsoft.com/office/drawing/2014/main" id="{C7053F35-7D9B-71FB-ADF5-8B8C2A8FCC2B}"/>
                </a:ext>
              </a:extLst>
            </p:cNvPr>
            <p:cNvSpPr/>
            <p:nvPr/>
          </p:nvSpPr>
          <p:spPr>
            <a:xfrm>
              <a:off x="5441430" y="5716607"/>
              <a:ext cx="42851" cy="39705"/>
            </a:xfrm>
            <a:custGeom>
              <a:avLst/>
              <a:gdLst/>
              <a:ahLst/>
              <a:cxnLst/>
              <a:rect l="l" t="t" r="r" b="b"/>
              <a:pathLst>
                <a:path w="899" h="833" extrusionOk="0">
                  <a:moveTo>
                    <a:pt x="448" y="1"/>
                  </a:moveTo>
                  <a:cubicBezTo>
                    <a:pt x="249" y="1"/>
                    <a:pt x="75" y="143"/>
                    <a:pt x="39" y="345"/>
                  </a:cubicBezTo>
                  <a:cubicBezTo>
                    <a:pt x="0" y="572"/>
                    <a:pt x="151" y="787"/>
                    <a:pt x="378" y="827"/>
                  </a:cubicBezTo>
                  <a:cubicBezTo>
                    <a:pt x="402" y="831"/>
                    <a:pt x="426" y="833"/>
                    <a:pt x="449" y="833"/>
                  </a:cubicBezTo>
                  <a:cubicBezTo>
                    <a:pt x="648" y="833"/>
                    <a:pt x="824" y="690"/>
                    <a:pt x="859" y="487"/>
                  </a:cubicBezTo>
                  <a:cubicBezTo>
                    <a:pt x="899" y="261"/>
                    <a:pt x="747" y="46"/>
                    <a:pt x="521" y="7"/>
                  </a:cubicBezTo>
                  <a:cubicBezTo>
                    <a:pt x="496" y="3"/>
                    <a:pt x="472" y="1"/>
                    <a:pt x="4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94;p51">
              <a:extLst>
                <a:ext uri="{FF2B5EF4-FFF2-40B4-BE49-F238E27FC236}">
                  <a16:creationId xmlns:a16="http://schemas.microsoft.com/office/drawing/2014/main" id="{BB9D9018-3558-C9D4-D279-B4A06B7319A8}"/>
                </a:ext>
              </a:extLst>
            </p:cNvPr>
            <p:cNvSpPr/>
            <p:nvPr/>
          </p:nvSpPr>
          <p:spPr>
            <a:xfrm>
              <a:off x="5548533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2" y="493"/>
                    <a:pt x="493" y="383"/>
                    <a:pt x="493" y="247"/>
                  </a:cubicBezTo>
                  <a:cubicBezTo>
                    <a:pt x="493" y="111"/>
                    <a:pt x="382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95;p51">
              <a:extLst>
                <a:ext uri="{FF2B5EF4-FFF2-40B4-BE49-F238E27FC236}">
                  <a16:creationId xmlns:a16="http://schemas.microsoft.com/office/drawing/2014/main" id="{89470D02-DC52-4396-E3FF-AD374356CFEE}"/>
                </a:ext>
              </a:extLst>
            </p:cNvPr>
            <p:cNvSpPr/>
            <p:nvPr/>
          </p:nvSpPr>
          <p:spPr>
            <a:xfrm>
              <a:off x="5556779" y="5716512"/>
              <a:ext cx="42899" cy="39753"/>
            </a:xfrm>
            <a:custGeom>
              <a:avLst/>
              <a:gdLst/>
              <a:ahLst/>
              <a:cxnLst/>
              <a:rect l="l" t="t" r="r" b="b"/>
              <a:pathLst>
                <a:path w="900" h="834" extrusionOk="0">
                  <a:moveTo>
                    <a:pt x="450" y="1"/>
                  </a:moveTo>
                  <a:cubicBezTo>
                    <a:pt x="251" y="1"/>
                    <a:pt x="75" y="144"/>
                    <a:pt x="40" y="346"/>
                  </a:cubicBezTo>
                  <a:cubicBezTo>
                    <a:pt x="1" y="572"/>
                    <a:pt x="152" y="788"/>
                    <a:pt x="379" y="828"/>
                  </a:cubicBezTo>
                  <a:cubicBezTo>
                    <a:pt x="402" y="832"/>
                    <a:pt x="426" y="834"/>
                    <a:pt x="449" y="834"/>
                  </a:cubicBezTo>
                  <a:cubicBezTo>
                    <a:pt x="649" y="834"/>
                    <a:pt x="824" y="691"/>
                    <a:pt x="860" y="488"/>
                  </a:cubicBezTo>
                  <a:cubicBezTo>
                    <a:pt x="900" y="262"/>
                    <a:pt x="748" y="47"/>
                    <a:pt x="521" y="7"/>
                  </a:cubicBezTo>
                  <a:cubicBezTo>
                    <a:pt x="497" y="3"/>
                    <a:pt x="474" y="1"/>
                    <a:pt x="450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96;p51">
              <a:extLst>
                <a:ext uri="{FF2B5EF4-FFF2-40B4-BE49-F238E27FC236}">
                  <a16:creationId xmlns:a16="http://schemas.microsoft.com/office/drawing/2014/main" id="{85DE7DB5-9FF5-ED24-B557-20C2EE09CEB8}"/>
                </a:ext>
              </a:extLst>
            </p:cNvPr>
            <p:cNvSpPr/>
            <p:nvPr/>
          </p:nvSpPr>
          <p:spPr>
            <a:xfrm>
              <a:off x="5503108" y="5707503"/>
              <a:ext cx="43041" cy="24976"/>
            </a:xfrm>
            <a:custGeom>
              <a:avLst/>
              <a:gdLst/>
              <a:ahLst/>
              <a:cxnLst/>
              <a:rect l="l" t="t" r="r" b="b"/>
              <a:pathLst>
                <a:path w="903" h="524" extrusionOk="0">
                  <a:moveTo>
                    <a:pt x="826" y="0"/>
                  </a:moveTo>
                  <a:cubicBezTo>
                    <a:pt x="825" y="0"/>
                    <a:pt x="825" y="0"/>
                    <a:pt x="824" y="0"/>
                  </a:cubicBezTo>
                  <a:cubicBezTo>
                    <a:pt x="788" y="2"/>
                    <a:pt x="761" y="33"/>
                    <a:pt x="763" y="68"/>
                  </a:cubicBezTo>
                  <a:cubicBezTo>
                    <a:pt x="764" y="100"/>
                    <a:pt x="773" y="374"/>
                    <a:pt x="468" y="393"/>
                  </a:cubicBezTo>
                  <a:cubicBezTo>
                    <a:pt x="457" y="393"/>
                    <a:pt x="445" y="394"/>
                    <a:pt x="434" y="394"/>
                  </a:cubicBezTo>
                  <a:cubicBezTo>
                    <a:pt x="343" y="394"/>
                    <a:pt x="271" y="370"/>
                    <a:pt x="220" y="322"/>
                  </a:cubicBezTo>
                  <a:cubicBezTo>
                    <a:pt x="131" y="240"/>
                    <a:pt x="129" y="107"/>
                    <a:pt x="129" y="105"/>
                  </a:cubicBezTo>
                  <a:cubicBezTo>
                    <a:pt x="129" y="69"/>
                    <a:pt x="101" y="41"/>
                    <a:pt x="65" y="41"/>
                  </a:cubicBezTo>
                  <a:cubicBezTo>
                    <a:pt x="30" y="41"/>
                    <a:pt x="0" y="69"/>
                    <a:pt x="0" y="105"/>
                  </a:cubicBezTo>
                  <a:cubicBezTo>
                    <a:pt x="0" y="112"/>
                    <a:pt x="2" y="293"/>
                    <a:pt x="133" y="416"/>
                  </a:cubicBezTo>
                  <a:cubicBezTo>
                    <a:pt x="209" y="487"/>
                    <a:pt x="311" y="524"/>
                    <a:pt x="436" y="524"/>
                  </a:cubicBezTo>
                  <a:cubicBezTo>
                    <a:pt x="448" y="524"/>
                    <a:pt x="463" y="522"/>
                    <a:pt x="475" y="522"/>
                  </a:cubicBezTo>
                  <a:cubicBezTo>
                    <a:pt x="607" y="514"/>
                    <a:pt x="711" y="467"/>
                    <a:pt x="784" y="384"/>
                  </a:cubicBezTo>
                  <a:cubicBezTo>
                    <a:pt x="903" y="250"/>
                    <a:pt x="892" y="68"/>
                    <a:pt x="892" y="60"/>
                  </a:cubicBezTo>
                  <a:cubicBezTo>
                    <a:pt x="889" y="26"/>
                    <a:pt x="862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637;p53">
            <a:extLst>
              <a:ext uri="{FF2B5EF4-FFF2-40B4-BE49-F238E27FC236}">
                <a16:creationId xmlns:a16="http://schemas.microsoft.com/office/drawing/2014/main" id="{0AB4CCB6-1D9D-987C-039F-39D72B9579E3}"/>
              </a:ext>
            </a:extLst>
          </p:cNvPr>
          <p:cNvSpPr/>
          <p:nvPr/>
        </p:nvSpPr>
        <p:spPr>
          <a:xfrm>
            <a:off x="2486443" y="2988641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53">
            <a:extLst>
              <a:ext uri="{FF2B5EF4-FFF2-40B4-BE49-F238E27FC236}">
                <a16:creationId xmlns:a16="http://schemas.microsoft.com/office/drawing/2014/main" id="{D4EC33E9-3057-C02F-59FB-7DFFC7D13B59}"/>
              </a:ext>
            </a:extLst>
          </p:cNvPr>
          <p:cNvSpPr/>
          <p:nvPr/>
        </p:nvSpPr>
        <p:spPr>
          <a:xfrm>
            <a:off x="6015789" y="744022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7;p53">
            <a:extLst>
              <a:ext uri="{FF2B5EF4-FFF2-40B4-BE49-F238E27FC236}">
                <a16:creationId xmlns:a16="http://schemas.microsoft.com/office/drawing/2014/main" id="{7488C760-4B7C-1342-7452-CBEB8B8CD342}"/>
              </a:ext>
            </a:extLst>
          </p:cNvPr>
          <p:cNvSpPr/>
          <p:nvPr/>
        </p:nvSpPr>
        <p:spPr>
          <a:xfrm>
            <a:off x="993696" y="4551748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37;p53">
            <a:extLst>
              <a:ext uri="{FF2B5EF4-FFF2-40B4-BE49-F238E27FC236}">
                <a16:creationId xmlns:a16="http://schemas.microsoft.com/office/drawing/2014/main" id="{1B237B17-F366-6B63-76BF-9D2CD4185F42}"/>
              </a:ext>
            </a:extLst>
          </p:cNvPr>
          <p:cNvSpPr/>
          <p:nvPr/>
        </p:nvSpPr>
        <p:spPr>
          <a:xfrm>
            <a:off x="5838437" y="4726735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617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CF212A0-0583-EC7D-0A9C-3E4C7196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" y="1045538"/>
            <a:ext cx="1524132" cy="35131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64D7B9-A194-9E24-061A-B8C2B6FC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26" y="895097"/>
            <a:ext cx="1301957" cy="1368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5C7242-CA00-CFA8-8026-0D064155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11" y="187752"/>
            <a:ext cx="2209992" cy="46257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343BFA5-B70C-9255-1DEE-42FF6E04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399" y="2878434"/>
            <a:ext cx="1432684" cy="153175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EA1F502-D802-78C4-9FC9-4FBFCF590DC2}"/>
              </a:ext>
            </a:extLst>
          </p:cNvPr>
          <p:cNvGrpSpPr/>
          <p:nvPr/>
        </p:nvGrpSpPr>
        <p:grpSpPr>
          <a:xfrm>
            <a:off x="1713117" y="604338"/>
            <a:ext cx="5379414" cy="3039973"/>
            <a:chOff x="1713117" y="604338"/>
            <a:chExt cx="5379414" cy="30399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A7DD19A-1C33-64C7-3DD6-96CC1AAFACFC}"/>
                </a:ext>
              </a:extLst>
            </p:cNvPr>
            <p:cNvGrpSpPr/>
            <p:nvPr/>
          </p:nvGrpSpPr>
          <p:grpSpPr>
            <a:xfrm>
              <a:off x="1713117" y="604338"/>
              <a:ext cx="5379414" cy="3039973"/>
              <a:chOff x="1713117" y="604338"/>
              <a:chExt cx="5379414" cy="303997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30FC919-6FCA-4706-778C-C262BD7B4E72}"/>
                  </a:ext>
                </a:extLst>
              </p:cNvPr>
              <p:cNvGrpSpPr/>
              <p:nvPr/>
            </p:nvGrpSpPr>
            <p:grpSpPr>
              <a:xfrm>
                <a:off x="1713117" y="866864"/>
                <a:ext cx="4767894" cy="2777447"/>
                <a:chOff x="1713117" y="866864"/>
                <a:chExt cx="4767894" cy="2777447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18A7AC1-A3A9-96E9-C86D-7CA7414C20FA}"/>
                    </a:ext>
                  </a:extLst>
                </p:cNvPr>
                <p:cNvGrpSpPr/>
                <p:nvPr/>
              </p:nvGrpSpPr>
              <p:grpSpPr>
                <a:xfrm>
                  <a:off x="1713117" y="866864"/>
                  <a:ext cx="4767894" cy="2777447"/>
                  <a:chOff x="1713117" y="866864"/>
                  <a:chExt cx="4767894" cy="277744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01573E6C-AEAF-0B70-390D-B47C7985D02A}"/>
                      </a:ext>
                    </a:extLst>
                  </p:cNvPr>
                  <p:cNvGrpSpPr/>
                  <p:nvPr/>
                </p:nvGrpSpPr>
                <p:grpSpPr>
                  <a:xfrm>
                    <a:off x="1828800" y="866864"/>
                    <a:ext cx="4652211" cy="2777447"/>
                    <a:chOff x="1828800" y="866864"/>
                    <a:chExt cx="4652211" cy="2777447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28D5B48E-D6F5-2C5D-A221-910BD6830B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28800" y="866864"/>
                      <a:ext cx="4652211" cy="2777447"/>
                      <a:chOff x="1828800" y="866864"/>
                      <a:chExt cx="4652211" cy="2777447"/>
                    </a:xfrm>
                  </p:grpSpPr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C71EDAD0-4C17-3563-06E7-1E39E8254EA0}"/>
                          </a:ext>
                        </a:extLst>
                      </p:cNvPr>
                      <p:cNvCxnSpPr>
                        <a:stCxn id="41" idx="1"/>
                      </p:cNvCxnSpPr>
                      <p:nvPr/>
                    </p:nvCxnSpPr>
                    <p:spPr>
                      <a:xfrm flipH="1" flipV="1">
                        <a:off x="2815389" y="3644310"/>
                        <a:ext cx="518010" cy="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52EAF29A-29F2-E9DB-88FA-0CC4D3DFCE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07368" y="3288632"/>
                        <a:ext cx="0" cy="35567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9C2CC31-FDC8-58DC-0FD7-CDC57709278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1828800" y="3288632"/>
                        <a:ext cx="98658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E114B459-D449-1101-4591-3091904521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28800" y="866864"/>
                        <a:ext cx="4652211" cy="1258715"/>
                        <a:chOff x="1828800" y="866864"/>
                        <a:chExt cx="4652211" cy="1258715"/>
                      </a:xfrm>
                    </p:grpSpPr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FCAB6DBC-1C9B-E400-224B-3D94BEECC19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614863" y="1403684"/>
                          <a:ext cx="794084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EABF1CF1-923F-7183-A2D3-F3774A1E1E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14863" y="1403684"/>
                          <a:ext cx="0" cy="721895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2BF10E26-82E5-0E59-C3C9-990C88BD1B6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828800" y="2125579"/>
                          <a:ext cx="786063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" name="Group 1">
                          <a:extLst>
                            <a:ext uri="{FF2B5EF4-FFF2-40B4-BE49-F238E27FC236}">
                              <a16:creationId xmlns:a16="http://schemas.microsoft.com/office/drawing/2014/main" id="{62F407BE-9C6E-F7C2-1C5B-D4865FC5C7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6083" y="866864"/>
                          <a:ext cx="1714928" cy="721895"/>
                          <a:chOff x="4766083" y="866864"/>
                          <a:chExt cx="1714928" cy="721895"/>
                        </a:xfrm>
                      </p:grpSpPr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1937E912-F07B-F339-476B-76AD0B4E1D5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766083" y="1579263"/>
                            <a:ext cx="79408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>
                            <a:extLst>
                              <a:ext uri="{FF2B5EF4-FFF2-40B4-BE49-F238E27FC236}">
                                <a16:creationId xmlns:a16="http://schemas.microsoft.com/office/drawing/2014/main" id="{1861A69A-2981-EE25-8AF5-207425F8413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560167" y="866864"/>
                            <a:ext cx="0" cy="721895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Straight Arrow Connector 54">
                            <a:extLst>
                              <a:ext uri="{FF2B5EF4-FFF2-40B4-BE49-F238E27FC236}">
                                <a16:creationId xmlns:a16="http://schemas.microsoft.com/office/drawing/2014/main" id="{83795678-A0C6-5F3C-A7BC-7CA7B5DF89D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560167" y="874492"/>
                            <a:ext cx="92084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CF29E16C-145E-F21E-EB23-A159B855C59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766083" y="3635405"/>
                      <a:ext cx="79408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1882770-92F2-CF6C-C3FE-0C11CC06C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0167" y="2500622"/>
                      <a:ext cx="0" cy="114368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374DD453-8DD3-E355-9AEA-D21421AF01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0167" y="2500622"/>
                      <a:ext cx="92084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214903-AFAA-5778-8AEC-6022FCD6EC0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117" y="1887885"/>
                    <a:ext cx="16202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tx1"/>
                        </a:solidFill>
                        <a:latin typeface="Exo Medium" panose="020B0604020202020204" charset="0"/>
                      </a:rPr>
                      <a:t>IMPLEMENTS</a:t>
                    </a:r>
                    <a:r>
                      <a:rPr lang="en-US" sz="1000"/>
                      <a:t> </a:t>
                    </a: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7953D31-35FB-CBFC-3AC9-0F7B00D7BF6C}"/>
                    </a:ext>
                  </a:extLst>
                </p:cNvPr>
                <p:cNvSpPr txBox="1"/>
                <p:nvPr/>
              </p:nvSpPr>
              <p:spPr>
                <a:xfrm>
                  <a:off x="1804722" y="3025925"/>
                  <a:ext cx="16202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>
                      <a:solidFill>
                        <a:schemeClr val="tx1"/>
                      </a:solidFill>
                      <a:latin typeface="Exo Medium" panose="020B0604020202020204" charset="0"/>
                    </a:rPr>
                    <a:t>IMPLEMENTS</a:t>
                  </a:r>
                  <a:r>
                    <a:rPr lang="en-US" sz="1000"/>
                    <a:t> 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C73281-7C77-981C-8C44-0FE162AB2DFF}"/>
                  </a:ext>
                </a:extLst>
              </p:cNvPr>
              <p:cNvSpPr txBox="1"/>
              <p:nvPr/>
            </p:nvSpPr>
            <p:spPr>
              <a:xfrm>
                <a:off x="5609913" y="604338"/>
                <a:ext cx="14826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>
                    <a:solidFill>
                      <a:schemeClr val="tx1"/>
                    </a:solidFill>
                    <a:latin typeface="Exo Medium" panose="020B0604020202020204" charset="0"/>
                  </a:rPr>
                  <a:t>EXTENDS</a:t>
                </a:r>
                <a:r>
                  <a:rPr lang="en-US" sz="1100"/>
                  <a:t> 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32BCA4-2D51-D6EC-E680-60C9A72F9FB0}"/>
                </a:ext>
              </a:extLst>
            </p:cNvPr>
            <p:cNvSpPr txBox="1"/>
            <p:nvPr/>
          </p:nvSpPr>
          <p:spPr>
            <a:xfrm>
              <a:off x="5609913" y="2215809"/>
              <a:ext cx="1482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1B78E-D47C-059D-825F-CC67A72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6" flipH="1">
            <a:off x="2411324" y="724445"/>
            <a:ext cx="441474" cy="4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C56A6403-A544-DDFD-3456-2A85D8C2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5579115" y="3827534"/>
            <a:ext cx="441474" cy="4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07DD82D4-6E9F-02A2-E082-30B04D3F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86739" flipH="1">
            <a:off x="1679753" y="4543926"/>
            <a:ext cx="441474" cy="4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9696AB-6659-75C8-9A1F-2FD47915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73" y="2436952"/>
            <a:ext cx="365148" cy="3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id="{CC77AA76-A24E-1EF8-10D1-753FEE2B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25" y="4627662"/>
            <a:ext cx="365148" cy="3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CBEB8BDF-364B-D281-1F38-704F8E45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25" y="14245"/>
            <a:ext cx="365148" cy="3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CE83FDFA-C4D5-EB9B-5C8D-4A578C70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9" y="115549"/>
            <a:ext cx="365148" cy="3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3217;p40">
            <a:extLst>
              <a:ext uri="{FF2B5EF4-FFF2-40B4-BE49-F238E27FC236}">
                <a16:creationId xmlns:a16="http://schemas.microsoft.com/office/drawing/2014/main" id="{F0977E70-321C-7E7A-07C5-4D2EB46D411C}"/>
              </a:ext>
            </a:extLst>
          </p:cNvPr>
          <p:cNvGrpSpPr/>
          <p:nvPr/>
        </p:nvGrpSpPr>
        <p:grpSpPr>
          <a:xfrm>
            <a:off x="5302181" y="3662571"/>
            <a:ext cx="1143524" cy="771398"/>
            <a:chOff x="3412760" y="-653963"/>
            <a:chExt cx="585040" cy="366878"/>
          </a:xfrm>
        </p:grpSpPr>
        <p:sp>
          <p:nvSpPr>
            <p:cNvPr id="4" name="Google Shape;3218;p40">
              <a:extLst>
                <a:ext uri="{FF2B5EF4-FFF2-40B4-BE49-F238E27FC236}">
                  <a16:creationId xmlns:a16="http://schemas.microsoft.com/office/drawing/2014/main" id="{4DD34C2C-2527-E7A6-B485-164C360EA9DC}"/>
                </a:ext>
              </a:extLst>
            </p:cNvPr>
            <p:cNvSpPr/>
            <p:nvPr/>
          </p:nvSpPr>
          <p:spPr>
            <a:xfrm>
              <a:off x="3414571" y="-540044"/>
              <a:ext cx="581132" cy="252958"/>
            </a:xfrm>
            <a:custGeom>
              <a:avLst/>
              <a:gdLst/>
              <a:ahLst/>
              <a:cxnLst/>
              <a:rect l="l" t="t" r="r" b="b"/>
              <a:pathLst>
                <a:path w="12192" h="5307" extrusionOk="0">
                  <a:moveTo>
                    <a:pt x="3393" y="0"/>
                  </a:moveTo>
                  <a:cubicBezTo>
                    <a:pt x="1110" y="0"/>
                    <a:pt x="124" y="795"/>
                    <a:pt x="124" y="795"/>
                  </a:cubicBezTo>
                  <a:cubicBezTo>
                    <a:pt x="124" y="795"/>
                    <a:pt x="0" y="3363"/>
                    <a:pt x="4807" y="4842"/>
                  </a:cubicBezTo>
                  <a:cubicBezTo>
                    <a:pt x="5896" y="5177"/>
                    <a:pt x="6870" y="5306"/>
                    <a:pt x="7725" y="5306"/>
                  </a:cubicBezTo>
                  <a:cubicBezTo>
                    <a:pt x="10649" y="5306"/>
                    <a:pt x="12192" y="3795"/>
                    <a:pt x="12192" y="3795"/>
                  </a:cubicBezTo>
                  <a:cubicBezTo>
                    <a:pt x="12192" y="3795"/>
                    <a:pt x="10801" y="1440"/>
                    <a:pt x="6375" y="383"/>
                  </a:cubicBezTo>
                  <a:cubicBezTo>
                    <a:pt x="5203" y="103"/>
                    <a:pt x="4214" y="0"/>
                    <a:pt x="3393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9;p40">
              <a:extLst>
                <a:ext uri="{FF2B5EF4-FFF2-40B4-BE49-F238E27FC236}">
                  <a16:creationId xmlns:a16="http://schemas.microsoft.com/office/drawing/2014/main" id="{DDA562EC-D6DA-BF0C-E466-77E9BDB5F9E4}"/>
                </a:ext>
              </a:extLst>
            </p:cNvPr>
            <p:cNvSpPr/>
            <p:nvPr/>
          </p:nvSpPr>
          <p:spPr>
            <a:xfrm>
              <a:off x="3553657" y="-650579"/>
              <a:ext cx="350147" cy="221261"/>
            </a:xfrm>
            <a:custGeom>
              <a:avLst/>
              <a:gdLst/>
              <a:ahLst/>
              <a:cxnLst/>
              <a:rect l="l" t="t" r="r" b="b"/>
              <a:pathLst>
                <a:path w="7346" h="4642" extrusionOk="0">
                  <a:moveTo>
                    <a:pt x="3290" y="1"/>
                  </a:moveTo>
                  <a:cubicBezTo>
                    <a:pt x="565" y="1"/>
                    <a:pt x="1" y="3058"/>
                    <a:pt x="1" y="3058"/>
                  </a:cubicBezTo>
                  <a:cubicBezTo>
                    <a:pt x="1" y="3058"/>
                    <a:pt x="651" y="3860"/>
                    <a:pt x="2796" y="4368"/>
                  </a:cubicBezTo>
                  <a:cubicBezTo>
                    <a:pt x="3664" y="4574"/>
                    <a:pt x="4335" y="4641"/>
                    <a:pt x="4842" y="4641"/>
                  </a:cubicBezTo>
                  <a:cubicBezTo>
                    <a:pt x="5802" y="4641"/>
                    <a:pt x="6173" y="4400"/>
                    <a:pt x="6173" y="4400"/>
                  </a:cubicBezTo>
                  <a:cubicBezTo>
                    <a:pt x="6173" y="4400"/>
                    <a:pt x="7346" y="652"/>
                    <a:pt x="4004" y="66"/>
                  </a:cubicBezTo>
                  <a:cubicBezTo>
                    <a:pt x="3751" y="21"/>
                    <a:pt x="3513" y="1"/>
                    <a:pt x="3290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20;p40">
              <a:extLst>
                <a:ext uri="{FF2B5EF4-FFF2-40B4-BE49-F238E27FC236}">
                  <a16:creationId xmlns:a16="http://schemas.microsoft.com/office/drawing/2014/main" id="{6E3D9C15-90B9-5364-303A-2E7EAD9BC036}"/>
                </a:ext>
              </a:extLst>
            </p:cNvPr>
            <p:cNvSpPr/>
            <p:nvPr/>
          </p:nvSpPr>
          <p:spPr>
            <a:xfrm>
              <a:off x="3414571" y="-504724"/>
              <a:ext cx="571885" cy="217638"/>
            </a:xfrm>
            <a:custGeom>
              <a:avLst/>
              <a:gdLst/>
              <a:ahLst/>
              <a:cxnLst/>
              <a:rect l="l" t="t" r="r" b="b"/>
              <a:pathLst>
                <a:path w="11998" h="4566" extrusionOk="0">
                  <a:moveTo>
                    <a:pt x="197" y="1"/>
                  </a:moveTo>
                  <a:cubicBezTo>
                    <a:pt x="149" y="34"/>
                    <a:pt x="124" y="53"/>
                    <a:pt x="124" y="53"/>
                  </a:cubicBezTo>
                  <a:cubicBezTo>
                    <a:pt x="124" y="53"/>
                    <a:pt x="0" y="2624"/>
                    <a:pt x="4807" y="4101"/>
                  </a:cubicBezTo>
                  <a:cubicBezTo>
                    <a:pt x="5896" y="4436"/>
                    <a:pt x="6869" y="4565"/>
                    <a:pt x="7725" y="4565"/>
                  </a:cubicBezTo>
                  <a:cubicBezTo>
                    <a:pt x="10047" y="4565"/>
                    <a:pt x="11498" y="3612"/>
                    <a:pt x="11997" y="3220"/>
                  </a:cubicBezTo>
                  <a:lnTo>
                    <a:pt x="11997" y="3220"/>
                  </a:lnTo>
                  <a:cubicBezTo>
                    <a:pt x="11857" y="3232"/>
                    <a:pt x="11607" y="3243"/>
                    <a:pt x="11266" y="3243"/>
                  </a:cubicBezTo>
                  <a:cubicBezTo>
                    <a:pt x="10190" y="3243"/>
                    <a:pt x="8202" y="3127"/>
                    <a:pt x="5850" y="2525"/>
                  </a:cubicBezTo>
                  <a:cubicBezTo>
                    <a:pt x="2228" y="1596"/>
                    <a:pt x="655" y="470"/>
                    <a:pt x="197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1;p40">
              <a:extLst>
                <a:ext uri="{FF2B5EF4-FFF2-40B4-BE49-F238E27FC236}">
                  <a16:creationId xmlns:a16="http://schemas.microsoft.com/office/drawing/2014/main" id="{98618392-D4B4-E774-4F9B-2ED5DA283D79}"/>
                </a:ext>
              </a:extLst>
            </p:cNvPr>
            <p:cNvSpPr/>
            <p:nvPr/>
          </p:nvSpPr>
          <p:spPr>
            <a:xfrm>
              <a:off x="3448270" y="-502770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8" y="53"/>
                    <a:pt x="212" y="159"/>
                  </a:cubicBezTo>
                  <a:cubicBezTo>
                    <a:pt x="1" y="370"/>
                    <a:pt x="1" y="714"/>
                    <a:pt x="212" y="925"/>
                  </a:cubicBezTo>
                  <a:cubicBezTo>
                    <a:pt x="318" y="1031"/>
                    <a:pt x="457" y="1084"/>
                    <a:pt x="596" y="1084"/>
                  </a:cubicBezTo>
                  <a:cubicBezTo>
                    <a:pt x="734" y="1084"/>
                    <a:pt x="873" y="1031"/>
                    <a:pt x="979" y="925"/>
                  </a:cubicBezTo>
                  <a:cubicBezTo>
                    <a:pt x="1190" y="714"/>
                    <a:pt x="1190" y="370"/>
                    <a:pt x="979" y="159"/>
                  </a:cubicBezTo>
                  <a:cubicBezTo>
                    <a:pt x="873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2;p40">
              <a:extLst>
                <a:ext uri="{FF2B5EF4-FFF2-40B4-BE49-F238E27FC236}">
                  <a16:creationId xmlns:a16="http://schemas.microsoft.com/office/drawing/2014/main" id="{AEB0B072-E740-3AC4-66B9-3D0AA1D7539C}"/>
                </a:ext>
              </a:extLst>
            </p:cNvPr>
            <p:cNvSpPr/>
            <p:nvPr/>
          </p:nvSpPr>
          <p:spPr>
            <a:xfrm>
              <a:off x="3456659" y="-495191"/>
              <a:ext cx="40182" cy="36511"/>
            </a:xfrm>
            <a:custGeom>
              <a:avLst/>
              <a:gdLst/>
              <a:ahLst/>
              <a:cxnLst/>
              <a:rect l="l" t="t" r="r" b="b"/>
              <a:pathLst>
                <a:path w="843" h="766" extrusionOk="0">
                  <a:moveTo>
                    <a:pt x="421" y="1"/>
                  </a:moveTo>
                  <a:cubicBezTo>
                    <a:pt x="248" y="1"/>
                    <a:pt x="91" y="119"/>
                    <a:pt x="49" y="295"/>
                  </a:cubicBezTo>
                  <a:cubicBezTo>
                    <a:pt x="1" y="500"/>
                    <a:pt x="127" y="707"/>
                    <a:pt x="334" y="756"/>
                  </a:cubicBezTo>
                  <a:cubicBezTo>
                    <a:pt x="363" y="762"/>
                    <a:pt x="393" y="766"/>
                    <a:pt x="421" y="766"/>
                  </a:cubicBezTo>
                  <a:cubicBezTo>
                    <a:pt x="595" y="766"/>
                    <a:pt x="751" y="648"/>
                    <a:pt x="794" y="472"/>
                  </a:cubicBezTo>
                  <a:cubicBezTo>
                    <a:pt x="842" y="266"/>
                    <a:pt x="716" y="59"/>
                    <a:pt x="510" y="11"/>
                  </a:cubicBezTo>
                  <a:cubicBezTo>
                    <a:pt x="480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3;p40">
              <a:extLst>
                <a:ext uri="{FF2B5EF4-FFF2-40B4-BE49-F238E27FC236}">
                  <a16:creationId xmlns:a16="http://schemas.microsoft.com/office/drawing/2014/main" id="{559D1DC3-0EF6-7DF6-09EB-8EED3E790DB4}"/>
                </a:ext>
              </a:extLst>
            </p:cNvPr>
            <p:cNvSpPr/>
            <p:nvPr/>
          </p:nvSpPr>
          <p:spPr>
            <a:xfrm>
              <a:off x="3563619" y="-437612"/>
              <a:ext cx="56817" cy="51717"/>
            </a:xfrm>
            <a:custGeom>
              <a:avLst/>
              <a:gdLst/>
              <a:ahLst/>
              <a:cxnLst/>
              <a:rect l="l" t="t" r="r" b="b"/>
              <a:pathLst>
                <a:path w="1192" h="1085" extrusionOk="0">
                  <a:moveTo>
                    <a:pt x="596" y="1"/>
                  </a:moveTo>
                  <a:cubicBezTo>
                    <a:pt x="351" y="1"/>
                    <a:pt x="128" y="169"/>
                    <a:pt x="69" y="417"/>
                  </a:cubicBezTo>
                  <a:cubicBezTo>
                    <a:pt x="0" y="707"/>
                    <a:pt x="180" y="1000"/>
                    <a:pt x="471" y="1070"/>
                  </a:cubicBezTo>
                  <a:cubicBezTo>
                    <a:pt x="513" y="1080"/>
                    <a:pt x="555" y="1084"/>
                    <a:pt x="597" y="1084"/>
                  </a:cubicBezTo>
                  <a:cubicBezTo>
                    <a:pt x="841" y="1084"/>
                    <a:pt x="1063" y="917"/>
                    <a:pt x="1122" y="668"/>
                  </a:cubicBezTo>
                  <a:cubicBezTo>
                    <a:pt x="1192" y="377"/>
                    <a:pt x="1011" y="86"/>
                    <a:pt x="720" y="15"/>
                  </a:cubicBezTo>
                  <a:cubicBezTo>
                    <a:pt x="679" y="6"/>
                    <a:pt x="63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4;p40">
              <a:extLst>
                <a:ext uri="{FF2B5EF4-FFF2-40B4-BE49-F238E27FC236}">
                  <a16:creationId xmlns:a16="http://schemas.microsoft.com/office/drawing/2014/main" id="{16289623-1FCD-BA31-DA37-301CE2C79157}"/>
                </a:ext>
              </a:extLst>
            </p:cNvPr>
            <p:cNvSpPr/>
            <p:nvPr/>
          </p:nvSpPr>
          <p:spPr>
            <a:xfrm>
              <a:off x="3571961" y="-429985"/>
              <a:ext cx="40134" cy="36511"/>
            </a:xfrm>
            <a:custGeom>
              <a:avLst/>
              <a:gdLst/>
              <a:ahLst/>
              <a:cxnLst/>
              <a:rect l="l" t="t" r="r" b="b"/>
              <a:pathLst>
                <a:path w="842" h="766" extrusionOk="0">
                  <a:moveTo>
                    <a:pt x="421" y="0"/>
                  </a:moveTo>
                  <a:cubicBezTo>
                    <a:pt x="248" y="0"/>
                    <a:pt x="90" y="118"/>
                    <a:pt x="48" y="294"/>
                  </a:cubicBezTo>
                  <a:cubicBezTo>
                    <a:pt x="0" y="499"/>
                    <a:pt x="127" y="707"/>
                    <a:pt x="333" y="755"/>
                  </a:cubicBezTo>
                  <a:cubicBezTo>
                    <a:pt x="363" y="762"/>
                    <a:pt x="393" y="766"/>
                    <a:pt x="423" y="766"/>
                  </a:cubicBezTo>
                  <a:cubicBezTo>
                    <a:pt x="595" y="766"/>
                    <a:pt x="752" y="646"/>
                    <a:pt x="794" y="471"/>
                  </a:cubicBezTo>
                  <a:cubicBezTo>
                    <a:pt x="842" y="266"/>
                    <a:pt x="715" y="59"/>
                    <a:pt x="509" y="10"/>
                  </a:cubicBezTo>
                  <a:cubicBezTo>
                    <a:pt x="479" y="4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5;p40">
              <a:extLst>
                <a:ext uri="{FF2B5EF4-FFF2-40B4-BE49-F238E27FC236}">
                  <a16:creationId xmlns:a16="http://schemas.microsoft.com/office/drawing/2014/main" id="{F23C5A82-CADD-25AD-1511-C060526DE2AB}"/>
                </a:ext>
              </a:extLst>
            </p:cNvPr>
            <p:cNvSpPr/>
            <p:nvPr/>
          </p:nvSpPr>
          <p:spPr>
            <a:xfrm>
              <a:off x="3730018" y="-390757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9" y="53"/>
                    <a:pt x="213" y="159"/>
                  </a:cubicBezTo>
                  <a:cubicBezTo>
                    <a:pt x="0" y="370"/>
                    <a:pt x="0" y="714"/>
                    <a:pt x="213" y="925"/>
                  </a:cubicBezTo>
                  <a:cubicBezTo>
                    <a:pt x="319" y="1031"/>
                    <a:pt x="457" y="1084"/>
                    <a:pt x="596" y="1084"/>
                  </a:cubicBezTo>
                  <a:cubicBezTo>
                    <a:pt x="734" y="1084"/>
                    <a:pt x="872" y="1031"/>
                    <a:pt x="978" y="925"/>
                  </a:cubicBezTo>
                  <a:cubicBezTo>
                    <a:pt x="1191" y="714"/>
                    <a:pt x="1191" y="370"/>
                    <a:pt x="978" y="159"/>
                  </a:cubicBezTo>
                  <a:cubicBezTo>
                    <a:pt x="872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6;p40">
              <a:extLst>
                <a:ext uri="{FF2B5EF4-FFF2-40B4-BE49-F238E27FC236}">
                  <a16:creationId xmlns:a16="http://schemas.microsoft.com/office/drawing/2014/main" id="{CD6F0D80-D503-205F-EB33-D18E0B6AA446}"/>
                </a:ext>
              </a:extLst>
            </p:cNvPr>
            <p:cNvSpPr/>
            <p:nvPr/>
          </p:nvSpPr>
          <p:spPr>
            <a:xfrm>
              <a:off x="3738359" y="-38322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0"/>
                  </a:moveTo>
                  <a:cubicBezTo>
                    <a:pt x="248" y="0"/>
                    <a:pt x="91" y="118"/>
                    <a:pt x="48" y="295"/>
                  </a:cubicBezTo>
                  <a:cubicBezTo>
                    <a:pt x="0" y="500"/>
                    <a:pt x="127" y="706"/>
                    <a:pt x="333" y="756"/>
                  </a:cubicBezTo>
                  <a:cubicBezTo>
                    <a:pt x="363" y="763"/>
                    <a:pt x="393" y="766"/>
                    <a:pt x="423" y="766"/>
                  </a:cubicBezTo>
                  <a:cubicBezTo>
                    <a:pt x="596" y="766"/>
                    <a:pt x="752" y="648"/>
                    <a:pt x="794" y="471"/>
                  </a:cubicBezTo>
                  <a:cubicBezTo>
                    <a:pt x="842" y="266"/>
                    <a:pt x="715" y="60"/>
                    <a:pt x="509" y="10"/>
                  </a:cubicBezTo>
                  <a:cubicBezTo>
                    <a:pt x="480" y="3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7;p40">
              <a:extLst>
                <a:ext uri="{FF2B5EF4-FFF2-40B4-BE49-F238E27FC236}">
                  <a16:creationId xmlns:a16="http://schemas.microsoft.com/office/drawing/2014/main" id="{BC7555C9-F948-4EE6-0F7A-2BFC1F03FE4F}"/>
                </a:ext>
              </a:extLst>
            </p:cNvPr>
            <p:cNvSpPr/>
            <p:nvPr/>
          </p:nvSpPr>
          <p:spPr>
            <a:xfrm>
              <a:off x="3888456" y="-379317"/>
              <a:ext cx="56817" cy="51669"/>
            </a:xfrm>
            <a:custGeom>
              <a:avLst/>
              <a:gdLst/>
              <a:ahLst/>
              <a:cxnLst/>
              <a:rect l="l" t="t" r="r" b="b"/>
              <a:pathLst>
                <a:path w="1192" h="1084" extrusionOk="0">
                  <a:moveTo>
                    <a:pt x="595" y="0"/>
                  </a:moveTo>
                  <a:cubicBezTo>
                    <a:pt x="351" y="0"/>
                    <a:pt x="128" y="168"/>
                    <a:pt x="69" y="417"/>
                  </a:cubicBezTo>
                  <a:cubicBezTo>
                    <a:pt x="0" y="707"/>
                    <a:pt x="180" y="999"/>
                    <a:pt x="471" y="1068"/>
                  </a:cubicBezTo>
                  <a:cubicBezTo>
                    <a:pt x="513" y="1078"/>
                    <a:pt x="555" y="1083"/>
                    <a:pt x="596" y="1083"/>
                  </a:cubicBezTo>
                  <a:cubicBezTo>
                    <a:pt x="841" y="1083"/>
                    <a:pt x="1063" y="915"/>
                    <a:pt x="1122" y="666"/>
                  </a:cubicBezTo>
                  <a:cubicBezTo>
                    <a:pt x="1192" y="376"/>
                    <a:pt x="1011" y="84"/>
                    <a:pt x="720" y="15"/>
                  </a:cubicBezTo>
                  <a:cubicBezTo>
                    <a:pt x="679" y="5"/>
                    <a:pt x="637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8;p40">
              <a:extLst>
                <a:ext uri="{FF2B5EF4-FFF2-40B4-BE49-F238E27FC236}">
                  <a16:creationId xmlns:a16="http://schemas.microsoft.com/office/drawing/2014/main" id="{B4682A0D-1A63-89A3-35EA-3FB94393BBDA}"/>
                </a:ext>
              </a:extLst>
            </p:cNvPr>
            <p:cNvSpPr/>
            <p:nvPr/>
          </p:nvSpPr>
          <p:spPr>
            <a:xfrm>
              <a:off x="3896798" y="-37178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1"/>
                  </a:moveTo>
                  <a:cubicBezTo>
                    <a:pt x="247" y="1"/>
                    <a:pt x="89" y="119"/>
                    <a:pt x="48" y="296"/>
                  </a:cubicBezTo>
                  <a:cubicBezTo>
                    <a:pt x="0" y="501"/>
                    <a:pt x="127" y="707"/>
                    <a:pt x="332" y="756"/>
                  </a:cubicBezTo>
                  <a:cubicBezTo>
                    <a:pt x="361" y="763"/>
                    <a:pt x="391" y="767"/>
                    <a:pt x="420" y="767"/>
                  </a:cubicBezTo>
                  <a:cubicBezTo>
                    <a:pt x="594" y="767"/>
                    <a:pt x="751" y="648"/>
                    <a:pt x="792" y="472"/>
                  </a:cubicBezTo>
                  <a:cubicBezTo>
                    <a:pt x="842" y="267"/>
                    <a:pt x="714" y="60"/>
                    <a:pt x="509" y="11"/>
                  </a:cubicBezTo>
                  <a:cubicBezTo>
                    <a:pt x="479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9;p40">
              <a:extLst>
                <a:ext uri="{FF2B5EF4-FFF2-40B4-BE49-F238E27FC236}">
                  <a16:creationId xmlns:a16="http://schemas.microsoft.com/office/drawing/2014/main" id="{8B24334D-83D9-1BA1-2F85-918C306C00AD}"/>
                </a:ext>
              </a:extLst>
            </p:cNvPr>
            <p:cNvSpPr/>
            <p:nvPr/>
          </p:nvSpPr>
          <p:spPr>
            <a:xfrm>
              <a:off x="3558805" y="-653963"/>
              <a:ext cx="325838" cy="226361"/>
            </a:xfrm>
            <a:custGeom>
              <a:avLst/>
              <a:gdLst/>
              <a:ahLst/>
              <a:cxnLst/>
              <a:rect l="l" t="t" r="r" b="b"/>
              <a:pathLst>
                <a:path w="6836" h="4749" extrusionOk="0">
                  <a:moveTo>
                    <a:pt x="3390" y="1"/>
                  </a:moveTo>
                  <a:cubicBezTo>
                    <a:pt x="2900" y="1"/>
                    <a:pt x="2405" y="108"/>
                    <a:pt x="1952" y="313"/>
                  </a:cubicBezTo>
                  <a:cubicBezTo>
                    <a:pt x="1945" y="316"/>
                    <a:pt x="1946" y="328"/>
                    <a:pt x="1954" y="328"/>
                  </a:cubicBezTo>
                  <a:cubicBezTo>
                    <a:pt x="1954" y="328"/>
                    <a:pt x="1955" y="328"/>
                    <a:pt x="1956" y="327"/>
                  </a:cubicBezTo>
                  <a:cubicBezTo>
                    <a:pt x="2387" y="190"/>
                    <a:pt x="2839" y="111"/>
                    <a:pt x="3285" y="111"/>
                  </a:cubicBezTo>
                  <a:cubicBezTo>
                    <a:pt x="4057" y="111"/>
                    <a:pt x="4809" y="349"/>
                    <a:pt x="5391" y="934"/>
                  </a:cubicBezTo>
                  <a:cubicBezTo>
                    <a:pt x="6313" y="1861"/>
                    <a:pt x="6290" y="3224"/>
                    <a:pt x="6049" y="4416"/>
                  </a:cubicBezTo>
                  <a:cubicBezTo>
                    <a:pt x="5629" y="4539"/>
                    <a:pt x="5202" y="4587"/>
                    <a:pt x="4773" y="4587"/>
                  </a:cubicBezTo>
                  <a:cubicBezTo>
                    <a:pt x="4155" y="4587"/>
                    <a:pt x="3533" y="4488"/>
                    <a:pt x="2924" y="4371"/>
                  </a:cubicBezTo>
                  <a:cubicBezTo>
                    <a:pt x="2441" y="4279"/>
                    <a:pt x="1956" y="4164"/>
                    <a:pt x="1491" y="4000"/>
                  </a:cubicBezTo>
                  <a:cubicBezTo>
                    <a:pt x="947" y="3808"/>
                    <a:pt x="497" y="3539"/>
                    <a:pt x="8" y="3244"/>
                  </a:cubicBezTo>
                  <a:cubicBezTo>
                    <a:pt x="7" y="3243"/>
                    <a:pt x="6" y="3243"/>
                    <a:pt x="5" y="3243"/>
                  </a:cubicBezTo>
                  <a:cubicBezTo>
                    <a:pt x="2" y="3243"/>
                    <a:pt x="1" y="3247"/>
                    <a:pt x="4" y="3250"/>
                  </a:cubicBezTo>
                  <a:cubicBezTo>
                    <a:pt x="784" y="3976"/>
                    <a:pt x="1945" y="4323"/>
                    <a:pt x="2964" y="4527"/>
                  </a:cubicBezTo>
                  <a:cubicBezTo>
                    <a:pt x="3550" y="4644"/>
                    <a:pt x="4166" y="4748"/>
                    <a:pt x="4775" y="4748"/>
                  </a:cubicBezTo>
                  <a:cubicBezTo>
                    <a:pt x="5235" y="4748"/>
                    <a:pt x="5692" y="4689"/>
                    <a:pt x="6127" y="4529"/>
                  </a:cubicBezTo>
                  <a:cubicBezTo>
                    <a:pt x="6148" y="4522"/>
                    <a:pt x="6159" y="4508"/>
                    <a:pt x="6166" y="4493"/>
                  </a:cubicBezTo>
                  <a:cubicBezTo>
                    <a:pt x="6173" y="4485"/>
                    <a:pt x="6176" y="4476"/>
                    <a:pt x="6179" y="4466"/>
                  </a:cubicBezTo>
                  <a:cubicBezTo>
                    <a:pt x="6225" y="4265"/>
                    <a:pt x="6262" y="4057"/>
                    <a:pt x="6289" y="3847"/>
                  </a:cubicBezTo>
                  <a:cubicBezTo>
                    <a:pt x="6448" y="3957"/>
                    <a:pt x="6644" y="4039"/>
                    <a:pt x="6818" y="4107"/>
                  </a:cubicBezTo>
                  <a:cubicBezTo>
                    <a:pt x="6819" y="4108"/>
                    <a:pt x="6821" y="4108"/>
                    <a:pt x="6822" y="4108"/>
                  </a:cubicBezTo>
                  <a:cubicBezTo>
                    <a:pt x="6830" y="4108"/>
                    <a:pt x="6835" y="4100"/>
                    <a:pt x="6828" y="4094"/>
                  </a:cubicBezTo>
                  <a:cubicBezTo>
                    <a:pt x="6670" y="3979"/>
                    <a:pt x="6487" y="3852"/>
                    <a:pt x="6300" y="3777"/>
                  </a:cubicBezTo>
                  <a:cubicBezTo>
                    <a:pt x="6426" y="2721"/>
                    <a:pt x="6283" y="1608"/>
                    <a:pt x="5494" y="830"/>
                  </a:cubicBezTo>
                  <a:cubicBezTo>
                    <a:pt x="4921" y="265"/>
                    <a:pt x="4161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30;p40">
              <a:extLst>
                <a:ext uri="{FF2B5EF4-FFF2-40B4-BE49-F238E27FC236}">
                  <a16:creationId xmlns:a16="http://schemas.microsoft.com/office/drawing/2014/main" id="{E3C4426E-4A65-89D2-C299-9CDBD73BEB36}"/>
                </a:ext>
              </a:extLst>
            </p:cNvPr>
            <p:cNvSpPr/>
            <p:nvPr/>
          </p:nvSpPr>
          <p:spPr>
            <a:xfrm>
              <a:off x="3412760" y="-541283"/>
              <a:ext cx="209535" cy="224645"/>
            </a:xfrm>
            <a:custGeom>
              <a:avLst/>
              <a:gdLst/>
              <a:ahLst/>
              <a:cxnLst/>
              <a:rect l="l" t="t" r="r" b="b"/>
              <a:pathLst>
                <a:path w="4396" h="4713" extrusionOk="0">
                  <a:moveTo>
                    <a:pt x="2790" y="1"/>
                  </a:moveTo>
                  <a:cubicBezTo>
                    <a:pt x="1833" y="1"/>
                    <a:pt x="836" y="247"/>
                    <a:pt x="36" y="772"/>
                  </a:cubicBezTo>
                  <a:cubicBezTo>
                    <a:pt x="11" y="788"/>
                    <a:pt x="6" y="812"/>
                    <a:pt x="12" y="834"/>
                  </a:cubicBezTo>
                  <a:cubicBezTo>
                    <a:pt x="5" y="846"/>
                    <a:pt x="1" y="862"/>
                    <a:pt x="3" y="880"/>
                  </a:cubicBezTo>
                  <a:cubicBezTo>
                    <a:pt x="342" y="2851"/>
                    <a:pt x="2571" y="4281"/>
                    <a:pt x="4386" y="4712"/>
                  </a:cubicBezTo>
                  <a:cubicBezTo>
                    <a:pt x="4387" y="4713"/>
                    <a:pt x="4387" y="4713"/>
                    <a:pt x="4388" y="4713"/>
                  </a:cubicBezTo>
                  <a:cubicBezTo>
                    <a:pt x="4394" y="4713"/>
                    <a:pt x="4395" y="4703"/>
                    <a:pt x="4388" y="4701"/>
                  </a:cubicBezTo>
                  <a:cubicBezTo>
                    <a:pt x="2654" y="4114"/>
                    <a:pt x="473" y="2813"/>
                    <a:pt x="131" y="851"/>
                  </a:cubicBezTo>
                  <a:lnTo>
                    <a:pt x="132" y="851"/>
                  </a:lnTo>
                  <a:cubicBezTo>
                    <a:pt x="177" y="927"/>
                    <a:pt x="277" y="970"/>
                    <a:pt x="354" y="1006"/>
                  </a:cubicBezTo>
                  <a:cubicBezTo>
                    <a:pt x="466" y="1060"/>
                    <a:pt x="585" y="1127"/>
                    <a:pt x="703" y="1159"/>
                  </a:cubicBezTo>
                  <a:cubicBezTo>
                    <a:pt x="704" y="1160"/>
                    <a:pt x="706" y="1160"/>
                    <a:pt x="707" y="1160"/>
                  </a:cubicBezTo>
                  <a:cubicBezTo>
                    <a:pt x="719" y="1160"/>
                    <a:pt x="727" y="1143"/>
                    <a:pt x="717" y="1135"/>
                  </a:cubicBezTo>
                  <a:cubicBezTo>
                    <a:pt x="612" y="1057"/>
                    <a:pt x="496" y="996"/>
                    <a:pt x="389" y="918"/>
                  </a:cubicBezTo>
                  <a:cubicBezTo>
                    <a:pt x="337" y="879"/>
                    <a:pt x="282" y="829"/>
                    <a:pt x="221" y="802"/>
                  </a:cubicBezTo>
                  <a:cubicBezTo>
                    <a:pt x="1087" y="331"/>
                    <a:pt x="1962" y="61"/>
                    <a:pt x="2951" y="61"/>
                  </a:cubicBezTo>
                  <a:cubicBezTo>
                    <a:pt x="3015" y="61"/>
                    <a:pt x="3080" y="62"/>
                    <a:pt x="3145" y="64"/>
                  </a:cubicBezTo>
                  <a:cubicBezTo>
                    <a:pt x="3146" y="64"/>
                    <a:pt x="3146" y="64"/>
                    <a:pt x="3146" y="64"/>
                  </a:cubicBezTo>
                  <a:cubicBezTo>
                    <a:pt x="3179" y="64"/>
                    <a:pt x="3176" y="14"/>
                    <a:pt x="3143" y="12"/>
                  </a:cubicBezTo>
                  <a:cubicBezTo>
                    <a:pt x="3027" y="4"/>
                    <a:pt x="2909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1;p40">
              <a:extLst>
                <a:ext uri="{FF2B5EF4-FFF2-40B4-BE49-F238E27FC236}">
                  <a16:creationId xmlns:a16="http://schemas.microsoft.com/office/drawing/2014/main" id="{AE4E408E-D659-C2D8-29F2-042E197D9F38}"/>
                </a:ext>
              </a:extLst>
            </p:cNvPr>
            <p:cNvSpPr/>
            <p:nvPr/>
          </p:nvSpPr>
          <p:spPr>
            <a:xfrm>
              <a:off x="3500654" y="-452197"/>
              <a:ext cx="64157" cy="28075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7" y="0"/>
                  </a:moveTo>
                  <a:cubicBezTo>
                    <a:pt x="3" y="0"/>
                    <a:pt x="0" y="6"/>
                    <a:pt x="5" y="7"/>
                  </a:cubicBezTo>
                  <a:cubicBezTo>
                    <a:pt x="417" y="222"/>
                    <a:pt x="869" y="434"/>
                    <a:pt x="1308" y="587"/>
                  </a:cubicBezTo>
                  <a:cubicBezTo>
                    <a:pt x="1310" y="588"/>
                    <a:pt x="1313" y="589"/>
                    <a:pt x="1315" y="589"/>
                  </a:cubicBezTo>
                  <a:cubicBezTo>
                    <a:pt x="1336" y="589"/>
                    <a:pt x="1346" y="555"/>
                    <a:pt x="1324" y="543"/>
                  </a:cubicBezTo>
                  <a:cubicBezTo>
                    <a:pt x="911" y="331"/>
                    <a:pt x="448" y="15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2;p40">
              <a:extLst>
                <a:ext uri="{FF2B5EF4-FFF2-40B4-BE49-F238E27FC236}">
                  <a16:creationId xmlns:a16="http://schemas.microsoft.com/office/drawing/2014/main" id="{53269498-13C6-5666-E518-9FE7C219540E}"/>
                </a:ext>
              </a:extLst>
            </p:cNvPr>
            <p:cNvSpPr/>
            <p:nvPr/>
          </p:nvSpPr>
          <p:spPr>
            <a:xfrm>
              <a:off x="3801515" y="-362921"/>
              <a:ext cx="81078" cy="9819"/>
            </a:xfrm>
            <a:custGeom>
              <a:avLst/>
              <a:gdLst/>
              <a:ahLst/>
              <a:cxnLst/>
              <a:rect l="l" t="t" r="r" b="b"/>
              <a:pathLst>
                <a:path w="1701" h="206" extrusionOk="0">
                  <a:moveTo>
                    <a:pt x="13" y="1"/>
                  </a:moveTo>
                  <a:cubicBezTo>
                    <a:pt x="4" y="1"/>
                    <a:pt x="1" y="14"/>
                    <a:pt x="10" y="17"/>
                  </a:cubicBezTo>
                  <a:cubicBezTo>
                    <a:pt x="486" y="141"/>
                    <a:pt x="981" y="206"/>
                    <a:pt x="1472" y="206"/>
                  </a:cubicBezTo>
                  <a:cubicBezTo>
                    <a:pt x="1541" y="206"/>
                    <a:pt x="1610" y="205"/>
                    <a:pt x="1679" y="202"/>
                  </a:cubicBezTo>
                  <a:cubicBezTo>
                    <a:pt x="1701" y="201"/>
                    <a:pt x="1699" y="171"/>
                    <a:pt x="1679" y="170"/>
                  </a:cubicBezTo>
                  <a:cubicBezTo>
                    <a:pt x="1123" y="122"/>
                    <a:pt x="569" y="69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3;p40">
              <a:extLst>
                <a:ext uri="{FF2B5EF4-FFF2-40B4-BE49-F238E27FC236}">
                  <a16:creationId xmlns:a16="http://schemas.microsoft.com/office/drawing/2014/main" id="{6D829D6F-E11F-FEAA-4C64-07C60F3518C1}"/>
                </a:ext>
              </a:extLst>
            </p:cNvPr>
            <p:cNvSpPr/>
            <p:nvPr/>
          </p:nvSpPr>
          <p:spPr>
            <a:xfrm>
              <a:off x="3886359" y="-456487"/>
              <a:ext cx="191" cy="143"/>
            </a:xfrm>
            <a:custGeom>
              <a:avLst/>
              <a:gdLst/>
              <a:ahLst/>
              <a:cxnLst/>
              <a:rect l="l" t="t" r="r" b="b"/>
              <a:pathLst>
                <a:path w="4" h="3" fill="none" extrusionOk="0">
                  <a:moveTo>
                    <a:pt x="0" y="2"/>
                  </a:moveTo>
                  <a:cubicBezTo>
                    <a:pt x="2" y="2"/>
                    <a:pt x="3" y="0"/>
                    <a:pt x="2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4;p40">
              <a:extLst>
                <a:ext uri="{FF2B5EF4-FFF2-40B4-BE49-F238E27FC236}">
                  <a16:creationId xmlns:a16="http://schemas.microsoft.com/office/drawing/2014/main" id="{5FB08AFD-3DC6-011A-7589-79F4219CF703}"/>
                </a:ext>
              </a:extLst>
            </p:cNvPr>
            <p:cNvSpPr/>
            <p:nvPr/>
          </p:nvSpPr>
          <p:spPr>
            <a:xfrm>
              <a:off x="3896559" y="-449480"/>
              <a:ext cx="334" cy="23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3"/>
                    <a:pt x="3" y="5"/>
                  </a:cubicBezTo>
                  <a:cubicBezTo>
                    <a:pt x="5" y="5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5;p40">
              <a:extLst>
                <a:ext uri="{FF2B5EF4-FFF2-40B4-BE49-F238E27FC236}">
                  <a16:creationId xmlns:a16="http://schemas.microsoft.com/office/drawing/2014/main" id="{6C91D438-05C4-3059-BA72-76C45ED50C8D}"/>
                </a:ext>
              </a:extLst>
            </p:cNvPr>
            <p:cNvSpPr/>
            <p:nvPr/>
          </p:nvSpPr>
          <p:spPr>
            <a:xfrm>
              <a:off x="3835453" y="-404151"/>
              <a:ext cx="162347" cy="114110"/>
            </a:xfrm>
            <a:custGeom>
              <a:avLst/>
              <a:gdLst/>
              <a:ahLst/>
              <a:cxnLst/>
              <a:rect l="l" t="t" r="r" b="b"/>
              <a:pathLst>
                <a:path w="3406" h="2394" extrusionOk="0">
                  <a:moveTo>
                    <a:pt x="2537" y="0"/>
                  </a:moveTo>
                  <a:cubicBezTo>
                    <a:pt x="2531" y="0"/>
                    <a:pt x="2527" y="8"/>
                    <a:pt x="2532" y="14"/>
                  </a:cubicBezTo>
                  <a:cubicBezTo>
                    <a:pt x="2775" y="289"/>
                    <a:pt x="3007" y="569"/>
                    <a:pt x="3217" y="870"/>
                  </a:cubicBezTo>
                  <a:cubicBezTo>
                    <a:pt x="2989" y="982"/>
                    <a:pt x="2754" y="1048"/>
                    <a:pt x="2506" y="1093"/>
                  </a:cubicBezTo>
                  <a:cubicBezTo>
                    <a:pt x="2495" y="1095"/>
                    <a:pt x="2496" y="1113"/>
                    <a:pt x="2506" y="1114"/>
                  </a:cubicBezTo>
                  <a:cubicBezTo>
                    <a:pt x="2557" y="1121"/>
                    <a:pt x="2609" y="1125"/>
                    <a:pt x="2661" y="1125"/>
                  </a:cubicBezTo>
                  <a:cubicBezTo>
                    <a:pt x="2818" y="1125"/>
                    <a:pt x="2972" y="1092"/>
                    <a:pt x="3119" y="1036"/>
                  </a:cubicBezTo>
                  <a:lnTo>
                    <a:pt x="3119" y="1036"/>
                  </a:lnTo>
                  <a:cubicBezTo>
                    <a:pt x="2206" y="1751"/>
                    <a:pt x="1172" y="2219"/>
                    <a:pt x="11" y="2376"/>
                  </a:cubicBezTo>
                  <a:cubicBezTo>
                    <a:pt x="0" y="2378"/>
                    <a:pt x="0" y="2393"/>
                    <a:pt x="11" y="2393"/>
                  </a:cubicBezTo>
                  <a:cubicBezTo>
                    <a:pt x="1254" y="2307"/>
                    <a:pt x="2464" y="1824"/>
                    <a:pt x="3380" y="972"/>
                  </a:cubicBezTo>
                  <a:cubicBezTo>
                    <a:pt x="3406" y="947"/>
                    <a:pt x="3401" y="918"/>
                    <a:pt x="3384" y="899"/>
                  </a:cubicBezTo>
                  <a:cubicBezTo>
                    <a:pt x="3382" y="896"/>
                    <a:pt x="3381" y="891"/>
                    <a:pt x="3379" y="887"/>
                  </a:cubicBezTo>
                  <a:cubicBezTo>
                    <a:pt x="3141" y="557"/>
                    <a:pt x="2864" y="250"/>
                    <a:pt x="2542" y="2"/>
                  </a:cubicBezTo>
                  <a:cubicBezTo>
                    <a:pt x="2540" y="1"/>
                    <a:pt x="2539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6;p40">
              <a:extLst>
                <a:ext uri="{FF2B5EF4-FFF2-40B4-BE49-F238E27FC236}">
                  <a16:creationId xmlns:a16="http://schemas.microsoft.com/office/drawing/2014/main" id="{CCC0C5CA-11E3-25FF-726A-D239E819E596}"/>
                </a:ext>
              </a:extLst>
            </p:cNvPr>
            <p:cNvSpPr/>
            <p:nvPr/>
          </p:nvSpPr>
          <p:spPr>
            <a:xfrm>
              <a:off x="3475630" y="-495000"/>
              <a:ext cx="21163" cy="36082"/>
            </a:xfrm>
            <a:custGeom>
              <a:avLst/>
              <a:gdLst/>
              <a:ahLst/>
              <a:cxnLst/>
              <a:rect l="l" t="t" r="r" b="b"/>
              <a:pathLst>
                <a:path w="444" h="757" extrusionOk="0">
                  <a:moveTo>
                    <a:pt x="54" y="0"/>
                  </a:moveTo>
                  <a:cubicBezTo>
                    <a:pt x="39" y="0"/>
                    <a:pt x="23" y="2"/>
                    <a:pt x="7" y="4"/>
                  </a:cubicBezTo>
                  <a:cubicBezTo>
                    <a:pt x="4" y="5"/>
                    <a:pt x="1" y="12"/>
                    <a:pt x="6" y="14"/>
                  </a:cubicBezTo>
                  <a:cubicBezTo>
                    <a:pt x="185" y="41"/>
                    <a:pt x="349" y="144"/>
                    <a:pt x="367" y="342"/>
                  </a:cubicBezTo>
                  <a:cubicBezTo>
                    <a:pt x="386" y="536"/>
                    <a:pt x="260" y="677"/>
                    <a:pt x="89" y="737"/>
                  </a:cubicBezTo>
                  <a:cubicBezTo>
                    <a:pt x="78" y="741"/>
                    <a:pt x="79" y="757"/>
                    <a:pt x="92" y="757"/>
                  </a:cubicBezTo>
                  <a:cubicBezTo>
                    <a:pt x="92" y="757"/>
                    <a:pt x="92" y="757"/>
                    <a:pt x="93" y="757"/>
                  </a:cubicBezTo>
                  <a:cubicBezTo>
                    <a:pt x="286" y="737"/>
                    <a:pt x="443" y="543"/>
                    <a:pt x="433" y="354"/>
                  </a:cubicBezTo>
                  <a:cubicBezTo>
                    <a:pt x="421" y="169"/>
                    <a:pt x="241" y="0"/>
                    <a:pt x="5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7;p40">
              <a:extLst>
                <a:ext uri="{FF2B5EF4-FFF2-40B4-BE49-F238E27FC236}">
                  <a16:creationId xmlns:a16="http://schemas.microsoft.com/office/drawing/2014/main" id="{92818ECD-F843-113F-4468-29401DB86A20}"/>
                </a:ext>
              </a:extLst>
            </p:cNvPr>
            <p:cNvSpPr/>
            <p:nvPr/>
          </p:nvSpPr>
          <p:spPr>
            <a:xfrm>
              <a:off x="3578205" y="-429080"/>
              <a:ext cx="36845" cy="36940"/>
            </a:xfrm>
            <a:custGeom>
              <a:avLst/>
              <a:gdLst/>
              <a:ahLst/>
              <a:cxnLst/>
              <a:rect l="l" t="t" r="r" b="b"/>
              <a:pathLst>
                <a:path w="773" h="775" extrusionOk="0">
                  <a:moveTo>
                    <a:pt x="414" y="1"/>
                  </a:moveTo>
                  <a:cubicBezTo>
                    <a:pt x="400" y="1"/>
                    <a:pt x="395" y="23"/>
                    <a:pt x="408" y="30"/>
                  </a:cubicBezTo>
                  <a:cubicBezTo>
                    <a:pt x="602" y="140"/>
                    <a:pt x="711" y="345"/>
                    <a:pt x="593" y="558"/>
                  </a:cubicBezTo>
                  <a:cubicBezTo>
                    <a:pt x="528" y="676"/>
                    <a:pt x="419" y="731"/>
                    <a:pt x="306" y="731"/>
                  </a:cubicBezTo>
                  <a:cubicBezTo>
                    <a:pt x="196" y="731"/>
                    <a:pt x="84" y="679"/>
                    <a:pt x="7" y="583"/>
                  </a:cubicBezTo>
                  <a:cubicBezTo>
                    <a:pt x="7" y="582"/>
                    <a:pt x="6" y="581"/>
                    <a:pt x="5" y="581"/>
                  </a:cubicBezTo>
                  <a:cubicBezTo>
                    <a:pt x="3" y="581"/>
                    <a:pt x="1" y="584"/>
                    <a:pt x="3" y="587"/>
                  </a:cubicBezTo>
                  <a:cubicBezTo>
                    <a:pt x="67" y="713"/>
                    <a:pt x="190" y="774"/>
                    <a:pt x="314" y="774"/>
                  </a:cubicBezTo>
                  <a:cubicBezTo>
                    <a:pt x="428" y="774"/>
                    <a:pt x="543" y="722"/>
                    <a:pt x="618" y="620"/>
                  </a:cubicBezTo>
                  <a:cubicBezTo>
                    <a:pt x="772" y="406"/>
                    <a:pt x="659" y="95"/>
                    <a:pt x="419" y="2"/>
                  </a:cubicBezTo>
                  <a:cubicBezTo>
                    <a:pt x="417" y="1"/>
                    <a:pt x="415" y="1"/>
                    <a:pt x="41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8;p40">
              <a:extLst>
                <a:ext uri="{FF2B5EF4-FFF2-40B4-BE49-F238E27FC236}">
                  <a16:creationId xmlns:a16="http://schemas.microsoft.com/office/drawing/2014/main" id="{6C476B6D-11E8-0E3C-4B3D-3DAECCFCDFED}"/>
                </a:ext>
              </a:extLst>
            </p:cNvPr>
            <p:cNvSpPr/>
            <p:nvPr/>
          </p:nvSpPr>
          <p:spPr>
            <a:xfrm>
              <a:off x="3589787" y="-437802"/>
              <a:ext cx="31650" cy="52146"/>
            </a:xfrm>
            <a:custGeom>
              <a:avLst/>
              <a:gdLst/>
              <a:ahLst/>
              <a:cxnLst/>
              <a:rect l="l" t="t" r="r" b="b"/>
              <a:pathLst>
                <a:path w="664" h="1094" extrusionOk="0">
                  <a:moveTo>
                    <a:pt x="107" y="1"/>
                  </a:moveTo>
                  <a:cubicBezTo>
                    <a:pt x="95" y="1"/>
                    <a:pt x="92" y="18"/>
                    <a:pt x="103" y="22"/>
                  </a:cubicBezTo>
                  <a:cubicBezTo>
                    <a:pt x="376" y="80"/>
                    <a:pt x="619" y="294"/>
                    <a:pt x="587" y="595"/>
                  </a:cubicBezTo>
                  <a:cubicBezTo>
                    <a:pt x="554" y="897"/>
                    <a:pt x="287" y="1061"/>
                    <a:pt x="6" y="1077"/>
                  </a:cubicBezTo>
                  <a:cubicBezTo>
                    <a:pt x="2" y="1077"/>
                    <a:pt x="1" y="1084"/>
                    <a:pt x="4" y="1085"/>
                  </a:cubicBezTo>
                  <a:cubicBezTo>
                    <a:pt x="34" y="1091"/>
                    <a:pt x="65" y="1094"/>
                    <a:pt x="95" y="1094"/>
                  </a:cubicBezTo>
                  <a:cubicBezTo>
                    <a:pt x="363" y="1094"/>
                    <a:pt x="609" y="870"/>
                    <a:pt x="635" y="600"/>
                  </a:cubicBezTo>
                  <a:cubicBezTo>
                    <a:pt x="663" y="302"/>
                    <a:pt x="405" y="7"/>
                    <a:pt x="107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9;p40">
              <a:extLst>
                <a:ext uri="{FF2B5EF4-FFF2-40B4-BE49-F238E27FC236}">
                  <a16:creationId xmlns:a16="http://schemas.microsoft.com/office/drawing/2014/main" id="{0028A608-287D-BD94-8818-4AD0562FA796}"/>
                </a:ext>
              </a:extLst>
            </p:cNvPr>
            <p:cNvSpPr/>
            <p:nvPr/>
          </p:nvSpPr>
          <p:spPr>
            <a:xfrm>
              <a:off x="3753946" y="-383512"/>
              <a:ext cx="22641" cy="36797"/>
            </a:xfrm>
            <a:custGeom>
              <a:avLst/>
              <a:gdLst/>
              <a:ahLst/>
              <a:cxnLst/>
              <a:rect l="l" t="t" r="r" b="b"/>
              <a:pathLst>
                <a:path w="475" h="772" extrusionOk="0">
                  <a:moveTo>
                    <a:pt x="88" y="1"/>
                  </a:moveTo>
                  <a:cubicBezTo>
                    <a:pt x="73" y="1"/>
                    <a:pt x="58" y="2"/>
                    <a:pt x="43" y="4"/>
                  </a:cubicBezTo>
                  <a:cubicBezTo>
                    <a:pt x="33" y="5"/>
                    <a:pt x="33" y="16"/>
                    <a:pt x="43" y="18"/>
                  </a:cubicBezTo>
                  <a:cubicBezTo>
                    <a:pt x="229" y="32"/>
                    <a:pt x="411" y="172"/>
                    <a:pt x="417" y="374"/>
                  </a:cubicBezTo>
                  <a:cubicBezTo>
                    <a:pt x="422" y="592"/>
                    <a:pt x="223" y="731"/>
                    <a:pt x="23" y="733"/>
                  </a:cubicBezTo>
                  <a:cubicBezTo>
                    <a:pt x="4" y="733"/>
                    <a:pt x="1" y="764"/>
                    <a:pt x="19" y="768"/>
                  </a:cubicBezTo>
                  <a:cubicBezTo>
                    <a:pt x="36" y="771"/>
                    <a:pt x="54" y="772"/>
                    <a:pt x="72" y="772"/>
                  </a:cubicBezTo>
                  <a:cubicBezTo>
                    <a:pt x="277" y="772"/>
                    <a:pt x="470" y="599"/>
                    <a:pt x="473" y="390"/>
                  </a:cubicBezTo>
                  <a:cubicBezTo>
                    <a:pt x="475" y="181"/>
                    <a:pt x="292" y="1"/>
                    <a:pt x="8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40;p40">
              <a:extLst>
                <a:ext uri="{FF2B5EF4-FFF2-40B4-BE49-F238E27FC236}">
                  <a16:creationId xmlns:a16="http://schemas.microsoft.com/office/drawing/2014/main" id="{309D128D-DD07-2D1D-981A-94EE6A0C03D1}"/>
                </a:ext>
              </a:extLst>
            </p:cNvPr>
            <p:cNvSpPr/>
            <p:nvPr/>
          </p:nvSpPr>
          <p:spPr>
            <a:xfrm>
              <a:off x="3737454" y="-376124"/>
              <a:ext cx="50477" cy="39324"/>
            </a:xfrm>
            <a:custGeom>
              <a:avLst/>
              <a:gdLst/>
              <a:ahLst/>
              <a:cxnLst/>
              <a:rect l="l" t="t" r="r" b="b"/>
              <a:pathLst>
                <a:path w="1059" h="825" extrusionOk="0">
                  <a:moveTo>
                    <a:pt x="932" y="1"/>
                  </a:moveTo>
                  <a:cubicBezTo>
                    <a:pt x="927" y="1"/>
                    <a:pt x="922" y="5"/>
                    <a:pt x="924" y="12"/>
                  </a:cubicBezTo>
                  <a:cubicBezTo>
                    <a:pt x="1001" y="254"/>
                    <a:pt x="930" y="554"/>
                    <a:pt x="701" y="696"/>
                  </a:cubicBezTo>
                  <a:cubicBezTo>
                    <a:pt x="621" y="746"/>
                    <a:pt x="534" y="768"/>
                    <a:pt x="448" y="768"/>
                  </a:cubicBezTo>
                  <a:cubicBezTo>
                    <a:pt x="285" y="768"/>
                    <a:pt x="124" y="687"/>
                    <a:pt x="18" y="554"/>
                  </a:cubicBezTo>
                  <a:cubicBezTo>
                    <a:pt x="16" y="552"/>
                    <a:pt x="13" y="550"/>
                    <a:pt x="11" y="550"/>
                  </a:cubicBezTo>
                  <a:cubicBezTo>
                    <a:pt x="5" y="550"/>
                    <a:pt x="0" y="556"/>
                    <a:pt x="4" y="563"/>
                  </a:cubicBezTo>
                  <a:cubicBezTo>
                    <a:pt x="88" y="732"/>
                    <a:pt x="278" y="824"/>
                    <a:pt x="464" y="824"/>
                  </a:cubicBezTo>
                  <a:cubicBezTo>
                    <a:pt x="546" y="824"/>
                    <a:pt x="628" y="807"/>
                    <a:pt x="700" y="770"/>
                  </a:cubicBezTo>
                  <a:cubicBezTo>
                    <a:pt x="975" y="630"/>
                    <a:pt x="1059" y="279"/>
                    <a:pt x="942" y="7"/>
                  </a:cubicBezTo>
                  <a:cubicBezTo>
                    <a:pt x="939" y="3"/>
                    <a:pt x="936" y="1"/>
                    <a:pt x="932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1;p40">
              <a:extLst>
                <a:ext uri="{FF2B5EF4-FFF2-40B4-BE49-F238E27FC236}">
                  <a16:creationId xmlns:a16="http://schemas.microsoft.com/office/drawing/2014/main" id="{5BDB04A1-B686-1236-52BB-DF78602C7506}"/>
                </a:ext>
              </a:extLst>
            </p:cNvPr>
            <p:cNvSpPr/>
            <p:nvPr/>
          </p:nvSpPr>
          <p:spPr>
            <a:xfrm>
              <a:off x="3909477" y="-367306"/>
              <a:ext cx="28265" cy="32603"/>
            </a:xfrm>
            <a:custGeom>
              <a:avLst/>
              <a:gdLst/>
              <a:ahLst/>
              <a:cxnLst/>
              <a:rect l="l" t="t" r="r" b="b"/>
              <a:pathLst>
                <a:path w="593" h="684" extrusionOk="0">
                  <a:moveTo>
                    <a:pt x="375" y="1"/>
                  </a:moveTo>
                  <a:cubicBezTo>
                    <a:pt x="367" y="1"/>
                    <a:pt x="360" y="13"/>
                    <a:pt x="367" y="21"/>
                  </a:cubicBezTo>
                  <a:cubicBezTo>
                    <a:pt x="481" y="140"/>
                    <a:pt x="536" y="325"/>
                    <a:pt x="449" y="477"/>
                  </a:cubicBezTo>
                  <a:cubicBezTo>
                    <a:pt x="379" y="599"/>
                    <a:pt x="256" y="646"/>
                    <a:pt x="128" y="646"/>
                  </a:cubicBezTo>
                  <a:cubicBezTo>
                    <a:pt x="89" y="646"/>
                    <a:pt x="48" y="641"/>
                    <a:pt x="9" y="633"/>
                  </a:cubicBezTo>
                  <a:cubicBezTo>
                    <a:pt x="9" y="633"/>
                    <a:pt x="8" y="633"/>
                    <a:pt x="8" y="633"/>
                  </a:cubicBezTo>
                  <a:cubicBezTo>
                    <a:pt x="2" y="633"/>
                    <a:pt x="0" y="640"/>
                    <a:pt x="5" y="644"/>
                  </a:cubicBezTo>
                  <a:cubicBezTo>
                    <a:pt x="54" y="671"/>
                    <a:pt x="108" y="684"/>
                    <a:pt x="163" y="684"/>
                  </a:cubicBezTo>
                  <a:cubicBezTo>
                    <a:pt x="293" y="684"/>
                    <a:pt x="426" y="613"/>
                    <a:pt x="492" y="501"/>
                  </a:cubicBezTo>
                  <a:cubicBezTo>
                    <a:pt x="592" y="335"/>
                    <a:pt x="539" y="111"/>
                    <a:pt x="381" y="3"/>
                  </a:cubicBezTo>
                  <a:cubicBezTo>
                    <a:pt x="379" y="1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2;p40">
              <a:extLst>
                <a:ext uri="{FF2B5EF4-FFF2-40B4-BE49-F238E27FC236}">
                  <a16:creationId xmlns:a16="http://schemas.microsoft.com/office/drawing/2014/main" id="{39D0007C-C64B-5CB7-E36F-4510E898806F}"/>
                </a:ext>
              </a:extLst>
            </p:cNvPr>
            <p:cNvSpPr/>
            <p:nvPr/>
          </p:nvSpPr>
          <p:spPr>
            <a:xfrm>
              <a:off x="3911002" y="-379699"/>
              <a:ext cx="35749" cy="49190"/>
            </a:xfrm>
            <a:custGeom>
              <a:avLst/>
              <a:gdLst/>
              <a:ahLst/>
              <a:cxnLst/>
              <a:rect l="l" t="t" r="r" b="b"/>
              <a:pathLst>
                <a:path w="750" h="1032" extrusionOk="0">
                  <a:moveTo>
                    <a:pt x="146" y="0"/>
                  </a:moveTo>
                  <a:cubicBezTo>
                    <a:pt x="99" y="0"/>
                    <a:pt x="52" y="8"/>
                    <a:pt x="7" y="23"/>
                  </a:cubicBezTo>
                  <a:cubicBezTo>
                    <a:pt x="1" y="25"/>
                    <a:pt x="1" y="36"/>
                    <a:pt x="8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35" y="32"/>
                    <a:pt x="60" y="30"/>
                    <a:pt x="85" y="30"/>
                  </a:cubicBezTo>
                  <a:cubicBezTo>
                    <a:pt x="311" y="30"/>
                    <a:pt x="532" y="175"/>
                    <a:pt x="605" y="397"/>
                  </a:cubicBezTo>
                  <a:cubicBezTo>
                    <a:pt x="692" y="663"/>
                    <a:pt x="551" y="876"/>
                    <a:pt x="329" y="1003"/>
                  </a:cubicBezTo>
                  <a:cubicBezTo>
                    <a:pt x="315" y="1012"/>
                    <a:pt x="323" y="1031"/>
                    <a:pt x="337" y="1031"/>
                  </a:cubicBezTo>
                  <a:cubicBezTo>
                    <a:pt x="338" y="1031"/>
                    <a:pt x="340" y="1031"/>
                    <a:pt x="342" y="1030"/>
                  </a:cubicBezTo>
                  <a:cubicBezTo>
                    <a:pt x="606" y="950"/>
                    <a:pt x="750" y="642"/>
                    <a:pt x="663" y="380"/>
                  </a:cubicBezTo>
                  <a:cubicBezTo>
                    <a:pt x="591" y="167"/>
                    <a:pt x="370" y="0"/>
                    <a:pt x="1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3;p40">
              <a:extLst>
                <a:ext uri="{FF2B5EF4-FFF2-40B4-BE49-F238E27FC236}">
                  <a16:creationId xmlns:a16="http://schemas.microsoft.com/office/drawing/2014/main" id="{842DEF79-9932-580D-DEE2-256846685F0C}"/>
                </a:ext>
              </a:extLst>
            </p:cNvPr>
            <p:cNvSpPr/>
            <p:nvPr/>
          </p:nvSpPr>
          <p:spPr>
            <a:xfrm>
              <a:off x="3628682" y="-402387"/>
              <a:ext cx="86131" cy="24833"/>
            </a:xfrm>
            <a:custGeom>
              <a:avLst/>
              <a:gdLst/>
              <a:ahLst/>
              <a:cxnLst/>
              <a:rect l="l" t="t" r="r" b="b"/>
              <a:pathLst>
                <a:path w="1807" h="521" extrusionOk="0">
                  <a:moveTo>
                    <a:pt x="8" y="0"/>
                  </a:moveTo>
                  <a:cubicBezTo>
                    <a:pt x="2" y="0"/>
                    <a:pt x="0" y="12"/>
                    <a:pt x="8" y="13"/>
                  </a:cubicBezTo>
                  <a:cubicBezTo>
                    <a:pt x="570" y="228"/>
                    <a:pt x="1158" y="462"/>
                    <a:pt x="1761" y="520"/>
                  </a:cubicBezTo>
                  <a:cubicBezTo>
                    <a:pt x="1762" y="520"/>
                    <a:pt x="1764" y="520"/>
                    <a:pt x="1765" y="520"/>
                  </a:cubicBezTo>
                  <a:cubicBezTo>
                    <a:pt x="1805" y="520"/>
                    <a:pt x="1807" y="456"/>
                    <a:pt x="1768" y="446"/>
                  </a:cubicBezTo>
                  <a:cubicBezTo>
                    <a:pt x="1186" y="279"/>
                    <a:pt x="589" y="191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4;p40">
              <a:extLst>
                <a:ext uri="{FF2B5EF4-FFF2-40B4-BE49-F238E27FC236}">
                  <a16:creationId xmlns:a16="http://schemas.microsoft.com/office/drawing/2014/main" id="{1C5AC64B-CF60-124F-1026-6B511C45A192}"/>
                </a:ext>
              </a:extLst>
            </p:cNvPr>
            <p:cNvSpPr/>
            <p:nvPr/>
          </p:nvSpPr>
          <p:spPr>
            <a:xfrm>
              <a:off x="3664240" y="-534515"/>
              <a:ext cx="58485" cy="36225"/>
            </a:xfrm>
            <a:custGeom>
              <a:avLst/>
              <a:gdLst/>
              <a:ahLst/>
              <a:cxnLst/>
              <a:rect l="l" t="t" r="r" b="b"/>
              <a:pathLst>
                <a:path w="1227" h="760" extrusionOk="0">
                  <a:moveTo>
                    <a:pt x="139" y="0"/>
                  </a:moveTo>
                  <a:cubicBezTo>
                    <a:pt x="102" y="0"/>
                    <a:pt x="66" y="28"/>
                    <a:pt x="57" y="67"/>
                  </a:cubicBezTo>
                  <a:cubicBezTo>
                    <a:pt x="54" y="75"/>
                    <a:pt x="1" y="309"/>
                    <a:pt x="132" y="505"/>
                  </a:cubicBezTo>
                  <a:cubicBezTo>
                    <a:pt x="215" y="634"/>
                    <a:pt x="355" y="715"/>
                    <a:pt x="543" y="748"/>
                  </a:cubicBezTo>
                  <a:cubicBezTo>
                    <a:pt x="587" y="756"/>
                    <a:pt x="630" y="760"/>
                    <a:pt x="672" y="760"/>
                  </a:cubicBezTo>
                  <a:cubicBezTo>
                    <a:pt x="790" y="760"/>
                    <a:pt x="895" y="728"/>
                    <a:pt x="981" y="666"/>
                  </a:cubicBezTo>
                  <a:cubicBezTo>
                    <a:pt x="1176" y="528"/>
                    <a:pt x="1218" y="291"/>
                    <a:pt x="1219" y="280"/>
                  </a:cubicBezTo>
                  <a:cubicBezTo>
                    <a:pt x="1227" y="235"/>
                    <a:pt x="1195" y="190"/>
                    <a:pt x="1150" y="183"/>
                  </a:cubicBezTo>
                  <a:cubicBezTo>
                    <a:pt x="1145" y="182"/>
                    <a:pt x="1140" y="182"/>
                    <a:pt x="1135" y="182"/>
                  </a:cubicBezTo>
                  <a:cubicBezTo>
                    <a:pt x="1095" y="182"/>
                    <a:pt x="1058" y="211"/>
                    <a:pt x="1052" y="252"/>
                  </a:cubicBezTo>
                  <a:cubicBezTo>
                    <a:pt x="1044" y="289"/>
                    <a:pt x="982" y="590"/>
                    <a:pt x="669" y="590"/>
                  </a:cubicBezTo>
                  <a:cubicBezTo>
                    <a:pt x="639" y="590"/>
                    <a:pt x="606" y="587"/>
                    <a:pt x="571" y="581"/>
                  </a:cubicBezTo>
                  <a:cubicBezTo>
                    <a:pt x="431" y="557"/>
                    <a:pt x="331" y="500"/>
                    <a:pt x="274" y="414"/>
                  </a:cubicBezTo>
                  <a:cubicBezTo>
                    <a:pt x="185" y="279"/>
                    <a:pt x="221" y="111"/>
                    <a:pt x="222" y="106"/>
                  </a:cubicBezTo>
                  <a:cubicBezTo>
                    <a:pt x="234" y="59"/>
                    <a:pt x="205" y="14"/>
                    <a:pt x="159" y="3"/>
                  </a:cubicBezTo>
                  <a:cubicBezTo>
                    <a:pt x="152" y="1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5;p40">
              <a:extLst>
                <a:ext uri="{FF2B5EF4-FFF2-40B4-BE49-F238E27FC236}">
                  <a16:creationId xmlns:a16="http://schemas.microsoft.com/office/drawing/2014/main" id="{E20B42F1-C0C8-080F-B545-F2C3B00C126F}"/>
                </a:ext>
              </a:extLst>
            </p:cNvPr>
            <p:cNvSpPr/>
            <p:nvPr/>
          </p:nvSpPr>
          <p:spPr>
            <a:xfrm>
              <a:off x="3587070" y="-551150"/>
              <a:ext cx="57770" cy="52527"/>
            </a:xfrm>
            <a:custGeom>
              <a:avLst/>
              <a:gdLst/>
              <a:ahLst/>
              <a:cxnLst/>
              <a:rect l="l" t="t" r="r" b="b"/>
              <a:pathLst>
                <a:path w="1212" h="1102" extrusionOk="0">
                  <a:moveTo>
                    <a:pt x="605" y="1"/>
                  </a:moveTo>
                  <a:cubicBezTo>
                    <a:pt x="356" y="1"/>
                    <a:pt x="129" y="172"/>
                    <a:pt x="70" y="424"/>
                  </a:cubicBezTo>
                  <a:cubicBezTo>
                    <a:pt x="0" y="720"/>
                    <a:pt x="183" y="1018"/>
                    <a:pt x="479" y="1087"/>
                  </a:cubicBezTo>
                  <a:cubicBezTo>
                    <a:pt x="521" y="1097"/>
                    <a:pt x="564" y="1102"/>
                    <a:pt x="606" y="1102"/>
                  </a:cubicBezTo>
                  <a:cubicBezTo>
                    <a:pt x="856" y="1102"/>
                    <a:pt x="1081" y="931"/>
                    <a:pt x="1141" y="679"/>
                  </a:cubicBezTo>
                  <a:cubicBezTo>
                    <a:pt x="1211" y="382"/>
                    <a:pt x="1028" y="85"/>
                    <a:pt x="733" y="16"/>
                  </a:cubicBezTo>
                  <a:cubicBezTo>
                    <a:pt x="690" y="6"/>
                    <a:pt x="648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6;p40">
              <a:extLst>
                <a:ext uri="{FF2B5EF4-FFF2-40B4-BE49-F238E27FC236}">
                  <a16:creationId xmlns:a16="http://schemas.microsoft.com/office/drawing/2014/main" id="{D9B2E1ED-A695-D253-78FA-AB99778CE165}"/>
                </a:ext>
              </a:extLst>
            </p:cNvPr>
            <p:cNvSpPr/>
            <p:nvPr/>
          </p:nvSpPr>
          <p:spPr>
            <a:xfrm>
              <a:off x="3735595" y="-515973"/>
              <a:ext cx="57722" cy="52527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605" y="1"/>
                  </a:moveTo>
                  <a:cubicBezTo>
                    <a:pt x="356" y="1"/>
                    <a:pt x="131" y="172"/>
                    <a:pt x="70" y="424"/>
                  </a:cubicBezTo>
                  <a:cubicBezTo>
                    <a:pt x="1" y="722"/>
                    <a:pt x="184" y="1018"/>
                    <a:pt x="478" y="1087"/>
                  </a:cubicBezTo>
                  <a:cubicBezTo>
                    <a:pt x="521" y="1097"/>
                    <a:pt x="563" y="1102"/>
                    <a:pt x="606" y="1102"/>
                  </a:cubicBezTo>
                  <a:cubicBezTo>
                    <a:pt x="855" y="1102"/>
                    <a:pt x="1080" y="931"/>
                    <a:pt x="1141" y="679"/>
                  </a:cubicBezTo>
                  <a:cubicBezTo>
                    <a:pt x="1211" y="382"/>
                    <a:pt x="1028" y="87"/>
                    <a:pt x="732" y="16"/>
                  </a:cubicBezTo>
                  <a:cubicBezTo>
                    <a:pt x="690" y="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7;p40">
              <a:extLst>
                <a:ext uri="{FF2B5EF4-FFF2-40B4-BE49-F238E27FC236}">
                  <a16:creationId xmlns:a16="http://schemas.microsoft.com/office/drawing/2014/main" id="{7E1C0C3B-BBF9-288A-9697-C13C9AE37760}"/>
                </a:ext>
              </a:extLst>
            </p:cNvPr>
            <p:cNvSpPr/>
            <p:nvPr/>
          </p:nvSpPr>
          <p:spPr>
            <a:xfrm>
              <a:off x="3730876" y="-552913"/>
              <a:ext cx="45711" cy="29600"/>
            </a:xfrm>
            <a:custGeom>
              <a:avLst/>
              <a:gdLst/>
              <a:ahLst/>
              <a:cxnLst/>
              <a:rect l="l" t="t" r="r" b="b"/>
              <a:pathLst>
                <a:path w="959" h="621" extrusionOk="0">
                  <a:moveTo>
                    <a:pt x="454" y="1"/>
                  </a:moveTo>
                  <a:cubicBezTo>
                    <a:pt x="322" y="1"/>
                    <a:pt x="205" y="65"/>
                    <a:pt x="119" y="188"/>
                  </a:cubicBezTo>
                  <a:cubicBezTo>
                    <a:pt x="42" y="297"/>
                    <a:pt x="14" y="414"/>
                    <a:pt x="12" y="419"/>
                  </a:cubicBezTo>
                  <a:cubicBezTo>
                    <a:pt x="0" y="465"/>
                    <a:pt x="30" y="511"/>
                    <a:pt x="75" y="522"/>
                  </a:cubicBezTo>
                  <a:cubicBezTo>
                    <a:pt x="81" y="524"/>
                    <a:pt x="88" y="524"/>
                    <a:pt x="95" y="524"/>
                  </a:cubicBezTo>
                  <a:cubicBezTo>
                    <a:pt x="133" y="524"/>
                    <a:pt x="168" y="498"/>
                    <a:pt x="177" y="459"/>
                  </a:cubicBezTo>
                  <a:cubicBezTo>
                    <a:pt x="177" y="458"/>
                    <a:pt x="200" y="366"/>
                    <a:pt x="257" y="286"/>
                  </a:cubicBezTo>
                  <a:cubicBezTo>
                    <a:pt x="312" y="209"/>
                    <a:pt x="376" y="171"/>
                    <a:pt x="454" y="171"/>
                  </a:cubicBezTo>
                  <a:cubicBezTo>
                    <a:pt x="474" y="171"/>
                    <a:pt x="495" y="174"/>
                    <a:pt x="516" y="179"/>
                  </a:cubicBezTo>
                  <a:cubicBezTo>
                    <a:pt x="783" y="243"/>
                    <a:pt x="783" y="522"/>
                    <a:pt x="783" y="533"/>
                  </a:cubicBezTo>
                  <a:cubicBezTo>
                    <a:pt x="783" y="581"/>
                    <a:pt x="819" y="618"/>
                    <a:pt x="867" y="620"/>
                  </a:cubicBezTo>
                  <a:lnTo>
                    <a:pt x="868" y="620"/>
                  </a:lnTo>
                  <a:cubicBezTo>
                    <a:pt x="914" y="620"/>
                    <a:pt x="952" y="584"/>
                    <a:pt x="956" y="537"/>
                  </a:cubicBezTo>
                  <a:cubicBezTo>
                    <a:pt x="958" y="388"/>
                    <a:pt x="880" y="88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8;p40">
              <a:extLst>
                <a:ext uri="{FF2B5EF4-FFF2-40B4-BE49-F238E27FC236}">
                  <a16:creationId xmlns:a16="http://schemas.microsoft.com/office/drawing/2014/main" id="{A8C12C78-DBF2-C8E2-F7FD-E0512D7E35E0}"/>
                </a:ext>
              </a:extLst>
            </p:cNvPr>
            <p:cNvSpPr/>
            <p:nvPr/>
          </p:nvSpPr>
          <p:spPr>
            <a:xfrm>
              <a:off x="3625250" y="-577937"/>
              <a:ext cx="45663" cy="29552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454" y="1"/>
                  </a:moveTo>
                  <a:cubicBezTo>
                    <a:pt x="322" y="1"/>
                    <a:pt x="204" y="64"/>
                    <a:pt x="117" y="188"/>
                  </a:cubicBezTo>
                  <a:cubicBezTo>
                    <a:pt x="42" y="297"/>
                    <a:pt x="13" y="415"/>
                    <a:pt x="12" y="420"/>
                  </a:cubicBezTo>
                  <a:cubicBezTo>
                    <a:pt x="0" y="466"/>
                    <a:pt x="28" y="512"/>
                    <a:pt x="74" y="522"/>
                  </a:cubicBezTo>
                  <a:cubicBezTo>
                    <a:pt x="81" y="524"/>
                    <a:pt x="87" y="525"/>
                    <a:pt x="93" y="525"/>
                  </a:cubicBezTo>
                  <a:cubicBezTo>
                    <a:pt x="131" y="525"/>
                    <a:pt x="167" y="498"/>
                    <a:pt x="176" y="460"/>
                  </a:cubicBezTo>
                  <a:cubicBezTo>
                    <a:pt x="176" y="458"/>
                    <a:pt x="200" y="366"/>
                    <a:pt x="257" y="287"/>
                  </a:cubicBezTo>
                  <a:cubicBezTo>
                    <a:pt x="311" y="210"/>
                    <a:pt x="375" y="171"/>
                    <a:pt x="452" y="171"/>
                  </a:cubicBezTo>
                  <a:cubicBezTo>
                    <a:pt x="472" y="171"/>
                    <a:pt x="493" y="174"/>
                    <a:pt x="515" y="179"/>
                  </a:cubicBezTo>
                  <a:cubicBezTo>
                    <a:pt x="782" y="243"/>
                    <a:pt x="782" y="522"/>
                    <a:pt x="782" y="534"/>
                  </a:cubicBezTo>
                  <a:cubicBezTo>
                    <a:pt x="782" y="581"/>
                    <a:pt x="819" y="619"/>
                    <a:pt x="866" y="620"/>
                  </a:cubicBezTo>
                  <a:lnTo>
                    <a:pt x="867" y="620"/>
                  </a:lnTo>
                  <a:cubicBezTo>
                    <a:pt x="914" y="620"/>
                    <a:pt x="953" y="583"/>
                    <a:pt x="955" y="536"/>
                  </a:cubicBezTo>
                  <a:cubicBezTo>
                    <a:pt x="958" y="388"/>
                    <a:pt x="879" y="89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Picture 6">
            <a:extLst>
              <a:ext uri="{FF2B5EF4-FFF2-40B4-BE49-F238E27FC236}">
                <a16:creationId xmlns:a16="http://schemas.microsoft.com/office/drawing/2014/main" id="{DC8B9555-7465-DF05-CBD2-606D8A97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727" y="301563"/>
            <a:ext cx="365148" cy="3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0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40"/>
          <p:cNvGrpSpPr/>
          <p:nvPr/>
        </p:nvGrpSpPr>
        <p:grpSpPr>
          <a:xfrm rot="-4196496">
            <a:off x="5008046" y="3306259"/>
            <a:ext cx="432303" cy="535243"/>
            <a:chOff x="454479" y="2550746"/>
            <a:chExt cx="94996" cy="117637"/>
          </a:xfrm>
        </p:grpSpPr>
        <p:sp>
          <p:nvSpPr>
            <p:cNvPr id="3176" name="Google Shape;3176;p40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5" name="Google Shape;3185;p40"/>
          <p:cNvSpPr txBox="1">
            <a:spLocks noGrp="1"/>
          </p:cNvSpPr>
          <p:nvPr>
            <p:ph type="subTitle" idx="1"/>
          </p:nvPr>
        </p:nvSpPr>
        <p:spPr>
          <a:xfrm>
            <a:off x="449395" y="1688891"/>
            <a:ext cx="5201100" cy="12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 E M O </a:t>
            </a:r>
            <a:endParaRPr sz="9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3186" name="Google Shape;3186;p40"/>
          <p:cNvCxnSpPr>
            <a:cxnSpLocks/>
          </p:cNvCxnSpPr>
          <p:nvPr/>
        </p:nvCxnSpPr>
        <p:spPr>
          <a:xfrm>
            <a:off x="1145470" y="2989879"/>
            <a:ext cx="38089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87" name="Google Shape;3187;p40"/>
          <p:cNvGrpSpPr/>
          <p:nvPr/>
        </p:nvGrpSpPr>
        <p:grpSpPr>
          <a:xfrm rot="826367" flipH="1">
            <a:off x="1492656" y="4258296"/>
            <a:ext cx="672277" cy="501136"/>
            <a:chOff x="4403906" y="678417"/>
            <a:chExt cx="315495" cy="235179"/>
          </a:xfrm>
        </p:grpSpPr>
        <p:sp>
          <p:nvSpPr>
            <p:cNvPr id="3188" name="Google Shape;3188;p40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0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0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0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0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0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2" name="Google Shape;3202;p40"/>
          <p:cNvGrpSpPr/>
          <p:nvPr/>
        </p:nvGrpSpPr>
        <p:grpSpPr>
          <a:xfrm rot="-597751">
            <a:off x="5673522" y="3585062"/>
            <a:ext cx="2263211" cy="2191739"/>
            <a:chOff x="2466160" y="5890180"/>
            <a:chExt cx="446764" cy="432655"/>
          </a:xfrm>
        </p:grpSpPr>
        <p:sp>
          <p:nvSpPr>
            <p:cNvPr id="3203" name="Google Shape;3203;p40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0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0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0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0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0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0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0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0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0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0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0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7" name="Google Shape;3217;p40"/>
          <p:cNvGrpSpPr/>
          <p:nvPr/>
        </p:nvGrpSpPr>
        <p:grpSpPr>
          <a:xfrm>
            <a:off x="5816326" y="382660"/>
            <a:ext cx="1510223" cy="947058"/>
            <a:chOff x="3412760" y="-653963"/>
            <a:chExt cx="585040" cy="366878"/>
          </a:xfrm>
        </p:grpSpPr>
        <p:sp>
          <p:nvSpPr>
            <p:cNvPr id="3218" name="Google Shape;3218;p40"/>
            <p:cNvSpPr/>
            <p:nvPr/>
          </p:nvSpPr>
          <p:spPr>
            <a:xfrm>
              <a:off x="3414571" y="-540044"/>
              <a:ext cx="581132" cy="252958"/>
            </a:xfrm>
            <a:custGeom>
              <a:avLst/>
              <a:gdLst/>
              <a:ahLst/>
              <a:cxnLst/>
              <a:rect l="l" t="t" r="r" b="b"/>
              <a:pathLst>
                <a:path w="12192" h="5307" extrusionOk="0">
                  <a:moveTo>
                    <a:pt x="3393" y="0"/>
                  </a:moveTo>
                  <a:cubicBezTo>
                    <a:pt x="1110" y="0"/>
                    <a:pt x="124" y="795"/>
                    <a:pt x="124" y="795"/>
                  </a:cubicBezTo>
                  <a:cubicBezTo>
                    <a:pt x="124" y="795"/>
                    <a:pt x="0" y="3363"/>
                    <a:pt x="4807" y="4842"/>
                  </a:cubicBezTo>
                  <a:cubicBezTo>
                    <a:pt x="5896" y="5177"/>
                    <a:pt x="6870" y="5306"/>
                    <a:pt x="7725" y="5306"/>
                  </a:cubicBezTo>
                  <a:cubicBezTo>
                    <a:pt x="10649" y="5306"/>
                    <a:pt x="12192" y="3795"/>
                    <a:pt x="12192" y="3795"/>
                  </a:cubicBezTo>
                  <a:cubicBezTo>
                    <a:pt x="12192" y="3795"/>
                    <a:pt x="10801" y="1440"/>
                    <a:pt x="6375" y="383"/>
                  </a:cubicBezTo>
                  <a:cubicBezTo>
                    <a:pt x="5203" y="103"/>
                    <a:pt x="4214" y="0"/>
                    <a:pt x="3393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0"/>
            <p:cNvSpPr/>
            <p:nvPr/>
          </p:nvSpPr>
          <p:spPr>
            <a:xfrm>
              <a:off x="3553657" y="-650579"/>
              <a:ext cx="350147" cy="221261"/>
            </a:xfrm>
            <a:custGeom>
              <a:avLst/>
              <a:gdLst/>
              <a:ahLst/>
              <a:cxnLst/>
              <a:rect l="l" t="t" r="r" b="b"/>
              <a:pathLst>
                <a:path w="7346" h="4642" extrusionOk="0">
                  <a:moveTo>
                    <a:pt x="3290" y="1"/>
                  </a:moveTo>
                  <a:cubicBezTo>
                    <a:pt x="565" y="1"/>
                    <a:pt x="1" y="3058"/>
                    <a:pt x="1" y="3058"/>
                  </a:cubicBezTo>
                  <a:cubicBezTo>
                    <a:pt x="1" y="3058"/>
                    <a:pt x="651" y="3860"/>
                    <a:pt x="2796" y="4368"/>
                  </a:cubicBezTo>
                  <a:cubicBezTo>
                    <a:pt x="3664" y="4574"/>
                    <a:pt x="4335" y="4641"/>
                    <a:pt x="4842" y="4641"/>
                  </a:cubicBezTo>
                  <a:cubicBezTo>
                    <a:pt x="5802" y="4641"/>
                    <a:pt x="6173" y="4400"/>
                    <a:pt x="6173" y="4400"/>
                  </a:cubicBezTo>
                  <a:cubicBezTo>
                    <a:pt x="6173" y="4400"/>
                    <a:pt x="7346" y="652"/>
                    <a:pt x="4004" y="66"/>
                  </a:cubicBezTo>
                  <a:cubicBezTo>
                    <a:pt x="3751" y="21"/>
                    <a:pt x="3513" y="1"/>
                    <a:pt x="3290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0"/>
            <p:cNvSpPr/>
            <p:nvPr/>
          </p:nvSpPr>
          <p:spPr>
            <a:xfrm>
              <a:off x="3414571" y="-504724"/>
              <a:ext cx="571885" cy="217638"/>
            </a:xfrm>
            <a:custGeom>
              <a:avLst/>
              <a:gdLst/>
              <a:ahLst/>
              <a:cxnLst/>
              <a:rect l="l" t="t" r="r" b="b"/>
              <a:pathLst>
                <a:path w="11998" h="4566" extrusionOk="0">
                  <a:moveTo>
                    <a:pt x="197" y="1"/>
                  </a:moveTo>
                  <a:cubicBezTo>
                    <a:pt x="149" y="34"/>
                    <a:pt x="124" y="53"/>
                    <a:pt x="124" y="53"/>
                  </a:cubicBezTo>
                  <a:cubicBezTo>
                    <a:pt x="124" y="53"/>
                    <a:pt x="0" y="2624"/>
                    <a:pt x="4807" y="4101"/>
                  </a:cubicBezTo>
                  <a:cubicBezTo>
                    <a:pt x="5896" y="4436"/>
                    <a:pt x="6869" y="4565"/>
                    <a:pt x="7725" y="4565"/>
                  </a:cubicBezTo>
                  <a:cubicBezTo>
                    <a:pt x="10047" y="4565"/>
                    <a:pt x="11498" y="3612"/>
                    <a:pt x="11997" y="3220"/>
                  </a:cubicBezTo>
                  <a:lnTo>
                    <a:pt x="11997" y="3220"/>
                  </a:lnTo>
                  <a:cubicBezTo>
                    <a:pt x="11857" y="3232"/>
                    <a:pt x="11607" y="3243"/>
                    <a:pt x="11266" y="3243"/>
                  </a:cubicBezTo>
                  <a:cubicBezTo>
                    <a:pt x="10190" y="3243"/>
                    <a:pt x="8202" y="3127"/>
                    <a:pt x="5850" y="2525"/>
                  </a:cubicBezTo>
                  <a:cubicBezTo>
                    <a:pt x="2228" y="1596"/>
                    <a:pt x="655" y="470"/>
                    <a:pt x="197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0"/>
            <p:cNvSpPr/>
            <p:nvPr/>
          </p:nvSpPr>
          <p:spPr>
            <a:xfrm>
              <a:off x="3448270" y="-502770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8" y="53"/>
                    <a:pt x="212" y="159"/>
                  </a:cubicBezTo>
                  <a:cubicBezTo>
                    <a:pt x="1" y="370"/>
                    <a:pt x="1" y="714"/>
                    <a:pt x="212" y="925"/>
                  </a:cubicBezTo>
                  <a:cubicBezTo>
                    <a:pt x="318" y="1031"/>
                    <a:pt x="457" y="1084"/>
                    <a:pt x="596" y="1084"/>
                  </a:cubicBezTo>
                  <a:cubicBezTo>
                    <a:pt x="734" y="1084"/>
                    <a:pt x="873" y="1031"/>
                    <a:pt x="979" y="925"/>
                  </a:cubicBezTo>
                  <a:cubicBezTo>
                    <a:pt x="1190" y="714"/>
                    <a:pt x="1190" y="370"/>
                    <a:pt x="979" y="159"/>
                  </a:cubicBezTo>
                  <a:cubicBezTo>
                    <a:pt x="873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0"/>
            <p:cNvSpPr/>
            <p:nvPr/>
          </p:nvSpPr>
          <p:spPr>
            <a:xfrm>
              <a:off x="3456659" y="-495191"/>
              <a:ext cx="40182" cy="36511"/>
            </a:xfrm>
            <a:custGeom>
              <a:avLst/>
              <a:gdLst/>
              <a:ahLst/>
              <a:cxnLst/>
              <a:rect l="l" t="t" r="r" b="b"/>
              <a:pathLst>
                <a:path w="843" h="766" extrusionOk="0">
                  <a:moveTo>
                    <a:pt x="421" y="1"/>
                  </a:moveTo>
                  <a:cubicBezTo>
                    <a:pt x="248" y="1"/>
                    <a:pt x="91" y="119"/>
                    <a:pt x="49" y="295"/>
                  </a:cubicBezTo>
                  <a:cubicBezTo>
                    <a:pt x="1" y="500"/>
                    <a:pt x="127" y="707"/>
                    <a:pt x="334" y="756"/>
                  </a:cubicBezTo>
                  <a:cubicBezTo>
                    <a:pt x="363" y="762"/>
                    <a:pt x="393" y="766"/>
                    <a:pt x="421" y="766"/>
                  </a:cubicBezTo>
                  <a:cubicBezTo>
                    <a:pt x="595" y="766"/>
                    <a:pt x="751" y="648"/>
                    <a:pt x="794" y="472"/>
                  </a:cubicBezTo>
                  <a:cubicBezTo>
                    <a:pt x="842" y="266"/>
                    <a:pt x="716" y="59"/>
                    <a:pt x="510" y="11"/>
                  </a:cubicBezTo>
                  <a:cubicBezTo>
                    <a:pt x="480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0"/>
            <p:cNvSpPr/>
            <p:nvPr/>
          </p:nvSpPr>
          <p:spPr>
            <a:xfrm>
              <a:off x="3563619" y="-437612"/>
              <a:ext cx="56817" cy="51717"/>
            </a:xfrm>
            <a:custGeom>
              <a:avLst/>
              <a:gdLst/>
              <a:ahLst/>
              <a:cxnLst/>
              <a:rect l="l" t="t" r="r" b="b"/>
              <a:pathLst>
                <a:path w="1192" h="1085" extrusionOk="0">
                  <a:moveTo>
                    <a:pt x="596" y="1"/>
                  </a:moveTo>
                  <a:cubicBezTo>
                    <a:pt x="351" y="1"/>
                    <a:pt x="128" y="169"/>
                    <a:pt x="69" y="417"/>
                  </a:cubicBezTo>
                  <a:cubicBezTo>
                    <a:pt x="0" y="707"/>
                    <a:pt x="180" y="1000"/>
                    <a:pt x="471" y="1070"/>
                  </a:cubicBezTo>
                  <a:cubicBezTo>
                    <a:pt x="513" y="1080"/>
                    <a:pt x="555" y="1084"/>
                    <a:pt x="597" y="1084"/>
                  </a:cubicBezTo>
                  <a:cubicBezTo>
                    <a:pt x="841" y="1084"/>
                    <a:pt x="1063" y="917"/>
                    <a:pt x="1122" y="668"/>
                  </a:cubicBezTo>
                  <a:cubicBezTo>
                    <a:pt x="1192" y="377"/>
                    <a:pt x="1011" y="86"/>
                    <a:pt x="720" y="15"/>
                  </a:cubicBezTo>
                  <a:cubicBezTo>
                    <a:pt x="679" y="6"/>
                    <a:pt x="63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0"/>
            <p:cNvSpPr/>
            <p:nvPr/>
          </p:nvSpPr>
          <p:spPr>
            <a:xfrm>
              <a:off x="3571961" y="-429985"/>
              <a:ext cx="40134" cy="36511"/>
            </a:xfrm>
            <a:custGeom>
              <a:avLst/>
              <a:gdLst/>
              <a:ahLst/>
              <a:cxnLst/>
              <a:rect l="l" t="t" r="r" b="b"/>
              <a:pathLst>
                <a:path w="842" h="766" extrusionOk="0">
                  <a:moveTo>
                    <a:pt x="421" y="0"/>
                  </a:moveTo>
                  <a:cubicBezTo>
                    <a:pt x="248" y="0"/>
                    <a:pt x="90" y="118"/>
                    <a:pt x="48" y="294"/>
                  </a:cubicBezTo>
                  <a:cubicBezTo>
                    <a:pt x="0" y="499"/>
                    <a:pt x="127" y="707"/>
                    <a:pt x="333" y="755"/>
                  </a:cubicBezTo>
                  <a:cubicBezTo>
                    <a:pt x="363" y="762"/>
                    <a:pt x="393" y="766"/>
                    <a:pt x="423" y="766"/>
                  </a:cubicBezTo>
                  <a:cubicBezTo>
                    <a:pt x="595" y="766"/>
                    <a:pt x="752" y="646"/>
                    <a:pt x="794" y="471"/>
                  </a:cubicBezTo>
                  <a:cubicBezTo>
                    <a:pt x="842" y="266"/>
                    <a:pt x="715" y="59"/>
                    <a:pt x="509" y="10"/>
                  </a:cubicBezTo>
                  <a:cubicBezTo>
                    <a:pt x="479" y="4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0"/>
            <p:cNvSpPr/>
            <p:nvPr/>
          </p:nvSpPr>
          <p:spPr>
            <a:xfrm>
              <a:off x="3730018" y="-390757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9" y="53"/>
                    <a:pt x="213" y="159"/>
                  </a:cubicBezTo>
                  <a:cubicBezTo>
                    <a:pt x="0" y="370"/>
                    <a:pt x="0" y="714"/>
                    <a:pt x="213" y="925"/>
                  </a:cubicBezTo>
                  <a:cubicBezTo>
                    <a:pt x="319" y="1031"/>
                    <a:pt x="457" y="1084"/>
                    <a:pt x="596" y="1084"/>
                  </a:cubicBezTo>
                  <a:cubicBezTo>
                    <a:pt x="734" y="1084"/>
                    <a:pt x="872" y="1031"/>
                    <a:pt x="978" y="925"/>
                  </a:cubicBezTo>
                  <a:cubicBezTo>
                    <a:pt x="1191" y="714"/>
                    <a:pt x="1191" y="370"/>
                    <a:pt x="978" y="159"/>
                  </a:cubicBezTo>
                  <a:cubicBezTo>
                    <a:pt x="872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0"/>
            <p:cNvSpPr/>
            <p:nvPr/>
          </p:nvSpPr>
          <p:spPr>
            <a:xfrm>
              <a:off x="3738359" y="-38322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0"/>
                  </a:moveTo>
                  <a:cubicBezTo>
                    <a:pt x="248" y="0"/>
                    <a:pt x="91" y="118"/>
                    <a:pt x="48" y="295"/>
                  </a:cubicBezTo>
                  <a:cubicBezTo>
                    <a:pt x="0" y="500"/>
                    <a:pt x="127" y="706"/>
                    <a:pt x="333" y="756"/>
                  </a:cubicBezTo>
                  <a:cubicBezTo>
                    <a:pt x="363" y="763"/>
                    <a:pt x="393" y="766"/>
                    <a:pt x="423" y="766"/>
                  </a:cubicBezTo>
                  <a:cubicBezTo>
                    <a:pt x="596" y="766"/>
                    <a:pt x="752" y="648"/>
                    <a:pt x="794" y="471"/>
                  </a:cubicBezTo>
                  <a:cubicBezTo>
                    <a:pt x="842" y="266"/>
                    <a:pt x="715" y="60"/>
                    <a:pt x="509" y="10"/>
                  </a:cubicBezTo>
                  <a:cubicBezTo>
                    <a:pt x="480" y="3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0"/>
            <p:cNvSpPr/>
            <p:nvPr/>
          </p:nvSpPr>
          <p:spPr>
            <a:xfrm>
              <a:off x="3888456" y="-379317"/>
              <a:ext cx="56817" cy="51669"/>
            </a:xfrm>
            <a:custGeom>
              <a:avLst/>
              <a:gdLst/>
              <a:ahLst/>
              <a:cxnLst/>
              <a:rect l="l" t="t" r="r" b="b"/>
              <a:pathLst>
                <a:path w="1192" h="1084" extrusionOk="0">
                  <a:moveTo>
                    <a:pt x="595" y="0"/>
                  </a:moveTo>
                  <a:cubicBezTo>
                    <a:pt x="351" y="0"/>
                    <a:pt x="128" y="168"/>
                    <a:pt x="69" y="417"/>
                  </a:cubicBezTo>
                  <a:cubicBezTo>
                    <a:pt x="0" y="707"/>
                    <a:pt x="180" y="999"/>
                    <a:pt x="471" y="1068"/>
                  </a:cubicBezTo>
                  <a:cubicBezTo>
                    <a:pt x="513" y="1078"/>
                    <a:pt x="555" y="1083"/>
                    <a:pt x="596" y="1083"/>
                  </a:cubicBezTo>
                  <a:cubicBezTo>
                    <a:pt x="841" y="1083"/>
                    <a:pt x="1063" y="915"/>
                    <a:pt x="1122" y="666"/>
                  </a:cubicBezTo>
                  <a:cubicBezTo>
                    <a:pt x="1192" y="376"/>
                    <a:pt x="1011" y="84"/>
                    <a:pt x="720" y="15"/>
                  </a:cubicBezTo>
                  <a:cubicBezTo>
                    <a:pt x="679" y="5"/>
                    <a:pt x="637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0"/>
            <p:cNvSpPr/>
            <p:nvPr/>
          </p:nvSpPr>
          <p:spPr>
            <a:xfrm>
              <a:off x="3896798" y="-37178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1"/>
                  </a:moveTo>
                  <a:cubicBezTo>
                    <a:pt x="247" y="1"/>
                    <a:pt x="89" y="119"/>
                    <a:pt x="48" y="296"/>
                  </a:cubicBezTo>
                  <a:cubicBezTo>
                    <a:pt x="0" y="501"/>
                    <a:pt x="127" y="707"/>
                    <a:pt x="332" y="756"/>
                  </a:cubicBezTo>
                  <a:cubicBezTo>
                    <a:pt x="361" y="763"/>
                    <a:pt x="391" y="767"/>
                    <a:pt x="420" y="767"/>
                  </a:cubicBezTo>
                  <a:cubicBezTo>
                    <a:pt x="594" y="767"/>
                    <a:pt x="751" y="648"/>
                    <a:pt x="792" y="472"/>
                  </a:cubicBezTo>
                  <a:cubicBezTo>
                    <a:pt x="842" y="267"/>
                    <a:pt x="714" y="60"/>
                    <a:pt x="509" y="11"/>
                  </a:cubicBezTo>
                  <a:cubicBezTo>
                    <a:pt x="479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3558805" y="-653963"/>
              <a:ext cx="325838" cy="226361"/>
            </a:xfrm>
            <a:custGeom>
              <a:avLst/>
              <a:gdLst/>
              <a:ahLst/>
              <a:cxnLst/>
              <a:rect l="l" t="t" r="r" b="b"/>
              <a:pathLst>
                <a:path w="6836" h="4749" extrusionOk="0">
                  <a:moveTo>
                    <a:pt x="3390" y="1"/>
                  </a:moveTo>
                  <a:cubicBezTo>
                    <a:pt x="2900" y="1"/>
                    <a:pt x="2405" y="108"/>
                    <a:pt x="1952" y="313"/>
                  </a:cubicBezTo>
                  <a:cubicBezTo>
                    <a:pt x="1945" y="316"/>
                    <a:pt x="1946" y="328"/>
                    <a:pt x="1954" y="328"/>
                  </a:cubicBezTo>
                  <a:cubicBezTo>
                    <a:pt x="1954" y="328"/>
                    <a:pt x="1955" y="328"/>
                    <a:pt x="1956" y="327"/>
                  </a:cubicBezTo>
                  <a:cubicBezTo>
                    <a:pt x="2387" y="190"/>
                    <a:pt x="2839" y="111"/>
                    <a:pt x="3285" y="111"/>
                  </a:cubicBezTo>
                  <a:cubicBezTo>
                    <a:pt x="4057" y="111"/>
                    <a:pt x="4809" y="349"/>
                    <a:pt x="5391" y="934"/>
                  </a:cubicBezTo>
                  <a:cubicBezTo>
                    <a:pt x="6313" y="1861"/>
                    <a:pt x="6290" y="3224"/>
                    <a:pt x="6049" y="4416"/>
                  </a:cubicBezTo>
                  <a:cubicBezTo>
                    <a:pt x="5629" y="4539"/>
                    <a:pt x="5202" y="4587"/>
                    <a:pt x="4773" y="4587"/>
                  </a:cubicBezTo>
                  <a:cubicBezTo>
                    <a:pt x="4155" y="4587"/>
                    <a:pt x="3533" y="4488"/>
                    <a:pt x="2924" y="4371"/>
                  </a:cubicBezTo>
                  <a:cubicBezTo>
                    <a:pt x="2441" y="4279"/>
                    <a:pt x="1956" y="4164"/>
                    <a:pt x="1491" y="4000"/>
                  </a:cubicBezTo>
                  <a:cubicBezTo>
                    <a:pt x="947" y="3808"/>
                    <a:pt x="497" y="3539"/>
                    <a:pt x="8" y="3244"/>
                  </a:cubicBezTo>
                  <a:cubicBezTo>
                    <a:pt x="7" y="3243"/>
                    <a:pt x="6" y="3243"/>
                    <a:pt x="5" y="3243"/>
                  </a:cubicBezTo>
                  <a:cubicBezTo>
                    <a:pt x="2" y="3243"/>
                    <a:pt x="1" y="3247"/>
                    <a:pt x="4" y="3250"/>
                  </a:cubicBezTo>
                  <a:cubicBezTo>
                    <a:pt x="784" y="3976"/>
                    <a:pt x="1945" y="4323"/>
                    <a:pt x="2964" y="4527"/>
                  </a:cubicBezTo>
                  <a:cubicBezTo>
                    <a:pt x="3550" y="4644"/>
                    <a:pt x="4166" y="4748"/>
                    <a:pt x="4775" y="4748"/>
                  </a:cubicBezTo>
                  <a:cubicBezTo>
                    <a:pt x="5235" y="4748"/>
                    <a:pt x="5692" y="4689"/>
                    <a:pt x="6127" y="4529"/>
                  </a:cubicBezTo>
                  <a:cubicBezTo>
                    <a:pt x="6148" y="4522"/>
                    <a:pt x="6159" y="4508"/>
                    <a:pt x="6166" y="4493"/>
                  </a:cubicBezTo>
                  <a:cubicBezTo>
                    <a:pt x="6173" y="4485"/>
                    <a:pt x="6176" y="4476"/>
                    <a:pt x="6179" y="4466"/>
                  </a:cubicBezTo>
                  <a:cubicBezTo>
                    <a:pt x="6225" y="4265"/>
                    <a:pt x="6262" y="4057"/>
                    <a:pt x="6289" y="3847"/>
                  </a:cubicBezTo>
                  <a:cubicBezTo>
                    <a:pt x="6448" y="3957"/>
                    <a:pt x="6644" y="4039"/>
                    <a:pt x="6818" y="4107"/>
                  </a:cubicBezTo>
                  <a:cubicBezTo>
                    <a:pt x="6819" y="4108"/>
                    <a:pt x="6821" y="4108"/>
                    <a:pt x="6822" y="4108"/>
                  </a:cubicBezTo>
                  <a:cubicBezTo>
                    <a:pt x="6830" y="4108"/>
                    <a:pt x="6835" y="4100"/>
                    <a:pt x="6828" y="4094"/>
                  </a:cubicBezTo>
                  <a:cubicBezTo>
                    <a:pt x="6670" y="3979"/>
                    <a:pt x="6487" y="3852"/>
                    <a:pt x="6300" y="3777"/>
                  </a:cubicBezTo>
                  <a:cubicBezTo>
                    <a:pt x="6426" y="2721"/>
                    <a:pt x="6283" y="1608"/>
                    <a:pt x="5494" y="830"/>
                  </a:cubicBezTo>
                  <a:cubicBezTo>
                    <a:pt x="4921" y="265"/>
                    <a:pt x="4161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3412760" y="-541283"/>
              <a:ext cx="209535" cy="224645"/>
            </a:xfrm>
            <a:custGeom>
              <a:avLst/>
              <a:gdLst/>
              <a:ahLst/>
              <a:cxnLst/>
              <a:rect l="l" t="t" r="r" b="b"/>
              <a:pathLst>
                <a:path w="4396" h="4713" extrusionOk="0">
                  <a:moveTo>
                    <a:pt x="2790" y="1"/>
                  </a:moveTo>
                  <a:cubicBezTo>
                    <a:pt x="1833" y="1"/>
                    <a:pt x="836" y="247"/>
                    <a:pt x="36" y="772"/>
                  </a:cubicBezTo>
                  <a:cubicBezTo>
                    <a:pt x="11" y="788"/>
                    <a:pt x="6" y="812"/>
                    <a:pt x="12" y="834"/>
                  </a:cubicBezTo>
                  <a:cubicBezTo>
                    <a:pt x="5" y="846"/>
                    <a:pt x="1" y="862"/>
                    <a:pt x="3" y="880"/>
                  </a:cubicBezTo>
                  <a:cubicBezTo>
                    <a:pt x="342" y="2851"/>
                    <a:pt x="2571" y="4281"/>
                    <a:pt x="4386" y="4712"/>
                  </a:cubicBezTo>
                  <a:cubicBezTo>
                    <a:pt x="4387" y="4713"/>
                    <a:pt x="4387" y="4713"/>
                    <a:pt x="4388" y="4713"/>
                  </a:cubicBezTo>
                  <a:cubicBezTo>
                    <a:pt x="4394" y="4713"/>
                    <a:pt x="4395" y="4703"/>
                    <a:pt x="4388" y="4701"/>
                  </a:cubicBezTo>
                  <a:cubicBezTo>
                    <a:pt x="2654" y="4114"/>
                    <a:pt x="473" y="2813"/>
                    <a:pt x="131" y="851"/>
                  </a:cubicBezTo>
                  <a:lnTo>
                    <a:pt x="132" y="851"/>
                  </a:lnTo>
                  <a:cubicBezTo>
                    <a:pt x="177" y="927"/>
                    <a:pt x="277" y="970"/>
                    <a:pt x="354" y="1006"/>
                  </a:cubicBezTo>
                  <a:cubicBezTo>
                    <a:pt x="466" y="1060"/>
                    <a:pt x="585" y="1127"/>
                    <a:pt x="703" y="1159"/>
                  </a:cubicBezTo>
                  <a:cubicBezTo>
                    <a:pt x="704" y="1160"/>
                    <a:pt x="706" y="1160"/>
                    <a:pt x="707" y="1160"/>
                  </a:cubicBezTo>
                  <a:cubicBezTo>
                    <a:pt x="719" y="1160"/>
                    <a:pt x="727" y="1143"/>
                    <a:pt x="717" y="1135"/>
                  </a:cubicBezTo>
                  <a:cubicBezTo>
                    <a:pt x="612" y="1057"/>
                    <a:pt x="496" y="996"/>
                    <a:pt x="389" y="918"/>
                  </a:cubicBezTo>
                  <a:cubicBezTo>
                    <a:pt x="337" y="879"/>
                    <a:pt x="282" y="829"/>
                    <a:pt x="221" y="802"/>
                  </a:cubicBezTo>
                  <a:cubicBezTo>
                    <a:pt x="1087" y="331"/>
                    <a:pt x="1962" y="61"/>
                    <a:pt x="2951" y="61"/>
                  </a:cubicBezTo>
                  <a:cubicBezTo>
                    <a:pt x="3015" y="61"/>
                    <a:pt x="3080" y="62"/>
                    <a:pt x="3145" y="64"/>
                  </a:cubicBezTo>
                  <a:cubicBezTo>
                    <a:pt x="3146" y="64"/>
                    <a:pt x="3146" y="64"/>
                    <a:pt x="3146" y="64"/>
                  </a:cubicBezTo>
                  <a:cubicBezTo>
                    <a:pt x="3179" y="64"/>
                    <a:pt x="3176" y="14"/>
                    <a:pt x="3143" y="12"/>
                  </a:cubicBezTo>
                  <a:cubicBezTo>
                    <a:pt x="3027" y="4"/>
                    <a:pt x="2909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3500654" y="-452197"/>
              <a:ext cx="64157" cy="28075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7" y="0"/>
                  </a:moveTo>
                  <a:cubicBezTo>
                    <a:pt x="3" y="0"/>
                    <a:pt x="0" y="6"/>
                    <a:pt x="5" y="7"/>
                  </a:cubicBezTo>
                  <a:cubicBezTo>
                    <a:pt x="417" y="222"/>
                    <a:pt x="869" y="434"/>
                    <a:pt x="1308" y="587"/>
                  </a:cubicBezTo>
                  <a:cubicBezTo>
                    <a:pt x="1310" y="588"/>
                    <a:pt x="1313" y="589"/>
                    <a:pt x="1315" y="589"/>
                  </a:cubicBezTo>
                  <a:cubicBezTo>
                    <a:pt x="1336" y="589"/>
                    <a:pt x="1346" y="555"/>
                    <a:pt x="1324" y="543"/>
                  </a:cubicBezTo>
                  <a:cubicBezTo>
                    <a:pt x="911" y="331"/>
                    <a:pt x="448" y="15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3801515" y="-362921"/>
              <a:ext cx="81078" cy="9819"/>
            </a:xfrm>
            <a:custGeom>
              <a:avLst/>
              <a:gdLst/>
              <a:ahLst/>
              <a:cxnLst/>
              <a:rect l="l" t="t" r="r" b="b"/>
              <a:pathLst>
                <a:path w="1701" h="206" extrusionOk="0">
                  <a:moveTo>
                    <a:pt x="13" y="1"/>
                  </a:moveTo>
                  <a:cubicBezTo>
                    <a:pt x="4" y="1"/>
                    <a:pt x="1" y="14"/>
                    <a:pt x="10" y="17"/>
                  </a:cubicBezTo>
                  <a:cubicBezTo>
                    <a:pt x="486" y="141"/>
                    <a:pt x="981" y="206"/>
                    <a:pt x="1472" y="206"/>
                  </a:cubicBezTo>
                  <a:cubicBezTo>
                    <a:pt x="1541" y="206"/>
                    <a:pt x="1610" y="205"/>
                    <a:pt x="1679" y="202"/>
                  </a:cubicBezTo>
                  <a:cubicBezTo>
                    <a:pt x="1701" y="201"/>
                    <a:pt x="1699" y="171"/>
                    <a:pt x="1679" y="170"/>
                  </a:cubicBezTo>
                  <a:cubicBezTo>
                    <a:pt x="1123" y="122"/>
                    <a:pt x="569" y="69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3886359" y="-456487"/>
              <a:ext cx="191" cy="143"/>
            </a:xfrm>
            <a:custGeom>
              <a:avLst/>
              <a:gdLst/>
              <a:ahLst/>
              <a:cxnLst/>
              <a:rect l="l" t="t" r="r" b="b"/>
              <a:pathLst>
                <a:path w="4" h="3" fill="none" extrusionOk="0">
                  <a:moveTo>
                    <a:pt x="0" y="2"/>
                  </a:moveTo>
                  <a:cubicBezTo>
                    <a:pt x="2" y="2"/>
                    <a:pt x="3" y="0"/>
                    <a:pt x="2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3896559" y="-449480"/>
              <a:ext cx="334" cy="23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3"/>
                    <a:pt x="3" y="5"/>
                  </a:cubicBezTo>
                  <a:cubicBezTo>
                    <a:pt x="5" y="5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3835453" y="-404151"/>
              <a:ext cx="162347" cy="114110"/>
            </a:xfrm>
            <a:custGeom>
              <a:avLst/>
              <a:gdLst/>
              <a:ahLst/>
              <a:cxnLst/>
              <a:rect l="l" t="t" r="r" b="b"/>
              <a:pathLst>
                <a:path w="3406" h="2394" extrusionOk="0">
                  <a:moveTo>
                    <a:pt x="2537" y="0"/>
                  </a:moveTo>
                  <a:cubicBezTo>
                    <a:pt x="2531" y="0"/>
                    <a:pt x="2527" y="8"/>
                    <a:pt x="2532" y="14"/>
                  </a:cubicBezTo>
                  <a:cubicBezTo>
                    <a:pt x="2775" y="289"/>
                    <a:pt x="3007" y="569"/>
                    <a:pt x="3217" y="870"/>
                  </a:cubicBezTo>
                  <a:cubicBezTo>
                    <a:pt x="2989" y="982"/>
                    <a:pt x="2754" y="1048"/>
                    <a:pt x="2506" y="1093"/>
                  </a:cubicBezTo>
                  <a:cubicBezTo>
                    <a:pt x="2495" y="1095"/>
                    <a:pt x="2496" y="1113"/>
                    <a:pt x="2506" y="1114"/>
                  </a:cubicBezTo>
                  <a:cubicBezTo>
                    <a:pt x="2557" y="1121"/>
                    <a:pt x="2609" y="1125"/>
                    <a:pt x="2661" y="1125"/>
                  </a:cubicBezTo>
                  <a:cubicBezTo>
                    <a:pt x="2818" y="1125"/>
                    <a:pt x="2972" y="1092"/>
                    <a:pt x="3119" y="1036"/>
                  </a:cubicBezTo>
                  <a:lnTo>
                    <a:pt x="3119" y="1036"/>
                  </a:lnTo>
                  <a:cubicBezTo>
                    <a:pt x="2206" y="1751"/>
                    <a:pt x="1172" y="2219"/>
                    <a:pt x="11" y="2376"/>
                  </a:cubicBezTo>
                  <a:cubicBezTo>
                    <a:pt x="0" y="2378"/>
                    <a:pt x="0" y="2393"/>
                    <a:pt x="11" y="2393"/>
                  </a:cubicBezTo>
                  <a:cubicBezTo>
                    <a:pt x="1254" y="2307"/>
                    <a:pt x="2464" y="1824"/>
                    <a:pt x="3380" y="972"/>
                  </a:cubicBezTo>
                  <a:cubicBezTo>
                    <a:pt x="3406" y="947"/>
                    <a:pt x="3401" y="918"/>
                    <a:pt x="3384" y="899"/>
                  </a:cubicBezTo>
                  <a:cubicBezTo>
                    <a:pt x="3382" y="896"/>
                    <a:pt x="3381" y="891"/>
                    <a:pt x="3379" y="887"/>
                  </a:cubicBezTo>
                  <a:cubicBezTo>
                    <a:pt x="3141" y="557"/>
                    <a:pt x="2864" y="250"/>
                    <a:pt x="2542" y="2"/>
                  </a:cubicBezTo>
                  <a:cubicBezTo>
                    <a:pt x="2540" y="1"/>
                    <a:pt x="2539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3475630" y="-495000"/>
              <a:ext cx="21163" cy="36082"/>
            </a:xfrm>
            <a:custGeom>
              <a:avLst/>
              <a:gdLst/>
              <a:ahLst/>
              <a:cxnLst/>
              <a:rect l="l" t="t" r="r" b="b"/>
              <a:pathLst>
                <a:path w="444" h="757" extrusionOk="0">
                  <a:moveTo>
                    <a:pt x="54" y="0"/>
                  </a:moveTo>
                  <a:cubicBezTo>
                    <a:pt x="39" y="0"/>
                    <a:pt x="23" y="2"/>
                    <a:pt x="7" y="4"/>
                  </a:cubicBezTo>
                  <a:cubicBezTo>
                    <a:pt x="4" y="5"/>
                    <a:pt x="1" y="12"/>
                    <a:pt x="6" y="14"/>
                  </a:cubicBezTo>
                  <a:cubicBezTo>
                    <a:pt x="185" y="41"/>
                    <a:pt x="349" y="144"/>
                    <a:pt x="367" y="342"/>
                  </a:cubicBezTo>
                  <a:cubicBezTo>
                    <a:pt x="386" y="536"/>
                    <a:pt x="260" y="677"/>
                    <a:pt x="89" y="737"/>
                  </a:cubicBezTo>
                  <a:cubicBezTo>
                    <a:pt x="78" y="741"/>
                    <a:pt x="79" y="757"/>
                    <a:pt x="92" y="757"/>
                  </a:cubicBezTo>
                  <a:cubicBezTo>
                    <a:pt x="92" y="757"/>
                    <a:pt x="92" y="757"/>
                    <a:pt x="93" y="757"/>
                  </a:cubicBezTo>
                  <a:cubicBezTo>
                    <a:pt x="286" y="737"/>
                    <a:pt x="443" y="543"/>
                    <a:pt x="433" y="354"/>
                  </a:cubicBezTo>
                  <a:cubicBezTo>
                    <a:pt x="421" y="169"/>
                    <a:pt x="241" y="0"/>
                    <a:pt x="5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3578205" y="-429080"/>
              <a:ext cx="36845" cy="36940"/>
            </a:xfrm>
            <a:custGeom>
              <a:avLst/>
              <a:gdLst/>
              <a:ahLst/>
              <a:cxnLst/>
              <a:rect l="l" t="t" r="r" b="b"/>
              <a:pathLst>
                <a:path w="773" h="775" extrusionOk="0">
                  <a:moveTo>
                    <a:pt x="414" y="1"/>
                  </a:moveTo>
                  <a:cubicBezTo>
                    <a:pt x="400" y="1"/>
                    <a:pt x="395" y="23"/>
                    <a:pt x="408" y="30"/>
                  </a:cubicBezTo>
                  <a:cubicBezTo>
                    <a:pt x="602" y="140"/>
                    <a:pt x="711" y="345"/>
                    <a:pt x="593" y="558"/>
                  </a:cubicBezTo>
                  <a:cubicBezTo>
                    <a:pt x="528" y="676"/>
                    <a:pt x="419" y="731"/>
                    <a:pt x="306" y="731"/>
                  </a:cubicBezTo>
                  <a:cubicBezTo>
                    <a:pt x="196" y="731"/>
                    <a:pt x="84" y="679"/>
                    <a:pt x="7" y="583"/>
                  </a:cubicBezTo>
                  <a:cubicBezTo>
                    <a:pt x="7" y="582"/>
                    <a:pt x="6" y="581"/>
                    <a:pt x="5" y="581"/>
                  </a:cubicBezTo>
                  <a:cubicBezTo>
                    <a:pt x="3" y="581"/>
                    <a:pt x="1" y="584"/>
                    <a:pt x="3" y="587"/>
                  </a:cubicBezTo>
                  <a:cubicBezTo>
                    <a:pt x="67" y="713"/>
                    <a:pt x="190" y="774"/>
                    <a:pt x="314" y="774"/>
                  </a:cubicBezTo>
                  <a:cubicBezTo>
                    <a:pt x="428" y="774"/>
                    <a:pt x="543" y="722"/>
                    <a:pt x="618" y="620"/>
                  </a:cubicBezTo>
                  <a:cubicBezTo>
                    <a:pt x="772" y="406"/>
                    <a:pt x="659" y="95"/>
                    <a:pt x="419" y="2"/>
                  </a:cubicBezTo>
                  <a:cubicBezTo>
                    <a:pt x="417" y="1"/>
                    <a:pt x="415" y="1"/>
                    <a:pt x="41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3589787" y="-437802"/>
              <a:ext cx="31650" cy="52146"/>
            </a:xfrm>
            <a:custGeom>
              <a:avLst/>
              <a:gdLst/>
              <a:ahLst/>
              <a:cxnLst/>
              <a:rect l="l" t="t" r="r" b="b"/>
              <a:pathLst>
                <a:path w="664" h="1094" extrusionOk="0">
                  <a:moveTo>
                    <a:pt x="107" y="1"/>
                  </a:moveTo>
                  <a:cubicBezTo>
                    <a:pt x="95" y="1"/>
                    <a:pt x="92" y="18"/>
                    <a:pt x="103" y="22"/>
                  </a:cubicBezTo>
                  <a:cubicBezTo>
                    <a:pt x="376" y="80"/>
                    <a:pt x="619" y="294"/>
                    <a:pt x="587" y="595"/>
                  </a:cubicBezTo>
                  <a:cubicBezTo>
                    <a:pt x="554" y="897"/>
                    <a:pt x="287" y="1061"/>
                    <a:pt x="6" y="1077"/>
                  </a:cubicBezTo>
                  <a:cubicBezTo>
                    <a:pt x="2" y="1077"/>
                    <a:pt x="1" y="1084"/>
                    <a:pt x="4" y="1085"/>
                  </a:cubicBezTo>
                  <a:cubicBezTo>
                    <a:pt x="34" y="1091"/>
                    <a:pt x="65" y="1094"/>
                    <a:pt x="95" y="1094"/>
                  </a:cubicBezTo>
                  <a:cubicBezTo>
                    <a:pt x="363" y="1094"/>
                    <a:pt x="609" y="870"/>
                    <a:pt x="635" y="600"/>
                  </a:cubicBezTo>
                  <a:cubicBezTo>
                    <a:pt x="663" y="302"/>
                    <a:pt x="405" y="7"/>
                    <a:pt x="107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3753946" y="-383512"/>
              <a:ext cx="22641" cy="36797"/>
            </a:xfrm>
            <a:custGeom>
              <a:avLst/>
              <a:gdLst/>
              <a:ahLst/>
              <a:cxnLst/>
              <a:rect l="l" t="t" r="r" b="b"/>
              <a:pathLst>
                <a:path w="475" h="772" extrusionOk="0">
                  <a:moveTo>
                    <a:pt x="88" y="1"/>
                  </a:moveTo>
                  <a:cubicBezTo>
                    <a:pt x="73" y="1"/>
                    <a:pt x="58" y="2"/>
                    <a:pt x="43" y="4"/>
                  </a:cubicBezTo>
                  <a:cubicBezTo>
                    <a:pt x="33" y="5"/>
                    <a:pt x="33" y="16"/>
                    <a:pt x="43" y="18"/>
                  </a:cubicBezTo>
                  <a:cubicBezTo>
                    <a:pt x="229" y="32"/>
                    <a:pt x="411" y="172"/>
                    <a:pt x="417" y="374"/>
                  </a:cubicBezTo>
                  <a:cubicBezTo>
                    <a:pt x="422" y="592"/>
                    <a:pt x="223" y="731"/>
                    <a:pt x="23" y="733"/>
                  </a:cubicBezTo>
                  <a:cubicBezTo>
                    <a:pt x="4" y="733"/>
                    <a:pt x="1" y="764"/>
                    <a:pt x="19" y="768"/>
                  </a:cubicBezTo>
                  <a:cubicBezTo>
                    <a:pt x="36" y="771"/>
                    <a:pt x="54" y="772"/>
                    <a:pt x="72" y="772"/>
                  </a:cubicBezTo>
                  <a:cubicBezTo>
                    <a:pt x="277" y="772"/>
                    <a:pt x="470" y="599"/>
                    <a:pt x="473" y="390"/>
                  </a:cubicBezTo>
                  <a:cubicBezTo>
                    <a:pt x="475" y="181"/>
                    <a:pt x="292" y="1"/>
                    <a:pt x="8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3737454" y="-376124"/>
              <a:ext cx="50477" cy="39324"/>
            </a:xfrm>
            <a:custGeom>
              <a:avLst/>
              <a:gdLst/>
              <a:ahLst/>
              <a:cxnLst/>
              <a:rect l="l" t="t" r="r" b="b"/>
              <a:pathLst>
                <a:path w="1059" h="825" extrusionOk="0">
                  <a:moveTo>
                    <a:pt x="932" y="1"/>
                  </a:moveTo>
                  <a:cubicBezTo>
                    <a:pt x="927" y="1"/>
                    <a:pt x="922" y="5"/>
                    <a:pt x="924" y="12"/>
                  </a:cubicBezTo>
                  <a:cubicBezTo>
                    <a:pt x="1001" y="254"/>
                    <a:pt x="930" y="554"/>
                    <a:pt x="701" y="696"/>
                  </a:cubicBezTo>
                  <a:cubicBezTo>
                    <a:pt x="621" y="746"/>
                    <a:pt x="534" y="768"/>
                    <a:pt x="448" y="768"/>
                  </a:cubicBezTo>
                  <a:cubicBezTo>
                    <a:pt x="285" y="768"/>
                    <a:pt x="124" y="687"/>
                    <a:pt x="18" y="554"/>
                  </a:cubicBezTo>
                  <a:cubicBezTo>
                    <a:pt x="16" y="552"/>
                    <a:pt x="13" y="550"/>
                    <a:pt x="11" y="550"/>
                  </a:cubicBezTo>
                  <a:cubicBezTo>
                    <a:pt x="5" y="550"/>
                    <a:pt x="0" y="556"/>
                    <a:pt x="4" y="563"/>
                  </a:cubicBezTo>
                  <a:cubicBezTo>
                    <a:pt x="88" y="732"/>
                    <a:pt x="278" y="824"/>
                    <a:pt x="464" y="824"/>
                  </a:cubicBezTo>
                  <a:cubicBezTo>
                    <a:pt x="546" y="824"/>
                    <a:pt x="628" y="807"/>
                    <a:pt x="700" y="770"/>
                  </a:cubicBezTo>
                  <a:cubicBezTo>
                    <a:pt x="975" y="630"/>
                    <a:pt x="1059" y="279"/>
                    <a:pt x="942" y="7"/>
                  </a:cubicBezTo>
                  <a:cubicBezTo>
                    <a:pt x="939" y="3"/>
                    <a:pt x="936" y="1"/>
                    <a:pt x="932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3909477" y="-367306"/>
              <a:ext cx="28265" cy="32603"/>
            </a:xfrm>
            <a:custGeom>
              <a:avLst/>
              <a:gdLst/>
              <a:ahLst/>
              <a:cxnLst/>
              <a:rect l="l" t="t" r="r" b="b"/>
              <a:pathLst>
                <a:path w="593" h="684" extrusionOk="0">
                  <a:moveTo>
                    <a:pt x="375" y="1"/>
                  </a:moveTo>
                  <a:cubicBezTo>
                    <a:pt x="367" y="1"/>
                    <a:pt x="360" y="13"/>
                    <a:pt x="367" y="21"/>
                  </a:cubicBezTo>
                  <a:cubicBezTo>
                    <a:pt x="481" y="140"/>
                    <a:pt x="536" y="325"/>
                    <a:pt x="449" y="477"/>
                  </a:cubicBezTo>
                  <a:cubicBezTo>
                    <a:pt x="379" y="599"/>
                    <a:pt x="256" y="646"/>
                    <a:pt x="128" y="646"/>
                  </a:cubicBezTo>
                  <a:cubicBezTo>
                    <a:pt x="89" y="646"/>
                    <a:pt x="48" y="641"/>
                    <a:pt x="9" y="633"/>
                  </a:cubicBezTo>
                  <a:cubicBezTo>
                    <a:pt x="9" y="633"/>
                    <a:pt x="8" y="633"/>
                    <a:pt x="8" y="633"/>
                  </a:cubicBezTo>
                  <a:cubicBezTo>
                    <a:pt x="2" y="633"/>
                    <a:pt x="0" y="640"/>
                    <a:pt x="5" y="644"/>
                  </a:cubicBezTo>
                  <a:cubicBezTo>
                    <a:pt x="54" y="671"/>
                    <a:pt x="108" y="684"/>
                    <a:pt x="163" y="684"/>
                  </a:cubicBezTo>
                  <a:cubicBezTo>
                    <a:pt x="293" y="684"/>
                    <a:pt x="426" y="613"/>
                    <a:pt x="492" y="501"/>
                  </a:cubicBezTo>
                  <a:cubicBezTo>
                    <a:pt x="592" y="335"/>
                    <a:pt x="539" y="111"/>
                    <a:pt x="381" y="3"/>
                  </a:cubicBezTo>
                  <a:cubicBezTo>
                    <a:pt x="379" y="1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3911002" y="-379699"/>
              <a:ext cx="35749" cy="49190"/>
            </a:xfrm>
            <a:custGeom>
              <a:avLst/>
              <a:gdLst/>
              <a:ahLst/>
              <a:cxnLst/>
              <a:rect l="l" t="t" r="r" b="b"/>
              <a:pathLst>
                <a:path w="750" h="1032" extrusionOk="0">
                  <a:moveTo>
                    <a:pt x="146" y="0"/>
                  </a:moveTo>
                  <a:cubicBezTo>
                    <a:pt x="99" y="0"/>
                    <a:pt x="52" y="8"/>
                    <a:pt x="7" y="23"/>
                  </a:cubicBezTo>
                  <a:cubicBezTo>
                    <a:pt x="1" y="25"/>
                    <a:pt x="1" y="36"/>
                    <a:pt x="8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35" y="32"/>
                    <a:pt x="60" y="30"/>
                    <a:pt x="85" y="30"/>
                  </a:cubicBezTo>
                  <a:cubicBezTo>
                    <a:pt x="311" y="30"/>
                    <a:pt x="532" y="175"/>
                    <a:pt x="605" y="397"/>
                  </a:cubicBezTo>
                  <a:cubicBezTo>
                    <a:pt x="692" y="663"/>
                    <a:pt x="551" y="876"/>
                    <a:pt x="329" y="1003"/>
                  </a:cubicBezTo>
                  <a:cubicBezTo>
                    <a:pt x="315" y="1012"/>
                    <a:pt x="323" y="1031"/>
                    <a:pt x="337" y="1031"/>
                  </a:cubicBezTo>
                  <a:cubicBezTo>
                    <a:pt x="338" y="1031"/>
                    <a:pt x="340" y="1031"/>
                    <a:pt x="342" y="1030"/>
                  </a:cubicBezTo>
                  <a:cubicBezTo>
                    <a:pt x="606" y="950"/>
                    <a:pt x="750" y="642"/>
                    <a:pt x="663" y="380"/>
                  </a:cubicBezTo>
                  <a:cubicBezTo>
                    <a:pt x="591" y="167"/>
                    <a:pt x="370" y="0"/>
                    <a:pt x="1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3628682" y="-402387"/>
              <a:ext cx="86131" cy="24833"/>
            </a:xfrm>
            <a:custGeom>
              <a:avLst/>
              <a:gdLst/>
              <a:ahLst/>
              <a:cxnLst/>
              <a:rect l="l" t="t" r="r" b="b"/>
              <a:pathLst>
                <a:path w="1807" h="521" extrusionOk="0">
                  <a:moveTo>
                    <a:pt x="8" y="0"/>
                  </a:moveTo>
                  <a:cubicBezTo>
                    <a:pt x="2" y="0"/>
                    <a:pt x="0" y="12"/>
                    <a:pt x="8" y="13"/>
                  </a:cubicBezTo>
                  <a:cubicBezTo>
                    <a:pt x="570" y="228"/>
                    <a:pt x="1158" y="462"/>
                    <a:pt x="1761" y="520"/>
                  </a:cubicBezTo>
                  <a:cubicBezTo>
                    <a:pt x="1762" y="520"/>
                    <a:pt x="1764" y="520"/>
                    <a:pt x="1765" y="520"/>
                  </a:cubicBezTo>
                  <a:cubicBezTo>
                    <a:pt x="1805" y="520"/>
                    <a:pt x="1807" y="456"/>
                    <a:pt x="1768" y="446"/>
                  </a:cubicBezTo>
                  <a:cubicBezTo>
                    <a:pt x="1186" y="279"/>
                    <a:pt x="589" y="191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0"/>
            <p:cNvSpPr/>
            <p:nvPr/>
          </p:nvSpPr>
          <p:spPr>
            <a:xfrm>
              <a:off x="3664240" y="-534515"/>
              <a:ext cx="58485" cy="36225"/>
            </a:xfrm>
            <a:custGeom>
              <a:avLst/>
              <a:gdLst/>
              <a:ahLst/>
              <a:cxnLst/>
              <a:rect l="l" t="t" r="r" b="b"/>
              <a:pathLst>
                <a:path w="1227" h="760" extrusionOk="0">
                  <a:moveTo>
                    <a:pt x="139" y="0"/>
                  </a:moveTo>
                  <a:cubicBezTo>
                    <a:pt x="102" y="0"/>
                    <a:pt x="66" y="28"/>
                    <a:pt x="57" y="67"/>
                  </a:cubicBezTo>
                  <a:cubicBezTo>
                    <a:pt x="54" y="75"/>
                    <a:pt x="1" y="309"/>
                    <a:pt x="132" y="505"/>
                  </a:cubicBezTo>
                  <a:cubicBezTo>
                    <a:pt x="215" y="634"/>
                    <a:pt x="355" y="715"/>
                    <a:pt x="543" y="748"/>
                  </a:cubicBezTo>
                  <a:cubicBezTo>
                    <a:pt x="587" y="756"/>
                    <a:pt x="630" y="760"/>
                    <a:pt x="672" y="760"/>
                  </a:cubicBezTo>
                  <a:cubicBezTo>
                    <a:pt x="790" y="760"/>
                    <a:pt x="895" y="728"/>
                    <a:pt x="981" y="666"/>
                  </a:cubicBezTo>
                  <a:cubicBezTo>
                    <a:pt x="1176" y="528"/>
                    <a:pt x="1218" y="291"/>
                    <a:pt x="1219" y="280"/>
                  </a:cubicBezTo>
                  <a:cubicBezTo>
                    <a:pt x="1227" y="235"/>
                    <a:pt x="1195" y="190"/>
                    <a:pt x="1150" y="183"/>
                  </a:cubicBezTo>
                  <a:cubicBezTo>
                    <a:pt x="1145" y="182"/>
                    <a:pt x="1140" y="182"/>
                    <a:pt x="1135" y="182"/>
                  </a:cubicBezTo>
                  <a:cubicBezTo>
                    <a:pt x="1095" y="182"/>
                    <a:pt x="1058" y="211"/>
                    <a:pt x="1052" y="252"/>
                  </a:cubicBezTo>
                  <a:cubicBezTo>
                    <a:pt x="1044" y="289"/>
                    <a:pt x="982" y="590"/>
                    <a:pt x="669" y="590"/>
                  </a:cubicBezTo>
                  <a:cubicBezTo>
                    <a:pt x="639" y="590"/>
                    <a:pt x="606" y="587"/>
                    <a:pt x="571" y="581"/>
                  </a:cubicBezTo>
                  <a:cubicBezTo>
                    <a:pt x="431" y="557"/>
                    <a:pt x="331" y="500"/>
                    <a:pt x="274" y="414"/>
                  </a:cubicBezTo>
                  <a:cubicBezTo>
                    <a:pt x="185" y="279"/>
                    <a:pt x="221" y="111"/>
                    <a:pt x="222" y="106"/>
                  </a:cubicBezTo>
                  <a:cubicBezTo>
                    <a:pt x="234" y="59"/>
                    <a:pt x="205" y="14"/>
                    <a:pt x="159" y="3"/>
                  </a:cubicBezTo>
                  <a:cubicBezTo>
                    <a:pt x="152" y="1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0"/>
            <p:cNvSpPr/>
            <p:nvPr/>
          </p:nvSpPr>
          <p:spPr>
            <a:xfrm>
              <a:off x="3587070" y="-551150"/>
              <a:ext cx="57770" cy="52527"/>
            </a:xfrm>
            <a:custGeom>
              <a:avLst/>
              <a:gdLst/>
              <a:ahLst/>
              <a:cxnLst/>
              <a:rect l="l" t="t" r="r" b="b"/>
              <a:pathLst>
                <a:path w="1212" h="1102" extrusionOk="0">
                  <a:moveTo>
                    <a:pt x="605" y="1"/>
                  </a:moveTo>
                  <a:cubicBezTo>
                    <a:pt x="356" y="1"/>
                    <a:pt x="129" y="172"/>
                    <a:pt x="70" y="424"/>
                  </a:cubicBezTo>
                  <a:cubicBezTo>
                    <a:pt x="0" y="720"/>
                    <a:pt x="183" y="1018"/>
                    <a:pt x="479" y="1087"/>
                  </a:cubicBezTo>
                  <a:cubicBezTo>
                    <a:pt x="521" y="1097"/>
                    <a:pt x="564" y="1102"/>
                    <a:pt x="606" y="1102"/>
                  </a:cubicBezTo>
                  <a:cubicBezTo>
                    <a:pt x="856" y="1102"/>
                    <a:pt x="1081" y="931"/>
                    <a:pt x="1141" y="679"/>
                  </a:cubicBezTo>
                  <a:cubicBezTo>
                    <a:pt x="1211" y="382"/>
                    <a:pt x="1028" y="85"/>
                    <a:pt x="733" y="16"/>
                  </a:cubicBezTo>
                  <a:cubicBezTo>
                    <a:pt x="690" y="6"/>
                    <a:pt x="648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0"/>
            <p:cNvSpPr/>
            <p:nvPr/>
          </p:nvSpPr>
          <p:spPr>
            <a:xfrm>
              <a:off x="3735595" y="-515973"/>
              <a:ext cx="57722" cy="52527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605" y="1"/>
                  </a:moveTo>
                  <a:cubicBezTo>
                    <a:pt x="356" y="1"/>
                    <a:pt x="131" y="172"/>
                    <a:pt x="70" y="424"/>
                  </a:cubicBezTo>
                  <a:cubicBezTo>
                    <a:pt x="1" y="722"/>
                    <a:pt x="184" y="1018"/>
                    <a:pt x="478" y="1087"/>
                  </a:cubicBezTo>
                  <a:cubicBezTo>
                    <a:pt x="521" y="1097"/>
                    <a:pt x="563" y="1102"/>
                    <a:pt x="606" y="1102"/>
                  </a:cubicBezTo>
                  <a:cubicBezTo>
                    <a:pt x="855" y="1102"/>
                    <a:pt x="1080" y="931"/>
                    <a:pt x="1141" y="679"/>
                  </a:cubicBezTo>
                  <a:cubicBezTo>
                    <a:pt x="1211" y="382"/>
                    <a:pt x="1028" y="87"/>
                    <a:pt x="732" y="16"/>
                  </a:cubicBezTo>
                  <a:cubicBezTo>
                    <a:pt x="690" y="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0"/>
            <p:cNvSpPr/>
            <p:nvPr/>
          </p:nvSpPr>
          <p:spPr>
            <a:xfrm>
              <a:off x="3730876" y="-552913"/>
              <a:ext cx="45711" cy="29600"/>
            </a:xfrm>
            <a:custGeom>
              <a:avLst/>
              <a:gdLst/>
              <a:ahLst/>
              <a:cxnLst/>
              <a:rect l="l" t="t" r="r" b="b"/>
              <a:pathLst>
                <a:path w="959" h="621" extrusionOk="0">
                  <a:moveTo>
                    <a:pt x="454" y="1"/>
                  </a:moveTo>
                  <a:cubicBezTo>
                    <a:pt x="322" y="1"/>
                    <a:pt x="205" y="65"/>
                    <a:pt x="119" y="188"/>
                  </a:cubicBezTo>
                  <a:cubicBezTo>
                    <a:pt x="42" y="297"/>
                    <a:pt x="14" y="414"/>
                    <a:pt x="12" y="419"/>
                  </a:cubicBezTo>
                  <a:cubicBezTo>
                    <a:pt x="0" y="465"/>
                    <a:pt x="30" y="511"/>
                    <a:pt x="75" y="522"/>
                  </a:cubicBezTo>
                  <a:cubicBezTo>
                    <a:pt x="81" y="524"/>
                    <a:pt x="88" y="524"/>
                    <a:pt x="95" y="524"/>
                  </a:cubicBezTo>
                  <a:cubicBezTo>
                    <a:pt x="133" y="524"/>
                    <a:pt x="168" y="498"/>
                    <a:pt x="177" y="459"/>
                  </a:cubicBezTo>
                  <a:cubicBezTo>
                    <a:pt x="177" y="458"/>
                    <a:pt x="200" y="366"/>
                    <a:pt x="257" y="286"/>
                  </a:cubicBezTo>
                  <a:cubicBezTo>
                    <a:pt x="312" y="209"/>
                    <a:pt x="376" y="171"/>
                    <a:pt x="454" y="171"/>
                  </a:cubicBezTo>
                  <a:cubicBezTo>
                    <a:pt x="474" y="171"/>
                    <a:pt x="495" y="174"/>
                    <a:pt x="516" y="179"/>
                  </a:cubicBezTo>
                  <a:cubicBezTo>
                    <a:pt x="783" y="243"/>
                    <a:pt x="783" y="522"/>
                    <a:pt x="783" y="533"/>
                  </a:cubicBezTo>
                  <a:cubicBezTo>
                    <a:pt x="783" y="581"/>
                    <a:pt x="819" y="618"/>
                    <a:pt x="867" y="620"/>
                  </a:cubicBezTo>
                  <a:lnTo>
                    <a:pt x="868" y="620"/>
                  </a:lnTo>
                  <a:cubicBezTo>
                    <a:pt x="914" y="620"/>
                    <a:pt x="952" y="584"/>
                    <a:pt x="956" y="537"/>
                  </a:cubicBezTo>
                  <a:cubicBezTo>
                    <a:pt x="958" y="388"/>
                    <a:pt x="880" y="88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0"/>
            <p:cNvSpPr/>
            <p:nvPr/>
          </p:nvSpPr>
          <p:spPr>
            <a:xfrm>
              <a:off x="3625250" y="-577937"/>
              <a:ext cx="45663" cy="29552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454" y="1"/>
                  </a:moveTo>
                  <a:cubicBezTo>
                    <a:pt x="322" y="1"/>
                    <a:pt x="204" y="64"/>
                    <a:pt x="117" y="188"/>
                  </a:cubicBezTo>
                  <a:cubicBezTo>
                    <a:pt x="42" y="297"/>
                    <a:pt x="13" y="415"/>
                    <a:pt x="12" y="420"/>
                  </a:cubicBezTo>
                  <a:cubicBezTo>
                    <a:pt x="0" y="466"/>
                    <a:pt x="28" y="512"/>
                    <a:pt x="74" y="522"/>
                  </a:cubicBezTo>
                  <a:cubicBezTo>
                    <a:pt x="81" y="524"/>
                    <a:pt x="87" y="525"/>
                    <a:pt x="93" y="525"/>
                  </a:cubicBezTo>
                  <a:cubicBezTo>
                    <a:pt x="131" y="525"/>
                    <a:pt x="167" y="498"/>
                    <a:pt x="176" y="460"/>
                  </a:cubicBezTo>
                  <a:cubicBezTo>
                    <a:pt x="176" y="458"/>
                    <a:pt x="200" y="366"/>
                    <a:pt x="257" y="287"/>
                  </a:cubicBezTo>
                  <a:cubicBezTo>
                    <a:pt x="311" y="210"/>
                    <a:pt x="375" y="171"/>
                    <a:pt x="452" y="171"/>
                  </a:cubicBezTo>
                  <a:cubicBezTo>
                    <a:pt x="472" y="171"/>
                    <a:pt x="493" y="174"/>
                    <a:pt x="515" y="179"/>
                  </a:cubicBezTo>
                  <a:cubicBezTo>
                    <a:pt x="782" y="243"/>
                    <a:pt x="782" y="522"/>
                    <a:pt x="782" y="534"/>
                  </a:cubicBezTo>
                  <a:cubicBezTo>
                    <a:pt x="782" y="581"/>
                    <a:pt x="819" y="619"/>
                    <a:pt x="866" y="620"/>
                  </a:cubicBezTo>
                  <a:lnTo>
                    <a:pt x="867" y="620"/>
                  </a:lnTo>
                  <a:cubicBezTo>
                    <a:pt x="914" y="620"/>
                    <a:pt x="953" y="583"/>
                    <a:pt x="955" y="536"/>
                  </a:cubicBezTo>
                  <a:cubicBezTo>
                    <a:pt x="958" y="388"/>
                    <a:pt x="879" y="89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40"/>
          <p:cNvGrpSpPr/>
          <p:nvPr/>
        </p:nvGrpSpPr>
        <p:grpSpPr>
          <a:xfrm rot="-700635">
            <a:off x="6676492" y="2709095"/>
            <a:ext cx="1776587" cy="394248"/>
            <a:chOff x="4339891" y="1046343"/>
            <a:chExt cx="651056" cy="144473"/>
          </a:xfrm>
        </p:grpSpPr>
        <p:sp>
          <p:nvSpPr>
            <p:cNvPr id="3250" name="Google Shape;3250;p40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0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0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0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0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0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0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7" name="Google Shape;3257;p40"/>
          <p:cNvGrpSpPr/>
          <p:nvPr/>
        </p:nvGrpSpPr>
        <p:grpSpPr>
          <a:xfrm>
            <a:off x="2401351" y="614295"/>
            <a:ext cx="447433" cy="483744"/>
            <a:chOff x="3127056" y="-728177"/>
            <a:chExt cx="193711" cy="209440"/>
          </a:xfrm>
        </p:grpSpPr>
        <p:sp>
          <p:nvSpPr>
            <p:cNvPr id="3258" name="Google Shape;3258;p40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0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0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0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2" name="Google Shape;3262;p40"/>
          <p:cNvSpPr/>
          <p:nvPr/>
        </p:nvSpPr>
        <p:spPr>
          <a:xfrm>
            <a:off x="5756668" y="3648194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40"/>
          <p:cNvSpPr/>
          <p:nvPr/>
        </p:nvSpPr>
        <p:spPr>
          <a:xfrm>
            <a:off x="7610694" y="3279175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40"/>
          <p:cNvSpPr/>
          <p:nvPr/>
        </p:nvSpPr>
        <p:spPr>
          <a:xfrm>
            <a:off x="7874340" y="4834131"/>
            <a:ext cx="59540" cy="597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40"/>
          <p:cNvSpPr/>
          <p:nvPr/>
        </p:nvSpPr>
        <p:spPr>
          <a:xfrm>
            <a:off x="8169845" y="841590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40"/>
          <p:cNvSpPr/>
          <p:nvPr/>
        </p:nvSpPr>
        <p:spPr>
          <a:xfrm>
            <a:off x="1529994" y="3849581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40"/>
          <p:cNvSpPr/>
          <p:nvPr/>
        </p:nvSpPr>
        <p:spPr>
          <a:xfrm>
            <a:off x="7870414" y="1624948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40"/>
          <p:cNvSpPr/>
          <p:nvPr/>
        </p:nvSpPr>
        <p:spPr>
          <a:xfrm>
            <a:off x="7445373" y="2225364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40"/>
          <p:cNvSpPr/>
          <p:nvPr/>
        </p:nvSpPr>
        <p:spPr>
          <a:xfrm>
            <a:off x="3755245" y="3928898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40"/>
          <p:cNvSpPr/>
          <p:nvPr/>
        </p:nvSpPr>
        <p:spPr>
          <a:xfrm>
            <a:off x="1694004" y="8416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40"/>
          <p:cNvSpPr/>
          <p:nvPr/>
        </p:nvSpPr>
        <p:spPr>
          <a:xfrm>
            <a:off x="5231878" y="4180407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40"/>
          <p:cNvSpPr/>
          <p:nvPr/>
        </p:nvSpPr>
        <p:spPr>
          <a:xfrm>
            <a:off x="5358301" y="1240131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40"/>
          <p:cNvSpPr/>
          <p:nvPr/>
        </p:nvSpPr>
        <p:spPr>
          <a:xfrm>
            <a:off x="6658697" y="208765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40"/>
          <p:cNvSpPr/>
          <p:nvPr/>
        </p:nvSpPr>
        <p:spPr>
          <a:xfrm>
            <a:off x="6302381" y="2922712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7" y="0"/>
                </a:moveTo>
                <a:cubicBezTo>
                  <a:pt x="287" y="0"/>
                  <a:pt x="266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5" y="457"/>
                  <a:pt x="288" y="590"/>
                  <a:pt x="288" y="590"/>
                </a:cubicBezTo>
                <a:cubicBezTo>
                  <a:pt x="288" y="590"/>
                  <a:pt x="322" y="427"/>
                  <a:pt x="329" y="328"/>
                </a:cubicBezTo>
                <a:cubicBezTo>
                  <a:pt x="459" y="326"/>
                  <a:pt x="592" y="302"/>
                  <a:pt x="592" y="302"/>
                </a:cubicBezTo>
                <a:cubicBezTo>
                  <a:pt x="592" y="302"/>
                  <a:pt x="429" y="268"/>
                  <a:pt x="329" y="262"/>
                </a:cubicBezTo>
                <a:cubicBezTo>
                  <a:pt x="322" y="162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084;p62">
            <a:extLst>
              <a:ext uri="{FF2B5EF4-FFF2-40B4-BE49-F238E27FC236}">
                <a16:creationId xmlns:a16="http://schemas.microsoft.com/office/drawing/2014/main" id="{68E6CB10-8077-3E6A-ED02-D9D2778CA683}"/>
              </a:ext>
            </a:extLst>
          </p:cNvPr>
          <p:cNvGrpSpPr/>
          <p:nvPr/>
        </p:nvGrpSpPr>
        <p:grpSpPr>
          <a:xfrm>
            <a:off x="2514456" y="3070679"/>
            <a:ext cx="566040" cy="712546"/>
            <a:chOff x="756650" y="3296681"/>
            <a:chExt cx="302787" cy="373697"/>
          </a:xfrm>
        </p:grpSpPr>
        <p:sp>
          <p:nvSpPr>
            <p:cNvPr id="6" name="Google Shape;6085;p62">
              <a:extLst>
                <a:ext uri="{FF2B5EF4-FFF2-40B4-BE49-F238E27FC236}">
                  <a16:creationId xmlns:a16="http://schemas.microsoft.com/office/drawing/2014/main" id="{B3BB885C-0538-1607-9D3A-D61AC34D1FE8}"/>
                </a:ext>
              </a:extLst>
            </p:cNvPr>
            <p:cNvSpPr/>
            <p:nvPr/>
          </p:nvSpPr>
          <p:spPr>
            <a:xfrm>
              <a:off x="790151" y="3546741"/>
              <a:ext cx="235553" cy="117796"/>
            </a:xfrm>
            <a:custGeom>
              <a:avLst/>
              <a:gdLst/>
              <a:ahLst/>
              <a:cxnLst/>
              <a:rect l="l" t="t" r="r" b="b"/>
              <a:pathLst>
                <a:path w="6089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6088" y="3044"/>
                  </a:lnTo>
                  <a:cubicBezTo>
                    <a:pt x="6088" y="1363"/>
                    <a:pt x="4726" y="0"/>
                    <a:pt x="3044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86;p62">
              <a:extLst>
                <a:ext uri="{FF2B5EF4-FFF2-40B4-BE49-F238E27FC236}">
                  <a16:creationId xmlns:a16="http://schemas.microsoft.com/office/drawing/2014/main" id="{29F844CE-E024-0A4F-9B2B-6F85D89ACAB3}"/>
                </a:ext>
              </a:extLst>
            </p:cNvPr>
            <p:cNvSpPr/>
            <p:nvPr/>
          </p:nvSpPr>
          <p:spPr>
            <a:xfrm>
              <a:off x="790151" y="3546741"/>
              <a:ext cx="143444" cy="117796"/>
            </a:xfrm>
            <a:custGeom>
              <a:avLst/>
              <a:gdLst/>
              <a:ahLst/>
              <a:cxnLst/>
              <a:rect l="l" t="t" r="r" b="b"/>
              <a:pathLst>
                <a:path w="3708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1329" y="3044"/>
                  </a:lnTo>
                  <a:cubicBezTo>
                    <a:pt x="1329" y="1591"/>
                    <a:pt x="2347" y="377"/>
                    <a:pt x="3708" y="73"/>
                  </a:cubicBezTo>
                  <a:cubicBezTo>
                    <a:pt x="3494" y="26"/>
                    <a:pt x="3272" y="0"/>
                    <a:pt x="3044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7;p62">
              <a:extLst>
                <a:ext uri="{FF2B5EF4-FFF2-40B4-BE49-F238E27FC236}">
                  <a16:creationId xmlns:a16="http://schemas.microsoft.com/office/drawing/2014/main" id="{CB541D8F-01E0-477D-EF5E-CB459F9B15EF}"/>
                </a:ext>
              </a:extLst>
            </p:cNvPr>
            <p:cNvSpPr/>
            <p:nvPr/>
          </p:nvSpPr>
          <p:spPr>
            <a:xfrm>
              <a:off x="893556" y="3547050"/>
              <a:ext cx="29246" cy="117525"/>
            </a:xfrm>
            <a:custGeom>
              <a:avLst/>
              <a:gdLst/>
              <a:ahLst/>
              <a:cxnLst/>
              <a:rect l="l" t="t" r="r" b="b"/>
              <a:pathLst>
                <a:path w="756" h="3038" extrusionOk="0">
                  <a:moveTo>
                    <a:pt x="1" y="1"/>
                  </a:moveTo>
                  <a:lnTo>
                    <a:pt x="1" y="3037"/>
                  </a:lnTo>
                  <a:lnTo>
                    <a:pt x="755" y="3037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88;p62">
              <a:extLst>
                <a:ext uri="{FF2B5EF4-FFF2-40B4-BE49-F238E27FC236}">
                  <a16:creationId xmlns:a16="http://schemas.microsoft.com/office/drawing/2014/main" id="{038DE03F-A805-D011-1432-1BD7850C499A}"/>
                </a:ext>
              </a:extLst>
            </p:cNvPr>
            <p:cNvSpPr/>
            <p:nvPr/>
          </p:nvSpPr>
          <p:spPr>
            <a:xfrm>
              <a:off x="854871" y="3533201"/>
              <a:ext cx="105803" cy="60813"/>
            </a:xfrm>
            <a:custGeom>
              <a:avLst/>
              <a:gdLst/>
              <a:ahLst/>
              <a:cxnLst/>
              <a:rect l="l" t="t" r="r" b="b"/>
              <a:pathLst>
                <a:path w="2735" h="1572" extrusionOk="0">
                  <a:moveTo>
                    <a:pt x="1" y="0"/>
                  </a:moveTo>
                  <a:lnTo>
                    <a:pt x="1" y="1030"/>
                  </a:lnTo>
                  <a:cubicBezTo>
                    <a:pt x="1" y="1210"/>
                    <a:pt x="118" y="1368"/>
                    <a:pt x="290" y="1421"/>
                  </a:cubicBezTo>
                  <a:cubicBezTo>
                    <a:pt x="521" y="1493"/>
                    <a:pt x="883" y="1571"/>
                    <a:pt x="1367" y="1571"/>
                  </a:cubicBezTo>
                  <a:cubicBezTo>
                    <a:pt x="1851" y="1571"/>
                    <a:pt x="2215" y="1493"/>
                    <a:pt x="2446" y="1421"/>
                  </a:cubicBezTo>
                  <a:cubicBezTo>
                    <a:pt x="2617" y="1368"/>
                    <a:pt x="2734" y="1209"/>
                    <a:pt x="2734" y="1030"/>
                  </a:cubicBezTo>
                  <a:lnTo>
                    <a:pt x="2734" y="0"/>
                  </a:ln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89;p62">
              <a:extLst>
                <a:ext uri="{FF2B5EF4-FFF2-40B4-BE49-F238E27FC236}">
                  <a16:creationId xmlns:a16="http://schemas.microsoft.com/office/drawing/2014/main" id="{E93DF7A1-B0C3-418A-AC72-4C8D4722F168}"/>
                </a:ext>
              </a:extLst>
            </p:cNvPr>
            <p:cNvSpPr/>
            <p:nvPr/>
          </p:nvSpPr>
          <p:spPr>
            <a:xfrm>
              <a:off x="790383" y="3608908"/>
              <a:ext cx="51412" cy="55629"/>
            </a:xfrm>
            <a:custGeom>
              <a:avLst/>
              <a:gdLst/>
              <a:ahLst/>
              <a:cxnLst/>
              <a:rect l="l" t="t" r="r" b="b"/>
              <a:pathLst>
                <a:path w="1329" h="1438" extrusionOk="0">
                  <a:moveTo>
                    <a:pt x="360" y="0"/>
                  </a:moveTo>
                  <a:cubicBezTo>
                    <a:pt x="131" y="429"/>
                    <a:pt x="1" y="918"/>
                    <a:pt x="1" y="1437"/>
                  </a:cubicBezTo>
                  <a:lnTo>
                    <a:pt x="1329" y="1437"/>
                  </a:lnTo>
                  <a:lnTo>
                    <a:pt x="1329" y="967"/>
                  </a:lnTo>
                  <a:cubicBezTo>
                    <a:pt x="1328" y="433"/>
                    <a:pt x="895" y="0"/>
                    <a:pt x="360" y="0"/>
                  </a:cubicBez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90;p62">
              <a:extLst>
                <a:ext uri="{FF2B5EF4-FFF2-40B4-BE49-F238E27FC236}">
                  <a16:creationId xmlns:a16="http://schemas.microsoft.com/office/drawing/2014/main" id="{629329F0-2601-E42F-F20E-E0B4AEBEC531}"/>
                </a:ext>
              </a:extLst>
            </p:cNvPr>
            <p:cNvSpPr/>
            <p:nvPr/>
          </p:nvSpPr>
          <p:spPr>
            <a:xfrm>
              <a:off x="974524" y="3608908"/>
              <a:ext cx="51374" cy="55629"/>
            </a:xfrm>
            <a:custGeom>
              <a:avLst/>
              <a:gdLst/>
              <a:ahLst/>
              <a:cxnLst/>
              <a:rect l="l" t="t" r="r" b="b"/>
              <a:pathLst>
                <a:path w="1328" h="1438" extrusionOk="0">
                  <a:moveTo>
                    <a:pt x="968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1437"/>
                  </a:lnTo>
                  <a:lnTo>
                    <a:pt x="1327" y="1437"/>
                  </a:lnTo>
                  <a:cubicBezTo>
                    <a:pt x="1327" y="918"/>
                    <a:pt x="1196" y="429"/>
                    <a:pt x="968" y="0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1;p62">
              <a:extLst>
                <a:ext uri="{FF2B5EF4-FFF2-40B4-BE49-F238E27FC236}">
                  <a16:creationId xmlns:a16="http://schemas.microsoft.com/office/drawing/2014/main" id="{0B5728DC-3960-D8F3-B511-47A3B038AABA}"/>
                </a:ext>
              </a:extLst>
            </p:cNvPr>
            <p:cNvSpPr/>
            <p:nvPr/>
          </p:nvSpPr>
          <p:spPr>
            <a:xfrm>
              <a:off x="1003305" y="3421402"/>
              <a:ext cx="50252" cy="50213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50" y="0"/>
                  </a:moveTo>
                  <a:cubicBezTo>
                    <a:pt x="292" y="0"/>
                    <a:pt x="1" y="290"/>
                    <a:pt x="1" y="649"/>
                  </a:cubicBezTo>
                  <a:cubicBezTo>
                    <a:pt x="1" y="1008"/>
                    <a:pt x="292" y="1298"/>
                    <a:pt x="650" y="1298"/>
                  </a:cubicBezTo>
                  <a:cubicBezTo>
                    <a:pt x="1008" y="1298"/>
                    <a:pt x="1299" y="1008"/>
                    <a:pt x="1299" y="649"/>
                  </a:cubicBezTo>
                  <a:cubicBezTo>
                    <a:pt x="1299" y="290"/>
                    <a:pt x="1008" y="0"/>
                    <a:pt x="650" y="0"/>
                  </a:cubicBez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2;p62">
              <a:extLst>
                <a:ext uri="{FF2B5EF4-FFF2-40B4-BE49-F238E27FC236}">
                  <a16:creationId xmlns:a16="http://schemas.microsoft.com/office/drawing/2014/main" id="{5DE76FD1-96C6-69BB-8947-9018BA62E3E7}"/>
                </a:ext>
              </a:extLst>
            </p:cNvPr>
            <p:cNvSpPr/>
            <p:nvPr/>
          </p:nvSpPr>
          <p:spPr>
            <a:xfrm>
              <a:off x="762336" y="3421402"/>
              <a:ext cx="50484" cy="50213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7" y="0"/>
                    <a:pt x="7" y="286"/>
                    <a:pt x="4" y="643"/>
                  </a:cubicBezTo>
                  <a:cubicBezTo>
                    <a:pt x="1" y="1001"/>
                    <a:pt x="288" y="1295"/>
                    <a:pt x="646" y="1298"/>
                  </a:cubicBezTo>
                  <a:cubicBezTo>
                    <a:pt x="648" y="1298"/>
                    <a:pt x="650" y="1298"/>
                    <a:pt x="652" y="1298"/>
                  </a:cubicBezTo>
                  <a:cubicBezTo>
                    <a:pt x="1008" y="1298"/>
                    <a:pt x="1299" y="1011"/>
                    <a:pt x="1302" y="655"/>
                  </a:cubicBezTo>
                  <a:cubicBezTo>
                    <a:pt x="1305" y="297"/>
                    <a:pt x="1018" y="3"/>
                    <a:pt x="659" y="0"/>
                  </a:cubicBezTo>
                  <a:cubicBezTo>
                    <a:pt x="657" y="0"/>
                    <a:pt x="655" y="0"/>
                    <a:pt x="653" y="0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93;p62">
              <a:extLst>
                <a:ext uri="{FF2B5EF4-FFF2-40B4-BE49-F238E27FC236}">
                  <a16:creationId xmlns:a16="http://schemas.microsoft.com/office/drawing/2014/main" id="{61E114C0-D778-EE54-F6A7-31F8B63BCE66}"/>
                </a:ext>
              </a:extLst>
            </p:cNvPr>
            <p:cNvSpPr/>
            <p:nvPr/>
          </p:nvSpPr>
          <p:spPr>
            <a:xfrm>
              <a:off x="781369" y="3312929"/>
              <a:ext cx="253077" cy="253116"/>
            </a:xfrm>
            <a:custGeom>
              <a:avLst/>
              <a:gdLst/>
              <a:ahLst/>
              <a:cxnLst/>
              <a:rect l="l" t="t" r="r" b="b"/>
              <a:pathLst>
                <a:path w="6542" h="6543" extrusionOk="0">
                  <a:moveTo>
                    <a:pt x="3271" y="1"/>
                  </a:moveTo>
                  <a:cubicBezTo>
                    <a:pt x="1465" y="1"/>
                    <a:pt x="0" y="1464"/>
                    <a:pt x="0" y="3272"/>
                  </a:cubicBezTo>
                  <a:cubicBezTo>
                    <a:pt x="0" y="5078"/>
                    <a:pt x="1465" y="6542"/>
                    <a:pt x="3271" y="6542"/>
                  </a:cubicBezTo>
                  <a:cubicBezTo>
                    <a:pt x="5077" y="6542"/>
                    <a:pt x="6542" y="5078"/>
                    <a:pt x="6542" y="3272"/>
                  </a:cubicBezTo>
                  <a:cubicBezTo>
                    <a:pt x="6542" y="1464"/>
                    <a:pt x="5077" y="1"/>
                    <a:pt x="3271" y="1"/>
                  </a:cubicBezTo>
                  <a:close/>
                </a:path>
              </a:pathLst>
            </a:custGeom>
            <a:solidFill>
              <a:srgbClr val="FF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94;p62">
              <a:extLst>
                <a:ext uri="{FF2B5EF4-FFF2-40B4-BE49-F238E27FC236}">
                  <a16:creationId xmlns:a16="http://schemas.microsoft.com/office/drawing/2014/main" id="{1C22F150-DE38-2AAD-FB6C-488639EE9E01}"/>
                </a:ext>
              </a:extLst>
            </p:cNvPr>
            <p:cNvSpPr/>
            <p:nvPr/>
          </p:nvSpPr>
          <p:spPr>
            <a:xfrm>
              <a:off x="781176" y="3358655"/>
              <a:ext cx="141123" cy="207390"/>
            </a:xfrm>
            <a:custGeom>
              <a:avLst/>
              <a:gdLst/>
              <a:ahLst/>
              <a:cxnLst/>
              <a:rect l="l" t="t" r="r" b="b"/>
              <a:pathLst>
                <a:path w="3648" h="5361" extrusionOk="0">
                  <a:moveTo>
                    <a:pt x="755" y="1"/>
                  </a:moveTo>
                  <a:cubicBezTo>
                    <a:pt x="284" y="567"/>
                    <a:pt x="0" y="1295"/>
                    <a:pt x="0" y="2090"/>
                  </a:cubicBezTo>
                  <a:cubicBezTo>
                    <a:pt x="0" y="3895"/>
                    <a:pt x="1464" y="5360"/>
                    <a:pt x="3271" y="5360"/>
                  </a:cubicBezTo>
                  <a:cubicBezTo>
                    <a:pt x="3399" y="5360"/>
                    <a:pt x="3524" y="5352"/>
                    <a:pt x="3648" y="5337"/>
                  </a:cubicBezTo>
                  <a:cubicBezTo>
                    <a:pt x="2020" y="5150"/>
                    <a:pt x="755" y="3767"/>
                    <a:pt x="755" y="2090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95;p62">
              <a:extLst>
                <a:ext uri="{FF2B5EF4-FFF2-40B4-BE49-F238E27FC236}">
                  <a16:creationId xmlns:a16="http://schemas.microsoft.com/office/drawing/2014/main" id="{4C3012E2-63AB-5116-C5B1-0F38F29160F1}"/>
                </a:ext>
              </a:extLst>
            </p:cNvPr>
            <p:cNvSpPr/>
            <p:nvPr/>
          </p:nvSpPr>
          <p:spPr>
            <a:xfrm>
              <a:off x="828372" y="3466083"/>
              <a:ext cx="42902" cy="34120"/>
            </a:xfrm>
            <a:custGeom>
              <a:avLst/>
              <a:gdLst/>
              <a:ahLst/>
              <a:cxnLst/>
              <a:rect l="l" t="t" r="r" b="b"/>
              <a:pathLst>
                <a:path w="1109" h="882" extrusionOk="0">
                  <a:moveTo>
                    <a:pt x="555" y="1"/>
                  </a:moveTo>
                  <a:cubicBezTo>
                    <a:pt x="249" y="1"/>
                    <a:pt x="1" y="198"/>
                    <a:pt x="1" y="442"/>
                  </a:cubicBezTo>
                  <a:cubicBezTo>
                    <a:pt x="1" y="684"/>
                    <a:pt x="249" y="881"/>
                    <a:pt x="555" y="881"/>
                  </a:cubicBezTo>
                  <a:cubicBezTo>
                    <a:pt x="861" y="881"/>
                    <a:pt x="1109" y="684"/>
                    <a:pt x="1109" y="442"/>
                  </a:cubicBezTo>
                  <a:cubicBezTo>
                    <a:pt x="1109" y="198"/>
                    <a:pt x="861" y="1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96;p62">
              <a:extLst>
                <a:ext uri="{FF2B5EF4-FFF2-40B4-BE49-F238E27FC236}">
                  <a16:creationId xmlns:a16="http://schemas.microsoft.com/office/drawing/2014/main" id="{56A983E7-D964-1939-5F67-2A03ECDADB8F}"/>
                </a:ext>
              </a:extLst>
            </p:cNvPr>
            <p:cNvSpPr/>
            <p:nvPr/>
          </p:nvSpPr>
          <p:spPr>
            <a:xfrm>
              <a:off x="944504" y="3466083"/>
              <a:ext cx="42902" cy="34120"/>
            </a:xfrm>
            <a:custGeom>
              <a:avLst/>
              <a:gdLst/>
              <a:ahLst/>
              <a:cxnLst/>
              <a:rect l="l" t="t" r="r" b="b"/>
              <a:pathLst>
                <a:path w="1109" h="882" extrusionOk="0">
                  <a:moveTo>
                    <a:pt x="554" y="1"/>
                  </a:moveTo>
                  <a:cubicBezTo>
                    <a:pt x="248" y="1"/>
                    <a:pt x="1" y="198"/>
                    <a:pt x="1" y="442"/>
                  </a:cubicBezTo>
                  <a:cubicBezTo>
                    <a:pt x="1" y="684"/>
                    <a:pt x="248" y="881"/>
                    <a:pt x="554" y="881"/>
                  </a:cubicBezTo>
                  <a:cubicBezTo>
                    <a:pt x="860" y="881"/>
                    <a:pt x="1108" y="684"/>
                    <a:pt x="1108" y="442"/>
                  </a:cubicBezTo>
                  <a:cubicBezTo>
                    <a:pt x="1108" y="198"/>
                    <a:pt x="860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97;p62">
              <a:extLst>
                <a:ext uri="{FF2B5EF4-FFF2-40B4-BE49-F238E27FC236}">
                  <a16:creationId xmlns:a16="http://schemas.microsoft.com/office/drawing/2014/main" id="{8548403C-A0C1-3381-813A-C1FA3EB7522F}"/>
                </a:ext>
              </a:extLst>
            </p:cNvPr>
            <p:cNvSpPr/>
            <p:nvPr/>
          </p:nvSpPr>
          <p:spPr>
            <a:xfrm>
              <a:off x="857076" y="3452504"/>
              <a:ext cx="11025" cy="19691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42" y="0"/>
                  </a:moveTo>
                  <a:cubicBezTo>
                    <a:pt x="136" y="0"/>
                    <a:pt x="130" y="0"/>
                    <a:pt x="124" y="1"/>
                  </a:cubicBezTo>
                  <a:cubicBezTo>
                    <a:pt x="52" y="10"/>
                    <a:pt x="1" y="75"/>
                    <a:pt x="1" y="147"/>
                  </a:cubicBezTo>
                  <a:lnTo>
                    <a:pt x="1" y="362"/>
                  </a:lnTo>
                  <a:cubicBezTo>
                    <a:pt x="1" y="435"/>
                    <a:pt x="52" y="499"/>
                    <a:pt x="124" y="508"/>
                  </a:cubicBezTo>
                  <a:cubicBezTo>
                    <a:pt x="130" y="508"/>
                    <a:pt x="136" y="509"/>
                    <a:pt x="142" y="509"/>
                  </a:cubicBezTo>
                  <a:cubicBezTo>
                    <a:pt x="221" y="509"/>
                    <a:pt x="284" y="446"/>
                    <a:pt x="284" y="367"/>
                  </a:cubicBezTo>
                  <a:lnTo>
                    <a:pt x="284" y="140"/>
                  </a:lnTo>
                  <a:cubicBezTo>
                    <a:pt x="284" y="63"/>
                    <a:pt x="221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98;p62">
              <a:extLst>
                <a:ext uri="{FF2B5EF4-FFF2-40B4-BE49-F238E27FC236}">
                  <a16:creationId xmlns:a16="http://schemas.microsoft.com/office/drawing/2014/main" id="{6C11D4E1-AD3F-4446-E6DA-0F3C3597EB78}"/>
                </a:ext>
              </a:extLst>
            </p:cNvPr>
            <p:cNvSpPr/>
            <p:nvPr/>
          </p:nvSpPr>
          <p:spPr>
            <a:xfrm>
              <a:off x="948257" y="3452504"/>
              <a:ext cx="10987" cy="19691"/>
            </a:xfrm>
            <a:custGeom>
              <a:avLst/>
              <a:gdLst/>
              <a:ahLst/>
              <a:cxnLst/>
              <a:rect l="l" t="t" r="r" b="b"/>
              <a:pathLst>
                <a:path w="284" h="509" extrusionOk="0">
                  <a:moveTo>
                    <a:pt x="142" y="0"/>
                  </a:moveTo>
                  <a:cubicBezTo>
                    <a:pt x="136" y="0"/>
                    <a:pt x="130" y="0"/>
                    <a:pt x="124" y="1"/>
                  </a:cubicBezTo>
                  <a:cubicBezTo>
                    <a:pt x="51" y="10"/>
                    <a:pt x="1" y="75"/>
                    <a:pt x="1" y="147"/>
                  </a:cubicBezTo>
                  <a:lnTo>
                    <a:pt x="1" y="362"/>
                  </a:lnTo>
                  <a:cubicBezTo>
                    <a:pt x="1" y="435"/>
                    <a:pt x="53" y="499"/>
                    <a:pt x="124" y="508"/>
                  </a:cubicBezTo>
                  <a:cubicBezTo>
                    <a:pt x="130" y="508"/>
                    <a:pt x="136" y="509"/>
                    <a:pt x="142" y="509"/>
                  </a:cubicBezTo>
                  <a:cubicBezTo>
                    <a:pt x="221" y="509"/>
                    <a:pt x="283" y="446"/>
                    <a:pt x="283" y="367"/>
                  </a:cubicBezTo>
                  <a:lnTo>
                    <a:pt x="283" y="140"/>
                  </a:lnTo>
                  <a:cubicBezTo>
                    <a:pt x="283" y="63"/>
                    <a:pt x="220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99;p62">
              <a:extLst>
                <a:ext uri="{FF2B5EF4-FFF2-40B4-BE49-F238E27FC236}">
                  <a16:creationId xmlns:a16="http://schemas.microsoft.com/office/drawing/2014/main" id="{2F360540-3D70-AA9D-7C6F-80E61BF124FE}"/>
                </a:ext>
              </a:extLst>
            </p:cNvPr>
            <p:cNvSpPr/>
            <p:nvPr/>
          </p:nvSpPr>
          <p:spPr>
            <a:xfrm>
              <a:off x="889765" y="3461015"/>
              <a:ext cx="36287" cy="16402"/>
            </a:xfrm>
            <a:custGeom>
              <a:avLst/>
              <a:gdLst/>
              <a:ahLst/>
              <a:cxnLst/>
              <a:rect l="l" t="t" r="r" b="b"/>
              <a:pathLst>
                <a:path w="938" h="424" extrusionOk="0">
                  <a:moveTo>
                    <a:pt x="779" y="0"/>
                  </a:moveTo>
                  <a:cubicBezTo>
                    <a:pt x="740" y="0"/>
                    <a:pt x="701" y="16"/>
                    <a:pt x="674" y="48"/>
                  </a:cubicBezTo>
                  <a:cubicBezTo>
                    <a:pt x="622" y="106"/>
                    <a:pt x="548" y="141"/>
                    <a:pt x="469" y="141"/>
                  </a:cubicBezTo>
                  <a:cubicBezTo>
                    <a:pt x="390" y="141"/>
                    <a:pt x="316" y="107"/>
                    <a:pt x="264" y="48"/>
                  </a:cubicBezTo>
                  <a:cubicBezTo>
                    <a:pt x="236" y="17"/>
                    <a:pt x="198" y="0"/>
                    <a:pt x="159" y="0"/>
                  </a:cubicBezTo>
                  <a:cubicBezTo>
                    <a:pt x="126" y="0"/>
                    <a:pt x="93" y="12"/>
                    <a:pt x="65" y="35"/>
                  </a:cubicBezTo>
                  <a:cubicBezTo>
                    <a:pt x="7" y="86"/>
                    <a:pt x="1" y="175"/>
                    <a:pt x="52" y="235"/>
                  </a:cubicBezTo>
                  <a:cubicBezTo>
                    <a:pt x="157" y="354"/>
                    <a:pt x="310" y="424"/>
                    <a:pt x="469" y="424"/>
                  </a:cubicBezTo>
                  <a:cubicBezTo>
                    <a:pt x="628" y="424"/>
                    <a:pt x="781" y="354"/>
                    <a:pt x="886" y="235"/>
                  </a:cubicBezTo>
                  <a:cubicBezTo>
                    <a:pt x="938" y="177"/>
                    <a:pt x="932" y="86"/>
                    <a:pt x="872" y="35"/>
                  </a:cubicBezTo>
                  <a:cubicBezTo>
                    <a:pt x="846" y="12"/>
                    <a:pt x="812" y="0"/>
                    <a:pt x="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00;p62">
              <a:extLst>
                <a:ext uri="{FF2B5EF4-FFF2-40B4-BE49-F238E27FC236}">
                  <a16:creationId xmlns:a16="http://schemas.microsoft.com/office/drawing/2014/main" id="{BA5013D5-C2B1-FE17-FD0D-87C714B645CA}"/>
                </a:ext>
              </a:extLst>
            </p:cNvPr>
            <p:cNvSpPr/>
            <p:nvPr/>
          </p:nvSpPr>
          <p:spPr>
            <a:xfrm>
              <a:off x="770770" y="3302329"/>
              <a:ext cx="274045" cy="137448"/>
            </a:xfrm>
            <a:custGeom>
              <a:avLst/>
              <a:gdLst/>
              <a:ahLst/>
              <a:cxnLst/>
              <a:rect l="l" t="t" r="r" b="b"/>
              <a:pathLst>
                <a:path w="7084" h="3553" extrusionOk="0">
                  <a:moveTo>
                    <a:pt x="3542" y="1"/>
                  </a:moveTo>
                  <a:cubicBezTo>
                    <a:pt x="1685" y="1"/>
                    <a:pt x="157" y="1430"/>
                    <a:pt x="0" y="3245"/>
                  </a:cubicBezTo>
                  <a:cubicBezTo>
                    <a:pt x="149" y="3245"/>
                    <a:pt x="269" y="3364"/>
                    <a:pt x="269" y="3514"/>
                  </a:cubicBezTo>
                  <a:lnTo>
                    <a:pt x="269" y="3553"/>
                  </a:lnTo>
                  <a:lnTo>
                    <a:pt x="646" y="3553"/>
                  </a:lnTo>
                  <a:cubicBezTo>
                    <a:pt x="855" y="3553"/>
                    <a:pt x="1024" y="3384"/>
                    <a:pt x="1024" y="3176"/>
                  </a:cubicBezTo>
                  <a:lnTo>
                    <a:pt x="1024" y="2685"/>
                  </a:lnTo>
                  <a:cubicBezTo>
                    <a:pt x="1024" y="2477"/>
                    <a:pt x="1192" y="2308"/>
                    <a:pt x="1400" y="2308"/>
                  </a:cubicBezTo>
                  <a:lnTo>
                    <a:pt x="5683" y="2308"/>
                  </a:lnTo>
                  <a:cubicBezTo>
                    <a:pt x="5892" y="2308"/>
                    <a:pt x="6060" y="2477"/>
                    <a:pt x="6060" y="2685"/>
                  </a:cubicBezTo>
                  <a:lnTo>
                    <a:pt x="6060" y="3176"/>
                  </a:lnTo>
                  <a:cubicBezTo>
                    <a:pt x="6060" y="3384"/>
                    <a:pt x="6229" y="3553"/>
                    <a:pt x="6437" y="3553"/>
                  </a:cubicBezTo>
                  <a:lnTo>
                    <a:pt x="6815" y="3553"/>
                  </a:lnTo>
                  <a:lnTo>
                    <a:pt x="6815" y="3514"/>
                  </a:lnTo>
                  <a:cubicBezTo>
                    <a:pt x="6815" y="3364"/>
                    <a:pt x="6936" y="3245"/>
                    <a:pt x="7084" y="3245"/>
                  </a:cubicBezTo>
                  <a:cubicBezTo>
                    <a:pt x="6927" y="1430"/>
                    <a:pt x="5398" y="1"/>
                    <a:pt x="3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01;p62">
              <a:extLst>
                <a:ext uri="{FF2B5EF4-FFF2-40B4-BE49-F238E27FC236}">
                  <a16:creationId xmlns:a16="http://schemas.microsoft.com/office/drawing/2014/main" id="{783FE1D4-3246-6156-52A7-CC3A3BE0CE4E}"/>
                </a:ext>
              </a:extLst>
            </p:cNvPr>
            <p:cNvSpPr/>
            <p:nvPr/>
          </p:nvSpPr>
          <p:spPr>
            <a:xfrm>
              <a:off x="808836" y="3301826"/>
              <a:ext cx="198802" cy="137293"/>
            </a:xfrm>
            <a:custGeom>
              <a:avLst/>
              <a:gdLst/>
              <a:ahLst/>
              <a:cxnLst/>
              <a:rect l="l" t="t" r="r" b="b"/>
              <a:pathLst>
                <a:path w="5139" h="3549" extrusionOk="0">
                  <a:moveTo>
                    <a:pt x="0" y="1"/>
                  </a:moveTo>
                  <a:lnTo>
                    <a:pt x="0" y="1772"/>
                  </a:lnTo>
                  <a:cubicBezTo>
                    <a:pt x="0" y="2754"/>
                    <a:pt x="796" y="3548"/>
                    <a:pt x="1776" y="3548"/>
                  </a:cubicBezTo>
                  <a:lnTo>
                    <a:pt x="3322" y="3548"/>
                  </a:lnTo>
                  <a:cubicBezTo>
                    <a:pt x="4272" y="3548"/>
                    <a:pt x="5050" y="2798"/>
                    <a:pt x="5092" y="1858"/>
                  </a:cubicBezTo>
                  <a:cubicBezTo>
                    <a:pt x="5139" y="844"/>
                    <a:pt x="4310" y="1"/>
                    <a:pt x="3295" y="1"/>
                  </a:cubicBezTo>
                  <a:close/>
                </a:path>
              </a:pathLst>
            </a:custGeom>
            <a:solidFill>
              <a:srgbClr val="FF955F">
                <a:alpha val="9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02;p62">
              <a:extLst>
                <a:ext uri="{FF2B5EF4-FFF2-40B4-BE49-F238E27FC236}">
                  <a16:creationId xmlns:a16="http://schemas.microsoft.com/office/drawing/2014/main" id="{470CAD96-5E27-860E-9E6A-549996E790FB}"/>
                </a:ext>
              </a:extLst>
            </p:cNvPr>
            <p:cNvSpPr/>
            <p:nvPr/>
          </p:nvSpPr>
          <p:spPr>
            <a:xfrm>
              <a:off x="808913" y="3301942"/>
              <a:ext cx="97950" cy="137216"/>
            </a:xfrm>
            <a:custGeom>
              <a:avLst/>
              <a:gdLst/>
              <a:ahLst/>
              <a:cxnLst/>
              <a:rect l="l" t="t" r="r" b="b"/>
              <a:pathLst>
                <a:path w="2532" h="3547" extrusionOk="0">
                  <a:moveTo>
                    <a:pt x="1" y="0"/>
                  </a:moveTo>
                  <a:lnTo>
                    <a:pt x="1" y="1769"/>
                  </a:lnTo>
                  <a:cubicBezTo>
                    <a:pt x="1" y="2751"/>
                    <a:pt x="796" y="3546"/>
                    <a:pt x="1776" y="3546"/>
                  </a:cubicBezTo>
                  <a:lnTo>
                    <a:pt x="2532" y="3546"/>
                  </a:lnTo>
                  <a:cubicBezTo>
                    <a:pt x="1550" y="3545"/>
                    <a:pt x="755" y="2751"/>
                    <a:pt x="755" y="1773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03;p62">
              <a:extLst>
                <a:ext uri="{FF2B5EF4-FFF2-40B4-BE49-F238E27FC236}">
                  <a16:creationId xmlns:a16="http://schemas.microsoft.com/office/drawing/2014/main" id="{B4C9DADA-78A2-53E0-77C9-3A881320B995}"/>
                </a:ext>
              </a:extLst>
            </p:cNvPr>
            <p:cNvSpPr/>
            <p:nvPr/>
          </p:nvSpPr>
          <p:spPr>
            <a:xfrm>
              <a:off x="756650" y="3296681"/>
              <a:ext cx="302787" cy="373697"/>
            </a:xfrm>
            <a:custGeom>
              <a:avLst/>
              <a:gdLst/>
              <a:ahLst/>
              <a:cxnLst/>
              <a:rect l="l" t="t" r="r" b="b"/>
              <a:pathLst>
                <a:path w="7827" h="9660" extrusionOk="0">
                  <a:moveTo>
                    <a:pt x="6576" y="1555"/>
                  </a:moveTo>
                  <a:lnTo>
                    <a:pt x="6576" y="1555"/>
                  </a:lnTo>
                  <a:cubicBezTo>
                    <a:pt x="6974" y="2047"/>
                    <a:pt x="7225" y="2638"/>
                    <a:pt x="7303" y="3270"/>
                  </a:cubicBezTo>
                  <a:cubicBezTo>
                    <a:pt x="7183" y="3318"/>
                    <a:pt x="7092" y="3420"/>
                    <a:pt x="7060" y="3547"/>
                  </a:cubicBezTo>
                  <a:lnTo>
                    <a:pt x="6811" y="3547"/>
                  </a:lnTo>
                  <a:cubicBezTo>
                    <a:pt x="6809" y="3547"/>
                    <a:pt x="6808" y="3547"/>
                    <a:pt x="6807" y="3547"/>
                  </a:cubicBezTo>
                  <a:cubicBezTo>
                    <a:pt x="6679" y="3547"/>
                    <a:pt x="6575" y="3442"/>
                    <a:pt x="6575" y="3313"/>
                  </a:cubicBezTo>
                  <a:lnTo>
                    <a:pt x="6575" y="2824"/>
                  </a:lnTo>
                  <a:cubicBezTo>
                    <a:pt x="6575" y="2728"/>
                    <a:pt x="6549" y="2638"/>
                    <a:pt x="6500" y="2555"/>
                  </a:cubicBezTo>
                  <a:cubicBezTo>
                    <a:pt x="6571" y="2355"/>
                    <a:pt x="6611" y="2137"/>
                    <a:pt x="6611" y="1914"/>
                  </a:cubicBezTo>
                  <a:cubicBezTo>
                    <a:pt x="6611" y="1790"/>
                    <a:pt x="6600" y="1671"/>
                    <a:pt x="6576" y="1555"/>
                  </a:cubicBezTo>
                  <a:close/>
                  <a:moveTo>
                    <a:pt x="1219" y="1599"/>
                  </a:moveTo>
                  <a:lnTo>
                    <a:pt x="1219" y="1915"/>
                  </a:lnTo>
                  <a:cubicBezTo>
                    <a:pt x="1219" y="2140"/>
                    <a:pt x="1259" y="2356"/>
                    <a:pt x="1335" y="2558"/>
                  </a:cubicBezTo>
                  <a:cubicBezTo>
                    <a:pt x="1284" y="2638"/>
                    <a:pt x="1257" y="2728"/>
                    <a:pt x="1257" y="2824"/>
                  </a:cubicBezTo>
                  <a:lnTo>
                    <a:pt x="1257" y="3313"/>
                  </a:lnTo>
                  <a:cubicBezTo>
                    <a:pt x="1257" y="3444"/>
                    <a:pt x="1151" y="3549"/>
                    <a:pt x="1020" y="3549"/>
                  </a:cubicBezTo>
                  <a:lnTo>
                    <a:pt x="747" y="3549"/>
                  </a:lnTo>
                  <a:cubicBezTo>
                    <a:pt x="713" y="3423"/>
                    <a:pt x="617" y="3319"/>
                    <a:pt x="492" y="3271"/>
                  </a:cubicBezTo>
                  <a:cubicBezTo>
                    <a:pt x="571" y="2664"/>
                    <a:pt x="824" y="2084"/>
                    <a:pt x="1219" y="1599"/>
                  </a:cubicBezTo>
                  <a:close/>
                  <a:moveTo>
                    <a:pt x="4658" y="286"/>
                  </a:moveTo>
                  <a:cubicBezTo>
                    <a:pt x="5574" y="286"/>
                    <a:pt x="6327" y="1031"/>
                    <a:pt x="6311" y="1947"/>
                  </a:cubicBezTo>
                  <a:cubicBezTo>
                    <a:pt x="6296" y="2833"/>
                    <a:pt x="5571" y="3549"/>
                    <a:pt x="4680" y="3549"/>
                  </a:cubicBezTo>
                  <a:lnTo>
                    <a:pt x="3135" y="3549"/>
                  </a:lnTo>
                  <a:cubicBezTo>
                    <a:pt x="2233" y="3549"/>
                    <a:pt x="1501" y="2818"/>
                    <a:pt x="1501" y="1916"/>
                  </a:cubicBezTo>
                  <a:lnTo>
                    <a:pt x="1501" y="286"/>
                  </a:lnTo>
                  <a:close/>
                  <a:moveTo>
                    <a:pt x="7410" y="3524"/>
                  </a:moveTo>
                  <a:cubicBezTo>
                    <a:pt x="7493" y="3616"/>
                    <a:pt x="7541" y="3737"/>
                    <a:pt x="7541" y="3863"/>
                  </a:cubicBezTo>
                  <a:cubicBezTo>
                    <a:pt x="7541" y="4057"/>
                    <a:pt x="7433" y="4227"/>
                    <a:pt x="7271" y="4311"/>
                  </a:cubicBezTo>
                  <a:cubicBezTo>
                    <a:pt x="7309" y="4104"/>
                    <a:pt x="7330" y="3893"/>
                    <a:pt x="7330" y="3681"/>
                  </a:cubicBezTo>
                  <a:lnTo>
                    <a:pt x="7330" y="3642"/>
                  </a:lnTo>
                  <a:cubicBezTo>
                    <a:pt x="7330" y="3588"/>
                    <a:pt x="7362" y="3542"/>
                    <a:pt x="7410" y="3524"/>
                  </a:cubicBezTo>
                  <a:close/>
                  <a:moveTo>
                    <a:pt x="422" y="3533"/>
                  </a:moveTo>
                  <a:cubicBezTo>
                    <a:pt x="470" y="3551"/>
                    <a:pt x="502" y="3598"/>
                    <a:pt x="502" y="3652"/>
                  </a:cubicBezTo>
                  <a:lnTo>
                    <a:pt x="502" y="3689"/>
                  </a:lnTo>
                  <a:cubicBezTo>
                    <a:pt x="502" y="3905"/>
                    <a:pt x="522" y="4116"/>
                    <a:pt x="560" y="4320"/>
                  </a:cubicBezTo>
                  <a:cubicBezTo>
                    <a:pt x="399" y="4236"/>
                    <a:pt x="291" y="4067"/>
                    <a:pt x="291" y="3873"/>
                  </a:cubicBezTo>
                  <a:cubicBezTo>
                    <a:pt x="291" y="3748"/>
                    <a:pt x="339" y="3626"/>
                    <a:pt x="422" y="3533"/>
                  </a:cubicBezTo>
                  <a:close/>
                  <a:moveTo>
                    <a:pt x="5141" y="6874"/>
                  </a:moveTo>
                  <a:lnTo>
                    <a:pt x="5141" y="7152"/>
                  </a:lnTo>
                  <a:cubicBezTo>
                    <a:pt x="5141" y="7270"/>
                    <a:pt x="5066" y="7374"/>
                    <a:pt x="4954" y="7408"/>
                  </a:cubicBezTo>
                  <a:cubicBezTo>
                    <a:pt x="4740" y="7472"/>
                    <a:pt x="4389" y="7550"/>
                    <a:pt x="3915" y="7550"/>
                  </a:cubicBezTo>
                  <a:cubicBezTo>
                    <a:pt x="3442" y="7550"/>
                    <a:pt x="3089" y="7472"/>
                    <a:pt x="2877" y="7408"/>
                  </a:cubicBezTo>
                  <a:cubicBezTo>
                    <a:pt x="2765" y="7374"/>
                    <a:pt x="2688" y="7270"/>
                    <a:pt x="2688" y="7152"/>
                  </a:cubicBezTo>
                  <a:lnTo>
                    <a:pt x="2688" y="6874"/>
                  </a:lnTo>
                  <a:cubicBezTo>
                    <a:pt x="3070" y="7021"/>
                    <a:pt x="3483" y="7102"/>
                    <a:pt x="3915" y="7102"/>
                  </a:cubicBezTo>
                  <a:cubicBezTo>
                    <a:pt x="3918" y="7102"/>
                    <a:pt x="3921" y="7102"/>
                    <a:pt x="3924" y="7102"/>
                  </a:cubicBezTo>
                  <a:cubicBezTo>
                    <a:pt x="4344" y="7102"/>
                    <a:pt x="4757" y="7023"/>
                    <a:pt x="5141" y="6874"/>
                  </a:cubicBezTo>
                  <a:close/>
                  <a:moveTo>
                    <a:pt x="6502" y="8225"/>
                  </a:moveTo>
                  <a:cubicBezTo>
                    <a:pt x="6680" y="8580"/>
                    <a:pt x="6785" y="8972"/>
                    <a:pt x="6805" y="9375"/>
                  </a:cubicBezTo>
                  <a:lnTo>
                    <a:pt x="5764" y="9375"/>
                  </a:lnTo>
                  <a:lnTo>
                    <a:pt x="5764" y="9047"/>
                  </a:lnTo>
                  <a:cubicBezTo>
                    <a:pt x="5764" y="8621"/>
                    <a:pt x="6089" y="8269"/>
                    <a:pt x="6502" y="8225"/>
                  </a:cubicBezTo>
                  <a:close/>
                  <a:moveTo>
                    <a:pt x="5425" y="7033"/>
                  </a:moveTo>
                  <a:cubicBezTo>
                    <a:pt x="5425" y="7034"/>
                    <a:pt x="6125" y="7587"/>
                    <a:pt x="6359" y="7957"/>
                  </a:cubicBezTo>
                  <a:cubicBezTo>
                    <a:pt x="5861" y="8066"/>
                    <a:pt x="5484" y="8510"/>
                    <a:pt x="5482" y="9041"/>
                  </a:cubicBezTo>
                  <a:lnTo>
                    <a:pt x="5482" y="9376"/>
                  </a:lnTo>
                  <a:lnTo>
                    <a:pt x="4426" y="9376"/>
                  </a:lnTo>
                  <a:lnTo>
                    <a:pt x="4426" y="7810"/>
                  </a:lnTo>
                  <a:cubicBezTo>
                    <a:pt x="4685" y="7778"/>
                    <a:pt x="4888" y="7729"/>
                    <a:pt x="5034" y="7685"/>
                  </a:cubicBezTo>
                  <a:cubicBezTo>
                    <a:pt x="5267" y="7613"/>
                    <a:pt x="5425" y="7401"/>
                    <a:pt x="5425" y="7158"/>
                  </a:cubicBezTo>
                  <a:lnTo>
                    <a:pt x="5425" y="7033"/>
                  </a:lnTo>
                  <a:close/>
                  <a:moveTo>
                    <a:pt x="1309" y="8226"/>
                  </a:moveTo>
                  <a:cubicBezTo>
                    <a:pt x="1725" y="8270"/>
                    <a:pt x="2049" y="8621"/>
                    <a:pt x="2049" y="9048"/>
                  </a:cubicBezTo>
                  <a:lnTo>
                    <a:pt x="2049" y="9377"/>
                  </a:lnTo>
                  <a:lnTo>
                    <a:pt x="1009" y="9377"/>
                  </a:lnTo>
                  <a:cubicBezTo>
                    <a:pt x="1029" y="8971"/>
                    <a:pt x="1132" y="8582"/>
                    <a:pt x="1309" y="8226"/>
                  </a:cubicBezTo>
                  <a:close/>
                  <a:moveTo>
                    <a:pt x="2388" y="7034"/>
                  </a:moveTo>
                  <a:lnTo>
                    <a:pt x="2388" y="7150"/>
                  </a:lnTo>
                  <a:cubicBezTo>
                    <a:pt x="2388" y="7396"/>
                    <a:pt x="2545" y="7609"/>
                    <a:pt x="2780" y="7681"/>
                  </a:cubicBezTo>
                  <a:cubicBezTo>
                    <a:pt x="2925" y="7725"/>
                    <a:pt x="3129" y="7776"/>
                    <a:pt x="3388" y="7806"/>
                  </a:cubicBezTo>
                  <a:lnTo>
                    <a:pt x="3388" y="8334"/>
                  </a:lnTo>
                  <a:cubicBezTo>
                    <a:pt x="3388" y="8406"/>
                    <a:pt x="3440" y="8470"/>
                    <a:pt x="3511" y="8480"/>
                  </a:cubicBezTo>
                  <a:cubicBezTo>
                    <a:pt x="3517" y="8480"/>
                    <a:pt x="3523" y="8481"/>
                    <a:pt x="3529" y="8481"/>
                  </a:cubicBezTo>
                  <a:cubicBezTo>
                    <a:pt x="3608" y="8481"/>
                    <a:pt x="3672" y="8418"/>
                    <a:pt x="3672" y="8340"/>
                  </a:cubicBezTo>
                  <a:lnTo>
                    <a:pt x="3672" y="7836"/>
                  </a:lnTo>
                  <a:cubicBezTo>
                    <a:pt x="3747" y="7840"/>
                    <a:pt x="3826" y="7842"/>
                    <a:pt x="3907" y="7842"/>
                  </a:cubicBezTo>
                  <a:cubicBezTo>
                    <a:pt x="3989" y="7842"/>
                    <a:pt x="4068" y="7840"/>
                    <a:pt x="4143" y="7836"/>
                  </a:cubicBezTo>
                  <a:lnTo>
                    <a:pt x="4143" y="9377"/>
                  </a:lnTo>
                  <a:lnTo>
                    <a:pt x="3672" y="9377"/>
                  </a:lnTo>
                  <a:lnTo>
                    <a:pt x="3672" y="8879"/>
                  </a:lnTo>
                  <a:cubicBezTo>
                    <a:pt x="3672" y="8807"/>
                    <a:pt x="3620" y="8742"/>
                    <a:pt x="3547" y="8733"/>
                  </a:cubicBezTo>
                  <a:cubicBezTo>
                    <a:pt x="3541" y="8732"/>
                    <a:pt x="3535" y="8732"/>
                    <a:pt x="3530" y="8732"/>
                  </a:cubicBezTo>
                  <a:cubicBezTo>
                    <a:pt x="3452" y="8732"/>
                    <a:pt x="3388" y="8796"/>
                    <a:pt x="3388" y="8873"/>
                  </a:cubicBezTo>
                  <a:lnTo>
                    <a:pt x="3388" y="9376"/>
                  </a:lnTo>
                  <a:lnTo>
                    <a:pt x="2332" y="9376"/>
                  </a:lnTo>
                  <a:lnTo>
                    <a:pt x="2332" y="9041"/>
                  </a:lnTo>
                  <a:cubicBezTo>
                    <a:pt x="2334" y="8509"/>
                    <a:pt x="1959" y="8065"/>
                    <a:pt x="1459" y="7957"/>
                  </a:cubicBezTo>
                  <a:cubicBezTo>
                    <a:pt x="1696" y="7587"/>
                    <a:pt x="2388" y="7034"/>
                    <a:pt x="2388" y="7034"/>
                  </a:cubicBezTo>
                  <a:close/>
                  <a:moveTo>
                    <a:pt x="1361" y="1"/>
                  </a:moveTo>
                  <a:cubicBezTo>
                    <a:pt x="1283" y="1"/>
                    <a:pt x="1220" y="64"/>
                    <a:pt x="1220" y="142"/>
                  </a:cubicBezTo>
                  <a:lnTo>
                    <a:pt x="1220" y="1159"/>
                  </a:lnTo>
                  <a:cubicBezTo>
                    <a:pt x="663" y="1750"/>
                    <a:pt x="313" y="2511"/>
                    <a:pt x="232" y="3313"/>
                  </a:cubicBezTo>
                  <a:cubicBezTo>
                    <a:pt x="83" y="3461"/>
                    <a:pt x="0" y="3661"/>
                    <a:pt x="0" y="3871"/>
                  </a:cubicBezTo>
                  <a:cubicBezTo>
                    <a:pt x="0" y="4252"/>
                    <a:pt x="267" y="4570"/>
                    <a:pt x="634" y="4644"/>
                  </a:cubicBezTo>
                  <a:cubicBezTo>
                    <a:pt x="900" y="5555"/>
                    <a:pt x="1538" y="6308"/>
                    <a:pt x="2372" y="6732"/>
                  </a:cubicBezTo>
                  <a:cubicBezTo>
                    <a:pt x="2361" y="6735"/>
                    <a:pt x="2350" y="6741"/>
                    <a:pt x="2339" y="6746"/>
                  </a:cubicBezTo>
                  <a:cubicBezTo>
                    <a:pt x="1816" y="7044"/>
                    <a:pt x="1396" y="7479"/>
                    <a:pt x="1115" y="7991"/>
                  </a:cubicBezTo>
                  <a:cubicBezTo>
                    <a:pt x="1106" y="8003"/>
                    <a:pt x="1098" y="8017"/>
                    <a:pt x="1093" y="8031"/>
                  </a:cubicBezTo>
                  <a:cubicBezTo>
                    <a:pt x="854" y="8483"/>
                    <a:pt x="722" y="8990"/>
                    <a:pt x="722" y="9517"/>
                  </a:cubicBezTo>
                  <a:cubicBezTo>
                    <a:pt x="722" y="9595"/>
                    <a:pt x="785" y="9659"/>
                    <a:pt x="863" y="9659"/>
                  </a:cubicBezTo>
                  <a:lnTo>
                    <a:pt x="6987" y="9659"/>
                  </a:lnTo>
                  <a:cubicBezTo>
                    <a:pt x="7065" y="9659"/>
                    <a:pt x="7128" y="9596"/>
                    <a:pt x="7128" y="9517"/>
                  </a:cubicBezTo>
                  <a:cubicBezTo>
                    <a:pt x="7128" y="8990"/>
                    <a:pt x="6997" y="8473"/>
                    <a:pt x="6749" y="8013"/>
                  </a:cubicBezTo>
                  <a:cubicBezTo>
                    <a:pt x="6748" y="8012"/>
                    <a:pt x="6748" y="8010"/>
                    <a:pt x="6747" y="8009"/>
                  </a:cubicBezTo>
                  <a:cubicBezTo>
                    <a:pt x="6728" y="7975"/>
                    <a:pt x="6708" y="7940"/>
                    <a:pt x="6688" y="7907"/>
                  </a:cubicBezTo>
                  <a:cubicBezTo>
                    <a:pt x="6411" y="7434"/>
                    <a:pt x="6012" y="7038"/>
                    <a:pt x="5537" y="6762"/>
                  </a:cubicBezTo>
                  <a:cubicBezTo>
                    <a:pt x="5514" y="6748"/>
                    <a:pt x="5487" y="6742"/>
                    <a:pt x="5462" y="6742"/>
                  </a:cubicBezTo>
                  <a:cubicBezTo>
                    <a:pt x="5705" y="6620"/>
                    <a:pt x="5933" y="6472"/>
                    <a:pt x="6142" y="6294"/>
                  </a:cubicBezTo>
                  <a:cubicBezTo>
                    <a:pt x="6196" y="6247"/>
                    <a:pt x="6213" y="6166"/>
                    <a:pt x="6173" y="6105"/>
                  </a:cubicBezTo>
                  <a:cubicBezTo>
                    <a:pt x="6144" y="6063"/>
                    <a:pt x="6099" y="6042"/>
                    <a:pt x="6054" y="6042"/>
                  </a:cubicBezTo>
                  <a:cubicBezTo>
                    <a:pt x="6022" y="6042"/>
                    <a:pt x="5989" y="6053"/>
                    <a:pt x="5962" y="6076"/>
                  </a:cubicBezTo>
                  <a:cubicBezTo>
                    <a:pt x="5395" y="6557"/>
                    <a:pt x="4671" y="6822"/>
                    <a:pt x="3923" y="6822"/>
                  </a:cubicBezTo>
                  <a:cubicBezTo>
                    <a:pt x="2236" y="6822"/>
                    <a:pt x="856" y="5493"/>
                    <a:pt x="780" y="3831"/>
                  </a:cubicBezTo>
                  <a:lnTo>
                    <a:pt x="1016" y="3831"/>
                  </a:lnTo>
                  <a:cubicBezTo>
                    <a:pt x="1302" y="3831"/>
                    <a:pt x="1534" y="3599"/>
                    <a:pt x="1534" y="3313"/>
                  </a:cubicBezTo>
                  <a:lnTo>
                    <a:pt x="1534" y="2970"/>
                  </a:lnTo>
                  <a:cubicBezTo>
                    <a:pt x="1880" y="3488"/>
                    <a:pt x="2472" y="3831"/>
                    <a:pt x="3142" y="3831"/>
                  </a:cubicBezTo>
                  <a:lnTo>
                    <a:pt x="4687" y="3831"/>
                  </a:lnTo>
                  <a:cubicBezTo>
                    <a:pt x="5353" y="3831"/>
                    <a:pt x="5943" y="3489"/>
                    <a:pt x="6287" y="2972"/>
                  </a:cubicBezTo>
                  <a:lnTo>
                    <a:pt x="6287" y="3313"/>
                  </a:lnTo>
                  <a:cubicBezTo>
                    <a:pt x="6287" y="3599"/>
                    <a:pt x="6519" y="3831"/>
                    <a:pt x="6806" y="3831"/>
                  </a:cubicBezTo>
                  <a:lnTo>
                    <a:pt x="7039" y="3831"/>
                  </a:lnTo>
                  <a:cubicBezTo>
                    <a:pt x="7008" y="4522"/>
                    <a:pt x="6746" y="5186"/>
                    <a:pt x="6297" y="5713"/>
                  </a:cubicBezTo>
                  <a:cubicBezTo>
                    <a:pt x="6252" y="5772"/>
                    <a:pt x="6259" y="5862"/>
                    <a:pt x="6318" y="5911"/>
                  </a:cubicBezTo>
                  <a:cubicBezTo>
                    <a:pt x="6344" y="5935"/>
                    <a:pt x="6378" y="5946"/>
                    <a:pt x="6411" y="5946"/>
                  </a:cubicBezTo>
                  <a:cubicBezTo>
                    <a:pt x="6450" y="5946"/>
                    <a:pt x="6491" y="5929"/>
                    <a:pt x="6518" y="5897"/>
                  </a:cubicBezTo>
                  <a:cubicBezTo>
                    <a:pt x="6833" y="5530"/>
                    <a:pt x="7061" y="5101"/>
                    <a:pt x="7196" y="4644"/>
                  </a:cubicBezTo>
                  <a:cubicBezTo>
                    <a:pt x="7561" y="4570"/>
                    <a:pt x="7827" y="4252"/>
                    <a:pt x="7827" y="3872"/>
                  </a:cubicBezTo>
                  <a:cubicBezTo>
                    <a:pt x="7827" y="3663"/>
                    <a:pt x="7742" y="3463"/>
                    <a:pt x="7597" y="3315"/>
                  </a:cubicBezTo>
                  <a:cubicBezTo>
                    <a:pt x="7503" y="2390"/>
                    <a:pt x="7064" y="1540"/>
                    <a:pt x="6357" y="920"/>
                  </a:cubicBezTo>
                  <a:cubicBezTo>
                    <a:pt x="6344" y="909"/>
                    <a:pt x="6330" y="902"/>
                    <a:pt x="6317" y="896"/>
                  </a:cubicBezTo>
                  <a:cubicBezTo>
                    <a:pt x="5977" y="359"/>
                    <a:pt x="5376" y="1"/>
                    <a:pt x="46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922;p62">
            <a:extLst>
              <a:ext uri="{FF2B5EF4-FFF2-40B4-BE49-F238E27FC236}">
                <a16:creationId xmlns:a16="http://schemas.microsoft.com/office/drawing/2014/main" id="{897D66B1-B80D-9C67-3163-781FBA312C68}"/>
              </a:ext>
            </a:extLst>
          </p:cNvPr>
          <p:cNvGrpSpPr/>
          <p:nvPr/>
        </p:nvGrpSpPr>
        <p:grpSpPr>
          <a:xfrm>
            <a:off x="641684" y="1477543"/>
            <a:ext cx="685121" cy="667696"/>
            <a:chOff x="5603029" y="3291575"/>
            <a:chExt cx="371879" cy="373349"/>
          </a:xfrm>
        </p:grpSpPr>
        <p:sp>
          <p:nvSpPr>
            <p:cNvPr id="26" name="Google Shape;5923;p62">
              <a:extLst>
                <a:ext uri="{FF2B5EF4-FFF2-40B4-BE49-F238E27FC236}">
                  <a16:creationId xmlns:a16="http://schemas.microsoft.com/office/drawing/2014/main" id="{631C482C-F515-BCDC-E892-171E1AD88EE4}"/>
                </a:ext>
              </a:extLst>
            </p:cNvPr>
            <p:cNvSpPr/>
            <p:nvPr/>
          </p:nvSpPr>
          <p:spPr>
            <a:xfrm>
              <a:off x="5608174" y="3296991"/>
              <a:ext cx="287778" cy="362440"/>
            </a:xfrm>
            <a:custGeom>
              <a:avLst/>
              <a:gdLst/>
              <a:ahLst/>
              <a:cxnLst/>
              <a:rect l="l" t="t" r="r" b="b"/>
              <a:pathLst>
                <a:path w="7439" h="9369" extrusionOk="0">
                  <a:moveTo>
                    <a:pt x="4252" y="2404"/>
                  </a:moveTo>
                  <a:cubicBezTo>
                    <a:pt x="4517" y="2404"/>
                    <a:pt x="4733" y="2620"/>
                    <a:pt x="4733" y="2885"/>
                  </a:cubicBezTo>
                  <a:cubicBezTo>
                    <a:pt x="4733" y="3152"/>
                    <a:pt x="4516" y="3367"/>
                    <a:pt x="4252" y="3367"/>
                  </a:cubicBezTo>
                  <a:cubicBezTo>
                    <a:pt x="3985" y="3367"/>
                    <a:pt x="3769" y="3151"/>
                    <a:pt x="3769" y="2885"/>
                  </a:cubicBezTo>
                  <a:cubicBezTo>
                    <a:pt x="3769" y="2620"/>
                    <a:pt x="3986" y="2404"/>
                    <a:pt x="4252" y="2404"/>
                  </a:cubicBezTo>
                  <a:close/>
                  <a:moveTo>
                    <a:pt x="1605" y="4454"/>
                  </a:moveTo>
                  <a:cubicBezTo>
                    <a:pt x="1827" y="4454"/>
                    <a:pt x="2005" y="4633"/>
                    <a:pt x="2005" y="4853"/>
                  </a:cubicBezTo>
                  <a:cubicBezTo>
                    <a:pt x="2005" y="5073"/>
                    <a:pt x="1826" y="5252"/>
                    <a:pt x="1605" y="5252"/>
                  </a:cubicBezTo>
                  <a:cubicBezTo>
                    <a:pt x="1384" y="5252"/>
                    <a:pt x="1206" y="5073"/>
                    <a:pt x="1206" y="4853"/>
                  </a:cubicBezTo>
                  <a:cubicBezTo>
                    <a:pt x="1206" y="4631"/>
                    <a:pt x="1385" y="4454"/>
                    <a:pt x="1605" y="4454"/>
                  </a:cubicBezTo>
                  <a:close/>
                  <a:moveTo>
                    <a:pt x="7439" y="0"/>
                  </a:moveTo>
                  <a:cubicBezTo>
                    <a:pt x="6418" y="2"/>
                    <a:pt x="5428" y="203"/>
                    <a:pt x="4495" y="598"/>
                  </a:cubicBezTo>
                  <a:cubicBezTo>
                    <a:pt x="3833" y="878"/>
                    <a:pt x="3220" y="1247"/>
                    <a:pt x="2666" y="1698"/>
                  </a:cubicBezTo>
                  <a:cubicBezTo>
                    <a:pt x="2501" y="1833"/>
                    <a:pt x="2492" y="2077"/>
                    <a:pt x="2643" y="2228"/>
                  </a:cubicBezTo>
                  <a:cubicBezTo>
                    <a:pt x="2782" y="2367"/>
                    <a:pt x="2782" y="2594"/>
                    <a:pt x="2641" y="2734"/>
                  </a:cubicBezTo>
                  <a:lnTo>
                    <a:pt x="2625" y="2750"/>
                  </a:lnTo>
                  <a:lnTo>
                    <a:pt x="2610" y="2764"/>
                  </a:lnTo>
                  <a:cubicBezTo>
                    <a:pt x="2541" y="2834"/>
                    <a:pt x="2451" y="2868"/>
                    <a:pt x="2360" y="2868"/>
                  </a:cubicBezTo>
                  <a:cubicBezTo>
                    <a:pt x="2266" y="2868"/>
                    <a:pt x="2172" y="2832"/>
                    <a:pt x="2098" y="2761"/>
                  </a:cubicBezTo>
                  <a:cubicBezTo>
                    <a:pt x="2029" y="2694"/>
                    <a:pt x="1939" y="2661"/>
                    <a:pt x="1850" y="2661"/>
                  </a:cubicBezTo>
                  <a:cubicBezTo>
                    <a:pt x="1747" y="2661"/>
                    <a:pt x="1644" y="2705"/>
                    <a:pt x="1574" y="2791"/>
                  </a:cubicBezTo>
                  <a:cubicBezTo>
                    <a:pt x="1122" y="3345"/>
                    <a:pt x="753" y="3957"/>
                    <a:pt x="472" y="4619"/>
                  </a:cubicBezTo>
                  <a:cubicBezTo>
                    <a:pt x="288" y="5057"/>
                    <a:pt x="145" y="5508"/>
                    <a:pt x="47" y="5969"/>
                  </a:cubicBezTo>
                  <a:cubicBezTo>
                    <a:pt x="1" y="6182"/>
                    <a:pt x="137" y="6397"/>
                    <a:pt x="350" y="6438"/>
                  </a:cubicBezTo>
                  <a:cubicBezTo>
                    <a:pt x="549" y="6477"/>
                    <a:pt x="688" y="6661"/>
                    <a:pt x="666" y="6863"/>
                  </a:cubicBezTo>
                  <a:cubicBezTo>
                    <a:pt x="643" y="7094"/>
                    <a:pt x="631" y="7327"/>
                    <a:pt x="631" y="7563"/>
                  </a:cubicBezTo>
                  <a:lnTo>
                    <a:pt x="631" y="8982"/>
                  </a:lnTo>
                  <a:cubicBezTo>
                    <a:pt x="631" y="9187"/>
                    <a:pt x="791" y="9362"/>
                    <a:pt x="995" y="9368"/>
                  </a:cubicBezTo>
                  <a:cubicBezTo>
                    <a:pt x="999" y="9368"/>
                    <a:pt x="1003" y="9369"/>
                    <a:pt x="1008" y="9369"/>
                  </a:cubicBezTo>
                  <a:cubicBezTo>
                    <a:pt x="1216" y="9369"/>
                    <a:pt x="1385" y="9199"/>
                    <a:pt x="1385" y="8992"/>
                  </a:cubicBezTo>
                  <a:lnTo>
                    <a:pt x="1385" y="8554"/>
                  </a:lnTo>
                  <a:cubicBezTo>
                    <a:pt x="1385" y="8353"/>
                    <a:pt x="1541" y="8182"/>
                    <a:pt x="1741" y="8176"/>
                  </a:cubicBezTo>
                  <a:cubicBezTo>
                    <a:pt x="1744" y="8176"/>
                    <a:pt x="1748" y="8176"/>
                    <a:pt x="1752" y="8176"/>
                  </a:cubicBezTo>
                  <a:cubicBezTo>
                    <a:pt x="1955" y="8176"/>
                    <a:pt x="2120" y="8341"/>
                    <a:pt x="2120" y="8544"/>
                  </a:cubicBezTo>
                  <a:lnTo>
                    <a:pt x="2120" y="8603"/>
                  </a:lnTo>
                  <a:cubicBezTo>
                    <a:pt x="2120" y="8779"/>
                    <a:pt x="2235" y="8937"/>
                    <a:pt x="2406" y="8981"/>
                  </a:cubicBezTo>
                  <a:cubicBezTo>
                    <a:pt x="2440" y="8990"/>
                    <a:pt x="2474" y="8994"/>
                    <a:pt x="2506" y="8994"/>
                  </a:cubicBezTo>
                  <a:cubicBezTo>
                    <a:pt x="2720" y="8994"/>
                    <a:pt x="2893" y="8820"/>
                    <a:pt x="2893" y="8608"/>
                  </a:cubicBezTo>
                  <a:lnTo>
                    <a:pt x="2894" y="7838"/>
                  </a:lnTo>
                  <a:cubicBezTo>
                    <a:pt x="2894" y="7622"/>
                    <a:pt x="3070" y="7447"/>
                    <a:pt x="3287" y="7447"/>
                  </a:cubicBezTo>
                  <a:cubicBezTo>
                    <a:pt x="3485" y="7447"/>
                    <a:pt x="3652" y="7299"/>
                    <a:pt x="3677" y="7103"/>
                  </a:cubicBezTo>
                  <a:cubicBezTo>
                    <a:pt x="3907" y="5231"/>
                    <a:pt x="5506" y="3776"/>
                    <a:pt x="7439" y="3776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24;p62">
              <a:extLst>
                <a:ext uri="{FF2B5EF4-FFF2-40B4-BE49-F238E27FC236}">
                  <a16:creationId xmlns:a16="http://schemas.microsoft.com/office/drawing/2014/main" id="{1C26215A-3FDD-CFAE-B823-5CB7EB1AA79C}"/>
                </a:ext>
              </a:extLst>
            </p:cNvPr>
            <p:cNvSpPr/>
            <p:nvPr/>
          </p:nvSpPr>
          <p:spPr>
            <a:xfrm>
              <a:off x="5819820" y="3296913"/>
              <a:ext cx="152303" cy="146307"/>
            </a:xfrm>
            <a:custGeom>
              <a:avLst/>
              <a:gdLst/>
              <a:ahLst/>
              <a:cxnLst/>
              <a:rect l="l" t="t" r="r" b="b"/>
              <a:pathLst>
                <a:path w="3937" h="3782" extrusionOk="0">
                  <a:moveTo>
                    <a:pt x="1968" y="0"/>
                  </a:moveTo>
                  <a:cubicBezTo>
                    <a:pt x="1834" y="0"/>
                    <a:pt x="1700" y="78"/>
                    <a:pt x="1652" y="234"/>
                  </a:cubicBezTo>
                  <a:cubicBezTo>
                    <a:pt x="1458" y="879"/>
                    <a:pt x="956" y="1381"/>
                    <a:pt x="313" y="1575"/>
                  </a:cubicBezTo>
                  <a:cubicBezTo>
                    <a:pt x="0" y="1669"/>
                    <a:pt x="0" y="2112"/>
                    <a:pt x="313" y="2206"/>
                  </a:cubicBezTo>
                  <a:cubicBezTo>
                    <a:pt x="956" y="2401"/>
                    <a:pt x="1458" y="2903"/>
                    <a:pt x="1652" y="3546"/>
                  </a:cubicBezTo>
                  <a:cubicBezTo>
                    <a:pt x="1700" y="3703"/>
                    <a:pt x="1834" y="3781"/>
                    <a:pt x="1969" y="3781"/>
                  </a:cubicBezTo>
                  <a:cubicBezTo>
                    <a:pt x="2103" y="3781"/>
                    <a:pt x="2238" y="3703"/>
                    <a:pt x="2284" y="3546"/>
                  </a:cubicBezTo>
                  <a:cubicBezTo>
                    <a:pt x="2479" y="2903"/>
                    <a:pt x="2981" y="2401"/>
                    <a:pt x="3624" y="2206"/>
                  </a:cubicBezTo>
                  <a:cubicBezTo>
                    <a:pt x="3937" y="2111"/>
                    <a:pt x="3937" y="1668"/>
                    <a:pt x="3624" y="1575"/>
                  </a:cubicBezTo>
                  <a:cubicBezTo>
                    <a:pt x="2981" y="1381"/>
                    <a:pt x="2479" y="878"/>
                    <a:pt x="2284" y="234"/>
                  </a:cubicBezTo>
                  <a:cubicBezTo>
                    <a:pt x="2237" y="78"/>
                    <a:pt x="2103" y="0"/>
                    <a:pt x="1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25;p62">
              <a:extLst>
                <a:ext uri="{FF2B5EF4-FFF2-40B4-BE49-F238E27FC236}">
                  <a16:creationId xmlns:a16="http://schemas.microsoft.com/office/drawing/2014/main" id="{13CC5A2B-DAA4-39B3-619D-5133F62B0ADA}"/>
                </a:ext>
              </a:extLst>
            </p:cNvPr>
            <p:cNvSpPr/>
            <p:nvPr/>
          </p:nvSpPr>
          <p:spPr>
            <a:xfrm>
              <a:off x="5819820" y="3296952"/>
              <a:ext cx="94894" cy="146307"/>
            </a:xfrm>
            <a:custGeom>
              <a:avLst/>
              <a:gdLst/>
              <a:ahLst/>
              <a:cxnLst/>
              <a:rect l="l" t="t" r="r" b="b"/>
              <a:pathLst>
                <a:path w="2453" h="3782" extrusionOk="0">
                  <a:moveTo>
                    <a:pt x="1969" y="1"/>
                  </a:moveTo>
                  <a:cubicBezTo>
                    <a:pt x="1834" y="1"/>
                    <a:pt x="1700" y="79"/>
                    <a:pt x="1652" y="236"/>
                  </a:cubicBezTo>
                  <a:cubicBezTo>
                    <a:pt x="1458" y="879"/>
                    <a:pt x="956" y="1381"/>
                    <a:pt x="313" y="1576"/>
                  </a:cubicBezTo>
                  <a:cubicBezTo>
                    <a:pt x="0" y="1669"/>
                    <a:pt x="0" y="2113"/>
                    <a:pt x="313" y="2208"/>
                  </a:cubicBezTo>
                  <a:cubicBezTo>
                    <a:pt x="956" y="2401"/>
                    <a:pt x="1458" y="2903"/>
                    <a:pt x="1652" y="3547"/>
                  </a:cubicBezTo>
                  <a:cubicBezTo>
                    <a:pt x="1699" y="3704"/>
                    <a:pt x="1834" y="3782"/>
                    <a:pt x="1968" y="3782"/>
                  </a:cubicBezTo>
                  <a:cubicBezTo>
                    <a:pt x="2102" y="3782"/>
                    <a:pt x="2237" y="3704"/>
                    <a:pt x="2284" y="3547"/>
                  </a:cubicBezTo>
                  <a:cubicBezTo>
                    <a:pt x="2327" y="3408"/>
                    <a:pt x="2382" y="3276"/>
                    <a:pt x="2452" y="3153"/>
                  </a:cubicBezTo>
                  <a:cubicBezTo>
                    <a:pt x="2152" y="2816"/>
                    <a:pt x="1969" y="2374"/>
                    <a:pt x="1969" y="1891"/>
                  </a:cubicBezTo>
                  <a:cubicBezTo>
                    <a:pt x="1969" y="1407"/>
                    <a:pt x="2150" y="965"/>
                    <a:pt x="2452" y="629"/>
                  </a:cubicBezTo>
                  <a:cubicBezTo>
                    <a:pt x="2384" y="506"/>
                    <a:pt x="2327" y="374"/>
                    <a:pt x="2284" y="236"/>
                  </a:cubicBezTo>
                  <a:cubicBezTo>
                    <a:pt x="2238" y="79"/>
                    <a:pt x="2103" y="1"/>
                    <a:pt x="1969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26;p62">
              <a:extLst>
                <a:ext uri="{FF2B5EF4-FFF2-40B4-BE49-F238E27FC236}">
                  <a16:creationId xmlns:a16="http://schemas.microsoft.com/office/drawing/2014/main" id="{1E1F7703-1FE6-8540-C245-683AC4A91654}"/>
                </a:ext>
              </a:extLst>
            </p:cNvPr>
            <p:cNvSpPr/>
            <p:nvPr/>
          </p:nvSpPr>
          <p:spPr>
            <a:xfrm>
              <a:off x="5852122" y="3503066"/>
              <a:ext cx="43830" cy="43830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6" y="0"/>
                  </a:moveTo>
                  <a:cubicBezTo>
                    <a:pt x="254" y="0"/>
                    <a:pt x="1" y="254"/>
                    <a:pt x="1" y="567"/>
                  </a:cubicBezTo>
                  <a:cubicBezTo>
                    <a:pt x="1" y="879"/>
                    <a:pt x="254" y="1132"/>
                    <a:pt x="566" y="1132"/>
                  </a:cubicBezTo>
                  <a:cubicBezTo>
                    <a:pt x="880" y="1132"/>
                    <a:pt x="1133" y="879"/>
                    <a:pt x="1133" y="567"/>
                  </a:cubicBezTo>
                  <a:cubicBezTo>
                    <a:pt x="1133" y="254"/>
                    <a:pt x="880" y="0"/>
                    <a:pt x="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27;p62">
              <a:extLst>
                <a:ext uri="{FF2B5EF4-FFF2-40B4-BE49-F238E27FC236}">
                  <a16:creationId xmlns:a16="http://schemas.microsoft.com/office/drawing/2014/main" id="{9E12F2E1-6573-59E0-54EC-C9D1E80F46B1}"/>
                </a:ext>
              </a:extLst>
            </p:cNvPr>
            <p:cNvSpPr/>
            <p:nvPr/>
          </p:nvSpPr>
          <p:spPr>
            <a:xfrm>
              <a:off x="5647285" y="3337958"/>
              <a:ext cx="29246" cy="29246"/>
            </a:xfrm>
            <a:custGeom>
              <a:avLst/>
              <a:gdLst/>
              <a:ahLst/>
              <a:cxnLst/>
              <a:rect l="l" t="t" r="r" b="b"/>
              <a:pathLst>
                <a:path w="756" h="756" extrusionOk="0">
                  <a:moveTo>
                    <a:pt x="378" y="1"/>
                  </a:moveTo>
                  <a:cubicBezTo>
                    <a:pt x="170" y="1"/>
                    <a:pt x="0" y="169"/>
                    <a:pt x="0" y="378"/>
                  </a:cubicBezTo>
                  <a:cubicBezTo>
                    <a:pt x="0" y="586"/>
                    <a:pt x="170" y="755"/>
                    <a:pt x="378" y="755"/>
                  </a:cubicBezTo>
                  <a:cubicBezTo>
                    <a:pt x="586" y="755"/>
                    <a:pt x="756" y="586"/>
                    <a:pt x="756" y="378"/>
                  </a:cubicBezTo>
                  <a:cubicBezTo>
                    <a:pt x="756" y="169"/>
                    <a:pt x="586" y="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28;p62">
              <a:extLst>
                <a:ext uri="{FF2B5EF4-FFF2-40B4-BE49-F238E27FC236}">
                  <a16:creationId xmlns:a16="http://schemas.microsoft.com/office/drawing/2014/main" id="{2EB3A2EF-2040-DD15-DEDA-826A3A5D8140}"/>
                </a:ext>
              </a:extLst>
            </p:cNvPr>
            <p:cNvSpPr/>
            <p:nvPr/>
          </p:nvSpPr>
          <p:spPr>
            <a:xfrm>
              <a:off x="5818853" y="3569759"/>
              <a:ext cx="29246" cy="29207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6"/>
                    <a:pt x="170" y="755"/>
                    <a:pt x="379" y="755"/>
                  </a:cubicBezTo>
                  <a:cubicBezTo>
                    <a:pt x="587" y="755"/>
                    <a:pt x="755" y="586"/>
                    <a:pt x="755" y="378"/>
                  </a:cubicBezTo>
                  <a:cubicBezTo>
                    <a:pt x="755" y="169"/>
                    <a:pt x="587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29;p62">
              <a:extLst>
                <a:ext uri="{FF2B5EF4-FFF2-40B4-BE49-F238E27FC236}">
                  <a16:creationId xmlns:a16="http://schemas.microsoft.com/office/drawing/2014/main" id="{9CEA4A41-8FAF-727B-17D4-E18EAD0C2278}"/>
                </a:ext>
              </a:extLst>
            </p:cNvPr>
            <p:cNvSpPr/>
            <p:nvPr/>
          </p:nvSpPr>
          <p:spPr>
            <a:xfrm>
              <a:off x="5626666" y="3484768"/>
              <a:ext cx="168241" cy="180156"/>
            </a:xfrm>
            <a:custGeom>
              <a:avLst/>
              <a:gdLst/>
              <a:ahLst/>
              <a:cxnLst/>
              <a:rect l="l" t="t" r="r" b="b"/>
              <a:pathLst>
                <a:path w="4349" h="4657" extrusionOk="0">
                  <a:moveTo>
                    <a:pt x="4190" y="0"/>
                  </a:moveTo>
                  <a:cubicBezTo>
                    <a:pt x="4151" y="0"/>
                    <a:pt x="4114" y="15"/>
                    <a:pt x="4086" y="45"/>
                  </a:cubicBezTo>
                  <a:cubicBezTo>
                    <a:pt x="3521" y="656"/>
                    <a:pt x="3170" y="1412"/>
                    <a:pt x="3069" y="2233"/>
                  </a:cubicBezTo>
                  <a:cubicBezTo>
                    <a:pt x="3053" y="2360"/>
                    <a:pt x="2947" y="2455"/>
                    <a:pt x="2820" y="2455"/>
                  </a:cubicBezTo>
                  <a:cubicBezTo>
                    <a:pt x="2524" y="2455"/>
                    <a:pt x="2284" y="2694"/>
                    <a:pt x="2284" y="2989"/>
                  </a:cubicBezTo>
                  <a:lnTo>
                    <a:pt x="2283" y="3755"/>
                  </a:lnTo>
                  <a:cubicBezTo>
                    <a:pt x="2283" y="3890"/>
                    <a:pt x="2173" y="3999"/>
                    <a:pt x="2038" y="3999"/>
                  </a:cubicBezTo>
                  <a:cubicBezTo>
                    <a:pt x="2013" y="3999"/>
                    <a:pt x="1987" y="3995"/>
                    <a:pt x="1960" y="3987"/>
                  </a:cubicBezTo>
                  <a:cubicBezTo>
                    <a:pt x="1860" y="3955"/>
                    <a:pt x="1793" y="3858"/>
                    <a:pt x="1793" y="3753"/>
                  </a:cubicBezTo>
                  <a:lnTo>
                    <a:pt x="1793" y="3701"/>
                  </a:lnTo>
                  <a:cubicBezTo>
                    <a:pt x="1793" y="3458"/>
                    <a:pt x="1628" y="3242"/>
                    <a:pt x="1390" y="3190"/>
                  </a:cubicBezTo>
                  <a:cubicBezTo>
                    <a:pt x="1351" y="3182"/>
                    <a:pt x="1313" y="3178"/>
                    <a:pt x="1276" y="3178"/>
                  </a:cubicBezTo>
                  <a:cubicBezTo>
                    <a:pt x="989" y="3178"/>
                    <a:pt x="755" y="3410"/>
                    <a:pt x="755" y="3697"/>
                  </a:cubicBezTo>
                  <a:lnTo>
                    <a:pt x="755" y="4132"/>
                  </a:lnTo>
                  <a:cubicBezTo>
                    <a:pt x="755" y="4255"/>
                    <a:pt x="664" y="4365"/>
                    <a:pt x="542" y="4375"/>
                  </a:cubicBezTo>
                  <a:cubicBezTo>
                    <a:pt x="535" y="4376"/>
                    <a:pt x="527" y="4376"/>
                    <a:pt x="520" y="4376"/>
                  </a:cubicBezTo>
                  <a:cubicBezTo>
                    <a:pt x="390" y="4376"/>
                    <a:pt x="284" y="4270"/>
                    <a:pt x="284" y="4140"/>
                  </a:cubicBezTo>
                  <a:lnTo>
                    <a:pt x="284" y="3440"/>
                  </a:lnTo>
                  <a:cubicBezTo>
                    <a:pt x="284" y="3367"/>
                    <a:pt x="233" y="3303"/>
                    <a:pt x="161" y="3294"/>
                  </a:cubicBezTo>
                  <a:cubicBezTo>
                    <a:pt x="155" y="3293"/>
                    <a:pt x="149" y="3293"/>
                    <a:pt x="143" y="3293"/>
                  </a:cubicBezTo>
                  <a:cubicBezTo>
                    <a:pt x="64" y="3293"/>
                    <a:pt x="1" y="3355"/>
                    <a:pt x="1" y="3433"/>
                  </a:cubicBezTo>
                  <a:lnTo>
                    <a:pt x="1" y="4127"/>
                  </a:lnTo>
                  <a:cubicBezTo>
                    <a:pt x="1" y="4409"/>
                    <a:pt x="222" y="4649"/>
                    <a:pt x="505" y="4657"/>
                  </a:cubicBezTo>
                  <a:cubicBezTo>
                    <a:pt x="510" y="4657"/>
                    <a:pt x="515" y="4657"/>
                    <a:pt x="520" y="4657"/>
                  </a:cubicBezTo>
                  <a:cubicBezTo>
                    <a:pt x="807" y="4657"/>
                    <a:pt x="1039" y="4424"/>
                    <a:pt x="1039" y="4139"/>
                  </a:cubicBezTo>
                  <a:lnTo>
                    <a:pt x="1039" y="3697"/>
                  </a:lnTo>
                  <a:cubicBezTo>
                    <a:pt x="1039" y="3595"/>
                    <a:pt x="1102" y="3501"/>
                    <a:pt x="1200" y="3472"/>
                  </a:cubicBezTo>
                  <a:cubicBezTo>
                    <a:pt x="1226" y="3464"/>
                    <a:pt x="1251" y="3460"/>
                    <a:pt x="1275" y="3460"/>
                  </a:cubicBezTo>
                  <a:cubicBezTo>
                    <a:pt x="1405" y="3460"/>
                    <a:pt x="1512" y="3566"/>
                    <a:pt x="1512" y="3696"/>
                  </a:cubicBezTo>
                  <a:lnTo>
                    <a:pt x="1512" y="3748"/>
                  </a:lnTo>
                  <a:cubicBezTo>
                    <a:pt x="1512" y="3996"/>
                    <a:pt x="1680" y="4217"/>
                    <a:pt x="1922" y="4270"/>
                  </a:cubicBezTo>
                  <a:cubicBezTo>
                    <a:pt x="1962" y="4278"/>
                    <a:pt x="2001" y="4282"/>
                    <a:pt x="2039" y="4282"/>
                  </a:cubicBezTo>
                  <a:cubicBezTo>
                    <a:pt x="2329" y="4282"/>
                    <a:pt x="2568" y="4046"/>
                    <a:pt x="2568" y="3755"/>
                  </a:cubicBezTo>
                  <a:lnTo>
                    <a:pt x="2569" y="2989"/>
                  </a:lnTo>
                  <a:cubicBezTo>
                    <a:pt x="2569" y="2853"/>
                    <a:pt x="2677" y="2739"/>
                    <a:pt x="2813" y="2739"/>
                  </a:cubicBezTo>
                  <a:cubicBezTo>
                    <a:pt x="2814" y="2739"/>
                    <a:pt x="2815" y="2739"/>
                    <a:pt x="2817" y="2739"/>
                  </a:cubicBezTo>
                  <a:cubicBezTo>
                    <a:pt x="2817" y="2739"/>
                    <a:pt x="2818" y="2739"/>
                    <a:pt x="2819" y="2739"/>
                  </a:cubicBezTo>
                  <a:cubicBezTo>
                    <a:pt x="3090" y="2739"/>
                    <a:pt x="3318" y="2537"/>
                    <a:pt x="3352" y="2269"/>
                  </a:cubicBezTo>
                  <a:cubicBezTo>
                    <a:pt x="3444" y="1507"/>
                    <a:pt x="3771" y="805"/>
                    <a:pt x="4296" y="238"/>
                  </a:cubicBezTo>
                  <a:cubicBezTo>
                    <a:pt x="4349" y="180"/>
                    <a:pt x="4345" y="90"/>
                    <a:pt x="4287" y="38"/>
                  </a:cubicBezTo>
                  <a:cubicBezTo>
                    <a:pt x="4259" y="13"/>
                    <a:pt x="4224" y="0"/>
                    <a:pt x="4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30;p62">
              <a:extLst>
                <a:ext uri="{FF2B5EF4-FFF2-40B4-BE49-F238E27FC236}">
                  <a16:creationId xmlns:a16="http://schemas.microsoft.com/office/drawing/2014/main" id="{C55C4153-BB23-BA10-D6D2-EC6D7CADED00}"/>
                </a:ext>
              </a:extLst>
            </p:cNvPr>
            <p:cNvSpPr/>
            <p:nvPr/>
          </p:nvSpPr>
          <p:spPr>
            <a:xfrm>
              <a:off x="5649296" y="3463684"/>
              <a:ext cx="41973" cy="41973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284"/>
                  </a:moveTo>
                  <a:cubicBezTo>
                    <a:pt x="685" y="284"/>
                    <a:pt x="801" y="400"/>
                    <a:pt x="801" y="543"/>
                  </a:cubicBezTo>
                  <a:cubicBezTo>
                    <a:pt x="801" y="685"/>
                    <a:pt x="685" y="801"/>
                    <a:pt x="542" y="801"/>
                  </a:cubicBezTo>
                  <a:cubicBezTo>
                    <a:pt x="400" y="801"/>
                    <a:pt x="284" y="685"/>
                    <a:pt x="284" y="543"/>
                  </a:cubicBezTo>
                  <a:cubicBezTo>
                    <a:pt x="284" y="400"/>
                    <a:pt x="400" y="284"/>
                    <a:pt x="542" y="284"/>
                  </a:cubicBezTo>
                  <a:close/>
                  <a:moveTo>
                    <a:pt x="542" y="0"/>
                  </a:moveTo>
                  <a:cubicBezTo>
                    <a:pt x="244" y="0"/>
                    <a:pt x="0" y="243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2" y="0"/>
                    <a:pt x="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31;p62">
              <a:extLst>
                <a:ext uri="{FF2B5EF4-FFF2-40B4-BE49-F238E27FC236}">
                  <a16:creationId xmlns:a16="http://schemas.microsoft.com/office/drawing/2014/main" id="{A69BF229-182C-191C-5709-1FFF6D766754}"/>
                </a:ext>
              </a:extLst>
            </p:cNvPr>
            <p:cNvSpPr/>
            <p:nvPr/>
          </p:nvSpPr>
          <p:spPr>
            <a:xfrm>
              <a:off x="5748446" y="3384457"/>
              <a:ext cx="48356" cy="48279"/>
            </a:xfrm>
            <a:custGeom>
              <a:avLst/>
              <a:gdLst/>
              <a:ahLst/>
              <a:cxnLst/>
              <a:rect l="l" t="t" r="r" b="b"/>
              <a:pathLst>
                <a:path w="1250" h="1248" extrusionOk="0">
                  <a:moveTo>
                    <a:pt x="626" y="284"/>
                  </a:moveTo>
                  <a:cubicBezTo>
                    <a:pt x="812" y="284"/>
                    <a:pt x="965" y="437"/>
                    <a:pt x="965" y="624"/>
                  </a:cubicBezTo>
                  <a:cubicBezTo>
                    <a:pt x="965" y="812"/>
                    <a:pt x="812" y="965"/>
                    <a:pt x="626" y="965"/>
                  </a:cubicBezTo>
                  <a:cubicBezTo>
                    <a:pt x="438" y="965"/>
                    <a:pt x="285" y="812"/>
                    <a:pt x="285" y="624"/>
                  </a:cubicBezTo>
                  <a:cubicBezTo>
                    <a:pt x="285" y="437"/>
                    <a:pt x="438" y="284"/>
                    <a:pt x="626" y="284"/>
                  </a:cubicBezTo>
                  <a:close/>
                  <a:moveTo>
                    <a:pt x="626" y="0"/>
                  </a:moveTo>
                  <a:cubicBezTo>
                    <a:pt x="281" y="0"/>
                    <a:pt x="1" y="280"/>
                    <a:pt x="1" y="624"/>
                  </a:cubicBezTo>
                  <a:cubicBezTo>
                    <a:pt x="1" y="969"/>
                    <a:pt x="281" y="1247"/>
                    <a:pt x="626" y="1247"/>
                  </a:cubicBezTo>
                  <a:cubicBezTo>
                    <a:pt x="970" y="1247"/>
                    <a:pt x="1249" y="968"/>
                    <a:pt x="1249" y="624"/>
                  </a:cubicBezTo>
                  <a:cubicBezTo>
                    <a:pt x="1248" y="280"/>
                    <a:pt x="968" y="0"/>
                    <a:pt x="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32;p62">
              <a:extLst>
                <a:ext uri="{FF2B5EF4-FFF2-40B4-BE49-F238E27FC236}">
                  <a16:creationId xmlns:a16="http://schemas.microsoft.com/office/drawing/2014/main" id="{32E14229-1EE1-B267-4080-689968302D18}"/>
                </a:ext>
              </a:extLst>
            </p:cNvPr>
            <p:cNvSpPr/>
            <p:nvPr/>
          </p:nvSpPr>
          <p:spPr>
            <a:xfrm>
              <a:off x="5603029" y="3291575"/>
              <a:ext cx="371879" cy="311221"/>
            </a:xfrm>
            <a:custGeom>
              <a:avLst/>
              <a:gdLst/>
              <a:ahLst/>
              <a:cxnLst/>
              <a:rect l="l" t="t" r="r" b="b"/>
              <a:pathLst>
                <a:path w="9613" h="8045" extrusionOk="0">
                  <a:moveTo>
                    <a:pt x="7572" y="280"/>
                  </a:moveTo>
                  <a:cubicBezTo>
                    <a:pt x="7639" y="280"/>
                    <a:pt x="7722" y="315"/>
                    <a:pt x="7752" y="413"/>
                  </a:cubicBezTo>
                  <a:cubicBezTo>
                    <a:pt x="7961" y="1103"/>
                    <a:pt x="8496" y="1639"/>
                    <a:pt x="9187" y="1847"/>
                  </a:cubicBezTo>
                  <a:cubicBezTo>
                    <a:pt x="9286" y="1878"/>
                    <a:pt x="9320" y="1959"/>
                    <a:pt x="9320" y="2028"/>
                  </a:cubicBezTo>
                  <a:cubicBezTo>
                    <a:pt x="9320" y="2096"/>
                    <a:pt x="9286" y="2180"/>
                    <a:pt x="9187" y="2209"/>
                  </a:cubicBezTo>
                  <a:cubicBezTo>
                    <a:pt x="8497" y="2417"/>
                    <a:pt x="7961" y="2953"/>
                    <a:pt x="7752" y="3643"/>
                  </a:cubicBezTo>
                  <a:cubicBezTo>
                    <a:pt x="7722" y="3742"/>
                    <a:pt x="7641" y="3777"/>
                    <a:pt x="7572" y="3777"/>
                  </a:cubicBezTo>
                  <a:cubicBezTo>
                    <a:pt x="7504" y="3777"/>
                    <a:pt x="7421" y="3741"/>
                    <a:pt x="7392" y="3643"/>
                  </a:cubicBezTo>
                  <a:cubicBezTo>
                    <a:pt x="7183" y="2954"/>
                    <a:pt x="6648" y="2417"/>
                    <a:pt x="5957" y="2209"/>
                  </a:cubicBezTo>
                  <a:cubicBezTo>
                    <a:pt x="5857" y="2179"/>
                    <a:pt x="5823" y="2096"/>
                    <a:pt x="5823" y="2028"/>
                  </a:cubicBezTo>
                  <a:cubicBezTo>
                    <a:pt x="5823" y="1960"/>
                    <a:pt x="5859" y="1878"/>
                    <a:pt x="5957" y="1847"/>
                  </a:cubicBezTo>
                  <a:cubicBezTo>
                    <a:pt x="6646" y="1639"/>
                    <a:pt x="7183" y="1104"/>
                    <a:pt x="7392" y="413"/>
                  </a:cubicBezTo>
                  <a:cubicBezTo>
                    <a:pt x="7421" y="313"/>
                    <a:pt x="7503" y="280"/>
                    <a:pt x="7572" y="280"/>
                  </a:cubicBezTo>
                  <a:close/>
                  <a:moveTo>
                    <a:pt x="7569" y="0"/>
                  </a:moveTo>
                  <a:cubicBezTo>
                    <a:pt x="6528" y="0"/>
                    <a:pt x="5519" y="205"/>
                    <a:pt x="4567" y="607"/>
                  </a:cubicBezTo>
                  <a:cubicBezTo>
                    <a:pt x="3895" y="892"/>
                    <a:pt x="3267" y="1268"/>
                    <a:pt x="2703" y="1729"/>
                  </a:cubicBezTo>
                  <a:cubicBezTo>
                    <a:pt x="2593" y="1817"/>
                    <a:pt x="2528" y="1949"/>
                    <a:pt x="2520" y="2090"/>
                  </a:cubicBezTo>
                  <a:cubicBezTo>
                    <a:pt x="2514" y="2230"/>
                    <a:pt x="2566" y="2368"/>
                    <a:pt x="2665" y="2468"/>
                  </a:cubicBezTo>
                  <a:cubicBezTo>
                    <a:pt x="2694" y="2497"/>
                    <a:pt x="2718" y="2536"/>
                    <a:pt x="2726" y="2579"/>
                  </a:cubicBezTo>
                  <a:cubicBezTo>
                    <a:pt x="2741" y="2652"/>
                    <a:pt x="2719" y="2726"/>
                    <a:pt x="2667" y="2777"/>
                  </a:cubicBezTo>
                  <a:lnTo>
                    <a:pt x="2635" y="2809"/>
                  </a:lnTo>
                  <a:cubicBezTo>
                    <a:pt x="2594" y="2851"/>
                    <a:pt x="2539" y="2874"/>
                    <a:pt x="2481" y="2874"/>
                  </a:cubicBezTo>
                  <a:cubicBezTo>
                    <a:pt x="2424" y="2874"/>
                    <a:pt x="2370" y="2852"/>
                    <a:pt x="2330" y="2812"/>
                  </a:cubicBezTo>
                  <a:cubicBezTo>
                    <a:pt x="2236" y="2716"/>
                    <a:pt x="2109" y="2663"/>
                    <a:pt x="1976" y="2663"/>
                  </a:cubicBezTo>
                  <a:cubicBezTo>
                    <a:pt x="1967" y="2663"/>
                    <a:pt x="1958" y="2664"/>
                    <a:pt x="1949" y="2664"/>
                  </a:cubicBezTo>
                  <a:cubicBezTo>
                    <a:pt x="1808" y="2670"/>
                    <a:pt x="1678" y="2738"/>
                    <a:pt x="1589" y="2846"/>
                  </a:cubicBezTo>
                  <a:cubicBezTo>
                    <a:pt x="1128" y="3410"/>
                    <a:pt x="751" y="4037"/>
                    <a:pt x="466" y="4711"/>
                  </a:cubicBezTo>
                  <a:cubicBezTo>
                    <a:pt x="277" y="5156"/>
                    <a:pt x="131" y="5619"/>
                    <a:pt x="30" y="6089"/>
                  </a:cubicBezTo>
                  <a:cubicBezTo>
                    <a:pt x="1" y="6228"/>
                    <a:pt x="28" y="6373"/>
                    <a:pt x="106" y="6492"/>
                  </a:cubicBezTo>
                  <a:cubicBezTo>
                    <a:pt x="185" y="6613"/>
                    <a:pt x="307" y="6696"/>
                    <a:pt x="449" y="6724"/>
                  </a:cubicBezTo>
                  <a:cubicBezTo>
                    <a:pt x="577" y="6750"/>
                    <a:pt x="663" y="6866"/>
                    <a:pt x="651" y="6996"/>
                  </a:cubicBezTo>
                  <a:cubicBezTo>
                    <a:pt x="626" y="7233"/>
                    <a:pt x="614" y="7473"/>
                    <a:pt x="614" y="7710"/>
                  </a:cubicBezTo>
                  <a:lnTo>
                    <a:pt x="614" y="7897"/>
                  </a:lnTo>
                  <a:cubicBezTo>
                    <a:pt x="614" y="7969"/>
                    <a:pt x="665" y="8034"/>
                    <a:pt x="737" y="8044"/>
                  </a:cubicBezTo>
                  <a:cubicBezTo>
                    <a:pt x="743" y="8045"/>
                    <a:pt x="748" y="8045"/>
                    <a:pt x="754" y="8045"/>
                  </a:cubicBezTo>
                  <a:cubicBezTo>
                    <a:pt x="833" y="8045"/>
                    <a:pt x="898" y="7982"/>
                    <a:pt x="898" y="7904"/>
                  </a:cubicBezTo>
                  <a:lnTo>
                    <a:pt x="898" y="7713"/>
                  </a:lnTo>
                  <a:cubicBezTo>
                    <a:pt x="898" y="7485"/>
                    <a:pt x="909" y="7254"/>
                    <a:pt x="932" y="7027"/>
                  </a:cubicBezTo>
                  <a:cubicBezTo>
                    <a:pt x="961" y="6754"/>
                    <a:pt x="779" y="6507"/>
                    <a:pt x="510" y="6450"/>
                  </a:cubicBezTo>
                  <a:cubicBezTo>
                    <a:pt x="458" y="6439"/>
                    <a:pt x="409" y="6415"/>
                    <a:pt x="372" y="6376"/>
                  </a:cubicBezTo>
                  <a:cubicBezTo>
                    <a:pt x="313" y="6315"/>
                    <a:pt x="291" y="6231"/>
                    <a:pt x="308" y="6151"/>
                  </a:cubicBezTo>
                  <a:cubicBezTo>
                    <a:pt x="404" y="5698"/>
                    <a:pt x="545" y="5251"/>
                    <a:pt x="727" y="4823"/>
                  </a:cubicBezTo>
                  <a:cubicBezTo>
                    <a:pt x="1001" y="4175"/>
                    <a:pt x="1365" y="3569"/>
                    <a:pt x="1808" y="3026"/>
                  </a:cubicBezTo>
                  <a:cubicBezTo>
                    <a:pt x="1847" y="2978"/>
                    <a:pt x="1902" y="2951"/>
                    <a:pt x="1964" y="2947"/>
                  </a:cubicBezTo>
                  <a:cubicBezTo>
                    <a:pt x="1967" y="2947"/>
                    <a:pt x="1970" y="2947"/>
                    <a:pt x="1973" y="2947"/>
                  </a:cubicBezTo>
                  <a:cubicBezTo>
                    <a:pt x="2032" y="2947"/>
                    <a:pt x="2087" y="2968"/>
                    <a:pt x="2128" y="3009"/>
                  </a:cubicBezTo>
                  <a:cubicBezTo>
                    <a:pt x="2219" y="3100"/>
                    <a:pt x="2339" y="3156"/>
                    <a:pt x="2466" y="3156"/>
                  </a:cubicBezTo>
                  <a:lnTo>
                    <a:pt x="2481" y="3156"/>
                  </a:lnTo>
                  <a:cubicBezTo>
                    <a:pt x="2615" y="3156"/>
                    <a:pt x="2741" y="3103"/>
                    <a:pt x="2836" y="3008"/>
                  </a:cubicBezTo>
                  <a:lnTo>
                    <a:pt x="2866" y="2977"/>
                  </a:lnTo>
                  <a:cubicBezTo>
                    <a:pt x="2961" y="2882"/>
                    <a:pt x="3014" y="2757"/>
                    <a:pt x="3014" y="2624"/>
                  </a:cubicBezTo>
                  <a:cubicBezTo>
                    <a:pt x="3014" y="2491"/>
                    <a:pt x="2962" y="2367"/>
                    <a:pt x="2871" y="2272"/>
                  </a:cubicBezTo>
                  <a:cubicBezTo>
                    <a:pt x="2839" y="2240"/>
                    <a:pt x="2816" y="2202"/>
                    <a:pt x="2808" y="2159"/>
                  </a:cubicBezTo>
                  <a:cubicBezTo>
                    <a:pt x="2794" y="2075"/>
                    <a:pt x="2823" y="1999"/>
                    <a:pt x="2883" y="1949"/>
                  </a:cubicBezTo>
                  <a:cubicBezTo>
                    <a:pt x="3427" y="1506"/>
                    <a:pt x="4031" y="1142"/>
                    <a:pt x="4680" y="867"/>
                  </a:cubicBezTo>
                  <a:cubicBezTo>
                    <a:pt x="5462" y="536"/>
                    <a:pt x="6286" y="345"/>
                    <a:pt x="7134" y="296"/>
                  </a:cubicBezTo>
                  <a:lnTo>
                    <a:pt x="7134" y="296"/>
                  </a:lnTo>
                  <a:cubicBezTo>
                    <a:pt x="7129" y="309"/>
                    <a:pt x="7125" y="323"/>
                    <a:pt x="7120" y="336"/>
                  </a:cubicBezTo>
                  <a:cubicBezTo>
                    <a:pt x="6941" y="932"/>
                    <a:pt x="6479" y="1396"/>
                    <a:pt x="5884" y="1578"/>
                  </a:cubicBezTo>
                  <a:cubicBezTo>
                    <a:pt x="5693" y="1636"/>
                    <a:pt x="5551" y="1805"/>
                    <a:pt x="5541" y="2005"/>
                  </a:cubicBezTo>
                  <a:cubicBezTo>
                    <a:pt x="5529" y="2229"/>
                    <a:pt x="5662" y="2419"/>
                    <a:pt x="5875" y="2483"/>
                  </a:cubicBezTo>
                  <a:cubicBezTo>
                    <a:pt x="6475" y="2664"/>
                    <a:pt x="6940" y="3129"/>
                    <a:pt x="7120" y="3728"/>
                  </a:cubicBezTo>
                  <a:cubicBezTo>
                    <a:pt x="7129" y="3754"/>
                    <a:pt x="7139" y="3779"/>
                    <a:pt x="7150" y="3804"/>
                  </a:cubicBezTo>
                  <a:cubicBezTo>
                    <a:pt x="6396" y="3885"/>
                    <a:pt x="5673" y="4185"/>
                    <a:pt x="5082" y="4671"/>
                  </a:cubicBezTo>
                  <a:cubicBezTo>
                    <a:pt x="5021" y="4721"/>
                    <a:pt x="5013" y="4809"/>
                    <a:pt x="5062" y="4870"/>
                  </a:cubicBezTo>
                  <a:cubicBezTo>
                    <a:pt x="5089" y="4904"/>
                    <a:pt x="5131" y="4922"/>
                    <a:pt x="5172" y="4922"/>
                  </a:cubicBezTo>
                  <a:cubicBezTo>
                    <a:pt x="5203" y="4922"/>
                    <a:pt x="5235" y="4911"/>
                    <a:pt x="5261" y="4890"/>
                  </a:cubicBezTo>
                  <a:cubicBezTo>
                    <a:pt x="5911" y="4357"/>
                    <a:pt x="6732" y="4064"/>
                    <a:pt x="7571" y="4064"/>
                  </a:cubicBezTo>
                  <a:cubicBezTo>
                    <a:pt x="7783" y="4064"/>
                    <a:pt x="7959" y="3932"/>
                    <a:pt x="8021" y="3730"/>
                  </a:cubicBezTo>
                  <a:cubicBezTo>
                    <a:pt x="8201" y="3135"/>
                    <a:pt x="8661" y="2671"/>
                    <a:pt x="9255" y="2488"/>
                  </a:cubicBezTo>
                  <a:cubicBezTo>
                    <a:pt x="9465" y="2424"/>
                    <a:pt x="9612" y="2229"/>
                    <a:pt x="9602" y="2011"/>
                  </a:cubicBezTo>
                  <a:cubicBezTo>
                    <a:pt x="9591" y="1805"/>
                    <a:pt x="9462" y="1639"/>
                    <a:pt x="9265" y="1579"/>
                  </a:cubicBezTo>
                  <a:cubicBezTo>
                    <a:pt x="8666" y="1399"/>
                    <a:pt x="8201" y="934"/>
                    <a:pt x="8020" y="334"/>
                  </a:cubicBezTo>
                  <a:cubicBezTo>
                    <a:pt x="7958" y="132"/>
                    <a:pt x="7782" y="0"/>
                    <a:pt x="7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33;p62">
              <a:extLst>
                <a:ext uri="{FF2B5EF4-FFF2-40B4-BE49-F238E27FC236}">
                  <a16:creationId xmlns:a16="http://schemas.microsoft.com/office/drawing/2014/main" id="{3295B0CD-C07B-DEC6-E3DC-11F646B7AA1A}"/>
                </a:ext>
              </a:extLst>
            </p:cNvPr>
            <p:cNvSpPr/>
            <p:nvPr/>
          </p:nvSpPr>
          <p:spPr>
            <a:xfrm>
              <a:off x="5846706" y="3497650"/>
              <a:ext cx="54778" cy="54701"/>
            </a:xfrm>
            <a:custGeom>
              <a:avLst/>
              <a:gdLst/>
              <a:ahLst/>
              <a:cxnLst/>
              <a:rect l="l" t="t" r="r" b="b"/>
              <a:pathLst>
                <a:path w="1416" h="1414" extrusionOk="0">
                  <a:moveTo>
                    <a:pt x="707" y="282"/>
                  </a:moveTo>
                  <a:cubicBezTo>
                    <a:pt x="942" y="282"/>
                    <a:pt x="1132" y="472"/>
                    <a:pt x="1132" y="707"/>
                  </a:cubicBezTo>
                  <a:cubicBezTo>
                    <a:pt x="1132" y="941"/>
                    <a:pt x="942" y="1131"/>
                    <a:pt x="707" y="1131"/>
                  </a:cubicBezTo>
                  <a:cubicBezTo>
                    <a:pt x="473" y="1131"/>
                    <a:pt x="282" y="941"/>
                    <a:pt x="282" y="707"/>
                  </a:cubicBezTo>
                  <a:cubicBezTo>
                    <a:pt x="282" y="472"/>
                    <a:pt x="472" y="282"/>
                    <a:pt x="707" y="282"/>
                  </a:cubicBezTo>
                  <a:close/>
                  <a:moveTo>
                    <a:pt x="707" y="0"/>
                  </a:moveTo>
                  <a:cubicBezTo>
                    <a:pt x="317" y="0"/>
                    <a:pt x="1" y="318"/>
                    <a:pt x="1" y="707"/>
                  </a:cubicBezTo>
                  <a:cubicBezTo>
                    <a:pt x="1" y="1097"/>
                    <a:pt x="318" y="1414"/>
                    <a:pt x="707" y="1414"/>
                  </a:cubicBezTo>
                  <a:cubicBezTo>
                    <a:pt x="1098" y="1414"/>
                    <a:pt x="1414" y="1095"/>
                    <a:pt x="1414" y="707"/>
                  </a:cubicBezTo>
                  <a:cubicBezTo>
                    <a:pt x="1415" y="317"/>
                    <a:pt x="1098" y="0"/>
                    <a:pt x="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34;p62">
              <a:extLst>
                <a:ext uri="{FF2B5EF4-FFF2-40B4-BE49-F238E27FC236}">
                  <a16:creationId xmlns:a16="http://schemas.microsoft.com/office/drawing/2014/main" id="{63EDA796-3A1B-FDCB-945D-328E21E02B79}"/>
                </a:ext>
              </a:extLst>
            </p:cNvPr>
            <p:cNvSpPr/>
            <p:nvPr/>
          </p:nvSpPr>
          <p:spPr>
            <a:xfrm>
              <a:off x="5641830" y="3332542"/>
              <a:ext cx="40155" cy="40116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519" y="282"/>
                  </a:moveTo>
                  <a:cubicBezTo>
                    <a:pt x="650" y="282"/>
                    <a:pt x="756" y="388"/>
                    <a:pt x="756" y="518"/>
                  </a:cubicBezTo>
                  <a:cubicBezTo>
                    <a:pt x="756" y="649"/>
                    <a:pt x="650" y="755"/>
                    <a:pt x="519" y="755"/>
                  </a:cubicBezTo>
                  <a:cubicBezTo>
                    <a:pt x="388" y="755"/>
                    <a:pt x="283" y="649"/>
                    <a:pt x="283" y="518"/>
                  </a:cubicBezTo>
                  <a:cubicBezTo>
                    <a:pt x="283" y="388"/>
                    <a:pt x="388" y="282"/>
                    <a:pt x="519" y="282"/>
                  </a:cubicBezTo>
                  <a:close/>
                  <a:moveTo>
                    <a:pt x="519" y="0"/>
                  </a:moveTo>
                  <a:cubicBezTo>
                    <a:pt x="233" y="0"/>
                    <a:pt x="1" y="232"/>
                    <a:pt x="1" y="518"/>
                  </a:cubicBezTo>
                  <a:cubicBezTo>
                    <a:pt x="0" y="804"/>
                    <a:pt x="233" y="1036"/>
                    <a:pt x="519" y="1036"/>
                  </a:cubicBezTo>
                  <a:cubicBezTo>
                    <a:pt x="805" y="1036"/>
                    <a:pt x="1037" y="804"/>
                    <a:pt x="1037" y="518"/>
                  </a:cubicBezTo>
                  <a:cubicBezTo>
                    <a:pt x="1037" y="232"/>
                    <a:pt x="805" y="0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35;p62">
              <a:extLst>
                <a:ext uri="{FF2B5EF4-FFF2-40B4-BE49-F238E27FC236}">
                  <a16:creationId xmlns:a16="http://schemas.microsoft.com/office/drawing/2014/main" id="{001B936C-ED3E-A29F-3653-29236CBC6766}"/>
                </a:ext>
              </a:extLst>
            </p:cNvPr>
            <p:cNvSpPr/>
            <p:nvPr/>
          </p:nvSpPr>
          <p:spPr>
            <a:xfrm>
              <a:off x="5813437" y="3564304"/>
              <a:ext cx="40116" cy="40155"/>
            </a:xfrm>
            <a:custGeom>
              <a:avLst/>
              <a:gdLst/>
              <a:ahLst/>
              <a:cxnLst/>
              <a:rect l="l" t="t" r="r" b="b"/>
              <a:pathLst>
                <a:path w="1037" h="1038" extrusionOk="0">
                  <a:moveTo>
                    <a:pt x="519" y="283"/>
                  </a:moveTo>
                  <a:cubicBezTo>
                    <a:pt x="650" y="283"/>
                    <a:pt x="755" y="388"/>
                    <a:pt x="755" y="519"/>
                  </a:cubicBezTo>
                  <a:cubicBezTo>
                    <a:pt x="755" y="649"/>
                    <a:pt x="650" y="754"/>
                    <a:pt x="519" y="754"/>
                  </a:cubicBezTo>
                  <a:cubicBezTo>
                    <a:pt x="388" y="754"/>
                    <a:pt x="282" y="649"/>
                    <a:pt x="282" y="519"/>
                  </a:cubicBezTo>
                  <a:cubicBezTo>
                    <a:pt x="282" y="388"/>
                    <a:pt x="388" y="283"/>
                    <a:pt x="519" y="283"/>
                  </a:cubicBezTo>
                  <a:close/>
                  <a:moveTo>
                    <a:pt x="519" y="0"/>
                  </a:moveTo>
                  <a:cubicBezTo>
                    <a:pt x="232" y="0"/>
                    <a:pt x="1" y="232"/>
                    <a:pt x="1" y="519"/>
                  </a:cubicBezTo>
                  <a:cubicBezTo>
                    <a:pt x="1" y="805"/>
                    <a:pt x="233" y="1037"/>
                    <a:pt x="519" y="1037"/>
                  </a:cubicBezTo>
                  <a:cubicBezTo>
                    <a:pt x="805" y="1037"/>
                    <a:pt x="1037" y="805"/>
                    <a:pt x="1037" y="519"/>
                  </a:cubicBezTo>
                  <a:cubicBezTo>
                    <a:pt x="1037" y="232"/>
                    <a:pt x="805" y="0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49"/>
          <p:cNvSpPr txBox="1">
            <a:spLocks noGrp="1"/>
          </p:cNvSpPr>
          <p:nvPr>
            <p:ph type="title"/>
          </p:nvPr>
        </p:nvSpPr>
        <p:spPr>
          <a:xfrm rot="405">
            <a:off x="4009172" y="1438713"/>
            <a:ext cx="3978091" cy="1326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34" name="Google Shape;4134;p49"/>
          <p:cNvGrpSpPr/>
          <p:nvPr/>
        </p:nvGrpSpPr>
        <p:grpSpPr>
          <a:xfrm>
            <a:off x="388663" y="3885193"/>
            <a:ext cx="1790823" cy="1658776"/>
            <a:chOff x="396852" y="3850761"/>
            <a:chExt cx="745338" cy="690380"/>
          </a:xfrm>
        </p:grpSpPr>
        <p:sp>
          <p:nvSpPr>
            <p:cNvPr id="4135" name="Google Shape;4135;p49"/>
            <p:cNvSpPr/>
            <p:nvPr/>
          </p:nvSpPr>
          <p:spPr>
            <a:xfrm>
              <a:off x="567636" y="3981125"/>
              <a:ext cx="32317" cy="29457"/>
            </a:xfrm>
            <a:custGeom>
              <a:avLst/>
              <a:gdLst/>
              <a:ahLst/>
              <a:cxnLst/>
              <a:rect l="l" t="t" r="r" b="b"/>
              <a:pathLst>
                <a:path w="678" h="618" extrusionOk="0">
                  <a:moveTo>
                    <a:pt x="423" y="1"/>
                  </a:moveTo>
                  <a:cubicBezTo>
                    <a:pt x="398" y="1"/>
                    <a:pt x="374" y="4"/>
                    <a:pt x="354" y="12"/>
                  </a:cubicBezTo>
                  <a:cubicBezTo>
                    <a:pt x="303" y="31"/>
                    <a:pt x="254" y="52"/>
                    <a:pt x="202" y="72"/>
                  </a:cubicBezTo>
                  <a:cubicBezTo>
                    <a:pt x="112" y="109"/>
                    <a:pt x="32" y="177"/>
                    <a:pt x="14" y="280"/>
                  </a:cubicBezTo>
                  <a:cubicBezTo>
                    <a:pt x="0" y="353"/>
                    <a:pt x="11" y="426"/>
                    <a:pt x="52" y="490"/>
                  </a:cubicBezTo>
                  <a:cubicBezTo>
                    <a:pt x="91" y="550"/>
                    <a:pt x="157" y="596"/>
                    <a:pt x="227" y="611"/>
                  </a:cubicBezTo>
                  <a:cubicBezTo>
                    <a:pt x="247" y="616"/>
                    <a:pt x="266" y="618"/>
                    <a:pt x="285" y="618"/>
                  </a:cubicBezTo>
                  <a:cubicBezTo>
                    <a:pt x="364" y="618"/>
                    <a:pt x="435" y="582"/>
                    <a:pt x="494" y="526"/>
                  </a:cubicBezTo>
                  <a:cubicBezTo>
                    <a:pt x="533" y="487"/>
                    <a:pt x="573" y="449"/>
                    <a:pt x="612" y="412"/>
                  </a:cubicBezTo>
                  <a:cubicBezTo>
                    <a:pt x="649" y="376"/>
                    <a:pt x="668" y="318"/>
                    <a:pt x="672" y="268"/>
                  </a:cubicBezTo>
                  <a:cubicBezTo>
                    <a:pt x="678" y="216"/>
                    <a:pt x="667" y="159"/>
                    <a:pt x="636" y="114"/>
                  </a:cubicBezTo>
                  <a:cubicBezTo>
                    <a:pt x="611" y="79"/>
                    <a:pt x="578" y="49"/>
                    <a:pt x="539" y="28"/>
                  </a:cubicBezTo>
                  <a:cubicBezTo>
                    <a:pt x="509" y="11"/>
                    <a:pt x="465" y="1"/>
                    <a:pt x="423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9"/>
            <p:cNvSpPr/>
            <p:nvPr/>
          </p:nvSpPr>
          <p:spPr>
            <a:xfrm>
              <a:off x="638085" y="3919541"/>
              <a:ext cx="31936" cy="23690"/>
            </a:xfrm>
            <a:custGeom>
              <a:avLst/>
              <a:gdLst/>
              <a:ahLst/>
              <a:cxnLst/>
              <a:rect l="l" t="t" r="r" b="b"/>
              <a:pathLst>
                <a:path w="670" h="497" extrusionOk="0">
                  <a:moveTo>
                    <a:pt x="350" y="0"/>
                  </a:moveTo>
                  <a:cubicBezTo>
                    <a:pt x="175" y="0"/>
                    <a:pt x="0" y="192"/>
                    <a:pt x="124" y="384"/>
                  </a:cubicBezTo>
                  <a:cubicBezTo>
                    <a:pt x="175" y="464"/>
                    <a:pt x="248" y="497"/>
                    <a:pt x="320" y="497"/>
                  </a:cubicBezTo>
                  <a:cubicBezTo>
                    <a:pt x="495" y="497"/>
                    <a:pt x="669" y="306"/>
                    <a:pt x="546" y="113"/>
                  </a:cubicBezTo>
                  <a:cubicBezTo>
                    <a:pt x="495" y="33"/>
                    <a:pt x="422" y="0"/>
                    <a:pt x="350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9"/>
            <p:cNvSpPr/>
            <p:nvPr/>
          </p:nvSpPr>
          <p:spPr>
            <a:xfrm>
              <a:off x="424450" y="3853192"/>
              <a:ext cx="681800" cy="681800"/>
            </a:xfrm>
            <a:custGeom>
              <a:avLst/>
              <a:gdLst/>
              <a:ahLst/>
              <a:cxnLst/>
              <a:rect l="l" t="t" r="r" b="b"/>
              <a:pathLst>
                <a:path w="14304" h="14304" extrusionOk="0">
                  <a:moveTo>
                    <a:pt x="7153" y="1"/>
                  </a:moveTo>
                  <a:cubicBezTo>
                    <a:pt x="5256" y="1"/>
                    <a:pt x="3437" y="754"/>
                    <a:pt x="2096" y="2095"/>
                  </a:cubicBezTo>
                  <a:cubicBezTo>
                    <a:pt x="755" y="3436"/>
                    <a:pt x="1" y="5255"/>
                    <a:pt x="1" y="7152"/>
                  </a:cubicBezTo>
                  <a:cubicBezTo>
                    <a:pt x="1" y="9049"/>
                    <a:pt x="755" y="10867"/>
                    <a:pt x="2096" y="12208"/>
                  </a:cubicBezTo>
                  <a:cubicBezTo>
                    <a:pt x="3437" y="13549"/>
                    <a:pt x="5256" y="14303"/>
                    <a:pt x="7153" y="14303"/>
                  </a:cubicBezTo>
                  <a:cubicBezTo>
                    <a:pt x="9050" y="14303"/>
                    <a:pt x="10868" y="13549"/>
                    <a:pt x="12209" y="12208"/>
                  </a:cubicBezTo>
                  <a:cubicBezTo>
                    <a:pt x="13550" y="10867"/>
                    <a:pt x="14304" y="9049"/>
                    <a:pt x="14304" y="7152"/>
                  </a:cubicBezTo>
                  <a:cubicBezTo>
                    <a:pt x="14304" y="5255"/>
                    <a:pt x="13550" y="3436"/>
                    <a:pt x="12209" y="2095"/>
                  </a:cubicBezTo>
                  <a:cubicBezTo>
                    <a:pt x="10868" y="754"/>
                    <a:pt x="9050" y="1"/>
                    <a:pt x="7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9"/>
            <p:cNvSpPr/>
            <p:nvPr/>
          </p:nvSpPr>
          <p:spPr>
            <a:xfrm>
              <a:off x="444326" y="4290280"/>
              <a:ext cx="497813" cy="221976"/>
            </a:xfrm>
            <a:custGeom>
              <a:avLst/>
              <a:gdLst/>
              <a:ahLst/>
              <a:cxnLst/>
              <a:rect l="l" t="t" r="r" b="b"/>
              <a:pathLst>
                <a:path w="10444" h="4657" extrusionOk="0">
                  <a:moveTo>
                    <a:pt x="1676" y="1"/>
                  </a:moveTo>
                  <a:cubicBezTo>
                    <a:pt x="1105" y="1"/>
                    <a:pt x="535" y="151"/>
                    <a:pt x="0" y="380"/>
                  </a:cubicBezTo>
                  <a:cubicBezTo>
                    <a:pt x="179" y="882"/>
                    <a:pt x="413" y="1356"/>
                    <a:pt x="692" y="1799"/>
                  </a:cubicBezTo>
                  <a:cubicBezTo>
                    <a:pt x="703" y="1788"/>
                    <a:pt x="715" y="1779"/>
                    <a:pt x="726" y="1768"/>
                  </a:cubicBezTo>
                  <a:cubicBezTo>
                    <a:pt x="1129" y="1414"/>
                    <a:pt x="1586" y="1047"/>
                    <a:pt x="2135" y="973"/>
                  </a:cubicBezTo>
                  <a:cubicBezTo>
                    <a:pt x="2200" y="964"/>
                    <a:pt x="2264" y="960"/>
                    <a:pt x="2328" y="960"/>
                  </a:cubicBezTo>
                  <a:cubicBezTo>
                    <a:pt x="2827" y="960"/>
                    <a:pt x="3296" y="1214"/>
                    <a:pt x="3653" y="1555"/>
                  </a:cubicBezTo>
                  <a:cubicBezTo>
                    <a:pt x="3983" y="1871"/>
                    <a:pt x="4222" y="2279"/>
                    <a:pt x="4584" y="2562"/>
                  </a:cubicBezTo>
                  <a:cubicBezTo>
                    <a:pt x="4988" y="2879"/>
                    <a:pt x="5512" y="2885"/>
                    <a:pt x="6004" y="2885"/>
                  </a:cubicBezTo>
                  <a:cubicBezTo>
                    <a:pt x="6243" y="2885"/>
                    <a:pt x="6484" y="2872"/>
                    <a:pt x="6725" y="2872"/>
                  </a:cubicBezTo>
                  <a:cubicBezTo>
                    <a:pt x="6909" y="2872"/>
                    <a:pt x="7094" y="2880"/>
                    <a:pt x="7276" y="2909"/>
                  </a:cubicBezTo>
                  <a:cubicBezTo>
                    <a:pt x="7727" y="2978"/>
                    <a:pt x="8119" y="3205"/>
                    <a:pt x="8453" y="3510"/>
                  </a:cubicBezTo>
                  <a:cubicBezTo>
                    <a:pt x="8809" y="3836"/>
                    <a:pt x="9089" y="4223"/>
                    <a:pt x="9298" y="4657"/>
                  </a:cubicBezTo>
                  <a:cubicBezTo>
                    <a:pt x="9700" y="4503"/>
                    <a:pt x="10082" y="4312"/>
                    <a:pt x="10444" y="4093"/>
                  </a:cubicBezTo>
                  <a:cubicBezTo>
                    <a:pt x="10166" y="3676"/>
                    <a:pt x="9814" y="3299"/>
                    <a:pt x="9379" y="3045"/>
                  </a:cubicBezTo>
                  <a:cubicBezTo>
                    <a:pt x="8902" y="2765"/>
                    <a:pt x="8354" y="2631"/>
                    <a:pt x="7808" y="2578"/>
                  </a:cubicBezTo>
                  <a:cubicBezTo>
                    <a:pt x="6925" y="2491"/>
                    <a:pt x="5910" y="2693"/>
                    <a:pt x="5133" y="2160"/>
                  </a:cubicBezTo>
                  <a:cubicBezTo>
                    <a:pt x="4733" y="1887"/>
                    <a:pt x="4447" y="1495"/>
                    <a:pt x="4116" y="1150"/>
                  </a:cubicBezTo>
                  <a:cubicBezTo>
                    <a:pt x="3727" y="743"/>
                    <a:pt x="3268" y="394"/>
                    <a:pt x="2738" y="192"/>
                  </a:cubicBezTo>
                  <a:cubicBezTo>
                    <a:pt x="2389" y="59"/>
                    <a:pt x="2032" y="1"/>
                    <a:pt x="1676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9"/>
            <p:cNvSpPr/>
            <p:nvPr/>
          </p:nvSpPr>
          <p:spPr>
            <a:xfrm>
              <a:off x="644805" y="3859436"/>
              <a:ext cx="373408" cy="178982"/>
            </a:xfrm>
            <a:custGeom>
              <a:avLst/>
              <a:gdLst/>
              <a:ahLst/>
              <a:cxnLst/>
              <a:rect l="l" t="t" r="r" b="b"/>
              <a:pathLst>
                <a:path w="7834" h="3755" extrusionOk="0">
                  <a:moveTo>
                    <a:pt x="1171" y="1"/>
                  </a:moveTo>
                  <a:cubicBezTo>
                    <a:pt x="768" y="79"/>
                    <a:pt x="375" y="190"/>
                    <a:pt x="1" y="333"/>
                  </a:cubicBezTo>
                  <a:cubicBezTo>
                    <a:pt x="594" y="666"/>
                    <a:pt x="1087" y="1152"/>
                    <a:pt x="1550" y="1646"/>
                  </a:cubicBezTo>
                  <a:cubicBezTo>
                    <a:pt x="2054" y="2186"/>
                    <a:pt x="2539" y="2761"/>
                    <a:pt x="3150" y="3183"/>
                  </a:cubicBezTo>
                  <a:cubicBezTo>
                    <a:pt x="3450" y="3389"/>
                    <a:pt x="3780" y="3561"/>
                    <a:pt x="4134" y="3650"/>
                  </a:cubicBezTo>
                  <a:cubicBezTo>
                    <a:pt x="4412" y="3719"/>
                    <a:pt x="4697" y="3754"/>
                    <a:pt x="4982" y="3754"/>
                  </a:cubicBezTo>
                  <a:cubicBezTo>
                    <a:pt x="5086" y="3754"/>
                    <a:pt x="5191" y="3750"/>
                    <a:pt x="5295" y="3740"/>
                  </a:cubicBezTo>
                  <a:cubicBezTo>
                    <a:pt x="6033" y="3673"/>
                    <a:pt x="6742" y="3357"/>
                    <a:pt x="7290" y="2859"/>
                  </a:cubicBezTo>
                  <a:cubicBezTo>
                    <a:pt x="7498" y="2670"/>
                    <a:pt x="7679" y="2457"/>
                    <a:pt x="7833" y="2226"/>
                  </a:cubicBezTo>
                  <a:cubicBezTo>
                    <a:pt x="7726" y="2108"/>
                    <a:pt x="7613" y="1996"/>
                    <a:pt x="7499" y="1885"/>
                  </a:cubicBezTo>
                  <a:cubicBezTo>
                    <a:pt x="7297" y="2018"/>
                    <a:pt x="7091" y="2149"/>
                    <a:pt x="6876" y="2264"/>
                  </a:cubicBezTo>
                  <a:cubicBezTo>
                    <a:pt x="6450" y="2493"/>
                    <a:pt x="5992" y="2613"/>
                    <a:pt x="5511" y="2613"/>
                  </a:cubicBezTo>
                  <a:cubicBezTo>
                    <a:pt x="5467" y="2613"/>
                    <a:pt x="5423" y="2612"/>
                    <a:pt x="5378" y="2610"/>
                  </a:cubicBezTo>
                  <a:cubicBezTo>
                    <a:pt x="4753" y="2582"/>
                    <a:pt x="4143" y="2374"/>
                    <a:pt x="3588" y="2092"/>
                  </a:cubicBezTo>
                  <a:cubicBezTo>
                    <a:pt x="2639" y="1613"/>
                    <a:pt x="1788" y="878"/>
                    <a:pt x="117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9"/>
            <p:cNvSpPr/>
            <p:nvPr/>
          </p:nvSpPr>
          <p:spPr>
            <a:xfrm>
              <a:off x="550238" y="3893993"/>
              <a:ext cx="520931" cy="283750"/>
            </a:xfrm>
            <a:custGeom>
              <a:avLst/>
              <a:gdLst/>
              <a:ahLst/>
              <a:cxnLst/>
              <a:rect l="l" t="t" r="r" b="b"/>
              <a:pathLst>
                <a:path w="10929" h="5953" extrusionOk="0">
                  <a:moveTo>
                    <a:pt x="1127" y="0"/>
                  </a:moveTo>
                  <a:cubicBezTo>
                    <a:pt x="726" y="216"/>
                    <a:pt x="350" y="467"/>
                    <a:pt x="1" y="753"/>
                  </a:cubicBezTo>
                  <a:cubicBezTo>
                    <a:pt x="291" y="797"/>
                    <a:pt x="574" y="885"/>
                    <a:pt x="840" y="1016"/>
                  </a:cubicBezTo>
                  <a:cubicBezTo>
                    <a:pt x="1299" y="1241"/>
                    <a:pt x="1695" y="1575"/>
                    <a:pt x="2049" y="1938"/>
                  </a:cubicBezTo>
                  <a:cubicBezTo>
                    <a:pt x="2421" y="2322"/>
                    <a:pt x="2751" y="2743"/>
                    <a:pt x="3079" y="3166"/>
                  </a:cubicBezTo>
                  <a:cubicBezTo>
                    <a:pt x="3405" y="3587"/>
                    <a:pt x="3734" y="4003"/>
                    <a:pt x="4087" y="4401"/>
                  </a:cubicBezTo>
                  <a:cubicBezTo>
                    <a:pt x="4806" y="5211"/>
                    <a:pt x="5865" y="5953"/>
                    <a:pt x="6982" y="5953"/>
                  </a:cubicBezTo>
                  <a:cubicBezTo>
                    <a:pt x="7201" y="5953"/>
                    <a:pt x="7422" y="5924"/>
                    <a:pt x="7643" y="5863"/>
                  </a:cubicBezTo>
                  <a:cubicBezTo>
                    <a:pt x="8169" y="5715"/>
                    <a:pt x="8583" y="5356"/>
                    <a:pt x="8944" y="4958"/>
                  </a:cubicBezTo>
                  <a:cubicBezTo>
                    <a:pt x="9315" y="4549"/>
                    <a:pt x="9639" y="4079"/>
                    <a:pt x="10070" y="3728"/>
                  </a:cubicBezTo>
                  <a:cubicBezTo>
                    <a:pt x="10336" y="3511"/>
                    <a:pt x="10623" y="3307"/>
                    <a:pt x="10929" y="3141"/>
                  </a:cubicBezTo>
                  <a:cubicBezTo>
                    <a:pt x="10803" y="2885"/>
                    <a:pt x="10662" y="2639"/>
                    <a:pt x="10508" y="2403"/>
                  </a:cubicBezTo>
                  <a:cubicBezTo>
                    <a:pt x="10440" y="2508"/>
                    <a:pt x="10372" y="2616"/>
                    <a:pt x="10300" y="2722"/>
                  </a:cubicBezTo>
                  <a:cubicBezTo>
                    <a:pt x="10095" y="3024"/>
                    <a:pt x="9860" y="3292"/>
                    <a:pt x="9613" y="3560"/>
                  </a:cubicBezTo>
                  <a:cubicBezTo>
                    <a:pt x="9258" y="3943"/>
                    <a:pt x="8860" y="4306"/>
                    <a:pt x="8400" y="4557"/>
                  </a:cubicBezTo>
                  <a:cubicBezTo>
                    <a:pt x="8068" y="4738"/>
                    <a:pt x="7700" y="4858"/>
                    <a:pt x="7320" y="4864"/>
                  </a:cubicBezTo>
                  <a:cubicBezTo>
                    <a:pt x="7311" y="4864"/>
                    <a:pt x="7302" y="4864"/>
                    <a:pt x="7292" y="4864"/>
                  </a:cubicBezTo>
                  <a:cubicBezTo>
                    <a:pt x="6955" y="4864"/>
                    <a:pt x="6626" y="4774"/>
                    <a:pt x="6324" y="4627"/>
                  </a:cubicBezTo>
                  <a:cubicBezTo>
                    <a:pt x="5609" y="4281"/>
                    <a:pt x="5039" y="3670"/>
                    <a:pt x="4519" y="3087"/>
                  </a:cubicBezTo>
                  <a:cubicBezTo>
                    <a:pt x="3930" y="2428"/>
                    <a:pt x="3380" y="1732"/>
                    <a:pt x="2747" y="1113"/>
                  </a:cubicBezTo>
                  <a:cubicBezTo>
                    <a:pt x="2280" y="658"/>
                    <a:pt x="1746" y="224"/>
                    <a:pt x="112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9"/>
            <p:cNvSpPr/>
            <p:nvPr/>
          </p:nvSpPr>
          <p:spPr>
            <a:xfrm>
              <a:off x="446233" y="4039514"/>
              <a:ext cx="659970" cy="282177"/>
            </a:xfrm>
            <a:custGeom>
              <a:avLst/>
              <a:gdLst/>
              <a:ahLst/>
              <a:cxnLst/>
              <a:rect l="l" t="t" r="r" b="b"/>
              <a:pathLst>
                <a:path w="13846" h="5920" extrusionOk="0">
                  <a:moveTo>
                    <a:pt x="323" y="1"/>
                  </a:moveTo>
                  <a:cubicBezTo>
                    <a:pt x="202" y="239"/>
                    <a:pt x="94" y="482"/>
                    <a:pt x="0" y="734"/>
                  </a:cubicBezTo>
                  <a:cubicBezTo>
                    <a:pt x="1147" y="805"/>
                    <a:pt x="2274" y="1048"/>
                    <a:pt x="3279" y="1628"/>
                  </a:cubicBezTo>
                  <a:cubicBezTo>
                    <a:pt x="3801" y="1929"/>
                    <a:pt x="4278" y="2303"/>
                    <a:pt x="4722" y="2710"/>
                  </a:cubicBezTo>
                  <a:cubicBezTo>
                    <a:pt x="4974" y="2942"/>
                    <a:pt x="5216" y="3183"/>
                    <a:pt x="5451" y="3432"/>
                  </a:cubicBezTo>
                  <a:cubicBezTo>
                    <a:pt x="5711" y="3706"/>
                    <a:pt x="5955" y="3993"/>
                    <a:pt x="6213" y="4267"/>
                  </a:cubicBezTo>
                  <a:cubicBezTo>
                    <a:pt x="7160" y="5278"/>
                    <a:pt x="8514" y="5919"/>
                    <a:pt x="9906" y="5919"/>
                  </a:cubicBezTo>
                  <a:cubicBezTo>
                    <a:pt x="9947" y="5919"/>
                    <a:pt x="9987" y="5919"/>
                    <a:pt x="10028" y="5918"/>
                  </a:cubicBezTo>
                  <a:cubicBezTo>
                    <a:pt x="10761" y="5898"/>
                    <a:pt x="11481" y="5693"/>
                    <a:pt x="12113" y="5322"/>
                  </a:cubicBezTo>
                  <a:cubicBezTo>
                    <a:pt x="12673" y="4994"/>
                    <a:pt x="13173" y="4575"/>
                    <a:pt x="13625" y="4112"/>
                  </a:cubicBezTo>
                  <a:cubicBezTo>
                    <a:pt x="13689" y="4046"/>
                    <a:pt x="13752" y="3981"/>
                    <a:pt x="13813" y="3914"/>
                  </a:cubicBezTo>
                  <a:cubicBezTo>
                    <a:pt x="13834" y="3693"/>
                    <a:pt x="13846" y="3470"/>
                    <a:pt x="13846" y="3244"/>
                  </a:cubicBezTo>
                  <a:cubicBezTo>
                    <a:pt x="13846" y="2861"/>
                    <a:pt x="13814" y="2485"/>
                    <a:pt x="13757" y="2118"/>
                  </a:cubicBezTo>
                  <a:cubicBezTo>
                    <a:pt x="13508" y="2437"/>
                    <a:pt x="13220" y="2726"/>
                    <a:pt x="12898" y="2977"/>
                  </a:cubicBezTo>
                  <a:cubicBezTo>
                    <a:pt x="12413" y="3355"/>
                    <a:pt x="11867" y="3666"/>
                    <a:pt x="11298" y="3899"/>
                  </a:cubicBezTo>
                  <a:cubicBezTo>
                    <a:pt x="10756" y="4123"/>
                    <a:pt x="10180" y="4266"/>
                    <a:pt x="9593" y="4296"/>
                  </a:cubicBezTo>
                  <a:cubicBezTo>
                    <a:pt x="9518" y="4300"/>
                    <a:pt x="9443" y="4302"/>
                    <a:pt x="9369" y="4302"/>
                  </a:cubicBezTo>
                  <a:cubicBezTo>
                    <a:pt x="8271" y="4302"/>
                    <a:pt x="7223" y="3897"/>
                    <a:pt x="6301" y="3313"/>
                  </a:cubicBezTo>
                  <a:cubicBezTo>
                    <a:pt x="5752" y="2963"/>
                    <a:pt x="5264" y="2536"/>
                    <a:pt x="4744" y="2146"/>
                  </a:cubicBezTo>
                  <a:cubicBezTo>
                    <a:pt x="4268" y="1791"/>
                    <a:pt x="3773" y="1464"/>
                    <a:pt x="3257" y="1175"/>
                  </a:cubicBezTo>
                  <a:cubicBezTo>
                    <a:pt x="2332" y="658"/>
                    <a:pt x="1343" y="275"/>
                    <a:pt x="323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9"/>
            <p:cNvSpPr/>
            <p:nvPr/>
          </p:nvSpPr>
          <p:spPr>
            <a:xfrm>
              <a:off x="424545" y="4166351"/>
              <a:ext cx="659779" cy="242615"/>
            </a:xfrm>
            <a:custGeom>
              <a:avLst/>
              <a:gdLst/>
              <a:ahLst/>
              <a:cxnLst/>
              <a:rect l="l" t="t" r="r" b="b"/>
              <a:pathLst>
                <a:path w="13842" h="5090" extrusionOk="0">
                  <a:moveTo>
                    <a:pt x="574" y="1"/>
                  </a:moveTo>
                  <a:cubicBezTo>
                    <a:pt x="411" y="1"/>
                    <a:pt x="247" y="2"/>
                    <a:pt x="83" y="2"/>
                  </a:cubicBezTo>
                  <a:cubicBezTo>
                    <a:pt x="64" y="2"/>
                    <a:pt x="44" y="2"/>
                    <a:pt x="25" y="2"/>
                  </a:cubicBezTo>
                  <a:cubicBezTo>
                    <a:pt x="9" y="194"/>
                    <a:pt x="1" y="386"/>
                    <a:pt x="1" y="582"/>
                  </a:cubicBezTo>
                  <a:cubicBezTo>
                    <a:pt x="1" y="1127"/>
                    <a:pt x="64" y="1657"/>
                    <a:pt x="180" y="2168"/>
                  </a:cubicBezTo>
                  <a:cubicBezTo>
                    <a:pt x="761" y="2009"/>
                    <a:pt x="1359" y="1871"/>
                    <a:pt x="1965" y="1871"/>
                  </a:cubicBezTo>
                  <a:cubicBezTo>
                    <a:pt x="1976" y="1871"/>
                    <a:pt x="1987" y="1871"/>
                    <a:pt x="1998" y="1871"/>
                  </a:cubicBezTo>
                  <a:cubicBezTo>
                    <a:pt x="2578" y="1876"/>
                    <a:pt x="3134" y="2032"/>
                    <a:pt x="3644" y="2306"/>
                  </a:cubicBezTo>
                  <a:cubicBezTo>
                    <a:pt x="4286" y="2655"/>
                    <a:pt x="4803" y="3160"/>
                    <a:pt x="5359" y="3624"/>
                  </a:cubicBezTo>
                  <a:cubicBezTo>
                    <a:pt x="5775" y="3971"/>
                    <a:pt x="6221" y="4293"/>
                    <a:pt x="6751" y="4435"/>
                  </a:cubicBezTo>
                  <a:cubicBezTo>
                    <a:pt x="7052" y="4516"/>
                    <a:pt x="7361" y="4542"/>
                    <a:pt x="7671" y="4542"/>
                  </a:cubicBezTo>
                  <a:cubicBezTo>
                    <a:pt x="8022" y="4542"/>
                    <a:pt x="8375" y="4509"/>
                    <a:pt x="8722" y="4485"/>
                  </a:cubicBezTo>
                  <a:cubicBezTo>
                    <a:pt x="9169" y="4453"/>
                    <a:pt x="9619" y="4422"/>
                    <a:pt x="10068" y="4422"/>
                  </a:cubicBezTo>
                  <a:cubicBezTo>
                    <a:pt x="10517" y="4422"/>
                    <a:pt x="10965" y="4453"/>
                    <a:pt x="11406" y="4547"/>
                  </a:cubicBezTo>
                  <a:cubicBezTo>
                    <a:pt x="11874" y="4647"/>
                    <a:pt x="12307" y="4832"/>
                    <a:pt x="12699" y="5090"/>
                  </a:cubicBezTo>
                  <a:cubicBezTo>
                    <a:pt x="13179" y="4499"/>
                    <a:pt x="13566" y="3830"/>
                    <a:pt x="13841" y="3107"/>
                  </a:cubicBezTo>
                  <a:lnTo>
                    <a:pt x="13841" y="3107"/>
                  </a:lnTo>
                  <a:cubicBezTo>
                    <a:pt x="13590" y="3143"/>
                    <a:pt x="13340" y="3194"/>
                    <a:pt x="13091" y="3253"/>
                  </a:cubicBezTo>
                  <a:cubicBezTo>
                    <a:pt x="12385" y="3420"/>
                    <a:pt x="11690" y="3634"/>
                    <a:pt x="10987" y="3808"/>
                  </a:cubicBezTo>
                  <a:cubicBezTo>
                    <a:pt x="10291" y="3980"/>
                    <a:pt x="9545" y="4130"/>
                    <a:pt x="8813" y="4130"/>
                  </a:cubicBezTo>
                  <a:cubicBezTo>
                    <a:pt x="8160" y="4130"/>
                    <a:pt x="7517" y="4011"/>
                    <a:pt x="6931" y="3682"/>
                  </a:cubicBezTo>
                  <a:cubicBezTo>
                    <a:pt x="5708" y="2996"/>
                    <a:pt x="4974" y="1767"/>
                    <a:pt x="3896" y="910"/>
                  </a:cubicBezTo>
                  <a:cubicBezTo>
                    <a:pt x="3594" y="670"/>
                    <a:pt x="3267" y="455"/>
                    <a:pt x="2902" y="322"/>
                  </a:cubicBezTo>
                  <a:cubicBezTo>
                    <a:pt x="2519" y="182"/>
                    <a:pt x="2119" y="91"/>
                    <a:pt x="1712" y="48"/>
                  </a:cubicBezTo>
                  <a:cubicBezTo>
                    <a:pt x="1334" y="7"/>
                    <a:pt x="954" y="1"/>
                    <a:pt x="57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9"/>
            <p:cNvSpPr/>
            <p:nvPr/>
          </p:nvSpPr>
          <p:spPr>
            <a:xfrm>
              <a:off x="501429" y="4384180"/>
              <a:ext cx="252100" cy="150478"/>
            </a:xfrm>
            <a:custGeom>
              <a:avLst/>
              <a:gdLst/>
              <a:ahLst/>
              <a:cxnLst/>
              <a:rect l="l" t="t" r="r" b="b"/>
              <a:pathLst>
                <a:path w="5289" h="3157" extrusionOk="0">
                  <a:moveTo>
                    <a:pt x="900" y="0"/>
                  </a:moveTo>
                  <a:cubicBezTo>
                    <a:pt x="725" y="0"/>
                    <a:pt x="550" y="38"/>
                    <a:pt x="395" y="125"/>
                  </a:cubicBezTo>
                  <a:cubicBezTo>
                    <a:pt x="224" y="221"/>
                    <a:pt x="95" y="368"/>
                    <a:pt x="0" y="535"/>
                  </a:cubicBezTo>
                  <a:cubicBezTo>
                    <a:pt x="1263" y="2080"/>
                    <a:pt x="3157" y="3084"/>
                    <a:pt x="5289" y="3157"/>
                  </a:cubicBezTo>
                  <a:cubicBezTo>
                    <a:pt x="5287" y="3138"/>
                    <a:pt x="5286" y="3121"/>
                    <a:pt x="5282" y="3103"/>
                  </a:cubicBezTo>
                  <a:cubicBezTo>
                    <a:pt x="5231" y="2760"/>
                    <a:pt x="5101" y="2445"/>
                    <a:pt x="4883" y="2174"/>
                  </a:cubicBezTo>
                  <a:cubicBezTo>
                    <a:pt x="4697" y="1945"/>
                    <a:pt x="4460" y="1782"/>
                    <a:pt x="4193" y="1664"/>
                  </a:cubicBezTo>
                  <a:cubicBezTo>
                    <a:pt x="3648" y="1420"/>
                    <a:pt x="3057" y="1295"/>
                    <a:pt x="2577" y="924"/>
                  </a:cubicBezTo>
                  <a:cubicBezTo>
                    <a:pt x="2337" y="738"/>
                    <a:pt x="2122" y="515"/>
                    <a:pt x="1874" y="338"/>
                  </a:cubicBezTo>
                  <a:cubicBezTo>
                    <a:pt x="1653" y="181"/>
                    <a:pt x="1393" y="68"/>
                    <a:pt x="1126" y="20"/>
                  </a:cubicBezTo>
                  <a:cubicBezTo>
                    <a:pt x="1052" y="7"/>
                    <a:pt x="976" y="0"/>
                    <a:pt x="900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9"/>
            <p:cNvSpPr/>
            <p:nvPr/>
          </p:nvSpPr>
          <p:spPr>
            <a:xfrm>
              <a:off x="396852" y="4088085"/>
              <a:ext cx="497766" cy="453056"/>
            </a:xfrm>
            <a:custGeom>
              <a:avLst/>
              <a:gdLst/>
              <a:ahLst/>
              <a:cxnLst/>
              <a:rect l="l" t="t" r="r" b="b"/>
              <a:pathLst>
                <a:path w="10443" h="9505" extrusionOk="0">
                  <a:moveTo>
                    <a:pt x="943" y="1"/>
                  </a:moveTo>
                  <a:cubicBezTo>
                    <a:pt x="940" y="1"/>
                    <a:pt x="936" y="3"/>
                    <a:pt x="935" y="7"/>
                  </a:cubicBezTo>
                  <a:cubicBezTo>
                    <a:pt x="1" y="2563"/>
                    <a:pt x="861" y="5643"/>
                    <a:pt x="2798" y="7500"/>
                  </a:cubicBezTo>
                  <a:cubicBezTo>
                    <a:pt x="4170" y="8815"/>
                    <a:pt x="6033" y="9505"/>
                    <a:pt x="7903" y="9505"/>
                  </a:cubicBezTo>
                  <a:cubicBezTo>
                    <a:pt x="8743" y="9505"/>
                    <a:pt x="9583" y="9366"/>
                    <a:pt x="10381" y="9082"/>
                  </a:cubicBezTo>
                  <a:cubicBezTo>
                    <a:pt x="10443" y="9057"/>
                    <a:pt x="10427" y="8966"/>
                    <a:pt x="10371" y="8966"/>
                  </a:cubicBezTo>
                  <a:cubicBezTo>
                    <a:pt x="10365" y="8966"/>
                    <a:pt x="10358" y="8968"/>
                    <a:pt x="10351" y="8970"/>
                  </a:cubicBezTo>
                  <a:cubicBezTo>
                    <a:pt x="9594" y="9221"/>
                    <a:pt x="8800" y="9345"/>
                    <a:pt x="8006" y="9345"/>
                  </a:cubicBezTo>
                  <a:cubicBezTo>
                    <a:pt x="6148" y="9345"/>
                    <a:pt x="4293" y="8667"/>
                    <a:pt x="2932" y="7365"/>
                  </a:cubicBezTo>
                  <a:cubicBezTo>
                    <a:pt x="940" y="5459"/>
                    <a:pt x="356" y="2632"/>
                    <a:pt x="950" y="11"/>
                  </a:cubicBezTo>
                  <a:cubicBezTo>
                    <a:pt x="952" y="5"/>
                    <a:pt x="94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9"/>
            <p:cNvSpPr/>
            <p:nvPr/>
          </p:nvSpPr>
          <p:spPr>
            <a:xfrm>
              <a:off x="498140" y="3850761"/>
              <a:ext cx="644049" cy="434419"/>
            </a:xfrm>
            <a:custGeom>
              <a:avLst/>
              <a:gdLst/>
              <a:ahLst/>
              <a:cxnLst/>
              <a:rect l="l" t="t" r="r" b="b"/>
              <a:pathLst>
                <a:path w="13512" h="9114" extrusionOk="0">
                  <a:moveTo>
                    <a:pt x="5709" y="0"/>
                  </a:moveTo>
                  <a:cubicBezTo>
                    <a:pt x="3551" y="0"/>
                    <a:pt x="1416" y="939"/>
                    <a:pt x="13" y="2687"/>
                  </a:cubicBezTo>
                  <a:cubicBezTo>
                    <a:pt x="1" y="2703"/>
                    <a:pt x="13" y="2723"/>
                    <a:pt x="27" y="2723"/>
                  </a:cubicBezTo>
                  <a:cubicBezTo>
                    <a:pt x="32" y="2723"/>
                    <a:pt x="36" y="2721"/>
                    <a:pt x="41" y="2716"/>
                  </a:cubicBezTo>
                  <a:cubicBezTo>
                    <a:pt x="1562" y="1122"/>
                    <a:pt x="3621" y="190"/>
                    <a:pt x="5724" y="190"/>
                  </a:cubicBezTo>
                  <a:cubicBezTo>
                    <a:pt x="6778" y="190"/>
                    <a:pt x="7842" y="424"/>
                    <a:pt x="8856" y="926"/>
                  </a:cubicBezTo>
                  <a:cubicBezTo>
                    <a:pt x="11838" y="2404"/>
                    <a:pt x="13385" y="5847"/>
                    <a:pt x="12471" y="9060"/>
                  </a:cubicBezTo>
                  <a:cubicBezTo>
                    <a:pt x="12462" y="9092"/>
                    <a:pt x="12488" y="9113"/>
                    <a:pt x="12514" y="9113"/>
                  </a:cubicBezTo>
                  <a:cubicBezTo>
                    <a:pt x="12532" y="9113"/>
                    <a:pt x="12549" y="9104"/>
                    <a:pt x="12555" y="9083"/>
                  </a:cubicBezTo>
                  <a:cubicBezTo>
                    <a:pt x="13512" y="5823"/>
                    <a:pt x="12010" y="2284"/>
                    <a:pt x="8953" y="759"/>
                  </a:cubicBezTo>
                  <a:cubicBezTo>
                    <a:pt x="7929" y="247"/>
                    <a:pt x="6816" y="0"/>
                    <a:pt x="5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9"/>
            <p:cNvSpPr/>
            <p:nvPr/>
          </p:nvSpPr>
          <p:spPr>
            <a:xfrm>
              <a:off x="803625" y="4018971"/>
              <a:ext cx="22403" cy="2235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235" y="1"/>
                  </a:moveTo>
                  <a:cubicBezTo>
                    <a:pt x="106" y="1"/>
                    <a:pt x="1" y="105"/>
                    <a:pt x="1" y="235"/>
                  </a:cubicBezTo>
                  <a:cubicBezTo>
                    <a:pt x="1" y="364"/>
                    <a:pt x="106" y="469"/>
                    <a:pt x="235" y="469"/>
                  </a:cubicBezTo>
                  <a:cubicBezTo>
                    <a:pt x="365" y="469"/>
                    <a:pt x="470" y="364"/>
                    <a:pt x="470" y="235"/>
                  </a:cubicBezTo>
                  <a:cubicBezTo>
                    <a:pt x="470" y="105"/>
                    <a:pt x="365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9"/>
            <p:cNvSpPr/>
            <p:nvPr/>
          </p:nvSpPr>
          <p:spPr>
            <a:xfrm>
              <a:off x="666970" y="4010439"/>
              <a:ext cx="75883" cy="75644"/>
            </a:xfrm>
            <a:custGeom>
              <a:avLst/>
              <a:gdLst/>
              <a:ahLst/>
              <a:cxnLst/>
              <a:rect l="l" t="t" r="r" b="b"/>
              <a:pathLst>
                <a:path w="1592" h="1587" extrusionOk="0">
                  <a:moveTo>
                    <a:pt x="796" y="1"/>
                  </a:moveTo>
                  <a:cubicBezTo>
                    <a:pt x="360" y="1"/>
                    <a:pt x="6" y="353"/>
                    <a:pt x="3" y="790"/>
                  </a:cubicBezTo>
                  <a:cubicBezTo>
                    <a:pt x="0" y="1227"/>
                    <a:pt x="354" y="1584"/>
                    <a:pt x="792" y="1587"/>
                  </a:cubicBezTo>
                  <a:cubicBezTo>
                    <a:pt x="793" y="1587"/>
                    <a:pt x="794" y="1587"/>
                    <a:pt x="796" y="1587"/>
                  </a:cubicBezTo>
                  <a:cubicBezTo>
                    <a:pt x="1233" y="1587"/>
                    <a:pt x="1586" y="1234"/>
                    <a:pt x="1589" y="797"/>
                  </a:cubicBezTo>
                  <a:cubicBezTo>
                    <a:pt x="1592" y="360"/>
                    <a:pt x="1238" y="3"/>
                    <a:pt x="800" y="1"/>
                  </a:cubicBezTo>
                  <a:cubicBezTo>
                    <a:pt x="799" y="1"/>
                    <a:pt x="798" y="1"/>
                    <a:pt x="796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9"/>
            <p:cNvSpPr/>
            <p:nvPr/>
          </p:nvSpPr>
          <p:spPr>
            <a:xfrm>
              <a:off x="886753" y="4010439"/>
              <a:ext cx="76216" cy="75644"/>
            </a:xfrm>
            <a:custGeom>
              <a:avLst/>
              <a:gdLst/>
              <a:ahLst/>
              <a:cxnLst/>
              <a:rect l="l" t="t" r="r" b="b"/>
              <a:pathLst>
                <a:path w="1599" h="1587" extrusionOk="0">
                  <a:moveTo>
                    <a:pt x="799" y="0"/>
                  </a:moveTo>
                  <a:cubicBezTo>
                    <a:pt x="366" y="0"/>
                    <a:pt x="12" y="349"/>
                    <a:pt x="6" y="783"/>
                  </a:cubicBezTo>
                  <a:cubicBezTo>
                    <a:pt x="1" y="1220"/>
                    <a:pt x="351" y="1580"/>
                    <a:pt x="788" y="1587"/>
                  </a:cubicBezTo>
                  <a:cubicBezTo>
                    <a:pt x="792" y="1587"/>
                    <a:pt x="796" y="1587"/>
                    <a:pt x="800" y="1587"/>
                  </a:cubicBezTo>
                  <a:cubicBezTo>
                    <a:pt x="1233" y="1587"/>
                    <a:pt x="1586" y="1238"/>
                    <a:pt x="1592" y="805"/>
                  </a:cubicBezTo>
                  <a:cubicBezTo>
                    <a:pt x="1598" y="367"/>
                    <a:pt x="1249" y="7"/>
                    <a:pt x="810" y="1"/>
                  </a:cubicBezTo>
                  <a:cubicBezTo>
                    <a:pt x="806" y="1"/>
                    <a:pt x="802" y="0"/>
                    <a:pt x="799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9"/>
            <p:cNvSpPr/>
            <p:nvPr/>
          </p:nvSpPr>
          <p:spPr>
            <a:xfrm>
              <a:off x="700192" y="3956482"/>
              <a:ext cx="65587" cy="41755"/>
            </a:xfrm>
            <a:custGeom>
              <a:avLst/>
              <a:gdLst/>
              <a:ahLst/>
              <a:cxnLst/>
              <a:rect l="l" t="t" r="r" b="b"/>
              <a:pathLst>
                <a:path w="1376" h="876" extrusionOk="0">
                  <a:moveTo>
                    <a:pt x="1253" y="1"/>
                  </a:moveTo>
                  <a:cubicBezTo>
                    <a:pt x="1185" y="1"/>
                    <a:pt x="1129" y="55"/>
                    <a:pt x="1129" y="123"/>
                  </a:cubicBezTo>
                  <a:cubicBezTo>
                    <a:pt x="1129" y="144"/>
                    <a:pt x="1122" y="629"/>
                    <a:pt x="747" y="629"/>
                  </a:cubicBezTo>
                  <a:cubicBezTo>
                    <a:pt x="351" y="629"/>
                    <a:pt x="258" y="239"/>
                    <a:pt x="254" y="221"/>
                  </a:cubicBezTo>
                  <a:cubicBezTo>
                    <a:pt x="241" y="163"/>
                    <a:pt x="192" y="124"/>
                    <a:pt x="135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3" y="140"/>
                    <a:pt x="1" y="206"/>
                    <a:pt x="14" y="273"/>
                  </a:cubicBezTo>
                  <a:cubicBezTo>
                    <a:pt x="59" y="480"/>
                    <a:pt x="270" y="875"/>
                    <a:pt x="747" y="875"/>
                  </a:cubicBezTo>
                  <a:cubicBezTo>
                    <a:pt x="1243" y="875"/>
                    <a:pt x="1374" y="384"/>
                    <a:pt x="1375" y="123"/>
                  </a:cubicBezTo>
                  <a:cubicBezTo>
                    <a:pt x="1375" y="55"/>
                    <a:pt x="1321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9"/>
            <p:cNvSpPr/>
            <p:nvPr/>
          </p:nvSpPr>
          <p:spPr>
            <a:xfrm>
              <a:off x="856533" y="3956482"/>
              <a:ext cx="65635" cy="41755"/>
            </a:xfrm>
            <a:custGeom>
              <a:avLst/>
              <a:gdLst/>
              <a:ahLst/>
              <a:cxnLst/>
              <a:rect l="l" t="t" r="r" b="b"/>
              <a:pathLst>
                <a:path w="1377" h="876" extrusionOk="0">
                  <a:moveTo>
                    <a:pt x="1253" y="1"/>
                  </a:moveTo>
                  <a:cubicBezTo>
                    <a:pt x="1184" y="1"/>
                    <a:pt x="1130" y="55"/>
                    <a:pt x="1130" y="123"/>
                  </a:cubicBezTo>
                  <a:cubicBezTo>
                    <a:pt x="1130" y="144"/>
                    <a:pt x="1126" y="629"/>
                    <a:pt x="748" y="629"/>
                  </a:cubicBezTo>
                  <a:cubicBezTo>
                    <a:pt x="351" y="629"/>
                    <a:pt x="259" y="239"/>
                    <a:pt x="255" y="221"/>
                  </a:cubicBezTo>
                  <a:cubicBezTo>
                    <a:pt x="242" y="163"/>
                    <a:pt x="193" y="124"/>
                    <a:pt x="136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2" y="140"/>
                    <a:pt x="0" y="206"/>
                    <a:pt x="15" y="273"/>
                  </a:cubicBezTo>
                  <a:cubicBezTo>
                    <a:pt x="60" y="480"/>
                    <a:pt x="271" y="875"/>
                    <a:pt x="748" y="875"/>
                  </a:cubicBezTo>
                  <a:cubicBezTo>
                    <a:pt x="1245" y="875"/>
                    <a:pt x="1376" y="384"/>
                    <a:pt x="1376" y="123"/>
                  </a:cubicBezTo>
                  <a:cubicBezTo>
                    <a:pt x="1376" y="55"/>
                    <a:pt x="1322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6" name="Google Shape;4166;p49"/>
          <p:cNvGrpSpPr/>
          <p:nvPr/>
        </p:nvGrpSpPr>
        <p:grpSpPr>
          <a:xfrm>
            <a:off x="7850346" y="2571750"/>
            <a:ext cx="1087004" cy="976054"/>
            <a:chOff x="7078965" y="5331432"/>
            <a:chExt cx="404914" cy="370357"/>
          </a:xfrm>
        </p:grpSpPr>
        <p:sp>
          <p:nvSpPr>
            <p:cNvPr id="4167" name="Google Shape;4167;p49"/>
            <p:cNvSpPr/>
            <p:nvPr/>
          </p:nvSpPr>
          <p:spPr>
            <a:xfrm>
              <a:off x="7078965" y="5331432"/>
              <a:ext cx="383417" cy="365495"/>
            </a:xfrm>
            <a:custGeom>
              <a:avLst/>
              <a:gdLst/>
              <a:ahLst/>
              <a:cxnLst/>
              <a:rect l="l" t="t" r="r" b="b"/>
              <a:pathLst>
                <a:path w="8044" h="7668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0"/>
                    <a:pt x="1" y="5048"/>
                    <a:pt x="1498" y="6546"/>
                  </a:cubicBezTo>
                  <a:cubicBezTo>
                    <a:pt x="2217" y="7264"/>
                    <a:pt x="3193" y="7668"/>
                    <a:pt x="4209" y="7668"/>
                  </a:cubicBezTo>
                  <a:cubicBezTo>
                    <a:pt x="5226" y="7668"/>
                    <a:pt x="6201" y="7264"/>
                    <a:pt x="6921" y="6546"/>
                  </a:cubicBezTo>
                  <a:cubicBezTo>
                    <a:pt x="7640" y="5826"/>
                    <a:pt x="8044" y="4851"/>
                    <a:pt x="8044" y="3834"/>
                  </a:cubicBezTo>
                  <a:cubicBezTo>
                    <a:pt x="8044" y="2818"/>
                    <a:pt x="7640" y="1842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9"/>
            <p:cNvSpPr/>
            <p:nvPr/>
          </p:nvSpPr>
          <p:spPr>
            <a:xfrm>
              <a:off x="7099032" y="5460747"/>
              <a:ext cx="145235" cy="229459"/>
            </a:xfrm>
            <a:custGeom>
              <a:avLst/>
              <a:gdLst/>
              <a:ahLst/>
              <a:cxnLst/>
              <a:rect l="l" t="t" r="r" b="b"/>
              <a:pathLst>
                <a:path w="3047" h="4814" extrusionOk="0">
                  <a:moveTo>
                    <a:pt x="124" y="0"/>
                  </a:moveTo>
                  <a:cubicBezTo>
                    <a:pt x="69" y="179"/>
                    <a:pt x="28" y="360"/>
                    <a:pt x="1" y="542"/>
                  </a:cubicBezTo>
                  <a:cubicBezTo>
                    <a:pt x="28" y="543"/>
                    <a:pt x="54" y="544"/>
                    <a:pt x="82" y="548"/>
                  </a:cubicBezTo>
                  <a:cubicBezTo>
                    <a:pt x="618" y="595"/>
                    <a:pt x="1115" y="833"/>
                    <a:pt x="1449" y="1260"/>
                  </a:cubicBezTo>
                  <a:cubicBezTo>
                    <a:pt x="1771" y="1674"/>
                    <a:pt x="1925" y="2196"/>
                    <a:pt x="1970" y="2712"/>
                  </a:cubicBezTo>
                  <a:cubicBezTo>
                    <a:pt x="2017" y="3259"/>
                    <a:pt x="1948" y="3820"/>
                    <a:pt x="1771" y="4338"/>
                  </a:cubicBezTo>
                  <a:cubicBezTo>
                    <a:pt x="1768" y="4350"/>
                    <a:pt x="1763" y="4361"/>
                    <a:pt x="1758" y="4374"/>
                  </a:cubicBezTo>
                  <a:lnTo>
                    <a:pt x="1770" y="4381"/>
                  </a:lnTo>
                  <a:cubicBezTo>
                    <a:pt x="2083" y="4575"/>
                    <a:pt x="2414" y="4717"/>
                    <a:pt x="2752" y="4813"/>
                  </a:cubicBezTo>
                  <a:cubicBezTo>
                    <a:pt x="2818" y="4622"/>
                    <a:pt x="2880" y="4431"/>
                    <a:pt x="2930" y="4238"/>
                  </a:cubicBezTo>
                  <a:cubicBezTo>
                    <a:pt x="2973" y="4067"/>
                    <a:pt x="3008" y="3893"/>
                    <a:pt x="3027" y="3717"/>
                  </a:cubicBezTo>
                  <a:cubicBezTo>
                    <a:pt x="3046" y="3555"/>
                    <a:pt x="3036" y="3388"/>
                    <a:pt x="3022" y="3225"/>
                  </a:cubicBezTo>
                  <a:cubicBezTo>
                    <a:pt x="2993" y="2877"/>
                    <a:pt x="2917" y="2529"/>
                    <a:pt x="2806" y="2198"/>
                  </a:cubicBezTo>
                  <a:cubicBezTo>
                    <a:pt x="2590" y="1550"/>
                    <a:pt x="2224" y="937"/>
                    <a:pt x="1656" y="540"/>
                  </a:cubicBezTo>
                  <a:cubicBezTo>
                    <a:pt x="1205" y="224"/>
                    <a:pt x="670" y="50"/>
                    <a:pt x="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9"/>
            <p:cNvSpPr/>
            <p:nvPr/>
          </p:nvSpPr>
          <p:spPr>
            <a:xfrm>
              <a:off x="7192408" y="5331623"/>
              <a:ext cx="158629" cy="80506"/>
            </a:xfrm>
            <a:custGeom>
              <a:avLst/>
              <a:gdLst/>
              <a:ahLst/>
              <a:cxnLst/>
              <a:rect l="l" t="t" r="r" b="b"/>
              <a:pathLst>
                <a:path w="3328" h="1689" extrusionOk="0">
                  <a:moveTo>
                    <a:pt x="1955" y="1"/>
                  </a:moveTo>
                  <a:cubicBezTo>
                    <a:pt x="1867" y="400"/>
                    <a:pt x="1599" y="826"/>
                    <a:pt x="1183" y="919"/>
                  </a:cubicBezTo>
                  <a:cubicBezTo>
                    <a:pt x="1134" y="930"/>
                    <a:pt x="1086" y="935"/>
                    <a:pt x="1041" y="935"/>
                  </a:cubicBezTo>
                  <a:cubicBezTo>
                    <a:pt x="694" y="935"/>
                    <a:pt x="462" y="633"/>
                    <a:pt x="319" y="310"/>
                  </a:cubicBezTo>
                  <a:cubicBezTo>
                    <a:pt x="210" y="355"/>
                    <a:pt x="104" y="407"/>
                    <a:pt x="0" y="464"/>
                  </a:cubicBezTo>
                  <a:cubicBezTo>
                    <a:pt x="147" y="762"/>
                    <a:pt x="343" y="1039"/>
                    <a:pt x="586" y="1264"/>
                  </a:cubicBezTo>
                  <a:cubicBezTo>
                    <a:pt x="860" y="1517"/>
                    <a:pt x="1209" y="1689"/>
                    <a:pt x="1582" y="1689"/>
                  </a:cubicBezTo>
                  <a:cubicBezTo>
                    <a:pt x="1635" y="1689"/>
                    <a:pt x="1689" y="1685"/>
                    <a:pt x="1743" y="1678"/>
                  </a:cubicBezTo>
                  <a:cubicBezTo>
                    <a:pt x="2136" y="1624"/>
                    <a:pt x="2473" y="1421"/>
                    <a:pt x="2746" y="1142"/>
                  </a:cubicBezTo>
                  <a:cubicBezTo>
                    <a:pt x="2984" y="898"/>
                    <a:pt x="3175" y="608"/>
                    <a:pt x="3327" y="302"/>
                  </a:cubicBezTo>
                  <a:cubicBezTo>
                    <a:pt x="2884" y="114"/>
                    <a:pt x="2418" y="14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9"/>
            <p:cNvSpPr/>
            <p:nvPr/>
          </p:nvSpPr>
          <p:spPr>
            <a:xfrm>
              <a:off x="7146316" y="5364655"/>
              <a:ext cx="288612" cy="120020"/>
            </a:xfrm>
            <a:custGeom>
              <a:avLst/>
              <a:gdLst/>
              <a:ahLst/>
              <a:cxnLst/>
              <a:rect l="l" t="t" r="r" b="b"/>
              <a:pathLst>
                <a:path w="6055" h="2518" extrusionOk="0">
                  <a:moveTo>
                    <a:pt x="594" y="1"/>
                  </a:moveTo>
                  <a:cubicBezTo>
                    <a:pt x="381" y="149"/>
                    <a:pt x="182" y="321"/>
                    <a:pt x="0" y="515"/>
                  </a:cubicBezTo>
                  <a:cubicBezTo>
                    <a:pt x="368" y="1099"/>
                    <a:pt x="862" y="1616"/>
                    <a:pt x="1431" y="1993"/>
                  </a:cubicBezTo>
                  <a:cubicBezTo>
                    <a:pt x="1747" y="2202"/>
                    <a:pt x="2092" y="2365"/>
                    <a:pt x="2463" y="2448"/>
                  </a:cubicBezTo>
                  <a:cubicBezTo>
                    <a:pt x="2669" y="2495"/>
                    <a:pt x="2880" y="2517"/>
                    <a:pt x="3091" y="2517"/>
                  </a:cubicBezTo>
                  <a:cubicBezTo>
                    <a:pt x="3195" y="2517"/>
                    <a:pt x="3299" y="2512"/>
                    <a:pt x="3402" y="2501"/>
                  </a:cubicBezTo>
                  <a:cubicBezTo>
                    <a:pt x="4034" y="2433"/>
                    <a:pt x="4625" y="2168"/>
                    <a:pt x="5151" y="1823"/>
                  </a:cubicBezTo>
                  <a:cubicBezTo>
                    <a:pt x="5472" y="1614"/>
                    <a:pt x="5771" y="1373"/>
                    <a:pt x="6054" y="1115"/>
                  </a:cubicBezTo>
                  <a:cubicBezTo>
                    <a:pt x="5853" y="788"/>
                    <a:pt x="5600" y="490"/>
                    <a:pt x="5299" y="231"/>
                  </a:cubicBezTo>
                  <a:cubicBezTo>
                    <a:pt x="5274" y="260"/>
                    <a:pt x="5250" y="289"/>
                    <a:pt x="5226" y="316"/>
                  </a:cubicBezTo>
                  <a:cubicBezTo>
                    <a:pt x="4893" y="692"/>
                    <a:pt x="4507" y="1026"/>
                    <a:pt x="4080" y="1289"/>
                  </a:cubicBezTo>
                  <a:cubicBezTo>
                    <a:pt x="3705" y="1521"/>
                    <a:pt x="3280" y="1712"/>
                    <a:pt x="2835" y="1739"/>
                  </a:cubicBezTo>
                  <a:cubicBezTo>
                    <a:pt x="2803" y="1740"/>
                    <a:pt x="2772" y="1741"/>
                    <a:pt x="2740" y="1741"/>
                  </a:cubicBezTo>
                  <a:cubicBezTo>
                    <a:pt x="2185" y="1741"/>
                    <a:pt x="1695" y="1448"/>
                    <a:pt x="1319" y="1049"/>
                  </a:cubicBezTo>
                  <a:cubicBezTo>
                    <a:pt x="1028" y="738"/>
                    <a:pt x="796" y="377"/>
                    <a:pt x="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9"/>
            <p:cNvSpPr/>
            <p:nvPr/>
          </p:nvSpPr>
          <p:spPr>
            <a:xfrm>
              <a:off x="7277442" y="5449260"/>
              <a:ext cx="179983" cy="247667"/>
            </a:xfrm>
            <a:custGeom>
              <a:avLst/>
              <a:gdLst/>
              <a:ahLst/>
              <a:cxnLst/>
              <a:rect l="l" t="t" r="r" b="b"/>
              <a:pathLst>
                <a:path w="3776" h="5196" extrusionOk="0">
                  <a:moveTo>
                    <a:pt x="3628" y="0"/>
                  </a:moveTo>
                  <a:cubicBezTo>
                    <a:pt x="3178" y="211"/>
                    <a:pt x="2739" y="449"/>
                    <a:pt x="2346" y="755"/>
                  </a:cubicBezTo>
                  <a:cubicBezTo>
                    <a:pt x="1873" y="1125"/>
                    <a:pt x="1497" y="1586"/>
                    <a:pt x="1165" y="2085"/>
                  </a:cubicBezTo>
                  <a:cubicBezTo>
                    <a:pt x="816" y="2610"/>
                    <a:pt x="528" y="3175"/>
                    <a:pt x="324" y="3770"/>
                  </a:cubicBezTo>
                  <a:cubicBezTo>
                    <a:pt x="166" y="4234"/>
                    <a:pt x="58" y="4711"/>
                    <a:pt x="0" y="5196"/>
                  </a:cubicBezTo>
                  <a:cubicBezTo>
                    <a:pt x="9" y="5196"/>
                    <a:pt x="17" y="5196"/>
                    <a:pt x="26" y="5196"/>
                  </a:cubicBezTo>
                  <a:cubicBezTo>
                    <a:pt x="188" y="5196"/>
                    <a:pt x="348" y="5186"/>
                    <a:pt x="507" y="5168"/>
                  </a:cubicBezTo>
                  <a:cubicBezTo>
                    <a:pt x="694" y="4346"/>
                    <a:pt x="1051" y="3563"/>
                    <a:pt x="1469" y="2835"/>
                  </a:cubicBezTo>
                  <a:cubicBezTo>
                    <a:pt x="1592" y="2622"/>
                    <a:pt x="1721" y="2411"/>
                    <a:pt x="1856" y="2204"/>
                  </a:cubicBezTo>
                  <a:cubicBezTo>
                    <a:pt x="1912" y="2119"/>
                    <a:pt x="1968" y="2037"/>
                    <a:pt x="2037" y="1962"/>
                  </a:cubicBezTo>
                  <a:cubicBezTo>
                    <a:pt x="2173" y="1814"/>
                    <a:pt x="2322" y="1678"/>
                    <a:pt x="2471" y="1544"/>
                  </a:cubicBezTo>
                  <a:cubicBezTo>
                    <a:pt x="2890" y="1171"/>
                    <a:pt x="3328" y="820"/>
                    <a:pt x="3775" y="482"/>
                  </a:cubicBezTo>
                  <a:cubicBezTo>
                    <a:pt x="3738" y="318"/>
                    <a:pt x="3688" y="157"/>
                    <a:pt x="3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9"/>
            <p:cNvSpPr/>
            <p:nvPr/>
          </p:nvSpPr>
          <p:spPr>
            <a:xfrm>
              <a:off x="7347605" y="5514132"/>
              <a:ext cx="114777" cy="169687"/>
            </a:xfrm>
            <a:custGeom>
              <a:avLst/>
              <a:gdLst/>
              <a:ahLst/>
              <a:cxnLst/>
              <a:rect l="l" t="t" r="r" b="b"/>
              <a:pathLst>
                <a:path w="2408" h="3560" extrusionOk="0">
                  <a:moveTo>
                    <a:pt x="2408" y="0"/>
                  </a:moveTo>
                  <a:cubicBezTo>
                    <a:pt x="1766" y="422"/>
                    <a:pt x="1180" y="940"/>
                    <a:pt x="737" y="1568"/>
                  </a:cubicBezTo>
                  <a:cubicBezTo>
                    <a:pt x="479" y="1936"/>
                    <a:pt x="271" y="2341"/>
                    <a:pt x="142" y="2773"/>
                  </a:cubicBezTo>
                  <a:cubicBezTo>
                    <a:pt x="66" y="3030"/>
                    <a:pt x="19" y="3294"/>
                    <a:pt x="0" y="3559"/>
                  </a:cubicBezTo>
                  <a:cubicBezTo>
                    <a:pt x="180" y="3487"/>
                    <a:pt x="354" y="3403"/>
                    <a:pt x="522" y="3304"/>
                  </a:cubicBezTo>
                  <a:cubicBezTo>
                    <a:pt x="522" y="3214"/>
                    <a:pt x="527" y="3124"/>
                    <a:pt x="538" y="3035"/>
                  </a:cubicBezTo>
                  <a:cubicBezTo>
                    <a:pt x="614" y="2464"/>
                    <a:pt x="909" y="1947"/>
                    <a:pt x="1282" y="1518"/>
                  </a:cubicBezTo>
                  <a:cubicBezTo>
                    <a:pt x="1586" y="1168"/>
                    <a:pt x="1954" y="867"/>
                    <a:pt x="2358" y="632"/>
                  </a:cubicBezTo>
                  <a:cubicBezTo>
                    <a:pt x="2392" y="422"/>
                    <a:pt x="2408" y="211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9"/>
            <p:cNvSpPr/>
            <p:nvPr/>
          </p:nvSpPr>
          <p:spPr>
            <a:xfrm>
              <a:off x="7096840" y="5502835"/>
              <a:ext cx="70354" cy="135512"/>
            </a:xfrm>
            <a:custGeom>
              <a:avLst/>
              <a:gdLst/>
              <a:ahLst/>
              <a:cxnLst/>
              <a:rect l="l" t="t" r="r" b="b"/>
              <a:pathLst>
                <a:path w="1476" h="284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64"/>
                    <a:pt x="1" y="326"/>
                    <a:pt x="12" y="488"/>
                  </a:cubicBezTo>
                  <a:cubicBezTo>
                    <a:pt x="53" y="481"/>
                    <a:pt x="94" y="477"/>
                    <a:pt x="136" y="477"/>
                  </a:cubicBezTo>
                  <a:cubicBezTo>
                    <a:pt x="271" y="477"/>
                    <a:pt x="407" y="518"/>
                    <a:pt x="529" y="599"/>
                  </a:cubicBezTo>
                  <a:cubicBezTo>
                    <a:pt x="739" y="739"/>
                    <a:pt x="893" y="961"/>
                    <a:pt x="950" y="1205"/>
                  </a:cubicBezTo>
                  <a:cubicBezTo>
                    <a:pt x="1011" y="1470"/>
                    <a:pt x="950" y="1737"/>
                    <a:pt x="837" y="1978"/>
                  </a:cubicBezTo>
                  <a:cubicBezTo>
                    <a:pt x="779" y="2105"/>
                    <a:pt x="707" y="2222"/>
                    <a:pt x="631" y="2336"/>
                  </a:cubicBezTo>
                  <a:cubicBezTo>
                    <a:pt x="744" y="2515"/>
                    <a:pt x="877" y="2685"/>
                    <a:pt x="1024" y="2843"/>
                  </a:cubicBezTo>
                  <a:cubicBezTo>
                    <a:pt x="1077" y="2740"/>
                    <a:pt x="1130" y="2635"/>
                    <a:pt x="1177" y="2530"/>
                  </a:cubicBezTo>
                  <a:cubicBezTo>
                    <a:pt x="1252" y="2360"/>
                    <a:pt x="1307" y="2179"/>
                    <a:pt x="1355" y="2000"/>
                  </a:cubicBezTo>
                  <a:cubicBezTo>
                    <a:pt x="1424" y="1748"/>
                    <a:pt x="1476" y="1481"/>
                    <a:pt x="1445" y="1217"/>
                  </a:cubicBezTo>
                  <a:cubicBezTo>
                    <a:pt x="1416" y="953"/>
                    <a:pt x="1294" y="694"/>
                    <a:pt x="1111" y="500"/>
                  </a:cubicBezTo>
                  <a:cubicBezTo>
                    <a:pt x="828" y="198"/>
                    <a:pt x="423" y="48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9"/>
            <p:cNvSpPr/>
            <p:nvPr/>
          </p:nvSpPr>
          <p:spPr>
            <a:xfrm>
              <a:off x="7090548" y="5331432"/>
              <a:ext cx="173739" cy="370357"/>
            </a:xfrm>
            <a:custGeom>
              <a:avLst/>
              <a:gdLst/>
              <a:ahLst/>
              <a:cxnLst/>
              <a:rect l="l" t="t" r="r" b="b"/>
              <a:pathLst>
                <a:path w="3645" h="7770" extrusionOk="0">
                  <a:moveTo>
                    <a:pt x="3303" y="0"/>
                  </a:moveTo>
                  <a:cubicBezTo>
                    <a:pt x="3302" y="0"/>
                    <a:pt x="3301" y="0"/>
                    <a:pt x="3299" y="1"/>
                  </a:cubicBezTo>
                  <a:cubicBezTo>
                    <a:pt x="1384" y="298"/>
                    <a:pt x="1" y="2094"/>
                    <a:pt x="78" y="4005"/>
                  </a:cubicBezTo>
                  <a:cubicBezTo>
                    <a:pt x="158" y="5942"/>
                    <a:pt x="1665" y="7576"/>
                    <a:pt x="3605" y="7769"/>
                  </a:cubicBezTo>
                  <a:cubicBezTo>
                    <a:pt x="3606" y="7769"/>
                    <a:pt x="3607" y="7769"/>
                    <a:pt x="3608" y="7769"/>
                  </a:cubicBezTo>
                  <a:cubicBezTo>
                    <a:pt x="3637" y="7769"/>
                    <a:pt x="3644" y="7720"/>
                    <a:pt x="3614" y="7715"/>
                  </a:cubicBezTo>
                  <a:cubicBezTo>
                    <a:pt x="1733" y="7408"/>
                    <a:pt x="245" y="5890"/>
                    <a:pt x="203" y="3944"/>
                  </a:cubicBezTo>
                  <a:cubicBezTo>
                    <a:pt x="161" y="2027"/>
                    <a:pt x="1504" y="507"/>
                    <a:pt x="3305" y="22"/>
                  </a:cubicBezTo>
                  <a:cubicBezTo>
                    <a:pt x="3317" y="18"/>
                    <a:pt x="3315" y="0"/>
                    <a:pt x="3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9"/>
            <p:cNvSpPr/>
            <p:nvPr/>
          </p:nvSpPr>
          <p:spPr>
            <a:xfrm>
              <a:off x="7370866" y="5355312"/>
              <a:ext cx="113014" cy="211537"/>
            </a:xfrm>
            <a:custGeom>
              <a:avLst/>
              <a:gdLst/>
              <a:ahLst/>
              <a:cxnLst/>
              <a:rect l="l" t="t" r="r" b="b"/>
              <a:pathLst>
                <a:path w="2371" h="4438" extrusionOk="0">
                  <a:moveTo>
                    <a:pt x="26" y="1"/>
                  </a:moveTo>
                  <a:cubicBezTo>
                    <a:pt x="10" y="1"/>
                    <a:pt x="1" y="22"/>
                    <a:pt x="17" y="34"/>
                  </a:cubicBezTo>
                  <a:cubicBezTo>
                    <a:pt x="744" y="572"/>
                    <a:pt x="1326" y="1202"/>
                    <a:pt x="1647" y="2063"/>
                  </a:cubicBezTo>
                  <a:cubicBezTo>
                    <a:pt x="1935" y="2839"/>
                    <a:pt x="1934" y="3604"/>
                    <a:pt x="1814" y="4411"/>
                  </a:cubicBezTo>
                  <a:cubicBezTo>
                    <a:pt x="1812" y="4428"/>
                    <a:pt x="1825" y="4438"/>
                    <a:pt x="1839" y="4438"/>
                  </a:cubicBezTo>
                  <a:cubicBezTo>
                    <a:pt x="1850" y="4438"/>
                    <a:pt x="1861" y="4432"/>
                    <a:pt x="1866" y="4420"/>
                  </a:cubicBezTo>
                  <a:cubicBezTo>
                    <a:pt x="2370" y="2783"/>
                    <a:pt x="1533" y="812"/>
                    <a:pt x="35" y="3"/>
                  </a:cubicBezTo>
                  <a:cubicBezTo>
                    <a:pt x="31" y="2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9"/>
            <p:cNvSpPr/>
            <p:nvPr/>
          </p:nvSpPr>
          <p:spPr>
            <a:xfrm>
              <a:off x="7181350" y="5521711"/>
              <a:ext cx="35272" cy="30935"/>
            </a:xfrm>
            <a:custGeom>
              <a:avLst/>
              <a:gdLst/>
              <a:ahLst/>
              <a:cxnLst/>
              <a:rect l="l" t="t" r="r" b="b"/>
              <a:pathLst>
                <a:path w="740" h="649" extrusionOk="0">
                  <a:moveTo>
                    <a:pt x="370" y="1"/>
                  </a:moveTo>
                  <a:cubicBezTo>
                    <a:pt x="262" y="1"/>
                    <a:pt x="156" y="55"/>
                    <a:pt x="94" y="154"/>
                  </a:cubicBezTo>
                  <a:cubicBezTo>
                    <a:pt x="0" y="306"/>
                    <a:pt x="47" y="506"/>
                    <a:pt x="199" y="600"/>
                  </a:cubicBezTo>
                  <a:cubicBezTo>
                    <a:pt x="252" y="633"/>
                    <a:pt x="311" y="648"/>
                    <a:pt x="369" y="648"/>
                  </a:cubicBezTo>
                  <a:cubicBezTo>
                    <a:pt x="478" y="648"/>
                    <a:pt x="584" y="594"/>
                    <a:pt x="645" y="495"/>
                  </a:cubicBezTo>
                  <a:cubicBezTo>
                    <a:pt x="739" y="344"/>
                    <a:pt x="692" y="144"/>
                    <a:pt x="540" y="49"/>
                  </a:cubicBezTo>
                  <a:cubicBezTo>
                    <a:pt x="487" y="17"/>
                    <a:pt x="428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9"/>
            <p:cNvSpPr/>
            <p:nvPr/>
          </p:nvSpPr>
          <p:spPr>
            <a:xfrm>
              <a:off x="7120243" y="5544924"/>
              <a:ext cx="59629" cy="52289"/>
            </a:xfrm>
            <a:custGeom>
              <a:avLst/>
              <a:gdLst/>
              <a:ahLst/>
              <a:cxnLst/>
              <a:rect l="l" t="t" r="r" b="b"/>
              <a:pathLst>
                <a:path w="1251" h="1097" extrusionOk="0">
                  <a:moveTo>
                    <a:pt x="626" y="1"/>
                  </a:moveTo>
                  <a:cubicBezTo>
                    <a:pt x="443" y="1"/>
                    <a:pt x="264" y="93"/>
                    <a:pt x="161" y="260"/>
                  </a:cubicBezTo>
                  <a:cubicBezTo>
                    <a:pt x="1" y="517"/>
                    <a:pt x="80" y="855"/>
                    <a:pt x="337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6"/>
                  </a:cubicBezTo>
                  <a:cubicBezTo>
                    <a:pt x="1251" y="579"/>
                    <a:pt x="1171" y="242"/>
                    <a:pt x="915" y="83"/>
                  </a:cubicBezTo>
                  <a:cubicBezTo>
                    <a:pt x="824" y="27"/>
                    <a:pt x="725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9"/>
            <p:cNvSpPr/>
            <p:nvPr/>
          </p:nvSpPr>
          <p:spPr>
            <a:xfrm>
              <a:off x="7270150" y="5576716"/>
              <a:ext cx="35272" cy="30982"/>
            </a:xfrm>
            <a:custGeom>
              <a:avLst/>
              <a:gdLst/>
              <a:ahLst/>
              <a:cxnLst/>
              <a:rect l="l" t="t" r="r" b="b"/>
              <a:pathLst>
                <a:path w="740" h="650" extrusionOk="0">
                  <a:moveTo>
                    <a:pt x="371" y="1"/>
                  </a:moveTo>
                  <a:cubicBezTo>
                    <a:pt x="262" y="1"/>
                    <a:pt x="156" y="55"/>
                    <a:pt x="95" y="154"/>
                  </a:cubicBezTo>
                  <a:cubicBezTo>
                    <a:pt x="0" y="306"/>
                    <a:pt x="48" y="507"/>
                    <a:pt x="199" y="601"/>
                  </a:cubicBezTo>
                  <a:cubicBezTo>
                    <a:pt x="252" y="634"/>
                    <a:pt x="311" y="649"/>
                    <a:pt x="369" y="649"/>
                  </a:cubicBezTo>
                  <a:cubicBezTo>
                    <a:pt x="478" y="649"/>
                    <a:pt x="584" y="595"/>
                    <a:pt x="645" y="496"/>
                  </a:cubicBezTo>
                  <a:cubicBezTo>
                    <a:pt x="740" y="344"/>
                    <a:pt x="692" y="143"/>
                    <a:pt x="541" y="49"/>
                  </a:cubicBezTo>
                  <a:cubicBezTo>
                    <a:pt x="488" y="16"/>
                    <a:pt x="429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9"/>
            <p:cNvSpPr/>
            <p:nvPr/>
          </p:nvSpPr>
          <p:spPr>
            <a:xfrm>
              <a:off x="7249368" y="5625001"/>
              <a:ext cx="59581" cy="52289"/>
            </a:xfrm>
            <a:custGeom>
              <a:avLst/>
              <a:gdLst/>
              <a:ahLst/>
              <a:cxnLst/>
              <a:rect l="l" t="t" r="r" b="b"/>
              <a:pathLst>
                <a:path w="1250" h="1097" extrusionOk="0">
                  <a:moveTo>
                    <a:pt x="625" y="1"/>
                  </a:moveTo>
                  <a:cubicBezTo>
                    <a:pt x="442" y="1"/>
                    <a:pt x="263" y="92"/>
                    <a:pt x="159" y="260"/>
                  </a:cubicBezTo>
                  <a:cubicBezTo>
                    <a:pt x="1" y="516"/>
                    <a:pt x="80" y="854"/>
                    <a:pt x="336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7"/>
                  </a:cubicBezTo>
                  <a:cubicBezTo>
                    <a:pt x="1250" y="580"/>
                    <a:pt x="1171" y="243"/>
                    <a:pt x="914" y="83"/>
                  </a:cubicBezTo>
                  <a:cubicBezTo>
                    <a:pt x="824" y="27"/>
                    <a:pt x="72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9"/>
            <p:cNvSpPr/>
            <p:nvPr/>
          </p:nvSpPr>
          <p:spPr>
            <a:xfrm>
              <a:off x="7199510" y="5571378"/>
              <a:ext cx="33937" cy="26549"/>
            </a:xfrm>
            <a:custGeom>
              <a:avLst/>
              <a:gdLst/>
              <a:ahLst/>
              <a:cxnLst/>
              <a:rect l="l" t="t" r="r" b="b"/>
              <a:pathLst>
                <a:path w="712" h="557" extrusionOk="0">
                  <a:moveTo>
                    <a:pt x="112" y="0"/>
                  </a:moveTo>
                  <a:cubicBezTo>
                    <a:pt x="86" y="0"/>
                    <a:pt x="62" y="16"/>
                    <a:pt x="52" y="42"/>
                  </a:cubicBezTo>
                  <a:cubicBezTo>
                    <a:pt x="14" y="146"/>
                    <a:pt x="0" y="377"/>
                    <a:pt x="211" y="508"/>
                  </a:cubicBezTo>
                  <a:cubicBezTo>
                    <a:pt x="265" y="542"/>
                    <a:pt x="319" y="557"/>
                    <a:pt x="370" y="557"/>
                  </a:cubicBezTo>
                  <a:cubicBezTo>
                    <a:pt x="518" y="557"/>
                    <a:pt x="639" y="435"/>
                    <a:pt x="693" y="348"/>
                  </a:cubicBezTo>
                  <a:cubicBezTo>
                    <a:pt x="712" y="318"/>
                    <a:pt x="703" y="279"/>
                    <a:pt x="672" y="261"/>
                  </a:cubicBezTo>
                  <a:cubicBezTo>
                    <a:pt x="662" y="254"/>
                    <a:pt x="650" y="252"/>
                    <a:pt x="639" y="252"/>
                  </a:cubicBezTo>
                  <a:cubicBezTo>
                    <a:pt x="618" y="252"/>
                    <a:pt x="597" y="262"/>
                    <a:pt x="584" y="281"/>
                  </a:cubicBezTo>
                  <a:cubicBezTo>
                    <a:pt x="579" y="289"/>
                    <a:pt x="492" y="428"/>
                    <a:pt x="372" y="428"/>
                  </a:cubicBezTo>
                  <a:cubicBezTo>
                    <a:pt x="342" y="428"/>
                    <a:pt x="311" y="420"/>
                    <a:pt x="279" y="400"/>
                  </a:cubicBezTo>
                  <a:cubicBezTo>
                    <a:pt x="103" y="291"/>
                    <a:pt x="170" y="93"/>
                    <a:pt x="173" y="86"/>
                  </a:cubicBezTo>
                  <a:cubicBezTo>
                    <a:pt x="183" y="53"/>
                    <a:pt x="166" y="16"/>
                    <a:pt x="133" y="4"/>
                  </a:cubicBezTo>
                  <a:cubicBezTo>
                    <a:pt x="126" y="2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9"/>
            <p:cNvSpPr/>
            <p:nvPr/>
          </p:nvSpPr>
          <p:spPr>
            <a:xfrm>
              <a:off x="7222961" y="5586011"/>
              <a:ext cx="33842" cy="26454"/>
            </a:xfrm>
            <a:custGeom>
              <a:avLst/>
              <a:gdLst/>
              <a:ahLst/>
              <a:cxnLst/>
              <a:rect l="l" t="t" r="r" b="b"/>
              <a:pathLst>
                <a:path w="710" h="555" extrusionOk="0">
                  <a:moveTo>
                    <a:pt x="112" y="0"/>
                  </a:moveTo>
                  <a:cubicBezTo>
                    <a:pt x="86" y="0"/>
                    <a:pt x="62" y="16"/>
                    <a:pt x="53" y="41"/>
                  </a:cubicBezTo>
                  <a:cubicBezTo>
                    <a:pt x="14" y="145"/>
                    <a:pt x="0" y="375"/>
                    <a:pt x="211" y="506"/>
                  </a:cubicBezTo>
                  <a:cubicBezTo>
                    <a:pt x="262" y="539"/>
                    <a:pt x="316" y="554"/>
                    <a:pt x="370" y="554"/>
                  </a:cubicBezTo>
                  <a:cubicBezTo>
                    <a:pt x="435" y="554"/>
                    <a:pt x="500" y="532"/>
                    <a:pt x="562" y="487"/>
                  </a:cubicBezTo>
                  <a:cubicBezTo>
                    <a:pt x="642" y="429"/>
                    <a:pt x="689" y="351"/>
                    <a:pt x="692" y="349"/>
                  </a:cubicBezTo>
                  <a:cubicBezTo>
                    <a:pt x="710" y="319"/>
                    <a:pt x="702" y="280"/>
                    <a:pt x="671" y="261"/>
                  </a:cubicBezTo>
                  <a:cubicBezTo>
                    <a:pt x="660" y="254"/>
                    <a:pt x="648" y="251"/>
                    <a:pt x="637" y="251"/>
                  </a:cubicBezTo>
                  <a:cubicBezTo>
                    <a:pt x="616" y="251"/>
                    <a:pt x="595" y="262"/>
                    <a:pt x="583" y="281"/>
                  </a:cubicBezTo>
                  <a:cubicBezTo>
                    <a:pt x="579" y="289"/>
                    <a:pt x="490" y="427"/>
                    <a:pt x="370" y="427"/>
                  </a:cubicBezTo>
                  <a:cubicBezTo>
                    <a:pt x="341" y="427"/>
                    <a:pt x="310" y="418"/>
                    <a:pt x="278" y="398"/>
                  </a:cubicBezTo>
                  <a:cubicBezTo>
                    <a:pt x="103" y="292"/>
                    <a:pt x="168" y="95"/>
                    <a:pt x="171" y="84"/>
                  </a:cubicBezTo>
                  <a:cubicBezTo>
                    <a:pt x="183" y="52"/>
                    <a:pt x="166" y="15"/>
                    <a:pt x="133" y="4"/>
                  </a:cubicBezTo>
                  <a:cubicBezTo>
                    <a:pt x="126" y="1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2" name="Google Shape;4182;p49"/>
          <p:cNvGrpSpPr/>
          <p:nvPr/>
        </p:nvGrpSpPr>
        <p:grpSpPr>
          <a:xfrm rot="370277">
            <a:off x="1562010" y="3387239"/>
            <a:ext cx="457922" cy="314983"/>
            <a:chOff x="3640980" y="40707"/>
            <a:chExt cx="192519" cy="132413"/>
          </a:xfrm>
        </p:grpSpPr>
        <p:sp>
          <p:nvSpPr>
            <p:cNvPr id="4183" name="Google Shape;4183;p49"/>
            <p:cNvSpPr/>
            <p:nvPr/>
          </p:nvSpPr>
          <p:spPr>
            <a:xfrm>
              <a:off x="3640980" y="40707"/>
              <a:ext cx="111298" cy="111488"/>
            </a:xfrm>
            <a:custGeom>
              <a:avLst/>
              <a:gdLst/>
              <a:ahLst/>
              <a:cxnLst/>
              <a:rect l="l" t="t" r="r" b="b"/>
              <a:pathLst>
                <a:path w="2335" h="2339" extrusionOk="0">
                  <a:moveTo>
                    <a:pt x="1193" y="1"/>
                  </a:moveTo>
                  <a:cubicBezTo>
                    <a:pt x="1039" y="1"/>
                    <a:pt x="801" y="802"/>
                    <a:pt x="801" y="802"/>
                  </a:cubicBezTo>
                  <a:cubicBezTo>
                    <a:pt x="801" y="802"/>
                    <a:pt x="582" y="763"/>
                    <a:pt x="376" y="763"/>
                  </a:cubicBezTo>
                  <a:cubicBezTo>
                    <a:pt x="196" y="763"/>
                    <a:pt x="25" y="793"/>
                    <a:pt x="18" y="903"/>
                  </a:cubicBezTo>
                  <a:cubicBezTo>
                    <a:pt x="1" y="1142"/>
                    <a:pt x="664" y="1363"/>
                    <a:pt x="664" y="1363"/>
                  </a:cubicBezTo>
                  <a:cubicBezTo>
                    <a:pt x="664" y="1363"/>
                    <a:pt x="290" y="2129"/>
                    <a:pt x="443" y="2249"/>
                  </a:cubicBezTo>
                  <a:cubicBezTo>
                    <a:pt x="456" y="2259"/>
                    <a:pt x="472" y="2264"/>
                    <a:pt x="492" y="2264"/>
                  </a:cubicBezTo>
                  <a:cubicBezTo>
                    <a:pt x="692" y="2264"/>
                    <a:pt x="1175" y="1739"/>
                    <a:pt x="1175" y="1739"/>
                  </a:cubicBezTo>
                  <a:cubicBezTo>
                    <a:pt x="1175" y="1739"/>
                    <a:pt x="1509" y="2338"/>
                    <a:pt x="1724" y="2338"/>
                  </a:cubicBezTo>
                  <a:cubicBezTo>
                    <a:pt x="1747" y="2338"/>
                    <a:pt x="1768" y="2331"/>
                    <a:pt x="1788" y="2317"/>
                  </a:cubicBezTo>
                  <a:cubicBezTo>
                    <a:pt x="1992" y="2164"/>
                    <a:pt x="1703" y="1499"/>
                    <a:pt x="1703" y="1499"/>
                  </a:cubicBezTo>
                  <a:cubicBezTo>
                    <a:pt x="1703" y="1499"/>
                    <a:pt x="2299" y="1244"/>
                    <a:pt x="2315" y="1039"/>
                  </a:cubicBezTo>
                  <a:cubicBezTo>
                    <a:pt x="2334" y="835"/>
                    <a:pt x="1516" y="802"/>
                    <a:pt x="1516" y="802"/>
                  </a:cubicBezTo>
                  <a:cubicBezTo>
                    <a:pt x="1516" y="802"/>
                    <a:pt x="1346" y="1"/>
                    <a:pt x="1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9"/>
            <p:cNvSpPr/>
            <p:nvPr/>
          </p:nvSpPr>
          <p:spPr>
            <a:xfrm>
              <a:off x="3731924" y="115493"/>
              <a:ext cx="101574" cy="41707"/>
            </a:xfrm>
            <a:custGeom>
              <a:avLst/>
              <a:gdLst/>
              <a:ahLst/>
              <a:cxnLst/>
              <a:rect l="l" t="t" r="r" b="b"/>
              <a:pathLst>
                <a:path w="2131" h="875" extrusionOk="0">
                  <a:moveTo>
                    <a:pt x="229" y="1"/>
                  </a:moveTo>
                  <a:cubicBezTo>
                    <a:pt x="85" y="1"/>
                    <a:pt x="0" y="11"/>
                    <a:pt x="0" y="11"/>
                  </a:cubicBezTo>
                  <a:cubicBezTo>
                    <a:pt x="1560" y="385"/>
                    <a:pt x="1947" y="873"/>
                    <a:pt x="1949" y="874"/>
                  </a:cubicBezTo>
                  <a:lnTo>
                    <a:pt x="2131" y="552"/>
                  </a:lnTo>
                  <a:cubicBezTo>
                    <a:pt x="2131" y="552"/>
                    <a:pt x="1822" y="306"/>
                    <a:pt x="1114" y="117"/>
                  </a:cubicBezTo>
                  <a:cubicBezTo>
                    <a:pt x="752" y="21"/>
                    <a:pt x="432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9"/>
            <p:cNvSpPr/>
            <p:nvPr/>
          </p:nvSpPr>
          <p:spPr>
            <a:xfrm>
              <a:off x="3739026" y="104625"/>
              <a:ext cx="87322" cy="21831"/>
            </a:xfrm>
            <a:custGeom>
              <a:avLst/>
              <a:gdLst/>
              <a:ahLst/>
              <a:cxnLst/>
              <a:rect l="l" t="t" r="r" b="b"/>
              <a:pathLst>
                <a:path w="1832" h="458" extrusionOk="0">
                  <a:moveTo>
                    <a:pt x="841" y="1"/>
                  </a:moveTo>
                  <a:cubicBezTo>
                    <a:pt x="351" y="1"/>
                    <a:pt x="1" y="129"/>
                    <a:pt x="1" y="129"/>
                  </a:cubicBezTo>
                  <a:cubicBezTo>
                    <a:pt x="1338" y="134"/>
                    <a:pt x="1745" y="456"/>
                    <a:pt x="1745" y="457"/>
                  </a:cubicBezTo>
                  <a:lnTo>
                    <a:pt x="1832" y="160"/>
                  </a:lnTo>
                  <a:cubicBezTo>
                    <a:pt x="1832" y="160"/>
                    <a:pt x="1534" y="19"/>
                    <a:pt x="923" y="2"/>
                  </a:cubicBezTo>
                  <a:cubicBezTo>
                    <a:pt x="895" y="1"/>
                    <a:pt x="868" y="1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9"/>
            <p:cNvSpPr/>
            <p:nvPr/>
          </p:nvSpPr>
          <p:spPr>
            <a:xfrm>
              <a:off x="3731924" y="125121"/>
              <a:ext cx="79172" cy="47999"/>
            </a:xfrm>
            <a:custGeom>
              <a:avLst/>
              <a:gdLst/>
              <a:ahLst/>
              <a:cxnLst/>
              <a:rect l="l" t="t" r="r" b="b"/>
              <a:pathLst>
                <a:path w="1661" h="1007" extrusionOk="0">
                  <a:moveTo>
                    <a:pt x="0" y="0"/>
                  </a:moveTo>
                  <a:lnTo>
                    <a:pt x="0" y="0"/>
                  </a:lnTo>
                  <a:cubicBezTo>
                    <a:pt x="1220" y="547"/>
                    <a:pt x="1463" y="1006"/>
                    <a:pt x="1463" y="1006"/>
                  </a:cubicBezTo>
                  <a:lnTo>
                    <a:pt x="1661" y="770"/>
                  </a:lnTo>
                  <a:cubicBezTo>
                    <a:pt x="1661" y="770"/>
                    <a:pt x="1447" y="521"/>
                    <a:pt x="895" y="258"/>
                  </a:cubicBezTo>
                  <a:cubicBezTo>
                    <a:pt x="414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49"/>
          <p:cNvGrpSpPr/>
          <p:nvPr/>
        </p:nvGrpSpPr>
        <p:grpSpPr>
          <a:xfrm rot="-1174087">
            <a:off x="5503291" y="741936"/>
            <a:ext cx="527153" cy="362375"/>
            <a:chOff x="5807116" y="-753678"/>
            <a:chExt cx="145807" cy="100239"/>
          </a:xfrm>
        </p:grpSpPr>
        <p:sp>
          <p:nvSpPr>
            <p:cNvPr id="4188" name="Google Shape;4188;p49"/>
            <p:cNvSpPr/>
            <p:nvPr/>
          </p:nvSpPr>
          <p:spPr>
            <a:xfrm>
              <a:off x="5807116" y="-753678"/>
              <a:ext cx="84272" cy="84319"/>
            </a:xfrm>
            <a:custGeom>
              <a:avLst/>
              <a:gdLst/>
              <a:ahLst/>
              <a:cxnLst/>
              <a:rect l="l" t="t" r="r" b="b"/>
              <a:pathLst>
                <a:path w="1768" h="1769" extrusionOk="0">
                  <a:moveTo>
                    <a:pt x="904" y="0"/>
                  </a:moveTo>
                  <a:cubicBezTo>
                    <a:pt x="787" y="0"/>
                    <a:pt x="607" y="606"/>
                    <a:pt x="607" y="606"/>
                  </a:cubicBezTo>
                  <a:cubicBezTo>
                    <a:pt x="607" y="606"/>
                    <a:pt x="442" y="577"/>
                    <a:pt x="287" y="577"/>
                  </a:cubicBezTo>
                  <a:cubicBezTo>
                    <a:pt x="150" y="577"/>
                    <a:pt x="20" y="599"/>
                    <a:pt x="14" y="684"/>
                  </a:cubicBezTo>
                  <a:cubicBezTo>
                    <a:pt x="1" y="865"/>
                    <a:pt x="503" y="1032"/>
                    <a:pt x="503" y="1032"/>
                  </a:cubicBezTo>
                  <a:cubicBezTo>
                    <a:pt x="503" y="1032"/>
                    <a:pt x="219" y="1611"/>
                    <a:pt x="336" y="1701"/>
                  </a:cubicBezTo>
                  <a:cubicBezTo>
                    <a:pt x="346" y="1709"/>
                    <a:pt x="358" y="1713"/>
                    <a:pt x="373" y="1713"/>
                  </a:cubicBezTo>
                  <a:cubicBezTo>
                    <a:pt x="525" y="1713"/>
                    <a:pt x="890" y="1315"/>
                    <a:pt x="890" y="1315"/>
                  </a:cubicBezTo>
                  <a:cubicBezTo>
                    <a:pt x="890" y="1315"/>
                    <a:pt x="1144" y="1769"/>
                    <a:pt x="1307" y="1769"/>
                  </a:cubicBezTo>
                  <a:cubicBezTo>
                    <a:pt x="1324" y="1769"/>
                    <a:pt x="1340" y="1764"/>
                    <a:pt x="1355" y="1752"/>
                  </a:cubicBezTo>
                  <a:cubicBezTo>
                    <a:pt x="1509" y="1636"/>
                    <a:pt x="1291" y="1134"/>
                    <a:pt x="1291" y="1134"/>
                  </a:cubicBezTo>
                  <a:cubicBezTo>
                    <a:pt x="1291" y="1134"/>
                    <a:pt x="1743" y="940"/>
                    <a:pt x="1755" y="785"/>
                  </a:cubicBezTo>
                  <a:cubicBezTo>
                    <a:pt x="1768" y="631"/>
                    <a:pt x="1148" y="606"/>
                    <a:pt x="1148" y="606"/>
                  </a:cubicBezTo>
                  <a:cubicBezTo>
                    <a:pt x="1148" y="606"/>
                    <a:pt x="1019" y="0"/>
                    <a:pt x="90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9"/>
            <p:cNvSpPr/>
            <p:nvPr/>
          </p:nvSpPr>
          <p:spPr>
            <a:xfrm>
              <a:off x="5875991" y="-697100"/>
              <a:ext cx="76931" cy="31507"/>
            </a:xfrm>
            <a:custGeom>
              <a:avLst/>
              <a:gdLst/>
              <a:ahLst/>
              <a:cxnLst/>
              <a:rect l="l" t="t" r="r" b="b"/>
              <a:pathLst>
                <a:path w="1614" h="661" extrusionOk="0">
                  <a:moveTo>
                    <a:pt x="177" y="1"/>
                  </a:moveTo>
                  <a:cubicBezTo>
                    <a:pt x="66" y="1"/>
                    <a:pt x="0" y="9"/>
                    <a:pt x="0" y="9"/>
                  </a:cubicBezTo>
                  <a:cubicBezTo>
                    <a:pt x="1181" y="291"/>
                    <a:pt x="1475" y="661"/>
                    <a:pt x="1476" y="661"/>
                  </a:cubicBezTo>
                  <a:cubicBezTo>
                    <a:pt x="1476" y="661"/>
                    <a:pt x="1476" y="661"/>
                    <a:pt x="1476" y="661"/>
                  </a:cubicBezTo>
                  <a:lnTo>
                    <a:pt x="1614" y="417"/>
                  </a:lnTo>
                  <a:cubicBezTo>
                    <a:pt x="1614" y="417"/>
                    <a:pt x="1380" y="230"/>
                    <a:pt x="843" y="88"/>
                  </a:cubicBezTo>
                  <a:cubicBezTo>
                    <a:pt x="571" y="16"/>
                    <a:pt x="331" y="1"/>
                    <a:pt x="177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9"/>
            <p:cNvSpPr/>
            <p:nvPr/>
          </p:nvSpPr>
          <p:spPr>
            <a:xfrm>
              <a:off x="5881378" y="-705394"/>
              <a:ext cx="66064" cy="16492"/>
            </a:xfrm>
            <a:custGeom>
              <a:avLst/>
              <a:gdLst/>
              <a:ahLst/>
              <a:cxnLst/>
              <a:rect l="l" t="t" r="r" b="b"/>
              <a:pathLst>
                <a:path w="1386" h="346" extrusionOk="0">
                  <a:moveTo>
                    <a:pt x="643" y="1"/>
                  </a:moveTo>
                  <a:cubicBezTo>
                    <a:pt x="268" y="1"/>
                    <a:pt x="0" y="99"/>
                    <a:pt x="0" y="99"/>
                  </a:cubicBezTo>
                  <a:cubicBezTo>
                    <a:pt x="1011" y="103"/>
                    <a:pt x="1320" y="346"/>
                    <a:pt x="1320" y="346"/>
                  </a:cubicBezTo>
                  <a:cubicBezTo>
                    <a:pt x="1320" y="346"/>
                    <a:pt x="1320" y="346"/>
                    <a:pt x="1320" y="346"/>
                  </a:cubicBezTo>
                  <a:lnTo>
                    <a:pt x="1385" y="121"/>
                  </a:lnTo>
                  <a:cubicBezTo>
                    <a:pt x="1385" y="121"/>
                    <a:pt x="1160" y="15"/>
                    <a:pt x="699" y="1"/>
                  </a:cubicBezTo>
                  <a:cubicBezTo>
                    <a:pt x="680" y="1"/>
                    <a:pt x="661" y="1"/>
                    <a:pt x="643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9"/>
            <p:cNvSpPr/>
            <p:nvPr/>
          </p:nvSpPr>
          <p:spPr>
            <a:xfrm>
              <a:off x="5875991" y="-689759"/>
              <a:ext cx="59963" cy="36321"/>
            </a:xfrm>
            <a:custGeom>
              <a:avLst/>
              <a:gdLst/>
              <a:ahLst/>
              <a:cxnLst/>
              <a:rect l="l" t="t" r="r" b="b"/>
              <a:pathLst>
                <a:path w="1258" h="762" extrusionOk="0">
                  <a:moveTo>
                    <a:pt x="0" y="0"/>
                  </a:moveTo>
                  <a:lnTo>
                    <a:pt x="0" y="0"/>
                  </a:lnTo>
                  <a:cubicBezTo>
                    <a:pt x="923" y="412"/>
                    <a:pt x="1107" y="760"/>
                    <a:pt x="1107" y="761"/>
                  </a:cubicBezTo>
                  <a:lnTo>
                    <a:pt x="1107" y="761"/>
                  </a:lnTo>
                  <a:lnTo>
                    <a:pt x="1258" y="582"/>
                  </a:lnTo>
                  <a:cubicBezTo>
                    <a:pt x="1258" y="582"/>
                    <a:pt x="1095" y="394"/>
                    <a:pt x="679" y="195"/>
                  </a:cubicBezTo>
                  <a:cubicBezTo>
                    <a:pt x="313" y="20"/>
                    <a:pt x="0" y="0"/>
                    <a:pt x="0" y="0"/>
                  </a:cubicBezTo>
                  <a:close/>
                  <a:moveTo>
                    <a:pt x="1107" y="761"/>
                  </a:moveTo>
                  <a:lnTo>
                    <a:pt x="1107" y="761"/>
                  </a:lnTo>
                  <a:cubicBezTo>
                    <a:pt x="1107" y="761"/>
                    <a:pt x="1107" y="761"/>
                    <a:pt x="1107" y="76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2" name="Google Shape;4192;p49"/>
          <p:cNvGrpSpPr/>
          <p:nvPr/>
        </p:nvGrpSpPr>
        <p:grpSpPr>
          <a:xfrm rot="-1143329">
            <a:off x="384411" y="1642086"/>
            <a:ext cx="1038483" cy="1049405"/>
            <a:chOff x="4040460" y="135322"/>
            <a:chExt cx="330843" cy="334322"/>
          </a:xfrm>
        </p:grpSpPr>
        <p:sp>
          <p:nvSpPr>
            <p:cNvPr id="4193" name="Google Shape;4193;p49"/>
            <p:cNvSpPr/>
            <p:nvPr/>
          </p:nvSpPr>
          <p:spPr>
            <a:xfrm>
              <a:off x="4149756" y="146809"/>
              <a:ext cx="134225" cy="232605"/>
            </a:xfrm>
            <a:custGeom>
              <a:avLst/>
              <a:gdLst/>
              <a:ahLst/>
              <a:cxnLst/>
              <a:rect l="l" t="t" r="r" b="b"/>
              <a:pathLst>
                <a:path w="2816" h="4880" extrusionOk="0">
                  <a:moveTo>
                    <a:pt x="1482" y="1"/>
                  </a:moveTo>
                  <a:lnTo>
                    <a:pt x="1444" y="23"/>
                  </a:lnTo>
                  <a:lnTo>
                    <a:pt x="2768" y="2325"/>
                  </a:lnTo>
                  <a:lnTo>
                    <a:pt x="2266" y="4583"/>
                  </a:lnTo>
                  <a:lnTo>
                    <a:pt x="700" y="4831"/>
                  </a:lnTo>
                  <a:lnTo>
                    <a:pt x="48" y="2665"/>
                  </a:lnTo>
                  <a:lnTo>
                    <a:pt x="1482" y="275"/>
                  </a:lnTo>
                  <a:lnTo>
                    <a:pt x="1444" y="253"/>
                  </a:lnTo>
                  <a:lnTo>
                    <a:pt x="5" y="2650"/>
                  </a:lnTo>
                  <a:lnTo>
                    <a:pt x="1" y="2659"/>
                  </a:lnTo>
                  <a:lnTo>
                    <a:pt x="669" y="4880"/>
                  </a:lnTo>
                  <a:lnTo>
                    <a:pt x="2302" y="4622"/>
                  </a:lnTo>
                  <a:lnTo>
                    <a:pt x="2812" y="2326"/>
                  </a:lnTo>
                  <a:lnTo>
                    <a:pt x="2816" y="231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9"/>
            <p:cNvSpPr/>
            <p:nvPr/>
          </p:nvSpPr>
          <p:spPr>
            <a:xfrm>
              <a:off x="4258527" y="365067"/>
              <a:ext cx="102813" cy="12155"/>
            </a:xfrm>
            <a:custGeom>
              <a:avLst/>
              <a:gdLst/>
              <a:ahLst/>
              <a:cxnLst/>
              <a:rect l="l" t="t" r="r" b="b"/>
              <a:pathLst>
                <a:path w="2157" h="255" extrusionOk="0">
                  <a:moveTo>
                    <a:pt x="5" y="1"/>
                  </a:moveTo>
                  <a:lnTo>
                    <a:pt x="1" y="43"/>
                  </a:lnTo>
                  <a:lnTo>
                    <a:pt x="2152" y="255"/>
                  </a:lnTo>
                  <a:lnTo>
                    <a:pt x="2156" y="2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9"/>
            <p:cNvSpPr/>
            <p:nvPr/>
          </p:nvSpPr>
          <p:spPr>
            <a:xfrm>
              <a:off x="4052138" y="390091"/>
              <a:ext cx="143567" cy="79076"/>
            </a:xfrm>
            <a:custGeom>
              <a:avLst/>
              <a:gdLst/>
              <a:ahLst/>
              <a:cxnLst/>
              <a:rect l="l" t="t" r="r" b="b"/>
              <a:pathLst>
                <a:path w="3012" h="1659" extrusionOk="0">
                  <a:moveTo>
                    <a:pt x="2754" y="0"/>
                  </a:moveTo>
                  <a:lnTo>
                    <a:pt x="2711" y="6"/>
                  </a:lnTo>
                  <a:lnTo>
                    <a:pt x="2958" y="1591"/>
                  </a:lnTo>
                  <a:lnTo>
                    <a:pt x="17" y="483"/>
                  </a:lnTo>
                  <a:lnTo>
                    <a:pt x="1" y="523"/>
                  </a:lnTo>
                  <a:lnTo>
                    <a:pt x="3012" y="1658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9"/>
            <p:cNvSpPr/>
            <p:nvPr/>
          </p:nvSpPr>
          <p:spPr>
            <a:xfrm>
              <a:off x="4272684" y="24723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9"/>
            <p:cNvSpPr/>
            <p:nvPr/>
          </p:nvSpPr>
          <p:spPr>
            <a:xfrm>
              <a:off x="4351045" y="36616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3"/>
                  </a:cubicBezTo>
                  <a:cubicBezTo>
                    <a:pt x="425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9"/>
            <p:cNvSpPr/>
            <p:nvPr/>
          </p:nvSpPr>
          <p:spPr>
            <a:xfrm>
              <a:off x="4207383" y="135322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3" y="505"/>
                    <a:pt x="505" y="392"/>
                    <a:pt x="505" y="253"/>
                  </a:cubicBezTo>
                  <a:cubicBezTo>
                    <a:pt x="505" y="115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9"/>
            <p:cNvSpPr/>
            <p:nvPr/>
          </p:nvSpPr>
          <p:spPr>
            <a:xfrm>
              <a:off x="4246468" y="354009"/>
              <a:ext cx="24357" cy="24118"/>
            </a:xfrm>
            <a:custGeom>
              <a:avLst/>
              <a:gdLst/>
              <a:ahLst/>
              <a:cxnLst/>
              <a:rect l="l" t="t" r="r" b="b"/>
              <a:pathLst>
                <a:path w="511" h="506" extrusionOk="0">
                  <a:moveTo>
                    <a:pt x="255" y="0"/>
                  </a:moveTo>
                  <a:cubicBezTo>
                    <a:pt x="118" y="0"/>
                    <a:pt x="5" y="110"/>
                    <a:pt x="2" y="249"/>
                  </a:cubicBezTo>
                  <a:cubicBezTo>
                    <a:pt x="0" y="389"/>
                    <a:pt x="112" y="504"/>
                    <a:pt x="252" y="506"/>
                  </a:cubicBezTo>
                  <a:cubicBezTo>
                    <a:pt x="253" y="506"/>
                    <a:pt x="254" y="506"/>
                    <a:pt x="255" y="506"/>
                  </a:cubicBezTo>
                  <a:cubicBezTo>
                    <a:pt x="393" y="506"/>
                    <a:pt x="506" y="395"/>
                    <a:pt x="508" y="257"/>
                  </a:cubicBezTo>
                  <a:cubicBezTo>
                    <a:pt x="510" y="117"/>
                    <a:pt x="399" y="2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9"/>
            <p:cNvSpPr/>
            <p:nvPr/>
          </p:nvSpPr>
          <p:spPr>
            <a:xfrm>
              <a:off x="4170252" y="366163"/>
              <a:ext cx="24166" cy="24166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254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3"/>
                    <a:pt x="114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9"/>
            <p:cNvSpPr/>
            <p:nvPr/>
          </p:nvSpPr>
          <p:spPr>
            <a:xfrm>
              <a:off x="4040460" y="402007"/>
              <a:ext cx="24166" cy="24071"/>
            </a:xfrm>
            <a:custGeom>
              <a:avLst/>
              <a:gdLst/>
              <a:ahLst/>
              <a:cxnLst/>
              <a:rect l="l" t="t" r="r" b="b"/>
              <a:pathLst>
                <a:path w="507" h="505" extrusionOk="0">
                  <a:moveTo>
                    <a:pt x="253" y="0"/>
                  </a:moveTo>
                  <a:cubicBezTo>
                    <a:pt x="114" y="0"/>
                    <a:pt x="1" y="112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4" y="505"/>
                    <a:pt x="507" y="393"/>
                    <a:pt x="507" y="253"/>
                  </a:cubicBezTo>
                  <a:cubicBezTo>
                    <a:pt x="507" y="113"/>
                    <a:pt x="39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9"/>
            <p:cNvSpPr/>
            <p:nvPr/>
          </p:nvSpPr>
          <p:spPr>
            <a:xfrm>
              <a:off x="4142844" y="267449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9" y="1"/>
                  </a:moveTo>
                  <a:cubicBezTo>
                    <a:pt x="58" y="1"/>
                    <a:pt x="0" y="60"/>
                    <a:pt x="0" y="130"/>
                  </a:cubicBezTo>
                  <a:cubicBezTo>
                    <a:pt x="0" y="201"/>
                    <a:pt x="58" y="258"/>
                    <a:pt x="129" y="258"/>
                  </a:cubicBezTo>
                  <a:cubicBezTo>
                    <a:pt x="129" y="258"/>
                    <a:pt x="130" y="258"/>
                    <a:pt x="131" y="258"/>
                  </a:cubicBezTo>
                  <a:cubicBezTo>
                    <a:pt x="200" y="258"/>
                    <a:pt x="257" y="201"/>
                    <a:pt x="257" y="130"/>
                  </a:cubicBezTo>
                  <a:cubicBezTo>
                    <a:pt x="257" y="60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9"/>
            <p:cNvSpPr/>
            <p:nvPr/>
          </p:nvSpPr>
          <p:spPr>
            <a:xfrm>
              <a:off x="4186172" y="457394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8" y="0"/>
                    <a:pt x="1" y="58"/>
                    <a:pt x="1" y="128"/>
                  </a:cubicBezTo>
                  <a:cubicBezTo>
                    <a:pt x="1" y="199"/>
                    <a:pt x="58" y="257"/>
                    <a:pt x="130" y="257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4" name="Google Shape;4204;p49"/>
          <p:cNvGrpSpPr/>
          <p:nvPr/>
        </p:nvGrpSpPr>
        <p:grpSpPr>
          <a:xfrm rot="-695566">
            <a:off x="7256069" y="559719"/>
            <a:ext cx="1748533" cy="388022"/>
            <a:chOff x="4339891" y="1046343"/>
            <a:chExt cx="651056" cy="144473"/>
          </a:xfrm>
        </p:grpSpPr>
        <p:sp>
          <p:nvSpPr>
            <p:cNvPr id="4205" name="Google Shape;4205;p49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9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9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9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9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9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9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2" name="Google Shape;4212;p49"/>
          <p:cNvSpPr/>
          <p:nvPr/>
        </p:nvSpPr>
        <p:spPr>
          <a:xfrm>
            <a:off x="7703265" y="3415537"/>
            <a:ext cx="66683" cy="66350"/>
          </a:xfrm>
          <a:custGeom>
            <a:avLst/>
            <a:gdLst/>
            <a:ahLst/>
            <a:cxnLst/>
            <a:rect l="l" t="t" r="r" b="b"/>
            <a:pathLst>
              <a:path w="1399" h="1392" extrusionOk="0">
                <a:moveTo>
                  <a:pt x="492" y="0"/>
                </a:moveTo>
                <a:cubicBezTo>
                  <a:pt x="488" y="0"/>
                  <a:pt x="485" y="1"/>
                  <a:pt x="481" y="2"/>
                </a:cubicBezTo>
                <a:cubicBezTo>
                  <a:pt x="397" y="37"/>
                  <a:pt x="447" y="525"/>
                  <a:pt x="447" y="525"/>
                </a:cubicBezTo>
                <a:cubicBezTo>
                  <a:pt x="447" y="525"/>
                  <a:pt x="1" y="621"/>
                  <a:pt x="44" y="755"/>
                </a:cubicBezTo>
                <a:cubicBezTo>
                  <a:pt x="75" y="848"/>
                  <a:pt x="282" y="862"/>
                  <a:pt x="406" y="862"/>
                </a:cubicBezTo>
                <a:cubicBezTo>
                  <a:pt x="460" y="862"/>
                  <a:pt x="498" y="860"/>
                  <a:pt x="498" y="860"/>
                </a:cubicBezTo>
                <a:lnTo>
                  <a:pt x="498" y="860"/>
                </a:lnTo>
                <a:cubicBezTo>
                  <a:pt x="498" y="860"/>
                  <a:pt x="465" y="1360"/>
                  <a:pt x="575" y="1391"/>
                </a:cubicBezTo>
                <a:cubicBezTo>
                  <a:pt x="579" y="1391"/>
                  <a:pt x="582" y="1392"/>
                  <a:pt x="586" y="1392"/>
                </a:cubicBezTo>
                <a:cubicBezTo>
                  <a:pt x="696" y="1392"/>
                  <a:pt x="859" y="950"/>
                  <a:pt x="859" y="950"/>
                </a:cubicBezTo>
                <a:cubicBezTo>
                  <a:pt x="859" y="950"/>
                  <a:pt x="1123" y="1159"/>
                  <a:pt x="1257" y="1159"/>
                </a:cubicBezTo>
                <a:cubicBezTo>
                  <a:pt x="1285" y="1159"/>
                  <a:pt x="1308" y="1150"/>
                  <a:pt x="1321" y="1128"/>
                </a:cubicBezTo>
                <a:cubicBezTo>
                  <a:pt x="1398" y="998"/>
                  <a:pt x="1091" y="703"/>
                  <a:pt x="1091" y="703"/>
                </a:cubicBezTo>
                <a:cubicBezTo>
                  <a:pt x="1091" y="703"/>
                  <a:pt x="1358" y="431"/>
                  <a:pt x="1322" y="315"/>
                </a:cubicBezTo>
                <a:cubicBezTo>
                  <a:pt x="1313" y="286"/>
                  <a:pt x="1276" y="275"/>
                  <a:pt x="1227" y="275"/>
                </a:cubicBezTo>
                <a:cubicBezTo>
                  <a:pt x="1084" y="275"/>
                  <a:pt x="836" y="366"/>
                  <a:pt x="836" y="366"/>
                </a:cubicBezTo>
                <a:cubicBezTo>
                  <a:pt x="836" y="366"/>
                  <a:pt x="586" y="0"/>
                  <a:pt x="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3" name="Google Shape;4213;p49"/>
          <p:cNvSpPr/>
          <p:nvPr/>
        </p:nvSpPr>
        <p:spPr>
          <a:xfrm>
            <a:off x="4806002" y="4433235"/>
            <a:ext cx="172801" cy="172088"/>
          </a:xfrm>
          <a:custGeom>
            <a:avLst/>
            <a:gdLst/>
            <a:ahLst/>
            <a:cxnLst/>
            <a:rect l="l" t="t" r="r" b="b"/>
            <a:pathLst>
              <a:path w="1399" h="1393" extrusionOk="0">
                <a:moveTo>
                  <a:pt x="492" y="1"/>
                </a:moveTo>
                <a:cubicBezTo>
                  <a:pt x="488" y="1"/>
                  <a:pt x="484" y="1"/>
                  <a:pt x="481" y="3"/>
                </a:cubicBezTo>
                <a:cubicBezTo>
                  <a:pt x="397" y="37"/>
                  <a:pt x="447" y="525"/>
                  <a:pt x="447" y="525"/>
                </a:cubicBezTo>
                <a:cubicBezTo>
                  <a:pt x="447" y="525"/>
                  <a:pt x="1" y="622"/>
                  <a:pt x="43" y="756"/>
                </a:cubicBezTo>
                <a:cubicBezTo>
                  <a:pt x="75" y="849"/>
                  <a:pt x="286" y="863"/>
                  <a:pt x="409" y="863"/>
                </a:cubicBezTo>
                <a:cubicBezTo>
                  <a:pt x="461" y="863"/>
                  <a:pt x="498" y="860"/>
                  <a:pt x="498" y="860"/>
                </a:cubicBezTo>
                <a:lnTo>
                  <a:pt x="498" y="860"/>
                </a:lnTo>
                <a:cubicBezTo>
                  <a:pt x="498" y="860"/>
                  <a:pt x="465" y="1360"/>
                  <a:pt x="575" y="1391"/>
                </a:cubicBezTo>
                <a:cubicBezTo>
                  <a:pt x="579" y="1392"/>
                  <a:pt x="582" y="1392"/>
                  <a:pt x="586" y="1392"/>
                </a:cubicBezTo>
                <a:cubicBezTo>
                  <a:pt x="696" y="1392"/>
                  <a:pt x="859" y="950"/>
                  <a:pt x="859" y="950"/>
                </a:cubicBezTo>
                <a:cubicBezTo>
                  <a:pt x="859" y="950"/>
                  <a:pt x="1123" y="1159"/>
                  <a:pt x="1257" y="1159"/>
                </a:cubicBezTo>
                <a:cubicBezTo>
                  <a:pt x="1285" y="1159"/>
                  <a:pt x="1308" y="1150"/>
                  <a:pt x="1321" y="1128"/>
                </a:cubicBezTo>
                <a:cubicBezTo>
                  <a:pt x="1398" y="998"/>
                  <a:pt x="1092" y="703"/>
                  <a:pt x="1092" y="703"/>
                </a:cubicBezTo>
                <a:cubicBezTo>
                  <a:pt x="1092" y="703"/>
                  <a:pt x="1359" y="431"/>
                  <a:pt x="1323" y="316"/>
                </a:cubicBezTo>
                <a:cubicBezTo>
                  <a:pt x="1314" y="286"/>
                  <a:pt x="1276" y="275"/>
                  <a:pt x="1227" y="275"/>
                </a:cubicBezTo>
                <a:cubicBezTo>
                  <a:pt x="1084" y="275"/>
                  <a:pt x="836" y="365"/>
                  <a:pt x="836" y="365"/>
                </a:cubicBezTo>
                <a:cubicBezTo>
                  <a:pt x="836" y="365"/>
                  <a:pt x="586" y="1"/>
                  <a:pt x="4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49"/>
          <p:cNvSpPr/>
          <p:nvPr/>
        </p:nvSpPr>
        <p:spPr>
          <a:xfrm>
            <a:off x="4571993" y="646343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49"/>
          <p:cNvSpPr/>
          <p:nvPr/>
        </p:nvSpPr>
        <p:spPr>
          <a:xfrm>
            <a:off x="6919873" y="356127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6" name="Google Shape;4216;p49"/>
          <p:cNvSpPr/>
          <p:nvPr/>
        </p:nvSpPr>
        <p:spPr>
          <a:xfrm>
            <a:off x="1656684" y="106202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Google Shape;4217;p49"/>
          <p:cNvSpPr/>
          <p:nvPr/>
        </p:nvSpPr>
        <p:spPr>
          <a:xfrm>
            <a:off x="7060984" y="1382617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49"/>
          <p:cNvSpPr/>
          <p:nvPr/>
        </p:nvSpPr>
        <p:spPr>
          <a:xfrm>
            <a:off x="3410486" y="1359740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49"/>
          <p:cNvSpPr/>
          <p:nvPr/>
        </p:nvSpPr>
        <p:spPr>
          <a:xfrm>
            <a:off x="2288427" y="399262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49"/>
          <p:cNvSpPr/>
          <p:nvPr/>
        </p:nvSpPr>
        <p:spPr>
          <a:xfrm>
            <a:off x="3827177" y="38203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49"/>
          <p:cNvSpPr/>
          <p:nvPr/>
        </p:nvSpPr>
        <p:spPr>
          <a:xfrm>
            <a:off x="7376614" y="2893435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2" name="Google Shape;4222;p49"/>
          <p:cNvSpPr/>
          <p:nvPr/>
        </p:nvSpPr>
        <p:spPr>
          <a:xfrm>
            <a:off x="5959843" y="1378943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49"/>
          <p:cNvSpPr/>
          <p:nvPr/>
        </p:nvSpPr>
        <p:spPr>
          <a:xfrm>
            <a:off x="2227204" y="3285167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4" name="Google Shape;4224;p49"/>
          <p:cNvSpPr/>
          <p:nvPr/>
        </p:nvSpPr>
        <p:spPr>
          <a:xfrm>
            <a:off x="6024748" y="4028753"/>
            <a:ext cx="259330" cy="259220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5" name="Google Shape;4225;p49"/>
          <p:cNvCxnSpPr>
            <a:cxnSpLocks/>
          </p:cNvCxnSpPr>
          <p:nvPr/>
        </p:nvCxnSpPr>
        <p:spPr>
          <a:xfrm>
            <a:off x="3632566" y="3330225"/>
            <a:ext cx="22785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5727;p62">
            <a:extLst>
              <a:ext uri="{FF2B5EF4-FFF2-40B4-BE49-F238E27FC236}">
                <a16:creationId xmlns:a16="http://schemas.microsoft.com/office/drawing/2014/main" id="{F91838D1-6734-7F91-EE66-A045FCC11C93}"/>
              </a:ext>
            </a:extLst>
          </p:cNvPr>
          <p:cNvGrpSpPr/>
          <p:nvPr/>
        </p:nvGrpSpPr>
        <p:grpSpPr>
          <a:xfrm>
            <a:off x="2672211" y="338195"/>
            <a:ext cx="879285" cy="861758"/>
            <a:chOff x="7233834" y="1492606"/>
            <a:chExt cx="373542" cy="373581"/>
          </a:xfrm>
        </p:grpSpPr>
        <p:sp>
          <p:nvSpPr>
            <p:cNvPr id="3" name="Google Shape;5728;p62">
              <a:extLst>
                <a:ext uri="{FF2B5EF4-FFF2-40B4-BE49-F238E27FC236}">
                  <a16:creationId xmlns:a16="http://schemas.microsoft.com/office/drawing/2014/main" id="{BB218DDA-FBA9-E945-907D-9B7C2D5EB346}"/>
                </a:ext>
              </a:extLst>
            </p:cNvPr>
            <p:cNvSpPr/>
            <p:nvPr/>
          </p:nvSpPr>
          <p:spPr>
            <a:xfrm>
              <a:off x="7239250" y="1498099"/>
              <a:ext cx="362672" cy="362672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8" y="0"/>
                  </a:moveTo>
                  <a:cubicBezTo>
                    <a:pt x="2099" y="0"/>
                    <a:pt x="0" y="2098"/>
                    <a:pt x="0" y="4687"/>
                  </a:cubicBezTo>
                  <a:cubicBezTo>
                    <a:pt x="0" y="7276"/>
                    <a:pt x="2099" y="9374"/>
                    <a:pt x="4688" y="9374"/>
                  </a:cubicBezTo>
                  <a:cubicBezTo>
                    <a:pt x="7276" y="9374"/>
                    <a:pt x="9375" y="7276"/>
                    <a:pt x="9375" y="4687"/>
                  </a:cubicBezTo>
                  <a:cubicBezTo>
                    <a:pt x="9375" y="2098"/>
                    <a:pt x="7276" y="0"/>
                    <a:pt x="4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29;p62">
              <a:extLst>
                <a:ext uri="{FF2B5EF4-FFF2-40B4-BE49-F238E27FC236}">
                  <a16:creationId xmlns:a16="http://schemas.microsoft.com/office/drawing/2014/main" id="{9596D7B6-3FFF-9701-81AB-BC6DBF5E7FD8}"/>
                </a:ext>
              </a:extLst>
            </p:cNvPr>
            <p:cNvSpPr/>
            <p:nvPr/>
          </p:nvSpPr>
          <p:spPr>
            <a:xfrm>
              <a:off x="7239250" y="1525295"/>
              <a:ext cx="335399" cy="335399"/>
            </a:xfrm>
            <a:custGeom>
              <a:avLst/>
              <a:gdLst/>
              <a:ahLst/>
              <a:cxnLst/>
              <a:rect l="l" t="t" r="r" b="b"/>
              <a:pathLst>
                <a:path w="8670" h="8670" extrusionOk="0">
                  <a:moveTo>
                    <a:pt x="2215" y="1"/>
                  </a:moveTo>
                  <a:lnTo>
                    <a:pt x="2215" y="1"/>
                  </a:lnTo>
                  <a:cubicBezTo>
                    <a:pt x="886" y="828"/>
                    <a:pt x="0" y="2302"/>
                    <a:pt x="0" y="3983"/>
                  </a:cubicBezTo>
                  <a:cubicBezTo>
                    <a:pt x="0" y="6572"/>
                    <a:pt x="2099" y="8669"/>
                    <a:pt x="4688" y="8669"/>
                  </a:cubicBezTo>
                  <a:cubicBezTo>
                    <a:pt x="6368" y="8669"/>
                    <a:pt x="7843" y="7784"/>
                    <a:pt x="8670" y="6456"/>
                  </a:cubicBezTo>
                  <a:lnTo>
                    <a:pt x="8670" y="6456"/>
                  </a:lnTo>
                  <a:cubicBezTo>
                    <a:pt x="7952" y="6904"/>
                    <a:pt x="7104" y="7161"/>
                    <a:pt x="6197" y="7161"/>
                  </a:cubicBezTo>
                  <a:cubicBezTo>
                    <a:pt x="3608" y="7161"/>
                    <a:pt x="1509" y="5063"/>
                    <a:pt x="1509" y="2474"/>
                  </a:cubicBezTo>
                  <a:cubicBezTo>
                    <a:pt x="1509" y="1567"/>
                    <a:pt x="1768" y="718"/>
                    <a:pt x="2215" y="1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30;p62">
              <a:extLst>
                <a:ext uri="{FF2B5EF4-FFF2-40B4-BE49-F238E27FC236}">
                  <a16:creationId xmlns:a16="http://schemas.microsoft.com/office/drawing/2014/main" id="{709E4127-D127-4CA4-9D07-64CD396F515A}"/>
                </a:ext>
              </a:extLst>
            </p:cNvPr>
            <p:cNvSpPr/>
            <p:nvPr/>
          </p:nvSpPr>
          <p:spPr>
            <a:xfrm>
              <a:off x="7361804" y="1619106"/>
              <a:ext cx="240118" cy="58376"/>
            </a:xfrm>
            <a:custGeom>
              <a:avLst/>
              <a:gdLst/>
              <a:ahLst/>
              <a:cxnLst/>
              <a:rect l="l" t="t" r="r" b="b"/>
              <a:pathLst>
                <a:path w="6207" h="1509" extrusionOk="0">
                  <a:moveTo>
                    <a:pt x="2785" y="0"/>
                  </a:moveTo>
                  <a:cubicBezTo>
                    <a:pt x="2576" y="0"/>
                    <a:pt x="2408" y="171"/>
                    <a:pt x="2407" y="380"/>
                  </a:cubicBezTo>
                  <a:cubicBezTo>
                    <a:pt x="2406" y="587"/>
                    <a:pt x="2237" y="755"/>
                    <a:pt x="2031" y="755"/>
                  </a:cubicBezTo>
                  <a:lnTo>
                    <a:pt x="404" y="755"/>
                  </a:lnTo>
                  <a:cubicBezTo>
                    <a:pt x="207" y="755"/>
                    <a:pt x="38" y="901"/>
                    <a:pt x="21" y="1098"/>
                  </a:cubicBezTo>
                  <a:cubicBezTo>
                    <a:pt x="1" y="1321"/>
                    <a:pt x="176" y="1508"/>
                    <a:pt x="396" y="1508"/>
                  </a:cubicBezTo>
                  <a:lnTo>
                    <a:pt x="6207" y="1508"/>
                  </a:lnTo>
                  <a:cubicBezTo>
                    <a:pt x="6199" y="979"/>
                    <a:pt x="6105" y="472"/>
                    <a:pt x="5938" y="0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31;p62">
              <a:extLst>
                <a:ext uri="{FF2B5EF4-FFF2-40B4-BE49-F238E27FC236}">
                  <a16:creationId xmlns:a16="http://schemas.microsoft.com/office/drawing/2014/main" id="{6E574D1E-D5BD-08C7-9588-426C2F535B1F}"/>
                </a:ext>
              </a:extLst>
            </p:cNvPr>
            <p:cNvSpPr/>
            <p:nvPr/>
          </p:nvSpPr>
          <p:spPr>
            <a:xfrm>
              <a:off x="7260604" y="1735819"/>
              <a:ext cx="332459" cy="82515"/>
            </a:xfrm>
            <a:custGeom>
              <a:avLst/>
              <a:gdLst/>
              <a:ahLst/>
              <a:cxnLst/>
              <a:rect l="l" t="t" r="r" b="b"/>
              <a:pathLst>
                <a:path w="8594" h="2133" extrusionOk="0">
                  <a:moveTo>
                    <a:pt x="6067" y="1"/>
                  </a:moveTo>
                  <a:cubicBezTo>
                    <a:pt x="5858" y="1"/>
                    <a:pt x="5691" y="172"/>
                    <a:pt x="5689" y="381"/>
                  </a:cubicBezTo>
                  <a:cubicBezTo>
                    <a:pt x="5688" y="588"/>
                    <a:pt x="5519" y="755"/>
                    <a:pt x="5312" y="755"/>
                  </a:cubicBezTo>
                  <a:lnTo>
                    <a:pt x="0" y="755"/>
                  </a:lnTo>
                  <a:cubicBezTo>
                    <a:pt x="282" y="1283"/>
                    <a:pt x="662" y="1749"/>
                    <a:pt x="1114" y="2132"/>
                  </a:cubicBezTo>
                  <a:lnTo>
                    <a:pt x="7156" y="2132"/>
                  </a:lnTo>
                  <a:cubicBezTo>
                    <a:pt x="7815" y="1575"/>
                    <a:pt x="8319" y="840"/>
                    <a:pt x="8594" y="1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32;p62">
              <a:extLst>
                <a:ext uri="{FF2B5EF4-FFF2-40B4-BE49-F238E27FC236}">
                  <a16:creationId xmlns:a16="http://schemas.microsoft.com/office/drawing/2014/main" id="{D869BD1C-596E-9AF4-7F2D-1D31B50CBCB0}"/>
                </a:ext>
              </a:extLst>
            </p:cNvPr>
            <p:cNvSpPr/>
            <p:nvPr/>
          </p:nvSpPr>
          <p:spPr>
            <a:xfrm>
              <a:off x="7260604" y="1765026"/>
              <a:ext cx="314045" cy="53308"/>
            </a:xfrm>
            <a:custGeom>
              <a:avLst/>
              <a:gdLst/>
              <a:ahLst/>
              <a:cxnLst/>
              <a:rect l="l" t="t" r="r" b="b"/>
              <a:pathLst>
                <a:path w="8118" h="1378" extrusionOk="0">
                  <a:moveTo>
                    <a:pt x="0" y="0"/>
                  </a:moveTo>
                  <a:cubicBezTo>
                    <a:pt x="282" y="528"/>
                    <a:pt x="662" y="994"/>
                    <a:pt x="1114" y="1377"/>
                  </a:cubicBezTo>
                  <a:lnTo>
                    <a:pt x="7156" y="1377"/>
                  </a:lnTo>
                  <a:cubicBezTo>
                    <a:pt x="7532" y="1061"/>
                    <a:pt x="7856" y="686"/>
                    <a:pt x="8118" y="266"/>
                  </a:cubicBezTo>
                  <a:lnTo>
                    <a:pt x="8118" y="266"/>
                  </a:lnTo>
                  <a:cubicBezTo>
                    <a:pt x="7400" y="713"/>
                    <a:pt x="6552" y="972"/>
                    <a:pt x="5645" y="972"/>
                  </a:cubicBezTo>
                  <a:cubicBezTo>
                    <a:pt x="4570" y="972"/>
                    <a:pt x="3579" y="609"/>
                    <a:pt x="2788" y="0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33;p62">
              <a:extLst>
                <a:ext uri="{FF2B5EF4-FFF2-40B4-BE49-F238E27FC236}">
                  <a16:creationId xmlns:a16="http://schemas.microsoft.com/office/drawing/2014/main" id="{1EDC5865-3635-74B5-FA9C-E16948F5624F}"/>
                </a:ext>
              </a:extLst>
            </p:cNvPr>
            <p:cNvSpPr/>
            <p:nvPr/>
          </p:nvSpPr>
          <p:spPr>
            <a:xfrm>
              <a:off x="7296542" y="1682511"/>
              <a:ext cx="58995" cy="58414"/>
            </a:xfrm>
            <a:custGeom>
              <a:avLst/>
              <a:gdLst/>
              <a:ahLst/>
              <a:cxnLst/>
              <a:rect l="l" t="t" r="r" b="b"/>
              <a:pathLst>
                <a:path w="1525" h="1510" extrusionOk="0">
                  <a:moveTo>
                    <a:pt x="762" y="1"/>
                  </a:moveTo>
                  <a:cubicBezTo>
                    <a:pt x="758" y="1"/>
                    <a:pt x="753" y="1"/>
                    <a:pt x="749" y="1"/>
                  </a:cubicBezTo>
                  <a:cubicBezTo>
                    <a:pt x="332" y="8"/>
                    <a:pt x="1" y="352"/>
                    <a:pt x="8" y="769"/>
                  </a:cubicBezTo>
                  <a:cubicBezTo>
                    <a:pt x="15" y="1181"/>
                    <a:pt x="352" y="1510"/>
                    <a:pt x="762" y="1510"/>
                  </a:cubicBezTo>
                  <a:cubicBezTo>
                    <a:pt x="767" y="1510"/>
                    <a:pt x="772" y="1510"/>
                    <a:pt x="776" y="1510"/>
                  </a:cubicBezTo>
                  <a:cubicBezTo>
                    <a:pt x="1192" y="1502"/>
                    <a:pt x="1524" y="1158"/>
                    <a:pt x="1517" y="742"/>
                  </a:cubicBezTo>
                  <a:cubicBezTo>
                    <a:pt x="1509" y="330"/>
                    <a:pt x="1173" y="1"/>
                    <a:pt x="762" y="1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34;p62">
              <a:extLst>
                <a:ext uri="{FF2B5EF4-FFF2-40B4-BE49-F238E27FC236}">
                  <a16:creationId xmlns:a16="http://schemas.microsoft.com/office/drawing/2014/main" id="{05C8941D-DD62-32D4-6697-ED480532C67A}"/>
                </a:ext>
              </a:extLst>
            </p:cNvPr>
            <p:cNvSpPr/>
            <p:nvPr/>
          </p:nvSpPr>
          <p:spPr>
            <a:xfrm>
              <a:off x="7426795" y="1704523"/>
              <a:ext cx="29207" cy="29246"/>
            </a:xfrm>
            <a:custGeom>
              <a:avLst/>
              <a:gdLst/>
              <a:ahLst/>
              <a:cxnLst/>
              <a:rect l="l" t="t" r="r" b="b"/>
              <a:pathLst>
                <a:path w="755" h="756" extrusionOk="0">
                  <a:moveTo>
                    <a:pt x="378" y="1"/>
                  </a:moveTo>
                  <a:cubicBezTo>
                    <a:pt x="169" y="1"/>
                    <a:pt x="0" y="169"/>
                    <a:pt x="0" y="378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586" y="755"/>
                    <a:pt x="755" y="586"/>
                    <a:pt x="755" y="378"/>
                  </a:cubicBezTo>
                  <a:cubicBezTo>
                    <a:pt x="755" y="169"/>
                    <a:pt x="586" y="1"/>
                    <a:pt x="378" y="1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35;p62">
              <a:extLst>
                <a:ext uri="{FF2B5EF4-FFF2-40B4-BE49-F238E27FC236}">
                  <a16:creationId xmlns:a16="http://schemas.microsoft.com/office/drawing/2014/main" id="{120506F1-6F3D-4186-F8DB-D675D41B237F}"/>
                </a:ext>
              </a:extLst>
            </p:cNvPr>
            <p:cNvSpPr/>
            <p:nvPr/>
          </p:nvSpPr>
          <p:spPr>
            <a:xfrm>
              <a:off x="7265053" y="1647810"/>
              <a:ext cx="29401" cy="29207"/>
            </a:xfrm>
            <a:custGeom>
              <a:avLst/>
              <a:gdLst/>
              <a:ahLst/>
              <a:cxnLst/>
              <a:rect l="l" t="t" r="r" b="b"/>
              <a:pathLst>
                <a:path w="760" h="755" extrusionOk="0">
                  <a:moveTo>
                    <a:pt x="379" y="0"/>
                  </a:moveTo>
                  <a:cubicBezTo>
                    <a:pt x="174" y="0"/>
                    <a:pt x="6" y="165"/>
                    <a:pt x="3" y="371"/>
                  </a:cubicBezTo>
                  <a:cubicBezTo>
                    <a:pt x="0" y="579"/>
                    <a:pt x="166" y="751"/>
                    <a:pt x="375" y="754"/>
                  </a:cubicBezTo>
                  <a:cubicBezTo>
                    <a:pt x="376" y="754"/>
                    <a:pt x="377" y="754"/>
                    <a:pt x="379" y="754"/>
                  </a:cubicBezTo>
                  <a:cubicBezTo>
                    <a:pt x="585" y="754"/>
                    <a:pt x="755" y="590"/>
                    <a:pt x="758" y="382"/>
                  </a:cubicBezTo>
                  <a:cubicBezTo>
                    <a:pt x="760" y="174"/>
                    <a:pt x="594" y="2"/>
                    <a:pt x="385" y="0"/>
                  </a:cubicBezTo>
                  <a:cubicBezTo>
                    <a:pt x="383" y="0"/>
                    <a:pt x="381" y="0"/>
                    <a:pt x="379" y="0"/>
                  </a:cubicBezTo>
                  <a:close/>
                </a:path>
              </a:pathLst>
            </a:custGeom>
            <a:solidFill>
              <a:srgbClr val="F37D41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36;p62">
              <a:extLst>
                <a:ext uri="{FF2B5EF4-FFF2-40B4-BE49-F238E27FC236}">
                  <a16:creationId xmlns:a16="http://schemas.microsoft.com/office/drawing/2014/main" id="{61A4E004-B45F-A49B-4D6C-05301B76BB70}"/>
                </a:ext>
              </a:extLst>
            </p:cNvPr>
            <p:cNvSpPr/>
            <p:nvPr/>
          </p:nvSpPr>
          <p:spPr>
            <a:xfrm>
              <a:off x="7339986" y="1567965"/>
              <a:ext cx="43482" cy="34662"/>
            </a:xfrm>
            <a:custGeom>
              <a:avLst/>
              <a:gdLst/>
              <a:ahLst/>
              <a:cxnLst/>
              <a:rect l="l" t="t" r="r" b="b"/>
              <a:pathLst>
                <a:path w="1124" h="896" extrusionOk="0">
                  <a:moveTo>
                    <a:pt x="562" y="0"/>
                  </a:moveTo>
                  <a:cubicBezTo>
                    <a:pt x="251" y="0"/>
                    <a:pt x="0" y="201"/>
                    <a:pt x="0" y="448"/>
                  </a:cubicBezTo>
                  <a:cubicBezTo>
                    <a:pt x="0" y="695"/>
                    <a:pt x="251" y="895"/>
                    <a:pt x="562" y="895"/>
                  </a:cubicBezTo>
                  <a:cubicBezTo>
                    <a:pt x="872" y="895"/>
                    <a:pt x="1124" y="695"/>
                    <a:pt x="1124" y="448"/>
                  </a:cubicBezTo>
                  <a:cubicBezTo>
                    <a:pt x="1124" y="201"/>
                    <a:pt x="872" y="0"/>
                    <a:pt x="562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37;p62">
              <a:extLst>
                <a:ext uri="{FF2B5EF4-FFF2-40B4-BE49-F238E27FC236}">
                  <a16:creationId xmlns:a16="http://schemas.microsoft.com/office/drawing/2014/main" id="{B2492CC3-51CC-AAD3-EBCA-D43F432040D9}"/>
                </a:ext>
              </a:extLst>
            </p:cNvPr>
            <p:cNvSpPr/>
            <p:nvPr/>
          </p:nvSpPr>
          <p:spPr>
            <a:xfrm>
              <a:off x="7457704" y="1568042"/>
              <a:ext cx="43482" cy="34662"/>
            </a:xfrm>
            <a:custGeom>
              <a:avLst/>
              <a:gdLst/>
              <a:ahLst/>
              <a:cxnLst/>
              <a:rect l="l" t="t" r="r" b="b"/>
              <a:pathLst>
                <a:path w="1124" h="896" extrusionOk="0">
                  <a:moveTo>
                    <a:pt x="561" y="0"/>
                  </a:moveTo>
                  <a:cubicBezTo>
                    <a:pt x="251" y="0"/>
                    <a:pt x="0" y="201"/>
                    <a:pt x="0" y="448"/>
                  </a:cubicBezTo>
                  <a:cubicBezTo>
                    <a:pt x="0" y="695"/>
                    <a:pt x="251" y="895"/>
                    <a:pt x="561" y="895"/>
                  </a:cubicBezTo>
                  <a:cubicBezTo>
                    <a:pt x="872" y="895"/>
                    <a:pt x="1124" y="695"/>
                    <a:pt x="1124" y="448"/>
                  </a:cubicBezTo>
                  <a:cubicBezTo>
                    <a:pt x="1124" y="201"/>
                    <a:pt x="872" y="0"/>
                    <a:pt x="561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38;p62">
              <a:extLst>
                <a:ext uri="{FF2B5EF4-FFF2-40B4-BE49-F238E27FC236}">
                  <a16:creationId xmlns:a16="http://schemas.microsoft.com/office/drawing/2014/main" id="{8136629D-A7A8-9FAF-F459-F378263F0BA3}"/>
                </a:ext>
              </a:extLst>
            </p:cNvPr>
            <p:cNvSpPr/>
            <p:nvPr/>
          </p:nvSpPr>
          <p:spPr>
            <a:xfrm>
              <a:off x="7369038" y="1554115"/>
              <a:ext cx="10987" cy="19768"/>
            </a:xfrm>
            <a:custGeom>
              <a:avLst/>
              <a:gdLst/>
              <a:ahLst/>
              <a:cxnLst/>
              <a:rect l="l" t="t" r="r" b="b"/>
              <a:pathLst>
                <a:path w="284" h="511" extrusionOk="0">
                  <a:moveTo>
                    <a:pt x="142" y="1"/>
                  </a:moveTo>
                  <a:cubicBezTo>
                    <a:pt x="64" y="1"/>
                    <a:pt x="0" y="64"/>
                    <a:pt x="0" y="142"/>
                  </a:cubicBezTo>
                  <a:lnTo>
                    <a:pt x="0" y="369"/>
                  </a:lnTo>
                  <a:cubicBezTo>
                    <a:pt x="0" y="447"/>
                    <a:pt x="64" y="510"/>
                    <a:pt x="142" y="510"/>
                  </a:cubicBezTo>
                  <a:cubicBezTo>
                    <a:pt x="220" y="510"/>
                    <a:pt x="283" y="447"/>
                    <a:pt x="283" y="369"/>
                  </a:cubicBezTo>
                  <a:lnTo>
                    <a:pt x="283" y="142"/>
                  </a:lnTo>
                  <a:cubicBezTo>
                    <a:pt x="283" y="64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39;p62">
              <a:extLst>
                <a:ext uri="{FF2B5EF4-FFF2-40B4-BE49-F238E27FC236}">
                  <a16:creationId xmlns:a16="http://schemas.microsoft.com/office/drawing/2014/main" id="{03F3F908-F41B-C280-050B-E5AF20C9B54B}"/>
                </a:ext>
              </a:extLst>
            </p:cNvPr>
            <p:cNvSpPr/>
            <p:nvPr/>
          </p:nvSpPr>
          <p:spPr>
            <a:xfrm>
              <a:off x="7460992" y="1554115"/>
              <a:ext cx="10948" cy="19768"/>
            </a:xfrm>
            <a:custGeom>
              <a:avLst/>
              <a:gdLst/>
              <a:ahLst/>
              <a:cxnLst/>
              <a:rect l="l" t="t" r="r" b="b"/>
              <a:pathLst>
                <a:path w="283" h="511" extrusionOk="0">
                  <a:moveTo>
                    <a:pt x="142" y="1"/>
                  </a:moveTo>
                  <a:cubicBezTo>
                    <a:pt x="64" y="1"/>
                    <a:pt x="1" y="64"/>
                    <a:pt x="1" y="142"/>
                  </a:cubicBezTo>
                  <a:lnTo>
                    <a:pt x="1" y="369"/>
                  </a:lnTo>
                  <a:cubicBezTo>
                    <a:pt x="1" y="447"/>
                    <a:pt x="64" y="510"/>
                    <a:pt x="142" y="510"/>
                  </a:cubicBezTo>
                  <a:cubicBezTo>
                    <a:pt x="219" y="510"/>
                    <a:pt x="282" y="447"/>
                    <a:pt x="282" y="369"/>
                  </a:cubicBezTo>
                  <a:lnTo>
                    <a:pt x="282" y="142"/>
                  </a:lnTo>
                  <a:cubicBezTo>
                    <a:pt x="282" y="64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40;p62">
              <a:extLst>
                <a:ext uri="{FF2B5EF4-FFF2-40B4-BE49-F238E27FC236}">
                  <a16:creationId xmlns:a16="http://schemas.microsoft.com/office/drawing/2014/main" id="{2F057907-AC11-683D-C34F-66D4091B85A9}"/>
                </a:ext>
              </a:extLst>
            </p:cNvPr>
            <p:cNvSpPr/>
            <p:nvPr/>
          </p:nvSpPr>
          <p:spPr>
            <a:xfrm>
              <a:off x="7401998" y="1567307"/>
              <a:ext cx="37138" cy="10948"/>
            </a:xfrm>
            <a:custGeom>
              <a:avLst/>
              <a:gdLst/>
              <a:ahLst/>
              <a:cxnLst/>
              <a:rect l="l" t="t" r="r" b="b"/>
              <a:pathLst>
                <a:path w="960" h="283" extrusionOk="0">
                  <a:moveTo>
                    <a:pt x="167" y="0"/>
                  </a:moveTo>
                  <a:cubicBezTo>
                    <a:pt x="106" y="0"/>
                    <a:pt x="51" y="37"/>
                    <a:pt x="33" y="95"/>
                  </a:cubicBezTo>
                  <a:cubicBezTo>
                    <a:pt x="1" y="193"/>
                    <a:pt x="74" y="282"/>
                    <a:pt x="166" y="282"/>
                  </a:cubicBezTo>
                  <a:lnTo>
                    <a:pt x="794" y="282"/>
                  </a:lnTo>
                  <a:cubicBezTo>
                    <a:pt x="856" y="282"/>
                    <a:pt x="910" y="244"/>
                    <a:pt x="928" y="187"/>
                  </a:cubicBezTo>
                  <a:cubicBezTo>
                    <a:pt x="960" y="90"/>
                    <a:pt x="887" y="0"/>
                    <a:pt x="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41;p62">
              <a:extLst>
                <a:ext uri="{FF2B5EF4-FFF2-40B4-BE49-F238E27FC236}">
                  <a16:creationId xmlns:a16="http://schemas.microsoft.com/office/drawing/2014/main" id="{C549F6DF-A9E9-C9C4-20FA-BB193097A0BE}"/>
                </a:ext>
              </a:extLst>
            </p:cNvPr>
            <p:cNvSpPr/>
            <p:nvPr/>
          </p:nvSpPr>
          <p:spPr>
            <a:xfrm>
              <a:off x="7233834" y="1492606"/>
              <a:ext cx="373542" cy="373581"/>
            </a:xfrm>
            <a:custGeom>
              <a:avLst/>
              <a:gdLst/>
              <a:ahLst/>
              <a:cxnLst/>
              <a:rect l="l" t="t" r="r" b="b"/>
              <a:pathLst>
                <a:path w="9656" h="9657" extrusionOk="0">
                  <a:moveTo>
                    <a:pt x="4828" y="280"/>
                  </a:moveTo>
                  <a:cubicBezTo>
                    <a:pt x="6731" y="280"/>
                    <a:pt x="8364" y="1456"/>
                    <a:pt x="9040" y="3118"/>
                  </a:cubicBezTo>
                  <a:lnTo>
                    <a:pt x="6093" y="3118"/>
                  </a:lnTo>
                  <a:cubicBezTo>
                    <a:pt x="5806" y="3118"/>
                    <a:pt x="5573" y="3352"/>
                    <a:pt x="5574" y="3640"/>
                  </a:cubicBezTo>
                  <a:cubicBezTo>
                    <a:pt x="5574" y="3769"/>
                    <a:pt x="5466" y="3874"/>
                    <a:pt x="5335" y="3874"/>
                  </a:cubicBezTo>
                  <a:lnTo>
                    <a:pt x="3715" y="3874"/>
                  </a:lnTo>
                  <a:cubicBezTo>
                    <a:pt x="3442" y="3874"/>
                    <a:pt x="3207" y="4081"/>
                    <a:pt x="3187" y="4353"/>
                  </a:cubicBezTo>
                  <a:cubicBezTo>
                    <a:pt x="3165" y="4656"/>
                    <a:pt x="3405" y="4912"/>
                    <a:pt x="3704" y="4912"/>
                  </a:cubicBezTo>
                  <a:lnTo>
                    <a:pt x="7477" y="4912"/>
                  </a:lnTo>
                  <a:cubicBezTo>
                    <a:pt x="7550" y="4912"/>
                    <a:pt x="7614" y="4860"/>
                    <a:pt x="7624" y="4788"/>
                  </a:cubicBezTo>
                  <a:cubicBezTo>
                    <a:pt x="7634" y="4702"/>
                    <a:pt x="7567" y="4628"/>
                    <a:pt x="7484" y="4628"/>
                  </a:cubicBezTo>
                  <a:lnTo>
                    <a:pt x="3712" y="4628"/>
                  </a:lnTo>
                  <a:cubicBezTo>
                    <a:pt x="3596" y="4628"/>
                    <a:pt x="3492" y="4547"/>
                    <a:pt x="3473" y="4432"/>
                  </a:cubicBezTo>
                  <a:cubicBezTo>
                    <a:pt x="3450" y="4284"/>
                    <a:pt x="3563" y="4157"/>
                    <a:pt x="3705" y="4157"/>
                  </a:cubicBezTo>
                  <a:lnTo>
                    <a:pt x="5340" y="4157"/>
                  </a:lnTo>
                  <a:cubicBezTo>
                    <a:pt x="5626" y="4157"/>
                    <a:pt x="5859" y="3922"/>
                    <a:pt x="5858" y="3635"/>
                  </a:cubicBezTo>
                  <a:cubicBezTo>
                    <a:pt x="5858" y="3505"/>
                    <a:pt x="5966" y="3400"/>
                    <a:pt x="6096" y="3400"/>
                  </a:cubicBezTo>
                  <a:lnTo>
                    <a:pt x="9145" y="3400"/>
                  </a:lnTo>
                  <a:cubicBezTo>
                    <a:pt x="9274" y="3788"/>
                    <a:pt x="9351" y="4200"/>
                    <a:pt x="9370" y="4627"/>
                  </a:cubicBezTo>
                  <a:lnTo>
                    <a:pt x="8016" y="4627"/>
                  </a:lnTo>
                  <a:cubicBezTo>
                    <a:pt x="7945" y="4627"/>
                    <a:pt x="7879" y="4679"/>
                    <a:pt x="7871" y="4751"/>
                  </a:cubicBezTo>
                  <a:cubicBezTo>
                    <a:pt x="7860" y="4837"/>
                    <a:pt x="7927" y="4911"/>
                    <a:pt x="8010" y="4911"/>
                  </a:cubicBezTo>
                  <a:lnTo>
                    <a:pt x="9372" y="4911"/>
                  </a:lnTo>
                  <a:cubicBezTo>
                    <a:pt x="9365" y="5336"/>
                    <a:pt x="9298" y="5747"/>
                    <a:pt x="9180" y="6137"/>
                  </a:cubicBezTo>
                  <a:lnTo>
                    <a:pt x="6759" y="6137"/>
                  </a:lnTo>
                  <a:cubicBezTo>
                    <a:pt x="6473" y="6137"/>
                    <a:pt x="6239" y="6370"/>
                    <a:pt x="6241" y="6658"/>
                  </a:cubicBezTo>
                  <a:cubicBezTo>
                    <a:pt x="6241" y="6789"/>
                    <a:pt x="6132" y="6892"/>
                    <a:pt x="6001" y="6892"/>
                  </a:cubicBezTo>
                  <a:lnTo>
                    <a:pt x="779" y="6892"/>
                  </a:lnTo>
                  <a:cubicBezTo>
                    <a:pt x="461" y="6273"/>
                    <a:pt x="282" y="5571"/>
                    <a:pt x="282" y="4828"/>
                  </a:cubicBezTo>
                  <a:cubicBezTo>
                    <a:pt x="282" y="2319"/>
                    <a:pt x="2321" y="280"/>
                    <a:pt x="4828" y="280"/>
                  </a:cubicBezTo>
                  <a:close/>
                  <a:moveTo>
                    <a:pt x="9085" y="6418"/>
                  </a:moveTo>
                  <a:cubicBezTo>
                    <a:pt x="8813" y="7139"/>
                    <a:pt x="8365" y="7773"/>
                    <a:pt x="7793" y="8267"/>
                  </a:cubicBezTo>
                  <a:lnTo>
                    <a:pt x="3904" y="8267"/>
                  </a:lnTo>
                  <a:cubicBezTo>
                    <a:pt x="3831" y="8267"/>
                    <a:pt x="3767" y="8319"/>
                    <a:pt x="3757" y="8391"/>
                  </a:cubicBezTo>
                  <a:cubicBezTo>
                    <a:pt x="3747" y="8477"/>
                    <a:pt x="3814" y="8551"/>
                    <a:pt x="3896" y="8551"/>
                  </a:cubicBezTo>
                  <a:lnTo>
                    <a:pt x="7429" y="8551"/>
                  </a:lnTo>
                  <a:cubicBezTo>
                    <a:pt x="6691" y="9068"/>
                    <a:pt x="5793" y="9371"/>
                    <a:pt x="4827" y="9371"/>
                  </a:cubicBezTo>
                  <a:cubicBezTo>
                    <a:pt x="3859" y="9371"/>
                    <a:pt x="2962" y="9068"/>
                    <a:pt x="2224" y="8551"/>
                  </a:cubicBezTo>
                  <a:lnTo>
                    <a:pt x="3364" y="8551"/>
                  </a:lnTo>
                  <a:cubicBezTo>
                    <a:pt x="3436" y="8551"/>
                    <a:pt x="3501" y="8499"/>
                    <a:pt x="3510" y="8427"/>
                  </a:cubicBezTo>
                  <a:cubicBezTo>
                    <a:pt x="3521" y="8341"/>
                    <a:pt x="3453" y="8267"/>
                    <a:pt x="3371" y="8267"/>
                  </a:cubicBezTo>
                  <a:lnTo>
                    <a:pt x="1863" y="8267"/>
                  </a:lnTo>
                  <a:cubicBezTo>
                    <a:pt x="1500" y="7955"/>
                    <a:pt x="1188" y="7586"/>
                    <a:pt x="937" y="7174"/>
                  </a:cubicBezTo>
                  <a:lnTo>
                    <a:pt x="6004" y="7174"/>
                  </a:lnTo>
                  <a:cubicBezTo>
                    <a:pt x="6290" y="7174"/>
                    <a:pt x="6523" y="6940"/>
                    <a:pt x="6522" y="6653"/>
                  </a:cubicBezTo>
                  <a:cubicBezTo>
                    <a:pt x="6522" y="6522"/>
                    <a:pt x="6631" y="6418"/>
                    <a:pt x="6761" y="6418"/>
                  </a:cubicBezTo>
                  <a:close/>
                  <a:moveTo>
                    <a:pt x="4828" y="1"/>
                  </a:moveTo>
                  <a:cubicBezTo>
                    <a:pt x="3538" y="1"/>
                    <a:pt x="2326" y="503"/>
                    <a:pt x="1414" y="1415"/>
                  </a:cubicBezTo>
                  <a:cubicBezTo>
                    <a:pt x="502" y="2327"/>
                    <a:pt x="0" y="3539"/>
                    <a:pt x="0" y="4829"/>
                  </a:cubicBezTo>
                  <a:cubicBezTo>
                    <a:pt x="0" y="6119"/>
                    <a:pt x="502" y="7330"/>
                    <a:pt x="1414" y="8243"/>
                  </a:cubicBezTo>
                  <a:cubicBezTo>
                    <a:pt x="2326" y="9155"/>
                    <a:pt x="3538" y="9657"/>
                    <a:pt x="4828" y="9657"/>
                  </a:cubicBezTo>
                  <a:cubicBezTo>
                    <a:pt x="6117" y="9657"/>
                    <a:pt x="7330" y="9155"/>
                    <a:pt x="8242" y="8243"/>
                  </a:cubicBezTo>
                  <a:cubicBezTo>
                    <a:pt x="9154" y="7330"/>
                    <a:pt x="9656" y="6118"/>
                    <a:pt x="9656" y="4829"/>
                  </a:cubicBezTo>
                  <a:cubicBezTo>
                    <a:pt x="9656" y="3539"/>
                    <a:pt x="9154" y="2326"/>
                    <a:pt x="8242" y="1415"/>
                  </a:cubicBezTo>
                  <a:cubicBezTo>
                    <a:pt x="7330" y="503"/>
                    <a:pt x="6117" y="1"/>
                    <a:pt x="48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42;p62">
              <a:extLst>
                <a:ext uri="{FF2B5EF4-FFF2-40B4-BE49-F238E27FC236}">
                  <a16:creationId xmlns:a16="http://schemas.microsoft.com/office/drawing/2014/main" id="{AA2A124B-E98B-6CF8-29A6-4BB2E4954C3F}"/>
                </a:ext>
              </a:extLst>
            </p:cNvPr>
            <p:cNvSpPr/>
            <p:nvPr/>
          </p:nvSpPr>
          <p:spPr>
            <a:xfrm>
              <a:off x="7291668" y="1677172"/>
              <a:ext cx="69324" cy="69362"/>
            </a:xfrm>
            <a:custGeom>
              <a:avLst/>
              <a:gdLst/>
              <a:ahLst/>
              <a:cxnLst/>
              <a:rect l="l" t="t" r="r" b="b"/>
              <a:pathLst>
                <a:path w="1792" h="1793" extrusionOk="0">
                  <a:moveTo>
                    <a:pt x="896" y="284"/>
                  </a:moveTo>
                  <a:cubicBezTo>
                    <a:pt x="1233" y="284"/>
                    <a:pt x="1509" y="559"/>
                    <a:pt x="1509" y="897"/>
                  </a:cubicBezTo>
                  <a:cubicBezTo>
                    <a:pt x="1509" y="1234"/>
                    <a:pt x="1234" y="1510"/>
                    <a:pt x="896" y="1510"/>
                  </a:cubicBezTo>
                  <a:cubicBezTo>
                    <a:pt x="556" y="1510"/>
                    <a:pt x="283" y="1234"/>
                    <a:pt x="283" y="897"/>
                  </a:cubicBezTo>
                  <a:cubicBezTo>
                    <a:pt x="283" y="559"/>
                    <a:pt x="558" y="284"/>
                    <a:pt x="896" y="284"/>
                  </a:cubicBezTo>
                  <a:close/>
                  <a:moveTo>
                    <a:pt x="896" y="1"/>
                  </a:moveTo>
                  <a:cubicBezTo>
                    <a:pt x="402" y="1"/>
                    <a:pt x="0" y="404"/>
                    <a:pt x="0" y="897"/>
                  </a:cubicBezTo>
                  <a:cubicBezTo>
                    <a:pt x="0" y="1390"/>
                    <a:pt x="402" y="1792"/>
                    <a:pt x="896" y="1792"/>
                  </a:cubicBezTo>
                  <a:cubicBezTo>
                    <a:pt x="1391" y="1792"/>
                    <a:pt x="1792" y="1390"/>
                    <a:pt x="1792" y="897"/>
                  </a:cubicBezTo>
                  <a:cubicBezTo>
                    <a:pt x="1792" y="404"/>
                    <a:pt x="1389" y="1"/>
                    <a:pt x="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43;p62">
              <a:extLst>
                <a:ext uri="{FF2B5EF4-FFF2-40B4-BE49-F238E27FC236}">
                  <a16:creationId xmlns:a16="http://schemas.microsoft.com/office/drawing/2014/main" id="{5BA28E84-AAD6-88E5-C156-C736777BD675}"/>
                </a:ext>
              </a:extLst>
            </p:cNvPr>
            <p:cNvSpPr/>
            <p:nvPr/>
          </p:nvSpPr>
          <p:spPr>
            <a:xfrm>
              <a:off x="7421263" y="1699107"/>
              <a:ext cx="40232" cy="40116"/>
            </a:xfrm>
            <a:custGeom>
              <a:avLst/>
              <a:gdLst/>
              <a:ahLst/>
              <a:cxnLst/>
              <a:rect l="l" t="t" r="r" b="b"/>
              <a:pathLst>
                <a:path w="1040" h="1037" extrusionOk="0">
                  <a:moveTo>
                    <a:pt x="521" y="282"/>
                  </a:moveTo>
                  <a:cubicBezTo>
                    <a:pt x="652" y="282"/>
                    <a:pt x="757" y="388"/>
                    <a:pt x="757" y="518"/>
                  </a:cubicBezTo>
                  <a:cubicBezTo>
                    <a:pt x="757" y="649"/>
                    <a:pt x="652" y="755"/>
                    <a:pt x="521" y="755"/>
                  </a:cubicBezTo>
                  <a:cubicBezTo>
                    <a:pt x="390" y="755"/>
                    <a:pt x="285" y="649"/>
                    <a:pt x="285" y="518"/>
                  </a:cubicBezTo>
                  <a:cubicBezTo>
                    <a:pt x="285" y="389"/>
                    <a:pt x="390" y="282"/>
                    <a:pt x="521" y="282"/>
                  </a:cubicBezTo>
                  <a:close/>
                  <a:moveTo>
                    <a:pt x="521" y="0"/>
                  </a:moveTo>
                  <a:cubicBezTo>
                    <a:pt x="235" y="0"/>
                    <a:pt x="3" y="232"/>
                    <a:pt x="3" y="518"/>
                  </a:cubicBezTo>
                  <a:cubicBezTo>
                    <a:pt x="1" y="804"/>
                    <a:pt x="235" y="1036"/>
                    <a:pt x="521" y="1036"/>
                  </a:cubicBezTo>
                  <a:cubicBezTo>
                    <a:pt x="807" y="1036"/>
                    <a:pt x="1039" y="804"/>
                    <a:pt x="1039" y="518"/>
                  </a:cubicBezTo>
                  <a:cubicBezTo>
                    <a:pt x="1039" y="232"/>
                    <a:pt x="807" y="0"/>
                    <a:pt x="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44;p62">
              <a:extLst>
                <a:ext uri="{FF2B5EF4-FFF2-40B4-BE49-F238E27FC236}">
                  <a16:creationId xmlns:a16="http://schemas.microsoft.com/office/drawing/2014/main" id="{C2610921-A315-4F96-9817-D815E55BAF9A}"/>
                </a:ext>
              </a:extLst>
            </p:cNvPr>
            <p:cNvSpPr/>
            <p:nvPr/>
          </p:nvSpPr>
          <p:spPr>
            <a:xfrm>
              <a:off x="7259598" y="1642395"/>
              <a:ext cx="40194" cy="40116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521" y="283"/>
                  </a:moveTo>
                  <a:cubicBezTo>
                    <a:pt x="651" y="283"/>
                    <a:pt x="756" y="388"/>
                    <a:pt x="756" y="519"/>
                  </a:cubicBezTo>
                  <a:cubicBezTo>
                    <a:pt x="756" y="650"/>
                    <a:pt x="651" y="755"/>
                    <a:pt x="521" y="755"/>
                  </a:cubicBezTo>
                  <a:cubicBezTo>
                    <a:pt x="390" y="755"/>
                    <a:pt x="285" y="650"/>
                    <a:pt x="285" y="519"/>
                  </a:cubicBezTo>
                  <a:cubicBezTo>
                    <a:pt x="285" y="388"/>
                    <a:pt x="390" y="283"/>
                    <a:pt x="521" y="283"/>
                  </a:cubicBezTo>
                  <a:close/>
                  <a:moveTo>
                    <a:pt x="521" y="1"/>
                  </a:moveTo>
                  <a:cubicBezTo>
                    <a:pt x="234" y="1"/>
                    <a:pt x="2" y="233"/>
                    <a:pt x="2" y="519"/>
                  </a:cubicBezTo>
                  <a:cubicBezTo>
                    <a:pt x="1" y="805"/>
                    <a:pt x="234" y="1037"/>
                    <a:pt x="521" y="1037"/>
                  </a:cubicBezTo>
                  <a:cubicBezTo>
                    <a:pt x="807" y="1037"/>
                    <a:pt x="1039" y="805"/>
                    <a:pt x="1039" y="519"/>
                  </a:cubicBezTo>
                  <a:cubicBezTo>
                    <a:pt x="1039" y="233"/>
                    <a:pt x="807" y="1"/>
                    <a:pt x="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E45F693-4C9F-8290-6B2B-FA7A4539B822}"/>
              </a:ext>
            </a:extLst>
          </p:cNvPr>
          <p:cNvSpPr txBox="1"/>
          <p:nvPr/>
        </p:nvSpPr>
        <p:spPr>
          <a:xfrm>
            <a:off x="2575215" y="2413500"/>
            <a:ext cx="468830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xo Medium" panose="020B0604020202020204" charset="0"/>
              </a:rPr>
              <a:t>CONCLUSION</a:t>
            </a:r>
            <a:endParaRPr lang="en-US" sz="4900">
              <a:latin typeface="Exo Medium" panose="020B0604020202020204" charset="0"/>
            </a:endParaRPr>
          </a:p>
        </p:txBody>
      </p:sp>
      <p:sp>
        <p:nvSpPr>
          <p:cNvPr id="25" name="Google Shape;4220;p49">
            <a:extLst>
              <a:ext uri="{FF2B5EF4-FFF2-40B4-BE49-F238E27FC236}">
                <a16:creationId xmlns:a16="http://schemas.microsoft.com/office/drawing/2014/main" id="{12E38B61-55D5-A208-A583-F8DF2C40434B}"/>
              </a:ext>
            </a:extLst>
          </p:cNvPr>
          <p:cNvSpPr/>
          <p:nvPr/>
        </p:nvSpPr>
        <p:spPr>
          <a:xfrm>
            <a:off x="5215640" y="205639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8;p49">
            <a:extLst>
              <a:ext uri="{FF2B5EF4-FFF2-40B4-BE49-F238E27FC236}">
                <a16:creationId xmlns:a16="http://schemas.microsoft.com/office/drawing/2014/main" id="{C7748DAE-07C9-AE4B-7E70-6DF5053477F1}"/>
              </a:ext>
            </a:extLst>
          </p:cNvPr>
          <p:cNvSpPr/>
          <p:nvPr/>
        </p:nvSpPr>
        <p:spPr>
          <a:xfrm>
            <a:off x="2122026" y="1848958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4879;p56">
            <a:extLst>
              <a:ext uri="{FF2B5EF4-FFF2-40B4-BE49-F238E27FC236}">
                <a16:creationId xmlns:a16="http://schemas.microsoft.com/office/drawing/2014/main" id="{41915493-994C-7D9F-CCDA-6DAFFB841660}"/>
              </a:ext>
            </a:extLst>
          </p:cNvPr>
          <p:cNvGrpSpPr/>
          <p:nvPr/>
        </p:nvGrpSpPr>
        <p:grpSpPr>
          <a:xfrm rot="16799260">
            <a:off x="3710352" y="3683874"/>
            <a:ext cx="493309" cy="447658"/>
            <a:chOff x="3227772" y="-134367"/>
            <a:chExt cx="166828" cy="151384"/>
          </a:xfrm>
        </p:grpSpPr>
        <p:sp>
          <p:nvSpPr>
            <p:cNvPr id="28" name="Google Shape;4880;p56">
              <a:extLst>
                <a:ext uri="{FF2B5EF4-FFF2-40B4-BE49-F238E27FC236}">
                  <a16:creationId xmlns:a16="http://schemas.microsoft.com/office/drawing/2014/main" id="{4F715CDE-6C91-8FFD-B66B-BA316338C644}"/>
                </a:ext>
              </a:extLst>
            </p:cNvPr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81;p56">
              <a:extLst>
                <a:ext uri="{FF2B5EF4-FFF2-40B4-BE49-F238E27FC236}">
                  <a16:creationId xmlns:a16="http://schemas.microsoft.com/office/drawing/2014/main" id="{65D17C83-C971-887C-77A4-DB0F8E7ABC42}"/>
                </a:ext>
              </a:extLst>
            </p:cNvPr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82;p56">
              <a:extLst>
                <a:ext uri="{FF2B5EF4-FFF2-40B4-BE49-F238E27FC236}">
                  <a16:creationId xmlns:a16="http://schemas.microsoft.com/office/drawing/2014/main" id="{149088D8-6EE7-449A-CDC0-166468322B5C}"/>
                </a:ext>
              </a:extLst>
            </p:cNvPr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83;p56">
              <a:extLst>
                <a:ext uri="{FF2B5EF4-FFF2-40B4-BE49-F238E27FC236}">
                  <a16:creationId xmlns:a16="http://schemas.microsoft.com/office/drawing/2014/main" id="{A79CE021-E28A-B346-A14C-FBFE3CF7D123}"/>
                </a:ext>
              </a:extLst>
            </p:cNvPr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84;p56">
              <a:extLst>
                <a:ext uri="{FF2B5EF4-FFF2-40B4-BE49-F238E27FC236}">
                  <a16:creationId xmlns:a16="http://schemas.microsoft.com/office/drawing/2014/main" id="{EA86476F-2F06-75F8-FCA1-6BAA4C52A448}"/>
                </a:ext>
              </a:extLst>
            </p:cNvPr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85;p56">
              <a:extLst>
                <a:ext uri="{FF2B5EF4-FFF2-40B4-BE49-F238E27FC236}">
                  <a16:creationId xmlns:a16="http://schemas.microsoft.com/office/drawing/2014/main" id="{84A1A6ED-E52E-3A46-C22A-7AE4433F37CC}"/>
                </a:ext>
              </a:extLst>
            </p:cNvPr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86;p56">
              <a:extLst>
                <a:ext uri="{FF2B5EF4-FFF2-40B4-BE49-F238E27FC236}">
                  <a16:creationId xmlns:a16="http://schemas.microsoft.com/office/drawing/2014/main" id="{EFC3D7D4-4EA6-A066-B179-C5A1229A7997}"/>
                </a:ext>
              </a:extLst>
            </p:cNvPr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87;p56">
              <a:extLst>
                <a:ext uri="{FF2B5EF4-FFF2-40B4-BE49-F238E27FC236}">
                  <a16:creationId xmlns:a16="http://schemas.microsoft.com/office/drawing/2014/main" id="{6A3987FE-2EFD-BD55-59E5-654886DBF890}"/>
                </a:ext>
              </a:extLst>
            </p:cNvPr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37"/>
          <p:cNvSpPr txBox="1"/>
          <p:nvPr/>
        </p:nvSpPr>
        <p:spPr>
          <a:xfrm>
            <a:off x="4815588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35" name="Google Shape;2935;p37"/>
          <p:cNvGrpSpPr/>
          <p:nvPr/>
        </p:nvGrpSpPr>
        <p:grpSpPr>
          <a:xfrm>
            <a:off x="5867302" y="-284064"/>
            <a:ext cx="1040129" cy="1392854"/>
            <a:chOff x="343086" y="2700509"/>
            <a:chExt cx="453294" cy="607014"/>
          </a:xfrm>
        </p:grpSpPr>
        <p:sp>
          <p:nvSpPr>
            <p:cNvPr id="2936" name="Google Shape;2936;p37"/>
            <p:cNvSpPr/>
            <p:nvPr/>
          </p:nvSpPr>
          <p:spPr>
            <a:xfrm>
              <a:off x="354430" y="2713093"/>
              <a:ext cx="248001" cy="308679"/>
            </a:xfrm>
            <a:custGeom>
              <a:avLst/>
              <a:gdLst/>
              <a:ahLst/>
              <a:cxnLst/>
              <a:rect l="l" t="t" r="r" b="b"/>
              <a:pathLst>
                <a:path w="5203" h="6476" extrusionOk="0">
                  <a:moveTo>
                    <a:pt x="4463" y="0"/>
                  </a:moveTo>
                  <a:lnTo>
                    <a:pt x="4416" y="3026"/>
                  </a:lnTo>
                  <a:lnTo>
                    <a:pt x="4416" y="3028"/>
                  </a:lnTo>
                  <a:lnTo>
                    <a:pt x="5151" y="5943"/>
                  </a:lnTo>
                  <a:lnTo>
                    <a:pt x="4179" y="6418"/>
                  </a:lnTo>
                  <a:lnTo>
                    <a:pt x="2830" y="4769"/>
                  </a:lnTo>
                  <a:lnTo>
                    <a:pt x="29" y="2368"/>
                  </a:lnTo>
                  <a:lnTo>
                    <a:pt x="0" y="2404"/>
                  </a:lnTo>
                  <a:lnTo>
                    <a:pt x="2797" y="4800"/>
                  </a:lnTo>
                  <a:lnTo>
                    <a:pt x="4156" y="6460"/>
                  </a:lnTo>
                  <a:lnTo>
                    <a:pt x="4168" y="6475"/>
                  </a:lnTo>
                  <a:lnTo>
                    <a:pt x="5203" y="5967"/>
                  </a:lnTo>
                  <a:lnTo>
                    <a:pt x="4461" y="3023"/>
                  </a:lnTo>
                  <a:lnTo>
                    <a:pt x="4509" y="1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483650" y="2856564"/>
              <a:ext cx="83175" cy="90278"/>
            </a:xfrm>
            <a:custGeom>
              <a:avLst/>
              <a:gdLst/>
              <a:ahLst/>
              <a:cxnLst/>
              <a:rect l="l" t="t" r="r" b="b"/>
              <a:pathLst>
                <a:path w="1745" h="1894" extrusionOk="0">
                  <a:moveTo>
                    <a:pt x="1710" y="0"/>
                  </a:moveTo>
                  <a:lnTo>
                    <a:pt x="0" y="1862"/>
                  </a:lnTo>
                  <a:lnTo>
                    <a:pt x="34" y="1894"/>
                  </a:lnTo>
                  <a:lnTo>
                    <a:pt x="1744" y="31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604767" y="3000036"/>
              <a:ext cx="179316" cy="297906"/>
            </a:xfrm>
            <a:custGeom>
              <a:avLst/>
              <a:gdLst/>
              <a:ahLst/>
              <a:cxnLst/>
              <a:rect l="l" t="t" r="r" b="b"/>
              <a:pathLst>
                <a:path w="3762" h="6250" extrusionOk="0">
                  <a:moveTo>
                    <a:pt x="35" y="1"/>
                  </a:moveTo>
                  <a:lnTo>
                    <a:pt x="0" y="31"/>
                  </a:lnTo>
                  <a:lnTo>
                    <a:pt x="3691" y="4191"/>
                  </a:lnTo>
                  <a:lnTo>
                    <a:pt x="474" y="6212"/>
                  </a:lnTo>
                  <a:lnTo>
                    <a:pt x="497" y="6249"/>
                  </a:lnTo>
                  <a:lnTo>
                    <a:pt x="3761" y="420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407052" y="3025251"/>
              <a:ext cx="158963" cy="193186"/>
            </a:xfrm>
            <a:custGeom>
              <a:avLst/>
              <a:gdLst/>
              <a:ahLst/>
              <a:cxnLst/>
              <a:rect l="l" t="t" r="r" b="b"/>
              <a:pathLst>
                <a:path w="3335" h="4053" extrusionOk="0">
                  <a:moveTo>
                    <a:pt x="45" y="0"/>
                  </a:moveTo>
                  <a:lnTo>
                    <a:pt x="0" y="2"/>
                  </a:lnTo>
                  <a:lnTo>
                    <a:pt x="102" y="4053"/>
                  </a:lnTo>
                  <a:lnTo>
                    <a:pt x="3335" y="2299"/>
                  </a:lnTo>
                  <a:lnTo>
                    <a:pt x="2947" y="62"/>
                  </a:lnTo>
                  <a:lnTo>
                    <a:pt x="2902" y="70"/>
                  </a:lnTo>
                  <a:lnTo>
                    <a:pt x="3283" y="2275"/>
                  </a:lnTo>
                  <a:lnTo>
                    <a:pt x="147" y="39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554147" y="2846745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8" y="1"/>
                  </a:moveTo>
                  <a:cubicBezTo>
                    <a:pt x="186" y="1"/>
                    <a:pt x="124" y="27"/>
                    <a:pt x="81" y="77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1" y="443"/>
                    <a:pt x="373" y="416"/>
                    <a:pt x="416" y="365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0" y="18"/>
                    <a:pt x="299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540181" y="3011476"/>
              <a:ext cx="23594" cy="21116"/>
            </a:xfrm>
            <a:custGeom>
              <a:avLst/>
              <a:gdLst/>
              <a:ahLst/>
              <a:cxnLst/>
              <a:rect l="l" t="t" r="r" b="b"/>
              <a:pathLst>
                <a:path w="495" h="443" extrusionOk="0">
                  <a:moveTo>
                    <a:pt x="246" y="1"/>
                  </a:moveTo>
                  <a:cubicBezTo>
                    <a:pt x="184" y="1"/>
                    <a:pt x="122" y="27"/>
                    <a:pt x="79" y="78"/>
                  </a:cubicBezTo>
                  <a:cubicBezTo>
                    <a:pt x="0" y="170"/>
                    <a:pt x="10" y="310"/>
                    <a:pt x="103" y="389"/>
                  </a:cubicBezTo>
                  <a:cubicBezTo>
                    <a:pt x="144" y="425"/>
                    <a:pt x="195" y="442"/>
                    <a:pt x="246" y="442"/>
                  </a:cubicBezTo>
                  <a:cubicBezTo>
                    <a:pt x="308" y="442"/>
                    <a:pt x="370" y="416"/>
                    <a:pt x="414" y="366"/>
                  </a:cubicBezTo>
                  <a:cubicBezTo>
                    <a:pt x="495" y="273"/>
                    <a:pt x="484" y="132"/>
                    <a:pt x="391" y="54"/>
                  </a:cubicBezTo>
                  <a:cubicBezTo>
                    <a:pt x="349" y="18"/>
                    <a:pt x="298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616063" y="3286407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9" y="1"/>
                  </a:moveTo>
                  <a:cubicBezTo>
                    <a:pt x="186" y="1"/>
                    <a:pt x="124" y="27"/>
                    <a:pt x="81" y="78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2" y="443"/>
                    <a:pt x="373" y="417"/>
                    <a:pt x="416" y="366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1" y="18"/>
                    <a:pt x="30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587083" y="2984402"/>
              <a:ext cx="28122" cy="25119"/>
            </a:xfrm>
            <a:custGeom>
              <a:avLst/>
              <a:gdLst/>
              <a:ahLst/>
              <a:cxnLst/>
              <a:rect l="l" t="t" r="r" b="b"/>
              <a:pathLst>
                <a:path w="590" h="527" extrusionOk="0">
                  <a:moveTo>
                    <a:pt x="297" y="0"/>
                  </a:moveTo>
                  <a:cubicBezTo>
                    <a:pt x="222" y="0"/>
                    <a:pt x="148" y="32"/>
                    <a:pt x="95" y="92"/>
                  </a:cubicBezTo>
                  <a:cubicBezTo>
                    <a:pt x="0" y="202"/>
                    <a:pt x="14" y="369"/>
                    <a:pt x="124" y="464"/>
                  </a:cubicBezTo>
                  <a:cubicBezTo>
                    <a:pt x="173" y="506"/>
                    <a:pt x="234" y="527"/>
                    <a:pt x="294" y="527"/>
                  </a:cubicBezTo>
                  <a:cubicBezTo>
                    <a:pt x="369" y="527"/>
                    <a:pt x="443" y="495"/>
                    <a:pt x="496" y="435"/>
                  </a:cubicBezTo>
                  <a:cubicBezTo>
                    <a:pt x="590" y="325"/>
                    <a:pt x="576" y="159"/>
                    <a:pt x="466" y="63"/>
                  </a:cubicBezTo>
                  <a:cubicBezTo>
                    <a:pt x="417" y="21"/>
                    <a:pt x="357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398902" y="3204090"/>
              <a:ext cx="28170" cy="25119"/>
            </a:xfrm>
            <a:custGeom>
              <a:avLst/>
              <a:gdLst/>
              <a:ahLst/>
              <a:cxnLst/>
              <a:rect l="l" t="t" r="r" b="b"/>
              <a:pathLst>
                <a:path w="591" h="527" extrusionOk="0">
                  <a:moveTo>
                    <a:pt x="296" y="0"/>
                  </a:moveTo>
                  <a:cubicBezTo>
                    <a:pt x="221" y="0"/>
                    <a:pt x="147" y="31"/>
                    <a:pt x="95" y="91"/>
                  </a:cubicBezTo>
                  <a:cubicBezTo>
                    <a:pt x="1" y="201"/>
                    <a:pt x="14" y="368"/>
                    <a:pt x="124" y="463"/>
                  </a:cubicBezTo>
                  <a:cubicBezTo>
                    <a:pt x="174" y="506"/>
                    <a:pt x="235" y="526"/>
                    <a:pt x="296" y="526"/>
                  </a:cubicBezTo>
                  <a:cubicBezTo>
                    <a:pt x="371" y="526"/>
                    <a:pt x="444" y="495"/>
                    <a:pt x="496" y="435"/>
                  </a:cubicBezTo>
                  <a:cubicBezTo>
                    <a:pt x="590" y="325"/>
                    <a:pt x="577" y="158"/>
                    <a:pt x="467" y="63"/>
                  </a:cubicBezTo>
                  <a:cubicBezTo>
                    <a:pt x="417" y="21"/>
                    <a:pt x="356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768305" y="3187455"/>
              <a:ext cx="28075" cy="25167"/>
            </a:xfrm>
            <a:custGeom>
              <a:avLst/>
              <a:gdLst/>
              <a:ahLst/>
              <a:cxnLst/>
              <a:rect l="l" t="t" r="r" b="b"/>
              <a:pathLst>
                <a:path w="589" h="528" extrusionOk="0">
                  <a:moveTo>
                    <a:pt x="296" y="1"/>
                  </a:moveTo>
                  <a:cubicBezTo>
                    <a:pt x="222" y="1"/>
                    <a:pt x="147" y="32"/>
                    <a:pt x="95" y="93"/>
                  </a:cubicBezTo>
                  <a:cubicBezTo>
                    <a:pt x="1" y="203"/>
                    <a:pt x="13" y="369"/>
                    <a:pt x="123" y="465"/>
                  </a:cubicBezTo>
                  <a:cubicBezTo>
                    <a:pt x="173" y="507"/>
                    <a:pt x="234" y="527"/>
                    <a:pt x="294" y="527"/>
                  </a:cubicBezTo>
                  <a:cubicBezTo>
                    <a:pt x="369" y="527"/>
                    <a:pt x="443" y="496"/>
                    <a:pt x="495" y="435"/>
                  </a:cubicBezTo>
                  <a:cubicBezTo>
                    <a:pt x="589" y="325"/>
                    <a:pt x="575" y="160"/>
                    <a:pt x="466" y="64"/>
                  </a:cubicBezTo>
                  <a:cubicBezTo>
                    <a:pt x="417" y="21"/>
                    <a:pt x="357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554147" y="2700509"/>
              <a:ext cx="28122" cy="25215"/>
            </a:xfrm>
            <a:custGeom>
              <a:avLst/>
              <a:gdLst/>
              <a:ahLst/>
              <a:cxnLst/>
              <a:rect l="l" t="t" r="r" b="b"/>
              <a:pathLst>
                <a:path w="590" h="529" extrusionOk="0">
                  <a:moveTo>
                    <a:pt x="296" y="0"/>
                  </a:moveTo>
                  <a:cubicBezTo>
                    <a:pt x="222" y="0"/>
                    <a:pt x="148" y="32"/>
                    <a:pt x="95" y="93"/>
                  </a:cubicBezTo>
                  <a:cubicBezTo>
                    <a:pt x="1" y="203"/>
                    <a:pt x="14" y="369"/>
                    <a:pt x="124" y="464"/>
                  </a:cubicBezTo>
                  <a:cubicBezTo>
                    <a:pt x="174" y="507"/>
                    <a:pt x="235" y="528"/>
                    <a:pt x="296" y="528"/>
                  </a:cubicBezTo>
                  <a:cubicBezTo>
                    <a:pt x="370" y="528"/>
                    <a:pt x="444" y="497"/>
                    <a:pt x="496" y="436"/>
                  </a:cubicBezTo>
                  <a:cubicBezTo>
                    <a:pt x="590" y="326"/>
                    <a:pt x="576" y="160"/>
                    <a:pt x="466" y="64"/>
                  </a:cubicBezTo>
                  <a:cubicBezTo>
                    <a:pt x="417" y="21"/>
                    <a:pt x="357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557578" y="3127873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0"/>
                  </a:moveTo>
                  <a:cubicBezTo>
                    <a:pt x="112" y="0"/>
                    <a:pt x="75" y="16"/>
                    <a:pt x="49" y="47"/>
                  </a:cubicBezTo>
                  <a:cubicBezTo>
                    <a:pt x="1" y="103"/>
                    <a:pt x="7" y="188"/>
                    <a:pt x="64" y="235"/>
                  </a:cubicBezTo>
                  <a:cubicBezTo>
                    <a:pt x="89" y="258"/>
                    <a:pt x="120" y="268"/>
                    <a:pt x="151" y="268"/>
                  </a:cubicBezTo>
                  <a:cubicBezTo>
                    <a:pt x="188" y="268"/>
                    <a:pt x="226" y="252"/>
                    <a:pt x="252" y="222"/>
                  </a:cubicBezTo>
                  <a:cubicBezTo>
                    <a:pt x="300" y="165"/>
                    <a:pt x="294" y="80"/>
                    <a:pt x="237" y="33"/>
                  </a:cubicBezTo>
                  <a:cubicBezTo>
                    <a:pt x="212" y="11"/>
                    <a:pt x="181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402095" y="3014335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1"/>
                  </a:moveTo>
                  <a:cubicBezTo>
                    <a:pt x="112" y="1"/>
                    <a:pt x="75" y="17"/>
                    <a:pt x="49" y="47"/>
                  </a:cubicBezTo>
                  <a:cubicBezTo>
                    <a:pt x="1" y="104"/>
                    <a:pt x="7" y="189"/>
                    <a:pt x="64" y="236"/>
                  </a:cubicBezTo>
                  <a:cubicBezTo>
                    <a:pt x="88" y="258"/>
                    <a:pt x="119" y="269"/>
                    <a:pt x="150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0" y="166"/>
                    <a:pt x="294" y="81"/>
                    <a:pt x="237" y="34"/>
                  </a:cubicBezTo>
                  <a:cubicBezTo>
                    <a:pt x="212" y="12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481505" y="2934830"/>
              <a:ext cx="14299" cy="12822"/>
            </a:xfrm>
            <a:custGeom>
              <a:avLst/>
              <a:gdLst/>
              <a:ahLst/>
              <a:cxnLst/>
              <a:rect l="l" t="t" r="r" b="b"/>
              <a:pathLst>
                <a:path w="300" h="269" extrusionOk="0">
                  <a:moveTo>
                    <a:pt x="150" y="1"/>
                  </a:moveTo>
                  <a:cubicBezTo>
                    <a:pt x="112" y="1"/>
                    <a:pt x="74" y="17"/>
                    <a:pt x="49" y="48"/>
                  </a:cubicBezTo>
                  <a:cubicBezTo>
                    <a:pt x="0" y="103"/>
                    <a:pt x="7" y="189"/>
                    <a:pt x="63" y="236"/>
                  </a:cubicBezTo>
                  <a:cubicBezTo>
                    <a:pt x="88" y="258"/>
                    <a:pt x="119" y="268"/>
                    <a:pt x="150" y="268"/>
                  </a:cubicBezTo>
                  <a:cubicBezTo>
                    <a:pt x="188" y="268"/>
                    <a:pt x="225" y="253"/>
                    <a:pt x="252" y="221"/>
                  </a:cubicBezTo>
                  <a:cubicBezTo>
                    <a:pt x="300" y="165"/>
                    <a:pt x="293" y="80"/>
                    <a:pt x="237" y="33"/>
                  </a:cubicBezTo>
                  <a:cubicBezTo>
                    <a:pt x="212" y="11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343086" y="2816240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1" y="1"/>
                  </a:moveTo>
                  <a:cubicBezTo>
                    <a:pt x="113" y="1"/>
                    <a:pt x="75" y="17"/>
                    <a:pt x="50" y="47"/>
                  </a:cubicBezTo>
                  <a:cubicBezTo>
                    <a:pt x="0" y="104"/>
                    <a:pt x="8" y="189"/>
                    <a:pt x="63" y="236"/>
                  </a:cubicBezTo>
                  <a:cubicBezTo>
                    <a:pt x="89" y="258"/>
                    <a:pt x="120" y="269"/>
                    <a:pt x="151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1" y="166"/>
                    <a:pt x="294" y="81"/>
                    <a:pt x="238" y="34"/>
                  </a:cubicBezTo>
                  <a:cubicBezTo>
                    <a:pt x="213" y="12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1" name="Google Shape;2951;p37"/>
          <p:cNvGrpSpPr/>
          <p:nvPr/>
        </p:nvGrpSpPr>
        <p:grpSpPr>
          <a:xfrm rot="-1074103">
            <a:off x="7061683" y="249867"/>
            <a:ext cx="1395454" cy="1292560"/>
            <a:chOff x="396852" y="3850761"/>
            <a:chExt cx="745338" cy="690380"/>
          </a:xfrm>
        </p:grpSpPr>
        <p:sp>
          <p:nvSpPr>
            <p:cNvPr id="2952" name="Google Shape;2952;p37"/>
            <p:cNvSpPr/>
            <p:nvPr/>
          </p:nvSpPr>
          <p:spPr>
            <a:xfrm>
              <a:off x="567636" y="3981125"/>
              <a:ext cx="32317" cy="29457"/>
            </a:xfrm>
            <a:custGeom>
              <a:avLst/>
              <a:gdLst/>
              <a:ahLst/>
              <a:cxnLst/>
              <a:rect l="l" t="t" r="r" b="b"/>
              <a:pathLst>
                <a:path w="678" h="618" extrusionOk="0">
                  <a:moveTo>
                    <a:pt x="423" y="1"/>
                  </a:moveTo>
                  <a:cubicBezTo>
                    <a:pt x="398" y="1"/>
                    <a:pt x="374" y="4"/>
                    <a:pt x="354" y="12"/>
                  </a:cubicBezTo>
                  <a:cubicBezTo>
                    <a:pt x="303" y="31"/>
                    <a:pt x="254" y="52"/>
                    <a:pt x="202" y="72"/>
                  </a:cubicBezTo>
                  <a:cubicBezTo>
                    <a:pt x="112" y="109"/>
                    <a:pt x="32" y="177"/>
                    <a:pt x="14" y="280"/>
                  </a:cubicBezTo>
                  <a:cubicBezTo>
                    <a:pt x="0" y="353"/>
                    <a:pt x="11" y="426"/>
                    <a:pt x="52" y="490"/>
                  </a:cubicBezTo>
                  <a:cubicBezTo>
                    <a:pt x="91" y="550"/>
                    <a:pt x="157" y="596"/>
                    <a:pt x="227" y="611"/>
                  </a:cubicBezTo>
                  <a:cubicBezTo>
                    <a:pt x="247" y="616"/>
                    <a:pt x="266" y="618"/>
                    <a:pt x="285" y="618"/>
                  </a:cubicBezTo>
                  <a:cubicBezTo>
                    <a:pt x="364" y="618"/>
                    <a:pt x="435" y="582"/>
                    <a:pt x="494" y="526"/>
                  </a:cubicBezTo>
                  <a:cubicBezTo>
                    <a:pt x="533" y="487"/>
                    <a:pt x="573" y="449"/>
                    <a:pt x="612" y="412"/>
                  </a:cubicBezTo>
                  <a:cubicBezTo>
                    <a:pt x="649" y="376"/>
                    <a:pt x="668" y="318"/>
                    <a:pt x="672" y="268"/>
                  </a:cubicBezTo>
                  <a:cubicBezTo>
                    <a:pt x="678" y="216"/>
                    <a:pt x="667" y="159"/>
                    <a:pt x="636" y="114"/>
                  </a:cubicBezTo>
                  <a:cubicBezTo>
                    <a:pt x="611" y="79"/>
                    <a:pt x="578" y="49"/>
                    <a:pt x="539" y="28"/>
                  </a:cubicBezTo>
                  <a:cubicBezTo>
                    <a:pt x="509" y="11"/>
                    <a:pt x="465" y="1"/>
                    <a:pt x="423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638085" y="3919541"/>
              <a:ext cx="31936" cy="23690"/>
            </a:xfrm>
            <a:custGeom>
              <a:avLst/>
              <a:gdLst/>
              <a:ahLst/>
              <a:cxnLst/>
              <a:rect l="l" t="t" r="r" b="b"/>
              <a:pathLst>
                <a:path w="670" h="497" extrusionOk="0">
                  <a:moveTo>
                    <a:pt x="350" y="0"/>
                  </a:moveTo>
                  <a:cubicBezTo>
                    <a:pt x="175" y="0"/>
                    <a:pt x="0" y="192"/>
                    <a:pt x="124" y="384"/>
                  </a:cubicBezTo>
                  <a:cubicBezTo>
                    <a:pt x="175" y="464"/>
                    <a:pt x="248" y="497"/>
                    <a:pt x="320" y="497"/>
                  </a:cubicBezTo>
                  <a:cubicBezTo>
                    <a:pt x="495" y="497"/>
                    <a:pt x="669" y="306"/>
                    <a:pt x="546" y="113"/>
                  </a:cubicBezTo>
                  <a:cubicBezTo>
                    <a:pt x="495" y="33"/>
                    <a:pt x="422" y="0"/>
                    <a:pt x="350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424450" y="3853192"/>
              <a:ext cx="681800" cy="681800"/>
            </a:xfrm>
            <a:custGeom>
              <a:avLst/>
              <a:gdLst/>
              <a:ahLst/>
              <a:cxnLst/>
              <a:rect l="l" t="t" r="r" b="b"/>
              <a:pathLst>
                <a:path w="14304" h="14304" extrusionOk="0">
                  <a:moveTo>
                    <a:pt x="7153" y="1"/>
                  </a:moveTo>
                  <a:cubicBezTo>
                    <a:pt x="5256" y="1"/>
                    <a:pt x="3437" y="754"/>
                    <a:pt x="2096" y="2095"/>
                  </a:cubicBezTo>
                  <a:cubicBezTo>
                    <a:pt x="755" y="3436"/>
                    <a:pt x="1" y="5255"/>
                    <a:pt x="1" y="7152"/>
                  </a:cubicBezTo>
                  <a:cubicBezTo>
                    <a:pt x="1" y="9049"/>
                    <a:pt x="755" y="10867"/>
                    <a:pt x="2096" y="12208"/>
                  </a:cubicBezTo>
                  <a:cubicBezTo>
                    <a:pt x="3437" y="13549"/>
                    <a:pt x="5256" y="14303"/>
                    <a:pt x="7153" y="14303"/>
                  </a:cubicBezTo>
                  <a:cubicBezTo>
                    <a:pt x="9050" y="14303"/>
                    <a:pt x="10868" y="13549"/>
                    <a:pt x="12209" y="12208"/>
                  </a:cubicBezTo>
                  <a:cubicBezTo>
                    <a:pt x="13550" y="10867"/>
                    <a:pt x="14304" y="9049"/>
                    <a:pt x="14304" y="7152"/>
                  </a:cubicBezTo>
                  <a:cubicBezTo>
                    <a:pt x="14304" y="5255"/>
                    <a:pt x="13550" y="3436"/>
                    <a:pt x="12209" y="2095"/>
                  </a:cubicBezTo>
                  <a:cubicBezTo>
                    <a:pt x="10868" y="754"/>
                    <a:pt x="9050" y="1"/>
                    <a:pt x="7153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444326" y="4290280"/>
              <a:ext cx="497813" cy="221976"/>
            </a:xfrm>
            <a:custGeom>
              <a:avLst/>
              <a:gdLst/>
              <a:ahLst/>
              <a:cxnLst/>
              <a:rect l="l" t="t" r="r" b="b"/>
              <a:pathLst>
                <a:path w="10444" h="4657" extrusionOk="0">
                  <a:moveTo>
                    <a:pt x="1676" y="1"/>
                  </a:moveTo>
                  <a:cubicBezTo>
                    <a:pt x="1105" y="1"/>
                    <a:pt x="535" y="151"/>
                    <a:pt x="0" y="380"/>
                  </a:cubicBezTo>
                  <a:cubicBezTo>
                    <a:pt x="179" y="882"/>
                    <a:pt x="413" y="1356"/>
                    <a:pt x="692" y="1799"/>
                  </a:cubicBezTo>
                  <a:cubicBezTo>
                    <a:pt x="703" y="1788"/>
                    <a:pt x="715" y="1779"/>
                    <a:pt x="726" y="1768"/>
                  </a:cubicBezTo>
                  <a:cubicBezTo>
                    <a:pt x="1129" y="1414"/>
                    <a:pt x="1586" y="1047"/>
                    <a:pt x="2135" y="973"/>
                  </a:cubicBezTo>
                  <a:cubicBezTo>
                    <a:pt x="2200" y="964"/>
                    <a:pt x="2264" y="960"/>
                    <a:pt x="2328" y="960"/>
                  </a:cubicBezTo>
                  <a:cubicBezTo>
                    <a:pt x="2827" y="960"/>
                    <a:pt x="3296" y="1214"/>
                    <a:pt x="3653" y="1555"/>
                  </a:cubicBezTo>
                  <a:cubicBezTo>
                    <a:pt x="3983" y="1871"/>
                    <a:pt x="4222" y="2279"/>
                    <a:pt x="4584" y="2562"/>
                  </a:cubicBezTo>
                  <a:cubicBezTo>
                    <a:pt x="4988" y="2879"/>
                    <a:pt x="5512" y="2885"/>
                    <a:pt x="6004" y="2885"/>
                  </a:cubicBezTo>
                  <a:cubicBezTo>
                    <a:pt x="6243" y="2885"/>
                    <a:pt x="6484" y="2872"/>
                    <a:pt x="6725" y="2872"/>
                  </a:cubicBezTo>
                  <a:cubicBezTo>
                    <a:pt x="6909" y="2872"/>
                    <a:pt x="7094" y="2880"/>
                    <a:pt x="7276" y="2909"/>
                  </a:cubicBezTo>
                  <a:cubicBezTo>
                    <a:pt x="7727" y="2978"/>
                    <a:pt x="8119" y="3205"/>
                    <a:pt x="8453" y="3510"/>
                  </a:cubicBezTo>
                  <a:cubicBezTo>
                    <a:pt x="8809" y="3836"/>
                    <a:pt x="9089" y="4223"/>
                    <a:pt x="9298" y="4657"/>
                  </a:cubicBezTo>
                  <a:cubicBezTo>
                    <a:pt x="9700" y="4503"/>
                    <a:pt x="10082" y="4312"/>
                    <a:pt x="10444" y="4093"/>
                  </a:cubicBezTo>
                  <a:cubicBezTo>
                    <a:pt x="10166" y="3676"/>
                    <a:pt x="9814" y="3299"/>
                    <a:pt x="9379" y="3045"/>
                  </a:cubicBezTo>
                  <a:cubicBezTo>
                    <a:pt x="8902" y="2765"/>
                    <a:pt x="8354" y="2631"/>
                    <a:pt x="7808" y="2578"/>
                  </a:cubicBezTo>
                  <a:cubicBezTo>
                    <a:pt x="6925" y="2491"/>
                    <a:pt x="5910" y="2693"/>
                    <a:pt x="5133" y="2160"/>
                  </a:cubicBezTo>
                  <a:cubicBezTo>
                    <a:pt x="4733" y="1887"/>
                    <a:pt x="4447" y="1495"/>
                    <a:pt x="4116" y="1150"/>
                  </a:cubicBezTo>
                  <a:cubicBezTo>
                    <a:pt x="3727" y="743"/>
                    <a:pt x="3268" y="394"/>
                    <a:pt x="2738" y="192"/>
                  </a:cubicBezTo>
                  <a:cubicBezTo>
                    <a:pt x="2389" y="59"/>
                    <a:pt x="2032" y="1"/>
                    <a:pt x="1676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644805" y="3859436"/>
              <a:ext cx="373408" cy="178982"/>
            </a:xfrm>
            <a:custGeom>
              <a:avLst/>
              <a:gdLst/>
              <a:ahLst/>
              <a:cxnLst/>
              <a:rect l="l" t="t" r="r" b="b"/>
              <a:pathLst>
                <a:path w="7834" h="3755" extrusionOk="0">
                  <a:moveTo>
                    <a:pt x="1171" y="1"/>
                  </a:moveTo>
                  <a:cubicBezTo>
                    <a:pt x="768" y="79"/>
                    <a:pt x="375" y="190"/>
                    <a:pt x="1" y="333"/>
                  </a:cubicBezTo>
                  <a:cubicBezTo>
                    <a:pt x="594" y="666"/>
                    <a:pt x="1087" y="1152"/>
                    <a:pt x="1550" y="1646"/>
                  </a:cubicBezTo>
                  <a:cubicBezTo>
                    <a:pt x="2054" y="2186"/>
                    <a:pt x="2539" y="2761"/>
                    <a:pt x="3150" y="3183"/>
                  </a:cubicBezTo>
                  <a:cubicBezTo>
                    <a:pt x="3450" y="3389"/>
                    <a:pt x="3780" y="3561"/>
                    <a:pt x="4134" y="3650"/>
                  </a:cubicBezTo>
                  <a:cubicBezTo>
                    <a:pt x="4412" y="3719"/>
                    <a:pt x="4697" y="3754"/>
                    <a:pt x="4982" y="3754"/>
                  </a:cubicBezTo>
                  <a:cubicBezTo>
                    <a:pt x="5086" y="3754"/>
                    <a:pt x="5191" y="3750"/>
                    <a:pt x="5295" y="3740"/>
                  </a:cubicBezTo>
                  <a:cubicBezTo>
                    <a:pt x="6033" y="3673"/>
                    <a:pt x="6742" y="3357"/>
                    <a:pt x="7290" y="2859"/>
                  </a:cubicBezTo>
                  <a:cubicBezTo>
                    <a:pt x="7498" y="2670"/>
                    <a:pt x="7679" y="2457"/>
                    <a:pt x="7833" y="2226"/>
                  </a:cubicBezTo>
                  <a:cubicBezTo>
                    <a:pt x="7726" y="2108"/>
                    <a:pt x="7613" y="1996"/>
                    <a:pt x="7499" y="1885"/>
                  </a:cubicBezTo>
                  <a:cubicBezTo>
                    <a:pt x="7297" y="2018"/>
                    <a:pt x="7091" y="2149"/>
                    <a:pt x="6876" y="2264"/>
                  </a:cubicBezTo>
                  <a:cubicBezTo>
                    <a:pt x="6450" y="2493"/>
                    <a:pt x="5992" y="2613"/>
                    <a:pt x="5511" y="2613"/>
                  </a:cubicBezTo>
                  <a:cubicBezTo>
                    <a:pt x="5467" y="2613"/>
                    <a:pt x="5423" y="2612"/>
                    <a:pt x="5378" y="2610"/>
                  </a:cubicBezTo>
                  <a:cubicBezTo>
                    <a:pt x="4753" y="2582"/>
                    <a:pt x="4143" y="2374"/>
                    <a:pt x="3588" y="2092"/>
                  </a:cubicBezTo>
                  <a:cubicBezTo>
                    <a:pt x="2639" y="1613"/>
                    <a:pt x="1788" y="878"/>
                    <a:pt x="1171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550238" y="3893993"/>
              <a:ext cx="520931" cy="283750"/>
            </a:xfrm>
            <a:custGeom>
              <a:avLst/>
              <a:gdLst/>
              <a:ahLst/>
              <a:cxnLst/>
              <a:rect l="l" t="t" r="r" b="b"/>
              <a:pathLst>
                <a:path w="10929" h="5953" extrusionOk="0">
                  <a:moveTo>
                    <a:pt x="1127" y="0"/>
                  </a:moveTo>
                  <a:cubicBezTo>
                    <a:pt x="726" y="216"/>
                    <a:pt x="350" y="467"/>
                    <a:pt x="1" y="753"/>
                  </a:cubicBezTo>
                  <a:cubicBezTo>
                    <a:pt x="291" y="797"/>
                    <a:pt x="574" y="885"/>
                    <a:pt x="840" y="1016"/>
                  </a:cubicBezTo>
                  <a:cubicBezTo>
                    <a:pt x="1299" y="1241"/>
                    <a:pt x="1695" y="1575"/>
                    <a:pt x="2049" y="1938"/>
                  </a:cubicBezTo>
                  <a:cubicBezTo>
                    <a:pt x="2421" y="2322"/>
                    <a:pt x="2751" y="2743"/>
                    <a:pt x="3079" y="3166"/>
                  </a:cubicBezTo>
                  <a:cubicBezTo>
                    <a:pt x="3405" y="3587"/>
                    <a:pt x="3734" y="4003"/>
                    <a:pt x="4087" y="4401"/>
                  </a:cubicBezTo>
                  <a:cubicBezTo>
                    <a:pt x="4806" y="5211"/>
                    <a:pt x="5865" y="5953"/>
                    <a:pt x="6982" y="5953"/>
                  </a:cubicBezTo>
                  <a:cubicBezTo>
                    <a:pt x="7201" y="5953"/>
                    <a:pt x="7422" y="5924"/>
                    <a:pt x="7643" y="5863"/>
                  </a:cubicBezTo>
                  <a:cubicBezTo>
                    <a:pt x="8169" y="5715"/>
                    <a:pt x="8583" y="5356"/>
                    <a:pt x="8944" y="4958"/>
                  </a:cubicBezTo>
                  <a:cubicBezTo>
                    <a:pt x="9315" y="4549"/>
                    <a:pt x="9639" y="4079"/>
                    <a:pt x="10070" y="3728"/>
                  </a:cubicBezTo>
                  <a:cubicBezTo>
                    <a:pt x="10336" y="3511"/>
                    <a:pt x="10623" y="3307"/>
                    <a:pt x="10929" y="3141"/>
                  </a:cubicBezTo>
                  <a:cubicBezTo>
                    <a:pt x="10803" y="2885"/>
                    <a:pt x="10662" y="2639"/>
                    <a:pt x="10508" y="2403"/>
                  </a:cubicBezTo>
                  <a:cubicBezTo>
                    <a:pt x="10440" y="2508"/>
                    <a:pt x="10372" y="2616"/>
                    <a:pt x="10300" y="2722"/>
                  </a:cubicBezTo>
                  <a:cubicBezTo>
                    <a:pt x="10095" y="3024"/>
                    <a:pt x="9860" y="3292"/>
                    <a:pt x="9613" y="3560"/>
                  </a:cubicBezTo>
                  <a:cubicBezTo>
                    <a:pt x="9258" y="3943"/>
                    <a:pt x="8860" y="4306"/>
                    <a:pt x="8400" y="4557"/>
                  </a:cubicBezTo>
                  <a:cubicBezTo>
                    <a:pt x="8068" y="4738"/>
                    <a:pt x="7700" y="4858"/>
                    <a:pt x="7320" y="4864"/>
                  </a:cubicBezTo>
                  <a:cubicBezTo>
                    <a:pt x="7311" y="4864"/>
                    <a:pt x="7302" y="4864"/>
                    <a:pt x="7292" y="4864"/>
                  </a:cubicBezTo>
                  <a:cubicBezTo>
                    <a:pt x="6955" y="4864"/>
                    <a:pt x="6626" y="4774"/>
                    <a:pt x="6324" y="4627"/>
                  </a:cubicBezTo>
                  <a:cubicBezTo>
                    <a:pt x="5609" y="4281"/>
                    <a:pt x="5039" y="3670"/>
                    <a:pt x="4519" y="3087"/>
                  </a:cubicBezTo>
                  <a:cubicBezTo>
                    <a:pt x="3930" y="2428"/>
                    <a:pt x="3380" y="1732"/>
                    <a:pt x="2747" y="1113"/>
                  </a:cubicBezTo>
                  <a:cubicBezTo>
                    <a:pt x="2280" y="658"/>
                    <a:pt x="1746" y="224"/>
                    <a:pt x="1127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446233" y="4039514"/>
              <a:ext cx="659970" cy="282177"/>
            </a:xfrm>
            <a:custGeom>
              <a:avLst/>
              <a:gdLst/>
              <a:ahLst/>
              <a:cxnLst/>
              <a:rect l="l" t="t" r="r" b="b"/>
              <a:pathLst>
                <a:path w="13846" h="5920" extrusionOk="0">
                  <a:moveTo>
                    <a:pt x="323" y="1"/>
                  </a:moveTo>
                  <a:cubicBezTo>
                    <a:pt x="202" y="239"/>
                    <a:pt x="94" y="482"/>
                    <a:pt x="0" y="734"/>
                  </a:cubicBezTo>
                  <a:cubicBezTo>
                    <a:pt x="1147" y="805"/>
                    <a:pt x="2274" y="1048"/>
                    <a:pt x="3279" y="1628"/>
                  </a:cubicBezTo>
                  <a:cubicBezTo>
                    <a:pt x="3801" y="1929"/>
                    <a:pt x="4278" y="2303"/>
                    <a:pt x="4722" y="2710"/>
                  </a:cubicBezTo>
                  <a:cubicBezTo>
                    <a:pt x="4974" y="2942"/>
                    <a:pt x="5216" y="3183"/>
                    <a:pt x="5451" y="3432"/>
                  </a:cubicBezTo>
                  <a:cubicBezTo>
                    <a:pt x="5711" y="3706"/>
                    <a:pt x="5955" y="3993"/>
                    <a:pt x="6213" y="4267"/>
                  </a:cubicBezTo>
                  <a:cubicBezTo>
                    <a:pt x="7160" y="5278"/>
                    <a:pt x="8514" y="5919"/>
                    <a:pt x="9906" y="5919"/>
                  </a:cubicBezTo>
                  <a:cubicBezTo>
                    <a:pt x="9947" y="5919"/>
                    <a:pt x="9987" y="5919"/>
                    <a:pt x="10028" y="5918"/>
                  </a:cubicBezTo>
                  <a:cubicBezTo>
                    <a:pt x="10761" y="5898"/>
                    <a:pt x="11481" y="5693"/>
                    <a:pt x="12113" y="5322"/>
                  </a:cubicBezTo>
                  <a:cubicBezTo>
                    <a:pt x="12673" y="4994"/>
                    <a:pt x="13173" y="4575"/>
                    <a:pt x="13625" y="4112"/>
                  </a:cubicBezTo>
                  <a:cubicBezTo>
                    <a:pt x="13689" y="4046"/>
                    <a:pt x="13752" y="3981"/>
                    <a:pt x="13813" y="3914"/>
                  </a:cubicBezTo>
                  <a:cubicBezTo>
                    <a:pt x="13834" y="3693"/>
                    <a:pt x="13846" y="3470"/>
                    <a:pt x="13846" y="3244"/>
                  </a:cubicBezTo>
                  <a:cubicBezTo>
                    <a:pt x="13846" y="2861"/>
                    <a:pt x="13814" y="2485"/>
                    <a:pt x="13757" y="2118"/>
                  </a:cubicBezTo>
                  <a:cubicBezTo>
                    <a:pt x="13508" y="2437"/>
                    <a:pt x="13220" y="2726"/>
                    <a:pt x="12898" y="2977"/>
                  </a:cubicBezTo>
                  <a:cubicBezTo>
                    <a:pt x="12413" y="3355"/>
                    <a:pt x="11867" y="3666"/>
                    <a:pt x="11298" y="3899"/>
                  </a:cubicBezTo>
                  <a:cubicBezTo>
                    <a:pt x="10756" y="4123"/>
                    <a:pt x="10180" y="4266"/>
                    <a:pt x="9593" y="4296"/>
                  </a:cubicBezTo>
                  <a:cubicBezTo>
                    <a:pt x="9518" y="4300"/>
                    <a:pt x="9443" y="4302"/>
                    <a:pt x="9369" y="4302"/>
                  </a:cubicBezTo>
                  <a:cubicBezTo>
                    <a:pt x="8271" y="4302"/>
                    <a:pt x="7223" y="3897"/>
                    <a:pt x="6301" y="3313"/>
                  </a:cubicBezTo>
                  <a:cubicBezTo>
                    <a:pt x="5752" y="2963"/>
                    <a:pt x="5264" y="2536"/>
                    <a:pt x="4744" y="2146"/>
                  </a:cubicBezTo>
                  <a:cubicBezTo>
                    <a:pt x="4268" y="1791"/>
                    <a:pt x="3773" y="1464"/>
                    <a:pt x="3257" y="1175"/>
                  </a:cubicBezTo>
                  <a:cubicBezTo>
                    <a:pt x="2332" y="658"/>
                    <a:pt x="1343" y="275"/>
                    <a:pt x="323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424545" y="4166351"/>
              <a:ext cx="659779" cy="242615"/>
            </a:xfrm>
            <a:custGeom>
              <a:avLst/>
              <a:gdLst/>
              <a:ahLst/>
              <a:cxnLst/>
              <a:rect l="l" t="t" r="r" b="b"/>
              <a:pathLst>
                <a:path w="13842" h="5090" extrusionOk="0">
                  <a:moveTo>
                    <a:pt x="574" y="1"/>
                  </a:moveTo>
                  <a:cubicBezTo>
                    <a:pt x="411" y="1"/>
                    <a:pt x="247" y="2"/>
                    <a:pt x="83" y="2"/>
                  </a:cubicBezTo>
                  <a:cubicBezTo>
                    <a:pt x="64" y="2"/>
                    <a:pt x="44" y="2"/>
                    <a:pt x="25" y="2"/>
                  </a:cubicBezTo>
                  <a:cubicBezTo>
                    <a:pt x="9" y="194"/>
                    <a:pt x="1" y="386"/>
                    <a:pt x="1" y="582"/>
                  </a:cubicBezTo>
                  <a:cubicBezTo>
                    <a:pt x="1" y="1127"/>
                    <a:pt x="64" y="1657"/>
                    <a:pt x="180" y="2168"/>
                  </a:cubicBezTo>
                  <a:cubicBezTo>
                    <a:pt x="761" y="2009"/>
                    <a:pt x="1359" y="1871"/>
                    <a:pt x="1965" y="1871"/>
                  </a:cubicBezTo>
                  <a:cubicBezTo>
                    <a:pt x="1976" y="1871"/>
                    <a:pt x="1987" y="1871"/>
                    <a:pt x="1998" y="1871"/>
                  </a:cubicBezTo>
                  <a:cubicBezTo>
                    <a:pt x="2578" y="1876"/>
                    <a:pt x="3134" y="2032"/>
                    <a:pt x="3644" y="2306"/>
                  </a:cubicBezTo>
                  <a:cubicBezTo>
                    <a:pt x="4286" y="2655"/>
                    <a:pt x="4803" y="3160"/>
                    <a:pt x="5359" y="3624"/>
                  </a:cubicBezTo>
                  <a:cubicBezTo>
                    <a:pt x="5775" y="3971"/>
                    <a:pt x="6221" y="4293"/>
                    <a:pt x="6751" y="4435"/>
                  </a:cubicBezTo>
                  <a:cubicBezTo>
                    <a:pt x="7052" y="4516"/>
                    <a:pt x="7361" y="4542"/>
                    <a:pt x="7671" y="4542"/>
                  </a:cubicBezTo>
                  <a:cubicBezTo>
                    <a:pt x="8022" y="4542"/>
                    <a:pt x="8375" y="4509"/>
                    <a:pt x="8722" y="4485"/>
                  </a:cubicBezTo>
                  <a:cubicBezTo>
                    <a:pt x="9169" y="4453"/>
                    <a:pt x="9619" y="4422"/>
                    <a:pt x="10068" y="4422"/>
                  </a:cubicBezTo>
                  <a:cubicBezTo>
                    <a:pt x="10517" y="4422"/>
                    <a:pt x="10965" y="4453"/>
                    <a:pt x="11406" y="4547"/>
                  </a:cubicBezTo>
                  <a:cubicBezTo>
                    <a:pt x="11874" y="4647"/>
                    <a:pt x="12307" y="4832"/>
                    <a:pt x="12699" y="5090"/>
                  </a:cubicBezTo>
                  <a:cubicBezTo>
                    <a:pt x="13179" y="4499"/>
                    <a:pt x="13566" y="3830"/>
                    <a:pt x="13841" y="3107"/>
                  </a:cubicBezTo>
                  <a:lnTo>
                    <a:pt x="13841" y="3107"/>
                  </a:lnTo>
                  <a:cubicBezTo>
                    <a:pt x="13590" y="3143"/>
                    <a:pt x="13340" y="3194"/>
                    <a:pt x="13091" y="3253"/>
                  </a:cubicBezTo>
                  <a:cubicBezTo>
                    <a:pt x="12385" y="3420"/>
                    <a:pt x="11690" y="3634"/>
                    <a:pt x="10987" y="3808"/>
                  </a:cubicBezTo>
                  <a:cubicBezTo>
                    <a:pt x="10291" y="3980"/>
                    <a:pt x="9545" y="4130"/>
                    <a:pt x="8813" y="4130"/>
                  </a:cubicBezTo>
                  <a:cubicBezTo>
                    <a:pt x="8160" y="4130"/>
                    <a:pt x="7517" y="4011"/>
                    <a:pt x="6931" y="3682"/>
                  </a:cubicBezTo>
                  <a:cubicBezTo>
                    <a:pt x="5708" y="2996"/>
                    <a:pt x="4974" y="1767"/>
                    <a:pt x="3896" y="910"/>
                  </a:cubicBezTo>
                  <a:cubicBezTo>
                    <a:pt x="3594" y="670"/>
                    <a:pt x="3267" y="455"/>
                    <a:pt x="2902" y="322"/>
                  </a:cubicBezTo>
                  <a:cubicBezTo>
                    <a:pt x="2519" y="182"/>
                    <a:pt x="2119" y="91"/>
                    <a:pt x="1712" y="48"/>
                  </a:cubicBezTo>
                  <a:cubicBezTo>
                    <a:pt x="1334" y="7"/>
                    <a:pt x="954" y="1"/>
                    <a:pt x="574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501429" y="4384180"/>
              <a:ext cx="252100" cy="150478"/>
            </a:xfrm>
            <a:custGeom>
              <a:avLst/>
              <a:gdLst/>
              <a:ahLst/>
              <a:cxnLst/>
              <a:rect l="l" t="t" r="r" b="b"/>
              <a:pathLst>
                <a:path w="5289" h="3157" extrusionOk="0">
                  <a:moveTo>
                    <a:pt x="900" y="0"/>
                  </a:moveTo>
                  <a:cubicBezTo>
                    <a:pt x="725" y="0"/>
                    <a:pt x="550" y="38"/>
                    <a:pt x="395" y="125"/>
                  </a:cubicBezTo>
                  <a:cubicBezTo>
                    <a:pt x="224" y="221"/>
                    <a:pt x="95" y="368"/>
                    <a:pt x="0" y="535"/>
                  </a:cubicBezTo>
                  <a:cubicBezTo>
                    <a:pt x="1263" y="2080"/>
                    <a:pt x="3157" y="3084"/>
                    <a:pt x="5289" y="3157"/>
                  </a:cubicBezTo>
                  <a:cubicBezTo>
                    <a:pt x="5287" y="3138"/>
                    <a:pt x="5286" y="3121"/>
                    <a:pt x="5282" y="3103"/>
                  </a:cubicBezTo>
                  <a:cubicBezTo>
                    <a:pt x="5231" y="2760"/>
                    <a:pt x="5101" y="2445"/>
                    <a:pt x="4883" y="2174"/>
                  </a:cubicBezTo>
                  <a:cubicBezTo>
                    <a:pt x="4697" y="1945"/>
                    <a:pt x="4460" y="1782"/>
                    <a:pt x="4193" y="1664"/>
                  </a:cubicBezTo>
                  <a:cubicBezTo>
                    <a:pt x="3648" y="1420"/>
                    <a:pt x="3057" y="1295"/>
                    <a:pt x="2577" y="924"/>
                  </a:cubicBezTo>
                  <a:cubicBezTo>
                    <a:pt x="2337" y="738"/>
                    <a:pt x="2122" y="515"/>
                    <a:pt x="1874" y="338"/>
                  </a:cubicBezTo>
                  <a:cubicBezTo>
                    <a:pt x="1653" y="181"/>
                    <a:pt x="1393" y="68"/>
                    <a:pt x="1126" y="20"/>
                  </a:cubicBezTo>
                  <a:cubicBezTo>
                    <a:pt x="1052" y="7"/>
                    <a:pt x="976" y="0"/>
                    <a:pt x="900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396852" y="4088085"/>
              <a:ext cx="497766" cy="453056"/>
            </a:xfrm>
            <a:custGeom>
              <a:avLst/>
              <a:gdLst/>
              <a:ahLst/>
              <a:cxnLst/>
              <a:rect l="l" t="t" r="r" b="b"/>
              <a:pathLst>
                <a:path w="10443" h="9505" extrusionOk="0">
                  <a:moveTo>
                    <a:pt x="943" y="1"/>
                  </a:moveTo>
                  <a:cubicBezTo>
                    <a:pt x="940" y="1"/>
                    <a:pt x="936" y="3"/>
                    <a:pt x="935" y="7"/>
                  </a:cubicBezTo>
                  <a:cubicBezTo>
                    <a:pt x="1" y="2563"/>
                    <a:pt x="861" y="5643"/>
                    <a:pt x="2798" y="7500"/>
                  </a:cubicBezTo>
                  <a:cubicBezTo>
                    <a:pt x="4170" y="8815"/>
                    <a:pt x="6033" y="9505"/>
                    <a:pt x="7903" y="9505"/>
                  </a:cubicBezTo>
                  <a:cubicBezTo>
                    <a:pt x="8743" y="9505"/>
                    <a:pt x="9583" y="9366"/>
                    <a:pt x="10381" y="9082"/>
                  </a:cubicBezTo>
                  <a:cubicBezTo>
                    <a:pt x="10443" y="9057"/>
                    <a:pt x="10427" y="8966"/>
                    <a:pt x="10371" y="8966"/>
                  </a:cubicBezTo>
                  <a:cubicBezTo>
                    <a:pt x="10365" y="8966"/>
                    <a:pt x="10358" y="8968"/>
                    <a:pt x="10351" y="8970"/>
                  </a:cubicBezTo>
                  <a:cubicBezTo>
                    <a:pt x="9594" y="9221"/>
                    <a:pt x="8800" y="9345"/>
                    <a:pt x="8006" y="9345"/>
                  </a:cubicBezTo>
                  <a:cubicBezTo>
                    <a:pt x="6148" y="9345"/>
                    <a:pt x="4293" y="8667"/>
                    <a:pt x="2932" y="7365"/>
                  </a:cubicBezTo>
                  <a:cubicBezTo>
                    <a:pt x="940" y="5459"/>
                    <a:pt x="356" y="2632"/>
                    <a:pt x="950" y="11"/>
                  </a:cubicBezTo>
                  <a:cubicBezTo>
                    <a:pt x="952" y="5"/>
                    <a:pt x="94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498140" y="3850761"/>
              <a:ext cx="644049" cy="434419"/>
            </a:xfrm>
            <a:custGeom>
              <a:avLst/>
              <a:gdLst/>
              <a:ahLst/>
              <a:cxnLst/>
              <a:rect l="l" t="t" r="r" b="b"/>
              <a:pathLst>
                <a:path w="13512" h="9114" extrusionOk="0">
                  <a:moveTo>
                    <a:pt x="5709" y="0"/>
                  </a:moveTo>
                  <a:cubicBezTo>
                    <a:pt x="3551" y="0"/>
                    <a:pt x="1416" y="939"/>
                    <a:pt x="13" y="2687"/>
                  </a:cubicBezTo>
                  <a:cubicBezTo>
                    <a:pt x="1" y="2703"/>
                    <a:pt x="13" y="2723"/>
                    <a:pt x="27" y="2723"/>
                  </a:cubicBezTo>
                  <a:cubicBezTo>
                    <a:pt x="32" y="2723"/>
                    <a:pt x="36" y="2721"/>
                    <a:pt x="41" y="2716"/>
                  </a:cubicBezTo>
                  <a:cubicBezTo>
                    <a:pt x="1562" y="1122"/>
                    <a:pt x="3621" y="190"/>
                    <a:pt x="5724" y="190"/>
                  </a:cubicBezTo>
                  <a:cubicBezTo>
                    <a:pt x="6778" y="190"/>
                    <a:pt x="7842" y="424"/>
                    <a:pt x="8856" y="926"/>
                  </a:cubicBezTo>
                  <a:cubicBezTo>
                    <a:pt x="11838" y="2404"/>
                    <a:pt x="13385" y="5847"/>
                    <a:pt x="12471" y="9060"/>
                  </a:cubicBezTo>
                  <a:cubicBezTo>
                    <a:pt x="12462" y="9092"/>
                    <a:pt x="12488" y="9113"/>
                    <a:pt x="12514" y="9113"/>
                  </a:cubicBezTo>
                  <a:cubicBezTo>
                    <a:pt x="12532" y="9113"/>
                    <a:pt x="12549" y="9104"/>
                    <a:pt x="12555" y="9083"/>
                  </a:cubicBezTo>
                  <a:cubicBezTo>
                    <a:pt x="13512" y="5823"/>
                    <a:pt x="12010" y="2284"/>
                    <a:pt x="8953" y="759"/>
                  </a:cubicBezTo>
                  <a:cubicBezTo>
                    <a:pt x="7929" y="247"/>
                    <a:pt x="6816" y="0"/>
                    <a:pt x="5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803625" y="4018971"/>
              <a:ext cx="22403" cy="2235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235" y="1"/>
                  </a:moveTo>
                  <a:cubicBezTo>
                    <a:pt x="106" y="1"/>
                    <a:pt x="1" y="105"/>
                    <a:pt x="1" y="235"/>
                  </a:cubicBezTo>
                  <a:cubicBezTo>
                    <a:pt x="1" y="364"/>
                    <a:pt x="106" y="469"/>
                    <a:pt x="235" y="469"/>
                  </a:cubicBezTo>
                  <a:cubicBezTo>
                    <a:pt x="365" y="469"/>
                    <a:pt x="470" y="364"/>
                    <a:pt x="470" y="235"/>
                  </a:cubicBezTo>
                  <a:cubicBezTo>
                    <a:pt x="470" y="105"/>
                    <a:pt x="365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666970" y="4010439"/>
              <a:ext cx="75883" cy="75644"/>
            </a:xfrm>
            <a:custGeom>
              <a:avLst/>
              <a:gdLst/>
              <a:ahLst/>
              <a:cxnLst/>
              <a:rect l="l" t="t" r="r" b="b"/>
              <a:pathLst>
                <a:path w="1592" h="1587" extrusionOk="0">
                  <a:moveTo>
                    <a:pt x="796" y="1"/>
                  </a:moveTo>
                  <a:cubicBezTo>
                    <a:pt x="360" y="1"/>
                    <a:pt x="6" y="353"/>
                    <a:pt x="3" y="790"/>
                  </a:cubicBezTo>
                  <a:cubicBezTo>
                    <a:pt x="0" y="1227"/>
                    <a:pt x="354" y="1584"/>
                    <a:pt x="792" y="1587"/>
                  </a:cubicBezTo>
                  <a:cubicBezTo>
                    <a:pt x="793" y="1587"/>
                    <a:pt x="794" y="1587"/>
                    <a:pt x="796" y="1587"/>
                  </a:cubicBezTo>
                  <a:cubicBezTo>
                    <a:pt x="1233" y="1587"/>
                    <a:pt x="1586" y="1234"/>
                    <a:pt x="1589" y="797"/>
                  </a:cubicBezTo>
                  <a:cubicBezTo>
                    <a:pt x="1592" y="360"/>
                    <a:pt x="1238" y="3"/>
                    <a:pt x="800" y="1"/>
                  </a:cubicBezTo>
                  <a:cubicBezTo>
                    <a:pt x="799" y="1"/>
                    <a:pt x="798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886753" y="4010439"/>
              <a:ext cx="76216" cy="75644"/>
            </a:xfrm>
            <a:custGeom>
              <a:avLst/>
              <a:gdLst/>
              <a:ahLst/>
              <a:cxnLst/>
              <a:rect l="l" t="t" r="r" b="b"/>
              <a:pathLst>
                <a:path w="1599" h="1587" extrusionOk="0">
                  <a:moveTo>
                    <a:pt x="799" y="0"/>
                  </a:moveTo>
                  <a:cubicBezTo>
                    <a:pt x="366" y="0"/>
                    <a:pt x="12" y="349"/>
                    <a:pt x="6" y="783"/>
                  </a:cubicBezTo>
                  <a:cubicBezTo>
                    <a:pt x="1" y="1220"/>
                    <a:pt x="351" y="1580"/>
                    <a:pt x="788" y="1587"/>
                  </a:cubicBezTo>
                  <a:cubicBezTo>
                    <a:pt x="792" y="1587"/>
                    <a:pt x="796" y="1587"/>
                    <a:pt x="800" y="1587"/>
                  </a:cubicBezTo>
                  <a:cubicBezTo>
                    <a:pt x="1233" y="1587"/>
                    <a:pt x="1586" y="1238"/>
                    <a:pt x="1592" y="805"/>
                  </a:cubicBezTo>
                  <a:cubicBezTo>
                    <a:pt x="1598" y="367"/>
                    <a:pt x="1249" y="7"/>
                    <a:pt x="810" y="1"/>
                  </a:cubicBezTo>
                  <a:cubicBezTo>
                    <a:pt x="806" y="1"/>
                    <a:pt x="8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700192" y="3956482"/>
              <a:ext cx="65587" cy="41755"/>
            </a:xfrm>
            <a:custGeom>
              <a:avLst/>
              <a:gdLst/>
              <a:ahLst/>
              <a:cxnLst/>
              <a:rect l="l" t="t" r="r" b="b"/>
              <a:pathLst>
                <a:path w="1376" h="876" extrusionOk="0">
                  <a:moveTo>
                    <a:pt x="1253" y="1"/>
                  </a:moveTo>
                  <a:cubicBezTo>
                    <a:pt x="1185" y="1"/>
                    <a:pt x="1129" y="55"/>
                    <a:pt x="1129" y="123"/>
                  </a:cubicBezTo>
                  <a:cubicBezTo>
                    <a:pt x="1129" y="144"/>
                    <a:pt x="1122" y="629"/>
                    <a:pt x="747" y="629"/>
                  </a:cubicBezTo>
                  <a:cubicBezTo>
                    <a:pt x="351" y="629"/>
                    <a:pt x="258" y="239"/>
                    <a:pt x="254" y="221"/>
                  </a:cubicBezTo>
                  <a:cubicBezTo>
                    <a:pt x="241" y="163"/>
                    <a:pt x="192" y="124"/>
                    <a:pt x="135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3" y="140"/>
                    <a:pt x="1" y="206"/>
                    <a:pt x="14" y="273"/>
                  </a:cubicBezTo>
                  <a:cubicBezTo>
                    <a:pt x="59" y="480"/>
                    <a:pt x="270" y="875"/>
                    <a:pt x="747" y="875"/>
                  </a:cubicBezTo>
                  <a:cubicBezTo>
                    <a:pt x="1243" y="875"/>
                    <a:pt x="1374" y="384"/>
                    <a:pt x="1375" y="123"/>
                  </a:cubicBezTo>
                  <a:cubicBezTo>
                    <a:pt x="1375" y="55"/>
                    <a:pt x="1321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856533" y="3956482"/>
              <a:ext cx="65635" cy="41755"/>
            </a:xfrm>
            <a:custGeom>
              <a:avLst/>
              <a:gdLst/>
              <a:ahLst/>
              <a:cxnLst/>
              <a:rect l="l" t="t" r="r" b="b"/>
              <a:pathLst>
                <a:path w="1377" h="876" extrusionOk="0">
                  <a:moveTo>
                    <a:pt x="1253" y="1"/>
                  </a:moveTo>
                  <a:cubicBezTo>
                    <a:pt x="1184" y="1"/>
                    <a:pt x="1130" y="55"/>
                    <a:pt x="1130" y="123"/>
                  </a:cubicBezTo>
                  <a:cubicBezTo>
                    <a:pt x="1130" y="144"/>
                    <a:pt x="1126" y="629"/>
                    <a:pt x="748" y="629"/>
                  </a:cubicBezTo>
                  <a:cubicBezTo>
                    <a:pt x="351" y="629"/>
                    <a:pt x="259" y="239"/>
                    <a:pt x="255" y="221"/>
                  </a:cubicBezTo>
                  <a:cubicBezTo>
                    <a:pt x="242" y="163"/>
                    <a:pt x="193" y="124"/>
                    <a:pt x="136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2" y="140"/>
                    <a:pt x="0" y="206"/>
                    <a:pt x="15" y="273"/>
                  </a:cubicBezTo>
                  <a:cubicBezTo>
                    <a:pt x="60" y="480"/>
                    <a:pt x="271" y="875"/>
                    <a:pt x="748" y="875"/>
                  </a:cubicBezTo>
                  <a:cubicBezTo>
                    <a:pt x="1245" y="875"/>
                    <a:pt x="1376" y="384"/>
                    <a:pt x="1376" y="123"/>
                  </a:cubicBezTo>
                  <a:cubicBezTo>
                    <a:pt x="1376" y="55"/>
                    <a:pt x="1322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37"/>
          <p:cNvGrpSpPr/>
          <p:nvPr/>
        </p:nvGrpSpPr>
        <p:grpSpPr>
          <a:xfrm>
            <a:off x="-455628" y="6400786"/>
            <a:ext cx="345142" cy="348908"/>
            <a:chOff x="2335197" y="4238611"/>
            <a:chExt cx="345142" cy="348908"/>
          </a:xfrm>
        </p:grpSpPr>
        <p:grpSp>
          <p:nvGrpSpPr>
            <p:cNvPr id="2969" name="Google Shape;2969;p37"/>
            <p:cNvGrpSpPr/>
            <p:nvPr/>
          </p:nvGrpSpPr>
          <p:grpSpPr>
            <a:xfrm>
              <a:off x="2335197" y="4238611"/>
              <a:ext cx="345142" cy="348908"/>
              <a:chOff x="2335197" y="4238611"/>
              <a:chExt cx="345142" cy="348908"/>
            </a:xfrm>
          </p:grpSpPr>
          <p:sp>
            <p:nvSpPr>
              <p:cNvPr id="2970" name="Google Shape;2970;p37"/>
              <p:cNvSpPr/>
              <p:nvPr/>
            </p:nvSpPr>
            <p:spPr>
              <a:xfrm>
                <a:off x="2449212" y="4250718"/>
                <a:ext cx="140040" cy="24261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090" extrusionOk="0">
                    <a:moveTo>
                      <a:pt x="1546" y="0"/>
                    </a:moveTo>
                    <a:lnTo>
                      <a:pt x="1507" y="22"/>
                    </a:lnTo>
                    <a:lnTo>
                      <a:pt x="2889" y="2424"/>
                    </a:lnTo>
                    <a:lnTo>
                      <a:pt x="2365" y="4781"/>
                    </a:lnTo>
                    <a:lnTo>
                      <a:pt x="732" y="5040"/>
                    </a:lnTo>
                    <a:lnTo>
                      <a:pt x="49" y="2777"/>
                    </a:lnTo>
                    <a:lnTo>
                      <a:pt x="1546" y="285"/>
                    </a:lnTo>
                    <a:lnTo>
                      <a:pt x="1507" y="263"/>
                    </a:lnTo>
                    <a:lnTo>
                      <a:pt x="1" y="2773"/>
                    </a:lnTo>
                    <a:lnTo>
                      <a:pt x="698" y="5090"/>
                    </a:lnTo>
                    <a:lnTo>
                      <a:pt x="2402" y="4822"/>
                    </a:lnTo>
                    <a:lnTo>
                      <a:pt x="2936" y="2425"/>
                    </a:lnTo>
                    <a:lnTo>
                      <a:pt x="2937" y="2417"/>
                    </a:ln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2562845" y="4478366"/>
                <a:ext cx="10729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68" extrusionOk="0">
                    <a:moveTo>
                      <a:pt x="5" y="1"/>
                    </a:moveTo>
                    <a:lnTo>
                      <a:pt x="1" y="46"/>
                    </a:lnTo>
                    <a:lnTo>
                      <a:pt x="2245" y="268"/>
                    </a:lnTo>
                    <a:lnTo>
                      <a:pt x="2250" y="222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2347399" y="4504486"/>
                <a:ext cx="149763" cy="8250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731" extrusionOk="0">
                    <a:moveTo>
                      <a:pt x="2874" y="0"/>
                    </a:moveTo>
                    <a:lnTo>
                      <a:pt x="2828" y="7"/>
                    </a:lnTo>
                    <a:lnTo>
                      <a:pt x="3085" y="1660"/>
                    </a:lnTo>
                    <a:lnTo>
                      <a:pt x="3085" y="1660"/>
                    </a:lnTo>
                    <a:lnTo>
                      <a:pt x="16" y="503"/>
                    </a:lnTo>
                    <a:lnTo>
                      <a:pt x="0" y="546"/>
                    </a:lnTo>
                    <a:lnTo>
                      <a:pt x="3142" y="1731"/>
                    </a:lnTo>
                    <a:lnTo>
                      <a:pt x="3142" y="1731"/>
                    </a:lnTo>
                    <a:lnTo>
                      <a:pt x="28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2577526" y="4355533"/>
                <a:ext cx="21163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3" extrusionOk="0">
                    <a:moveTo>
                      <a:pt x="222" y="1"/>
                    </a:moveTo>
                    <a:cubicBezTo>
                      <a:pt x="100" y="1"/>
                      <a:pt x="0" y="100"/>
                      <a:pt x="0" y="222"/>
                    </a:cubicBezTo>
                    <a:cubicBezTo>
                      <a:pt x="0" y="344"/>
                      <a:pt x="100" y="442"/>
                      <a:pt x="222" y="442"/>
                    </a:cubicBezTo>
                    <a:cubicBezTo>
                      <a:pt x="344" y="442"/>
                      <a:pt x="443" y="344"/>
                      <a:pt x="443" y="222"/>
                    </a:cubicBezTo>
                    <a:cubicBezTo>
                      <a:pt x="443" y="100"/>
                      <a:pt x="344" y="1"/>
                      <a:pt x="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2659271" y="4479558"/>
                <a:ext cx="21068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3" extrusionOk="0">
                    <a:moveTo>
                      <a:pt x="221" y="0"/>
                    </a:move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3"/>
                      <a:pt x="221" y="443"/>
                    </a:cubicBezTo>
                    <a:cubicBezTo>
                      <a:pt x="342" y="443"/>
                      <a:pt x="442" y="344"/>
                      <a:pt x="442" y="221"/>
                    </a:cubicBezTo>
                    <a:cubicBezTo>
                      <a:pt x="442" y="100"/>
                      <a:pt x="342" y="0"/>
                      <a:pt x="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2509412" y="4238611"/>
                <a:ext cx="25119" cy="251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8" extrusionOk="0">
                    <a:moveTo>
                      <a:pt x="264" y="1"/>
                    </a:moveTo>
                    <a:cubicBezTo>
                      <a:pt x="119" y="1"/>
                      <a:pt x="0" y="119"/>
                      <a:pt x="0" y="265"/>
                    </a:cubicBezTo>
                    <a:cubicBezTo>
                      <a:pt x="0" y="410"/>
                      <a:pt x="119" y="527"/>
                      <a:pt x="264" y="527"/>
                    </a:cubicBezTo>
                    <a:cubicBezTo>
                      <a:pt x="409" y="527"/>
                      <a:pt x="527" y="410"/>
                      <a:pt x="527" y="265"/>
                    </a:cubicBezTo>
                    <a:cubicBezTo>
                      <a:pt x="527" y="119"/>
                      <a:pt x="409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2470708" y="4479558"/>
                <a:ext cx="25072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7" extrusionOk="0">
                    <a:moveTo>
                      <a:pt x="263" y="0"/>
                    </a:moveTo>
                    <a:cubicBezTo>
                      <a:pt x="117" y="0"/>
                      <a:pt x="0" y="117"/>
                      <a:pt x="0" y="263"/>
                    </a:cubicBezTo>
                    <a:cubicBezTo>
                      <a:pt x="0" y="408"/>
                      <a:pt x="117" y="527"/>
                      <a:pt x="263" y="527"/>
                    </a:cubicBezTo>
                    <a:cubicBezTo>
                      <a:pt x="408" y="527"/>
                      <a:pt x="526" y="408"/>
                      <a:pt x="526" y="263"/>
                    </a:cubicBezTo>
                    <a:cubicBezTo>
                      <a:pt x="526" y="117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2335197" y="4516975"/>
                <a:ext cx="25167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264" y="0"/>
                    </a:moveTo>
                    <a:cubicBezTo>
                      <a:pt x="118" y="0"/>
                      <a:pt x="1" y="117"/>
                      <a:pt x="1" y="263"/>
                    </a:cubicBezTo>
                    <a:cubicBezTo>
                      <a:pt x="1" y="408"/>
                      <a:pt x="118" y="527"/>
                      <a:pt x="264" y="527"/>
                    </a:cubicBezTo>
                    <a:cubicBezTo>
                      <a:pt x="409" y="527"/>
                      <a:pt x="527" y="408"/>
                      <a:pt x="527" y="263"/>
                    </a:cubicBezTo>
                    <a:cubicBezTo>
                      <a:pt x="527" y="117"/>
                      <a:pt x="409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2442014" y="4376649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59" y="0"/>
                      <a:pt x="0" y="60"/>
                      <a:pt x="0" y="133"/>
                    </a:cubicBezTo>
                    <a:cubicBezTo>
                      <a:pt x="0" y="208"/>
                      <a:pt x="61" y="267"/>
                      <a:pt x="134" y="267"/>
                    </a:cubicBezTo>
                    <a:cubicBezTo>
                      <a:pt x="207" y="266"/>
                      <a:pt x="267" y="208"/>
                      <a:pt x="267" y="133"/>
                    </a:cubicBezTo>
                    <a:cubicBezTo>
                      <a:pt x="267" y="59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2487296" y="4574745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60" y="0"/>
                      <a:pt x="1" y="60"/>
                      <a:pt x="1" y="133"/>
                    </a:cubicBezTo>
                    <a:cubicBezTo>
                      <a:pt x="1" y="207"/>
                      <a:pt x="60" y="267"/>
                      <a:pt x="134" y="267"/>
                    </a:cubicBezTo>
                    <a:cubicBezTo>
                      <a:pt x="207" y="267"/>
                      <a:pt x="268" y="207"/>
                      <a:pt x="268" y="133"/>
                    </a:cubicBezTo>
                    <a:cubicBezTo>
                      <a:pt x="268" y="60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0" name="Google Shape;2980;p37"/>
            <p:cNvSpPr/>
            <p:nvPr/>
          </p:nvSpPr>
          <p:spPr>
            <a:xfrm>
              <a:off x="2550214" y="4467022"/>
              <a:ext cx="25119" cy="25072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263" y="0"/>
                  </a:moveTo>
                  <a:cubicBezTo>
                    <a:pt x="118" y="0"/>
                    <a:pt x="1" y="118"/>
                    <a:pt x="1" y="263"/>
                  </a:cubicBezTo>
                  <a:cubicBezTo>
                    <a:pt x="1" y="409"/>
                    <a:pt x="118" y="526"/>
                    <a:pt x="263" y="526"/>
                  </a:cubicBezTo>
                  <a:cubicBezTo>
                    <a:pt x="409" y="526"/>
                    <a:pt x="526" y="409"/>
                    <a:pt x="526" y="263"/>
                  </a:cubicBezTo>
                  <a:cubicBezTo>
                    <a:pt x="526" y="118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1" name="Google Shape;2981;p37"/>
          <p:cNvSpPr/>
          <p:nvPr/>
        </p:nvSpPr>
        <p:spPr>
          <a:xfrm>
            <a:off x="4225573" y="4252252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7"/>
          <p:cNvSpPr/>
          <p:nvPr/>
        </p:nvSpPr>
        <p:spPr>
          <a:xfrm>
            <a:off x="847159" y="138882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7"/>
          <p:cNvSpPr/>
          <p:nvPr/>
        </p:nvSpPr>
        <p:spPr>
          <a:xfrm>
            <a:off x="7148084" y="155237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7"/>
          <p:cNvSpPr/>
          <p:nvPr/>
        </p:nvSpPr>
        <p:spPr>
          <a:xfrm>
            <a:off x="7578674" y="4134452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7"/>
          <p:cNvSpPr/>
          <p:nvPr/>
        </p:nvSpPr>
        <p:spPr>
          <a:xfrm>
            <a:off x="6812849" y="51896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7"/>
          <p:cNvSpPr/>
          <p:nvPr/>
        </p:nvSpPr>
        <p:spPr>
          <a:xfrm>
            <a:off x="5686064" y="1440235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1C8EF-1BDA-BC79-68CF-A573CE2A0BC2}"/>
              </a:ext>
            </a:extLst>
          </p:cNvPr>
          <p:cNvSpPr txBox="1"/>
          <p:nvPr/>
        </p:nvSpPr>
        <p:spPr>
          <a:xfrm>
            <a:off x="1815913" y="1583413"/>
            <a:ext cx="48607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Job division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47A2-5AA7-6782-0C5C-1C33559FBBDD}"/>
              </a:ext>
            </a:extLst>
          </p:cNvPr>
          <p:cNvSpPr txBox="1"/>
          <p:nvPr/>
        </p:nvSpPr>
        <p:spPr>
          <a:xfrm>
            <a:off x="1795194" y="2301053"/>
            <a:ext cx="48607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Using </a:t>
            </a:r>
            <a:r>
              <a:rPr lang="en-US" sz="25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Github</a:t>
            </a:r>
            <a:r>
              <a:rPr lang="en-US" sz="2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 effectively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FC489-5179-598E-44CB-D798DD8E5F72}"/>
              </a:ext>
            </a:extLst>
          </p:cNvPr>
          <p:cNvSpPr txBox="1"/>
          <p:nvPr/>
        </p:nvSpPr>
        <p:spPr>
          <a:xfrm>
            <a:off x="1787173" y="3018693"/>
            <a:ext cx="72177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Know more graphics libraries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E9412-19F6-8805-02A4-3C8B3F04E02C}"/>
              </a:ext>
            </a:extLst>
          </p:cNvPr>
          <p:cNvSpPr txBox="1"/>
          <p:nvPr/>
        </p:nvSpPr>
        <p:spPr>
          <a:xfrm>
            <a:off x="1815913" y="3828726"/>
            <a:ext cx="70520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xo Medium" panose="020B0604020202020204" charset="0"/>
              </a:rPr>
              <a:t>Deep understanding of the properties of OOP</a:t>
            </a:r>
          </a:p>
        </p:txBody>
      </p:sp>
      <p:grpSp>
        <p:nvGrpSpPr>
          <p:cNvPr id="10" name="Google Shape;3815;p47">
            <a:extLst>
              <a:ext uri="{FF2B5EF4-FFF2-40B4-BE49-F238E27FC236}">
                <a16:creationId xmlns:a16="http://schemas.microsoft.com/office/drawing/2014/main" id="{FFB3177E-1103-4068-0AD8-58F308523386}"/>
              </a:ext>
            </a:extLst>
          </p:cNvPr>
          <p:cNvGrpSpPr/>
          <p:nvPr/>
        </p:nvGrpSpPr>
        <p:grpSpPr>
          <a:xfrm>
            <a:off x="1219618" y="3774163"/>
            <a:ext cx="453868" cy="449446"/>
            <a:chOff x="4786660" y="1492335"/>
            <a:chExt cx="377217" cy="373542"/>
          </a:xfrm>
        </p:grpSpPr>
        <p:sp>
          <p:nvSpPr>
            <p:cNvPr id="11" name="Google Shape;3816;p47">
              <a:extLst>
                <a:ext uri="{FF2B5EF4-FFF2-40B4-BE49-F238E27FC236}">
                  <a16:creationId xmlns:a16="http://schemas.microsoft.com/office/drawing/2014/main" id="{D0197356-C6B3-3F09-1C2D-5E2CC0270BD8}"/>
                </a:ext>
              </a:extLst>
            </p:cNvPr>
            <p:cNvSpPr/>
            <p:nvPr/>
          </p:nvSpPr>
          <p:spPr>
            <a:xfrm>
              <a:off x="4793159" y="1657869"/>
              <a:ext cx="362362" cy="173038"/>
            </a:xfrm>
            <a:custGeom>
              <a:avLst/>
              <a:gdLst/>
              <a:ahLst/>
              <a:cxnLst/>
              <a:rect l="l" t="t" r="r" b="b"/>
              <a:pathLst>
                <a:path w="9367" h="4473" extrusionOk="0">
                  <a:moveTo>
                    <a:pt x="3187" y="1"/>
                  </a:moveTo>
                  <a:cubicBezTo>
                    <a:pt x="2711" y="1"/>
                    <a:pt x="2264" y="241"/>
                    <a:pt x="2004" y="642"/>
                  </a:cubicBezTo>
                  <a:lnTo>
                    <a:pt x="94" y="3573"/>
                  </a:lnTo>
                  <a:cubicBezTo>
                    <a:pt x="32" y="3668"/>
                    <a:pt x="0" y="3777"/>
                    <a:pt x="0" y="3891"/>
                  </a:cubicBezTo>
                  <a:cubicBezTo>
                    <a:pt x="0" y="4211"/>
                    <a:pt x="260" y="4472"/>
                    <a:pt x="581" y="4472"/>
                  </a:cubicBezTo>
                  <a:lnTo>
                    <a:pt x="8785" y="4472"/>
                  </a:lnTo>
                  <a:cubicBezTo>
                    <a:pt x="9105" y="4472"/>
                    <a:pt x="9367" y="4213"/>
                    <a:pt x="9367" y="3891"/>
                  </a:cubicBezTo>
                  <a:cubicBezTo>
                    <a:pt x="9367" y="3779"/>
                    <a:pt x="9333" y="3668"/>
                    <a:pt x="9273" y="3573"/>
                  </a:cubicBezTo>
                  <a:lnTo>
                    <a:pt x="7363" y="642"/>
                  </a:lnTo>
                  <a:cubicBezTo>
                    <a:pt x="7102" y="241"/>
                    <a:pt x="6657" y="1"/>
                    <a:pt x="6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17;p47">
              <a:extLst>
                <a:ext uri="{FF2B5EF4-FFF2-40B4-BE49-F238E27FC236}">
                  <a16:creationId xmlns:a16="http://schemas.microsoft.com/office/drawing/2014/main" id="{5353C5DA-77DA-D616-57F8-7471F0DF05E5}"/>
                </a:ext>
              </a:extLst>
            </p:cNvPr>
            <p:cNvSpPr/>
            <p:nvPr/>
          </p:nvSpPr>
          <p:spPr>
            <a:xfrm>
              <a:off x="4930065" y="1782666"/>
              <a:ext cx="88318" cy="62786"/>
            </a:xfrm>
            <a:custGeom>
              <a:avLst/>
              <a:gdLst/>
              <a:ahLst/>
              <a:cxnLst/>
              <a:rect l="l" t="t" r="r" b="b"/>
              <a:pathLst>
                <a:path w="2283" h="1623" extrusionOk="0">
                  <a:moveTo>
                    <a:pt x="1" y="0"/>
                  </a:moveTo>
                  <a:lnTo>
                    <a:pt x="1" y="1245"/>
                  </a:lnTo>
                  <a:cubicBezTo>
                    <a:pt x="1" y="1454"/>
                    <a:pt x="170" y="1623"/>
                    <a:pt x="379" y="1623"/>
                  </a:cubicBezTo>
                  <a:lnTo>
                    <a:pt x="1905" y="1623"/>
                  </a:lnTo>
                  <a:cubicBezTo>
                    <a:pt x="2113" y="1623"/>
                    <a:pt x="2283" y="1454"/>
                    <a:pt x="2283" y="1245"/>
                  </a:cubicBezTo>
                  <a:lnTo>
                    <a:pt x="2283" y="0"/>
                  </a:ln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8;p47">
              <a:extLst>
                <a:ext uri="{FF2B5EF4-FFF2-40B4-BE49-F238E27FC236}">
                  <a16:creationId xmlns:a16="http://schemas.microsoft.com/office/drawing/2014/main" id="{2CF2E4A8-BBD2-195F-52B0-5D6BDDE98AED}"/>
                </a:ext>
              </a:extLst>
            </p:cNvPr>
            <p:cNvSpPr/>
            <p:nvPr/>
          </p:nvSpPr>
          <p:spPr>
            <a:xfrm>
              <a:off x="4916216" y="1497326"/>
              <a:ext cx="116751" cy="318958"/>
            </a:xfrm>
            <a:custGeom>
              <a:avLst/>
              <a:gdLst/>
              <a:ahLst/>
              <a:cxnLst/>
              <a:rect l="l" t="t" r="r" b="b"/>
              <a:pathLst>
                <a:path w="3018" h="8245" extrusionOk="0">
                  <a:moveTo>
                    <a:pt x="1509" y="1"/>
                  </a:moveTo>
                  <a:cubicBezTo>
                    <a:pt x="1287" y="1"/>
                    <a:pt x="1066" y="79"/>
                    <a:pt x="887" y="234"/>
                  </a:cubicBezTo>
                  <a:cubicBezTo>
                    <a:pt x="323" y="729"/>
                    <a:pt x="0" y="1442"/>
                    <a:pt x="0" y="2191"/>
                  </a:cubicBezTo>
                  <a:lnTo>
                    <a:pt x="0" y="7867"/>
                  </a:lnTo>
                  <a:cubicBezTo>
                    <a:pt x="0" y="8076"/>
                    <a:pt x="169" y="8244"/>
                    <a:pt x="378" y="8244"/>
                  </a:cubicBezTo>
                  <a:lnTo>
                    <a:pt x="2641" y="8244"/>
                  </a:lnTo>
                  <a:cubicBezTo>
                    <a:pt x="2849" y="8244"/>
                    <a:pt x="3018" y="8073"/>
                    <a:pt x="3018" y="7867"/>
                  </a:cubicBezTo>
                  <a:lnTo>
                    <a:pt x="3018" y="2191"/>
                  </a:lnTo>
                  <a:cubicBezTo>
                    <a:pt x="3018" y="1441"/>
                    <a:pt x="2695" y="728"/>
                    <a:pt x="2130" y="234"/>
                  </a:cubicBezTo>
                  <a:cubicBezTo>
                    <a:pt x="1952" y="79"/>
                    <a:pt x="1730" y="1"/>
                    <a:pt x="1509" y="1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19;p47">
              <a:extLst>
                <a:ext uri="{FF2B5EF4-FFF2-40B4-BE49-F238E27FC236}">
                  <a16:creationId xmlns:a16="http://schemas.microsoft.com/office/drawing/2014/main" id="{99C2973F-4ED6-7C44-21C9-337B7ECBDBCF}"/>
                </a:ext>
              </a:extLst>
            </p:cNvPr>
            <p:cNvSpPr/>
            <p:nvPr/>
          </p:nvSpPr>
          <p:spPr>
            <a:xfrm>
              <a:off x="4916216" y="1497364"/>
              <a:ext cx="72999" cy="318919"/>
            </a:xfrm>
            <a:custGeom>
              <a:avLst/>
              <a:gdLst/>
              <a:ahLst/>
              <a:cxnLst/>
              <a:rect l="l" t="t" r="r" b="b"/>
              <a:pathLst>
                <a:path w="1887" h="8244" extrusionOk="0">
                  <a:moveTo>
                    <a:pt x="1509" y="1"/>
                  </a:moveTo>
                  <a:cubicBezTo>
                    <a:pt x="1287" y="1"/>
                    <a:pt x="1066" y="78"/>
                    <a:pt x="887" y="233"/>
                  </a:cubicBezTo>
                  <a:cubicBezTo>
                    <a:pt x="323" y="727"/>
                    <a:pt x="0" y="1440"/>
                    <a:pt x="0" y="2190"/>
                  </a:cubicBezTo>
                  <a:lnTo>
                    <a:pt x="0" y="7866"/>
                  </a:lnTo>
                  <a:cubicBezTo>
                    <a:pt x="0" y="8075"/>
                    <a:pt x="169" y="8243"/>
                    <a:pt x="378" y="8243"/>
                  </a:cubicBezTo>
                  <a:lnTo>
                    <a:pt x="1132" y="8243"/>
                  </a:lnTo>
                  <a:cubicBezTo>
                    <a:pt x="923" y="8243"/>
                    <a:pt x="754" y="8075"/>
                    <a:pt x="754" y="7866"/>
                  </a:cubicBezTo>
                  <a:lnTo>
                    <a:pt x="754" y="2190"/>
                  </a:lnTo>
                  <a:cubicBezTo>
                    <a:pt x="754" y="1441"/>
                    <a:pt x="1077" y="728"/>
                    <a:pt x="1642" y="233"/>
                  </a:cubicBezTo>
                  <a:cubicBezTo>
                    <a:pt x="1718" y="169"/>
                    <a:pt x="1799" y="117"/>
                    <a:pt x="1887" y="79"/>
                  </a:cubicBezTo>
                  <a:cubicBezTo>
                    <a:pt x="1766" y="27"/>
                    <a:pt x="1638" y="1"/>
                    <a:pt x="1509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0;p47">
              <a:extLst>
                <a:ext uri="{FF2B5EF4-FFF2-40B4-BE49-F238E27FC236}">
                  <a16:creationId xmlns:a16="http://schemas.microsoft.com/office/drawing/2014/main" id="{8974EB5B-F01B-D101-ACEB-FA1E574A5433}"/>
                </a:ext>
              </a:extLst>
            </p:cNvPr>
            <p:cNvSpPr/>
            <p:nvPr/>
          </p:nvSpPr>
          <p:spPr>
            <a:xfrm>
              <a:off x="4835944" y="1772415"/>
              <a:ext cx="58453" cy="87622"/>
            </a:xfrm>
            <a:custGeom>
              <a:avLst/>
              <a:gdLst/>
              <a:ahLst/>
              <a:cxnLst/>
              <a:rect l="l" t="t" r="r" b="b"/>
              <a:pathLst>
                <a:path w="1511" h="2265" extrusionOk="0">
                  <a:moveTo>
                    <a:pt x="756" y="1"/>
                  </a:moveTo>
                  <a:cubicBezTo>
                    <a:pt x="740" y="1"/>
                    <a:pt x="724" y="1"/>
                    <a:pt x="709" y="2"/>
                  </a:cubicBezTo>
                  <a:cubicBezTo>
                    <a:pt x="318" y="26"/>
                    <a:pt x="1" y="379"/>
                    <a:pt x="1" y="769"/>
                  </a:cubicBezTo>
                  <a:lnTo>
                    <a:pt x="1" y="1888"/>
                  </a:lnTo>
                  <a:cubicBezTo>
                    <a:pt x="1" y="2096"/>
                    <a:pt x="170" y="2264"/>
                    <a:pt x="378" y="2264"/>
                  </a:cubicBezTo>
                  <a:lnTo>
                    <a:pt x="1132" y="2264"/>
                  </a:lnTo>
                  <a:cubicBezTo>
                    <a:pt x="1341" y="2264"/>
                    <a:pt x="1510" y="2096"/>
                    <a:pt x="1511" y="1888"/>
                  </a:cubicBezTo>
                  <a:lnTo>
                    <a:pt x="1511" y="756"/>
                  </a:lnTo>
                  <a:cubicBezTo>
                    <a:pt x="1511" y="339"/>
                    <a:pt x="1172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21;p47">
              <a:extLst>
                <a:ext uri="{FF2B5EF4-FFF2-40B4-BE49-F238E27FC236}">
                  <a16:creationId xmlns:a16="http://schemas.microsoft.com/office/drawing/2014/main" id="{08136954-F2E3-BE2C-9A06-3314EA67860E}"/>
                </a:ext>
              </a:extLst>
            </p:cNvPr>
            <p:cNvSpPr/>
            <p:nvPr/>
          </p:nvSpPr>
          <p:spPr>
            <a:xfrm>
              <a:off x="4835983" y="1772492"/>
              <a:ext cx="40116" cy="87583"/>
            </a:xfrm>
            <a:custGeom>
              <a:avLst/>
              <a:gdLst/>
              <a:ahLst/>
              <a:cxnLst/>
              <a:rect l="l" t="t" r="r" b="b"/>
              <a:pathLst>
                <a:path w="1037" h="2264" extrusionOk="0">
                  <a:moveTo>
                    <a:pt x="757" y="0"/>
                  </a:moveTo>
                  <a:cubicBezTo>
                    <a:pt x="733" y="0"/>
                    <a:pt x="710" y="1"/>
                    <a:pt x="686" y="4"/>
                  </a:cubicBezTo>
                  <a:cubicBezTo>
                    <a:pt x="295" y="39"/>
                    <a:pt x="1" y="375"/>
                    <a:pt x="1" y="767"/>
                  </a:cubicBezTo>
                  <a:lnTo>
                    <a:pt x="1" y="1887"/>
                  </a:lnTo>
                  <a:cubicBezTo>
                    <a:pt x="1" y="2095"/>
                    <a:pt x="170" y="2263"/>
                    <a:pt x="378" y="2263"/>
                  </a:cubicBezTo>
                  <a:lnTo>
                    <a:pt x="944" y="2263"/>
                  </a:lnTo>
                  <a:cubicBezTo>
                    <a:pt x="734" y="2262"/>
                    <a:pt x="565" y="2094"/>
                    <a:pt x="565" y="1886"/>
                  </a:cubicBezTo>
                  <a:lnTo>
                    <a:pt x="565" y="754"/>
                  </a:lnTo>
                  <a:cubicBezTo>
                    <a:pt x="565" y="437"/>
                    <a:pt x="761" y="167"/>
                    <a:pt x="1037" y="55"/>
                  </a:cubicBezTo>
                  <a:cubicBezTo>
                    <a:pt x="950" y="19"/>
                    <a:pt x="856" y="0"/>
                    <a:pt x="757" y="0"/>
                  </a:cubicBezTo>
                  <a:close/>
                </a:path>
              </a:pathLst>
            </a:custGeom>
            <a:solidFill>
              <a:srgbClr val="191919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22;p47">
              <a:extLst>
                <a:ext uri="{FF2B5EF4-FFF2-40B4-BE49-F238E27FC236}">
                  <a16:creationId xmlns:a16="http://schemas.microsoft.com/office/drawing/2014/main" id="{4A33BD7B-6E62-0E13-4706-F672E7E3F8CA}"/>
                </a:ext>
              </a:extLst>
            </p:cNvPr>
            <p:cNvSpPr/>
            <p:nvPr/>
          </p:nvSpPr>
          <p:spPr>
            <a:xfrm>
              <a:off x="5054863" y="1772415"/>
              <a:ext cx="58492" cy="87622"/>
            </a:xfrm>
            <a:custGeom>
              <a:avLst/>
              <a:gdLst/>
              <a:ahLst/>
              <a:cxnLst/>
              <a:rect l="l" t="t" r="r" b="b"/>
              <a:pathLst>
                <a:path w="1512" h="2265" extrusionOk="0">
                  <a:moveTo>
                    <a:pt x="756" y="1"/>
                  </a:moveTo>
                  <a:cubicBezTo>
                    <a:pt x="740" y="1"/>
                    <a:pt x="725" y="1"/>
                    <a:pt x="709" y="2"/>
                  </a:cubicBezTo>
                  <a:cubicBezTo>
                    <a:pt x="319" y="26"/>
                    <a:pt x="0" y="379"/>
                    <a:pt x="0" y="769"/>
                  </a:cubicBezTo>
                  <a:lnTo>
                    <a:pt x="0" y="1888"/>
                  </a:lnTo>
                  <a:cubicBezTo>
                    <a:pt x="0" y="2096"/>
                    <a:pt x="170" y="2264"/>
                    <a:pt x="378" y="2264"/>
                  </a:cubicBezTo>
                  <a:lnTo>
                    <a:pt x="1132" y="2264"/>
                  </a:lnTo>
                  <a:cubicBezTo>
                    <a:pt x="1340" y="2264"/>
                    <a:pt x="1510" y="2096"/>
                    <a:pt x="1511" y="1888"/>
                  </a:cubicBezTo>
                  <a:lnTo>
                    <a:pt x="1511" y="756"/>
                  </a:lnTo>
                  <a:cubicBezTo>
                    <a:pt x="1511" y="339"/>
                    <a:pt x="1173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3;p47">
              <a:extLst>
                <a:ext uri="{FF2B5EF4-FFF2-40B4-BE49-F238E27FC236}">
                  <a16:creationId xmlns:a16="http://schemas.microsoft.com/office/drawing/2014/main" id="{0D2F3421-F396-80BC-E720-25BC3D6A9D30}"/>
                </a:ext>
              </a:extLst>
            </p:cNvPr>
            <p:cNvSpPr/>
            <p:nvPr/>
          </p:nvSpPr>
          <p:spPr>
            <a:xfrm>
              <a:off x="5054940" y="1772492"/>
              <a:ext cx="40116" cy="87583"/>
            </a:xfrm>
            <a:custGeom>
              <a:avLst/>
              <a:gdLst/>
              <a:ahLst/>
              <a:cxnLst/>
              <a:rect l="l" t="t" r="r" b="b"/>
              <a:pathLst>
                <a:path w="1037" h="2264" extrusionOk="0">
                  <a:moveTo>
                    <a:pt x="756" y="0"/>
                  </a:moveTo>
                  <a:cubicBezTo>
                    <a:pt x="732" y="0"/>
                    <a:pt x="708" y="1"/>
                    <a:pt x="684" y="4"/>
                  </a:cubicBezTo>
                  <a:cubicBezTo>
                    <a:pt x="294" y="39"/>
                    <a:pt x="0" y="375"/>
                    <a:pt x="0" y="767"/>
                  </a:cubicBezTo>
                  <a:lnTo>
                    <a:pt x="0" y="1887"/>
                  </a:lnTo>
                  <a:cubicBezTo>
                    <a:pt x="0" y="2095"/>
                    <a:pt x="169" y="2263"/>
                    <a:pt x="377" y="2263"/>
                  </a:cubicBezTo>
                  <a:lnTo>
                    <a:pt x="942" y="2263"/>
                  </a:lnTo>
                  <a:cubicBezTo>
                    <a:pt x="734" y="2262"/>
                    <a:pt x="565" y="2094"/>
                    <a:pt x="565" y="1886"/>
                  </a:cubicBezTo>
                  <a:lnTo>
                    <a:pt x="565" y="754"/>
                  </a:lnTo>
                  <a:cubicBezTo>
                    <a:pt x="565" y="437"/>
                    <a:pt x="760" y="167"/>
                    <a:pt x="1036" y="55"/>
                  </a:cubicBezTo>
                  <a:cubicBezTo>
                    <a:pt x="949" y="19"/>
                    <a:pt x="855" y="0"/>
                    <a:pt x="756" y="0"/>
                  </a:cubicBezTo>
                  <a:close/>
                </a:path>
              </a:pathLst>
            </a:custGeom>
            <a:solidFill>
              <a:srgbClr val="191919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4;p47">
              <a:extLst>
                <a:ext uri="{FF2B5EF4-FFF2-40B4-BE49-F238E27FC236}">
                  <a16:creationId xmlns:a16="http://schemas.microsoft.com/office/drawing/2014/main" id="{69326F6B-8E77-3A55-1C4C-320FB453EBEF}"/>
                </a:ext>
              </a:extLst>
            </p:cNvPr>
            <p:cNvSpPr/>
            <p:nvPr/>
          </p:nvSpPr>
          <p:spPr>
            <a:xfrm>
              <a:off x="4937144" y="1573999"/>
              <a:ext cx="74391" cy="29207"/>
            </a:xfrm>
            <a:custGeom>
              <a:avLst/>
              <a:gdLst/>
              <a:ahLst/>
              <a:cxnLst/>
              <a:rect l="l" t="t" r="r" b="b"/>
              <a:pathLst>
                <a:path w="1923" h="755" extrusionOk="0">
                  <a:moveTo>
                    <a:pt x="396" y="1"/>
                  </a:moveTo>
                  <a:cubicBezTo>
                    <a:pt x="176" y="1"/>
                    <a:pt x="0" y="187"/>
                    <a:pt x="19" y="412"/>
                  </a:cubicBezTo>
                  <a:cubicBezTo>
                    <a:pt x="37" y="607"/>
                    <a:pt x="207" y="755"/>
                    <a:pt x="403" y="755"/>
                  </a:cubicBezTo>
                  <a:lnTo>
                    <a:pt x="1527" y="755"/>
                  </a:lnTo>
                  <a:cubicBezTo>
                    <a:pt x="1745" y="755"/>
                    <a:pt x="1923" y="566"/>
                    <a:pt x="1903" y="343"/>
                  </a:cubicBezTo>
                  <a:cubicBezTo>
                    <a:pt x="1886" y="148"/>
                    <a:pt x="1716" y="1"/>
                    <a:pt x="1520" y="1"/>
                  </a:cubicBez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5;p47">
              <a:extLst>
                <a:ext uri="{FF2B5EF4-FFF2-40B4-BE49-F238E27FC236}">
                  <a16:creationId xmlns:a16="http://schemas.microsoft.com/office/drawing/2014/main" id="{D8481BD2-6489-6DD9-94FF-73D04A7A6289}"/>
                </a:ext>
              </a:extLst>
            </p:cNvPr>
            <p:cNvSpPr/>
            <p:nvPr/>
          </p:nvSpPr>
          <p:spPr>
            <a:xfrm>
              <a:off x="4960007" y="1727347"/>
              <a:ext cx="29207" cy="132728"/>
            </a:xfrm>
            <a:custGeom>
              <a:avLst/>
              <a:gdLst/>
              <a:ahLst/>
              <a:cxnLst/>
              <a:rect l="l" t="t" r="r" b="b"/>
              <a:pathLst>
                <a:path w="755" h="3431" extrusionOk="0">
                  <a:moveTo>
                    <a:pt x="376" y="0"/>
                  </a:moveTo>
                  <a:cubicBezTo>
                    <a:pt x="365" y="0"/>
                    <a:pt x="354" y="1"/>
                    <a:pt x="343" y="1"/>
                  </a:cubicBezTo>
                  <a:cubicBezTo>
                    <a:pt x="148" y="19"/>
                    <a:pt x="0" y="189"/>
                    <a:pt x="0" y="387"/>
                  </a:cubicBezTo>
                  <a:lnTo>
                    <a:pt x="0" y="3045"/>
                  </a:lnTo>
                  <a:cubicBezTo>
                    <a:pt x="0" y="3243"/>
                    <a:pt x="148" y="3413"/>
                    <a:pt x="343" y="3429"/>
                  </a:cubicBezTo>
                  <a:cubicBezTo>
                    <a:pt x="355" y="3430"/>
                    <a:pt x="366" y="3431"/>
                    <a:pt x="378" y="3431"/>
                  </a:cubicBezTo>
                  <a:cubicBezTo>
                    <a:pt x="586" y="3431"/>
                    <a:pt x="755" y="3263"/>
                    <a:pt x="755" y="3054"/>
                  </a:cubicBezTo>
                  <a:lnTo>
                    <a:pt x="755" y="378"/>
                  </a:lnTo>
                  <a:cubicBezTo>
                    <a:pt x="755" y="169"/>
                    <a:pt x="585" y="0"/>
                    <a:pt x="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6;p47">
              <a:extLst>
                <a:ext uri="{FF2B5EF4-FFF2-40B4-BE49-F238E27FC236}">
                  <a16:creationId xmlns:a16="http://schemas.microsoft.com/office/drawing/2014/main" id="{A09123DE-3F60-9DD7-56DC-AD08D7645C49}"/>
                </a:ext>
              </a:extLst>
            </p:cNvPr>
            <p:cNvSpPr/>
            <p:nvPr/>
          </p:nvSpPr>
          <p:spPr>
            <a:xfrm>
              <a:off x="4786660" y="1492335"/>
              <a:ext cx="377217" cy="373542"/>
            </a:xfrm>
            <a:custGeom>
              <a:avLst/>
              <a:gdLst/>
              <a:ahLst/>
              <a:cxnLst/>
              <a:rect l="l" t="t" r="r" b="b"/>
              <a:pathLst>
                <a:path w="9751" h="9656" extrusionOk="0">
                  <a:moveTo>
                    <a:pt x="3199" y="4427"/>
                  </a:moveTo>
                  <a:lnTo>
                    <a:pt x="3199" y="7996"/>
                  </a:lnTo>
                  <a:cubicBezTo>
                    <a:pt x="3201" y="8229"/>
                    <a:pt x="3355" y="8427"/>
                    <a:pt x="3576" y="8492"/>
                  </a:cubicBezTo>
                  <a:lnTo>
                    <a:pt x="3576" y="8616"/>
                  </a:lnTo>
                  <a:lnTo>
                    <a:pt x="2915" y="8616"/>
                  </a:lnTo>
                  <a:lnTo>
                    <a:pt x="2915" y="8002"/>
                  </a:lnTo>
                  <a:cubicBezTo>
                    <a:pt x="2915" y="7510"/>
                    <a:pt x="2515" y="7108"/>
                    <a:pt x="2020" y="7108"/>
                  </a:cubicBezTo>
                  <a:cubicBezTo>
                    <a:pt x="1525" y="7108"/>
                    <a:pt x="1124" y="7510"/>
                    <a:pt x="1124" y="8003"/>
                  </a:cubicBezTo>
                  <a:lnTo>
                    <a:pt x="1124" y="8617"/>
                  </a:lnTo>
                  <a:lnTo>
                    <a:pt x="746" y="8617"/>
                  </a:lnTo>
                  <a:cubicBezTo>
                    <a:pt x="746" y="8617"/>
                    <a:pt x="305" y="8411"/>
                    <a:pt x="305" y="8169"/>
                  </a:cubicBezTo>
                  <a:cubicBezTo>
                    <a:pt x="305" y="8082"/>
                    <a:pt x="331" y="8000"/>
                    <a:pt x="377" y="7928"/>
                  </a:cubicBezTo>
                  <a:lnTo>
                    <a:pt x="2288" y="4995"/>
                  </a:lnTo>
                  <a:cubicBezTo>
                    <a:pt x="2495" y="4677"/>
                    <a:pt x="2830" y="4472"/>
                    <a:pt x="3199" y="4427"/>
                  </a:cubicBezTo>
                  <a:close/>
                  <a:moveTo>
                    <a:pt x="6500" y="4430"/>
                  </a:moveTo>
                  <a:cubicBezTo>
                    <a:pt x="6873" y="4475"/>
                    <a:pt x="7209" y="4681"/>
                    <a:pt x="7415" y="4998"/>
                  </a:cubicBezTo>
                  <a:lnTo>
                    <a:pt x="9326" y="7931"/>
                  </a:lnTo>
                  <a:cubicBezTo>
                    <a:pt x="9372" y="8002"/>
                    <a:pt x="9397" y="8085"/>
                    <a:pt x="9397" y="8171"/>
                  </a:cubicBezTo>
                  <a:cubicBezTo>
                    <a:pt x="9397" y="8413"/>
                    <a:pt x="9199" y="8612"/>
                    <a:pt x="8957" y="8612"/>
                  </a:cubicBezTo>
                  <a:lnTo>
                    <a:pt x="8957" y="8617"/>
                  </a:lnTo>
                  <a:lnTo>
                    <a:pt x="8575" y="8617"/>
                  </a:lnTo>
                  <a:lnTo>
                    <a:pt x="8575" y="8020"/>
                  </a:lnTo>
                  <a:cubicBezTo>
                    <a:pt x="8575" y="7542"/>
                    <a:pt x="8206" y="7136"/>
                    <a:pt x="7729" y="7110"/>
                  </a:cubicBezTo>
                  <a:cubicBezTo>
                    <a:pt x="7712" y="7110"/>
                    <a:pt x="7696" y="7109"/>
                    <a:pt x="7680" y="7109"/>
                  </a:cubicBezTo>
                  <a:cubicBezTo>
                    <a:pt x="7185" y="7109"/>
                    <a:pt x="6783" y="7511"/>
                    <a:pt x="6783" y="8005"/>
                  </a:cubicBezTo>
                  <a:lnTo>
                    <a:pt x="6783" y="8618"/>
                  </a:lnTo>
                  <a:lnTo>
                    <a:pt x="6123" y="8618"/>
                  </a:lnTo>
                  <a:lnTo>
                    <a:pt x="6123" y="8495"/>
                  </a:lnTo>
                  <a:cubicBezTo>
                    <a:pt x="6347" y="8429"/>
                    <a:pt x="6503" y="8232"/>
                    <a:pt x="6500" y="7999"/>
                  </a:cubicBezTo>
                  <a:lnTo>
                    <a:pt x="6500" y="4430"/>
                  </a:lnTo>
                  <a:close/>
                  <a:moveTo>
                    <a:pt x="4330" y="8523"/>
                  </a:moveTo>
                  <a:lnTo>
                    <a:pt x="4330" y="8996"/>
                  </a:lnTo>
                  <a:lnTo>
                    <a:pt x="4076" y="8996"/>
                  </a:lnTo>
                  <a:cubicBezTo>
                    <a:pt x="3945" y="8996"/>
                    <a:pt x="3840" y="8888"/>
                    <a:pt x="3840" y="8760"/>
                  </a:cubicBezTo>
                  <a:lnTo>
                    <a:pt x="3840" y="8523"/>
                  </a:lnTo>
                  <a:close/>
                  <a:moveTo>
                    <a:pt x="5859" y="8523"/>
                  </a:moveTo>
                  <a:lnTo>
                    <a:pt x="5859" y="8760"/>
                  </a:lnTo>
                  <a:cubicBezTo>
                    <a:pt x="5858" y="8888"/>
                    <a:pt x="5753" y="8996"/>
                    <a:pt x="5623" y="8996"/>
                  </a:cubicBezTo>
                  <a:lnTo>
                    <a:pt x="5369" y="8996"/>
                  </a:lnTo>
                  <a:lnTo>
                    <a:pt x="5369" y="8523"/>
                  </a:lnTo>
                  <a:close/>
                  <a:moveTo>
                    <a:pt x="2020" y="7392"/>
                  </a:moveTo>
                  <a:cubicBezTo>
                    <a:pt x="2358" y="7392"/>
                    <a:pt x="2633" y="7667"/>
                    <a:pt x="2633" y="8005"/>
                  </a:cubicBezTo>
                  <a:lnTo>
                    <a:pt x="2633" y="9136"/>
                  </a:lnTo>
                  <a:cubicBezTo>
                    <a:pt x="2633" y="9267"/>
                    <a:pt x="2527" y="9373"/>
                    <a:pt x="2397" y="9373"/>
                  </a:cubicBezTo>
                  <a:lnTo>
                    <a:pt x="1643" y="9373"/>
                  </a:lnTo>
                  <a:cubicBezTo>
                    <a:pt x="1512" y="9373"/>
                    <a:pt x="1407" y="9267"/>
                    <a:pt x="1407" y="9136"/>
                  </a:cubicBezTo>
                  <a:lnTo>
                    <a:pt x="1407" y="8016"/>
                  </a:lnTo>
                  <a:cubicBezTo>
                    <a:pt x="1407" y="7699"/>
                    <a:pt x="1664" y="7413"/>
                    <a:pt x="1981" y="7393"/>
                  </a:cubicBezTo>
                  <a:cubicBezTo>
                    <a:pt x="1994" y="7392"/>
                    <a:pt x="2007" y="7392"/>
                    <a:pt x="2020" y="7392"/>
                  </a:cubicBezTo>
                  <a:close/>
                  <a:moveTo>
                    <a:pt x="7677" y="7393"/>
                  </a:moveTo>
                  <a:cubicBezTo>
                    <a:pt x="8016" y="7393"/>
                    <a:pt x="8291" y="7669"/>
                    <a:pt x="8291" y="8006"/>
                  </a:cubicBezTo>
                  <a:lnTo>
                    <a:pt x="8291" y="8761"/>
                  </a:lnTo>
                  <a:lnTo>
                    <a:pt x="8291" y="9138"/>
                  </a:lnTo>
                  <a:cubicBezTo>
                    <a:pt x="8291" y="9267"/>
                    <a:pt x="8186" y="9373"/>
                    <a:pt x="8055" y="9373"/>
                  </a:cubicBezTo>
                  <a:lnTo>
                    <a:pt x="7300" y="9373"/>
                  </a:lnTo>
                  <a:cubicBezTo>
                    <a:pt x="7170" y="9373"/>
                    <a:pt x="7064" y="9267"/>
                    <a:pt x="7064" y="9136"/>
                  </a:cubicBezTo>
                  <a:lnTo>
                    <a:pt x="7064" y="8760"/>
                  </a:lnTo>
                  <a:lnTo>
                    <a:pt x="7064" y="8017"/>
                  </a:lnTo>
                  <a:cubicBezTo>
                    <a:pt x="7064" y="7700"/>
                    <a:pt x="7321" y="7414"/>
                    <a:pt x="7638" y="7394"/>
                  </a:cubicBezTo>
                  <a:cubicBezTo>
                    <a:pt x="7651" y="7393"/>
                    <a:pt x="7664" y="7393"/>
                    <a:pt x="7677" y="7393"/>
                  </a:cubicBezTo>
                  <a:close/>
                  <a:moveTo>
                    <a:pt x="4851" y="1"/>
                  </a:moveTo>
                  <a:cubicBezTo>
                    <a:pt x="4596" y="1"/>
                    <a:pt x="4340" y="89"/>
                    <a:pt x="4136" y="267"/>
                  </a:cubicBezTo>
                  <a:cubicBezTo>
                    <a:pt x="3542" y="788"/>
                    <a:pt x="3200" y="1540"/>
                    <a:pt x="3200" y="2330"/>
                  </a:cubicBezTo>
                  <a:lnTo>
                    <a:pt x="3200" y="4151"/>
                  </a:lnTo>
                  <a:cubicBezTo>
                    <a:pt x="2732" y="4197"/>
                    <a:pt x="2310" y="4452"/>
                    <a:pt x="2050" y="4850"/>
                  </a:cubicBezTo>
                  <a:lnTo>
                    <a:pt x="137" y="7783"/>
                  </a:lnTo>
                  <a:cubicBezTo>
                    <a:pt x="40" y="7932"/>
                    <a:pt x="0" y="8113"/>
                    <a:pt x="30" y="8294"/>
                  </a:cubicBezTo>
                  <a:cubicBezTo>
                    <a:pt x="86" y="8646"/>
                    <a:pt x="399" y="8901"/>
                    <a:pt x="755" y="8901"/>
                  </a:cubicBezTo>
                  <a:lnTo>
                    <a:pt x="1123" y="8901"/>
                  </a:lnTo>
                  <a:lnTo>
                    <a:pt x="1123" y="9136"/>
                  </a:lnTo>
                  <a:cubicBezTo>
                    <a:pt x="1123" y="9423"/>
                    <a:pt x="1355" y="9655"/>
                    <a:pt x="1641" y="9655"/>
                  </a:cubicBezTo>
                  <a:lnTo>
                    <a:pt x="2395" y="9655"/>
                  </a:lnTo>
                  <a:cubicBezTo>
                    <a:pt x="2681" y="9655"/>
                    <a:pt x="2913" y="9423"/>
                    <a:pt x="2913" y="9136"/>
                  </a:cubicBezTo>
                  <a:lnTo>
                    <a:pt x="2913" y="8901"/>
                  </a:lnTo>
                  <a:lnTo>
                    <a:pt x="3583" y="8901"/>
                  </a:lnTo>
                  <a:cubicBezTo>
                    <a:pt x="3646" y="9118"/>
                    <a:pt x="3846" y="9278"/>
                    <a:pt x="4082" y="9278"/>
                  </a:cubicBezTo>
                  <a:lnTo>
                    <a:pt x="4347" y="9278"/>
                  </a:lnTo>
                  <a:cubicBezTo>
                    <a:pt x="4409" y="9495"/>
                    <a:pt x="4610" y="9655"/>
                    <a:pt x="4846" y="9655"/>
                  </a:cubicBezTo>
                  <a:cubicBezTo>
                    <a:pt x="5084" y="9655"/>
                    <a:pt x="5282" y="9495"/>
                    <a:pt x="5344" y="9278"/>
                  </a:cubicBezTo>
                  <a:lnTo>
                    <a:pt x="5609" y="9278"/>
                  </a:lnTo>
                  <a:cubicBezTo>
                    <a:pt x="5846" y="9278"/>
                    <a:pt x="6046" y="9118"/>
                    <a:pt x="6108" y="8901"/>
                  </a:cubicBezTo>
                  <a:lnTo>
                    <a:pt x="6778" y="8901"/>
                  </a:lnTo>
                  <a:lnTo>
                    <a:pt x="6778" y="9136"/>
                  </a:lnTo>
                  <a:cubicBezTo>
                    <a:pt x="6778" y="9423"/>
                    <a:pt x="7010" y="9655"/>
                    <a:pt x="7296" y="9655"/>
                  </a:cubicBezTo>
                  <a:lnTo>
                    <a:pt x="8050" y="9655"/>
                  </a:lnTo>
                  <a:cubicBezTo>
                    <a:pt x="8336" y="9655"/>
                    <a:pt x="8569" y="9423"/>
                    <a:pt x="8569" y="9136"/>
                  </a:cubicBezTo>
                  <a:lnTo>
                    <a:pt x="8569" y="8901"/>
                  </a:lnTo>
                  <a:lnTo>
                    <a:pt x="9079" y="8901"/>
                  </a:lnTo>
                  <a:cubicBezTo>
                    <a:pt x="9194" y="8901"/>
                    <a:pt x="9306" y="8860"/>
                    <a:pt x="9389" y="8782"/>
                  </a:cubicBezTo>
                  <a:cubicBezTo>
                    <a:pt x="9717" y="8484"/>
                    <a:pt x="9750" y="8075"/>
                    <a:pt x="9559" y="7783"/>
                  </a:cubicBezTo>
                  <a:lnTo>
                    <a:pt x="7649" y="4849"/>
                  </a:lnTo>
                  <a:cubicBezTo>
                    <a:pt x="7389" y="4451"/>
                    <a:pt x="6967" y="4196"/>
                    <a:pt x="6498" y="4150"/>
                  </a:cubicBezTo>
                  <a:lnTo>
                    <a:pt x="6498" y="3364"/>
                  </a:lnTo>
                  <a:cubicBezTo>
                    <a:pt x="6498" y="3336"/>
                    <a:pt x="6487" y="3310"/>
                    <a:pt x="6466" y="3293"/>
                  </a:cubicBezTo>
                  <a:cubicBezTo>
                    <a:pt x="6429" y="3264"/>
                    <a:pt x="6392" y="3251"/>
                    <a:pt x="6357" y="3251"/>
                  </a:cubicBezTo>
                  <a:cubicBezTo>
                    <a:pt x="6279" y="3251"/>
                    <a:pt x="6216" y="3315"/>
                    <a:pt x="6216" y="3393"/>
                  </a:cubicBezTo>
                  <a:lnTo>
                    <a:pt x="6216" y="8092"/>
                  </a:lnTo>
                  <a:cubicBezTo>
                    <a:pt x="6216" y="8174"/>
                    <a:pt x="6150" y="8239"/>
                    <a:pt x="6068" y="8239"/>
                  </a:cubicBezTo>
                  <a:lnTo>
                    <a:pt x="5369" y="8239"/>
                  </a:lnTo>
                  <a:lnTo>
                    <a:pt x="5369" y="6470"/>
                  </a:lnTo>
                  <a:cubicBezTo>
                    <a:pt x="5369" y="6197"/>
                    <a:pt x="5161" y="5963"/>
                    <a:pt x="4890" y="5942"/>
                  </a:cubicBezTo>
                  <a:cubicBezTo>
                    <a:pt x="4876" y="5942"/>
                    <a:pt x="4863" y="5941"/>
                    <a:pt x="4851" y="5941"/>
                  </a:cubicBezTo>
                  <a:cubicBezTo>
                    <a:pt x="4564" y="5941"/>
                    <a:pt x="4330" y="6173"/>
                    <a:pt x="4330" y="6459"/>
                  </a:cubicBezTo>
                  <a:lnTo>
                    <a:pt x="4330" y="7070"/>
                  </a:lnTo>
                  <a:cubicBezTo>
                    <a:pt x="4330" y="7142"/>
                    <a:pt x="4382" y="7208"/>
                    <a:pt x="4454" y="7216"/>
                  </a:cubicBezTo>
                  <a:cubicBezTo>
                    <a:pt x="4460" y="7217"/>
                    <a:pt x="4466" y="7217"/>
                    <a:pt x="4472" y="7217"/>
                  </a:cubicBezTo>
                  <a:cubicBezTo>
                    <a:pt x="4550" y="7217"/>
                    <a:pt x="4614" y="7154"/>
                    <a:pt x="4614" y="7077"/>
                  </a:cubicBezTo>
                  <a:lnTo>
                    <a:pt x="4614" y="6459"/>
                  </a:lnTo>
                  <a:cubicBezTo>
                    <a:pt x="4614" y="6343"/>
                    <a:pt x="4695" y="6239"/>
                    <a:pt x="4810" y="6221"/>
                  </a:cubicBezTo>
                  <a:cubicBezTo>
                    <a:pt x="4824" y="6219"/>
                    <a:pt x="4837" y="6218"/>
                    <a:pt x="4850" y="6218"/>
                  </a:cubicBezTo>
                  <a:cubicBezTo>
                    <a:pt x="4980" y="6218"/>
                    <a:pt x="5086" y="6324"/>
                    <a:pt x="5086" y="6453"/>
                  </a:cubicBezTo>
                  <a:lnTo>
                    <a:pt x="5086" y="9122"/>
                  </a:lnTo>
                  <a:cubicBezTo>
                    <a:pt x="5086" y="9242"/>
                    <a:pt x="4999" y="9347"/>
                    <a:pt x="4880" y="9362"/>
                  </a:cubicBezTo>
                  <a:cubicBezTo>
                    <a:pt x="4870" y="9363"/>
                    <a:pt x="4860" y="9364"/>
                    <a:pt x="4850" y="9364"/>
                  </a:cubicBezTo>
                  <a:cubicBezTo>
                    <a:pt x="4727" y="9364"/>
                    <a:pt x="4627" y="9271"/>
                    <a:pt x="4615" y="9151"/>
                  </a:cubicBezTo>
                  <a:cubicBezTo>
                    <a:pt x="4616" y="9144"/>
                    <a:pt x="4617" y="9136"/>
                    <a:pt x="4617" y="9129"/>
                  </a:cubicBezTo>
                  <a:cubicBezTo>
                    <a:pt x="4617" y="9118"/>
                    <a:pt x="4616" y="9109"/>
                    <a:pt x="4615" y="9099"/>
                  </a:cubicBezTo>
                  <a:lnTo>
                    <a:pt x="4615" y="7617"/>
                  </a:lnTo>
                  <a:cubicBezTo>
                    <a:pt x="4615" y="7545"/>
                    <a:pt x="4563" y="7480"/>
                    <a:pt x="4491" y="7471"/>
                  </a:cubicBezTo>
                  <a:cubicBezTo>
                    <a:pt x="4485" y="7471"/>
                    <a:pt x="4479" y="7470"/>
                    <a:pt x="4473" y="7470"/>
                  </a:cubicBezTo>
                  <a:cubicBezTo>
                    <a:pt x="4395" y="7470"/>
                    <a:pt x="4331" y="7533"/>
                    <a:pt x="4331" y="7611"/>
                  </a:cubicBezTo>
                  <a:lnTo>
                    <a:pt x="4331" y="8239"/>
                  </a:lnTo>
                  <a:lnTo>
                    <a:pt x="3718" y="8239"/>
                  </a:lnTo>
                  <a:cubicBezTo>
                    <a:pt x="3588" y="8239"/>
                    <a:pt x="3482" y="8134"/>
                    <a:pt x="3482" y="8004"/>
                  </a:cubicBezTo>
                  <a:lnTo>
                    <a:pt x="3482" y="2329"/>
                  </a:lnTo>
                  <a:cubicBezTo>
                    <a:pt x="3482" y="1619"/>
                    <a:pt x="3788" y="946"/>
                    <a:pt x="4322" y="478"/>
                  </a:cubicBezTo>
                  <a:cubicBezTo>
                    <a:pt x="4472" y="346"/>
                    <a:pt x="4661" y="280"/>
                    <a:pt x="4850" y="280"/>
                  </a:cubicBezTo>
                  <a:cubicBezTo>
                    <a:pt x="5039" y="280"/>
                    <a:pt x="5227" y="346"/>
                    <a:pt x="5377" y="478"/>
                  </a:cubicBezTo>
                  <a:cubicBezTo>
                    <a:pt x="5912" y="946"/>
                    <a:pt x="6218" y="1619"/>
                    <a:pt x="6218" y="2329"/>
                  </a:cubicBezTo>
                  <a:lnTo>
                    <a:pt x="6218" y="2851"/>
                  </a:lnTo>
                  <a:cubicBezTo>
                    <a:pt x="6218" y="2924"/>
                    <a:pt x="6268" y="2988"/>
                    <a:pt x="6341" y="2998"/>
                  </a:cubicBezTo>
                  <a:cubicBezTo>
                    <a:pt x="6347" y="2999"/>
                    <a:pt x="6353" y="2999"/>
                    <a:pt x="6359" y="2999"/>
                  </a:cubicBezTo>
                  <a:cubicBezTo>
                    <a:pt x="6437" y="2999"/>
                    <a:pt x="6502" y="2935"/>
                    <a:pt x="6502" y="2857"/>
                  </a:cubicBezTo>
                  <a:lnTo>
                    <a:pt x="6502" y="2330"/>
                  </a:lnTo>
                  <a:cubicBezTo>
                    <a:pt x="6502" y="1540"/>
                    <a:pt x="6160" y="787"/>
                    <a:pt x="5565" y="267"/>
                  </a:cubicBezTo>
                  <a:cubicBezTo>
                    <a:pt x="5361" y="89"/>
                    <a:pt x="5106" y="1"/>
                    <a:pt x="48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7;p47">
              <a:extLst>
                <a:ext uri="{FF2B5EF4-FFF2-40B4-BE49-F238E27FC236}">
                  <a16:creationId xmlns:a16="http://schemas.microsoft.com/office/drawing/2014/main" id="{A35B4AE9-6E6D-BC04-AC79-D775A42B7193}"/>
                </a:ext>
              </a:extLst>
            </p:cNvPr>
            <p:cNvSpPr/>
            <p:nvPr/>
          </p:nvSpPr>
          <p:spPr>
            <a:xfrm>
              <a:off x="4931496" y="1568119"/>
              <a:ext cx="85610" cy="40194"/>
            </a:xfrm>
            <a:custGeom>
              <a:avLst/>
              <a:gdLst/>
              <a:ahLst/>
              <a:cxnLst/>
              <a:rect l="l" t="t" r="r" b="b"/>
              <a:pathLst>
                <a:path w="2213" h="1039" extrusionOk="0">
                  <a:moveTo>
                    <a:pt x="1672" y="282"/>
                  </a:moveTo>
                  <a:cubicBezTo>
                    <a:pt x="1814" y="282"/>
                    <a:pt x="1929" y="411"/>
                    <a:pt x="1904" y="559"/>
                  </a:cubicBezTo>
                  <a:cubicBezTo>
                    <a:pt x="1887" y="673"/>
                    <a:pt x="1783" y="755"/>
                    <a:pt x="1667" y="755"/>
                  </a:cubicBezTo>
                  <a:lnTo>
                    <a:pt x="547" y="755"/>
                  </a:lnTo>
                  <a:cubicBezTo>
                    <a:pt x="431" y="755"/>
                    <a:pt x="327" y="673"/>
                    <a:pt x="308" y="559"/>
                  </a:cubicBezTo>
                  <a:cubicBezTo>
                    <a:pt x="285" y="411"/>
                    <a:pt x="397" y="282"/>
                    <a:pt x="540" y="282"/>
                  </a:cubicBezTo>
                  <a:close/>
                  <a:moveTo>
                    <a:pt x="542" y="1"/>
                  </a:moveTo>
                  <a:cubicBezTo>
                    <a:pt x="242" y="1"/>
                    <a:pt x="1" y="255"/>
                    <a:pt x="24" y="560"/>
                  </a:cubicBezTo>
                  <a:cubicBezTo>
                    <a:pt x="45" y="831"/>
                    <a:pt x="279" y="1039"/>
                    <a:pt x="552" y="1039"/>
                  </a:cubicBezTo>
                  <a:lnTo>
                    <a:pt x="1662" y="1039"/>
                  </a:lnTo>
                  <a:cubicBezTo>
                    <a:pt x="1936" y="1039"/>
                    <a:pt x="2170" y="831"/>
                    <a:pt x="2190" y="560"/>
                  </a:cubicBezTo>
                  <a:cubicBezTo>
                    <a:pt x="2212" y="256"/>
                    <a:pt x="1973" y="1"/>
                    <a:pt x="1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479;p43">
            <a:extLst>
              <a:ext uri="{FF2B5EF4-FFF2-40B4-BE49-F238E27FC236}">
                <a16:creationId xmlns:a16="http://schemas.microsoft.com/office/drawing/2014/main" id="{C85FDB78-D1B5-83EF-36EB-6433A9DB98BB}"/>
              </a:ext>
            </a:extLst>
          </p:cNvPr>
          <p:cNvGrpSpPr/>
          <p:nvPr/>
        </p:nvGrpSpPr>
        <p:grpSpPr>
          <a:xfrm>
            <a:off x="1247678" y="3050005"/>
            <a:ext cx="373581" cy="374355"/>
            <a:chOff x="2352754" y="2093655"/>
            <a:chExt cx="373581" cy="374355"/>
          </a:xfrm>
        </p:grpSpPr>
        <p:sp>
          <p:nvSpPr>
            <p:cNvPr id="24" name="Google Shape;3480;p43">
              <a:extLst>
                <a:ext uri="{FF2B5EF4-FFF2-40B4-BE49-F238E27FC236}">
                  <a16:creationId xmlns:a16="http://schemas.microsoft.com/office/drawing/2014/main" id="{4C665AE9-784C-E23E-36DC-724763C604B2}"/>
                </a:ext>
              </a:extLst>
            </p:cNvPr>
            <p:cNvSpPr/>
            <p:nvPr/>
          </p:nvSpPr>
          <p:spPr>
            <a:xfrm>
              <a:off x="2357861" y="2099496"/>
              <a:ext cx="43791" cy="151800"/>
            </a:xfrm>
            <a:custGeom>
              <a:avLst/>
              <a:gdLst/>
              <a:ahLst/>
              <a:cxnLst/>
              <a:rect l="l" t="t" r="r" b="b"/>
              <a:pathLst>
                <a:path w="1132" h="3924" extrusionOk="0">
                  <a:moveTo>
                    <a:pt x="164" y="1"/>
                  </a:moveTo>
                  <a:cubicBezTo>
                    <a:pt x="73" y="1"/>
                    <a:pt x="0" y="74"/>
                    <a:pt x="0" y="164"/>
                  </a:cubicBezTo>
                  <a:lnTo>
                    <a:pt x="0" y="3760"/>
                  </a:lnTo>
                  <a:cubicBezTo>
                    <a:pt x="0" y="3852"/>
                    <a:pt x="74" y="3923"/>
                    <a:pt x="164" y="3923"/>
                  </a:cubicBezTo>
                  <a:lnTo>
                    <a:pt x="968" y="3923"/>
                  </a:lnTo>
                  <a:cubicBezTo>
                    <a:pt x="1060" y="3923"/>
                    <a:pt x="1131" y="3852"/>
                    <a:pt x="1131" y="3760"/>
                  </a:cubicBezTo>
                  <a:lnTo>
                    <a:pt x="1131" y="164"/>
                  </a:lnTo>
                  <a:cubicBezTo>
                    <a:pt x="1131" y="72"/>
                    <a:pt x="1058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81;p43">
              <a:extLst>
                <a:ext uri="{FF2B5EF4-FFF2-40B4-BE49-F238E27FC236}">
                  <a16:creationId xmlns:a16="http://schemas.microsoft.com/office/drawing/2014/main" id="{50E468AE-4DFE-09A6-43B3-237F338887EB}"/>
                </a:ext>
              </a:extLst>
            </p:cNvPr>
            <p:cNvSpPr/>
            <p:nvPr/>
          </p:nvSpPr>
          <p:spPr>
            <a:xfrm>
              <a:off x="2357861" y="2099496"/>
              <a:ext cx="28240" cy="151800"/>
            </a:xfrm>
            <a:custGeom>
              <a:avLst/>
              <a:gdLst/>
              <a:ahLst/>
              <a:cxnLst/>
              <a:rect l="l" t="t" r="r" b="b"/>
              <a:pathLst>
                <a:path w="730" h="3924" extrusionOk="0">
                  <a:moveTo>
                    <a:pt x="164" y="1"/>
                  </a:moveTo>
                  <a:cubicBezTo>
                    <a:pt x="74" y="1"/>
                    <a:pt x="0" y="72"/>
                    <a:pt x="0" y="164"/>
                  </a:cubicBezTo>
                  <a:lnTo>
                    <a:pt x="0" y="3760"/>
                  </a:lnTo>
                  <a:cubicBezTo>
                    <a:pt x="0" y="3849"/>
                    <a:pt x="73" y="3923"/>
                    <a:pt x="164" y="3923"/>
                  </a:cubicBezTo>
                  <a:lnTo>
                    <a:pt x="729" y="3923"/>
                  </a:lnTo>
                  <a:cubicBezTo>
                    <a:pt x="639" y="3923"/>
                    <a:pt x="566" y="3852"/>
                    <a:pt x="566" y="3762"/>
                  </a:cubicBezTo>
                  <a:lnTo>
                    <a:pt x="566" y="164"/>
                  </a:lnTo>
                  <a:cubicBezTo>
                    <a:pt x="566" y="74"/>
                    <a:pt x="639" y="1"/>
                    <a:pt x="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2;p43">
              <a:extLst>
                <a:ext uri="{FF2B5EF4-FFF2-40B4-BE49-F238E27FC236}">
                  <a16:creationId xmlns:a16="http://schemas.microsoft.com/office/drawing/2014/main" id="{2F9A5244-2440-1322-FF43-E5F6662BF763}"/>
                </a:ext>
              </a:extLst>
            </p:cNvPr>
            <p:cNvSpPr/>
            <p:nvPr/>
          </p:nvSpPr>
          <p:spPr>
            <a:xfrm>
              <a:off x="2357861" y="2309633"/>
              <a:ext cx="43791" cy="152535"/>
            </a:xfrm>
            <a:custGeom>
              <a:avLst/>
              <a:gdLst/>
              <a:ahLst/>
              <a:cxnLst/>
              <a:rect l="l" t="t" r="r" b="b"/>
              <a:pathLst>
                <a:path w="1132" h="3943" extrusionOk="0">
                  <a:moveTo>
                    <a:pt x="164" y="0"/>
                  </a:moveTo>
                  <a:cubicBezTo>
                    <a:pt x="73" y="0"/>
                    <a:pt x="0" y="74"/>
                    <a:pt x="0" y="164"/>
                  </a:cubicBezTo>
                  <a:lnTo>
                    <a:pt x="0" y="3779"/>
                  </a:lnTo>
                  <a:cubicBezTo>
                    <a:pt x="0" y="3870"/>
                    <a:pt x="74" y="3943"/>
                    <a:pt x="164" y="3943"/>
                  </a:cubicBezTo>
                  <a:lnTo>
                    <a:pt x="968" y="3943"/>
                  </a:lnTo>
                  <a:cubicBezTo>
                    <a:pt x="1060" y="3943"/>
                    <a:pt x="1131" y="3870"/>
                    <a:pt x="1131" y="3779"/>
                  </a:cubicBezTo>
                  <a:lnTo>
                    <a:pt x="1131" y="164"/>
                  </a:lnTo>
                  <a:cubicBezTo>
                    <a:pt x="1131" y="73"/>
                    <a:pt x="1058" y="0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83;p43">
              <a:extLst>
                <a:ext uri="{FF2B5EF4-FFF2-40B4-BE49-F238E27FC236}">
                  <a16:creationId xmlns:a16="http://schemas.microsoft.com/office/drawing/2014/main" id="{0159E0DB-B498-15CA-F720-76FA3642A35A}"/>
                </a:ext>
              </a:extLst>
            </p:cNvPr>
            <p:cNvSpPr/>
            <p:nvPr/>
          </p:nvSpPr>
          <p:spPr>
            <a:xfrm>
              <a:off x="2357861" y="2309633"/>
              <a:ext cx="28240" cy="152496"/>
            </a:xfrm>
            <a:custGeom>
              <a:avLst/>
              <a:gdLst/>
              <a:ahLst/>
              <a:cxnLst/>
              <a:rect l="l" t="t" r="r" b="b"/>
              <a:pathLst>
                <a:path w="730" h="3942" extrusionOk="0">
                  <a:moveTo>
                    <a:pt x="164" y="0"/>
                  </a:moveTo>
                  <a:cubicBezTo>
                    <a:pt x="74" y="0"/>
                    <a:pt x="0" y="73"/>
                    <a:pt x="0" y="164"/>
                  </a:cubicBezTo>
                  <a:lnTo>
                    <a:pt x="0" y="3779"/>
                  </a:lnTo>
                  <a:cubicBezTo>
                    <a:pt x="0" y="3869"/>
                    <a:pt x="73" y="3942"/>
                    <a:pt x="164" y="3942"/>
                  </a:cubicBezTo>
                  <a:lnTo>
                    <a:pt x="726" y="3942"/>
                  </a:lnTo>
                  <a:cubicBezTo>
                    <a:pt x="637" y="3941"/>
                    <a:pt x="566" y="3869"/>
                    <a:pt x="566" y="3779"/>
                  </a:cubicBezTo>
                  <a:lnTo>
                    <a:pt x="566" y="164"/>
                  </a:lnTo>
                  <a:cubicBezTo>
                    <a:pt x="566" y="73"/>
                    <a:pt x="639" y="0"/>
                    <a:pt x="729" y="0"/>
                  </a:cubicBezTo>
                  <a:close/>
                  <a:moveTo>
                    <a:pt x="726" y="3942"/>
                  </a:moveTo>
                  <a:cubicBezTo>
                    <a:pt x="726" y="3942"/>
                    <a:pt x="727" y="3942"/>
                    <a:pt x="728" y="3942"/>
                  </a:cubicBezTo>
                  <a:cubicBezTo>
                    <a:pt x="728" y="3942"/>
                    <a:pt x="729" y="3942"/>
                    <a:pt x="729" y="39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4;p43">
              <a:extLst>
                <a:ext uri="{FF2B5EF4-FFF2-40B4-BE49-F238E27FC236}">
                  <a16:creationId xmlns:a16="http://schemas.microsoft.com/office/drawing/2014/main" id="{BB03ECEE-D2D6-8A91-541B-97F9425AE706}"/>
                </a:ext>
              </a:extLst>
            </p:cNvPr>
            <p:cNvSpPr/>
            <p:nvPr/>
          </p:nvSpPr>
          <p:spPr>
            <a:xfrm>
              <a:off x="2430782" y="2099496"/>
              <a:ext cx="43830" cy="151800"/>
            </a:xfrm>
            <a:custGeom>
              <a:avLst/>
              <a:gdLst/>
              <a:ahLst/>
              <a:cxnLst/>
              <a:rect l="l" t="t" r="r" b="b"/>
              <a:pathLst>
                <a:path w="1133" h="3924" extrusionOk="0">
                  <a:moveTo>
                    <a:pt x="164" y="1"/>
                  </a:moveTo>
                  <a:cubicBezTo>
                    <a:pt x="74" y="1"/>
                    <a:pt x="1" y="74"/>
                    <a:pt x="1" y="164"/>
                  </a:cubicBezTo>
                  <a:lnTo>
                    <a:pt x="1" y="3760"/>
                  </a:lnTo>
                  <a:cubicBezTo>
                    <a:pt x="1" y="3852"/>
                    <a:pt x="75" y="3923"/>
                    <a:pt x="164" y="3923"/>
                  </a:cubicBezTo>
                  <a:lnTo>
                    <a:pt x="969" y="3923"/>
                  </a:lnTo>
                  <a:cubicBezTo>
                    <a:pt x="1060" y="3923"/>
                    <a:pt x="1133" y="3852"/>
                    <a:pt x="1133" y="3760"/>
                  </a:cubicBezTo>
                  <a:lnTo>
                    <a:pt x="1133" y="164"/>
                  </a:lnTo>
                  <a:cubicBezTo>
                    <a:pt x="1133" y="72"/>
                    <a:pt x="1059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85;p43">
              <a:extLst>
                <a:ext uri="{FF2B5EF4-FFF2-40B4-BE49-F238E27FC236}">
                  <a16:creationId xmlns:a16="http://schemas.microsoft.com/office/drawing/2014/main" id="{DB3023B2-10F3-42BF-0423-EC3D35358450}"/>
                </a:ext>
              </a:extLst>
            </p:cNvPr>
            <p:cNvSpPr/>
            <p:nvPr/>
          </p:nvSpPr>
          <p:spPr>
            <a:xfrm>
              <a:off x="2430782" y="2099496"/>
              <a:ext cx="28279" cy="151800"/>
            </a:xfrm>
            <a:custGeom>
              <a:avLst/>
              <a:gdLst/>
              <a:ahLst/>
              <a:cxnLst/>
              <a:rect l="l" t="t" r="r" b="b"/>
              <a:pathLst>
                <a:path w="731" h="3924" extrusionOk="0">
                  <a:moveTo>
                    <a:pt x="164" y="1"/>
                  </a:moveTo>
                  <a:cubicBezTo>
                    <a:pt x="75" y="1"/>
                    <a:pt x="1" y="72"/>
                    <a:pt x="1" y="164"/>
                  </a:cubicBezTo>
                  <a:lnTo>
                    <a:pt x="1" y="3760"/>
                  </a:lnTo>
                  <a:cubicBezTo>
                    <a:pt x="1" y="3849"/>
                    <a:pt x="74" y="3923"/>
                    <a:pt x="164" y="3923"/>
                  </a:cubicBezTo>
                  <a:lnTo>
                    <a:pt x="731" y="3923"/>
                  </a:lnTo>
                  <a:cubicBezTo>
                    <a:pt x="641" y="3923"/>
                    <a:pt x="567" y="3852"/>
                    <a:pt x="567" y="3762"/>
                  </a:cubicBezTo>
                  <a:lnTo>
                    <a:pt x="567" y="164"/>
                  </a:lnTo>
                  <a:cubicBezTo>
                    <a:pt x="567" y="74"/>
                    <a:pt x="639" y="1"/>
                    <a:pt x="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86;p43">
              <a:extLst>
                <a:ext uri="{FF2B5EF4-FFF2-40B4-BE49-F238E27FC236}">
                  <a16:creationId xmlns:a16="http://schemas.microsoft.com/office/drawing/2014/main" id="{C677CB8D-30B8-73DA-AA6A-252EDF127F7F}"/>
                </a:ext>
              </a:extLst>
            </p:cNvPr>
            <p:cNvSpPr/>
            <p:nvPr/>
          </p:nvSpPr>
          <p:spPr>
            <a:xfrm>
              <a:off x="2430782" y="2309633"/>
              <a:ext cx="43830" cy="152535"/>
            </a:xfrm>
            <a:custGeom>
              <a:avLst/>
              <a:gdLst/>
              <a:ahLst/>
              <a:cxnLst/>
              <a:rect l="l" t="t" r="r" b="b"/>
              <a:pathLst>
                <a:path w="1133" h="3943" extrusionOk="0">
                  <a:moveTo>
                    <a:pt x="164" y="0"/>
                  </a:moveTo>
                  <a:cubicBezTo>
                    <a:pt x="74" y="0"/>
                    <a:pt x="1" y="74"/>
                    <a:pt x="1" y="164"/>
                  </a:cubicBezTo>
                  <a:lnTo>
                    <a:pt x="1" y="3779"/>
                  </a:lnTo>
                  <a:cubicBezTo>
                    <a:pt x="1" y="3870"/>
                    <a:pt x="75" y="3943"/>
                    <a:pt x="164" y="3943"/>
                  </a:cubicBezTo>
                  <a:lnTo>
                    <a:pt x="969" y="3943"/>
                  </a:lnTo>
                  <a:cubicBezTo>
                    <a:pt x="1060" y="3943"/>
                    <a:pt x="1133" y="3870"/>
                    <a:pt x="1133" y="3779"/>
                  </a:cubicBezTo>
                  <a:lnTo>
                    <a:pt x="1133" y="164"/>
                  </a:lnTo>
                  <a:cubicBezTo>
                    <a:pt x="1133" y="73"/>
                    <a:pt x="1059" y="0"/>
                    <a:pt x="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87;p43">
              <a:extLst>
                <a:ext uri="{FF2B5EF4-FFF2-40B4-BE49-F238E27FC236}">
                  <a16:creationId xmlns:a16="http://schemas.microsoft.com/office/drawing/2014/main" id="{7C5FD11D-1CD4-A705-F5E6-DBDB9261F89D}"/>
                </a:ext>
              </a:extLst>
            </p:cNvPr>
            <p:cNvSpPr/>
            <p:nvPr/>
          </p:nvSpPr>
          <p:spPr>
            <a:xfrm>
              <a:off x="2430782" y="2309633"/>
              <a:ext cx="28279" cy="152496"/>
            </a:xfrm>
            <a:custGeom>
              <a:avLst/>
              <a:gdLst/>
              <a:ahLst/>
              <a:cxnLst/>
              <a:rect l="l" t="t" r="r" b="b"/>
              <a:pathLst>
                <a:path w="731" h="3942" extrusionOk="0">
                  <a:moveTo>
                    <a:pt x="164" y="0"/>
                  </a:moveTo>
                  <a:cubicBezTo>
                    <a:pt x="75" y="0"/>
                    <a:pt x="1" y="73"/>
                    <a:pt x="1" y="164"/>
                  </a:cubicBezTo>
                  <a:lnTo>
                    <a:pt x="1" y="3779"/>
                  </a:lnTo>
                  <a:cubicBezTo>
                    <a:pt x="1" y="3869"/>
                    <a:pt x="74" y="3942"/>
                    <a:pt x="164" y="3942"/>
                  </a:cubicBezTo>
                  <a:lnTo>
                    <a:pt x="727" y="3942"/>
                  </a:lnTo>
                  <a:cubicBezTo>
                    <a:pt x="639" y="3941"/>
                    <a:pt x="567" y="3869"/>
                    <a:pt x="567" y="3779"/>
                  </a:cubicBezTo>
                  <a:lnTo>
                    <a:pt x="567" y="164"/>
                  </a:lnTo>
                  <a:cubicBezTo>
                    <a:pt x="567" y="73"/>
                    <a:pt x="639" y="0"/>
                    <a:pt x="731" y="0"/>
                  </a:cubicBezTo>
                  <a:close/>
                  <a:moveTo>
                    <a:pt x="727" y="3942"/>
                  </a:moveTo>
                  <a:cubicBezTo>
                    <a:pt x="728" y="3942"/>
                    <a:pt x="728" y="3942"/>
                    <a:pt x="729" y="3942"/>
                  </a:cubicBezTo>
                  <a:cubicBezTo>
                    <a:pt x="730" y="3942"/>
                    <a:pt x="730" y="3942"/>
                    <a:pt x="731" y="39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8;p43">
              <a:extLst>
                <a:ext uri="{FF2B5EF4-FFF2-40B4-BE49-F238E27FC236}">
                  <a16:creationId xmlns:a16="http://schemas.microsoft.com/office/drawing/2014/main" id="{BA72C2B8-0DF3-5F9B-5DF6-49EEBB2E4B90}"/>
                </a:ext>
              </a:extLst>
            </p:cNvPr>
            <p:cNvSpPr/>
            <p:nvPr/>
          </p:nvSpPr>
          <p:spPr>
            <a:xfrm>
              <a:off x="2603781" y="2099496"/>
              <a:ext cx="43791" cy="151800"/>
            </a:xfrm>
            <a:custGeom>
              <a:avLst/>
              <a:gdLst/>
              <a:ahLst/>
              <a:cxnLst/>
              <a:rect l="l" t="t" r="r" b="b"/>
              <a:pathLst>
                <a:path w="1132" h="3924" extrusionOk="0">
                  <a:moveTo>
                    <a:pt x="164" y="1"/>
                  </a:moveTo>
                  <a:cubicBezTo>
                    <a:pt x="73" y="1"/>
                    <a:pt x="0" y="74"/>
                    <a:pt x="0" y="164"/>
                  </a:cubicBezTo>
                  <a:lnTo>
                    <a:pt x="0" y="3760"/>
                  </a:lnTo>
                  <a:cubicBezTo>
                    <a:pt x="0" y="3852"/>
                    <a:pt x="74" y="3923"/>
                    <a:pt x="164" y="3923"/>
                  </a:cubicBezTo>
                  <a:lnTo>
                    <a:pt x="968" y="3923"/>
                  </a:lnTo>
                  <a:cubicBezTo>
                    <a:pt x="1057" y="3923"/>
                    <a:pt x="1131" y="3852"/>
                    <a:pt x="1131" y="3760"/>
                  </a:cubicBezTo>
                  <a:lnTo>
                    <a:pt x="1131" y="164"/>
                  </a:lnTo>
                  <a:cubicBezTo>
                    <a:pt x="1131" y="72"/>
                    <a:pt x="1057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89;p43">
              <a:extLst>
                <a:ext uri="{FF2B5EF4-FFF2-40B4-BE49-F238E27FC236}">
                  <a16:creationId xmlns:a16="http://schemas.microsoft.com/office/drawing/2014/main" id="{2672ABE2-406E-1876-B7D4-063F6AD405C7}"/>
                </a:ext>
              </a:extLst>
            </p:cNvPr>
            <p:cNvSpPr/>
            <p:nvPr/>
          </p:nvSpPr>
          <p:spPr>
            <a:xfrm>
              <a:off x="2603781" y="2099496"/>
              <a:ext cx="28240" cy="151800"/>
            </a:xfrm>
            <a:custGeom>
              <a:avLst/>
              <a:gdLst/>
              <a:ahLst/>
              <a:cxnLst/>
              <a:rect l="l" t="t" r="r" b="b"/>
              <a:pathLst>
                <a:path w="730" h="3924" extrusionOk="0">
                  <a:moveTo>
                    <a:pt x="164" y="1"/>
                  </a:moveTo>
                  <a:cubicBezTo>
                    <a:pt x="74" y="1"/>
                    <a:pt x="0" y="72"/>
                    <a:pt x="0" y="164"/>
                  </a:cubicBezTo>
                  <a:lnTo>
                    <a:pt x="0" y="3760"/>
                  </a:lnTo>
                  <a:cubicBezTo>
                    <a:pt x="0" y="3849"/>
                    <a:pt x="73" y="3923"/>
                    <a:pt x="164" y="3923"/>
                  </a:cubicBezTo>
                  <a:lnTo>
                    <a:pt x="729" y="3923"/>
                  </a:lnTo>
                  <a:cubicBezTo>
                    <a:pt x="639" y="3923"/>
                    <a:pt x="566" y="3852"/>
                    <a:pt x="566" y="3762"/>
                  </a:cubicBezTo>
                  <a:lnTo>
                    <a:pt x="566" y="164"/>
                  </a:lnTo>
                  <a:cubicBezTo>
                    <a:pt x="566" y="74"/>
                    <a:pt x="639" y="1"/>
                    <a:pt x="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90;p43">
              <a:extLst>
                <a:ext uri="{FF2B5EF4-FFF2-40B4-BE49-F238E27FC236}">
                  <a16:creationId xmlns:a16="http://schemas.microsoft.com/office/drawing/2014/main" id="{9876FEC5-6909-916A-BD83-F19EB0FFEEE2}"/>
                </a:ext>
              </a:extLst>
            </p:cNvPr>
            <p:cNvSpPr/>
            <p:nvPr/>
          </p:nvSpPr>
          <p:spPr>
            <a:xfrm>
              <a:off x="2603781" y="2309633"/>
              <a:ext cx="43791" cy="152535"/>
            </a:xfrm>
            <a:custGeom>
              <a:avLst/>
              <a:gdLst/>
              <a:ahLst/>
              <a:cxnLst/>
              <a:rect l="l" t="t" r="r" b="b"/>
              <a:pathLst>
                <a:path w="1132" h="3943" extrusionOk="0">
                  <a:moveTo>
                    <a:pt x="164" y="0"/>
                  </a:moveTo>
                  <a:cubicBezTo>
                    <a:pt x="73" y="0"/>
                    <a:pt x="0" y="74"/>
                    <a:pt x="0" y="164"/>
                  </a:cubicBezTo>
                  <a:lnTo>
                    <a:pt x="0" y="3779"/>
                  </a:lnTo>
                  <a:cubicBezTo>
                    <a:pt x="0" y="3870"/>
                    <a:pt x="74" y="3943"/>
                    <a:pt x="164" y="3943"/>
                  </a:cubicBezTo>
                  <a:lnTo>
                    <a:pt x="968" y="3943"/>
                  </a:lnTo>
                  <a:cubicBezTo>
                    <a:pt x="1057" y="3943"/>
                    <a:pt x="1131" y="3870"/>
                    <a:pt x="1131" y="3779"/>
                  </a:cubicBezTo>
                  <a:lnTo>
                    <a:pt x="1131" y="164"/>
                  </a:lnTo>
                  <a:cubicBezTo>
                    <a:pt x="1131" y="73"/>
                    <a:pt x="1057" y="0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91;p43">
              <a:extLst>
                <a:ext uri="{FF2B5EF4-FFF2-40B4-BE49-F238E27FC236}">
                  <a16:creationId xmlns:a16="http://schemas.microsoft.com/office/drawing/2014/main" id="{8A0FFB34-7F43-8094-6785-AA2DB747F6A0}"/>
                </a:ext>
              </a:extLst>
            </p:cNvPr>
            <p:cNvSpPr/>
            <p:nvPr/>
          </p:nvSpPr>
          <p:spPr>
            <a:xfrm>
              <a:off x="2603781" y="2309633"/>
              <a:ext cx="28240" cy="152496"/>
            </a:xfrm>
            <a:custGeom>
              <a:avLst/>
              <a:gdLst/>
              <a:ahLst/>
              <a:cxnLst/>
              <a:rect l="l" t="t" r="r" b="b"/>
              <a:pathLst>
                <a:path w="730" h="3942" extrusionOk="0">
                  <a:moveTo>
                    <a:pt x="164" y="0"/>
                  </a:moveTo>
                  <a:cubicBezTo>
                    <a:pt x="74" y="0"/>
                    <a:pt x="0" y="73"/>
                    <a:pt x="0" y="164"/>
                  </a:cubicBezTo>
                  <a:lnTo>
                    <a:pt x="0" y="3779"/>
                  </a:lnTo>
                  <a:cubicBezTo>
                    <a:pt x="0" y="3869"/>
                    <a:pt x="73" y="3942"/>
                    <a:pt x="164" y="3942"/>
                  </a:cubicBezTo>
                  <a:lnTo>
                    <a:pt x="725" y="3942"/>
                  </a:lnTo>
                  <a:cubicBezTo>
                    <a:pt x="636" y="3941"/>
                    <a:pt x="566" y="3869"/>
                    <a:pt x="566" y="3779"/>
                  </a:cubicBezTo>
                  <a:lnTo>
                    <a:pt x="566" y="164"/>
                  </a:lnTo>
                  <a:cubicBezTo>
                    <a:pt x="566" y="73"/>
                    <a:pt x="639" y="0"/>
                    <a:pt x="729" y="0"/>
                  </a:cubicBezTo>
                  <a:close/>
                  <a:moveTo>
                    <a:pt x="725" y="3942"/>
                  </a:moveTo>
                  <a:cubicBezTo>
                    <a:pt x="726" y="3942"/>
                    <a:pt x="727" y="3942"/>
                    <a:pt x="727" y="3942"/>
                  </a:cubicBezTo>
                  <a:cubicBezTo>
                    <a:pt x="728" y="3942"/>
                    <a:pt x="729" y="3942"/>
                    <a:pt x="729" y="39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92;p43">
              <a:extLst>
                <a:ext uri="{FF2B5EF4-FFF2-40B4-BE49-F238E27FC236}">
                  <a16:creationId xmlns:a16="http://schemas.microsoft.com/office/drawing/2014/main" id="{C09DE5EE-362C-7F89-D56D-233ECD49BD98}"/>
                </a:ext>
              </a:extLst>
            </p:cNvPr>
            <p:cNvSpPr/>
            <p:nvPr/>
          </p:nvSpPr>
          <p:spPr>
            <a:xfrm>
              <a:off x="2676702" y="2099496"/>
              <a:ext cx="43830" cy="151800"/>
            </a:xfrm>
            <a:custGeom>
              <a:avLst/>
              <a:gdLst/>
              <a:ahLst/>
              <a:cxnLst/>
              <a:rect l="l" t="t" r="r" b="b"/>
              <a:pathLst>
                <a:path w="1133" h="3924" extrusionOk="0">
                  <a:moveTo>
                    <a:pt x="164" y="1"/>
                  </a:moveTo>
                  <a:cubicBezTo>
                    <a:pt x="73" y="1"/>
                    <a:pt x="1" y="74"/>
                    <a:pt x="1" y="164"/>
                  </a:cubicBezTo>
                  <a:lnTo>
                    <a:pt x="1" y="3760"/>
                  </a:lnTo>
                  <a:cubicBezTo>
                    <a:pt x="1" y="3852"/>
                    <a:pt x="74" y="3923"/>
                    <a:pt x="164" y="3923"/>
                  </a:cubicBezTo>
                  <a:lnTo>
                    <a:pt x="969" y="3923"/>
                  </a:lnTo>
                  <a:cubicBezTo>
                    <a:pt x="1059" y="3923"/>
                    <a:pt x="1133" y="3852"/>
                    <a:pt x="1133" y="3760"/>
                  </a:cubicBezTo>
                  <a:lnTo>
                    <a:pt x="1133" y="164"/>
                  </a:lnTo>
                  <a:cubicBezTo>
                    <a:pt x="1133" y="72"/>
                    <a:pt x="1059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93;p43">
              <a:extLst>
                <a:ext uri="{FF2B5EF4-FFF2-40B4-BE49-F238E27FC236}">
                  <a16:creationId xmlns:a16="http://schemas.microsoft.com/office/drawing/2014/main" id="{F4437EF1-C1B4-3AA5-871C-F774849E022F}"/>
                </a:ext>
              </a:extLst>
            </p:cNvPr>
            <p:cNvSpPr/>
            <p:nvPr/>
          </p:nvSpPr>
          <p:spPr>
            <a:xfrm>
              <a:off x="2676702" y="2099496"/>
              <a:ext cx="28279" cy="151800"/>
            </a:xfrm>
            <a:custGeom>
              <a:avLst/>
              <a:gdLst/>
              <a:ahLst/>
              <a:cxnLst/>
              <a:rect l="l" t="t" r="r" b="b"/>
              <a:pathLst>
                <a:path w="731" h="3924" extrusionOk="0">
                  <a:moveTo>
                    <a:pt x="164" y="1"/>
                  </a:moveTo>
                  <a:cubicBezTo>
                    <a:pt x="74" y="1"/>
                    <a:pt x="1" y="72"/>
                    <a:pt x="1" y="164"/>
                  </a:cubicBezTo>
                  <a:lnTo>
                    <a:pt x="1" y="3760"/>
                  </a:lnTo>
                  <a:cubicBezTo>
                    <a:pt x="1" y="3849"/>
                    <a:pt x="73" y="3923"/>
                    <a:pt x="164" y="3923"/>
                  </a:cubicBezTo>
                  <a:lnTo>
                    <a:pt x="731" y="3923"/>
                  </a:lnTo>
                  <a:cubicBezTo>
                    <a:pt x="639" y="3923"/>
                    <a:pt x="567" y="3852"/>
                    <a:pt x="567" y="3762"/>
                  </a:cubicBezTo>
                  <a:lnTo>
                    <a:pt x="567" y="164"/>
                  </a:lnTo>
                  <a:cubicBezTo>
                    <a:pt x="567" y="74"/>
                    <a:pt x="639" y="1"/>
                    <a:pt x="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94;p43">
              <a:extLst>
                <a:ext uri="{FF2B5EF4-FFF2-40B4-BE49-F238E27FC236}">
                  <a16:creationId xmlns:a16="http://schemas.microsoft.com/office/drawing/2014/main" id="{B86CC4E6-604A-67D7-1893-C75A57E31B66}"/>
                </a:ext>
              </a:extLst>
            </p:cNvPr>
            <p:cNvSpPr/>
            <p:nvPr/>
          </p:nvSpPr>
          <p:spPr>
            <a:xfrm>
              <a:off x="2676702" y="2309633"/>
              <a:ext cx="43830" cy="152535"/>
            </a:xfrm>
            <a:custGeom>
              <a:avLst/>
              <a:gdLst/>
              <a:ahLst/>
              <a:cxnLst/>
              <a:rect l="l" t="t" r="r" b="b"/>
              <a:pathLst>
                <a:path w="1133" h="3943" extrusionOk="0">
                  <a:moveTo>
                    <a:pt x="164" y="0"/>
                  </a:moveTo>
                  <a:cubicBezTo>
                    <a:pt x="73" y="0"/>
                    <a:pt x="1" y="74"/>
                    <a:pt x="1" y="164"/>
                  </a:cubicBezTo>
                  <a:lnTo>
                    <a:pt x="1" y="3779"/>
                  </a:lnTo>
                  <a:cubicBezTo>
                    <a:pt x="1" y="3870"/>
                    <a:pt x="74" y="3943"/>
                    <a:pt x="164" y="3943"/>
                  </a:cubicBezTo>
                  <a:lnTo>
                    <a:pt x="969" y="3943"/>
                  </a:lnTo>
                  <a:cubicBezTo>
                    <a:pt x="1059" y="3943"/>
                    <a:pt x="1133" y="3870"/>
                    <a:pt x="1133" y="3779"/>
                  </a:cubicBezTo>
                  <a:lnTo>
                    <a:pt x="1133" y="164"/>
                  </a:lnTo>
                  <a:cubicBezTo>
                    <a:pt x="1133" y="73"/>
                    <a:pt x="1059" y="0"/>
                    <a:pt x="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95;p43">
              <a:extLst>
                <a:ext uri="{FF2B5EF4-FFF2-40B4-BE49-F238E27FC236}">
                  <a16:creationId xmlns:a16="http://schemas.microsoft.com/office/drawing/2014/main" id="{F6585206-A981-722E-874B-9AD6F9914014}"/>
                </a:ext>
              </a:extLst>
            </p:cNvPr>
            <p:cNvSpPr/>
            <p:nvPr/>
          </p:nvSpPr>
          <p:spPr>
            <a:xfrm>
              <a:off x="2676702" y="2309633"/>
              <a:ext cx="28279" cy="152496"/>
            </a:xfrm>
            <a:custGeom>
              <a:avLst/>
              <a:gdLst/>
              <a:ahLst/>
              <a:cxnLst/>
              <a:rect l="l" t="t" r="r" b="b"/>
              <a:pathLst>
                <a:path w="731" h="3942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lnTo>
                    <a:pt x="1" y="3779"/>
                  </a:lnTo>
                  <a:cubicBezTo>
                    <a:pt x="1" y="3869"/>
                    <a:pt x="73" y="3942"/>
                    <a:pt x="164" y="3942"/>
                  </a:cubicBezTo>
                  <a:lnTo>
                    <a:pt x="727" y="3942"/>
                  </a:lnTo>
                  <a:cubicBezTo>
                    <a:pt x="637" y="3941"/>
                    <a:pt x="567" y="3869"/>
                    <a:pt x="567" y="3779"/>
                  </a:cubicBezTo>
                  <a:lnTo>
                    <a:pt x="567" y="164"/>
                  </a:lnTo>
                  <a:cubicBezTo>
                    <a:pt x="567" y="73"/>
                    <a:pt x="639" y="0"/>
                    <a:pt x="731" y="0"/>
                  </a:cubicBezTo>
                  <a:close/>
                  <a:moveTo>
                    <a:pt x="727" y="3942"/>
                  </a:moveTo>
                  <a:cubicBezTo>
                    <a:pt x="727" y="3942"/>
                    <a:pt x="728" y="3942"/>
                    <a:pt x="729" y="3942"/>
                  </a:cubicBezTo>
                  <a:cubicBezTo>
                    <a:pt x="729" y="3942"/>
                    <a:pt x="730" y="3942"/>
                    <a:pt x="731" y="39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96;p43">
              <a:extLst>
                <a:ext uri="{FF2B5EF4-FFF2-40B4-BE49-F238E27FC236}">
                  <a16:creationId xmlns:a16="http://schemas.microsoft.com/office/drawing/2014/main" id="{264BB820-BFAB-098F-FF84-D67136E6CE3E}"/>
                </a:ext>
              </a:extLst>
            </p:cNvPr>
            <p:cNvSpPr/>
            <p:nvPr/>
          </p:nvSpPr>
          <p:spPr>
            <a:xfrm>
              <a:off x="2487920" y="2228550"/>
              <a:ext cx="102631" cy="102631"/>
            </a:xfrm>
            <a:custGeom>
              <a:avLst/>
              <a:gdLst/>
              <a:ahLst/>
              <a:cxnLst/>
              <a:rect l="l" t="t" r="r" b="b"/>
              <a:pathLst>
                <a:path w="2653" h="2653" extrusionOk="0">
                  <a:moveTo>
                    <a:pt x="1326" y="1"/>
                  </a:moveTo>
                  <a:cubicBezTo>
                    <a:pt x="595" y="1"/>
                    <a:pt x="1" y="594"/>
                    <a:pt x="1" y="1326"/>
                  </a:cubicBezTo>
                  <a:cubicBezTo>
                    <a:pt x="1" y="2058"/>
                    <a:pt x="595" y="2652"/>
                    <a:pt x="1326" y="2652"/>
                  </a:cubicBezTo>
                  <a:cubicBezTo>
                    <a:pt x="2058" y="2652"/>
                    <a:pt x="2652" y="2058"/>
                    <a:pt x="2652" y="1326"/>
                  </a:cubicBezTo>
                  <a:cubicBezTo>
                    <a:pt x="2652" y="594"/>
                    <a:pt x="2058" y="1"/>
                    <a:pt x="1326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97;p43">
              <a:extLst>
                <a:ext uri="{FF2B5EF4-FFF2-40B4-BE49-F238E27FC236}">
                  <a16:creationId xmlns:a16="http://schemas.microsoft.com/office/drawing/2014/main" id="{A83580D4-296D-D575-CE8F-A0DF9A113E6E}"/>
                </a:ext>
              </a:extLst>
            </p:cNvPr>
            <p:cNvSpPr/>
            <p:nvPr/>
          </p:nvSpPr>
          <p:spPr>
            <a:xfrm>
              <a:off x="2487920" y="2234314"/>
              <a:ext cx="96867" cy="96867"/>
            </a:xfrm>
            <a:custGeom>
              <a:avLst/>
              <a:gdLst/>
              <a:ahLst/>
              <a:cxnLst/>
              <a:rect l="l" t="t" r="r" b="b"/>
              <a:pathLst>
                <a:path w="2504" h="2504" extrusionOk="0">
                  <a:moveTo>
                    <a:pt x="716" y="0"/>
                  </a:moveTo>
                  <a:lnTo>
                    <a:pt x="716" y="0"/>
                  </a:lnTo>
                  <a:cubicBezTo>
                    <a:pt x="291" y="221"/>
                    <a:pt x="1" y="665"/>
                    <a:pt x="1" y="1177"/>
                  </a:cubicBezTo>
                  <a:cubicBezTo>
                    <a:pt x="1" y="1909"/>
                    <a:pt x="595" y="2503"/>
                    <a:pt x="1327" y="2503"/>
                  </a:cubicBezTo>
                  <a:cubicBezTo>
                    <a:pt x="1839" y="2503"/>
                    <a:pt x="2282" y="2213"/>
                    <a:pt x="2504" y="1788"/>
                  </a:cubicBezTo>
                  <a:lnTo>
                    <a:pt x="2504" y="1788"/>
                  </a:lnTo>
                  <a:cubicBezTo>
                    <a:pt x="2321" y="1883"/>
                    <a:pt x="2113" y="1937"/>
                    <a:pt x="1893" y="1937"/>
                  </a:cubicBezTo>
                  <a:cubicBezTo>
                    <a:pt x="1160" y="1937"/>
                    <a:pt x="567" y="1344"/>
                    <a:pt x="567" y="611"/>
                  </a:cubicBezTo>
                  <a:cubicBezTo>
                    <a:pt x="567" y="391"/>
                    <a:pt x="621" y="184"/>
                    <a:pt x="716" y="0"/>
                  </a:cubicBezTo>
                  <a:close/>
                </a:path>
              </a:pathLst>
            </a:custGeom>
            <a:solidFill>
              <a:srgbClr val="DCE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98;p43">
              <a:extLst>
                <a:ext uri="{FF2B5EF4-FFF2-40B4-BE49-F238E27FC236}">
                  <a16:creationId xmlns:a16="http://schemas.microsoft.com/office/drawing/2014/main" id="{4B0139D8-B847-AA64-FE56-25B5F2578C08}"/>
                </a:ext>
              </a:extLst>
            </p:cNvPr>
            <p:cNvSpPr/>
            <p:nvPr/>
          </p:nvSpPr>
          <p:spPr>
            <a:xfrm>
              <a:off x="2352754" y="2093655"/>
              <a:ext cx="373581" cy="374355"/>
            </a:xfrm>
            <a:custGeom>
              <a:avLst/>
              <a:gdLst/>
              <a:ahLst/>
              <a:cxnLst/>
              <a:rect l="l" t="t" r="r" b="b"/>
              <a:pathLst>
                <a:path w="9657" h="9677" extrusionOk="0">
                  <a:moveTo>
                    <a:pt x="1109" y="285"/>
                  </a:moveTo>
                  <a:cubicBezTo>
                    <a:pt x="1121" y="285"/>
                    <a:pt x="1132" y="294"/>
                    <a:pt x="1132" y="307"/>
                  </a:cubicBezTo>
                  <a:lnTo>
                    <a:pt x="1132" y="1323"/>
                  </a:lnTo>
                  <a:lnTo>
                    <a:pt x="282" y="1323"/>
                  </a:lnTo>
                  <a:lnTo>
                    <a:pt x="282" y="307"/>
                  </a:lnTo>
                  <a:cubicBezTo>
                    <a:pt x="282" y="294"/>
                    <a:pt x="293" y="285"/>
                    <a:pt x="305" y="285"/>
                  </a:cubicBezTo>
                  <a:close/>
                  <a:moveTo>
                    <a:pt x="2996" y="285"/>
                  </a:moveTo>
                  <a:cubicBezTo>
                    <a:pt x="3007" y="285"/>
                    <a:pt x="3018" y="294"/>
                    <a:pt x="3018" y="307"/>
                  </a:cubicBezTo>
                  <a:lnTo>
                    <a:pt x="3018" y="1323"/>
                  </a:lnTo>
                  <a:lnTo>
                    <a:pt x="2169" y="1323"/>
                  </a:lnTo>
                  <a:lnTo>
                    <a:pt x="2169" y="307"/>
                  </a:lnTo>
                  <a:cubicBezTo>
                    <a:pt x="2170" y="294"/>
                    <a:pt x="2179" y="285"/>
                    <a:pt x="2191" y="285"/>
                  </a:cubicBezTo>
                  <a:close/>
                  <a:moveTo>
                    <a:pt x="7466" y="285"/>
                  </a:moveTo>
                  <a:cubicBezTo>
                    <a:pt x="7478" y="285"/>
                    <a:pt x="7488" y="294"/>
                    <a:pt x="7488" y="307"/>
                  </a:cubicBezTo>
                  <a:lnTo>
                    <a:pt x="7488" y="1323"/>
                  </a:lnTo>
                  <a:lnTo>
                    <a:pt x="6639" y="1323"/>
                  </a:lnTo>
                  <a:lnTo>
                    <a:pt x="6639" y="307"/>
                  </a:lnTo>
                  <a:cubicBezTo>
                    <a:pt x="6639" y="294"/>
                    <a:pt x="6649" y="285"/>
                    <a:pt x="6662" y="285"/>
                  </a:cubicBezTo>
                  <a:close/>
                  <a:moveTo>
                    <a:pt x="9353" y="285"/>
                  </a:moveTo>
                  <a:cubicBezTo>
                    <a:pt x="9364" y="285"/>
                    <a:pt x="9375" y="294"/>
                    <a:pt x="9375" y="307"/>
                  </a:cubicBezTo>
                  <a:lnTo>
                    <a:pt x="9375" y="1323"/>
                  </a:lnTo>
                  <a:lnTo>
                    <a:pt x="8525" y="1323"/>
                  </a:lnTo>
                  <a:lnTo>
                    <a:pt x="8525" y="307"/>
                  </a:lnTo>
                  <a:cubicBezTo>
                    <a:pt x="8525" y="294"/>
                    <a:pt x="8536" y="285"/>
                    <a:pt x="8548" y="285"/>
                  </a:cubicBezTo>
                  <a:close/>
                  <a:moveTo>
                    <a:pt x="1132" y="1604"/>
                  </a:moveTo>
                  <a:lnTo>
                    <a:pt x="1132" y="2643"/>
                  </a:lnTo>
                  <a:lnTo>
                    <a:pt x="282" y="2643"/>
                  </a:lnTo>
                  <a:lnTo>
                    <a:pt x="282" y="1604"/>
                  </a:lnTo>
                  <a:close/>
                  <a:moveTo>
                    <a:pt x="3019" y="1604"/>
                  </a:moveTo>
                  <a:lnTo>
                    <a:pt x="3019" y="2643"/>
                  </a:lnTo>
                  <a:lnTo>
                    <a:pt x="2170" y="2643"/>
                  </a:lnTo>
                  <a:lnTo>
                    <a:pt x="2170" y="1604"/>
                  </a:lnTo>
                  <a:close/>
                  <a:moveTo>
                    <a:pt x="9375" y="1604"/>
                  </a:moveTo>
                  <a:lnTo>
                    <a:pt x="9375" y="2643"/>
                  </a:lnTo>
                  <a:lnTo>
                    <a:pt x="8525" y="2643"/>
                  </a:lnTo>
                  <a:lnTo>
                    <a:pt x="8525" y="1604"/>
                  </a:lnTo>
                  <a:close/>
                  <a:moveTo>
                    <a:pt x="1132" y="2905"/>
                  </a:moveTo>
                  <a:lnTo>
                    <a:pt x="1132" y="3920"/>
                  </a:lnTo>
                  <a:cubicBezTo>
                    <a:pt x="1132" y="3932"/>
                    <a:pt x="1123" y="3942"/>
                    <a:pt x="1109" y="3942"/>
                  </a:cubicBezTo>
                  <a:lnTo>
                    <a:pt x="305" y="3942"/>
                  </a:lnTo>
                  <a:cubicBezTo>
                    <a:pt x="293" y="3942"/>
                    <a:pt x="282" y="3934"/>
                    <a:pt x="282" y="3920"/>
                  </a:cubicBezTo>
                  <a:lnTo>
                    <a:pt x="282" y="2905"/>
                  </a:lnTo>
                  <a:close/>
                  <a:moveTo>
                    <a:pt x="3019" y="2905"/>
                  </a:moveTo>
                  <a:lnTo>
                    <a:pt x="3019" y="3920"/>
                  </a:lnTo>
                  <a:cubicBezTo>
                    <a:pt x="3019" y="3932"/>
                    <a:pt x="3010" y="3942"/>
                    <a:pt x="2997" y="3942"/>
                  </a:cubicBezTo>
                  <a:lnTo>
                    <a:pt x="2192" y="3942"/>
                  </a:lnTo>
                  <a:cubicBezTo>
                    <a:pt x="2179" y="3942"/>
                    <a:pt x="2170" y="3934"/>
                    <a:pt x="2170" y="3920"/>
                  </a:cubicBezTo>
                  <a:lnTo>
                    <a:pt x="2170" y="2905"/>
                  </a:lnTo>
                  <a:close/>
                  <a:moveTo>
                    <a:pt x="7488" y="2905"/>
                  </a:moveTo>
                  <a:lnTo>
                    <a:pt x="7488" y="3920"/>
                  </a:lnTo>
                  <a:cubicBezTo>
                    <a:pt x="7488" y="3932"/>
                    <a:pt x="7480" y="3942"/>
                    <a:pt x="7466" y="3942"/>
                  </a:cubicBezTo>
                  <a:lnTo>
                    <a:pt x="6662" y="3942"/>
                  </a:lnTo>
                  <a:cubicBezTo>
                    <a:pt x="6649" y="3942"/>
                    <a:pt x="6639" y="3934"/>
                    <a:pt x="6639" y="3920"/>
                  </a:cubicBezTo>
                  <a:lnTo>
                    <a:pt x="6639" y="2905"/>
                  </a:lnTo>
                  <a:close/>
                  <a:moveTo>
                    <a:pt x="9375" y="2905"/>
                  </a:moveTo>
                  <a:lnTo>
                    <a:pt x="9375" y="3920"/>
                  </a:lnTo>
                  <a:cubicBezTo>
                    <a:pt x="9375" y="3934"/>
                    <a:pt x="9364" y="3942"/>
                    <a:pt x="9353" y="3942"/>
                  </a:cubicBezTo>
                  <a:lnTo>
                    <a:pt x="8548" y="3942"/>
                  </a:lnTo>
                  <a:cubicBezTo>
                    <a:pt x="8536" y="3942"/>
                    <a:pt x="8525" y="3934"/>
                    <a:pt x="8525" y="3920"/>
                  </a:cubicBezTo>
                  <a:lnTo>
                    <a:pt x="8525" y="2905"/>
                  </a:lnTo>
                  <a:close/>
                  <a:moveTo>
                    <a:pt x="4821" y="3629"/>
                  </a:moveTo>
                  <a:cubicBezTo>
                    <a:pt x="5473" y="3629"/>
                    <a:pt x="6005" y="4161"/>
                    <a:pt x="6005" y="4813"/>
                  </a:cubicBezTo>
                  <a:cubicBezTo>
                    <a:pt x="6005" y="5466"/>
                    <a:pt x="5473" y="5998"/>
                    <a:pt x="4821" y="5998"/>
                  </a:cubicBezTo>
                  <a:cubicBezTo>
                    <a:pt x="4168" y="5998"/>
                    <a:pt x="3636" y="5466"/>
                    <a:pt x="3636" y="4813"/>
                  </a:cubicBezTo>
                  <a:cubicBezTo>
                    <a:pt x="3636" y="4161"/>
                    <a:pt x="4168" y="3629"/>
                    <a:pt x="4821" y="3629"/>
                  </a:cubicBezTo>
                  <a:close/>
                  <a:moveTo>
                    <a:pt x="1109" y="5734"/>
                  </a:moveTo>
                  <a:cubicBezTo>
                    <a:pt x="1123" y="5735"/>
                    <a:pt x="1132" y="5745"/>
                    <a:pt x="1132" y="5756"/>
                  </a:cubicBezTo>
                  <a:lnTo>
                    <a:pt x="1132" y="6772"/>
                  </a:lnTo>
                  <a:lnTo>
                    <a:pt x="282" y="6772"/>
                  </a:lnTo>
                  <a:lnTo>
                    <a:pt x="282" y="5756"/>
                  </a:lnTo>
                  <a:cubicBezTo>
                    <a:pt x="282" y="5745"/>
                    <a:pt x="292" y="5734"/>
                    <a:pt x="304" y="5734"/>
                  </a:cubicBezTo>
                  <a:close/>
                  <a:moveTo>
                    <a:pt x="2995" y="5734"/>
                  </a:moveTo>
                  <a:cubicBezTo>
                    <a:pt x="3009" y="5735"/>
                    <a:pt x="3018" y="5745"/>
                    <a:pt x="3018" y="5756"/>
                  </a:cubicBezTo>
                  <a:lnTo>
                    <a:pt x="3018" y="6772"/>
                  </a:lnTo>
                  <a:lnTo>
                    <a:pt x="2169" y="6772"/>
                  </a:lnTo>
                  <a:lnTo>
                    <a:pt x="2169" y="5756"/>
                  </a:lnTo>
                  <a:cubicBezTo>
                    <a:pt x="2169" y="5745"/>
                    <a:pt x="2177" y="5734"/>
                    <a:pt x="2191" y="5734"/>
                  </a:cubicBezTo>
                  <a:close/>
                  <a:moveTo>
                    <a:pt x="7466" y="5734"/>
                  </a:moveTo>
                  <a:cubicBezTo>
                    <a:pt x="7478" y="5735"/>
                    <a:pt x="7488" y="5745"/>
                    <a:pt x="7488" y="5756"/>
                  </a:cubicBezTo>
                  <a:lnTo>
                    <a:pt x="7488" y="6772"/>
                  </a:lnTo>
                  <a:lnTo>
                    <a:pt x="6639" y="6772"/>
                  </a:lnTo>
                  <a:lnTo>
                    <a:pt x="6639" y="5756"/>
                  </a:lnTo>
                  <a:cubicBezTo>
                    <a:pt x="6639" y="5745"/>
                    <a:pt x="6649" y="5734"/>
                    <a:pt x="6662" y="5734"/>
                  </a:cubicBezTo>
                  <a:close/>
                  <a:moveTo>
                    <a:pt x="9353" y="5734"/>
                  </a:moveTo>
                  <a:cubicBezTo>
                    <a:pt x="9364" y="5735"/>
                    <a:pt x="9375" y="5745"/>
                    <a:pt x="9375" y="5756"/>
                  </a:cubicBezTo>
                  <a:lnTo>
                    <a:pt x="9375" y="6772"/>
                  </a:lnTo>
                  <a:lnTo>
                    <a:pt x="8525" y="6772"/>
                  </a:lnTo>
                  <a:lnTo>
                    <a:pt x="8525" y="5756"/>
                  </a:lnTo>
                  <a:cubicBezTo>
                    <a:pt x="8525" y="5745"/>
                    <a:pt x="8535" y="5734"/>
                    <a:pt x="8548" y="5734"/>
                  </a:cubicBezTo>
                  <a:close/>
                  <a:moveTo>
                    <a:pt x="1132" y="7036"/>
                  </a:moveTo>
                  <a:lnTo>
                    <a:pt x="1132" y="8073"/>
                  </a:lnTo>
                  <a:lnTo>
                    <a:pt x="282" y="8073"/>
                  </a:lnTo>
                  <a:lnTo>
                    <a:pt x="282" y="7036"/>
                  </a:lnTo>
                  <a:close/>
                  <a:moveTo>
                    <a:pt x="7488" y="7036"/>
                  </a:moveTo>
                  <a:lnTo>
                    <a:pt x="7488" y="8073"/>
                  </a:lnTo>
                  <a:lnTo>
                    <a:pt x="6639" y="8073"/>
                  </a:lnTo>
                  <a:lnTo>
                    <a:pt x="6639" y="7036"/>
                  </a:lnTo>
                  <a:close/>
                  <a:moveTo>
                    <a:pt x="9375" y="7036"/>
                  </a:moveTo>
                  <a:lnTo>
                    <a:pt x="9375" y="8073"/>
                  </a:lnTo>
                  <a:lnTo>
                    <a:pt x="8525" y="8073"/>
                  </a:lnTo>
                  <a:lnTo>
                    <a:pt x="8525" y="7036"/>
                  </a:lnTo>
                  <a:close/>
                  <a:moveTo>
                    <a:pt x="1132" y="8356"/>
                  </a:moveTo>
                  <a:lnTo>
                    <a:pt x="1132" y="9371"/>
                  </a:lnTo>
                  <a:cubicBezTo>
                    <a:pt x="1132" y="9385"/>
                    <a:pt x="1123" y="9394"/>
                    <a:pt x="1109" y="9394"/>
                  </a:cubicBezTo>
                  <a:lnTo>
                    <a:pt x="305" y="9394"/>
                  </a:lnTo>
                  <a:cubicBezTo>
                    <a:pt x="293" y="9394"/>
                    <a:pt x="282" y="9385"/>
                    <a:pt x="282" y="9371"/>
                  </a:cubicBezTo>
                  <a:lnTo>
                    <a:pt x="282" y="8356"/>
                  </a:lnTo>
                  <a:close/>
                  <a:moveTo>
                    <a:pt x="3019" y="8356"/>
                  </a:moveTo>
                  <a:lnTo>
                    <a:pt x="3019" y="9371"/>
                  </a:lnTo>
                  <a:cubicBezTo>
                    <a:pt x="3018" y="9385"/>
                    <a:pt x="3009" y="9394"/>
                    <a:pt x="2997" y="9394"/>
                  </a:cubicBezTo>
                  <a:lnTo>
                    <a:pt x="2192" y="9394"/>
                  </a:lnTo>
                  <a:cubicBezTo>
                    <a:pt x="2180" y="9394"/>
                    <a:pt x="2170" y="9385"/>
                    <a:pt x="2170" y="9371"/>
                  </a:cubicBezTo>
                  <a:lnTo>
                    <a:pt x="2170" y="8356"/>
                  </a:lnTo>
                  <a:close/>
                  <a:moveTo>
                    <a:pt x="7488" y="8356"/>
                  </a:moveTo>
                  <a:lnTo>
                    <a:pt x="7488" y="9371"/>
                  </a:lnTo>
                  <a:cubicBezTo>
                    <a:pt x="7488" y="9385"/>
                    <a:pt x="7478" y="9394"/>
                    <a:pt x="7466" y="9394"/>
                  </a:cubicBezTo>
                  <a:lnTo>
                    <a:pt x="6662" y="9394"/>
                  </a:lnTo>
                  <a:cubicBezTo>
                    <a:pt x="6650" y="9394"/>
                    <a:pt x="6639" y="9385"/>
                    <a:pt x="6639" y="9371"/>
                  </a:cubicBezTo>
                  <a:lnTo>
                    <a:pt x="6639" y="8356"/>
                  </a:lnTo>
                  <a:close/>
                  <a:moveTo>
                    <a:pt x="9375" y="8356"/>
                  </a:moveTo>
                  <a:lnTo>
                    <a:pt x="9375" y="9371"/>
                  </a:lnTo>
                  <a:cubicBezTo>
                    <a:pt x="9375" y="9385"/>
                    <a:pt x="9364" y="9394"/>
                    <a:pt x="9353" y="9394"/>
                  </a:cubicBezTo>
                  <a:lnTo>
                    <a:pt x="8548" y="9394"/>
                  </a:lnTo>
                  <a:cubicBezTo>
                    <a:pt x="8536" y="9394"/>
                    <a:pt x="8525" y="9385"/>
                    <a:pt x="8525" y="9371"/>
                  </a:cubicBezTo>
                  <a:lnTo>
                    <a:pt x="8525" y="8356"/>
                  </a:lnTo>
                  <a:close/>
                  <a:moveTo>
                    <a:pt x="8548" y="1"/>
                  </a:moveTo>
                  <a:cubicBezTo>
                    <a:pt x="8379" y="1"/>
                    <a:pt x="8243" y="137"/>
                    <a:pt x="8243" y="306"/>
                  </a:cubicBezTo>
                  <a:lnTo>
                    <a:pt x="8243" y="3920"/>
                  </a:lnTo>
                  <a:cubicBezTo>
                    <a:pt x="8243" y="4089"/>
                    <a:pt x="8379" y="4225"/>
                    <a:pt x="8548" y="4225"/>
                  </a:cubicBezTo>
                  <a:lnTo>
                    <a:pt x="8809" y="4225"/>
                  </a:lnTo>
                  <a:lnTo>
                    <a:pt x="8809" y="4705"/>
                  </a:lnTo>
                  <a:cubicBezTo>
                    <a:pt x="8795" y="4700"/>
                    <a:pt x="8779" y="4697"/>
                    <a:pt x="8762" y="4697"/>
                  </a:cubicBezTo>
                  <a:lnTo>
                    <a:pt x="7206" y="4697"/>
                  </a:lnTo>
                  <a:lnTo>
                    <a:pt x="7206" y="4226"/>
                  </a:lnTo>
                  <a:lnTo>
                    <a:pt x="7623" y="4226"/>
                  </a:lnTo>
                  <a:cubicBezTo>
                    <a:pt x="7705" y="4226"/>
                    <a:pt x="7771" y="4161"/>
                    <a:pt x="7771" y="4079"/>
                  </a:cubicBezTo>
                  <a:lnTo>
                    <a:pt x="7771" y="2344"/>
                  </a:lnTo>
                  <a:cubicBezTo>
                    <a:pt x="7771" y="2325"/>
                    <a:pt x="7763" y="2305"/>
                    <a:pt x="7748" y="2291"/>
                  </a:cubicBezTo>
                  <a:cubicBezTo>
                    <a:pt x="7709" y="2256"/>
                    <a:pt x="7668" y="2241"/>
                    <a:pt x="7630" y="2241"/>
                  </a:cubicBezTo>
                  <a:cubicBezTo>
                    <a:pt x="7552" y="2241"/>
                    <a:pt x="7487" y="2305"/>
                    <a:pt x="7487" y="2383"/>
                  </a:cubicBezTo>
                  <a:lnTo>
                    <a:pt x="7487" y="2643"/>
                  </a:lnTo>
                  <a:lnTo>
                    <a:pt x="6638" y="2643"/>
                  </a:lnTo>
                  <a:lnTo>
                    <a:pt x="6638" y="1604"/>
                  </a:lnTo>
                  <a:lnTo>
                    <a:pt x="7487" y="1604"/>
                  </a:lnTo>
                  <a:lnTo>
                    <a:pt x="7487" y="1848"/>
                  </a:lnTo>
                  <a:cubicBezTo>
                    <a:pt x="7487" y="1921"/>
                    <a:pt x="7539" y="1985"/>
                    <a:pt x="7611" y="1995"/>
                  </a:cubicBezTo>
                  <a:cubicBezTo>
                    <a:pt x="7617" y="1996"/>
                    <a:pt x="7623" y="1996"/>
                    <a:pt x="7629" y="1996"/>
                  </a:cubicBezTo>
                  <a:cubicBezTo>
                    <a:pt x="7707" y="1996"/>
                    <a:pt x="7771" y="1932"/>
                    <a:pt x="7771" y="1856"/>
                  </a:cubicBezTo>
                  <a:lnTo>
                    <a:pt x="7771" y="326"/>
                  </a:lnTo>
                  <a:cubicBezTo>
                    <a:pt x="7771" y="157"/>
                    <a:pt x="7635" y="21"/>
                    <a:pt x="7466" y="21"/>
                  </a:cubicBezTo>
                  <a:lnTo>
                    <a:pt x="6661" y="21"/>
                  </a:lnTo>
                  <a:cubicBezTo>
                    <a:pt x="6492" y="21"/>
                    <a:pt x="6357" y="157"/>
                    <a:pt x="6357" y="326"/>
                  </a:cubicBezTo>
                  <a:lnTo>
                    <a:pt x="6357" y="3921"/>
                  </a:lnTo>
                  <a:cubicBezTo>
                    <a:pt x="6357" y="4090"/>
                    <a:pt x="6492" y="4226"/>
                    <a:pt x="6661" y="4226"/>
                  </a:cubicBezTo>
                  <a:lnTo>
                    <a:pt x="6923" y="4226"/>
                  </a:lnTo>
                  <a:lnTo>
                    <a:pt x="6923" y="4699"/>
                  </a:lnTo>
                  <a:lnTo>
                    <a:pt x="6291" y="4699"/>
                  </a:lnTo>
                  <a:cubicBezTo>
                    <a:pt x="6233" y="3942"/>
                    <a:pt x="5600" y="3345"/>
                    <a:pt x="4829" y="3345"/>
                  </a:cubicBezTo>
                  <a:cubicBezTo>
                    <a:pt x="4058" y="3345"/>
                    <a:pt x="3425" y="3942"/>
                    <a:pt x="3366" y="4699"/>
                  </a:cubicBezTo>
                  <a:lnTo>
                    <a:pt x="2734" y="4699"/>
                  </a:lnTo>
                  <a:lnTo>
                    <a:pt x="2734" y="4226"/>
                  </a:lnTo>
                  <a:lnTo>
                    <a:pt x="2995" y="4226"/>
                  </a:lnTo>
                  <a:cubicBezTo>
                    <a:pt x="3165" y="4226"/>
                    <a:pt x="3300" y="4090"/>
                    <a:pt x="3300" y="3921"/>
                  </a:cubicBezTo>
                  <a:lnTo>
                    <a:pt x="3300" y="326"/>
                  </a:lnTo>
                  <a:cubicBezTo>
                    <a:pt x="3300" y="157"/>
                    <a:pt x="3164" y="21"/>
                    <a:pt x="2995" y="21"/>
                  </a:cubicBezTo>
                  <a:lnTo>
                    <a:pt x="2191" y="21"/>
                  </a:lnTo>
                  <a:cubicBezTo>
                    <a:pt x="2022" y="21"/>
                    <a:pt x="1886" y="157"/>
                    <a:pt x="1886" y="326"/>
                  </a:cubicBezTo>
                  <a:lnTo>
                    <a:pt x="1886" y="3921"/>
                  </a:lnTo>
                  <a:cubicBezTo>
                    <a:pt x="1886" y="4090"/>
                    <a:pt x="2022" y="4226"/>
                    <a:pt x="2191" y="4226"/>
                  </a:cubicBezTo>
                  <a:lnTo>
                    <a:pt x="2453" y="4226"/>
                  </a:lnTo>
                  <a:lnTo>
                    <a:pt x="2453" y="4699"/>
                  </a:lnTo>
                  <a:lnTo>
                    <a:pt x="896" y="4699"/>
                  </a:lnTo>
                  <a:cubicBezTo>
                    <a:pt x="878" y="4699"/>
                    <a:pt x="863" y="4701"/>
                    <a:pt x="849" y="4706"/>
                  </a:cubicBezTo>
                  <a:lnTo>
                    <a:pt x="849" y="4226"/>
                  </a:lnTo>
                  <a:lnTo>
                    <a:pt x="1109" y="4226"/>
                  </a:lnTo>
                  <a:cubicBezTo>
                    <a:pt x="1278" y="4226"/>
                    <a:pt x="1414" y="4090"/>
                    <a:pt x="1414" y="3921"/>
                  </a:cubicBezTo>
                  <a:lnTo>
                    <a:pt x="1414" y="326"/>
                  </a:lnTo>
                  <a:cubicBezTo>
                    <a:pt x="1414" y="157"/>
                    <a:pt x="1278" y="21"/>
                    <a:pt x="1109" y="21"/>
                  </a:cubicBezTo>
                  <a:lnTo>
                    <a:pt x="305" y="21"/>
                  </a:lnTo>
                  <a:cubicBezTo>
                    <a:pt x="137" y="21"/>
                    <a:pt x="1" y="157"/>
                    <a:pt x="1" y="326"/>
                  </a:cubicBezTo>
                  <a:lnTo>
                    <a:pt x="1" y="3921"/>
                  </a:lnTo>
                  <a:cubicBezTo>
                    <a:pt x="1" y="4090"/>
                    <a:pt x="137" y="4226"/>
                    <a:pt x="305" y="4226"/>
                  </a:cubicBezTo>
                  <a:lnTo>
                    <a:pt x="566" y="4226"/>
                  </a:lnTo>
                  <a:lnTo>
                    <a:pt x="566" y="5453"/>
                  </a:lnTo>
                  <a:lnTo>
                    <a:pt x="305" y="5453"/>
                  </a:lnTo>
                  <a:cubicBezTo>
                    <a:pt x="137" y="5453"/>
                    <a:pt x="1" y="5588"/>
                    <a:pt x="1" y="5757"/>
                  </a:cubicBezTo>
                  <a:lnTo>
                    <a:pt x="1" y="9373"/>
                  </a:lnTo>
                  <a:cubicBezTo>
                    <a:pt x="1" y="9542"/>
                    <a:pt x="137" y="9677"/>
                    <a:pt x="305" y="9677"/>
                  </a:cubicBezTo>
                  <a:lnTo>
                    <a:pt x="1109" y="9677"/>
                  </a:lnTo>
                  <a:cubicBezTo>
                    <a:pt x="1278" y="9677"/>
                    <a:pt x="1414" y="9542"/>
                    <a:pt x="1414" y="9373"/>
                  </a:cubicBezTo>
                  <a:lnTo>
                    <a:pt x="1414" y="5756"/>
                  </a:lnTo>
                  <a:cubicBezTo>
                    <a:pt x="1414" y="5587"/>
                    <a:pt x="1278" y="5451"/>
                    <a:pt x="1109" y="5451"/>
                  </a:cubicBezTo>
                  <a:lnTo>
                    <a:pt x="849" y="5451"/>
                  </a:lnTo>
                  <a:lnTo>
                    <a:pt x="849" y="4971"/>
                  </a:lnTo>
                  <a:cubicBezTo>
                    <a:pt x="863" y="4976"/>
                    <a:pt x="878" y="4980"/>
                    <a:pt x="896" y="4980"/>
                  </a:cubicBezTo>
                  <a:lnTo>
                    <a:pt x="2453" y="4980"/>
                  </a:lnTo>
                  <a:lnTo>
                    <a:pt x="2453" y="5451"/>
                  </a:lnTo>
                  <a:lnTo>
                    <a:pt x="2034" y="5451"/>
                  </a:lnTo>
                  <a:cubicBezTo>
                    <a:pt x="1952" y="5451"/>
                    <a:pt x="1886" y="5518"/>
                    <a:pt x="1886" y="5599"/>
                  </a:cubicBezTo>
                  <a:lnTo>
                    <a:pt x="1886" y="7333"/>
                  </a:lnTo>
                  <a:cubicBezTo>
                    <a:pt x="1886" y="7354"/>
                    <a:pt x="1894" y="7374"/>
                    <a:pt x="1909" y="7386"/>
                  </a:cubicBezTo>
                  <a:cubicBezTo>
                    <a:pt x="1948" y="7422"/>
                    <a:pt x="1990" y="7437"/>
                    <a:pt x="2028" y="7437"/>
                  </a:cubicBezTo>
                  <a:cubicBezTo>
                    <a:pt x="2106" y="7437"/>
                    <a:pt x="2170" y="7374"/>
                    <a:pt x="2170" y="7295"/>
                  </a:cubicBezTo>
                  <a:lnTo>
                    <a:pt x="2170" y="7036"/>
                  </a:lnTo>
                  <a:lnTo>
                    <a:pt x="3019" y="7036"/>
                  </a:lnTo>
                  <a:lnTo>
                    <a:pt x="3019" y="8073"/>
                  </a:lnTo>
                  <a:lnTo>
                    <a:pt x="2170" y="8073"/>
                  </a:lnTo>
                  <a:lnTo>
                    <a:pt x="2170" y="7829"/>
                  </a:lnTo>
                  <a:cubicBezTo>
                    <a:pt x="2170" y="7757"/>
                    <a:pt x="2118" y="7692"/>
                    <a:pt x="2046" y="7683"/>
                  </a:cubicBezTo>
                  <a:cubicBezTo>
                    <a:pt x="2040" y="7682"/>
                    <a:pt x="2034" y="7682"/>
                    <a:pt x="2028" y="7682"/>
                  </a:cubicBezTo>
                  <a:cubicBezTo>
                    <a:pt x="1950" y="7682"/>
                    <a:pt x="1886" y="7745"/>
                    <a:pt x="1886" y="7823"/>
                  </a:cubicBezTo>
                  <a:lnTo>
                    <a:pt x="1886" y="9371"/>
                  </a:lnTo>
                  <a:cubicBezTo>
                    <a:pt x="1886" y="9540"/>
                    <a:pt x="2022" y="9676"/>
                    <a:pt x="2191" y="9676"/>
                  </a:cubicBezTo>
                  <a:lnTo>
                    <a:pt x="2996" y="9676"/>
                  </a:lnTo>
                  <a:cubicBezTo>
                    <a:pt x="3165" y="9676"/>
                    <a:pt x="3300" y="9540"/>
                    <a:pt x="3300" y="9371"/>
                  </a:cubicBezTo>
                  <a:lnTo>
                    <a:pt x="3300" y="5756"/>
                  </a:lnTo>
                  <a:cubicBezTo>
                    <a:pt x="3300" y="5587"/>
                    <a:pt x="3165" y="5451"/>
                    <a:pt x="2996" y="5451"/>
                  </a:cubicBezTo>
                  <a:lnTo>
                    <a:pt x="2734" y="5451"/>
                  </a:lnTo>
                  <a:lnTo>
                    <a:pt x="2734" y="4980"/>
                  </a:lnTo>
                  <a:lnTo>
                    <a:pt x="3371" y="4980"/>
                  </a:lnTo>
                  <a:cubicBezTo>
                    <a:pt x="3456" y="5709"/>
                    <a:pt x="4077" y="6277"/>
                    <a:pt x="4829" y="6277"/>
                  </a:cubicBezTo>
                  <a:cubicBezTo>
                    <a:pt x="5581" y="6277"/>
                    <a:pt x="6201" y="5709"/>
                    <a:pt x="6286" y="4980"/>
                  </a:cubicBezTo>
                  <a:lnTo>
                    <a:pt x="6923" y="4980"/>
                  </a:lnTo>
                  <a:lnTo>
                    <a:pt x="6923" y="5451"/>
                  </a:lnTo>
                  <a:lnTo>
                    <a:pt x="6662" y="5451"/>
                  </a:lnTo>
                  <a:cubicBezTo>
                    <a:pt x="6493" y="5451"/>
                    <a:pt x="6357" y="5587"/>
                    <a:pt x="6357" y="5756"/>
                  </a:cubicBezTo>
                  <a:lnTo>
                    <a:pt x="6357" y="9371"/>
                  </a:lnTo>
                  <a:cubicBezTo>
                    <a:pt x="6357" y="9540"/>
                    <a:pt x="6493" y="9676"/>
                    <a:pt x="6662" y="9676"/>
                  </a:cubicBezTo>
                  <a:lnTo>
                    <a:pt x="7466" y="9676"/>
                  </a:lnTo>
                  <a:cubicBezTo>
                    <a:pt x="7635" y="9676"/>
                    <a:pt x="7771" y="9540"/>
                    <a:pt x="7771" y="9371"/>
                  </a:cubicBezTo>
                  <a:lnTo>
                    <a:pt x="7771" y="5756"/>
                  </a:lnTo>
                  <a:cubicBezTo>
                    <a:pt x="7771" y="5587"/>
                    <a:pt x="7635" y="5451"/>
                    <a:pt x="7466" y="5451"/>
                  </a:cubicBezTo>
                  <a:lnTo>
                    <a:pt x="7206" y="5451"/>
                  </a:lnTo>
                  <a:lnTo>
                    <a:pt x="7206" y="4980"/>
                  </a:lnTo>
                  <a:lnTo>
                    <a:pt x="8762" y="4980"/>
                  </a:lnTo>
                  <a:cubicBezTo>
                    <a:pt x="8779" y="4980"/>
                    <a:pt x="8795" y="4976"/>
                    <a:pt x="8809" y="4971"/>
                  </a:cubicBezTo>
                  <a:lnTo>
                    <a:pt x="8809" y="5451"/>
                  </a:lnTo>
                  <a:lnTo>
                    <a:pt x="8548" y="5451"/>
                  </a:lnTo>
                  <a:cubicBezTo>
                    <a:pt x="8379" y="5451"/>
                    <a:pt x="8243" y="5587"/>
                    <a:pt x="8243" y="5756"/>
                  </a:cubicBezTo>
                  <a:lnTo>
                    <a:pt x="8243" y="9371"/>
                  </a:lnTo>
                  <a:cubicBezTo>
                    <a:pt x="8243" y="9540"/>
                    <a:pt x="8379" y="9676"/>
                    <a:pt x="8548" y="9676"/>
                  </a:cubicBezTo>
                  <a:lnTo>
                    <a:pt x="9353" y="9676"/>
                  </a:lnTo>
                  <a:cubicBezTo>
                    <a:pt x="9521" y="9676"/>
                    <a:pt x="9657" y="9540"/>
                    <a:pt x="9657" y="9371"/>
                  </a:cubicBezTo>
                  <a:lnTo>
                    <a:pt x="9657" y="5756"/>
                  </a:lnTo>
                  <a:cubicBezTo>
                    <a:pt x="9657" y="5587"/>
                    <a:pt x="9521" y="5451"/>
                    <a:pt x="9353" y="5451"/>
                  </a:cubicBezTo>
                  <a:lnTo>
                    <a:pt x="9091" y="5451"/>
                  </a:lnTo>
                  <a:lnTo>
                    <a:pt x="9091" y="4225"/>
                  </a:lnTo>
                  <a:lnTo>
                    <a:pt x="9353" y="4225"/>
                  </a:lnTo>
                  <a:cubicBezTo>
                    <a:pt x="9521" y="4225"/>
                    <a:pt x="9657" y="4089"/>
                    <a:pt x="9657" y="3920"/>
                  </a:cubicBezTo>
                  <a:lnTo>
                    <a:pt x="9657" y="306"/>
                  </a:lnTo>
                  <a:cubicBezTo>
                    <a:pt x="9657" y="137"/>
                    <a:pt x="9521" y="1"/>
                    <a:pt x="9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3499;p43">
            <a:extLst>
              <a:ext uri="{FF2B5EF4-FFF2-40B4-BE49-F238E27FC236}">
                <a16:creationId xmlns:a16="http://schemas.microsoft.com/office/drawing/2014/main" id="{681E4C5B-7B7D-439B-01DF-46647FC3AEB6}"/>
              </a:ext>
            </a:extLst>
          </p:cNvPr>
          <p:cNvGrpSpPr/>
          <p:nvPr/>
        </p:nvGrpSpPr>
        <p:grpSpPr>
          <a:xfrm>
            <a:off x="1302603" y="2327703"/>
            <a:ext cx="377914" cy="373078"/>
            <a:chOff x="6415762" y="3898388"/>
            <a:chExt cx="377914" cy="373078"/>
          </a:xfrm>
        </p:grpSpPr>
        <p:sp>
          <p:nvSpPr>
            <p:cNvPr id="44" name="Google Shape;3500;p43">
              <a:extLst>
                <a:ext uri="{FF2B5EF4-FFF2-40B4-BE49-F238E27FC236}">
                  <a16:creationId xmlns:a16="http://schemas.microsoft.com/office/drawing/2014/main" id="{B1E83745-A39B-F3CA-ABE5-BE001F6BD868}"/>
                </a:ext>
              </a:extLst>
            </p:cNvPr>
            <p:cNvSpPr/>
            <p:nvPr/>
          </p:nvSpPr>
          <p:spPr>
            <a:xfrm>
              <a:off x="6528606" y="4048485"/>
              <a:ext cx="136403" cy="217603"/>
            </a:xfrm>
            <a:custGeom>
              <a:avLst/>
              <a:gdLst/>
              <a:ahLst/>
              <a:cxnLst/>
              <a:rect l="l" t="t" r="r" b="b"/>
              <a:pathLst>
                <a:path w="3526" h="5625" extrusionOk="0">
                  <a:moveTo>
                    <a:pt x="3526" y="0"/>
                  </a:moveTo>
                  <a:lnTo>
                    <a:pt x="1589" y="1936"/>
                  </a:lnTo>
                  <a:lnTo>
                    <a:pt x="107" y="4905"/>
                  </a:lnTo>
                  <a:cubicBezTo>
                    <a:pt x="1" y="5118"/>
                    <a:pt x="60" y="5380"/>
                    <a:pt x="257" y="5528"/>
                  </a:cubicBezTo>
                  <a:cubicBezTo>
                    <a:pt x="343" y="5593"/>
                    <a:pt x="446" y="5624"/>
                    <a:pt x="548" y="5624"/>
                  </a:cubicBezTo>
                  <a:cubicBezTo>
                    <a:pt x="681" y="5624"/>
                    <a:pt x="813" y="5572"/>
                    <a:pt x="912" y="5472"/>
                  </a:cubicBezTo>
                  <a:lnTo>
                    <a:pt x="2900" y="3484"/>
                  </a:lnTo>
                  <a:cubicBezTo>
                    <a:pt x="3301" y="3083"/>
                    <a:pt x="3526" y="2539"/>
                    <a:pt x="3526" y="1971"/>
                  </a:cubicBezTo>
                  <a:lnTo>
                    <a:pt x="3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01;p43">
              <a:extLst>
                <a:ext uri="{FF2B5EF4-FFF2-40B4-BE49-F238E27FC236}">
                  <a16:creationId xmlns:a16="http://schemas.microsoft.com/office/drawing/2014/main" id="{75DC0E7D-E24A-3F79-EBB2-2A8AB69E0A7C}"/>
                </a:ext>
              </a:extLst>
            </p:cNvPr>
            <p:cNvSpPr/>
            <p:nvPr/>
          </p:nvSpPr>
          <p:spPr>
            <a:xfrm>
              <a:off x="6421294" y="4025081"/>
              <a:ext cx="219653" cy="134314"/>
            </a:xfrm>
            <a:custGeom>
              <a:avLst/>
              <a:gdLst/>
              <a:ahLst/>
              <a:cxnLst/>
              <a:rect l="l" t="t" r="r" b="b"/>
              <a:pathLst>
                <a:path w="5678" h="3472" extrusionOk="0">
                  <a:moveTo>
                    <a:pt x="3706" y="1"/>
                  </a:moveTo>
                  <a:cubicBezTo>
                    <a:pt x="3139" y="1"/>
                    <a:pt x="2594" y="227"/>
                    <a:pt x="2193" y="627"/>
                  </a:cubicBezTo>
                  <a:lnTo>
                    <a:pt x="205" y="2615"/>
                  </a:lnTo>
                  <a:cubicBezTo>
                    <a:pt x="28" y="2790"/>
                    <a:pt x="1" y="3071"/>
                    <a:pt x="151" y="3270"/>
                  </a:cubicBezTo>
                  <a:cubicBezTo>
                    <a:pt x="249" y="3402"/>
                    <a:pt x="399" y="3472"/>
                    <a:pt x="551" y="3472"/>
                  </a:cubicBezTo>
                  <a:cubicBezTo>
                    <a:pt x="626" y="3472"/>
                    <a:pt x="702" y="3454"/>
                    <a:pt x="773" y="3419"/>
                  </a:cubicBezTo>
                  <a:lnTo>
                    <a:pt x="3741" y="1937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2;p43">
              <a:extLst>
                <a:ext uri="{FF2B5EF4-FFF2-40B4-BE49-F238E27FC236}">
                  <a16:creationId xmlns:a16="http://schemas.microsoft.com/office/drawing/2014/main" id="{60C63466-3D9E-9540-088B-47B42B4E1A69}"/>
                </a:ext>
              </a:extLst>
            </p:cNvPr>
            <p:cNvSpPr/>
            <p:nvPr/>
          </p:nvSpPr>
          <p:spPr>
            <a:xfrm>
              <a:off x="6423499" y="4114830"/>
              <a:ext cx="151374" cy="151374"/>
            </a:xfrm>
            <a:custGeom>
              <a:avLst/>
              <a:gdLst/>
              <a:ahLst/>
              <a:cxnLst/>
              <a:rect l="l" t="t" r="r" b="b"/>
              <a:pathLst>
                <a:path w="3913" h="3913" extrusionOk="0">
                  <a:moveTo>
                    <a:pt x="2311" y="1"/>
                  </a:moveTo>
                  <a:lnTo>
                    <a:pt x="1263" y="1050"/>
                  </a:lnTo>
                  <a:cubicBezTo>
                    <a:pt x="489" y="1824"/>
                    <a:pt x="36" y="2853"/>
                    <a:pt x="1" y="3912"/>
                  </a:cubicBezTo>
                  <a:cubicBezTo>
                    <a:pt x="1060" y="3878"/>
                    <a:pt x="2090" y="3425"/>
                    <a:pt x="2864" y="2650"/>
                  </a:cubicBezTo>
                  <a:lnTo>
                    <a:pt x="3913" y="1601"/>
                  </a:lnTo>
                  <a:lnTo>
                    <a:pt x="3112" y="802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03;p43">
              <a:extLst>
                <a:ext uri="{FF2B5EF4-FFF2-40B4-BE49-F238E27FC236}">
                  <a16:creationId xmlns:a16="http://schemas.microsoft.com/office/drawing/2014/main" id="{D7AA5572-E04F-833D-58E5-8EF758F12BE8}"/>
                </a:ext>
              </a:extLst>
            </p:cNvPr>
            <p:cNvSpPr/>
            <p:nvPr/>
          </p:nvSpPr>
          <p:spPr>
            <a:xfrm>
              <a:off x="6499438" y="4083998"/>
              <a:ext cx="107544" cy="106113"/>
            </a:xfrm>
            <a:custGeom>
              <a:avLst/>
              <a:gdLst/>
              <a:ahLst/>
              <a:cxnLst/>
              <a:rect l="l" t="t" r="r" b="b"/>
              <a:pathLst>
                <a:path w="2780" h="2743" extrusionOk="0">
                  <a:moveTo>
                    <a:pt x="1008" y="1"/>
                  </a:moveTo>
                  <a:cubicBezTo>
                    <a:pt x="960" y="1"/>
                    <a:pt x="912" y="19"/>
                    <a:pt x="875" y="56"/>
                  </a:cubicBezTo>
                  <a:lnTo>
                    <a:pt x="74" y="857"/>
                  </a:lnTo>
                  <a:cubicBezTo>
                    <a:pt x="0" y="931"/>
                    <a:pt x="0" y="1050"/>
                    <a:pt x="74" y="1124"/>
                  </a:cubicBezTo>
                  <a:lnTo>
                    <a:pt x="1639" y="2688"/>
                  </a:lnTo>
                  <a:cubicBezTo>
                    <a:pt x="1676" y="2724"/>
                    <a:pt x="1724" y="2743"/>
                    <a:pt x="1772" y="2743"/>
                  </a:cubicBezTo>
                  <a:cubicBezTo>
                    <a:pt x="1820" y="2743"/>
                    <a:pt x="1868" y="2724"/>
                    <a:pt x="1905" y="2688"/>
                  </a:cubicBezTo>
                  <a:lnTo>
                    <a:pt x="2705" y="1887"/>
                  </a:lnTo>
                  <a:cubicBezTo>
                    <a:pt x="2779" y="1813"/>
                    <a:pt x="2779" y="1695"/>
                    <a:pt x="2705" y="1621"/>
                  </a:cubicBezTo>
                  <a:lnTo>
                    <a:pt x="1141" y="56"/>
                  </a:lnTo>
                  <a:cubicBezTo>
                    <a:pt x="1104" y="19"/>
                    <a:pt x="1056" y="1"/>
                    <a:pt x="1008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04;p43">
              <a:extLst>
                <a:ext uri="{FF2B5EF4-FFF2-40B4-BE49-F238E27FC236}">
                  <a16:creationId xmlns:a16="http://schemas.microsoft.com/office/drawing/2014/main" id="{322A6416-ADFE-1950-3062-DE62DAFF5BBA}"/>
                </a:ext>
              </a:extLst>
            </p:cNvPr>
            <p:cNvSpPr/>
            <p:nvPr/>
          </p:nvSpPr>
          <p:spPr>
            <a:xfrm>
              <a:off x="6511546" y="3904113"/>
              <a:ext cx="276559" cy="273000"/>
            </a:xfrm>
            <a:custGeom>
              <a:avLst/>
              <a:gdLst/>
              <a:ahLst/>
              <a:cxnLst/>
              <a:rect l="l" t="t" r="r" b="b"/>
              <a:pathLst>
                <a:path w="7149" h="7057" extrusionOk="0">
                  <a:moveTo>
                    <a:pt x="5898" y="0"/>
                  </a:moveTo>
                  <a:cubicBezTo>
                    <a:pt x="5119" y="0"/>
                    <a:pt x="4368" y="309"/>
                    <a:pt x="3814" y="864"/>
                  </a:cubicBezTo>
                  <a:lnTo>
                    <a:pt x="168" y="4509"/>
                  </a:lnTo>
                  <a:cubicBezTo>
                    <a:pt x="1" y="4677"/>
                    <a:pt x="1" y="4947"/>
                    <a:pt x="168" y="5114"/>
                  </a:cubicBezTo>
                  <a:lnTo>
                    <a:pt x="1985" y="6930"/>
                  </a:lnTo>
                  <a:cubicBezTo>
                    <a:pt x="2068" y="7014"/>
                    <a:pt x="2178" y="7056"/>
                    <a:pt x="2287" y="7056"/>
                  </a:cubicBezTo>
                  <a:cubicBezTo>
                    <a:pt x="2397" y="7056"/>
                    <a:pt x="2506" y="7014"/>
                    <a:pt x="2590" y="6930"/>
                  </a:cubicBezTo>
                  <a:lnTo>
                    <a:pt x="6235" y="3285"/>
                  </a:lnTo>
                  <a:cubicBezTo>
                    <a:pt x="6836" y="2684"/>
                    <a:pt x="7149" y="1853"/>
                    <a:pt x="7093" y="1004"/>
                  </a:cubicBezTo>
                  <a:cubicBezTo>
                    <a:pt x="7057" y="468"/>
                    <a:pt x="6631" y="42"/>
                    <a:pt x="6096" y="7"/>
                  </a:cubicBezTo>
                  <a:cubicBezTo>
                    <a:pt x="6030" y="2"/>
                    <a:pt x="5964" y="0"/>
                    <a:pt x="5898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05;p43">
              <a:extLst>
                <a:ext uri="{FF2B5EF4-FFF2-40B4-BE49-F238E27FC236}">
                  <a16:creationId xmlns:a16="http://schemas.microsoft.com/office/drawing/2014/main" id="{2BC8927C-0773-0B29-5416-E934BAC96392}"/>
                </a:ext>
              </a:extLst>
            </p:cNvPr>
            <p:cNvSpPr/>
            <p:nvPr/>
          </p:nvSpPr>
          <p:spPr>
            <a:xfrm>
              <a:off x="6511585" y="3904113"/>
              <a:ext cx="271530" cy="221278"/>
            </a:xfrm>
            <a:custGeom>
              <a:avLst/>
              <a:gdLst/>
              <a:ahLst/>
              <a:cxnLst/>
              <a:rect l="l" t="t" r="r" b="b"/>
              <a:pathLst>
                <a:path w="7019" h="5720" extrusionOk="0">
                  <a:moveTo>
                    <a:pt x="5897" y="0"/>
                  </a:moveTo>
                  <a:cubicBezTo>
                    <a:pt x="5117" y="0"/>
                    <a:pt x="4367" y="309"/>
                    <a:pt x="3813" y="864"/>
                  </a:cubicBezTo>
                  <a:lnTo>
                    <a:pt x="167" y="4509"/>
                  </a:lnTo>
                  <a:cubicBezTo>
                    <a:pt x="1" y="4677"/>
                    <a:pt x="1" y="4947"/>
                    <a:pt x="167" y="5114"/>
                  </a:cubicBezTo>
                  <a:lnTo>
                    <a:pt x="773" y="5719"/>
                  </a:lnTo>
                  <a:cubicBezTo>
                    <a:pt x="607" y="5553"/>
                    <a:pt x="607" y="5282"/>
                    <a:pt x="773" y="5114"/>
                  </a:cubicBezTo>
                  <a:lnTo>
                    <a:pt x="4418" y="1469"/>
                  </a:lnTo>
                  <a:cubicBezTo>
                    <a:pt x="4974" y="914"/>
                    <a:pt x="5726" y="605"/>
                    <a:pt x="6506" y="605"/>
                  </a:cubicBezTo>
                  <a:cubicBezTo>
                    <a:pt x="6570" y="605"/>
                    <a:pt x="6635" y="607"/>
                    <a:pt x="6700" y="611"/>
                  </a:cubicBezTo>
                  <a:cubicBezTo>
                    <a:pt x="6812" y="620"/>
                    <a:pt x="6919" y="645"/>
                    <a:pt x="7019" y="683"/>
                  </a:cubicBezTo>
                  <a:cubicBezTo>
                    <a:pt x="6871" y="305"/>
                    <a:pt x="6517" y="34"/>
                    <a:pt x="6095" y="7"/>
                  </a:cubicBezTo>
                  <a:cubicBezTo>
                    <a:pt x="6029" y="2"/>
                    <a:pt x="5963" y="0"/>
                    <a:pt x="5897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06;p43">
              <a:extLst>
                <a:ext uri="{FF2B5EF4-FFF2-40B4-BE49-F238E27FC236}">
                  <a16:creationId xmlns:a16="http://schemas.microsoft.com/office/drawing/2014/main" id="{B8C73C8C-C9FD-830E-5F42-BE0AA30C1660}"/>
                </a:ext>
              </a:extLst>
            </p:cNvPr>
            <p:cNvSpPr/>
            <p:nvPr/>
          </p:nvSpPr>
          <p:spPr>
            <a:xfrm>
              <a:off x="6664507" y="3943030"/>
              <a:ext cx="82786" cy="82747"/>
            </a:xfrm>
            <a:custGeom>
              <a:avLst/>
              <a:gdLst/>
              <a:ahLst/>
              <a:cxnLst/>
              <a:rect l="l" t="t" r="r" b="b"/>
              <a:pathLst>
                <a:path w="2140" h="2139" extrusionOk="0">
                  <a:moveTo>
                    <a:pt x="1071" y="0"/>
                  </a:moveTo>
                  <a:cubicBezTo>
                    <a:pt x="480" y="0"/>
                    <a:pt x="1" y="479"/>
                    <a:pt x="1" y="1070"/>
                  </a:cubicBezTo>
                  <a:cubicBezTo>
                    <a:pt x="1" y="1661"/>
                    <a:pt x="480" y="2139"/>
                    <a:pt x="1071" y="2139"/>
                  </a:cubicBezTo>
                  <a:cubicBezTo>
                    <a:pt x="1662" y="2139"/>
                    <a:pt x="2140" y="1661"/>
                    <a:pt x="2140" y="1070"/>
                  </a:cubicBezTo>
                  <a:cubicBezTo>
                    <a:pt x="2140" y="479"/>
                    <a:pt x="1662" y="0"/>
                    <a:pt x="1071" y="0"/>
                  </a:cubicBez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07;p43">
              <a:extLst>
                <a:ext uri="{FF2B5EF4-FFF2-40B4-BE49-F238E27FC236}">
                  <a16:creationId xmlns:a16="http://schemas.microsoft.com/office/drawing/2014/main" id="{265B0C73-D3A8-0010-C3B0-73F7426C5A28}"/>
                </a:ext>
              </a:extLst>
            </p:cNvPr>
            <p:cNvSpPr/>
            <p:nvPr/>
          </p:nvSpPr>
          <p:spPr>
            <a:xfrm>
              <a:off x="6660445" y="3942991"/>
              <a:ext cx="55784" cy="82786"/>
            </a:xfrm>
            <a:custGeom>
              <a:avLst/>
              <a:gdLst/>
              <a:ahLst/>
              <a:cxnLst/>
              <a:rect l="l" t="t" r="r" b="b"/>
              <a:pathLst>
                <a:path w="1442" h="2140" extrusionOk="0">
                  <a:moveTo>
                    <a:pt x="1175" y="0"/>
                  </a:moveTo>
                  <a:cubicBezTo>
                    <a:pt x="901" y="0"/>
                    <a:pt x="627" y="105"/>
                    <a:pt x="418" y="313"/>
                  </a:cubicBezTo>
                  <a:cubicBezTo>
                    <a:pt x="0" y="731"/>
                    <a:pt x="0" y="1410"/>
                    <a:pt x="418" y="1826"/>
                  </a:cubicBezTo>
                  <a:cubicBezTo>
                    <a:pt x="627" y="2035"/>
                    <a:pt x="901" y="2139"/>
                    <a:pt x="1175" y="2139"/>
                  </a:cubicBezTo>
                  <a:cubicBezTo>
                    <a:pt x="1265" y="2139"/>
                    <a:pt x="1354" y="2128"/>
                    <a:pt x="1442" y="2106"/>
                  </a:cubicBezTo>
                  <a:cubicBezTo>
                    <a:pt x="1262" y="2059"/>
                    <a:pt x="1092" y="1968"/>
                    <a:pt x="953" y="1826"/>
                  </a:cubicBezTo>
                  <a:cubicBezTo>
                    <a:pt x="534" y="1408"/>
                    <a:pt x="534" y="730"/>
                    <a:pt x="953" y="313"/>
                  </a:cubicBezTo>
                  <a:cubicBezTo>
                    <a:pt x="1093" y="172"/>
                    <a:pt x="1262" y="80"/>
                    <a:pt x="1442" y="34"/>
                  </a:cubicBezTo>
                  <a:cubicBezTo>
                    <a:pt x="1354" y="11"/>
                    <a:pt x="1265" y="0"/>
                    <a:pt x="1175" y="0"/>
                  </a:cubicBezTo>
                  <a:close/>
                </a:path>
              </a:pathLst>
            </a:custGeom>
            <a:solidFill>
              <a:srgbClr val="555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08;p43">
              <a:extLst>
                <a:ext uri="{FF2B5EF4-FFF2-40B4-BE49-F238E27FC236}">
                  <a16:creationId xmlns:a16="http://schemas.microsoft.com/office/drawing/2014/main" id="{39BC8691-1B6F-2EDC-6C49-CC4D0610B676}"/>
                </a:ext>
              </a:extLst>
            </p:cNvPr>
            <p:cNvSpPr/>
            <p:nvPr/>
          </p:nvSpPr>
          <p:spPr>
            <a:xfrm>
              <a:off x="6476150" y="4057692"/>
              <a:ext cx="157525" cy="154276"/>
            </a:xfrm>
            <a:custGeom>
              <a:avLst/>
              <a:gdLst/>
              <a:ahLst/>
              <a:cxnLst/>
              <a:rect l="l" t="t" r="r" b="b"/>
              <a:pathLst>
                <a:path w="4072" h="3988" extrusionOk="0">
                  <a:moveTo>
                    <a:pt x="3601" y="1"/>
                  </a:moveTo>
                  <a:cubicBezTo>
                    <a:pt x="3491" y="1"/>
                    <a:pt x="3382" y="42"/>
                    <a:pt x="3298" y="126"/>
                  </a:cubicBezTo>
                  <a:lnTo>
                    <a:pt x="169" y="3256"/>
                  </a:lnTo>
                  <a:cubicBezTo>
                    <a:pt x="1" y="3423"/>
                    <a:pt x="1" y="3694"/>
                    <a:pt x="169" y="3861"/>
                  </a:cubicBezTo>
                  <a:cubicBezTo>
                    <a:pt x="252" y="3945"/>
                    <a:pt x="362" y="3987"/>
                    <a:pt x="471" y="3987"/>
                  </a:cubicBezTo>
                  <a:cubicBezTo>
                    <a:pt x="581" y="3987"/>
                    <a:pt x="690" y="3945"/>
                    <a:pt x="774" y="3861"/>
                  </a:cubicBezTo>
                  <a:lnTo>
                    <a:pt x="3903" y="732"/>
                  </a:lnTo>
                  <a:cubicBezTo>
                    <a:pt x="4071" y="564"/>
                    <a:pt x="4071" y="294"/>
                    <a:pt x="3903" y="126"/>
                  </a:cubicBezTo>
                  <a:cubicBezTo>
                    <a:pt x="3820" y="42"/>
                    <a:pt x="3710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09;p43">
              <a:extLst>
                <a:ext uri="{FF2B5EF4-FFF2-40B4-BE49-F238E27FC236}">
                  <a16:creationId xmlns:a16="http://schemas.microsoft.com/office/drawing/2014/main" id="{94649A14-6B6B-4D93-5796-502C3C93BF3E}"/>
                </a:ext>
              </a:extLst>
            </p:cNvPr>
            <p:cNvSpPr/>
            <p:nvPr/>
          </p:nvSpPr>
          <p:spPr>
            <a:xfrm>
              <a:off x="6659014" y="3937498"/>
              <a:ext cx="98376" cy="93850"/>
            </a:xfrm>
            <a:custGeom>
              <a:avLst/>
              <a:gdLst/>
              <a:ahLst/>
              <a:cxnLst/>
              <a:rect l="l" t="t" r="r" b="b"/>
              <a:pathLst>
                <a:path w="2543" h="2426" extrusionOk="0">
                  <a:moveTo>
                    <a:pt x="1213" y="284"/>
                  </a:moveTo>
                  <a:cubicBezTo>
                    <a:pt x="1461" y="284"/>
                    <a:pt x="1694" y="380"/>
                    <a:pt x="1869" y="556"/>
                  </a:cubicBezTo>
                  <a:cubicBezTo>
                    <a:pt x="2232" y="919"/>
                    <a:pt x="2232" y="1507"/>
                    <a:pt x="1869" y="1869"/>
                  </a:cubicBezTo>
                  <a:cubicBezTo>
                    <a:pt x="1694" y="2045"/>
                    <a:pt x="1461" y="2141"/>
                    <a:pt x="1213" y="2141"/>
                  </a:cubicBezTo>
                  <a:cubicBezTo>
                    <a:pt x="965" y="2141"/>
                    <a:pt x="732" y="2045"/>
                    <a:pt x="555" y="1869"/>
                  </a:cubicBezTo>
                  <a:cubicBezTo>
                    <a:pt x="380" y="1693"/>
                    <a:pt x="284" y="1461"/>
                    <a:pt x="284" y="1213"/>
                  </a:cubicBezTo>
                  <a:cubicBezTo>
                    <a:pt x="284" y="965"/>
                    <a:pt x="380" y="732"/>
                    <a:pt x="555" y="556"/>
                  </a:cubicBezTo>
                  <a:cubicBezTo>
                    <a:pt x="732" y="380"/>
                    <a:pt x="965" y="284"/>
                    <a:pt x="1213" y="284"/>
                  </a:cubicBezTo>
                  <a:close/>
                  <a:moveTo>
                    <a:pt x="1213" y="1"/>
                  </a:moveTo>
                  <a:cubicBezTo>
                    <a:pt x="890" y="1"/>
                    <a:pt x="585" y="127"/>
                    <a:pt x="355" y="355"/>
                  </a:cubicBezTo>
                  <a:cubicBezTo>
                    <a:pt x="126" y="583"/>
                    <a:pt x="0" y="888"/>
                    <a:pt x="0" y="1213"/>
                  </a:cubicBezTo>
                  <a:cubicBezTo>
                    <a:pt x="0" y="1536"/>
                    <a:pt x="127" y="1841"/>
                    <a:pt x="355" y="2070"/>
                  </a:cubicBezTo>
                  <a:cubicBezTo>
                    <a:pt x="583" y="2297"/>
                    <a:pt x="888" y="2425"/>
                    <a:pt x="1213" y="2425"/>
                  </a:cubicBezTo>
                  <a:cubicBezTo>
                    <a:pt x="1536" y="2423"/>
                    <a:pt x="1841" y="2297"/>
                    <a:pt x="2069" y="2069"/>
                  </a:cubicBezTo>
                  <a:cubicBezTo>
                    <a:pt x="2542" y="1597"/>
                    <a:pt x="2542" y="828"/>
                    <a:pt x="2069" y="355"/>
                  </a:cubicBezTo>
                  <a:cubicBezTo>
                    <a:pt x="1842" y="127"/>
                    <a:pt x="1537" y="1"/>
                    <a:pt x="1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10;p43">
              <a:extLst>
                <a:ext uri="{FF2B5EF4-FFF2-40B4-BE49-F238E27FC236}">
                  <a16:creationId xmlns:a16="http://schemas.microsoft.com/office/drawing/2014/main" id="{9AC56DE1-8785-3622-DADF-B51477C2AA73}"/>
                </a:ext>
              </a:extLst>
            </p:cNvPr>
            <p:cNvSpPr/>
            <p:nvPr/>
          </p:nvSpPr>
          <p:spPr>
            <a:xfrm>
              <a:off x="6415762" y="3898388"/>
              <a:ext cx="377914" cy="373078"/>
            </a:xfrm>
            <a:custGeom>
              <a:avLst/>
              <a:gdLst/>
              <a:ahLst/>
              <a:cxnLst/>
              <a:rect l="l" t="t" r="r" b="b"/>
              <a:pathLst>
                <a:path w="9769" h="9644" extrusionOk="0">
                  <a:moveTo>
                    <a:pt x="2637" y="5456"/>
                  </a:moveTo>
                  <a:lnTo>
                    <a:pt x="3042" y="5861"/>
                  </a:lnTo>
                  <a:lnTo>
                    <a:pt x="2710" y="6193"/>
                  </a:lnTo>
                  <a:lnTo>
                    <a:pt x="2337" y="5822"/>
                  </a:lnTo>
                  <a:cubicBezTo>
                    <a:pt x="2319" y="5803"/>
                    <a:pt x="2319" y="5772"/>
                    <a:pt x="2337" y="5755"/>
                  </a:cubicBezTo>
                  <a:lnTo>
                    <a:pt x="2637" y="5456"/>
                  </a:lnTo>
                  <a:close/>
                  <a:moveTo>
                    <a:pt x="3679" y="3423"/>
                  </a:moveTo>
                  <a:lnTo>
                    <a:pt x="2546" y="4558"/>
                  </a:lnTo>
                  <a:cubicBezTo>
                    <a:pt x="2362" y="4742"/>
                    <a:pt x="2331" y="5023"/>
                    <a:pt x="2453" y="5241"/>
                  </a:cubicBezTo>
                  <a:lnTo>
                    <a:pt x="2138" y="5556"/>
                  </a:lnTo>
                  <a:cubicBezTo>
                    <a:pt x="2057" y="5638"/>
                    <a:pt x="2026" y="5754"/>
                    <a:pt x="2050" y="5860"/>
                  </a:cubicBezTo>
                  <a:lnTo>
                    <a:pt x="1820" y="6089"/>
                  </a:lnTo>
                  <a:lnTo>
                    <a:pt x="863" y="6568"/>
                  </a:lnTo>
                  <a:cubicBezTo>
                    <a:pt x="813" y="6593"/>
                    <a:pt x="758" y="6605"/>
                    <a:pt x="704" y="6605"/>
                  </a:cubicBezTo>
                  <a:cubicBezTo>
                    <a:pt x="612" y="6605"/>
                    <a:pt x="520" y="6569"/>
                    <a:pt x="452" y="6500"/>
                  </a:cubicBezTo>
                  <a:cubicBezTo>
                    <a:pt x="313" y="6362"/>
                    <a:pt x="313" y="6135"/>
                    <a:pt x="452" y="5997"/>
                  </a:cubicBezTo>
                  <a:lnTo>
                    <a:pt x="2447" y="4002"/>
                  </a:lnTo>
                  <a:cubicBezTo>
                    <a:pt x="2781" y="3666"/>
                    <a:pt x="3214" y="3466"/>
                    <a:pt x="3679" y="3423"/>
                  </a:cubicBezTo>
                  <a:close/>
                  <a:moveTo>
                    <a:pt x="3850" y="6666"/>
                  </a:moveTo>
                  <a:lnTo>
                    <a:pt x="4268" y="7087"/>
                  </a:lnTo>
                  <a:lnTo>
                    <a:pt x="3968" y="7385"/>
                  </a:lnTo>
                  <a:cubicBezTo>
                    <a:pt x="3957" y="7398"/>
                    <a:pt x="3942" y="7399"/>
                    <a:pt x="3936" y="7399"/>
                  </a:cubicBezTo>
                  <a:cubicBezTo>
                    <a:pt x="3929" y="7399"/>
                    <a:pt x="3915" y="7398"/>
                    <a:pt x="3903" y="7385"/>
                  </a:cubicBezTo>
                  <a:lnTo>
                    <a:pt x="3517" y="6999"/>
                  </a:lnTo>
                  <a:lnTo>
                    <a:pt x="3850" y="6666"/>
                  </a:lnTo>
                  <a:close/>
                  <a:moveTo>
                    <a:pt x="5163" y="4260"/>
                  </a:moveTo>
                  <a:cubicBezTo>
                    <a:pt x="5239" y="4260"/>
                    <a:pt x="5312" y="4290"/>
                    <a:pt x="5365" y="4345"/>
                  </a:cubicBezTo>
                  <a:cubicBezTo>
                    <a:pt x="5477" y="4456"/>
                    <a:pt x="5477" y="4638"/>
                    <a:pt x="5365" y="4750"/>
                  </a:cubicBezTo>
                  <a:lnTo>
                    <a:pt x="2876" y="7238"/>
                  </a:lnTo>
                  <a:cubicBezTo>
                    <a:pt x="2822" y="7293"/>
                    <a:pt x="2822" y="7383"/>
                    <a:pt x="2876" y="7438"/>
                  </a:cubicBezTo>
                  <a:cubicBezTo>
                    <a:pt x="2904" y="7466"/>
                    <a:pt x="2941" y="7480"/>
                    <a:pt x="2977" y="7480"/>
                  </a:cubicBezTo>
                  <a:cubicBezTo>
                    <a:pt x="3013" y="7480"/>
                    <a:pt x="3049" y="7466"/>
                    <a:pt x="3077" y="7438"/>
                  </a:cubicBezTo>
                  <a:lnTo>
                    <a:pt x="3316" y="7200"/>
                  </a:lnTo>
                  <a:lnTo>
                    <a:pt x="3614" y="7498"/>
                  </a:lnTo>
                  <a:lnTo>
                    <a:pt x="2965" y="8147"/>
                  </a:lnTo>
                  <a:cubicBezTo>
                    <a:pt x="2249" y="8862"/>
                    <a:pt x="1325" y="9290"/>
                    <a:pt x="352" y="9358"/>
                  </a:cubicBezTo>
                  <a:cubicBezTo>
                    <a:pt x="421" y="8384"/>
                    <a:pt x="848" y="7461"/>
                    <a:pt x="1563" y="6745"/>
                  </a:cubicBezTo>
                  <a:lnTo>
                    <a:pt x="2001" y="6307"/>
                  </a:lnTo>
                  <a:lnTo>
                    <a:pt x="2212" y="6096"/>
                  </a:lnTo>
                  <a:lnTo>
                    <a:pt x="2510" y="6394"/>
                  </a:lnTo>
                  <a:lnTo>
                    <a:pt x="1630" y="7273"/>
                  </a:lnTo>
                  <a:cubicBezTo>
                    <a:pt x="1409" y="7495"/>
                    <a:pt x="1409" y="7857"/>
                    <a:pt x="1630" y="8080"/>
                  </a:cubicBezTo>
                  <a:cubicBezTo>
                    <a:pt x="1739" y="8187"/>
                    <a:pt x="1881" y="8245"/>
                    <a:pt x="2032" y="8245"/>
                  </a:cubicBezTo>
                  <a:cubicBezTo>
                    <a:pt x="2184" y="8245"/>
                    <a:pt x="2328" y="8186"/>
                    <a:pt x="2435" y="8080"/>
                  </a:cubicBezTo>
                  <a:lnTo>
                    <a:pt x="2702" y="7812"/>
                  </a:lnTo>
                  <a:cubicBezTo>
                    <a:pt x="2758" y="7757"/>
                    <a:pt x="2758" y="7667"/>
                    <a:pt x="2702" y="7611"/>
                  </a:cubicBezTo>
                  <a:cubicBezTo>
                    <a:pt x="2675" y="7584"/>
                    <a:pt x="2639" y="7570"/>
                    <a:pt x="2602" y="7570"/>
                  </a:cubicBezTo>
                  <a:cubicBezTo>
                    <a:pt x="2566" y="7570"/>
                    <a:pt x="2530" y="7584"/>
                    <a:pt x="2502" y="7611"/>
                  </a:cubicBezTo>
                  <a:lnTo>
                    <a:pt x="2234" y="7879"/>
                  </a:lnTo>
                  <a:cubicBezTo>
                    <a:pt x="2180" y="7933"/>
                    <a:pt x="2107" y="7963"/>
                    <a:pt x="2031" y="7963"/>
                  </a:cubicBezTo>
                  <a:cubicBezTo>
                    <a:pt x="1955" y="7963"/>
                    <a:pt x="1883" y="7933"/>
                    <a:pt x="1829" y="7879"/>
                  </a:cubicBezTo>
                  <a:cubicBezTo>
                    <a:pt x="1716" y="7767"/>
                    <a:pt x="1716" y="7585"/>
                    <a:pt x="1829" y="7474"/>
                  </a:cubicBezTo>
                  <a:lnTo>
                    <a:pt x="2807" y="6496"/>
                  </a:lnTo>
                  <a:lnTo>
                    <a:pt x="2808" y="6494"/>
                  </a:lnTo>
                  <a:lnTo>
                    <a:pt x="2810" y="6493"/>
                  </a:lnTo>
                  <a:lnTo>
                    <a:pt x="4959" y="4345"/>
                  </a:lnTo>
                  <a:cubicBezTo>
                    <a:pt x="5013" y="4290"/>
                    <a:pt x="5086" y="4260"/>
                    <a:pt x="5163" y="4260"/>
                  </a:cubicBezTo>
                  <a:close/>
                  <a:moveTo>
                    <a:pt x="6281" y="6064"/>
                  </a:moveTo>
                  <a:lnTo>
                    <a:pt x="6281" y="6064"/>
                  </a:lnTo>
                  <a:cubicBezTo>
                    <a:pt x="6234" y="6517"/>
                    <a:pt x="6033" y="6937"/>
                    <a:pt x="5707" y="7263"/>
                  </a:cubicBezTo>
                  <a:lnTo>
                    <a:pt x="3712" y="9258"/>
                  </a:lnTo>
                  <a:cubicBezTo>
                    <a:pt x="3642" y="9328"/>
                    <a:pt x="3551" y="9362"/>
                    <a:pt x="3459" y="9362"/>
                  </a:cubicBezTo>
                  <a:cubicBezTo>
                    <a:pt x="3368" y="9362"/>
                    <a:pt x="3277" y="9328"/>
                    <a:pt x="3208" y="9258"/>
                  </a:cubicBezTo>
                  <a:cubicBezTo>
                    <a:pt x="3099" y="9150"/>
                    <a:pt x="3072" y="8985"/>
                    <a:pt x="3140" y="8847"/>
                  </a:cubicBezTo>
                  <a:lnTo>
                    <a:pt x="3613" y="7901"/>
                  </a:lnTo>
                  <a:cubicBezTo>
                    <a:pt x="3614" y="7897"/>
                    <a:pt x="3615" y="7895"/>
                    <a:pt x="3618" y="7891"/>
                  </a:cubicBezTo>
                  <a:lnTo>
                    <a:pt x="3840" y="7669"/>
                  </a:lnTo>
                  <a:cubicBezTo>
                    <a:pt x="3869" y="7679"/>
                    <a:pt x="3901" y="7683"/>
                    <a:pt x="3935" y="7683"/>
                  </a:cubicBezTo>
                  <a:cubicBezTo>
                    <a:pt x="4022" y="7683"/>
                    <a:pt x="4106" y="7648"/>
                    <a:pt x="4168" y="7586"/>
                  </a:cubicBezTo>
                  <a:lnTo>
                    <a:pt x="4481" y="7272"/>
                  </a:lnTo>
                  <a:cubicBezTo>
                    <a:pt x="4566" y="7320"/>
                    <a:pt x="4663" y="7346"/>
                    <a:pt x="4763" y="7346"/>
                  </a:cubicBezTo>
                  <a:cubicBezTo>
                    <a:pt x="4916" y="7346"/>
                    <a:pt x="5058" y="7287"/>
                    <a:pt x="5166" y="7178"/>
                  </a:cubicBezTo>
                  <a:lnTo>
                    <a:pt x="6281" y="6064"/>
                  </a:lnTo>
                  <a:close/>
                  <a:moveTo>
                    <a:pt x="8373" y="0"/>
                  </a:moveTo>
                  <a:cubicBezTo>
                    <a:pt x="7557" y="0"/>
                    <a:pt x="6771" y="324"/>
                    <a:pt x="6189" y="905"/>
                  </a:cubicBezTo>
                  <a:lnTo>
                    <a:pt x="3968" y="3126"/>
                  </a:lnTo>
                  <a:lnTo>
                    <a:pt x="3858" y="3126"/>
                  </a:lnTo>
                  <a:cubicBezTo>
                    <a:pt x="3249" y="3126"/>
                    <a:pt x="2676" y="3363"/>
                    <a:pt x="2245" y="3795"/>
                  </a:cubicBezTo>
                  <a:lnTo>
                    <a:pt x="249" y="5790"/>
                  </a:lnTo>
                  <a:cubicBezTo>
                    <a:pt x="0" y="6039"/>
                    <a:pt x="0" y="6444"/>
                    <a:pt x="249" y="6693"/>
                  </a:cubicBezTo>
                  <a:cubicBezTo>
                    <a:pt x="373" y="6816"/>
                    <a:pt x="536" y="6881"/>
                    <a:pt x="702" y="6881"/>
                  </a:cubicBezTo>
                  <a:cubicBezTo>
                    <a:pt x="800" y="6881"/>
                    <a:pt x="897" y="6858"/>
                    <a:pt x="988" y="6813"/>
                  </a:cubicBezTo>
                  <a:lnTo>
                    <a:pt x="1204" y="6705"/>
                  </a:lnTo>
                  <a:lnTo>
                    <a:pt x="1204" y="6705"/>
                  </a:lnTo>
                  <a:cubicBezTo>
                    <a:pt x="881" y="7062"/>
                    <a:pt x="621" y="7464"/>
                    <a:pt x="427" y="7905"/>
                  </a:cubicBezTo>
                  <a:cubicBezTo>
                    <a:pt x="202" y="8414"/>
                    <a:pt x="78" y="8950"/>
                    <a:pt x="61" y="9494"/>
                  </a:cubicBezTo>
                  <a:cubicBezTo>
                    <a:pt x="61" y="9514"/>
                    <a:pt x="63" y="9532"/>
                    <a:pt x="70" y="9551"/>
                  </a:cubicBezTo>
                  <a:cubicBezTo>
                    <a:pt x="93" y="9609"/>
                    <a:pt x="146" y="9643"/>
                    <a:pt x="204" y="9643"/>
                  </a:cubicBezTo>
                  <a:lnTo>
                    <a:pt x="207" y="9643"/>
                  </a:lnTo>
                  <a:cubicBezTo>
                    <a:pt x="754" y="9626"/>
                    <a:pt x="1289" y="9502"/>
                    <a:pt x="1799" y="9278"/>
                  </a:cubicBezTo>
                  <a:cubicBezTo>
                    <a:pt x="2238" y="9084"/>
                    <a:pt x="2642" y="8823"/>
                    <a:pt x="3000" y="8499"/>
                  </a:cubicBezTo>
                  <a:lnTo>
                    <a:pt x="3000" y="8499"/>
                  </a:lnTo>
                  <a:lnTo>
                    <a:pt x="2896" y="8705"/>
                  </a:lnTo>
                  <a:cubicBezTo>
                    <a:pt x="2780" y="8939"/>
                    <a:pt x="2808" y="9222"/>
                    <a:pt x="2980" y="9419"/>
                  </a:cubicBezTo>
                  <a:cubicBezTo>
                    <a:pt x="3107" y="9567"/>
                    <a:pt x="3286" y="9641"/>
                    <a:pt x="3464" y="9641"/>
                  </a:cubicBezTo>
                  <a:cubicBezTo>
                    <a:pt x="3628" y="9641"/>
                    <a:pt x="3791" y="9579"/>
                    <a:pt x="3916" y="9453"/>
                  </a:cubicBezTo>
                  <a:lnTo>
                    <a:pt x="5912" y="7458"/>
                  </a:lnTo>
                  <a:cubicBezTo>
                    <a:pt x="6342" y="7027"/>
                    <a:pt x="6580" y="6455"/>
                    <a:pt x="6580" y="5845"/>
                  </a:cubicBezTo>
                  <a:lnTo>
                    <a:pt x="6580" y="5765"/>
                  </a:lnTo>
                  <a:lnTo>
                    <a:pt x="7318" y="5026"/>
                  </a:lnTo>
                  <a:cubicBezTo>
                    <a:pt x="7370" y="4974"/>
                    <a:pt x="7379" y="4893"/>
                    <a:pt x="7334" y="4836"/>
                  </a:cubicBezTo>
                  <a:cubicBezTo>
                    <a:pt x="7305" y="4800"/>
                    <a:pt x="7263" y="4781"/>
                    <a:pt x="7222" y="4781"/>
                  </a:cubicBezTo>
                  <a:cubicBezTo>
                    <a:pt x="7186" y="4781"/>
                    <a:pt x="7149" y="4795"/>
                    <a:pt x="7122" y="4823"/>
                  </a:cubicBezTo>
                  <a:lnTo>
                    <a:pt x="6339" y="5606"/>
                  </a:lnTo>
                  <a:lnTo>
                    <a:pt x="4975" y="6970"/>
                  </a:lnTo>
                  <a:cubicBezTo>
                    <a:pt x="4932" y="7014"/>
                    <a:pt x="4876" y="7046"/>
                    <a:pt x="4816" y="7054"/>
                  </a:cubicBezTo>
                  <a:cubicBezTo>
                    <a:pt x="4799" y="7057"/>
                    <a:pt x="4783" y="7058"/>
                    <a:pt x="4767" y="7058"/>
                  </a:cubicBezTo>
                  <a:cubicBezTo>
                    <a:pt x="4691" y="7058"/>
                    <a:pt x="4620" y="7029"/>
                    <a:pt x="4565" y="6974"/>
                  </a:cubicBezTo>
                  <a:lnTo>
                    <a:pt x="4052" y="6461"/>
                  </a:lnTo>
                  <a:lnTo>
                    <a:pt x="5569" y="4944"/>
                  </a:lnTo>
                  <a:cubicBezTo>
                    <a:pt x="5791" y="4722"/>
                    <a:pt x="5791" y="4361"/>
                    <a:pt x="5569" y="4139"/>
                  </a:cubicBezTo>
                  <a:cubicBezTo>
                    <a:pt x="5460" y="4030"/>
                    <a:pt x="5316" y="3972"/>
                    <a:pt x="5162" y="3972"/>
                  </a:cubicBezTo>
                  <a:cubicBezTo>
                    <a:pt x="5148" y="3972"/>
                    <a:pt x="5132" y="3972"/>
                    <a:pt x="5117" y="3973"/>
                  </a:cubicBezTo>
                  <a:cubicBezTo>
                    <a:pt x="4980" y="3984"/>
                    <a:pt x="4853" y="4049"/>
                    <a:pt x="4754" y="4146"/>
                  </a:cubicBezTo>
                  <a:lnTo>
                    <a:pt x="3246" y="5655"/>
                  </a:lnTo>
                  <a:lnTo>
                    <a:pt x="2749" y="5158"/>
                  </a:lnTo>
                  <a:cubicBezTo>
                    <a:pt x="2637" y="5046"/>
                    <a:pt x="2637" y="4865"/>
                    <a:pt x="2749" y="4753"/>
                  </a:cubicBezTo>
                  <a:lnTo>
                    <a:pt x="4132" y="3370"/>
                  </a:lnTo>
                  <a:lnTo>
                    <a:pt x="6394" y="1108"/>
                  </a:lnTo>
                  <a:cubicBezTo>
                    <a:pt x="6923" y="580"/>
                    <a:pt x="7639" y="285"/>
                    <a:pt x="8380" y="285"/>
                  </a:cubicBezTo>
                  <a:cubicBezTo>
                    <a:pt x="8442" y="285"/>
                    <a:pt x="8504" y="287"/>
                    <a:pt x="8566" y="291"/>
                  </a:cubicBezTo>
                  <a:cubicBezTo>
                    <a:pt x="9027" y="322"/>
                    <a:pt x="9400" y="694"/>
                    <a:pt x="9432" y="1156"/>
                  </a:cubicBezTo>
                  <a:cubicBezTo>
                    <a:pt x="9485" y="1965"/>
                    <a:pt x="9188" y="2757"/>
                    <a:pt x="8615" y="3329"/>
                  </a:cubicBezTo>
                  <a:lnTo>
                    <a:pt x="7500" y="4445"/>
                  </a:lnTo>
                  <a:cubicBezTo>
                    <a:pt x="7448" y="4495"/>
                    <a:pt x="7439" y="4578"/>
                    <a:pt x="7484" y="4635"/>
                  </a:cubicBezTo>
                  <a:cubicBezTo>
                    <a:pt x="7512" y="4671"/>
                    <a:pt x="7554" y="4689"/>
                    <a:pt x="7595" y="4689"/>
                  </a:cubicBezTo>
                  <a:cubicBezTo>
                    <a:pt x="7632" y="4689"/>
                    <a:pt x="7668" y="4675"/>
                    <a:pt x="7696" y="4647"/>
                  </a:cubicBezTo>
                  <a:lnTo>
                    <a:pt x="8815" y="3528"/>
                  </a:lnTo>
                  <a:cubicBezTo>
                    <a:pt x="9441" y="2896"/>
                    <a:pt x="9768" y="2024"/>
                    <a:pt x="9708" y="1134"/>
                  </a:cubicBezTo>
                  <a:cubicBezTo>
                    <a:pt x="9669" y="532"/>
                    <a:pt x="9184" y="46"/>
                    <a:pt x="8581" y="7"/>
                  </a:cubicBezTo>
                  <a:cubicBezTo>
                    <a:pt x="8511" y="2"/>
                    <a:pt x="8442" y="0"/>
                    <a:pt x="8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50;p62">
            <a:extLst>
              <a:ext uri="{FF2B5EF4-FFF2-40B4-BE49-F238E27FC236}">
                <a16:creationId xmlns:a16="http://schemas.microsoft.com/office/drawing/2014/main" id="{066ECCAF-3A92-F563-F96F-87F583E885EE}"/>
              </a:ext>
            </a:extLst>
          </p:cNvPr>
          <p:cNvGrpSpPr/>
          <p:nvPr/>
        </p:nvGrpSpPr>
        <p:grpSpPr>
          <a:xfrm>
            <a:off x="1302603" y="1647688"/>
            <a:ext cx="347854" cy="348503"/>
            <a:chOff x="3168930" y="2093848"/>
            <a:chExt cx="373194" cy="373891"/>
          </a:xfrm>
        </p:grpSpPr>
        <p:sp>
          <p:nvSpPr>
            <p:cNvPr id="56" name="Google Shape;5551;p62">
              <a:extLst>
                <a:ext uri="{FF2B5EF4-FFF2-40B4-BE49-F238E27FC236}">
                  <a16:creationId xmlns:a16="http://schemas.microsoft.com/office/drawing/2014/main" id="{482685C7-3954-A70C-BB5F-953659EA371C}"/>
                </a:ext>
              </a:extLst>
            </p:cNvPr>
            <p:cNvSpPr/>
            <p:nvPr/>
          </p:nvSpPr>
          <p:spPr>
            <a:xfrm>
              <a:off x="3204172" y="2319305"/>
              <a:ext cx="303136" cy="75745"/>
            </a:xfrm>
            <a:custGeom>
              <a:avLst/>
              <a:gdLst/>
              <a:ahLst/>
              <a:cxnLst/>
              <a:rect l="l" t="t" r="r" b="b"/>
              <a:pathLst>
                <a:path w="7836" h="1958" extrusionOk="0">
                  <a:moveTo>
                    <a:pt x="624" y="1"/>
                  </a:moveTo>
                  <a:cubicBezTo>
                    <a:pt x="551" y="1"/>
                    <a:pt x="478" y="30"/>
                    <a:pt x="425" y="88"/>
                  </a:cubicBezTo>
                  <a:cubicBezTo>
                    <a:pt x="324" y="199"/>
                    <a:pt x="341" y="373"/>
                    <a:pt x="455" y="471"/>
                  </a:cubicBezTo>
                  <a:lnTo>
                    <a:pt x="1291" y="1190"/>
                  </a:lnTo>
                  <a:lnTo>
                    <a:pt x="236" y="1433"/>
                  </a:lnTo>
                  <a:cubicBezTo>
                    <a:pt x="96" y="1465"/>
                    <a:pt x="0" y="1602"/>
                    <a:pt x="29" y="1743"/>
                  </a:cubicBezTo>
                  <a:cubicBezTo>
                    <a:pt x="54" y="1870"/>
                    <a:pt x="166" y="1957"/>
                    <a:pt x="290" y="1957"/>
                  </a:cubicBezTo>
                  <a:cubicBezTo>
                    <a:pt x="309" y="1957"/>
                    <a:pt x="330" y="1954"/>
                    <a:pt x="351" y="1950"/>
                  </a:cubicBezTo>
                  <a:lnTo>
                    <a:pt x="1891" y="1595"/>
                  </a:lnTo>
                  <a:lnTo>
                    <a:pt x="5940" y="1595"/>
                  </a:lnTo>
                  <a:lnTo>
                    <a:pt x="7482" y="1950"/>
                  </a:lnTo>
                  <a:cubicBezTo>
                    <a:pt x="7502" y="1955"/>
                    <a:pt x="7523" y="1957"/>
                    <a:pt x="7542" y="1957"/>
                  </a:cubicBezTo>
                  <a:cubicBezTo>
                    <a:pt x="7663" y="1957"/>
                    <a:pt x="7773" y="1875"/>
                    <a:pt x="7802" y="1753"/>
                  </a:cubicBezTo>
                  <a:cubicBezTo>
                    <a:pt x="7835" y="1607"/>
                    <a:pt x="7747" y="1467"/>
                    <a:pt x="7603" y="1433"/>
                  </a:cubicBezTo>
                  <a:lnTo>
                    <a:pt x="6541" y="1189"/>
                  </a:lnTo>
                  <a:lnTo>
                    <a:pt x="7383" y="464"/>
                  </a:lnTo>
                  <a:cubicBezTo>
                    <a:pt x="7493" y="367"/>
                    <a:pt x="7505" y="202"/>
                    <a:pt x="7409" y="92"/>
                  </a:cubicBezTo>
                  <a:cubicBezTo>
                    <a:pt x="7356" y="32"/>
                    <a:pt x="7282" y="1"/>
                    <a:pt x="7208" y="1"/>
                  </a:cubicBezTo>
                  <a:cubicBezTo>
                    <a:pt x="7146" y="1"/>
                    <a:pt x="7084" y="22"/>
                    <a:pt x="7033" y="66"/>
                  </a:cubicBezTo>
                  <a:lnTo>
                    <a:pt x="5872" y="1066"/>
                  </a:lnTo>
                  <a:lnTo>
                    <a:pt x="1961" y="1066"/>
                  </a:lnTo>
                  <a:lnTo>
                    <a:pt x="799" y="66"/>
                  </a:lnTo>
                  <a:cubicBezTo>
                    <a:pt x="749" y="22"/>
                    <a:pt x="686" y="1"/>
                    <a:pt x="624" y="1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52;p62">
              <a:extLst>
                <a:ext uri="{FF2B5EF4-FFF2-40B4-BE49-F238E27FC236}">
                  <a16:creationId xmlns:a16="http://schemas.microsoft.com/office/drawing/2014/main" id="{71B827B8-56C0-0014-2440-0075A4E97DCA}"/>
                </a:ext>
              </a:extLst>
            </p:cNvPr>
            <p:cNvSpPr/>
            <p:nvPr/>
          </p:nvSpPr>
          <p:spPr>
            <a:xfrm>
              <a:off x="3174308" y="2277447"/>
              <a:ext cx="364800" cy="184527"/>
            </a:xfrm>
            <a:custGeom>
              <a:avLst/>
              <a:gdLst/>
              <a:ahLst/>
              <a:cxnLst/>
              <a:rect l="l" t="t" r="r" b="b"/>
              <a:pathLst>
                <a:path w="9430" h="4770" extrusionOk="0">
                  <a:moveTo>
                    <a:pt x="4687" y="1"/>
                  </a:moveTo>
                  <a:cubicBezTo>
                    <a:pt x="4667" y="1"/>
                    <a:pt x="4648" y="3"/>
                    <a:pt x="4629" y="8"/>
                  </a:cubicBezTo>
                  <a:lnTo>
                    <a:pt x="1525" y="709"/>
                  </a:lnTo>
                  <a:cubicBezTo>
                    <a:pt x="1274" y="765"/>
                    <a:pt x="1081" y="964"/>
                    <a:pt x="1035" y="1217"/>
                  </a:cubicBezTo>
                  <a:lnTo>
                    <a:pt x="463" y="4222"/>
                  </a:lnTo>
                  <a:lnTo>
                    <a:pt x="267" y="4222"/>
                  </a:lnTo>
                  <a:cubicBezTo>
                    <a:pt x="119" y="4238"/>
                    <a:pt x="1" y="4358"/>
                    <a:pt x="1" y="4506"/>
                  </a:cubicBezTo>
                  <a:cubicBezTo>
                    <a:pt x="1" y="4652"/>
                    <a:pt x="118" y="4770"/>
                    <a:pt x="263" y="4770"/>
                  </a:cubicBezTo>
                  <a:cubicBezTo>
                    <a:pt x="264" y="4770"/>
                    <a:pt x="266" y="4770"/>
                    <a:pt x="267" y="4770"/>
                  </a:cubicBezTo>
                  <a:lnTo>
                    <a:pt x="1061" y="4770"/>
                  </a:lnTo>
                  <a:cubicBezTo>
                    <a:pt x="1063" y="4770"/>
                    <a:pt x="1064" y="4770"/>
                    <a:pt x="1065" y="4770"/>
                  </a:cubicBezTo>
                  <a:cubicBezTo>
                    <a:pt x="1210" y="4770"/>
                    <a:pt x="1327" y="4652"/>
                    <a:pt x="1327" y="4506"/>
                  </a:cubicBezTo>
                  <a:cubicBezTo>
                    <a:pt x="1327" y="4358"/>
                    <a:pt x="1061" y="4222"/>
                    <a:pt x="1061" y="4222"/>
                  </a:cubicBezTo>
                  <a:lnTo>
                    <a:pt x="1006" y="4222"/>
                  </a:lnTo>
                  <a:lnTo>
                    <a:pt x="1559" y="1316"/>
                  </a:lnTo>
                  <a:cubicBezTo>
                    <a:pt x="1567" y="1273"/>
                    <a:pt x="1600" y="1238"/>
                    <a:pt x="1644" y="1229"/>
                  </a:cubicBezTo>
                  <a:lnTo>
                    <a:pt x="4688" y="542"/>
                  </a:lnTo>
                  <a:lnTo>
                    <a:pt x="7731" y="1229"/>
                  </a:lnTo>
                  <a:cubicBezTo>
                    <a:pt x="7775" y="1238"/>
                    <a:pt x="7807" y="1273"/>
                    <a:pt x="7816" y="1316"/>
                  </a:cubicBezTo>
                  <a:lnTo>
                    <a:pt x="8369" y="4240"/>
                  </a:lnTo>
                  <a:lnTo>
                    <a:pt x="8322" y="4240"/>
                  </a:lnTo>
                  <a:cubicBezTo>
                    <a:pt x="8180" y="4240"/>
                    <a:pt x="8055" y="4350"/>
                    <a:pt x="8050" y="4492"/>
                  </a:cubicBezTo>
                  <a:cubicBezTo>
                    <a:pt x="8044" y="4644"/>
                    <a:pt x="8164" y="4768"/>
                    <a:pt x="8314" y="4768"/>
                  </a:cubicBezTo>
                  <a:lnTo>
                    <a:pt x="9110" y="4768"/>
                  </a:lnTo>
                  <a:cubicBezTo>
                    <a:pt x="9229" y="4768"/>
                    <a:pt x="9336" y="4694"/>
                    <a:pt x="9371" y="4582"/>
                  </a:cubicBezTo>
                  <a:cubicBezTo>
                    <a:pt x="9429" y="4395"/>
                    <a:pt x="9289" y="4222"/>
                    <a:pt x="9109" y="4222"/>
                  </a:cubicBezTo>
                  <a:lnTo>
                    <a:pt x="8910" y="4222"/>
                  </a:lnTo>
                  <a:lnTo>
                    <a:pt x="8339" y="1217"/>
                  </a:lnTo>
                  <a:cubicBezTo>
                    <a:pt x="8292" y="965"/>
                    <a:pt x="8100" y="765"/>
                    <a:pt x="7849" y="709"/>
                  </a:cubicBezTo>
                  <a:lnTo>
                    <a:pt x="4746" y="8"/>
                  </a:lnTo>
                  <a:cubicBezTo>
                    <a:pt x="4727" y="3"/>
                    <a:pt x="4707" y="1"/>
                    <a:pt x="4687" y="1"/>
                  </a:cubicBezTo>
                  <a:close/>
                </a:path>
              </a:pathLst>
            </a:custGeom>
            <a:solidFill>
              <a:srgbClr val="DCE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53;p62">
              <a:extLst>
                <a:ext uri="{FF2B5EF4-FFF2-40B4-BE49-F238E27FC236}">
                  <a16:creationId xmlns:a16="http://schemas.microsoft.com/office/drawing/2014/main" id="{77B56BD9-B481-4C3F-1F3D-D541BA8ADB2A}"/>
                </a:ext>
              </a:extLst>
            </p:cNvPr>
            <p:cNvSpPr/>
            <p:nvPr/>
          </p:nvSpPr>
          <p:spPr>
            <a:xfrm>
              <a:off x="3279299" y="2099613"/>
              <a:ext cx="153270" cy="197410"/>
            </a:xfrm>
            <a:custGeom>
              <a:avLst/>
              <a:gdLst/>
              <a:ahLst/>
              <a:cxnLst/>
              <a:rect l="l" t="t" r="r" b="b"/>
              <a:pathLst>
                <a:path w="3962" h="5103" extrusionOk="0">
                  <a:moveTo>
                    <a:pt x="1979" y="0"/>
                  </a:moveTo>
                  <a:cubicBezTo>
                    <a:pt x="1962" y="0"/>
                    <a:pt x="1944" y="0"/>
                    <a:pt x="1927" y="1"/>
                  </a:cubicBezTo>
                  <a:cubicBezTo>
                    <a:pt x="853" y="30"/>
                    <a:pt x="1" y="926"/>
                    <a:pt x="1" y="2002"/>
                  </a:cubicBezTo>
                  <a:lnTo>
                    <a:pt x="1" y="5102"/>
                  </a:lnTo>
                  <a:lnTo>
                    <a:pt x="3961" y="5102"/>
                  </a:lnTo>
                  <a:lnTo>
                    <a:pt x="3961" y="1981"/>
                  </a:lnTo>
                  <a:cubicBezTo>
                    <a:pt x="3961" y="886"/>
                    <a:pt x="3074" y="0"/>
                    <a:pt x="1979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54;p62">
              <a:extLst>
                <a:ext uri="{FF2B5EF4-FFF2-40B4-BE49-F238E27FC236}">
                  <a16:creationId xmlns:a16="http://schemas.microsoft.com/office/drawing/2014/main" id="{717A552A-AFAE-5451-4998-0EE059C34596}"/>
                </a:ext>
              </a:extLst>
            </p:cNvPr>
            <p:cNvSpPr/>
            <p:nvPr/>
          </p:nvSpPr>
          <p:spPr>
            <a:xfrm>
              <a:off x="3279299" y="2099613"/>
              <a:ext cx="91258" cy="197410"/>
            </a:xfrm>
            <a:custGeom>
              <a:avLst/>
              <a:gdLst/>
              <a:ahLst/>
              <a:cxnLst/>
              <a:rect l="l" t="t" r="r" b="b"/>
              <a:pathLst>
                <a:path w="2359" h="5103" extrusionOk="0">
                  <a:moveTo>
                    <a:pt x="1979" y="1"/>
                  </a:moveTo>
                  <a:cubicBezTo>
                    <a:pt x="1934" y="1"/>
                    <a:pt x="1890" y="2"/>
                    <a:pt x="1845" y="5"/>
                  </a:cubicBezTo>
                  <a:cubicBezTo>
                    <a:pt x="802" y="77"/>
                    <a:pt x="1" y="958"/>
                    <a:pt x="1" y="2002"/>
                  </a:cubicBezTo>
                  <a:lnTo>
                    <a:pt x="1" y="5102"/>
                  </a:lnTo>
                  <a:lnTo>
                    <a:pt x="755" y="5102"/>
                  </a:lnTo>
                  <a:lnTo>
                    <a:pt x="755" y="1981"/>
                  </a:lnTo>
                  <a:cubicBezTo>
                    <a:pt x="755" y="1017"/>
                    <a:pt x="1445" y="214"/>
                    <a:pt x="2359" y="37"/>
                  </a:cubicBezTo>
                  <a:cubicBezTo>
                    <a:pt x="2236" y="13"/>
                    <a:pt x="2109" y="1"/>
                    <a:pt x="1979" y="1"/>
                  </a:cubicBezTo>
                  <a:close/>
                </a:path>
              </a:pathLst>
            </a:custGeom>
            <a:solidFill>
              <a:srgbClr val="DCE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55;p62">
              <a:extLst>
                <a:ext uri="{FF2B5EF4-FFF2-40B4-BE49-F238E27FC236}">
                  <a16:creationId xmlns:a16="http://schemas.microsoft.com/office/drawing/2014/main" id="{761A1D84-5DB9-12DD-71A7-C06D1117CD48}"/>
                </a:ext>
              </a:extLst>
            </p:cNvPr>
            <p:cNvSpPr/>
            <p:nvPr/>
          </p:nvSpPr>
          <p:spPr>
            <a:xfrm>
              <a:off x="3278061" y="2380852"/>
              <a:ext cx="155204" cy="58492"/>
            </a:xfrm>
            <a:custGeom>
              <a:avLst/>
              <a:gdLst/>
              <a:ahLst/>
              <a:cxnLst/>
              <a:rect l="l" t="t" r="r" b="b"/>
              <a:pathLst>
                <a:path w="4012" h="1512" extrusionOk="0">
                  <a:moveTo>
                    <a:pt x="781" y="0"/>
                  </a:moveTo>
                  <a:cubicBezTo>
                    <a:pt x="348" y="0"/>
                    <a:pt x="1" y="364"/>
                    <a:pt x="27" y="802"/>
                  </a:cubicBezTo>
                  <a:cubicBezTo>
                    <a:pt x="50" y="1192"/>
                    <a:pt x="403" y="1511"/>
                    <a:pt x="793" y="1511"/>
                  </a:cubicBezTo>
                  <a:lnTo>
                    <a:pt x="3233" y="1511"/>
                  </a:lnTo>
                  <a:cubicBezTo>
                    <a:pt x="3663" y="1511"/>
                    <a:pt x="4011" y="1148"/>
                    <a:pt x="3985" y="709"/>
                  </a:cubicBezTo>
                  <a:cubicBezTo>
                    <a:pt x="3963" y="319"/>
                    <a:pt x="3609" y="0"/>
                    <a:pt x="3219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56;p62">
              <a:extLst>
                <a:ext uri="{FF2B5EF4-FFF2-40B4-BE49-F238E27FC236}">
                  <a16:creationId xmlns:a16="http://schemas.microsoft.com/office/drawing/2014/main" id="{FAAEDE50-A07B-FD64-1CC7-ECED57D11F04}"/>
                </a:ext>
              </a:extLst>
            </p:cNvPr>
            <p:cNvSpPr/>
            <p:nvPr/>
          </p:nvSpPr>
          <p:spPr>
            <a:xfrm>
              <a:off x="3264714" y="2166344"/>
              <a:ext cx="182516" cy="243793"/>
            </a:xfrm>
            <a:custGeom>
              <a:avLst/>
              <a:gdLst/>
              <a:ahLst/>
              <a:cxnLst/>
              <a:rect l="l" t="t" r="r" b="b"/>
              <a:pathLst>
                <a:path w="4718" h="6302" extrusionOk="0">
                  <a:moveTo>
                    <a:pt x="378" y="1"/>
                  </a:moveTo>
                  <a:cubicBezTo>
                    <a:pt x="170" y="1"/>
                    <a:pt x="1" y="170"/>
                    <a:pt x="1" y="379"/>
                  </a:cubicBezTo>
                  <a:lnTo>
                    <a:pt x="1" y="5924"/>
                  </a:lnTo>
                  <a:cubicBezTo>
                    <a:pt x="1" y="6133"/>
                    <a:pt x="170" y="6302"/>
                    <a:pt x="378" y="6302"/>
                  </a:cubicBezTo>
                  <a:lnTo>
                    <a:pt x="4339" y="6302"/>
                  </a:lnTo>
                  <a:cubicBezTo>
                    <a:pt x="4546" y="6302"/>
                    <a:pt x="4717" y="6133"/>
                    <a:pt x="4715" y="5924"/>
                  </a:cubicBezTo>
                  <a:lnTo>
                    <a:pt x="4715" y="379"/>
                  </a:lnTo>
                  <a:cubicBezTo>
                    <a:pt x="4715" y="170"/>
                    <a:pt x="4546" y="1"/>
                    <a:pt x="4338" y="1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57;p62">
              <a:extLst>
                <a:ext uri="{FF2B5EF4-FFF2-40B4-BE49-F238E27FC236}">
                  <a16:creationId xmlns:a16="http://schemas.microsoft.com/office/drawing/2014/main" id="{217FA9DF-ECB0-6115-CCFA-9BBC1C2A572C}"/>
                </a:ext>
              </a:extLst>
            </p:cNvPr>
            <p:cNvSpPr/>
            <p:nvPr/>
          </p:nvSpPr>
          <p:spPr>
            <a:xfrm>
              <a:off x="3264714" y="2166344"/>
              <a:ext cx="43791" cy="243793"/>
            </a:xfrm>
            <a:custGeom>
              <a:avLst/>
              <a:gdLst/>
              <a:ahLst/>
              <a:cxnLst/>
              <a:rect l="l" t="t" r="r" b="b"/>
              <a:pathLst>
                <a:path w="1132" h="6302" extrusionOk="0">
                  <a:moveTo>
                    <a:pt x="378" y="1"/>
                  </a:moveTo>
                  <a:cubicBezTo>
                    <a:pt x="170" y="1"/>
                    <a:pt x="1" y="170"/>
                    <a:pt x="1" y="379"/>
                  </a:cubicBezTo>
                  <a:lnTo>
                    <a:pt x="1" y="5924"/>
                  </a:lnTo>
                  <a:cubicBezTo>
                    <a:pt x="1" y="6133"/>
                    <a:pt x="170" y="6302"/>
                    <a:pt x="378" y="6302"/>
                  </a:cubicBezTo>
                  <a:lnTo>
                    <a:pt x="1132" y="6302"/>
                  </a:lnTo>
                  <a:cubicBezTo>
                    <a:pt x="924" y="6302"/>
                    <a:pt x="755" y="6133"/>
                    <a:pt x="755" y="5924"/>
                  </a:cubicBezTo>
                  <a:lnTo>
                    <a:pt x="755" y="379"/>
                  </a:lnTo>
                  <a:cubicBezTo>
                    <a:pt x="755" y="170"/>
                    <a:pt x="924" y="1"/>
                    <a:pt x="1132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58;p62">
              <a:extLst>
                <a:ext uri="{FF2B5EF4-FFF2-40B4-BE49-F238E27FC236}">
                  <a16:creationId xmlns:a16="http://schemas.microsoft.com/office/drawing/2014/main" id="{8A7E15C9-11C1-271F-B589-270C4808EA84}"/>
                </a:ext>
              </a:extLst>
            </p:cNvPr>
            <p:cNvSpPr/>
            <p:nvPr/>
          </p:nvSpPr>
          <p:spPr>
            <a:xfrm>
              <a:off x="3264792" y="2195551"/>
              <a:ext cx="182438" cy="74469"/>
            </a:xfrm>
            <a:custGeom>
              <a:avLst/>
              <a:gdLst/>
              <a:ahLst/>
              <a:cxnLst/>
              <a:rect l="l" t="t" r="r" b="b"/>
              <a:pathLst>
                <a:path w="4716" h="1925" extrusionOk="0">
                  <a:moveTo>
                    <a:pt x="0" y="0"/>
                  </a:moveTo>
                  <a:lnTo>
                    <a:pt x="0" y="1925"/>
                  </a:lnTo>
                  <a:lnTo>
                    <a:pt x="4715" y="1925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5559;p62">
              <a:extLst>
                <a:ext uri="{FF2B5EF4-FFF2-40B4-BE49-F238E27FC236}">
                  <a16:creationId xmlns:a16="http://schemas.microsoft.com/office/drawing/2014/main" id="{4F2A87FD-5CAA-3557-3B0F-FCE37C9AC518}"/>
                </a:ext>
              </a:extLst>
            </p:cNvPr>
            <p:cNvSpPr/>
            <p:nvPr/>
          </p:nvSpPr>
          <p:spPr>
            <a:xfrm>
              <a:off x="3264714" y="2195551"/>
              <a:ext cx="29246" cy="74469"/>
            </a:xfrm>
            <a:custGeom>
              <a:avLst/>
              <a:gdLst/>
              <a:ahLst/>
              <a:cxnLst/>
              <a:rect l="l" t="t" r="r" b="b"/>
              <a:pathLst>
                <a:path w="756" h="1925" extrusionOk="0">
                  <a:moveTo>
                    <a:pt x="1" y="0"/>
                  </a:moveTo>
                  <a:lnTo>
                    <a:pt x="1" y="1925"/>
                  </a:lnTo>
                  <a:lnTo>
                    <a:pt x="755" y="1925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555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5560;p62">
              <a:extLst>
                <a:ext uri="{FF2B5EF4-FFF2-40B4-BE49-F238E27FC236}">
                  <a16:creationId xmlns:a16="http://schemas.microsoft.com/office/drawing/2014/main" id="{B0AB79E9-00DD-D735-2DED-ABABC2BCE39F}"/>
                </a:ext>
              </a:extLst>
            </p:cNvPr>
            <p:cNvSpPr/>
            <p:nvPr/>
          </p:nvSpPr>
          <p:spPr>
            <a:xfrm>
              <a:off x="3289898" y="2220658"/>
              <a:ext cx="35474" cy="28201"/>
            </a:xfrm>
            <a:custGeom>
              <a:avLst/>
              <a:gdLst/>
              <a:ahLst/>
              <a:cxnLst/>
              <a:rect l="l" t="t" r="r" b="b"/>
              <a:pathLst>
                <a:path w="917" h="729" extrusionOk="0">
                  <a:moveTo>
                    <a:pt x="457" y="0"/>
                  </a:moveTo>
                  <a:cubicBezTo>
                    <a:pt x="205" y="0"/>
                    <a:pt x="2" y="162"/>
                    <a:pt x="2" y="363"/>
                  </a:cubicBezTo>
                  <a:cubicBezTo>
                    <a:pt x="1" y="563"/>
                    <a:pt x="206" y="727"/>
                    <a:pt x="459" y="728"/>
                  </a:cubicBezTo>
                  <a:cubicBezTo>
                    <a:pt x="711" y="728"/>
                    <a:pt x="917" y="566"/>
                    <a:pt x="917" y="365"/>
                  </a:cubicBezTo>
                  <a:cubicBezTo>
                    <a:pt x="917" y="164"/>
                    <a:pt x="713" y="0"/>
                    <a:pt x="460" y="0"/>
                  </a:cubicBezTo>
                  <a:cubicBezTo>
                    <a:pt x="459" y="0"/>
                    <a:pt x="458" y="0"/>
                    <a:pt x="457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5561;p62">
              <a:extLst>
                <a:ext uri="{FF2B5EF4-FFF2-40B4-BE49-F238E27FC236}">
                  <a16:creationId xmlns:a16="http://schemas.microsoft.com/office/drawing/2014/main" id="{781F3698-23F9-B2A2-FD03-589C7623256E}"/>
                </a:ext>
              </a:extLst>
            </p:cNvPr>
            <p:cNvSpPr/>
            <p:nvPr/>
          </p:nvSpPr>
          <p:spPr>
            <a:xfrm>
              <a:off x="3385837" y="2220813"/>
              <a:ext cx="35474" cy="28201"/>
            </a:xfrm>
            <a:custGeom>
              <a:avLst/>
              <a:gdLst/>
              <a:ahLst/>
              <a:cxnLst/>
              <a:rect l="l" t="t" r="r" b="b"/>
              <a:pathLst>
                <a:path w="917" h="729" extrusionOk="0">
                  <a:moveTo>
                    <a:pt x="457" y="0"/>
                  </a:moveTo>
                  <a:cubicBezTo>
                    <a:pt x="205" y="0"/>
                    <a:pt x="1" y="162"/>
                    <a:pt x="1" y="363"/>
                  </a:cubicBezTo>
                  <a:cubicBezTo>
                    <a:pt x="0" y="564"/>
                    <a:pt x="205" y="727"/>
                    <a:pt x="458" y="728"/>
                  </a:cubicBezTo>
                  <a:cubicBezTo>
                    <a:pt x="710" y="728"/>
                    <a:pt x="916" y="566"/>
                    <a:pt x="916" y="365"/>
                  </a:cubicBezTo>
                  <a:cubicBezTo>
                    <a:pt x="916" y="164"/>
                    <a:pt x="713" y="0"/>
                    <a:pt x="459" y="0"/>
                  </a:cubicBezTo>
                  <a:cubicBezTo>
                    <a:pt x="458" y="0"/>
                    <a:pt x="458" y="0"/>
                    <a:pt x="457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5562;p62">
              <a:extLst>
                <a:ext uri="{FF2B5EF4-FFF2-40B4-BE49-F238E27FC236}">
                  <a16:creationId xmlns:a16="http://schemas.microsoft.com/office/drawing/2014/main" id="{B9F96BBC-3D4F-B76B-30D1-51BE1E63E382}"/>
                </a:ext>
              </a:extLst>
            </p:cNvPr>
            <p:cNvSpPr/>
            <p:nvPr/>
          </p:nvSpPr>
          <p:spPr>
            <a:xfrm>
              <a:off x="3312877" y="2211528"/>
              <a:ext cx="10987" cy="18143"/>
            </a:xfrm>
            <a:custGeom>
              <a:avLst/>
              <a:gdLst/>
              <a:ahLst/>
              <a:cxnLst/>
              <a:rect l="l" t="t" r="r" b="b"/>
              <a:pathLst>
                <a:path w="284" h="469" extrusionOk="0">
                  <a:moveTo>
                    <a:pt x="142" y="1"/>
                  </a:moveTo>
                  <a:cubicBezTo>
                    <a:pt x="136" y="1"/>
                    <a:pt x="130" y="1"/>
                    <a:pt x="124" y="2"/>
                  </a:cubicBezTo>
                  <a:cubicBezTo>
                    <a:pt x="52" y="11"/>
                    <a:pt x="1" y="76"/>
                    <a:pt x="1" y="148"/>
                  </a:cubicBezTo>
                  <a:lnTo>
                    <a:pt x="1" y="324"/>
                  </a:lnTo>
                  <a:cubicBezTo>
                    <a:pt x="1" y="396"/>
                    <a:pt x="52" y="461"/>
                    <a:pt x="124" y="467"/>
                  </a:cubicBezTo>
                  <a:cubicBezTo>
                    <a:pt x="131" y="468"/>
                    <a:pt x="137" y="468"/>
                    <a:pt x="143" y="468"/>
                  </a:cubicBezTo>
                  <a:cubicBezTo>
                    <a:pt x="222" y="468"/>
                    <a:pt x="284" y="406"/>
                    <a:pt x="284" y="328"/>
                  </a:cubicBezTo>
                  <a:lnTo>
                    <a:pt x="284" y="141"/>
                  </a:lnTo>
                  <a:cubicBezTo>
                    <a:pt x="284" y="65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5563;p62">
              <a:extLst>
                <a:ext uri="{FF2B5EF4-FFF2-40B4-BE49-F238E27FC236}">
                  <a16:creationId xmlns:a16="http://schemas.microsoft.com/office/drawing/2014/main" id="{5083275C-13CE-F437-1EE6-ECFEF815A182}"/>
                </a:ext>
              </a:extLst>
            </p:cNvPr>
            <p:cNvSpPr/>
            <p:nvPr/>
          </p:nvSpPr>
          <p:spPr>
            <a:xfrm>
              <a:off x="3387307" y="2211528"/>
              <a:ext cx="11025" cy="18143"/>
            </a:xfrm>
            <a:custGeom>
              <a:avLst/>
              <a:gdLst/>
              <a:ahLst/>
              <a:cxnLst/>
              <a:rect l="l" t="t" r="r" b="b"/>
              <a:pathLst>
                <a:path w="285" h="469" extrusionOk="0">
                  <a:moveTo>
                    <a:pt x="142" y="1"/>
                  </a:moveTo>
                  <a:cubicBezTo>
                    <a:pt x="137" y="1"/>
                    <a:pt x="131" y="1"/>
                    <a:pt x="125" y="2"/>
                  </a:cubicBezTo>
                  <a:cubicBezTo>
                    <a:pt x="52" y="11"/>
                    <a:pt x="0" y="76"/>
                    <a:pt x="0" y="148"/>
                  </a:cubicBezTo>
                  <a:lnTo>
                    <a:pt x="0" y="324"/>
                  </a:lnTo>
                  <a:cubicBezTo>
                    <a:pt x="0" y="396"/>
                    <a:pt x="52" y="461"/>
                    <a:pt x="125" y="467"/>
                  </a:cubicBezTo>
                  <a:cubicBezTo>
                    <a:pt x="131" y="468"/>
                    <a:pt x="137" y="468"/>
                    <a:pt x="143" y="468"/>
                  </a:cubicBezTo>
                  <a:cubicBezTo>
                    <a:pt x="221" y="468"/>
                    <a:pt x="284" y="406"/>
                    <a:pt x="284" y="328"/>
                  </a:cubicBezTo>
                  <a:lnTo>
                    <a:pt x="284" y="141"/>
                  </a:lnTo>
                  <a:cubicBezTo>
                    <a:pt x="284" y="65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5564;p62">
              <a:extLst>
                <a:ext uri="{FF2B5EF4-FFF2-40B4-BE49-F238E27FC236}">
                  <a16:creationId xmlns:a16="http://schemas.microsoft.com/office/drawing/2014/main" id="{4223C107-DC62-AEA4-2A2F-23F665D49AE2}"/>
                </a:ext>
              </a:extLst>
            </p:cNvPr>
            <p:cNvSpPr/>
            <p:nvPr/>
          </p:nvSpPr>
          <p:spPr>
            <a:xfrm>
              <a:off x="3332877" y="2223056"/>
              <a:ext cx="45648" cy="19613"/>
            </a:xfrm>
            <a:custGeom>
              <a:avLst/>
              <a:gdLst/>
              <a:ahLst/>
              <a:cxnLst/>
              <a:rect l="l" t="t" r="r" b="b"/>
              <a:pathLst>
                <a:path w="1180" h="507" extrusionOk="0">
                  <a:moveTo>
                    <a:pt x="141" y="0"/>
                  </a:moveTo>
                  <a:cubicBezTo>
                    <a:pt x="64" y="0"/>
                    <a:pt x="1" y="64"/>
                    <a:pt x="1" y="142"/>
                  </a:cubicBezTo>
                  <a:cubicBezTo>
                    <a:pt x="1" y="343"/>
                    <a:pt x="164" y="507"/>
                    <a:pt x="366" y="507"/>
                  </a:cubicBezTo>
                  <a:cubicBezTo>
                    <a:pt x="450" y="507"/>
                    <a:pt x="528" y="478"/>
                    <a:pt x="590" y="429"/>
                  </a:cubicBezTo>
                  <a:cubicBezTo>
                    <a:pt x="652" y="478"/>
                    <a:pt x="730" y="507"/>
                    <a:pt x="814" y="507"/>
                  </a:cubicBezTo>
                  <a:cubicBezTo>
                    <a:pt x="1016" y="507"/>
                    <a:pt x="1179" y="343"/>
                    <a:pt x="1179" y="142"/>
                  </a:cubicBezTo>
                  <a:cubicBezTo>
                    <a:pt x="1179" y="64"/>
                    <a:pt x="1116" y="0"/>
                    <a:pt x="1038" y="0"/>
                  </a:cubicBezTo>
                  <a:cubicBezTo>
                    <a:pt x="961" y="0"/>
                    <a:pt x="898" y="64"/>
                    <a:pt x="898" y="142"/>
                  </a:cubicBezTo>
                  <a:cubicBezTo>
                    <a:pt x="898" y="188"/>
                    <a:pt x="861" y="225"/>
                    <a:pt x="814" y="225"/>
                  </a:cubicBezTo>
                  <a:cubicBezTo>
                    <a:pt x="769" y="225"/>
                    <a:pt x="731" y="188"/>
                    <a:pt x="731" y="142"/>
                  </a:cubicBezTo>
                  <a:cubicBezTo>
                    <a:pt x="731" y="64"/>
                    <a:pt x="668" y="0"/>
                    <a:pt x="590" y="0"/>
                  </a:cubicBezTo>
                  <a:cubicBezTo>
                    <a:pt x="513" y="0"/>
                    <a:pt x="449" y="64"/>
                    <a:pt x="449" y="142"/>
                  </a:cubicBezTo>
                  <a:cubicBezTo>
                    <a:pt x="449" y="188"/>
                    <a:pt x="412" y="225"/>
                    <a:pt x="366" y="225"/>
                  </a:cubicBezTo>
                  <a:cubicBezTo>
                    <a:pt x="321" y="225"/>
                    <a:pt x="283" y="188"/>
                    <a:pt x="283" y="142"/>
                  </a:cubicBezTo>
                  <a:cubicBezTo>
                    <a:pt x="283" y="64"/>
                    <a:pt x="219" y="0"/>
                    <a:pt x="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5565;p62">
              <a:extLst>
                <a:ext uri="{FF2B5EF4-FFF2-40B4-BE49-F238E27FC236}">
                  <a16:creationId xmlns:a16="http://schemas.microsoft.com/office/drawing/2014/main" id="{FF4AEA39-5B4D-922C-970C-2829669B070D}"/>
                </a:ext>
              </a:extLst>
            </p:cNvPr>
            <p:cNvSpPr/>
            <p:nvPr/>
          </p:nvSpPr>
          <p:spPr>
            <a:xfrm>
              <a:off x="3293922" y="2354624"/>
              <a:ext cx="47466" cy="26344"/>
            </a:xfrm>
            <a:custGeom>
              <a:avLst/>
              <a:gdLst/>
              <a:ahLst/>
              <a:cxnLst/>
              <a:rect l="l" t="t" r="r" b="b"/>
              <a:pathLst>
                <a:path w="1227" h="681" extrusionOk="0">
                  <a:moveTo>
                    <a:pt x="188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491"/>
                  </a:lnTo>
                  <a:cubicBezTo>
                    <a:pt x="0" y="596"/>
                    <a:pt x="85" y="680"/>
                    <a:pt x="188" y="680"/>
                  </a:cubicBezTo>
                  <a:lnTo>
                    <a:pt x="1037" y="680"/>
                  </a:lnTo>
                  <a:cubicBezTo>
                    <a:pt x="1142" y="680"/>
                    <a:pt x="1226" y="596"/>
                    <a:pt x="1226" y="491"/>
                  </a:cubicBezTo>
                  <a:lnTo>
                    <a:pt x="1226" y="190"/>
                  </a:lnTo>
                  <a:cubicBezTo>
                    <a:pt x="1226" y="85"/>
                    <a:pt x="1142" y="1"/>
                    <a:pt x="1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5566;p62">
              <a:extLst>
                <a:ext uri="{FF2B5EF4-FFF2-40B4-BE49-F238E27FC236}">
                  <a16:creationId xmlns:a16="http://schemas.microsoft.com/office/drawing/2014/main" id="{DBD7ECD3-F971-2C2D-C3E1-582965134C92}"/>
                </a:ext>
              </a:extLst>
            </p:cNvPr>
            <p:cNvSpPr/>
            <p:nvPr/>
          </p:nvSpPr>
          <p:spPr>
            <a:xfrm>
              <a:off x="3370518" y="2354624"/>
              <a:ext cx="47505" cy="26344"/>
            </a:xfrm>
            <a:custGeom>
              <a:avLst/>
              <a:gdLst/>
              <a:ahLst/>
              <a:cxnLst/>
              <a:rect l="l" t="t" r="r" b="b"/>
              <a:pathLst>
                <a:path w="1228" h="681" extrusionOk="0">
                  <a:moveTo>
                    <a:pt x="190" y="1"/>
                  </a:moveTo>
                  <a:cubicBezTo>
                    <a:pt x="85" y="1"/>
                    <a:pt x="1" y="85"/>
                    <a:pt x="1" y="190"/>
                  </a:cubicBezTo>
                  <a:lnTo>
                    <a:pt x="1" y="491"/>
                  </a:lnTo>
                  <a:cubicBezTo>
                    <a:pt x="1" y="596"/>
                    <a:pt x="85" y="680"/>
                    <a:pt x="190" y="680"/>
                  </a:cubicBezTo>
                  <a:lnTo>
                    <a:pt x="1039" y="680"/>
                  </a:lnTo>
                  <a:cubicBezTo>
                    <a:pt x="1143" y="680"/>
                    <a:pt x="1228" y="596"/>
                    <a:pt x="1228" y="491"/>
                  </a:cubicBezTo>
                  <a:lnTo>
                    <a:pt x="1228" y="190"/>
                  </a:lnTo>
                  <a:cubicBezTo>
                    <a:pt x="1228" y="85"/>
                    <a:pt x="1143" y="1"/>
                    <a:pt x="1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5567;p62">
              <a:extLst>
                <a:ext uri="{FF2B5EF4-FFF2-40B4-BE49-F238E27FC236}">
                  <a16:creationId xmlns:a16="http://schemas.microsoft.com/office/drawing/2014/main" id="{24AE84FE-3354-18F3-B875-4B53CC2128D6}"/>
                </a:ext>
              </a:extLst>
            </p:cNvPr>
            <p:cNvSpPr/>
            <p:nvPr/>
          </p:nvSpPr>
          <p:spPr>
            <a:xfrm>
              <a:off x="3293922" y="2299150"/>
              <a:ext cx="124024" cy="26344"/>
            </a:xfrm>
            <a:custGeom>
              <a:avLst/>
              <a:gdLst/>
              <a:ahLst/>
              <a:cxnLst/>
              <a:rect l="l" t="t" r="r" b="b"/>
              <a:pathLst>
                <a:path w="3206" h="681" extrusionOk="0">
                  <a:moveTo>
                    <a:pt x="188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492"/>
                  </a:lnTo>
                  <a:cubicBezTo>
                    <a:pt x="0" y="596"/>
                    <a:pt x="85" y="680"/>
                    <a:pt x="188" y="680"/>
                  </a:cubicBezTo>
                  <a:lnTo>
                    <a:pt x="3018" y="680"/>
                  </a:lnTo>
                  <a:cubicBezTo>
                    <a:pt x="3121" y="680"/>
                    <a:pt x="3206" y="596"/>
                    <a:pt x="3206" y="492"/>
                  </a:cubicBezTo>
                  <a:lnTo>
                    <a:pt x="3206" y="190"/>
                  </a:lnTo>
                  <a:cubicBezTo>
                    <a:pt x="3206" y="85"/>
                    <a:pt x="3121" y="1"/>
                    <a:pt x="3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5568;p62">
              <a:extLst>
                <a:ext uri="{FF2B5EF4-FFF2-40B4-BE49-F238E27FC236}">
                  <a16:creationId xmlns:a16="http://schemas.microsoft.com/office/drawing/2014/main" id="{9872AED2-48CE-2747-BD7F-026B7538736A}"/>
                </a:ext>
              </a:extLst>
            </p:cNvPr>
            <p:cNvSpPr/>
            <p:nvPr/>
          </p:nvSpPr>
          <p:spPr>
            <a:xfrm>
              <a:off x="3168930" y="2093848"/>
              <a:ext cx="373194" cy="373891"/>
            </a:xfrm>
            <a:custGeom>
              <a:avLst/>
              <a:gdLst/>
              <a:ahLst/>
              <a:cxnLst/>
              <a:rect l="l" t="t" r="r" b="b"/>
              <a:pathLst>
                <a:path w="9647" h="9665" extrusionOk="0">
                  <a:moveTo>
                    <a:pt x="4827" y="289"/>
                  </a:moveTo>
                  <a:cubicBezTo>
                    <a:pt x="5701" y="289"/>
                    <a:pt x="6447" y="904"/>
                    <a:pt x="6625" y="1745"/>
                  </a:cubicBezTo>
                  <a:lnTo>
                    <a:pt x="3028" y="1745"/>
                  </a:lnTo>
                  <a:cubicBezTo>
                    <a:pt x="3206" y="903"/>
                    <a:pt x="3952" y="289"/>
                    <a:pt x="4827" y="289"/>
                  </a:cubicBezTo>
                  <a:close/>
                  <a:moveTo>
                    <a:pt x="6805" y="2027"/>
                  </a:moveTo>
                  <a:cubicBezTo>
                    <a:pt x="6936" y="2027"/>
                    <a:pt x="7041" y="2132"/>
                    <a:pt x="7041" y="2263"/>
                  </a:cubicBezTo>
                  <a:lnTo>
                    <a:pt x="7041" y="2499"/>
                  </a:lnTo>
                  <a:lnTo>
                    <a:pt x="4104" y="2499"/>
                  </a:lnTo>
                  <a:cubicBezTo>
                    <a:pt x="4031" y="2499"/>
                    <a:pt x="3967" y="2550"/>
                    <a:pt x="3957" y="2623"/>
                  </a:cubicBezTo>
                  <a:cubicBezTo>
                    <a:pt x="3947" y="2708"/>
                    <a:pt x="4014" y="2782"/>
                    <a:pt x="4098" y="2782"/>
                  </a:cubicBezTo>
                  <a:lnTo>
                    <a:pt x="7040" y="2782"/>
                  </a:lnTo>
                  <a:lnTo>
                    <a:pt x="7040" y="4423"/>
                  </a:lnTo>
                  <a:lnTo>
                    <a:pt x="2607" y="4423"/>
                  </a:lnTo>
                  <a:lnTo>
                    <a:pt x="2607" y="2782"/>
                  </a:lnTo>
                  <a:lnTo>
                    <a:pt x="3564" y="2782"/>
                  </a:lnTo>
                  <a:cubicBezTo>
                    <a:pt x="3635" y="2782"/>
                    <a:pt x="3701" y="2732"/>
                    <a:pt x="3709" y="2659"/>
                  </a:cubicBezTo>
                  <a:cubicBezTo>
                    <a:pt x="3720" y="2573"/>
                    <a:pt x="3653" y="2499"/>
                    <a:pt x="3570" y="2499"/>
                  </a:cubicBezTo>
                  <a:lnTo>
                    <a:pt x="2609" y="2499"/>
                  </a:lnTo>
                  <a:lnTo>
                    <a:pt x="2609" y="2263"/>
                  </a:lnTo>
                  <a:cubicBezTo>
                    <a:pt x="2609" y="2132"/>
                    <a:pt x="2714" y="2027"/>
                    <a:pt x="2844" y="2027"/>
                  </a:cubicBezTo>
                  <a:close/>
                  <a:moveTo>
                    <a:pt x="2326" y="5998"/>
                  </a:moveTo>
                  <a:lnTo>
                    <a:pt x="2326" y="6238"/>
                  </a:lnTo>
                  <a:lnTo>
                    <a:pt x="2108" y="6047"/>
                  </a:lnTo>
                  <a:lnTo>
                    <a:pt x="2326" y="5998"/>
                  </a:lnTo>
                  <a:close/>
                  <a:moveTo>
                    <a:pt x="7325" y="5998"/>
                  </a:moveTo>
                  <a:lnTo>
                    <a:pt x="7543" y="6047"/>
                  </a:lnTo>
                  <a:lnTo>
                    <a:pt x="7325" y="6238"/>
                  </a:lnTo>
                  <a:lnTo>
                    <a:pt x="7325" y="5998"/>
                  </a:lnTo>
                  <a:close/>
                  <a:moveTo>
                    <a:pt x="7831" y="6172"/>
                  </a:moveTo>
                  <a:lnTo>
                    <a:pt x="7885" y="6457"/>
                  </a:lnTo>
                  <a:lnTo>
                    <a:pt x="7358" y="6916"/>
                  </a:lnTo>
                  <a:cubicBezTo>
                    <a:pt x="7344" y="6928"/>
                    <a:pt x="7333" y="6942"/>
                    <a:pt x="7326" y="6957"/>
                  </a:cubicBezTo>
                  <a:lnTo>
                    <a:pt x="7326" y="6612"/>
                  </a:lnTo>
                  <a:lnTo>
                    <a:pt x="7325" y="6612"/>
                  </a:lnTo>
                  <a:lnTo>
                    <a:pt x="7831" y="6172"/>
                  </a:lnTo>
                  <a:close/>
                  <a:moveTo>
                    <a:pt x="1820" y="6173"/>
                  </a:moveTo>
                  <a:lnTo>
                    <a:pt x="2326" y="6614"/>
                  </a:lnTo>
                  <a:lnTo>
                    <a:pt x="2326" y="6959"/>
                  </a:lnTo>
                  <a:cubicBezTo>
                    <a:pt x="2319" y="6943"/>
                    <a:pt x="2308" y="6931"/>
                    <a:pt x="2294" y="6918"/>
                  </a:cubicBezTo>
                  <a:lnTo>
                    <a:pt x="1766" y="6458"/>
                  </a:lnTo>
                  <a:lnTo>
                    <a:pt x="1820" y="6173"/>
                  </a:lnTo>
                  <a:close/>
                  <a:moveTo>
                    <a:pt x="7947" y="6780"/>
                  </a:moveTo>
                  <a:lnTo>
                    <a:pt x="7990" y="7002"/>
                  </a:lnTo>
                  <a:lnTo>
                    <a:pt x="7753" y="6948"/>
                  </a:lnTo>
                  <a:lnTo>
                    <a:pt x="7947" y="6780"/>
                  </a:lnTo>
                  <a:close/>
                  <a:moveTo>
                    <a:pt x="1708" y="6780"/>
                  </a:moveTo>
                  <a:lnTo>
                    <a:pt x="1902" y="6949"/>
                  </a:lnTo>
                  <a:lnTo>
                    <a:pt x="1666" y="7005"/>
                  </a:lnTo>
                  <a:lnTo>
                    <a:pt x="1708" y="6780"/>
                  </a:lnTo>
                  <a:close/>
                  <a:moveTo>
                    <a:pt x="7325" y="7089"/>
                  </a:moveTo>
                  <a:cubicBezTo>
                    <a:pt x="7343" y="7124"/>
                    <a:pt x="7378" y="7152"/>
                    <a:pt x="7418" y="7161"/>
                  </a:cubicBezTo>
                  <a:lnTo>
                    <a:pt x="8046" y="7306"/>
                  </a:lnTo>
                  <a:lnTo>
                    <a:pt x="8097" y="7575"/>
                  </a:lnTo>
                  <a:lnTo>
                    <a:pt x="7325" y="7397"/>
                  </a:lnTo>
                  <a:lnTo>
                    <a:pt x="7325" y="7089"/>
                  </a:lnTo>
                  <a:close/>
                  <a:moveTo>
                    <a:pt x="2326" y="7089"/>
                  </a:moveTo>
                  <a:lnTo>
                    <a:pt x="2326" y="7396"/>
                  </a:lnTo>
                  <a:lnTo>
                    <a:pt x="1555" y="7576"/>
                  </a:lnTo>
                  <a:lnTo>
                    <a:pt x="1607" y="7307"/>
                  </a:lnTo>
                  <a:lnTo>
                    <a:pt x="2234" y="7161"/>
                  </a:lnTo>
                  <a:cubicBezTo>
                    <a:pt x="2274" y="7152"/>
                    <a:pt x="2308" y="7126"/>
                    <a:pt x="2326" y="7089"/>
                  </a:cubicBezTo>
                  <a:close/>
                  <a:moveTo>
                    <a:pt x="7042" y="4704"/>
                  </a:moveTo>
                  <a:lnTo>
                    <a:pt x="7042" y="7807"/>
                  </a:lnTo>
                  <a:cubicBezTo>
                    <a:pt x="7041" y="7938"/>
                    <a:pt x="6936" y="8044"/>
                    <a:pt x="6805" y="8044"/>
                  </a:cubicBezTo>
                  <a:lnTo>
                    <a:pt x="5473" y="8044"/>
                  </a:lnTo>
                  <a:cubicBezTo>
                    <a:pt x="5401" y="8044"/>
                    <a:pt x="5336" y="8094"/>
                    <a:pt x="5327" y="8167"/>
                  </a:cubicBezTo>
                  <a:cubicBezTo>
                    <a:pt x="5316" y="8253"/>
                    <a:pt x="5384" y="8327"/>
                    <a:pt x="5466" y="8327"/>
                  </a:cubicBezTo>
                  <a:lnTo>
                    <a:pt x="6648" y="8327"/>
                  </a:lnTo>
                  <a:cubicBezTo>
                    <a:pt x="6583" y="8598"/>
                    <a:pt x="6341" y="8799"/>
                    <a:pt x="6052" y="8799"/>
                  </a:cubicBezTo>
                  <a:lnTo>
                    <a:pt x="3601" y="8799"/>
                  </a:lnTo>
                  <a:cubicBezTo>
                    <a:pt x="3312" y="8799"/>
                    <a:pt x="3068" y="8598"/>
                    <a:pt x="3004" y="8327"/>
                  </a:cubicBezTo>
                  <a:lnTo>
                    <a:pt x="4935" y="8327"/>
                  </a:lnTo>
                  <a:cubicBezTo>
                    <a:pt x="5007" y="8327"/>
                    <a:pt x="5072" y="8276"/>
                    <a:pt x="5081" y="8203"/>
                  </a:cubicBezTo>
                  <a:cubicBezTo>
                    <a:pt x="5091" y="8118"/>
                    <a:pt x="5025" y="8044"/>
                    <a:pt x="4942" y="8044"/>
                  </a:cubicBezTo>
                  <a:lnTo>
                    <a:pt x="2846" y="8044"/>
                  </a:lnTo>
                  <a:cubicBezTo>
                    <a:pt x="2715" y="8044"/>
                    <a:pt x="2610" y="7938"/>
                    <a:pt x="2610" y="7807"/>
                  </a:cubicBezTo>
                  <a:lnTo>
                    <a:pt x="2610" y="4704"/>
                  </a:lnTo>
                  <a:close/>
                  <a:moveTo>
                    <a:pt x="2325" y="5450"/>
                  </a:moveTo>
                  <a:lnTo>
                    <a:pt x="2325" y="5708"/>
                  </a:lnTo>
                  <a:lnTo>
                    <a:pt x="1751" y="5838"/>
                  </a:lnTo>
                  <a:cubicBezTo>
                    <a:pt x="1654" y="5861"/>
                    <a:pt x="1578" y="5938"/>
                    <a:pt x="1559" y="6037"/>
                  </a:cubicBezTo>
                  <a:lnTo>
                    <a:pt x="1006" y="8959"/>
                  </a:lnTo>
                  <a:cubicBezTo>
                    <a:pt x="998" y="9000"/>
                    <a:pt x="1008" y="9043"/>
                    <a:pt x="1037" y="9075"/>
                  </a:cubicBezTo>
                  <a:cubicBezTo>
                    <a:pt x="1063" y="9107"/>
                    <a:pt x="1103" y="9126"/>
                    <a:pt x="1145" y="9138"/>
                  </a:cubicBezTo>
                  <a:lnTo>
                    <a:pt x="1200" y="9138"/>
                  </a:lnTo>
                  <a:cubicBezTo>
                    <a:pt x="1207" y="9137"/>
                    <a:pt x="1214" y="9136"/>
                    <a:pt x="1220" y="9136"/>
                  </a:cubicBezTo>
                  <a:cubicBezTo>
                    <a:pt x="1280" y="9136"/>
                    <a:pt x="1325" y="9188"/>
                    <a:pt x="1325" y="9250"/>
                  </a:cubicBezTo>
                  <a:cubicBezTo>
                    <a:pt x="1325" y="9318"/>
                    <a:pt x="1269" y="9375"/>
                    <a:pt x="1200" y="9382"/>
                  </a:cubicBezTo>
                  <a:lnTo>
                    <a:pt x="406" y="9382"/>
                  </a:lnTo>
                  <a:cubicBezTo>
                    <a:pt x="337" y="9375"/>
                    <a:pt x="280" y="9318"/>
                    <a:pt x="280" y="9250"/>
                  </a:cubicBezTo>
                  <a:cubicBezTo>
                    <a:pt x="280" y="9187"/>
                    <a:pt x="328" y="9135"/>
                    <a:pt x="388" y="9135"/>
                  </a:cubicBezTo>
                  <a:cubicBezTo>
                    <a:pt x="394" y="9135"/>
                    <a:pt x="400" y="9136"/>
                    <a:pt x="406" y="9137"/>
                  </a:cubicBezTo>
                  <a:lnTo>
                    <a:pt x="602" y="9137"/>
                  </a:lnTo>
                  <a:cubicBezTo>
                    <a:pt x="671" y="9125"/>
                    <a:pt x="729" y="9076"/>
                    <a:pt x="741" y="9010"/>
                  </a:cubicBezTo>
                  <a:lnTo>
                    <a:pt x="1312" y="5990"/>
                  </a:lnTo>
                  <a:cubicBezTo>
                    <a:pt x="1349" y="5793"/>
                    <a:pt x="1499" y="5636"/>
                    <a:pt x="1696" y="5593"/>
                  </a:cubicBezTo>
                  <a:lnTo>
                    <a:pt x="2325" y="5450"/>
                  </a:lnTo>
                  <a:close/>
                  <a:moveTo>
                    <a:pt x="7325" y="5449"/>
                  </a:moveTo>
                  <a:lnTo>
                    <a:pt x="7958" y="5592"/>
                  </a:lnTo>
                  <a:cubicBezTo>
                    <a:pt x="8153" y="5635"/>
                    <a:pt x="8303" y="5792"/>
                    <a:pt x="8341" y="5989"/>
                  </a:cubicBezTo>
                  <a:lnTo>
                    <a:pt x="8913" y="9009"/>
                  </a:lnTo>
                  <a:cubicBezTo>
                    <a:pt x="8926" y="9076"/>
                    <a:pt x="8984" y="9123"/>
                    <a:pt x="9051" y="9136"/>
                  </a:cubicBezTo>
                  <a:lnTo>
                    <a:pt x="9247" y="9136"/>
                  </a:lnTo>
                  <a:cubicBezTo>
                    <a:pt x="9254" y="9135"/>
                    <a:pt x="9260" y="9134"/>
                    <a:pt x="9266" y="9134"/>
                  </a:cubicBezTo>
                  <a:cubicBezTo>
                    <a:pt x="9326" y="9134"/>
                    <a:pt x="9373" y="9187"/>
                    <a:pt x="9373" y="9249"/>
                  </a:cubicBezTo>
                  <a:cubicBezTo>
                    <a:pt x="9373" y="9317"/>
                    <a:pt x="9316" y="9374"/>
                    <a:pt x="9247" y="9374"/>
                  </a:cubicBezTo>
                  <a:lnTo>
                    <a:pt x="9247" y="9382"/>
                  </a:lnTo>
                  <a:lnTo>
                    <a:pt x="8454" y="9382"/>
                  </a:lnTo>
                  <a:cubicBezTo>
                    <a:pt x="8385" y="9375"/>
                    <a:pt x="8328" y="9318"/>
                    <a:pt x="8328" y="9250"/>
                  </a:cubicBezTo>
                  <a:cubicBezTo>
                    <a:pt x="8328" y="9187"/>
                    <a:pt x="8376" y="9135"/>
                    <a:pt x="8436" y="9135"/>
                  </a:cubicBezTo>
                  <a:cubicBezTo>
                    <a:pt x="8442" y="9135"/>
                    <a:pt x="8448" y="9136"/>
                    <a:pt x="8454" y="9137"/>
                  </a:cubicBezTo>
                  <a:lnTo>
                    <a:pt x="8508" y="9137"/>
                  </a:lnTo>
                  <a:cubicBezTo>
                    <a:pt x="8550" y="9125"/>
                    <a:pt x="8589" y="9106"/>
                    <a:pt x="8617" y="9074"/>
                  </a:cubicBezTo>
                  <a:cubicBezTo>
                    <a:pt x="8644" y="9041"/>
                    <a:pt x="8655" y="8999"/>
                    <a:pt x="8647" y="8957"/>
                  </a:cubicBezTo>
                  <a:lnTo>
                    <a:pt x="8095" y="6036"/>
                  </a:lnTo>
                  <a:cubicBezTo>
                    <a:pt x="8076" y="5937"/>
                    <a:pt x="8001" y="5860"/>
                    <a:pt x="7902" y="5837"/>
                  </a:cubicBezTo>
                  <a:lnTo>
                    <a:pt x="7325" y="5707"/>
                  </a:lnTo>
                  <a:lnTo>
                    <a:pt x="7325" y="5449"/>
                  </a:lnTo>
                  <a:close/>
                  <a:moveTo>
                    <a:pt x="4828" y="1"/>
                  </a:moveTo>
                  <a:cubicBezTo>
                    <a:pt x="3796" y="1"/>
                    <a:pt x="2916" y="746"/>
                    <a:pt x="2739" y="1751"/>
                  </a:cubicBezTo>
                  <a:cubicBezTo>
                    <a:pt x="2505" y="1801"/>
                    <a:pt x="2329" y="2010"/>
                    <a:pt x="2327" y="2259"/>
                  </a:cubicBezTo>
                  <a:lnTo>
                    <a:pt x="2327" y="5160"/>
                  </a:lnTo>
                  <a:lnTo>
                    <a:pt x="1636" y="5317"/>
                  </a:lnTo>
                  <a:cubicBezTo>
                    <a:pt x="1330" y="5386"/>
                    <a:pt x="1096" y="5630"/>
                    <a:pt x="1038" y="5937"/>
                  </a:cubicBezTo>
                  <a:lnTo>
                    <a:pt x="489" y="8854"/>
                  </a:lnTo>
                  <a:lnTo>
                    <a:pt x="410" y="8854"/>
                  </a:lnTo>
                  <a:cubicBezTo>
                    <a:pt x="403" y="8854"/>
                    <a:pt x="397" y="8854"/>
                    <a:pt x="390" y="8854"/>
                  </a:cubicBezTo>
                  <a:cubicBezTo>
                    <a:pt x="173" y="8854"/>
                    <a:pt x="1" y="9033"/>
                    <a:pt x="1" y="9250"/>
                  </a:cubicBezTo>
                  <a:cubicBezTo>
                    <a:pt x="1" y="9474"/>
                    <a:pt x="410" y="9664"/>
                    <a:pt x="410" y="9664"/>
                  </a:cubicBezTo>
                  <a:lnTo>
                    <a:pt x="1193" y="9664"/>
                  </a:lnTo>
                  <a:cubicBezTo>
                    <a:pt x="1391" y="9664"/>
                    <a:pt x="1565" y="9527"/>
                    <a:pt x="1602" y="9333"/>
                  </a:cubicBezTo>
                  <a:cubicBezTo>
                    <a:pt x="1643" y="9113"/>
                    <a:pt x="1508" y="8916"/>
                    <a:pt x="1314" y="8859"/>
                  </a:cubicBezTo>
                  <a:lnTo>
                    <a:pt x="1499" y="7876"/>
                  </a:lnTo>
                  <a:lnTo>
                    <a:pt x="2327" y="7682"/>
                  </a:lnTo>
                  <a:lnTo>
                    <a:pt x="2327" y="7799"/>
                  </a:lnTo>
                  <a:cubicBezTo>
                    <a:pt x="2327" y="8041"/>
                    <a:pt x="2491" y="8245"/>
                    <a:pt x="2714" y="8303"/>
                  </a:cubicBezTo>
                  <a:cubicBezTo>
                    <a:pt x="2774" y="8741"/>
                    <a:pt x="3149" y="9079"/>
                    <a:pt x="3602" y="9079"/>
                  </a:cubicBezTo>
                  <a:lnTo>
                    <a:pt x="6054" y="9079"/>
                  </a:lnTo>
                  <a:cubicBezTo>
                    <a:pt x="6505" y="9079"/>
                    <a:pt x="6880" y="8741"/>
                    <a:pt x="6941" y="8303"/>
                  </a:cubicBezTo>
                  <a:cubicBezTo>
                    <a:pt x="7163" y="8243"/>
                    <a:pt x="7327" y="8041"/>
                    <a:pt x="7327" y="7799"/>
                  </a:cubicBezTo>
                  <a:lnTo>
                    <a:pt x="7327" y="7705"/>
                  </a:lnTo>
                  <a:lnTo>
                    <a:pt x="8150" y="7897"/>
                  </a:lnTo>
                  <a:lnTo>
                    <a:pt x="8334" y="8869"/>
                  </a:lnTo>
                  <a:cubicBezTo>
                    <a:pt x="8161" y="8918"/>
                    <a:pt x="8035" y="9081"/>
                    <a:pt x="8042" y="9272"/>
                  </a:cubicBezTo>
                  <a:cubicBezTo>
                    <a:pt x="8049" y="9492"/>
                    <a:pt x="8239" y="9664"/>
                    <a:pt x="8459" y="9664"/>
                  </a:cubicBezTo>
                  <a:lnTo>
                    <a:pt x="9225" y="9664"/>
                  </a:lnTo>
                  <a:cubicBezTo>
                    <a:pt x="9446" y="9664"/>
                    <a:pt x="9632" y="9493"/>
                    <a:pt x="9641" y="9274"/>
                  </a:cubicBezTo>
                  <a:cubicBezTo>
                    <a:pt x="9646" y="9044"/>
                    <a:pt x="9462" y="8854"/>
                    <a:pt x="9232" y="8854"/>
                  </a:cubicBezTo>
                  <a:lnTo>
                    <a:pt x="9167" y="8854"/>
                  </a:lnTo>
                  <a:lnTo>
                    <a:pt x="8619" y="5937"/>
                  </a:lnTo>
                  <a:cubicBezTo>
                    <a:pt x="8560" y="5630"/>
                    <a:pt x="8325" y="5386"/>
                    <a:pt x="8019" y="5317"/>
                  </a:cubicBezTo>
                  <a:lnTo>
                    <a:pt x="7325" y="5160"/>
                  </a:lnTo>
                  <a:lnTo>
                    <a:pt x="7325" y="2259"/>
                  </a:lnTo>
                  <a:cubicBezTo>
                    <a:pt x="7327" y="2010"/>
                    <a:pt x="7151" y="1803"/>
                    <a:pt x="6917" y="1751"/>
                  </a:cubicBezTo>
                  <a:cubicBezTo>
                    <a:pt x="6739" y="746"/>
                    <a:pt x="5861" y="1"/>
                    <a:pt x="48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5569;p62">
              <a:extLst>
                <a:ext uri="{FF2B5EF4-FFF2-40B4-BE49-F238E27FC236}">
                  <a16:creationId xmlns:a16="http://schemas.microsoft.com/office/drawing/2014/main" id="{1B1AD24E-DDE0-4BAD-2997-171353E0EC24}"/>
                </a:ext>
              </a:extLst>
            </p:cNvPr>
            <p:cNvSpPr/>
            <p:nvPr/>
          </p:nvSpPr>
          <p:spPr>
            <a:xfrm>
              <a:off x="3288080" y="2349518"/>
              <a:ext cx="58414" cy="37254"/>
            </a:xfrm>
            <a:custGeom>
              <a:avLst/>
              <a:gdLst/>
              <a:ahLst/>
              <a:cxnLst/>
              <a:rect l="l" t="t" r="r" b="b"/>
              <a:pathLst>
                <a:path w="1510" h="963" extrusionOk="0">
                  <a:moveTo>
                    <a:pt x="1180" y="283"/>
                  </a:moveTo>
                  <a:cubicBezTo>
                    <a:pt x="1206" y="283"/>
                    <a:pt x="1228" y="304"/>
                    <a:pt x="1228" y="330"/>
                  </a:cubicBezTo>
                  <a:lnTo>
                    <a:pt x="1228" y="633"/>
                  </a:lnTo>
                  <a:cubicBezTo>
                    <a:pt x="1225" y="659"/>
                    <a:pt x="1204" y="680"/>
                    <a:pt x="1180" y="680"/>
                  </a:cubicBezTo>
                  <a:lnTo>
                    <a:pt x="331" y="680"/>
                  </a:lnTo>
                  <a:cubicBezTo>
                    <a:pt x="304" y="680"/>
                    <a:pt x="283" y="659"/>
                    <a:pt x="283" y="633"/>
                  </a:cubicBezTo>
                  <a:lnTo>
                    <a:pt x="283" y="330"/>
                  </a:lnTo>
                  <a:cubicBezTo>
                    <a:pt x="283" y="304"/>
                    <a:pt x="304" y="283"/>
                    <a:pt x="331" y="283"/>
                  </a:cubicBezTo>
                  <a:close/>
                  <a:moveTo>
                    <a:pt x="331" y="1"/>
                  </a:moveTo>
                  <a:cubicBezTo>
                    <a:pt x="148" y="1"/>
                    <a:pt x="0" y="149"/>
                    <a:pt x="0" y="330"/>
                  </a:cubicBezTo>
                  <a:lnTo>
                    <a:pt x="0" y="633"/>
                  </a:lnTo>
                  <a:cubicBezTo>
                    <a:pt x="0" y="814"/>
                    <a:pt x="148" y="962"/>
                    <a:pt x="331" y="962"/>
                  </a:cubicBezTo>
                  <a:lnTo>
                    <a:pt x="1180" y="962"/>
                  </a:lnTo>
                  <a:cubicBezTo>
                    <a:pt x="1361" y="962"/>
                    <a:pt x="1509" y="814"/>
                    <a:pt x="1509" y="633"/>
                  </a:cubicBezTo>
                  <a:lnTo>
                    <a:pt x="1509" y="330"/>
                  </a:lnTo>
                  <a:cubicBezTo>
                    <a:pt x="1509" y="149"/>
                    <a:pt x="1361" y="1"/>
                    <a:pt x="1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5570;p62">
              <a:extLst>
                <a:ext uri="{FF2B5EF4-FFF2-40B4-BE49-F238E27FC236}">
                  <a16:creationId xmlns:a16="http://schemas.microsoft.com/office/drawing/2014/main" id="{97505401-E814-37FB-DC54-55E7DA1BE1EF}"/>
                </a:ext>
              </a:extLst>
            </p:cNvPr>
            <p:cNvSpPr/>
            <p:nvPr/>
          </p:nvSpPr>
          <p:spPr>
            <a:xfrm>
              <a:off x="3364638" y="2349518"/>
              <a:ext cx="58492" cy="37254"/>
            </a:xfrm>
            <a:custGeom>
              <a:avLst/>
              <a:gdLst/>
              <a:ahLst/>
              <a:cxnLst/>
              <a:rect l="l" t="t" r="r" b="b"/>
              <a:pathLst>
                <a:path w="1512" h="963" extrusionOk="0">
                  <a:moveTo>
                    <a:pt x="1180" y="283"/>
                  </a:moveTo>
                  <a:cubicBezTo>
                    <a:pt x="1207" y="283"/>
                    <a:pt x="1228" y="304"/>
                    <a:pt x="1228" y="330"/>
                  </a:cubicBezTo>
                  <a:lnTo>
                    <a:pt x="1228" y="633"/>
                  </a:lnTo>
                  <a:cubicBezTo>
                    <a:pt x="1228" y="659"/>
                    <a:pt x="1207" y="680"/>
                    <a:pt x="1180" y="680"/>
                  </a:cubicBezTo>
                  <a:lnTo>
                    <a:pt x="331" y="680"/>
                  </a:lnTo>
                  <a:cubicBezTo>
                    <a:pt x="305" y="680"/>
                    <a:pt x="284" y="659"/>
                    <a:pt x="284" y="633"/>
                  </a:cubicBezTo>
                  <a:lnTo>
                    <a:pt x="284" y="330"/>
                  </a:lnTo>
                  <a:cubicBezTo>
                    <a:pt x="284" y="304"/>
                    <a:pt x="305" y="283"/>
                    <a:pt x="331" y="283"/>
                  </a:cubicBezTo>
                  <a:close/>
                  <a:moveTo>
                    <a:pt x="331" y="1"/>
                  </a:moveTo>
                  <a:cubicBezTo>
                    <a:pt x="148" y="1"/>
                    <a:pt x="1" y="149"/>
                    <a:pt x="1" y="330"/>
                  </a:cubicBezTo>
                  <a:lnTo>
                    <a:pt x="1" y="633"/>
                  </a:lnTo>
                  <a:cubicBezTo>
                    <a:pt x="1" y="814"/>
                    <a:pt x="148" y="962"/>
                    <a:pt x="331" y="962"/>
                  </a:cubicBezTo>
                  <a:lnTo>
                    <a:pt x="1180" y="962"/>
                  </a:lnTo>
                  <a:cubicBezTo>
                    <a:pt x="1362" y="962"/>
                    <a:pt x="1510" y="814"/>
                    <a:pt x="1510" y="633"/>
                  </a:cubicBezTo>
                  <a:lnTo>
                    <a:pt x="1510" y="330"/>
                  </a:lnTo>
                  <a:cubicBezTo>
                    <a:pt x="1512" y="149"/>
                    <a:pt x="1364" y="1"/>
                    <a:pt x="1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5571;p62">
              <a:extLst>
                <a:ext uri="{FF2B5EF4-FFF2-40B4-BE49-F238E27FC236}">
                  <a16:creationId xmlns:a16="http://schemas.microsoft.com/office/drawing/2014/main" id="{8F2A9058-7009-6158-DD30-8451165B3514}"/>
                </a:ext>
              </a:extLst>
            </p:cNvPr>
            <p:cNvSpPr/>
            <p:nvPr/>
          </p:nvSpPr>
          <p:spPr>
            <a:xfrm>
              <a:off x="3288080" y="2294082"/>
              <a:ext cx="135049" cy="37215"/>
            </a:xfrm>
            <a:custGeom>
              <a:avLst/>
              <a:gdLst/>
              <a:ahLst/>
              <a:cxnLst/>
              <a:rect l="l" t="t" r="r" b="b"/>
              <a:pathLst>
                <a:path w="3491" h="962" extrusionOk="0">
                  <a:moveTo>
                    <a:pt x="3159" y="282"/>
                  </a:moveTo>
                  <a:cubicBezTo>
                    <a:pt x="3186" y="282"/>
                    <a:pt x="3207" y="304"/>
                    <a:pt x="3207" y="330"/>
                  </a:cubicBezTo>
                  <a:lnTo>
                    <a:pt x="3207" y="632"/>
                  </a:lnTo>
                  <a:cubicBezTo>
                    <a:pt x="3207" y="658"/>
                    <a:pt x="3186" y="680"/>
                    <a:pt x="3159" y="680"/>
                  </a:cubicBezTo>
                  <a:lnTo>
                    <a:pt x="331" y="680"/>
                  </a:lnTo>
                  <a:cubicBezTo>
                    <a:pt x="304" y="680"/>
                    <a:pt x="283" y="658"/>
                    <a:pt x="283" y="632"/>
                  </a:cubicBezTo>
                  <a:lnTo>
                    <a:pt x="283" y="330"/>
                  </a:lnTo>
                  <a:cubicBezTo>
                    <a:pt x="283" y="304"/>
                    <a:pt x="304" y="282"/>
                    <a:pt x="331" y="282"/>
                  </a:cubicBezTo>
                  <a:close/>
                  <a:moveTo>
                    <a:pt x="331" y="0"/>
                  </a:moveTo>
                  <a:cubicBezTo>
                    <a:pt x="148" y="0"/>
                    <a:pt x="0" y="148"/>
                    <a:pt x="0" y="330"/>
                  </a:cubicBezTo>
                  <a:lnTo>
                    <a:pt x="0" y="632"/>
                  </a:lnTo>
                  <a:cubicBezTo>
                    <a:pt x="0" y="814"/>
                    <a:pt x="148" y="961"/>
                    <a:pt x="331" y="961"/>
                  </a:cubicBezTo>
                  <a:lnTo>
                    <a:pt x="3159" y="961"/>
                  </a:lnTo>
                  <a:cubicBezTo>
                    <a:pt x="3341" y="961"/>
                    <a:pt x="3489" y="814"/>
                    <a:pt x="3489" y="632"/>
                  </a:cubicBezTo>
                  <a:lnTo>
                    <a:pt x="3489" y="330"/>
                  </a:lnTo>
                  <a:cubicBezTo>
                    <a:pt x="3491" y="148"/>
                    <a:pt x="3343" y="0"/>
                    <a:pt x="3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0" name="Google Shape;2930;p37"/>
          <p:cNvSpPr txBox="1">
            <a:spLocks noGrp="1"/>
          </p:cNvSpPr>
          <p:nvPr>
            <p:ph type="title"/>
          </p:nvPr>
        </p:nvSpPr>
        <p:spPr>
          <a:xfrm>
            <a:off x="1445295" y="90754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xo Medium" panose="020B0604020202020204" charset="0"/>
              </a:rPr>
              <a:t>CONCLUSION</a:t>
            </a:r>
            <a:br>
              <a:rPr lang="en-US" sz="3200">
                <a:latin typeface="Exo Medium" panose="020B0604020202020204" charset="0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3" name="Google Shape;3833;p47"/>
          <p:cNvGrpSpPr/>
          <p:nvPr/>
        </p:nvGrpSpPr>
        <p:grpSpPr>
          <a:xfrm>
            <a:off x="188469" y="2814908"/>
            <a:ext cx="828524" cy="802359"/>
            <a:chOff x="2466160" y="5890180"/>
            <a:chExt cx="446764" cy="432655"/>
          </a:xfrm>
        </p:grpSpPr>
        <p:sp>
          <p:nvSpPr>
            <p:cNvPr id="3834" name="Google Shape;3834;p47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7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7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7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7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7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7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7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7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7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7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7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7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7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8" name="Google Shape;3848;p47"/>
          <p:cNvGrpSpPr/>
          <p:nvPr/>
        </p:nvGrpSpPr>
        <p:grpSpPr>
          <a:xfrm rot="-1027269">
            <a:off x="7089279" y="3868231"/>
            <a:ext cx="1872922" cy="994535"/>
            <a:chOff x="6050093" y="4510918"/>
            <a:chExt cx="871602" cy="462827"/>
          </a:xfrm>
        </p:grpSpPr>
        <p:sp>
          <p:nvSpPr>
            <p:cNvPr id="3849" name="Google Shape;3849;p47"/>
            <p:cNvSpPr/>
            <p:nvPr/>
          </p:nvSpPr>
          <p:spPr>
            <a:xfrm>
              <a:off x="6050093" y="4731273"/>
              <a:ext cx="295428" cy="242472"/>
            </a:xfrm>
            <a:custGeom>
              <a:avLst/>
              <a:gdLst/>
              <a:ahLst/>
              <a:cxnLst/>
              <a:rect l="l" t="t" r="r" b="b"/>
              <a:pathLst>
                <a:path w="6198" h="5087" extrusionOk="0">
                  <a:moveTo>
                    <a:pt x="4072" y="0"/>
                  </a:moveTo>
                  <a:cubicBezTo>
                    <a:pt x="3910" y="0"/>
                    <a:pt x="3741" y="11"/>
                    <a:pt x="3564" y="35"/>
                  </a:cubicBezTo>
                  <a:cubicBezTo>
                    <a:pt x="922" y="396"/>
                    <a:pt x="0" y="2293"/>
                    <a:pt x="0" y="2293"/>
                  </a:cubicBezTo>
                  <a:lnTo>
                    <a:pt x="2462" y="1291"/>
                  </a:lnTo>
                  <a:lnTo>
                    <a:pt x="915" y="3847"/>
                  </a:lnTo>
                  <a:lnTo>
                    <a:pt x="3428" y="2004"/>
                  </a:lnTo>
                  <a:lnTo>
                    <a:pt x="2726" y="5086"/>
                  </a:lnTo>
                  <a:lnTo>
                    <a:pt x="2726" y="5086"/>
                  </a:lnTo>
                  <a:cubicBezTo>
                    <a:pt x="2733" y="5064"/>
                    <a:pt x="4330" y="1223"/>
                    <a:pt x="6197" y="736"/>
                  </a:cubicBezTo>
                  <a:cubicBezTo>
                    <a:pt x="6197" y="736"/>
                    <a:pt x="5406" y="0"/>
                    <a:pt x="4072" y="0"/>
                  </a:cubicBezTo>
                  <a:close/>
                  <a:moveTo>
                    <a:pt x="2726" y="5086"/>
                  </a:moveTo>
                  <a:cubicBezTo>
                    <a:pt x="2726" y="5086"/>
                    <a:pt x="2726" y="5086"/>
                    <a:pt x="2726" y="5086"/>
                  </a:cubicBezTo>
                  <a:lnTo>
                    <a:pt x="2726" y="5086"/>
                  </a:ln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7"/>
            <p:cNvSpPr/>
            <p:nvPr/>
          </p:nvSpPr>
          <p:spPr>
            <a:xfrm>
              <a:off x="6267398" y="4692712"/>
              <a:ext cx="152290" cy="135798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2692" y="0"/>
                  </a:moveTo>
                  <a:lnTo>
                    <a:pt x="0" y="248"/>
                  </a:lnTo>
                  <a:lnTo>
                    <a:pt x="818" y="2849"/>
                  </a:lnTo>
                  <a:lnTo>
                    <a:pt x="3194" y="1205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7"/>
            <p:cNvSpPr/>
            <p:nvPr/>
          </p:nvSpPr>
          <p:spPr>
            <a:xfrm>
              <a:off x="6375740" y="4510918"/>
              <a:ext cx="545955" cy="295332"/>
            </a:xfrm>
            <a:custGeom>
              <a:avLst/>
              <a:gdLst/>
              <a:ahLst/>
              <a:cxnLst/>
              <a:rect l="l" t="t" r="r" b="b"/>
              <a:pathLst>
                <a:path w="11454" h="6196" extrusionOk="0">
                  <a:moveTo>
                    <a:pt x="5405" y="1"/>
                  </a:moveTo>
                  <a:cubicBezTo>
                    <a:pt x="5082" y="1"/>
                    <a:pt x="4770" y="17"/>
                    <a:pt x="4476" y="53"/>
                  </a:cubicBezTo>
                  <a:cubicBezTo>
                    <a:pt x="1765" y="388"/>
                    <a:pt x="1" y="3516"/>
                    <a:pt x="1" y="3516"/>
                  </a:cubicBezTo>
                  <a:lnTo>
                    <a:pt x="477" y="5540"/>
                  </a:lnTo>
                  <a:cubicBezTo>
                    <a:pt x="477" y="5540"/>
                    <a:pt x="2028" y="6196"/>
                    <a:pt x="4135" y="6196"/>
                  </a:cubicBezTo>
                  <a:cubicBezTo>
                    <a:pt x="4709" y="6196"/>
                    <a:pt x="5324" y="6147"/>
                    <a:pt x="5961" y="6023"/>
                  </a:cubicBezTo>
                  <a:cubicBezTo>
                    <a:pt x="8933" y="5443"/>
                    <a:pt x="11453" y="1096"/>
                    <a:pt x="11453" y="1096"/>
                  </a:cubicBezTo>
                  <a:cubicBezTo>
                    <a:pt x="11453" y="1096"/>
                    <a:pt x="8062" y="1"/>
                    <a:pt x="5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7"/>
            <p:cNvSpPr/>
            <p:nvPr/>
          </p:nvSpPr>
          <p:spPr>
            <a:xfrm>
              <a:off x="6714972" y="4517162"/>
              <a:ext cx="206675" cy="212681"/>
            </a:xfrm>
            <a:custGeom>
              <a:avLst/>
              <a:gdLst/>
              <a:ahLst/>
              <a:cxnLst/>
              <a:rect l="l" t="t" r="r" b="b"/>
              <a:pathLst>
                <a:path w="4336" h="4462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452"/>
                    <a:pt x="11" y="912"/>
                    <a:pt x="85" y="1363"/>
                  </a:cubicBezTo>
                  <a:cubicBezTo>
                    <a:pt x="186" y="1965"/>
                    <a:pt x="392" y="2546"/>
                    <a:pt x="657" y="3094"/>
                  </a:cubicBezTo>
                  <a:cubicBezTo>
                    <a:pt x="889" y="3571"/>
                    <a:pt x="1165" y="4027"/>
                    <a:pt x="1468" y="4461"/>
                  </a:cubicBezTo>
                  <a:cubicBezTo>
                    <a:pt x="3161" y="2993"/>
                    <a:pt x="4335" y="965"/>
                    <a:pt x="4335" y="965"/>
                  </a:cubicBezTo>
                  <a:cubicBezTo>
                    <a:pt x="4335" y="965"/>
                    <a:pt x="2246" y="290"/>
                    <a:pt x="62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7"/>
            <p:cNvSpPr/>
            <p:nvPr/>
          </p:nvSpPr>
          <p:spPr>
            <a:xfrm>
              <a:off x="6194899" y="4570451"/>
              <a:ext cx="268068" cy="108104"/>
            </a:xfrm>
            <a:custGeom>
              <a:avLst/>
              <a:gdLst/>
              <a:ahLst/>
              <a:cxnLst/>
              <a:rect l="l" t="t" r="r" b="b"/>
              <a:pathLst>
                <a:path w="5624" h="2268" extrusionOk="0">
                  <a:moveTo>
                    <a:pt x="4465" y="1"/>
                  </a:moveTo>
                  <a:cubicBezTo>
                    <a:pt x="4114" y="1"/>
                    <a:pt x="3671" y="59"/>
                    <a:pt x="3121" y="226"/>
                  </a:cubicBezTo>
                  <a:cubicBezTo>
                    <a:pt x="1256" y="789"/>
                    <a:pt x="0" y="1876"/>
                    <a:pt x="0" y="1876"/>
                  </a:cubicBezTo>
                  <a:lnTo>
                    <a:pt x="3797" y="2267"/>
                  </a:lnTo>
                  <a:cubicBezTo>
                    <a:pt x="3795" y="2267"/>
                    <a:pt x="5554" y="1360"/>
                    <a:pt x="5624" y="337"/>
                  </a:cubicBezTo>
                  <a:cubicBezTo>
                    <a:pt x="5624" y="337"/>
                    <a:pt x="5307" y="1"/>
                    <a:pt x="4465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7"/>
            <p:cNvSpPr/>
            <p:nvPr/>
          </p:nvSpPr>
          <p:spPr>
            <a:xfrm>
              <a:off x="6291564" y="4753628"/>
              <a:ext cx="233273" cy="170021"/>
            </a:xfrm>
            <a:custGeom>
              <a:avLst/>
              <a:gdLst/>
              <a:ahLst/>
              <a:cxnLst/>
              <a:rect l="l" t="t" r="r" b="b"/>
              <a:pathLst>
                <a:path w="4894" h="3567" extrusionOk="0">
                  <a:moveTo>
                    <a:pt x="3911" y="0"/>
                  </a:moveTo>
                  <a:cubicBezTo>
                    <a:pt x="3073" y="0"/>
                    <a:pt x="2130" y="399"/>
                    <a:pt x="2130" y="400"/>
                  </a:cubicBezTo>
                  <a:lnTo>
                    <a:pt x="1" y="3566"/>
                  </a:lnTo>
                  <a:cubicBezTo>
                    <a:pt x="1" y="3566"/>
                    <a:pt x="1640" y="3297"/>
                    <a:pt x="3267" y="2224"/>
                  </a:cubicBezTo>
                  <a:cubicBezTo>
                    <a:pt x="4894" y="1151"/>
                    <a:pt x="4782" y="230"/>
                    <a:pt x="4782" y="230"/>
                  </a:cubicBezTo>
                  <a:cubicBezTo>
                    <a:pt x="4549" y="61"/>
                    <a:pt x="4238" y="0"/>
                    <a:pt x="3911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7"/>
            <p:cNvSpPr/>
            <p:nvPr/>
          </p:nvSpPr>
          <p:spPr>
            <a:xfrm>
              <a:off x="6517973" y="4564302"/>
              <a:ext cx="178219" cy="165112"/>
            </a:xfrm>
            <a:custGeom>
              <a:avLst/>
              <a:gdLst/>
              <a:ahLst/>
              <a:cxnLst/>
              <a:rect l="l" t="t" r="r" b="b"/>
              <a:pathLst>
                <a:path w="3739" h="3464" extrusionOk="0">
                  <a:moveTo>
                    <a:pt x="1868" y="0"/>
                  </a:moveTo>
                  <a:cubicBezTo>
                    <a:pt x="1041" y="0"/>
                    <a:pt x="310" y="594"/>
                    <a:pt x="164" y="1436"/>
                  </a:cubicBezTo>
                  <a:cubicBezTo>
                    <a:pt x="0" y="2378"/>
                    <a:pt x="632" y="3274"/>
                    <a:pt x="1574" y="3438"/>
                  </a:cubicBezTo>
                  <a:cubicBezTo>
                    <a:pt x="1673" y="3455"/>
                    <a:pt x="1772" y="3463"/>
                    <a:pt x="1870" y="3463"/>
                  </a:cubicBezTo>
                  <a:cubicBezTo>
                    <a:pt x="2697" y="3463"/>
                    <a:pt x="3429" y="2869"/>
                    <a:pt x="3575" y="2027"/>
                  </a:cubicBezTo>
                  <a:cubicBezTo>
                    <a:pt x="3739" y="1084"/>
                    <a:pt x="3107" y="188"/>
                    <a:pt x="2165" y="26"/>
                  </a:cubicBezTo>
                  <a:cubicBezTo>
                    <a:pt x="2065" y="9"/>
                    <a:pt x="1966" y="0"/>
                    <a:pt x="1868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7"/>
            <p:cNvSpPr/>
            <p:nvPr/>
          </p:nvSpPr>
          <p:spPr>
            <a:xfrm>
              <a:off x="6530937" y="4577553"/>
              <a:ext cx="152909" cy="138038"/>
            </a:xfrm>
            <a:custGeom>
              <a:avLst/>
              <a:gdLst/>
              <a:ahLst/>
              <a:cxnLst/>
              <a:rect l="l" t="t" r="r" b="b"/>
              <a:pathLst>
                <a:path w="3208" h="2896" extrusionOk="0">
                  <a:moveTo>
                    <a:pt x="1604" y="0"/>
                  </a:moveTo>
                  <a:cubicBezTo>
                    <a:pt x="963" y="0"/>
                    <a:pt x="376" y="429"/>
                    <a:pt x="205" y="1078"/>
                  </a:cubicBezTo>
                  <a:cubicBezTo>
                    <a:pt x="1" y="1851"/>
                    <a:pt x="461" y="2643"/>
                    <a:pt x="1234" y="2847"/>
                  </a:cubicBezTo>
                  <a:cubicBezTo>
                    <a:pt x="1358" y="2880"/>
                    <a:pt x="1483" y="2896"/>
                    <a:pt x="1606" y="2896"/>
                  </a:cubicBezTo>
                  <a:cubicBezTo>
                    <a:pt x="2246" y="2896"/>
                    <a:pt x="2832" y="2467"/>
                    <a:pt x="3003" y="1818"/>
                  </a:cubicBezTo>
                  <a:cubicBezTo>
                    <a:pt x="3207" y="1045"/>
                    <a:pt x="2747" y="253"/>
                    <a:pt x="1974" y="49"/>
                  </a:cubicBezTo>
                  <a:cubicBezTo>
                    <a:pt x="1850" y="16"/>
                    <a:pt x="1726" y="0"/>
                    <a:pt x="1604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7"/>
            <p:cNvSpPr/>
            <p:nvPr/>
          </p:nvSpPr>
          <p:spPr>
            <a:xfrm>
              <a:off x="6713494" y="4547906"/>
              <a:ext cx="74024" cy="182700"/>
            </a:xfrm>
            <a:custGeom>
              <a:avLst/>
              <a:gdLst/>
              <a:ahLst/>
              <a:cxnLst/>
              <a:rect l="l" t="t" r="r" b="b"/>
              <a:pathLst>
                <a:path w="1553" h="3833" extrusionOk="0">
                  <a:moveTo>
                    <a:pt x="43" y="0"/>
                  </a:moveTo>
                  <a:cubicBezTo>
                    <a:pt x="40" y="0"/>
                    <a:pt x="38" y="2"/>
                    <a:pt x="38" y="5"/>
                  </a:cubicBezTo>
                  <a:cubicBezTo>
                    <a:pt x="0" y="728"/>
                    <a:pt x="211" y="1391"/>
                    <a:pt x="483" y="2052"/>
                  </a:cubicBezTo>
                  <a:cubicBezTo>
                    <a:pt x="738" y="2675"/>
                    <a:pt x="1002" y="3319"/>
                    <a:pt x="1467" y="3818"/>
                  </a:cubicBezTo>
                  <a:cubicBezTo>
                    <a:pt x="1476" y="3828"/>
                    <a:pt x="1486" y="3833"/>
                    <a:pt x="1495" y="3833"/>
                  </a:cubicBezTo>
                  <a:cubicBezTo>
                    <a:pt x="1526" y="3833"/>
                    <a:pt x="1552" y="3790"/>
                    <a:pt x="1527" y="3758"/>
                  </a:cubicBezTo>
                  <a:cubicBezTo>
                    <a:pt x="1088" y="3188"/>
                    <a:pt x="803" y="2555"/>
                    <a:pt x="530" y="1893"/>
                  </a:cubicBezTo>
                  <a:cubicBezTo>
                    <a:pt x="280" y="1286"/>
                    <a:pt x="57" y="668"/>
                    <a:pt x="48" y="5"/>
                  </a:cubicBezTo>
                  <a:cubicBezTo>
                    <a:pt x="48" y="2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7"/>
            <p:cNvSpPr/>
            <p:nvPr/>
          </p:nvSpPr>
          <p:spPr>
            <a:xfrm>
              <a:off x="6525218" y="4574074"/>
              <a:ext cx="151193" cy="106102"/>
            </a:xfrm>
            <a:custGeom>
              <a:avLst/>
              <a:gdLst/>
              <a:ahLst/>
              <a:cxnLst/>
              <a:rect l="l" t="t" r="r" b="b"/>
              <a:pathLst>
                <a:path w="3172" h="2226" extrusionOk="0">
                  <a:moveTo>
                    <a:pt x="1674" y="1"/>
                  </a:moveTo>
                  <a:cubicBezTo>
                    <a:pt x="1529" y="1"/>
                    <a:pt x="1380" y="22"/>
                    <a:pt x="1233" y="67"/>
                  </a:cubicBezTo>
                  <a:cubicBezTo>
                    <a:pt x="292" y="357"/>
                    <a:pt x="0" y="1407"/>
                    <a:pt x="443" y="2224"/>
                  </a:cubicBezTo>
                  <a:cubicBezTo>
                    <a:pt x="444" y="2225"/>
                    <a:pt x="445" y="2226"/>
                    <a:pt x="446" y="2226"/>
                  </a:cubicBezTo>
                  <a:cubicBezTo>
                    <a:pt x="449" y="2226"/>
                    <a:pt x="453" y="2222"/>
                    <a:pt x="450" y="2219"/>
                  </a:cubicBezTo>
                  <a:cubicBezTo>
                    <a:pt x="49" y="1411"/>
                    <a:pt x="456" y="425"/>
                    <a:pt x="1319" y="151"/>
                  </a:cubicBezTo>
                  <a:cubicBezTo>
                    <a:pt x="1463" y="105"/>
                    <a:pt x="1605" y="84"/>
                    <a:pt x="1741" y="84"/>
                  </a:cubicBezTo>
                  <a:cubicBezTo>
                    <a:pt x="2426" y="84"/>
                    <a:pt x="2985" y="624"/>
                    <a:pt x="3138" y="1320"/>
                  </a:cubicBezTo>
                  <a:cubicBezTo>
                    <a:pt x="3139" y="1328"/>
                    <a:pt x="3146" y="1332"/>
                    <a:pt x="3153" y="1332"/>
                  </a:cubicBezTo>
                  <a:cubicBezTo>
                    <a:pt x="3162" y="1332"/>
                    <a:pt x="3171" y="1326"/>
                    <a:pt x="3170" y="1315"/>
                  </a:cubicBezTo>
                  <a:cubicBezTo>
                    <a:pt x="3076" y="544"/>
                    <a:pt x="2409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7"/>
            <p:cNvSpPr/>
            <p:nvPr/>
          </p:nvSpPr>
          <p:spPr>
            <a:xfrm>
              <a:off x="6527935" y="4628412"/>
              <a:ext cx="170164" cy="103290"/>
            </a:xfrm>
            <a:custGeom>
              <a:avLst/>
              <a:gdLst/>
              <a:ahLst/>
              <a:cxnLst/>
              <a:rect l="l" t="t" r="r" b="b"/>
              <a:pathLst>
                <a:path w="3570" h="2167" extrusionOk="0">
                  <a:moveTo>
                    <a:pt x="3354" y="1"/>
                  </a:moveTo>
                  <a:cubicBezTo>
                    <a:pt x="3338" y="1"/>
                    <a:pt x="3320" y="15"/>
                    <a:pt x="3324" y="36"/>
                  </a:cubicBezTo>
                  <a:cubicBezTo>
                    <a:pt x="3458" y="929"/>
                    <a:pt x="2955" y="1797"/>
                    <a:pt x="2053" y="2012"/>
                  </a:cubicBezTo>
                  <a:cubicBezTo>
                    <a:pt x="1921" y="2044"/>
                    <a:pt x="1791" y="2059"/>
                    <a:pt x="1664" y="2059"/>
                  </a:cubicBezTo>
                  <a:cubicBezTo>
                    <a:pt x="918" y="2059"/>
                    <a:pt x="268" y="1543"/>
                    <a:pt x="5" y="827"/>
                  </a:cubicBezTo>
                  <a:cubicBezTo>
                    <a:pt x="5" y="826"/>
                    <a:pt x="4" y="826"/>
                    <a:pt x="3" y="826"/>
                  </a:cubicBezTo>
                  <a:cubicBezTo>
                    <a:pt x="2" y="826"/>
                    <a:pt x="1" y="827"/>
                    <a:pt x="1" y="828"/>
                  </a:cubicBezTo>
                  <a:cubicBezTo>
                    <a:pt x="191" y="1628"/>
                    <a:pt x="892" y="2167"/>
                    <a:pt x="1677" y="2167"/>
                  </a:cubicBezTo>
                  <a:cubicBezTo>
                    <a:pt x="1811" y="2167"/>
                    <a:pt x="1946" y="2151"/>
                    <a:pt x="2082" y="2119"/>
                  </a:cubicBezTo>
                  <a:cubicBezTo>
                    <a:pt x="3025" y="1894"/>
                    <a:pt x="3570" y="952"/>
                    <a:pt x="3377" y="21"/>
                  </a:cubicBezTo>
                  <a:cubicBezTo>
                    <a:pt x="3374" y="7"/>
                    <a:pt x="3364" y="1"/>
                    <a:pt x="3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7"/>
            <p:cNvSpPr/>
            <p:nvPr/>
          </p:nvSpPr>
          <p:spPr>
            <a:xfrm>
              <a:off x="6220162" y="4567019"/>
              <a:ext cx="251385" cy="102098"/>
            </a:xfrm>
            <a:custGeom>
              <a:avLst/>
              <a:gdLst/>
              <a:ahLst/>
              <a:cxnLst/>
              <a:rect l="l" t="t" r="r" b="b"/>
              <a:pathLst>
                <a:path w="5274" h="2142" extrusionOk="0">
                  <a:moveTo>
                    <a:pt x="3851" y="0"/>
                  </a:moveTo>
                  <a:cubicBezTo>
                    <a:pt x="2485" y="0"/>
                    <a:pt x="979" y="663"/>
                    <a:pt x="3" y="1557"/>
                  </a:cubicBezTo>
                  <a:cubicBezTo>
                    <a:pt x="1" y="1559"/>
                    <a:pt x="2" y="1562"/>
                    <a:pt x="4" y="1562"/>
                  </a:cubicBezTo>
                  <a:cubicBezTo>
                    <a:pt x="5" y="1562"/>
                    <a:pt x="6" y="1562"/>
                    <a:pt x="6" y="1561"/>
                  </a:cubicBezTo>
                  <a:cubicBezTo>
                    <a:pt x="959" y="910"/>
                    <a:pt x="1979" y="425"/>
                    <a:pt x="3124" y="222"/>
                  </a:cubicBezTo>
                  <a:cubicBezTo>
                    <a:pt x="3283" y="194"/>
                    <a:pt x="3675" y="141"/>
                    <a:pt x="4063" y="141"/>
                  </a:cubicBezTo>
                  <a:cubicBezTo>
                    <a:pt x="4559" y="141"/>
                    <a:pt x="5048" y="228"/>
                    <a:pt x="5039" y="568"/>
                  </a:cubicBezTo>
                  <a:cubicBezTo>
                    <a:pt x="5032" y="869"/>
                    <a:pt x="4647" y="1279"/>
                    <a:pt x="4454" y="1472"/>
                  </a:cubicBezTo>
                  <a:cubicBezTo>
                    <a:pt x="4226" y="1704"/>
                    <a:pt x="3959" y="1895"/>
                    <a:pt x="3697" y="2086"/>
                  </a:cubicBezTo>
                  <a:cubicBezTo>
                    <a:pt x="3672" y="2103"/>
                    <a:pt x="3687" y="2141"/>
                    <a:pt x="3711" y="2141"/>
                  </a:cubicBezTo>
                  <a:cubicBezTo>
                    <a:pt x="3715" y="2141"/>
                    <a:pt x="3720" y="2140"/>
                    <a:pt x="3726" y="2136"/>
                  </a:cubicBezTo>
                  <a:cubicBezTo>
                    <a:pt x="4247" y="1776"/>
                    <a:pt x="4949" y="1241"/>
                    <a:pt x="5133" y="599"/>
                  </a:cubicBezTo>
                  <a:cubicBezTo>
                    <a:pt x="5274" y="111"/>
                    <a:pt x="4557" y="48"/>
                    <a:pt x="4211" y="16"/>
                  </a:cubicBezTo>
                  <a:cubicBezTo>
                    <a:pt x="4093" y="5"/>
                    <a:pt x="3972" y="0"/>
                    <a:pt x="3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7"/>
            <p:cNvSpPr/>
            <p:nvPr/>
          </p:nvSpPr>
          <p:spPr>
            <a:xfrm>
              <a:off x="6286607" y="4683084"/>
              <a:ext cx="252958" cy="145903"/>
            </a:xfrm>
            <a:custGeom>
              <a:avLst/>
              <a:gdLst/>
              <a:ahLst/>
              <a:cxnLst/>
              <a:rect l="l" t="t" r="r" b="b"/>
              <a:pathLst>
                <a:path w="5307" h="3061" extrusionOk="0">
                  <a:moveTo>
                    <a:pt x="1861" y="0"/>
                  </a:moveTo>
                  <a:cubicBezTo>
                    <a:pt x="1854" y="0"/>
                    <a:pt x="1847" y="4"/>
                    <a:pt x="1848" y="12"/>
                  </a:cubicBezTo>
                  <a:cubicBezTo>
                    <a:pt x="1855" y="69"/>
                    <a:pt x="1865" y="126"/>
                    <a:pt x="1874" y="183"/>
                  </a:cubicBezTo>
                  <a:cubicBezTo>
                    <a:pt x="1247" y="227"/>
                    <a:pt x="625" y="316"/>
                    <a:pt x="6" y="425"/>
                  </a:cubicBezTo>
                  <a:cubicBezTo>
                    <a:pt x="0" y="427"/>
                    <a:pt x="1" y="438"/>
                    <a:pt x="7" y="438"/>
                  </a:cubicBezTo>
                  <a:cubicBezTo>
                    <a:pt x="7" y="438"/>
                    <a:pt x="7" y="438"/>
                    <a:pt x="8" y="438"/>
                  </a:cubicBezTo>
                  <a:cubicBezTo>
                    <a:pt x="632" y="365"/>
                    <a:pt x="1256" y="319"/>
                    <a:pt x="1882" y="279"/>
                  </a:cubicBezTo>
                  <a:cubicBezTo>
                    <a:pt x="1885" y="279"/>
                    <a:pt x="1886" y="278"/>
                    <a:pt x="1888" y="278"/>
                  </a:cubicBezTo>
                  <a:cubicBezTo>
                    <a:pt x="1965" y="778"/>
                    <a:pt x="2066" y="1279"/>
                    <a:pt x="2207" y="1763"/>
                  </a:cubicBezTo>
                  <a:cubicBezTo>
                    <a:pt x="2206" y="1764"/>
                    <a:pt x="2204" y="1764"/>
                    <a:pt x="2202" y="1764"/>
                  </a:cubicBezTo>
                  <a:cubicBezTo>
                    <a:pt x="2069" y="1844"/>
                    <a:pt x="1935" y="1927"/>
                    <a:pt x="1803" y="2011"/>
                  </a:cubicBezTo>
                  <a:cubicBezTo>
                    <a:pt x="1557" y="1622"/>
                    <a:pt x="1378" y="1213"/>
                    <a:pt x="1265" y="764"/>
                  </a:cubicBezTo>
                  <a:cubicBezTo>
                    <a:pt x="1264" y="758"/>
                    <a:pt x="1259" y="756"/>
                    <a:pt x="1255" y="756"/>
                  </a:cubicBezTo>
                  <a:cubicBezTo>
                    <a:pt x="1249" y="756"/>
                    <a:pt x="1243" y="759"/>
                    <a:pt x="1244" y="766"/>
                  </a:cubicBezTo>
                  <a:cubicBezTo>
                    <a:pt x="1310" y="1226"/>
                    <a:pt x="1466" y="1675"/>
                    <a:pt x="1707" y="2073"/>
                  </a:cubicBezTo>
                  <a:cubicBezTo>
                    <a:pt x="1458" y="2235"/>
                    <a:pt x="1218" y="2409"/>
                    <a:pt x="984" y="2590"/>
                  </a:cubicBezTo>
                  <a:cubicBezTo>
                    <a:pt x="626" y="1985"/>
                    <a:pt x="405" y="1344"/>
                    <a:pt x="305" y="650"/>
                  </a:cubicBezTo>
                  <a:cubicBezTo>
                    <a:pt x="303" y="642"/>
                    <a:pt x="297" y="639"/>
                    <a:pt x="291" y="639"/>
                  </a:cubicBezTo>
                  <a:cubicBezTo>
                    <a:pt x="283" y="639"/>
                    <a:pt x="274" y="644"/>
                    <a:pt x="274" y="654"/>
                  </a:cubicBezTo>
                  <a:cubicBezTo>
                    <a:pt x="315" y="1359"/>
                    <a:pt x="527" y="2041"/>
                    <a:pt x="885" y="2649"/>
                  </a:cubicBezTo>
                  <a:cubicBezTo>
                    <a:pt x="887" y="2654"/>
                    <a:pt x="891" y="2657"/>
                    <a:pt x="895" y="2661"/>
                  </a:cubicBezTo>
                  <a:cubicBezTo>
                    <a:pt x="739" y="2784"/>
                    <a:pt x="584" y="2911"/>
                    <a:pt x="437" y="3043"/>
                  </a:cubicBezTo>
                  <a:cubicBezTo>
                    <a:pt x="429" y="3049"/>
                    <a:pt x="436" y="3061"/>
                    <a:pt x="443" y="3061"/>
                  </a:cubicBezTo>
                  <a:cubicBezTo>
                    <a:pt x="445" y="3061"/>
                    <a:pt x="447" y="3060"/>
                    <a:pt x="448" y="3058"/>
                  </a:cubicBezTo>
                  <a:cubicBezTo>
                    <a:pt x="1037" y="2629"/>
                    <a:pt x="1631" y="2231"/>
                    <a:pt x="2261" y="1867"/>
                  </a:cubicBezTo>
                  <a:cubicBezTo>
                    <a:pt x="2269" y="1863"/>
                    <a:pt x="2274" y="1857"/>
                    <a:pt x="2278" y="1851"/>
                  </a:cubicBezTo>
                  <a:cubicBezTo>
                    <a:pt x="2295" y="1849"/>
                    <a:pt x="2312" y="1842"/>
                    <a:pt x="2322" y="1827"/>
                  </a:cubicBezTo>
                  <a:cubicBezTo>
                    <a:pt x="2836" y="1715"/>
                    <a:pt x="3359" y="1605"/>
                    <a:pt x="3886" y="1605"/>
                  </a:cubicBezTo>
                  <a:cubicBezTo>
                    <a:pt x="3903" y="1605"/>
                    <a:pt x="3920" y="1605"/>
                    <a:pt x="3936" y="1605"/>
                  </a:cubicBezTo>
                  <a:cubicBezTo>
                    <a:pt x="4279" y="1608"/>
                    <a:pt x="4745" y="1598"/>
                    <a:pt x="4807" y="2034"/>
                  </a:cubicBezTo>
                  <a:cubicBezTo>
                    <a:pt x="4849" y="2333"/>
                    <a:pt x="4335" y="2815"/>
                    <a:pt x="4165" y="3004"/>
                  </a:cubicBezTo>
                  <a:cubicBezTo>
                    <a:pt x="4152" y="3018"/>
                    <a:pt x="4164" y="3036"/>
                    <a:pt x="4179" y="3036"/>
                  </a:cubicBezTo>
                  <a:cubicBezTo>
                    <a:pt x="4184" y="3036"/>
                    <a:pt x="4188" y="3035"/>
                    <a:pt x="4193" y="3031"/>
                  </a:cubicBezTo>
                  <a:cubicBezTo>
                    <a:pt x="4443" y="2832"/>
                    <a:pt x="5307" y="1841"/>
                    <a:pt x="4801" y="1597"/>
                  </a:cubicBezTo>
                  <a:cubicBezTo>
                    <a:pt x="4596" y="1498"/>
                    <a:pt x="4325" y="1469"/>
                    <a:pt x="4063" y="1469"/>
                  </a:cubicBezTo>
                  <a:cubicBezTo>
                    <a:pt x="3891" y="1469"/>
                    <a:pt x="3723" y="1482"/>
                    <a:pt x="3580" y="1495"/>
                  </a:cubicBezTo>
                  <a:cubicBezTo>
                    <a:pt x="3150" y="1535"/>
                    <a:pt x="2740" y="1647"/>
                    <a:pt x="2335" y="1790"/>
                  </a:cubicBezTo>
                  <a:lnTo>
                    <a:pt x="2335" y="1781"/>
                  </a:lnTo>
                  <a:cubicBezTo>
                    <a:pt x="2210" y="1257"/>
                    <a:pt x="2068" y="734"/>
                    <a:pt x="1927" y="214"/>
                  </a:cubicBezTo>
                  <a:cubicBezTo>
                    <a:pt x="1927" y="211"/>
                    <a:pt x="1926" y="210"/>
                    <a:pt x="1926" y="209"/>
                  </a:cubicBezTo>
                  <a:cubicBezTo>
                    <a:pt x="1908" y="142"/>
                    <a:pt x="1891" y="75"/>
                    <a:pt x="1873" y="9"/>
                  </a:cubicBezTo>
                  <a:cubicBezTo>
                    <a:pt x="1871" y="3"/>
                    <a:pt x="1866" y="0"/>
                    <a:pt x="1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7"/>
            <p:cNvSpPr/>
            <p:nvPr/>
          </p:nvSpPr>
          <p:spPr>
            <a:xfrm>
              <a:off x="6103954" y="4742713"/>
              <a:ext cx="164254" cy="62489"/>
            </a:xfrm>
            <a:custGeom>
              <a:avLst/>
              <a:gdLst/>
              <a:ahLst/>
              <a:cxnLst/>
              <a:rect l="l" t="t" r="r" b="b"/>
              <a:pathLst>
                <a:path w="3446" h="1311" extrusionOk="0">
                  <a:moveTo>
                    <a:pt x="3131" y="1"/>
                  </a:moveTo>
                  <a:cubicBezTo>
                    <a:pt x="1959" y="1"/>
                    <a:pt x="840" y="480"/>
                    <a:pt x="3" y="1304"/>
                  </a:cubicBezTo>
                  <a:cubicBezTo>
                    <a:pt x="0" y="1307"/>
                    <a:pt x="3" y="1310"/>
                    <a:pt x="6" y="1310"/>
                  </a:cubicBezTo>
                  <a:cubicBezTo>
                    <a:pt x="6" y="1310"/>
                    <a:pt x="7" y="1310"/>
                    <a:pt x="8" y="1309"/>
                  </a:cubicBezTo>
                  <a:cubicBezTo>
                    <a:pt x="874" y="533"/>
                    <a:pt x="1969" y="137"/>
                    <a:pt x="3119" y="137"/>
                  </a:cubicBezTo>
                  <a:cubicBezTo>
                    <a:pt x="3198" y="137"/>
                    <a:pt x="3278" y="139"/>
                    <a:pt x="3358" y="143"/>
                  </a:cubicBezTo>
                  <a:cubicBezTo>
                    <a:pt x="3359" y="143"/>
                    <a:pt x="3361" y="143"/>
                    <a:pt x="3362" y="143"/>
                  </a:cubicBezTo>
                  <a:cubicBezTo>
                    <a:pt x="3446" y="143"/>
                    <a:pt x="3444" y="12"/>
                    <a:pt x="3357" y="7"/>
                  </a:cubicBezTo>
                  <a:cubicBezTo>
                    <a:pt x="3282" y="3"/>
                    <a:pt x="3206" y="1"/>
                    <a:pt x="3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7"/>
            <p:cNvSpPr/>
            <p:nvPr/>
          </p:nvSpPr>
          <p:spPr>
            <a:xfrm>
              <a:off x="6153431" y="4757155"/>
              <a:ext cx="113252" cy="87179"/>
            </a:xfrm>
            <a:custGeom>
              <a:avLst/>
              <a:gdLst/>
              <a:ahLst/>
              <a:cxnLst/>
              <a:rect l="l" t="t" r="r" b="b"/>
              <a:pathLst>
                <a:path w="2376" h="1829" extrusionOk="0">
                  <a:moveTo>
                    <a:pt x="2279" y="1"/>
                  </a:moveTo>
                  <a:cubicBezTo>
                    <a:pt x="2270" y="1"/>
                    <a:pt x="2261" y="3"/>
                    <a:pt x="2251" y="7"/>
                  </a:cubicBezTo>
                  <a:cubicBezTo>
                    <a:pt x="1359" y="435"/>
                    <a:pt x="635" y="1058"/>
                    <a:pt x="5" y="1815"/>
                  </a:cubicBezTo>
                  <a:cubicBezTo>
                    <a:pt x="1" y="1821"/>
                    <a:pt x="6" y="1828"/>
                    <a:pt x="11" y="1828"/>
                  </a:cubicBezTo>
                  <a:cubicBezTo>
                    <a:pt x="13" y="1828"/>
                    <a:pt x="14" y="1827"/>
                    <a:pt x="16" y="1826"/>
                  </a:cubicBezTo>
                  <a:cubicBezTo>
                    <a:pt x="644" y="1091"/>
                    <a:pt x="1446" y="533"/>
                    <a:pt x="2313" y="114"/>
                  </a:cubicBezTo>
                  <a:cubicBezTo>
                    <a:pt x="2375" y="84"/>
                    <a:pt x="2337" y="1"/>
                    <a:pt x="2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7"/>
            <p:cNvSpPr/>
            <p:nvPr/>
          </p:nvSpPr>
          <p:spPr>
            <a:xfrm>
              <a:off x="6214537" y="4775315"/>
              <a:ext cx="63919" cy="104911"/>
            </a:xfrm>
            <a:custGeom>
              <a:avLst/>
              <a:gdLst/>
              <a:ahLst/>
              <a:cxnLst/>
              <a:rect l="l" t="t" r="r" b="b"/>
              <a:pathLst>
                <a:path w="1341" h="2201" extrusionOk="0">
                  <a:moveTo>
                    <a:pt x="1261" y="1"/>
                  </a:moveTo>
                  <a:cubicBezTo>
                    <a:pt x="1249" y="1"/>
                    <a:pt x="1236" y="5"/>
                    <a:pt x="1224" y="16"/>
                  </a:cubicBezTo>
                  <a:cubicBezTo>
                    <a:pt x="595" y="581"/>
                    <a:pt x="177" y="1367"/>
                    <a:pt x="2" y="2189"/>
                  </a:cubicBezTo>
                  <a:cubicBezTo>
                    <a:pt x="0" y="2196"/>
                    <a:pt x="6" y="2200"/>
                    <a:pt x="11" y="2200"/>
                  </a:cubicBezTo>
                  <a:cubicBezTo>
                    <a:pt x="15" y="2200"/>
                    <a:pt x="19" y="2198"/>
                    <a:pt x="20" y="2194"/>
                  </a:cubicBezTo>
                  <a:cubicBezTo>
                    <a:pt x="256" y="1352"/>
                    <a:pt x="680" y="699"/>
                    <a:pt x="1302" y="92"/>
                  </a:cubicBezTo>
                  <a:cubicBezTo>
                    <a:pt x="1341" y="54"/>
                    <a:pt x="130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47"/>
          <p:cNvGrpSpPr/>
          <p:nvPr/>
        </p:nvGrpSpPr>
        <p:grpSpPr>
          <a:xfrm>
            <a:off x="4091892" y="4106002"/>
            <a:ext cx="1035686" cy="1391893"/>
            <a:chOff x="5631708" y="678274"/>
            <a:chExt cx="362635" cy="487375"/>
          </a:xfrm>
        </p:grpSpPr>
        <p:sp>
          <p:nvSpPr>
            <p:cNvPr id="3866" name="Google Shape;3866;p47"/>
            <p:cNvSpPr/>
            <p:nvPr/>
          </p:nvSpPr>
          <p:spPr>
            <a:xfrm>
              <a:off x="5643958" y="689666"/>
              <a:ext cx="286467" cy="234798"/>
            </a:xfrm>
            <a:custGeom>
              <a:avLst/>
              <a:gdLst/>
              <a:ahLst/>
              <a:cxnLst/>
              <a:rect l="l" t="t" r="r" b="b"/>
              <a:pathLst>
                <a:path w="6010" h="4926" extrusionOk="0">
                  <a:moveTo>
                    <a:pt x="1784" y="0"/>
                  </a:moveTo>
                  <a:lnTo>
                    <a:pt x="1750" y="29"/>
                  </a:lnTo>
                  <a:lnTo>
                    <a:pt x="3602" y="2259"/>
                  </a:lnTo>
                  <a:lnTo>
                    <a:pt x="5956" y="3926"/>
                  </a:lnTo>
                  <a:lnTo>
                    <a:pt x="5545" y="4876"/>
                  </a:lnTo>
                  <a:lnTo>
                    <a:pt x="3535" y="4515"/>
                  </a:lnTo>
                  <a:lnTo>
                    <a:pt x="0" y="4515"/>
                  </a:lnTo>
                  <a:lnTo>
                    <a:pt x="0" y="4560"/>
                  </a:lnTo>
                  <a:lnTo>
                    <a:pt x="3531" y="4560"/>
                  </a:lnTo>
                  <a:lnTo>
                    <a:pt x="5571" y="4926"/>
                  </a:lnTo>
                  <a:lnTo>
                    <a:pt x="6009" y="3910"/>
                  </a:lnTo>
                  <a:lnTo>
                    <a:pt x="3633" y="2230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7"/>
            <p:cNvSpPr/>
            <p:nvPr/>
          </p:nvSpPr>
          <p:spPr>
            <a:xfrm>
              <a:off x="5811310" y="796721"/>
              <a:ext cx="6101" cy="115540"/>
            </a:xfrm>
            <a:custGeom>
              <a:avLst/>
              <a:gdLst/>
              <a:ahLst/>
              <a:cxnLst/>
              <a:rect l="l" t="t" r="r" b="b"/>
              <a:pathLst>
                <a:path w="128" h="2424" extrusionOk="0">
                  <a:moveTo>
                    <a:pt x="84" y="1"/>
                  </a:moveTo>
                  <a:lnTo>
                    <a:pt x="1" y="2422"/>
                  </a:lnTo>
                  <a:lnTo>
                    <a:pt x="44" y="2423"/>
                  </a:lnTo>
                  <a:lnTo>
                    <a:pt x="127" y="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7"/>
            <p:cNvSpPr/>
            <p:nvPr/>
          </p:nvSpPr>
          <p:spPr>
            <a:xfrm>
              <a:off x="5805543" y="932519"/>
              <a:ext cx="183939" cy="223072"/>
            </a:xfrm>
            <a:custGeom>
              <a:avLst/>
              <a:gdLst/>
              <a:ahLst/>
              <a:cxnLst/>
              <a:rect l="l" t="t" r="r" b="b"/>
              <a:pathLst>
                <a:path w="3859" h="4680" extrusionOk="0">
                  <a:moveTo>
                    <a:pt x="2183" y="0"/>
                  </a:moveTo>
                  <a:lnTo>
                    <a:pt x="2155" y="35"/>
                  </a:lnTo>
                  <a:lnTo>
                    <a:pt x="3807" y="1402"/>
                  </a:lnTo>
                  <a:lnTo>
                    <a:pt x="2586" y="4597"/>
                  </a:lnTo>
                  <a:lnTo>
                    <a:pt x="33" y="1765"/>
                  </a:lnTo>
                  <a:lnTo>
                    <a:pt x="0" y="1796"/>
                  </a:lnTo>
                  <a:lnTo>
                    <a:pt x="2599" y="4680"/>
                  </a:lnTo>
                  <a:lnTo>
                    <a:pt x="3854" y="1403"/>
                  </a:lnTo>
                  <a:lnTo>
                    <a:pt x="3859" y="1389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7"/>
            <p:cNvSpPr/>
            <p:nvPr/>
          </p:nvSpPr>
          <p:spPr>
            <a:xfrm>
              <a:off x="5806305" y="78656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0"/>
                  </a:moveTo>
                  <a:cubicBezTo>
                    <a:pt x="95" y="0"/>
                    <a:pt x="1" y="96"/>
                    <a:pt x="1" y="212"/>
                  </a:cubicBezTo>
                  <a:cubicBezTo>
                    <a:pt x="1" y="329"/>
                    <a:pt x="95" y="424"/>
                    <a:pt x="212" y="424"/>
                  </a:cubicBezTo>
                  <a:cubicBezTo>
                    <a:pt x="330" y="424"/>
                    <a:pt x="425" y="329"/>
                    <a:pt x="425" y="212"/>
                  </a:cubicBezTo>
                  <a:cubicBezTo>
                    <a:pt x="425" y="96"/>
                    <a:pt x="330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7"/>
            <p:cNvSpPr/>
            <p:nvPr/>
          </p:nvSpPr>
          <p:spPr>
            <a:xfrm>
              <a:off x="5898728" y="915264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0"/>
                  </a:moveTo>
                  <a:cubicBezTo>
                    <a:pt x="95" y="0"/>
                    <a:pt x="1" y="95"/>
                    <a:pt x="1" y="212"/>
                  </a:cubicBezTo>
                  <a:cubicBezTo>
                    <a:pt x="1" y="330"/>
                    <a:pt x="96" y="424"/>
                    <a:pt x="213" y="424"/>
                  </a:cubicBezTo>
                  <a:cubicBezTo>
                    <a:pt x="330" y="424"/>
                    <a:pt x="425" y="329"/>
                    <a:pt x="425" y="212"/>
                  </a:cubicBezTo>
                  <a:cubicBezTo>
                    <a:pt x="425" y="94"/>
                    <a:pt x="3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7"/>
            <p:cNvSpPr/>
            <p:nvPr/>
          </p:nvSpPr>
          <p:spPr>
            <a:xfrm>
              <a:off x="5917031" y="864358"/>
              <a:ext cx="24118" cy="24071"/>
            </a:xfrm>
            <a:custGeom>
              <a:avLst/>
              <a:gdLst/>
              <a:ahLst/>
              <a:cxnLst/>
              <a:rect l="l" t="t" r="r" b="b"/>
              <a:pathLst>
                <a:path w="506" h="505" extrusionOk="0">
                  <a:moveTo>
                    <a:pt x="253" y="0"/>
                  </a:moveTo>
                  <a:cubicBezTo>
                    <a:pt x="113" y="0"/>
                    <a:pt x="1" y="112"/>
                    <a:pt x="1" y="253"/>
                  </a:cubicBezTo>
                  <a:cubicBezTo>
                    <a:pt x="1" y="393"/>
                    <a:pt x="113" y="505"/>
                    <a:pt x="253" y="505"/>
                  </a:cubicBezTo>
                  <a:cubicBezTo>
                    <a:pt x="393" y="505"/>
                    <a:pt x="505" y="393"/>
                    <a:pt x="505" y="253"/>
                  </a:cubicBezTo>
                  <a:cubicBezTo>
                    <a:pt x="505" y="114"/>
                    <a:pt x="39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7"/>
            <p:cNvSpPr/>
            <p:nvPr/>
          </p:nvSpPr>
          <p:spPr>
            <a:xfrm>
              <a:off x="5917031" y="1141530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3" y="505"/>
                    <a:pt x="253" y="505"/>
                  </a:cubicBezTo>
                  <a:cubicBezTo>
                    <a:pt x="393" y="505"/>
                    <a:pt x="505" y="393"/>
                    <a:pt x="505" y="253"/>
                  </a:cubicBezTo>
                  <a:cubicBezTo>
                    <a:pt x="505" y="114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7"/>
            <p:cNvSpPr/>
            <p:nvPr/>
          </p:nvSpPr>
          <p:spPr>
            <a:xfrm>
              <a:off x="5716123" y="678274"/>
              <a:ext cx="24118" cy="24166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254" y="1"/>
                  </a:moveTo>
                  <a:cubicBezTo>
                    <a:pt x="113" y="1"/>
                    <a:pt x="0" y="114"/>
                    <a:pt x="0" y="253"/>
                  </a:cubicBezTo>
                  <a:cubicBezTo>
                    <a:pt x="0" y="393"/>
                    <a:pt x="113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7"/>
            <p:cNvSpPr/>
            <p:nvPr/>
          </p:nvSpPr>
          <p:spPr>
            <a:xfrm>
              <a:off x="5982046" y="992910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9" y="0"/>
                    <a:pt x="1" y="58"/>
                    <a:pt x="1" y="129"/>
                  </a:cubicBezTo>
                  <a:cubicBezTo>
                    <a:pt x="1" y="199"/>
                    <a:pt x="59" y="257"/>
                    <a:pt x="130" y="257"/>
                  </a:cubicBezTo>
                  <a:cubicBezTo>
                    <a:pt x="200" y="257"/>
                    <a:pt x="257" y="199"/>
                    <a:pt x="257" y="129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7"/>
            <p:cNvSpPr/>
            <p:nvPr/>
          </p:nvSpPr>
          <p:spPr>
            <a:xfrm>
              <a:off x="5798107" y="1007210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8" y="1"/>
                  </a:moveTo>
                  <a:cubicBezTo>
                    <a:pt x="58" y="1"/>
                    <a:pt x="0" y="58"/>
                    <a:pt x="0" y="129"/>
                  </a:cubicBezTo>
                  <a:cubicBezTo>
                    <a:pt x="0" y="199"/>
                    <a:pt x="58" y="258"/>
                    <a:pt x="128" y="258"/>
                  </a:cubicBezTo>
                  <a:cubicBezTo>
                    <a:pt x="200" y="258"/>
                    <a:pt x="257" y="200"/>
                    <a:pt x="257" y="129"/>
                  </a:cubicBezTo>
                  <a:cubicBezTo>
                    <a:pt x="257" y="59"/>
                    <a:pt x="199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7"/>
            <p:cNvSpPr/>
            <p:nvPr/>
          </p:nvSpPr>
          <p:spPr>
            <a:xfrm>
              <a:off x="5806305" y="899821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29" y="1"/>
                  </a:moveTo>
                  <a:cubicBezTo>
                    <a:pt x="58" y="1"/>
                    <a:pt x="1" y="58"/>
                    <a:pt x="1" y="129"/>
                  </a:cubicBezTo>
                  <a:cubicBezTo>
                    <a:pt x="1" y="200"/>
                    <a:pt x="58" y="257"/>
                    <a:pt x="129" y="257"/>
                  </a:cubicBezTo>
                  <a:cubicBezTo>
                    <a:pt x="200" y="257"/>
                    <a:pt x="257" y="200"/>
                    <a:pt x="257" y="129"/>
                  </a:cubicBezTo>
                  <a:cubicBezTo>
                    <a:pt x="257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7"/>
            <p:cNvSpPr/>
            <p:nvPr/>
          </p:nvSpPr>
          <p:spPr>
            <a:xfrm>
              <a:off x="5631708" y="899821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9" y="1"/>
                    <a:pt x="1" y="58"/>
                    <a:pt x="1" y="129"/>
                  </a:cubicBezTo>
                  <a:cubicBezTo>
                    <a:pt x="1" y="200"/>
                    <a:pt x="59" y="257"/>
                    <a:pt x="130" y="257"/>
                  </a:cubicBezTo>
                  <a:cubicBezTo>
                    <a:pt x="200" y="257"/>
                    <a:pt x="257" y="200"/>
                    <a:pt x="257" y="129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4" name="Google Shape;3884;p47"/>
          <p:cNvSpPr/>
          <p:nvPr/>
        </p:nvSpPr>
        <p:spPr>
          <a:xfrm>
            <a:off x="3473975" y="4327746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47"/>
          <p:cNvSpPr/>
          <p:nvPr/>
        </p:nvSpPr>
        <p:spPr>
          <a:xfrm>
            <a:off x="7148084" y="155237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47"/>
          <p:cNvSpPr/>
          <p:nvPr/>
        </p:nvSpPr>
        <p:spPr>
          <a:xfrm>
            <a:off x="8146349" y="75723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4" name="Google Shape;3894;p47"/>
          <p:cNvGrpSpPr/>
          <p:nvPr/>
        </p:nvGrpSpPr>
        <p:grpSpPr>
          <a:xfrm>
            <a:off x="6984359" y="306465"/>
            <a:ext cx="994474" cy="957721"/>
            <a:chOff x="5366167" y="5516939"/>
            <a:chExt cx="454533" cy="437755"/>
          </a:xfrm>
        </p:grpSpPr>
        <p:sp>
          <p:nvSpPr>
            <p:cNvPr id="3895" name="Google Shape;3895;p47"/>
            <p:cNvSpPr/>
            <p:nvPr/>
          </p:nvSpPr>
          <p:spPr>
            <a:xfrm>
              <a:off x="5366167" y="5516939"/>
              <a:ext cx="454533" cy="437755"/>
            </a:xfrm>
            <a:custGeom>
              <a:avLst/>
              <a:gdLst/>
              <a:ahLst/>
              <a:cxnLst/>
              <a:rect l="l" t="t" r="r" b="b"/>
              <a:pathLst>
                <a:path w="9536" h="9184" extrusionOk="0">
                  <a:moveTo>
                    <a:pt x="6617" y="0"/>
                  </a:moveTo>
                  <a:cubicBezTo>
                    <a:pt x="6616" y="0"/>
                    <a:pt x="1" y="1109"/>
                    <a:pt x="1846" y="6533"/>
                  </a:cubicBezTo>
                  <a:cubicBezTo>
                    <a:pt x="2549" y="8600"/>
                    <a:pt x="4099" y="9183"/>
                    <a:pt x="5624" y="9183"/>
                  </a:cubicBezTo>
                  <a:cubicBezTo>
                    <a:pt x="7600" y="9183"/>
                    <a:pt x="9535" y="8203"/>
                    <a:pt x="9535" y="8203"/>
                  </a:cubicBezTo>
                  <a:cubicBezTo>
                    <a:pt x="9535" y="8203"/>
                    <a:pt x="6629" y="7387"/>
                    <a:pt x="5549" y="4796"/>
                  </a:cubicBezTo>
                  <a:cubicBezTo>
                    <a:pt x="4468" y="2205"/>
                    <a:pt x="6617" y="0"/>
                    <a:pt x="6617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7"/>
            <p:cNvSpPr/>
            <p:nvPr/>
          </p:nvSpPr>
          <p:spPr>
            <a:xfrm>
              <a:off x="5501964" y="5878573"/>
              <a:ext cx="55816" cy="40325"/>
            </a:xfrm>
            <a:custGeom>
              <a:avLst/>
              <a:gdLst/>
              <a:ahLst/>
              <a:cxnLst/>
              <a:rect l="l" t="t" r="r" b="b"/>
              <a:pathLst>
                <a:path w="1171" h="846" extrusionOk="0">
                  <a:moveTo>
                    <a:pt x="21" y="1"/>
                  </a:moveTo>
                  <a:cubicBezTo>
                    <a:pt x="11" y="1"/>
                    <a:pt x="1" y="13"/>
                    <a:pt x="6" y="24"/>
                  </a:cubicBezTo>
                  <a:cubicBezTo>
                    <a:pt x="240" y="402"/>
                    <a:pt x="681" y="771"/>
                    <a:pt x="1130" y="846"/>
                  </a:cubicBezTo>
                  <a:cubicBezTo>
                    <a:pt x="1131" y="846"/>
                    <a:pt x="1132" y="846"/>
                    <a:pt x="1134" y="846"/>
                  </a:cubicBezTo>
                  <a:cubicBezTo>
                    <a:pt x="1154" y="846"/>
                    <a:pt x="1170" y="817"/>
                    <a:pt x="1146" y="805"/>
                  </a:cubicBezTo>
                  <a:cubicBezTo>
                    <a:pt x="939" y="715"/>
                    <a:pt x="734" y="646"/>
                    <a:pt x="546" y="516"/>
                  </a:cubicBezTo>
                  <a:cubicBezTo>
                    <a:pt x="341" y="376"/>
                    <a:pt x="180" y="199"/>
                    <a:pt x="30" y="6"/>
                  </a:cubicBez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7"/>
            <p:cNvSpPr/>
            <p:nvPr/>
          </p:nvSpPr>
          <p:spPr>
            <a:xfrm>
              <a:off x="5521697" y="5887915"/>
              <a:ext cx="56006" cy="22307"/>
            </a:xfrm>
            <a:custGeom>
              <a:avLst/>
              <a:gdLst/>
              <a:ahLst/>
              <a:cxnLst/>
              <a:rect l="l" t="t" r="r" b="b"/>
              <a:pathLst>
                <a:path w="1175" h="468" extrusionOk="0">
                  <a:moveTo>
                    <a:pt x="31" y="1"/>
                  </a:moveTo>
                  <a:cubicBezTo>
                    <a:pt x="15" y="1"/>
                    <a:pt x="1" y="20"/>
                    <a:pt x="16" y="33"/>
                  </a:cubicBezTo>
                  <a:cubicBezTo>
                    <a:pt x="318" y="319"/>
                    <a:pt x="709" y="467"/>
                    <a:pt x="1124" y="467"/>
                  </a:cubicBezTo>
                  <a:cubicBezTo>
                    <a:pt x="1127" y="467"/>
                    <a:pt x="1129" y="467"/>
                    <a:pt x="1132" y="467"/>
                  </a:cubicBezTo>
                  <a:cubicBezTo>
                    <a:pt x="1174" y="467"/>
                    <a:pt x="1174" y="401"/>
                    <a:pt x="1131" y="401"/>
                  </a:cubicBezTo>
                  <a:cubicBezTo>
                    <a:pt x="724" y="394"/>
                    <a:pt x="363" y="25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7"/>
            <p:cNvSpPr/>
            <p:nvPr/>
          </p:nvSpPr>
          <p:spPr>
            <a:xfrm>
              <a:off x="5595292" y="5572707"/>
              <a:ext cx="30267" cy="50906"/>
            </a:xfrm>
            <a:custGeom>
              <a:avLst/>
              <a:gdLst/>
              <a:ahLst/>
              <a:cxnLst/>
              <a:rect l="l" t="t" r="r" b="b"/>
              <a:pathLst>
                <a:path w="635" h="1068" extrusionOk="0">
                  <a:moveTo>
                    <a:pt x="618" y="1"/>
                  </a:moveTo>
                  <a:cubicBezTo>
                    <a:pt x="616" y="1"/>
                    <a:pt x="615" y="1"/>
                    <a:pt x="613" y="2"/>
                  </a:cubicBezTo>
                  <a:cubicBezTo>
                    <a:pt x="199" y="137"/>
                    <a:pt x="1" y="660"/>
                    <a:pt x="64" y="1058"/>
                  </a:cubicBezTo>
                  <a:cubicBezTo>
                    <a:pt x="65" y="1065"/>
                    <a:pt x="71" y="1068"/>
                    <a:pt x="77" y="1068"/>
                  </a:cubicBezTo>
                  <a:cubicBezTo>
                    <a:pt x="84" y="1068"/>
                    <a:pt x="92" y="1063"/>
                    <a:pt x="91" y="1054"/>
                  </a:cubicBezTo>
                  <a:cubicBezTo>
                    <a:pt x="65" y="846"/>
                    <a:pt x="99" y="641"/>
                    <a:pt x="196" y="456"/>
                  </a:cubicBezTo>
                  <a:cubicBezTo>
                    <a:pt x="298" y="260"/>
                    <a:pt x="452" y="150"/>
                    <a:pt x="625" y="27"/>
                  </a:cubicBezTo>
                  <a:cubicBezTo>
                    <a:pt x="634" y="19"/>
                    <a:pt x="63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7"/>
            <p:cNvSpPr/>
            <p:nvPr/>
          </p:nvSpPr>
          <p:spPr>
            <a:xfrm>
              <a:off x="5613739" y="5582812"/>
              <a:ext cx="15872" cy="17970"/>
            </a:xfrm>
            <a:custGeom>
              <a:avLst/>
              <a:gdLst/>
              <a:ahLst/>
              <a:cxnLst/>
              <a:rect l="l" t="t" r="r" b="b"/>
              <a:pathLst>
                <a:path w="333" h="377" extrusionOk="0">
                  <a:moveTo>
                    <a:pt x="304" y="0"/>
                  </a:moveTo>
                  <a:cubicBezTo>
                    <a:pt x="302" y="0"/>
                    <a:pt x="300" y="1"/>
                    <a:pt x="298" y="1"/>
                  </a:cubicBezTo>
                  <a:cubicBezTo>
                    <a:pt x="140" y="43"/>
                    <a:pt x="31" y="200"/>
                    <a:pt x="2" y="356"/>
                  </a:cubicBezTo>
                  <a:cubicBezTo>
                    <a:pt x="0" y="368"/>
                    <a:pt x="10" y="376"/>
                    <a:pt x="19" y="376"/>
                  </a:cubicBezTo>
                  <a:cubicBezTo>
                    <a:pt x="25" y="376"/>
                    <a:pt x="30" y="373"/>
                    <a:pt x="33" y="364"/>
                  </a:cubicBezTo>
                  <a:cubicBezTo>
                    <a:pt x="74" y="209"/>
                    <a:pt x="180" y="115"/>
                    <a:pt x="314" y="38"/>
                  </a:cubicBezTo>
                  <a:cubicBezTo>
                    <a:pt x="332" y="28"/>
                    <a:pt x="323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7"/>
            <p:cNvSpPr/>
            <p:nvPr/>
          </p:nvSpPr>
          <p:spPr>
            <a:xfrm>
              <a:off x="5469218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3"/>
                    <a:pt x="492" y="247"/>
                  </a:cubicBezTo>
                  <a:cubicBezTo>
                    <a:pt x="492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7"/>
            <p:cNvSpPr/>
            <p:nvPr/>
          </p:nvSpPr>
          <p:spPr>
            <a:xfrm>
              <a:off x="5441430" y="5716607"/>
              <a:ext cx="42851" cy="39705"/>
            </a:xfrm>
            <a:custGeom>
              <a:avLst/>
              <a:gdLst/>
              <a:ahLst/>
              <a:cxnLst/>
              <a:rect l="l" t="t" r="r" b="b"/>
              <a:pathLst>
                <a:path w="899" h="833" extrusionOk="0">
                  <a:moveTo>
                    <a:pt x="448" y="1"/>
                  </a:moveTo>
                  <a:cubicBezTo>
                    <a:pt x="249" y="1"/>
                    <a:pt x="75" y="143"/>
                    <a:pt x="39" y="345"/>
                  </a:cubicBezTo>
                  <a:cubicBezTo>
                    <a:pt x="0" y="572"/>
                    <a:pt x="151" y="787"/>
                    <a:pt x="378" y="827"/>
                  </a:cubicBezTo>
                  <a:cubicBezTo>
                    <a:pt x="402" y="831"/>
                    <a:pt x="426" y="833"/>
                    <a:pt x="449" y="833"/>
                  </a:cubicBezTo>
                  <a:cubicBezTo>
                    <a:pt x="648" y="833"/>
                    <a:pt x="824" y="690"/>
                    <a:pt x="859" y="487"/>
                  </a:cubicBezTo>
                  <a:cubicBezTo>
                    <a:pt x="899" y="261"/>
                    <a:pt x="747" y="46"/>
                    <a:pt x="521" y="7"/>
                  </a:cubicBezTo>
                  <a:cubicBezTo>
                    <a:pt x="496" y="3"/>
                    <a:pt x="472" y="1"/>
                    <a:pt x="4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7"/>
            <p:cNvSpPr/>
            <p:nvPr/>
          </p:nvSpPr>
          <p:spPr>
            <a:xfrm>
              <a:off x="5548533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2" y="493"/>
                    <a:pt x="493" y="383"/>
                    <a:pt x="493" y="247"/>
                  </a:cubicBezTo>
                  <a:cubicBezTo>
                    <a:pt x="493" y="111"/>
                    <a:pt x="382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7"/>
            <p:cNvSpPr/>
            <p:nvPr/>
          </p:nvSpPr>
          <p:spPr>
            <a:xfrm>
              <a:off x="5556779" y="5716512"/>
              <a:ext cx="42899" cy="39753"/>
            </a:xfrm>
            <a:custGeom>
              <a:avLst/>
              <a:gdLst/>
              <a:ahLst/>
              <a:cxnLst/>
              <a:rect l="l" t="t" r="r" b="b"/>
              <a:pathLst>
                <a:path w="900" h="834" extrusionOk="0">
                  <a:moveTo>
                    <a:pt x="450" y="1"/>
                  </a:moveTo>
                  <a:cubicBezTo>
                    <a:pt x="251" y="1"/>
                    <a:pt x="75" y="144"/>
                    <a:pt x="40" y="346"/>
                  </a:cubicBezTo>
                  <a:cubicBezTo>
                    <a:pt x="1" y="572"/>
                    <a:pt x="152" y="788"/>
                    <a:pt x="379" y="828"/>
                  </a:cubicBezTo>
                  <a:cubicBezTo>
                    <a:pt x="402" y="832"/>
                    <a:pt x="426" y="834"/>
                    <a:pt x="449" y="834"/>
                  </a:cubicBezTo>
                  <a:cubicBezTo>
                    <a:pt x="649" y="834"/>
                    <a:pt x="824" y="691"/>
                    <a:pt x="860" y="488"/>
                  </a:cubicBezTo>
                  <a:cubicBezTo>
                    <a:pt x="900" y="262"/>
                    <a:pt x="748" y="47"/>
                    <a:pt x="521" y="7"/>
                  </a:cubicBezTo>
                  <a:cubicBezTo>
                    <a:pt x="497" y="3"/>
                    <a:pt x="474" y="1"/>
                    <a:pt x="450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7"/>
            <p:cNvSpPr/>
            <p:nvPr/>
          </p:nvSpPr>
          <p:spPr>
            <a:xfrm>
              <a:off x="5503108" y="5707503"/>
              <a:ext cx="43041" cy="24976"/>
            </a:xfrm>
            <a:custGeom>
              <a:avLst/>
              <a:gdLst/>
              <a:ahLst/>
              <a:cxnLst/>
              <a:rect l="l" t="t" r="r" b="b"/>
              <a:pathLst>
                <a:path w="903" h="524" extrusionOk="0">
                  <a:moveTo>
                    <a:pt x="826" y="0"/>
                  </a:moveTo>
                  <a:cubicBezTo>
                    <a:pt x="825" y="0"/>
                    <a:pt x="825" y="0"/>
                    <a:pt x="824" y="0"/>
                  </a:cubicBezTo>
                  <a:cubicBezTo>
                    <a:pt x="788" y="2"/>
                    <a:pt x="761" y="33"/>
                    <a:pt x="763" y="68"/>
                  </a:cubicBezTo>
                  <a:cubicBezTo>
                    <a:pt x="764" y="100"/>
                    <a:pt x="773" y="374"/>
                    <a:pt x="468" y="393"/>
                  </a:cubicBezTo>
                  <a:cubicBezTo>
                    <a:pt x="457" y="393"/>
                    <a:pt x="445" y="394"/>
                    <a:pt x="434" y="394"/>
                  </a:cubicBezTo>
                  <a:cubicBezTo>
                    <a:pt x="343" y="394"/>
                    <a:pt x="271" y="370"/>
                    <a:pt x="220" y="322"/>
                  </a:cubicBezTo>
                  <a:cubicBezTo>
                    <a:pt x="131" y="240"/>
                    <a:pt x="129" y="107"/>
                    <a:pt x="129" y="105"/>
                  </a:cubicBezTo>
                  <a:cubicBezTo>
                    <a:pt x="129" y="69"/>
                    <a:pt x="101" y="41"/>
                    <a:pt x="65" y="41"/>
                  </a:cubicBezTo>
                  <a:cubicBezTo>
                    <a:pt x="30" y="41"/>
                    <a:pt x="0" y="69"/>
                    <a:pt x="0" y="105"/>
                  </a:cubicBezTo>
                  <a:cubicBezTo>
                    <a:pt x="0" y="112"/>
                    <a:pt x="2" y="293"/>
                    <a:pt x="133" y="416"/>
                  </a:cubicBezTo>
                  <a:cubicBezTo>
                    <a:pt x="209" y="487"/>
                    <a:pt x="311" y="524"/>
                    <a:pt x="436" y="524"/>
                  </a:cubicBezTo>
                  <a:cubicBezTo>
                    <a:pt x="448" y="524"/>
                    <a:pt x="463" y="522"/>
                    <a:pt x="475" y="522"/>
                  </a:cubicBezTo>
                  <a:cubicBezTo>
                    <a:pt x="607" y="514"/>
                    <a:pt x="711" y="467"/>
                    <a:pt x="784" y="384"/>
                  </a:cubicBezTo>
                  <a:cubicBezTo>
                    <a:pt x="903" y="250"/>
                    <a:pt x="892" y="68"/>
                    <a:pt x="892" y="60"/>
                  </a:cubicBezTo>
                  <a:cubicBezTo>
                    <a:pt x="889" y="26"/>
                    <a:pt x="862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6" name="Google Shape;3926;p47"/>
          <p:cNvGrpSpPr/>
          <p:nvPr/>
        </p:nvGrpSpPr>
        <p:grpSpPr>
          <a:xfrm>
            <a:off x="434058" y="1753637"/>
            <a:ext cx="453851" cy="411916"/>
            <a:chOff x="2345588" y="3008044"/>
            <a:chExt cx="250194" cy="227076"/>
          </a:xfrm>
        </p:grpSpPr>
        <p:sp>
          <p:nvSpPr>
            <p:cNvPr id="3927" name="Google Shape;3927;p47"/>
            <p:cNvSpPr/>
            <p:nvPr/>
          </p:nvSpPr>
          <p:spPr>
            <a:xfrm>
              <a:off x="2345588" y="3008044"/>
              <a:ext cx="250194" cy="227076"/>
            </a:xfrm>
            <a:custGeom>
              <a:avLst/>
              <a:gdLst/>
              <a:ahLst/>
              <a:cxnLst/>
              <a:rect l="l" t="t" r="r" b="b"/>
              <a:pathLst>
                <a:path w="5249" h="4764" extrusionOk="0">
                  <a:moveTo>
                    <a:pt x="1" y="0"/>
                  </a:moveTo>
                  <a:lnTo>
                    <a:pt x="1" y="0"/>
                  </a:lnTo>
                  <a:cubicBezTo>
                    <a:pt x="1140" y="551"/>
                    <a:pt x="1705" y="2062"/>
                    <a:pt x="1704" y="2063"/>
                  </a:cubicBezTo>
                  <a:lnTo>
                    <a:pt x="1212" y="2063"/>
                  </a:lnTo>
                  <a:cubicBezTo>
                    <a:pt x="1212" y="2063"/>
                    <a:pt x="2097" y="4045"/>
                    <a:pt x="2893" y="4545"/>
                  </a:cubicBezTo>
                  <a:cubicBezTo>
                    <a:pt x="3128" y="4692"/>
                    <a:pt x="3399" y="4763"/>
                    <a:pt x="3665" y="4763"/>
                  </a:cubicBezTo>
                  <a:cubicBezTo>
                    <a:pt x="4483" y="4763"/>
                    <a:pt x="5249" y="4093"/>
                    <a:pt x="4735" y="2916"/>
                  </a:cubicBezTo>
                  <a:cubicBezTo>
                    <a:pt x="4055" y="1356"/>
                    <a:pt x="2840" y="984"/>
                    <a:pt x="2840" y="984"/>
                  </a:cubicBezTo>
                  <a:lnTo>
                    <a:pt x="2840" y="984"/>
                  </a:lnTo>
                  <a:lnTo>
                    <a:pt x="2928" y="1512"/>
                  </a:lnTo>
                  <a:cubicBezTo>
                    <a:pt x="2928" y="1512"/>
                    <a:pt x="2490" y="956"/>
                    <a:pt x="1801" y="590"/>
                  </a:cubicBezTo>
                  <a:cubicBezTo>
                    <a:pt x="1257" y="3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7"/>
            <p:cNvSpPr/>
            <p:nvPr/>
          </p:nvSpPr>
          <p:spPr>
            <a:xfrm>
              <a:off x="2444445" y="3089551"/>
              <a:ext cx="129458" cy="139658"/>
            </a:xfrm>
            <a:custGeom>
              <a:avLst/>
              <a:gdLst/>
              <a:ahLst/>
              <a:cxnLst/>
              <a:rect l="l" t="t" r="r" b="b"/>
              <a:pathLst>
                <a:path w="2716" h="2930" extrusionOk="0">
                  <a:moveTo>
                    <a:pt x="0" y="1"/>
                  </a:moveTo>
                  <a:cubicBezTo>
                    <a:pt x="0" y="1"/>
                    <a:pt x="377" y="385"/>
                    <a:pt x="504" y="757"/>
                  </a:cubicBezTo>
                  <a:cubicBezTo>
                    <a:pt x="622" y="1102"/>
                    <a:pt x="618" y="1399"/>
                    <a:pt x="618" y="1399"/>
                  </a:cubicBezTo>
                  <a:lnTo>
                    <a:pt x="185" y="1038"/>
                  </a:lnTo>
                  <a:lnTo>
                    <a:pt x="185" y="1038"/>
                  </a:lnTo>
                  <a:cubicBezTo>
                    <a:pt x="185" y="1038"/>
                    <a:pt x="194" y="1333"/>
                    <a:pt x="347" y="1703"/>
                  </a:cubicBezTo>
                  <a:cubicBezTo>
                    <a:pt x="500" y="2074"/>
                    <a:pt x="975" y="2563"/>
                    <a:pt x="1224" y="2735"/>
                  </a:cubicBezTo>
                  <a:cubicBezTo>
                    <a:pt x="1403" y="2860"/>
                    <a:pt x="1627" y="2929"/>
                    <a:pt x="1843" y="2929"/>
                  </a:cubicBezTo>
                  <a:cubicBezTo>
                    <a:pt x="2294" y="2929"/>
                    <a:pt x="2715" y="2632"/>
                    <a:pt x="2653" y="1922"/>
                  </a:cubicBezTo>
                  <a:cubicBezTo>
                    <a:pt x="2560" y="871"/>
                    <a:pt x="1362" y="401"/>
                    <a:pt x="1362" y="401"/>
                  </a:cubicBezTo>
                  <a:lnTo>
                    <a:pt x="1362" y="401"/>
                  </a:lnTo>
                  <a:lnTo>
                    <a:pt x="1405" y="818"/>
                  </a:lnTo>
                  <a:cubicBezTo>
                    <a:pt x="1405" y="818"/>
                    <a:pt x="1162" y="542"/>
                    <a:pt x="905" y="385"/>
                  </a:cubicBezTo>
                  <a:cubicBezTo>
                    <a:pt x="562" y="17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7"/>
            <p:cNvSpPr/>
            <p:nvPr/>
          </p:nvSpPr>
          <p:spPr>
            <a:xfrm>
              <a:off x="2494017" y="3154280"/>
              <a:ext cx="90516" cy="67970"/>
            </a:xfrm>
            <a:custGeom>
              <a:avLst/>
              <a:gdLst/>
              <a:ahLst/>
              <a:cxnLst/>
              <a:rect l="l" t="t" r="r" b="b"/>
              <a:pathLst>
                <a:path w="1899" h="1426" extrusionOk="0">
                  <a:moveTo>
                    <a:pt x="824" y="1"/>
                  </a:moveTo>
                  <a:lnTo>
                    <a:pt x="949" y="409"/>
                  </a:lnTo>
                  <a:lnTo>
                    <a:pt x="109" y="8"/>
                  </a:lnTo>
                  <a:lnTo>
                    <a:pt x="452" y="826"/>
                  </a:lnTo>
                  <a:lnTo>
                    <a:pt x="1" y="676"/>
                  </a:lnTo>
                  <a:lnTo>
                    <a:pt x="1" y="676"/>
                  </a:lnTo>
                  <a:cubicBezTo>
                    <a:pt x="1" y="676"/>
                    <a:pt x="400" y="1426"/>
                    <a:pt x="871" y="1426"/>
                  </a:cubicBezTo>
                  <a:cubicBezTo>
                    <a:pt x="1003" y="1426"/>
                    <a:pt x="1140" y="1367"/>
                    <a:pt x="1276" y="1218"/>
                  </a:cubicBezTo>
                  <a:cubicBezTo>
                    <a:pt x="1899" y="534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7"/>
            <p:cNvSpPr/>
            <p:nvPr/>
          </p:nvSpPr>
          <p:spPr>
            <a:xfrm>
              <a:off x="2453644" y="3145652"/>
              <a:ext cx="84653" cy="84653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53" y="899"/>
                    <a:pt x="812" y="1712"/>
                    <a:pt x="1759" y="1775"/>
                  </a:cubicBezTo>
                  <a:cubicBezTo>
                    <a:pt x="1759" y="1775"/>
                    <a:pt x="1760" y="1775"/>
                    <a:pt x="1761" y="1775"/>
                  </a:cubicBezTo>
                  <a:cubicBezTo>
                    <a:pt x="1775" y="1775"/>
                    <a:pt x="1775" y="1750"/>
                    <a:pt x="1759" y="1749"/>
                  </a:cubicBezTo>
                  <a:cubicBezTo>
                    <a:pt x="783" y="1686"/>
                    <a:pt x="288" y="82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7"/>
            <p:cNvSpPr/>
            <p:nvPr/>
          </p:nvSpPr>
          <p:spPr>
            <a:xfrm>
              <a:off x="2505266" y="3201182"/>
              <a:ext cx="47713" cy="20830"/>
            </a:xfrm>
            <a:custGeom>
              <a:avLst/>
              <a:gdLst/>
              <a:ahLst/>
              <a:cxnLst/>
              <a:rect l="l" t="t" r="r" b="b"/>
              <a:pathLst>
                <a:path w="1001" h="437" extrusionOk="0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21" y="196"/>
                    <a:pt x="429" y="437"/>
                    <a:pt x="693" y="437"/>
                  </a:cubicBezTo>
                  <a:cubicBezTo>
                    <a:pt x="809" y="437"/>
                    <a:pt x="916" y="391"/>
                    <a:pt x="996" y="274"/>
                  </a:cubicBezTo>
                  <a:cubicBezTo>
                    <a:pt x="1001" y="267"/>
                    <a:pt x="993" y="260"/>
                    <a:pt x="986" y="260"/>
                  </a:cubicBezTo>
                  <a:cubicBezTo>
                    <a:pt x="984" y="260"/>
                    <a:pt x="982" y="261"/>
                    <a:pt x="980" y="262"/>
                  </a:cubicBezTo>
                  <a:cubicBezTo>
                    <a:pt x="880" y="349"/>
                    <a:pt x="774" y="384"/>
                    <a:pt x="667" y="384"/>
                  </a:cubicBezTo>
                  <a:cubicBezTo>
                    <a:pt x="417" y="384"/>
                    <a:pt x="166" y="19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7"/>
            <p:cNvSpPr/>
            <p:nvPr/>
          </p:nvSpPr>
          <p:spPr>
            <a:xfrm>
              <a:off x="2499593" y="3154042"/>
              <a:ext cx="40658" cy="20115"/>
            </a:xfrm>
            <a:custGeom>
              <a:avLst/>
              <a:gdLst/>
              <a:ahLst/>
              <a:cxnLst/>
              <a:rect l="l" t="t" r="r" b="b"/>
              <a:pathLst>
                <a:path w="853" h="422" extrusionOk="0">
                  <a:moveTo>
                    <a:pt x="10" y="1"/>
                  </a:moveTo>
                  <a:cubicBezTo>
                    <a:pt x="4" y="1"/>
                    <a:pt x="0" y="9"/>
                    <a:pt x="6" y="14"/>
                  </a:cubicBezTo>
                  <a:cubicBezTo>
                    <a:pt x="141" y="101"/>
                    <a:pt x="289" y="169"/>
                    <a:pt x="431" y="241"/>
                  </a:cubicBezTo>
                  <a:cubicBezTo>
                    <a:pt x="559" y="304"/>
                    <a:pt x="683" y="377"/>
                    <a:pt x="819" y="420"/>
                  </a:cubicBezTo>
                  <a:cubicBezTo>
                    <a:pt x="821" y="421"/>
                    <a:pt x="823" y="421"/>
                    <a:pt x="826" y="421"/>
                  </a:cubicBezTo>
                  <a:cubicBezTo>
                    <a:pt x="844" y="421"/>
                    <a:pt x="852" y="395"/>
                    <a:pt x="834" y="387"/>
                  </a:cubicBezTo>
                  <a:cubicBezTo>
                    <a:pt x="701" y="318"/>
                    <a:pt x="555" y="272"/>
                    <a:pt x="418" y="208"/>
                  </a:cubicBezTo>
                  <a:cubicBezTo>
                    <a:pt x="282" y="143"/>
                    <a:pt x="151" y="6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7"/>
            <p:cNvSpPr/>
            <p:nvPr/>
          </p:nvSpPr>
          <p:spPr>
            <a:xfrm>
              <a:off x="2445065" y="3089169"/>
              <a:ext cx="67541" cy="38084"/>
            </a:xfrm>
            <a:custGeom>
              <a:avLst/>
              <a:gdLst/>
              <a:ahLst/>
              <a:cxnLst/>
              <a:rect l="l" t="t" r="r" b="b"/>
              <a:pathLst>
                <a:path w="1417" h="799" extrusionOk="0">
                  <a:moveTo>
                    <a:pt x="12" y="0"/>
                  </a:moveTo>
                  <a:cubicBezTo>
                    <a:pt x="4" y="0"/>
                    <a:pt x="1" y="12"/>
                    <a:pt x="9" y="15"/>
                  </a:cubicBezTo>
                  <a:cubicBezTo>
                    <a:pt x="521" y="167"/>
                    <a:pt x="966" y="418"/>
                    <a:pt x="1350" y="790"/>
                  </a:cubicBezTo>
                  <a:cubicBezTo>
                    <a:pt x="1357" y="796"/>
                    <a:pt x="1364" y="798"/>
                    <a:pt x="1371" y="798"/>
                  </a:cubicBezTo>
                  <a:cubicBezTo>
                    <a:pt x="1395" y="798"/>
                    <a:pt x="1416" y="767"/>
                    <a:pt x="1394" y="747"/>
                  </a:cubicBezTo>
                  <a:cubicBezTo>
                    <a:pt x="1008" y="381"/>
                    <a:pt x="534" y="119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7"/>
            <p:cNvSpPr/>
            <p:nvPr/>
          </p:nvSpPr>
          <p:spPr>
            <a:xfrm>
              <a:off x="2414035" y="3028492"/>
              <a:ext cx="71974" cy="53766"/>
            </a:xfrm>
            <a:custGeom>
              <a:avLst/>
              <a:gdLst/>
              <a:ahLst/>
              <a:cxnLst/>
              <a:rect l="l" t="t" r="r" b="b"/>
              <a:pathLst>
                <a:path w="1510" h="1128" extrusionOk="0">
                  <a:moveTo>
                    <a:pt x="3" y="0"/>
                  </a:moveTo>
                  <a:cubicBezTo>
                    <a:pt x="1" y="0"/>
                    <a:pt x="0" y="4"/>
                    <a:pt x="2" y="5"/>
                  </a:cubicBezTo>
                  <a:cubicBezTo>
                    <a:pt x="557" y="303"/>
                    <a:pt x="1017" y="666"/>
                    <a:pt x="1456" y="1119"/>
                  </a:cubicBezTo>
                  <a:cubicBezTo>
                    <a:pt x="1462" y="1125"/>
                    <a:pt x="1468" y="1127"/>
                    <a:pt x="1474" y="1127"/>
                  </a:cubicBezTo>
                  <a:cubicBezTo>
                    <a:pt x="1483" y="1127"/>
                    <a:pt x="1492" y="1122"/>
                    <a:pt x="1498" y="1113"/>
                  </a:cubicBezTo>
                  <a:cubicBezTo>
                    <a:pt x="1504" y="1110"/>
                    <a:pt x="1509" y="1104"/>
                    <a:pt x="1509" y="1094"/>
                  </a:cubicBezTo>
                  <a:cubicBezTo>
                    <a:pt x="1509" y="1030"/>
                    <a:pt x="1492" y="968"/>
                    <a:pt x="1476" y="905"/>
                  </a:cubicBezTo>
                  <a:cubicBezTo>
                    <a:pt x="1459" y="834"/>
                    <a:pt x="1446" y="764"/>
                    <a:pt x="1425" y="695"/>
                  </a:cubicBezTo>
                  <a:cubicBezTo>
                    <a:pt x="1424" y="692"/>
                    <a:pt x="1422" y="691"/>
                    <a:pt x="1420" y="691"/>
                  </a:cubicBezTo>
                  <a:cubicBezTo>
                    <a:pt x="1417" y="691"/>
                    <a:pt x="1415" y="693"/>
                    <a:pt x="1415" y="696"/>
                  </a:cubicBezTo>
                  <a:cubicBezTo>
                    <a:pt x="1418" y="768"/>
                    <a:pt x="1430" y="838"/>
                    <a:pt x="1436" y="910"/>
                  </a:cubicBezTo>
                  <a:cubicBezTo>
                    <a:pt x="1440" y="948"/>
                    <a:pt x="1443" y="986"/>
                    <a:pt x="1449" y="1024"/>
                  </a:cubicBezTo>
                  <a:cubicBezTo>
                    <a:pt x="1067" y="577"/>
                    <a:pt x="545" y="21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16527396-8150-8840-8341-A66EFDBD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Exo Medium" panose="020B0604020202020204" charset="0"/>
              </a:rPr>
              <a:t>UNUPDATED FEATURES </a:t>
            </a:r>
            <a:endParaRPr lang="en-US" sz="32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57A08D40-E63C-B761-8D7F-A99C8B97C35A}"/>
              </a:ext>
            </a:extLst>
          </p:cNvPr>
          <p:cNvSpPr txBox="1">
            <a:spLocks/>
          </p:cNvSpPr>
          <p:nvPr/>
        </p:nvSpPr>
        <p:spPr>
          <a:xfrm>
            <a:off x="1123656" y="1922078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endParaRPr lang="en-US" sz="320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68982C47-6B60-A880-7543-9A5553118E27}"/>
              </a:ext>
            </a:extLst>
          </p:cNvPr>
          <p:cNvSpPr txBox="1">
            <a:spLocks/>
          </p:cNvSpPr>
          <p:nvPr/>
        </p:nvSpPr>
        <p:spPr>
          <a:xfrm>
            <a:off x="1275581" y="1742817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xo Medium" panose="020B0604020202020204" charset="0"/>
              </a:rPr>
              <a:t>1 ) Not so many characters to choose form 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921B99E-7484-8A2B-E511-AC0115B48385}"/>
              </a:ext>
            </a:extLst>
          </p:cNvPr>
          <p:cNvSpPr txBox="1">
            <a:spLocks/>
          </p:cNvSpPr>
          <p:nvPr/>
        </p:nvSpPr>
        <p:spPr>
          <a:xfrm>
            <a:off x="1242755" y="2528147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xo Medium" panose="020B0604020202020204" charset="0"/>
              </a:rPr>
              <a:t>2 ) Need more levels 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75157D73-3327-B470-8946-E65916C350AF}"/>
              </a:ext>
            </a:extLst>
          </p:cNvPr>
          <p:cNvSpPr txBox="1">
            <a:spLocks/>
          </p:cNvSpPr>
          <p:nvPr/>
        </p:nvSpPr>
        <p:spPr>
          <a:xfrm>
            <a:off x="1275581" y="35873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Exo Medium" panose="020B0604020202020204" charset="0"/>
              </a:rPr>
              <a:t>3) Need more music effects with UI/UX graphics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52"/>
          <p:cNvGrpSpPr/>
          <p:nvPr/>
        </p:nvGrpSpPr>
        <p:grpSpPr>
          <a:xfrm rot="5909427">
            <a:off x="2820780" y="1169744"/>
            <a:ext cx="1350899" cy="1627617"/>
            <a:chOff x="5234039" y="-267543"/>
            <a:chExt cx="313064" cy="377173"/>
          </a:xfrm>
        </p:grpSpPr>
        <p:sp>
          <p:nvSpPr>
            <p:cNvPr id="4437" name="Google Shape;4437;p52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2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2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2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2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2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2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2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2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2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2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2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2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2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2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2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2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2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2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6" name="Google Shape;4456;p52"/>
          <p:cNvSpPr txBox="1">
            <a:spLocks noGrp="1"/>
          </p:cNvSpPr>
          <p:nvPr>
            <p:ph type="title"/>
          </p:nvPr>
        </p:nvSpPr>
        <p:spPr>
          <a:xfrm>
            <a:off x="1711646" y="1529469"/>
            <a:ext cx="6667500" cy="29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  <p:grpSp>
        <p:nvGrpSpPr>
          <p:cNvPr id="4457" name="Google Shape;4457;p52"/>
          <p:cNvGrpSpPr/>
          <p:nvPr/>
        </p:nvGrpSpPr>
        <p:grpSpPr>
          <a:xfrm>
            <a:off x="110558" y="3271539"/>
            <a:ext cx="1994483" cy="1491696"/>
            <a:chOff x="574023" y="2653178"/>
            <a:chExt cx="667453" cy="499196"/>
          </a:xfrm>
        </p:grpSpPr>
        <p:sp>
          <p:nvSpPr>
            <p:cNvPr id="4458" name="Google Shape;4458;p52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2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2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2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2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2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2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2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2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2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2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2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2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2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2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2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2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2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2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2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2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5" name="Google Shape;4495;p52"/>
          <p:cNvGrpSpPr/>
          <p:nvPr/>
        </p:nvGrpSpPr>
        <p:grpSpPr>
          <a:xfrm>
            <a:off x="2891619" y="397125"/>
            <a:ext cx="581028" cy="581052"/>
            <a:chOff x="2787299" y="187324"/>
            <a:chExt cx="1165552" cy="1165600"/>
          </a:xfrm>
        </p:grpSpPr>
        <p:sp>
          <p:nvSpPr>
            <p:cNvPr id="4496" name="Google Shape;4496;p52"/>
            <p:cNvSpPr/>
            <p:nvPr/>
          </p:nvSpPr>
          <p:spPr>
            <a:xfrm>
              <a:off x="2787299" y="187324"/>
              <a:ext cx="1165552" cy="1165600"/>
            </a:xfrm>
            <a:custGeom>
              <a:avLst/>
              <a:gdLst/>
              <a:ahLst/>
              <a:cxnLst/>
              <a:rect l="l" t="t" r="r" b="b"/>
              <a:pathLst>
                <a:path w="24453" h="24454" extrusionOk="0">
                  <a:moveTo>
                    <a:pt x="12226" y="1"/>
                  </a:moveTo>
                  <a:cubicBezTo>
                    <a:pt x="8983" y="1"/>
                    <a:pt x="5874" y="1289"/>
                    <a:pt x="3582" y="3582"/>
                  </a:cubicBezTo>
                  <a:cubicBezTo>
                    <a:pt x="1288" y="5875"/>
                    <a:pt x="0" y="8985"/>
                    <a:pt x="0" y="12227"/>
                  </a:cubicBezTo>
                  <a:cubicBezTo>
                    <a:pt x="0" y="15469"/>
                    <a:pt x="1288" y="18579"/>
                    <a:pt x="3582" y="20872"/>
                  </a:cubicBezTo>
                  <a:cubicBezTo>
                    <a:pt x="5874" y="23164"/>
                    <a:pt x="8983" y="24453"/>
                    <a:pt x="12226" y="24453"/>
                  </a:cubicBezTo>
                  <a:cubicBezTo>
                    <a:pt x="15469" y="24453"/>
                    <a:pt x="18579" y="23164"/>
                    <a:pt x="20871" y="20872"/>
                  </a:cubicBezTo>
                  <a:cubicBezTo>
                    <a:pt x="23164" y="18579"/>
                    <a:pt x="24453" y="15469"/>
                    <a:pt x="24453" y="12227"/>
                  </a:cubicBezTo>
                  <a:cubicBezTo>
                    <a:pt x="24453" y="8985"/>
                    <a:pt x="23164" y="5875"/>
                    <a:pt x="20871" y="3582"/>
                  </a:cubicBezTo>
                  <a:cubicBezTo>
                    <a:pt x="18579" y="1289"/>
                    <a:pt x="15469" y="1"/>
                    <a:pt x="1222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2"/>
            <p:cNvSpPr/>
            <p:nvPr/>
          </p:nvSpPr>
          <p:spPr>
            <a:xfrm>
              <a:off x="3426916" y="190089"/>
              <a:ext cx="398575" cy="216971"/>
            </a:xfrm>
            <a:custGeom>
              <a:avLst/>
              <a:gdLst/>
              <a:ahLst/>
              <a:cxnLst/>
              <a:rect l="l" t="t" r="r" b="b"/>
              <a:pathLst>
                <a:path w="8362" h="4552" extrusionOk="0">
                  <a:moveTo>
                    <a:pt x="1" y="0"/>
                  </a:moveTo>
                  <a:lnTo>
                    <a:pt x="1" y="0"/>
                  </a:lnTo>
                  <a:cubicBezTo>
                    <a:pt x="207" y="303"/>
                    <a:pt x="434" y="591"/>
                    <a:pt x="675" y="859"/>
                  </a:cubicBezTo>
                  <a:cubicBezTo>
                    <a:pt x="1389" y="1658"/>
                    <a:pt x="2226" y="2348"/>
                    <a:pt x="3120" y="2939"/>
                  </a:cubicBezTo>
                  <a:cubicBezTo>
                    <a:pt x="3544" y="3218"/>
                    <a:pt x="3982" y="3489"/>
                    <a:pt x="4444" y="3705"/>
                  </a:cubicBezTo>
                  <a:cubicBezTo>
                    <a:pt x="5041" y="3986"/>
                    <a:pt x="5675" y="4187"/>
                    <a:pt x="6321" y="4318"/>
                  </a:cubicBezTo>
                  <a:cubicBezTo>
                    <a:pt x="6995" y="4458"/>
                    <a:pt x="7676" y="4519"/>
                    <a:pt x="8361" y="4552"/>
                  </a:cubicBezTo>
                  <a:cubicBezTo>
                    <a:pt x="6356" y="2035"/>
                    <a:pt x="3382" y="32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2"/>
            <p:cNvSpPr/>
            <p:nvPr/>
          </p:nvSpPr>
          <p:spPr>
            <a:xfrm>
              <a:off x="3177771" y="196476"/>
              <a:ext cx="739570" cy="373837"/>
            </a:xfrm>
            <a:custGeom>
              <a:avLst/>
              <a:gdLst/>
              <a:ahLst/>
              <a:cxnLst/>
              <a:rect l="l" t="t" r="r" b="b"/>
              <a:pathLst>
                <a:path w="15516" h="7843" extrusionOk="0">
                  <a:moveTo>
                    <a:pt x="1888" y="0"/>
                  </a:moveTo>
                  <a:cubicBezTo>
                    <a:pt x="1240" y="116"/>
                    <a:pt x="610" y="282"/>
                    <a:pt x="1" y="494"/>
                  </a:cubicBezTo>
                  <a:cubicBezTo>
                    <a:pt x="1003" y="1837"/>
                    <a:pt x="2199" y="3036"/>
                    <a:pt x="3537" y="4042"/>
                  </a:cubicBezTo>
                  <a:cubicBezTo>
                    <a:pt x="5003" y="5144"/>
                    <a:pt x="6638" y="6026"/>
                    <a:pt x="8379" y="6606"/>
                  </a:cubicBezTo>
                  <a:cubicBezTo>
                    <a:pt x="10102" y="7181"/>
                    <a:pt x="11912" y="7432"/>
                    <a:pt x="13712" y="7641"/>
                  </a:cubicBezTo>
                  <a:cubicBezTo>
                    <a:pt x="14311" y="7710"/>
                    <a:pt x="14915" y="7775"/>
                    <a:pt x="15515" y="7842"/>
                  </a:cubicBezTo>
                  <a:cubicBezTo>
                    <a:pt x="15356" y="7406"/>
                    <a:pt x="15172" y="6979"/>
                    <a:pt x="14966" y="6566"/>
                  </a:cubicBezTo>
                  <a:cubicBezTo>
                    <a:pt x="14857" y="6580"/>
                    <a:pt x="14749" y="6592"/>
                    <a:pt x="14640" y="6603"/>
                  </a:cubicBezTo>
                  <a:cubicBezTo>
                    <a:pt x="14129" y="6653"/>
                    <a:pt x="13616" y="6680"/>
                    <a:pt x="13105" y="6680"/>
                  </a:cubicBezTo>
                  <a:cubicBezTo>
                    <a:pt x="11998" y="6680"/>
                    <a:pt x="10897" y="6555"/>
                    <a:pt x="9819" y="6272"/>
                  </a:cubicBezTo>
                  <a:cubicBezTo>
                    <a:pt x="9095" y="6082"/>
                    <a:pt x="8374" y="5844"/>
                    <a:pt x="7721" y="5469"/>
                  </a:cubicBezTo>
                  <a:cubicBezTo>
                    <a:pt x="7191" y="5163"/>
                    <a:pt x="6705" y="4781"/>
                    <a:pt x="6256" y="4366"/>
                  </a:cubicBezTo>
                  <a:cubicBezTo>
                    <a:pt x="5345" y="3520"/>
                    <a:pt x="4584" y="2534"/>
                    <a:pt x="3742" y="1624"/>
                  </a:cubicBezTo>
                  <a:cubicBezTo>
                    <a:pt x="3183" y="1020"/>
                    <a:pt x="2576" y="447"/>
                    <a:pt x="188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2"/>
            <p:cNvSpPr/>
            <p:nvPr/>
          </p:nvSpPr>
          <p:spPr>
            <a:xfrm>
              <a:off x="2938254" y="302340"/>
              <a:ext cx="1014502" cy="504200"/>
            </a:xfrm>
            <a:custGeom>
              <a:avLst/>
              <a:gdLst/>
              <a:ahLst/>
              <a:cxnLst/>
              <a:rect l="l" t="t" r="r" b="b"/>
              <a:pathLst>
                <a:path w="21284" h="10578" extrusionOk="0">
                  <a:moveTo>
                    <a:pt x="1772" y="1"/>
                  </a:moveTo>
                  <a:cubicBezTo>
                    <a:pt x="1131" y="479"/>
                    <a:pt x="535" y="1016"/>
                    <a:pt x="0" y="1610"/>
                  </a:cubicBezTo>
                  <a:cubicBezTo>
                    <a:pt x="1921" y="2134"/>
                    <a:pt x="3936" y="2330"/>
                    <a:pt x="5774" y="3131"/>
                  </a:cubicBezTo>
                  <a:cubicBezTo>
                    <a:pt x="6648" y="3512"/>
                    <a:pt x="7479" y="4026"/>
                    <a:pt x="8221" y="4621"/>
                  </a:cubicBezTo>
                  <a:cubicBezTo>
                    <a:pt x="8945" y="5202"/>
                    <a:pt x="9600" y="5860"/>
                    <a:pt x="10268" y="6501"/>
                  </a:cubicBezTo>
                  <a:cubicBezTo>
                    <a:pt x="10940" y="7145"/>
                    <a:pt x="11631" y="7783"/>
                    <a:pt x="12414" y="8295"/>
                  </a:cubicBezTo>
                  <a:cubicBezTo>
                    <a:pt x="13236" y="8833"/>
                    <a:pt x="14136" y="9263"/>
                    <a:pt x="15062" y="9590"/>
                  </a:cubicBezTo>
                  <a:cubicBezTo>
                    <a:pt x="16932" y="10251"/>
                    <a:pt x="18918" y="10490"/>
                    <a:pt x="20890" y="10567"/>
                  </a:cubicBezTo>
                  <a:cubicBezTo>
                    <a:pt x="21012" y="10572"/>
                    <a:pt x="21137" y="10574"/>
                    <a:pt x="21261" y="10577"/>
                  </a:cubicBezTo>
                  <a:cubicBezTo>
                    <a:pt x="21276" y="10325"/>
                    <a:pt x="21284" y="10070"/>
                    <a:pt x="21284" y="9813"/>
                  </a:cubicBezTo>
                  <a:cubicBezTo>
                    <a:pt x="21284" y="9585"/>
                    <a:pt x="21276" y="9358"/>
                    <a:pt x="21264" y="9133"/>
                  </a:cubicBezTo>
                  <a:cubicBezTo>
                    <a:pt x="20770" y="9239"/>
                    <a:pt x="20265" y="9310"/>
                    <a:pt x="19757" y="9335"/>
                  </a:cubicBezTo>
                  <a:cubicBezTo>
                    <a:pt x="19582" y="9344"/>
                    <a:pt x="19407" y="9349"/>
                    <a:pt x="19232" y="9349"/>
                  </a:cubicBezTo>
                  <a:cubicBezTo>
                    <a:pt x="17727" y="9349"/>
                    <a:pt x="16222" y="9027"/>
                    <a:pt x="14832" y="8461"/>
                  </a:cubicBezTo>
                  <a:cubicBezTo>
                    <a:pt x="14055" y="8145"/>
                    <a:pt x="13310" y="7755"/>
                    <a:pt x="12614" y="7290"/>
                  </a:cubicBezTo>
                  <a:cubicBezTo>
                    <a:pt x="11912" y="6821"/>
                    <a:pt x="11280" y="6274"/>
                    <a:pt x="10678" y="5684"/>
                  </a:cubicBezTo>
                  <a:cubicBezTo>
                    <a:pt x="9300" y="4333"/>
                    <a:pt x="8114" y="2767"/>
                    <a:pt x="6507" y="1665"/>
                  </a:cubicBezTo>
                  <a:cubicBezTo>
                    <a:pt x="5626" y="1061"/>
                    <a:pt x="4647" y="675"/>
                    <a:pt x="3615" y="411"/>
                  </a:cubicBezTo>
                  <a:cubicBezTo>
                    <a:pt x="3004" y="255"/>
                    <a:pt x="2388" y="132"/>
                    <a:pt x="1772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2"/>
            <p:cNvSpPr/>
            <p:nvPr/>
          </p:nvSpPr>
          <p:spPr>
            <a:xfrm>
              <a:off x="2852553" y="470454"/>
              <a:ext cx="1079803" cy="509301"/>
            </a:xfrm>
            <a:custGeom>
              <a:avLst/>
              <a:gdLst/>
              <a:ahLst/>
              <a:cxnLst/>
              <a:rect l="l" t="t" r="r" b="b"/>
              <a:pathLst>
                <a:path w="22654" h="10685" extrusionOk="0">
                  <a:moveTo>
                    <a:pt x="374" y="0"/>
                  </a:moveTo>
                  <a:cubicBezTo>
                    <a:pt x="243" y="219"/>
                    <a:pt x="118" y="441"/>
                    <a:pt x="1" y="668"/>
                  </a:cubicBezTo>
                  <a:cubicBezTo>
                    <a:pt x="844" y="2434"/>
                    <a:pt x="2218" y="3935"/>
                    <a:pt x="3788" y="5098"/>
                  </a:cubicBezTo>
                  <a:cubicBezTo>
                    <a:pt x="5787" y="6578"/>
                    <a:pt x="8151" y="7623"/>
                    <a:pt x="10600" y="8075"/>
                  </a:cubicBezTo>
                  <a:cubicBezTo>
                    <a:pt x="11843" y="8303"/>
                    <a:pt x="13105" y="8437"/>
                    <a:pt x="14355" y="8622"/>
                  </a:cubicBezTo>
                  <a:cubicBezTo>
                    <a:pt x="15554" y="8800"/>
                    <a:pt x="16750" y="8997"/>
                    <a:pt x="17933" y="9259"/>
                  </a:cubicBezTo>
                  <a:cubicBezTo>
                    <a:pt x="19420" y="9588"/>
                    <a:pt x="20890" y="10033"/>
                    <a:pt x="22264" y="10685"/>
                  </a:cubicBezTo>
                  <a:cubicBezTo>
                    <a:pt x="22415" y="10295"/>
                    <a:pt x="22543" y="9893"/>
                    <a:pt x="22653" y="9485"/>
                  </a:cubicBezTo>
                  <a:cubicBezTo>
                    <a:pt x="22368" y="9302"/>
                    <a:pt x="22074" y="9125"/>
                    <a:pt x="21776" y="8957"/>
                  </a:cubicBezTo>
                  <a:cubicBezTo>
                    <a:pt x="20658" y="8329"/>
                    <a:pt x="19463" y="7814"/>
                    <a:pt x="18207" y="7537"/>
                  </a:cubicBezTo>
                  <a:cubicBezTo>
                    <a:pt x="17243" y="7323"/>
                    <a:pt x="16265" y="7171"/>
                    <a:pt x="15286" y="7047"/>
                  </a:cubicBezTo>
                  <a:cubicBezTo>
                    <a:pt x="13262" y="6789"/>
                    <a:pt x="11224" y="6627"/>
                    <a:pt x="9216" y="6253"/>
                  </a:cubicBezTo>
                  <a:cubicBezTo>
                    <a:pt x="7308" y="5898"/>
                    <a:pt x="5383" y="5343"/>
                    <a:pt x="3754" y="4254"/>
                  </a:cubicBezTo>
                  <a:cubicBezTo>
                    <a:pt x="2942" y="3712"/>
                    <a:pt x="2225" y="3043"/>
                    <a:pt x="1634" y="2267"/>
                  </a:cubicBezTo>
                  <a:cubicBezTo>
                    <a:pt x="1107" y="1575"/>
                    <a:pt x="695" y="807"/>
                    <a:pt x="37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2"/>
            <p:cNvSpPr/>
            <p:nvPr/>
          </p:nvSpPr>
          <p:spPr>
            <a:xfrm>
              <a:off x="2790970" y="661925"/>
              <a:ext cx="1029421" cy="585994"/>
            </a:xfrm>
            <a:custGeom>
              <a:avLst/>
              <a:gdLst/>
              <a:ahLst/>
              <a:cxnLst/>
              <a:rect l="l" t="t" r="r" b="b"/>
              <a:pathLst>
                <a:path w="21597" h="12294" extrusionOk="0">
                  <a:moveTo>
                    <a:pt x="137" y="0"/>
                  </a:moveTo>
                  <a:cubicBezTo>
                    <a:pt x="79" y="304"/>
                    <a:pt x="36" y="613"/>
                    <a:pt x="1" y="925"/>
                  </a:cubicBezTo>
                  <a:cubicBezTo>
                    <a:pt x="861" y="1109"/>
                    <a:pt x="1680" y="1459"/>
                    <a:pt x="2418" y="1936"/>
                  </a:cubicBezTo>
                  <a:cubicBezTo>
                    <a:pt x="3199" y="2442"/>
                    <a:pt x="3891" y="3073"/>
                    <a:pt x="4529" y="3747"/>
                  </a:cubicBezTo>
                  <a:cubicBezTo>
                    <a:pt x="5876" y="5169"/>
                    <a:pt x="7007" y="6787"/>
                    <a:pt x="8430" y="8137"/>
                  </a:cubicBezTo>
                  <a:cubicBezTo>
                    <a:pt x="9911" y="9542"/>
                    <a:pt x="11747" y="10561"/>
                    <a:pt x="13663" y="11240"/>
                  </a:cubicBezTo>
                  <a:cubicBezTo>
                    <a:pt x="15423" y="11864"/>
                    <a:pt x="17280" y="12215"/>
                    <a:pt x="19147" y="12294"/>
                  </a:cubicBezTo>
                  <a:cubicBezTo>
                    <a:pt x="20063" y="11653"/>
                    <a:pt x="20888" y="10889"/>
                    <a:pt x="21596" y="10026"/>
                  </a:cubicBezTo>
                  <a:lnTo>
                    <a:pt x="21596" y="10026"/>
                  </a:lnTo>
                  <a:cubicBezTo>
                    <a:pt x="21399" y="10063"/>
                    <a:pt x="21204" y="10095"/>
                    <a:pt x="21006" y="10122"/>
                  </a:cubicBezTo>
                  <a:cubicBezTo>
                    <a:pt x="20555" y="10184"/>
                    <a:pt x="20106" y="10215"/>
                    <a:pt x="19658" y="10215"/>
                  </a:cubicBezTo>
                  <a:cubicBezTo>
                    <a:pt x="19022" y="10215"/>
                    <a:pt x="18389" y="10153"/>
                    <a:pt x="17755" y="10026"/>
                  </a:cubicBezTo>
                  <a:cubicBezTo>
                    <a:pt x="16674" y="9809"/>
                    <a:pt x="15615" y="9498"/>
                    <a:pt x="14579" y="9120"/>
                  </a:cubicBezTo>
                  <a:cubicBezTo>
                    <a:pt x="12484" y="8355"/>
                    <a:pt x="10461" y="7322"/>
                    <a:pt x="8663" y="5997"/>
                  </a:cubicBezTo>
                  <a:cubicBezTo>
                    <a:pt x="7114" y="4855"/>
                    <a:pt x="5806" y="3438"/>
                    <a:pt x="4336" y="2205"/>
                  </a:cubicBezTo>
                  <a:cubicBezTo>
                    <a:pt x="3641" y="1621"/>
                    <a:pt x="2902" y="1086"/>
                    <a:pt x="2089" y="676"/>
                  </a:cubicBezTo>
                  <a:cubicBezTo>
                    <a:pt x="1471" y="365"/>
                    <a:pt x="813" y="140"/>
                    <a:pt x="13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2"/>
            <p:cNvSpPr/>
            <p:nvPr/>
          </p:nvSpPr>
          <p:spPr>
            <a:xfrm>
              <a:off x="2831676" y="993339"/>
              <a:ext cx="686710" cy="359442"/>
            </a:xfrm>
            <a:custGeom>
              <a:avLst/>
              <a:gdLst/>
              <a:ahLst/>
              <a:cxnLst/>
              <a:rect l="l" t="t" r="r" b="b"/>
              <a:pathLst>
                <a:path w="14407" h="7541" extrusionOk="0">
                  <a:moveTo>
                    <a:pt x="1" y="0"/>
                  </a:moveTo>
                  <a:lnTo>
                    <a:pt x="1" y="0"/>
                  </a:lnTo>
                  <a:cubicBezTo>
                    <a:pt x="348" y="834"/>
                    <a:pt x="784" y="1620"/>
                    <a:pt x="1297" y="2349"/>
                  </a:cubicBezTo>
                  <a:cubicBezTo>
                    <a:pt x="2205" y="2658"/>
                    <a:pt x="3126" y="2923"/>
                    <a:pt x="4038" y="3221"/>
                  </a:cubicBezTo>
                  <a:cubicBezTo>
                    <a:pt x="5220" y="3605"/>
                    <a:pt x="6376" y="4066"/>
                    <a:pt x="7443" y="4708"/>
                  </a:cubicBezTo>
                  <a:cubicBezTo>
                    <a:pt x="7971" y="5026"/>
                    <a:pt x="8453" y="5409"/>
                    <a:pt x="8931" y="5797"/>
                  </a:cubicBezTo>
                  <a:cubicBezTo>
                    <a:pt x="9405" y="6183"/>
                    <a:pt x="9865" y="6587"/>
                    <a:pt x="10297" y="7021"/>
                  </a:cubicBezTo>
                  <a:cubicBezTo>
                    <a:pt x="10462" y="7186"/>
                    <a:pt x="10620" y="7356"/>
                    <a:pt x="10774" y="7529"/>
                  </a:cubicBezTo>
                  <a:cubicBezTo>
                    <a:pt x="10947" y="7538"/>
                    <a:pt x="11122" y="7541"/>
                    <a:pt x="11295" y="7541"/>
                  </a:cubicBezTo>
                  <a:cubicBezTo>
                    <a:pt x="12371" y="7541"/>
                    <a:pt x="13414" y="7402"/>
                    <a:pt x="14407" y="7140"/>
                  </a:cubicBezTo>
                  <a:cubicBezTo>
                    <a:pt x="13669" y="6379"/>
                    <a:pt x="12866" y="5686"/>
                    <a:pt x="11981" y="5100"/>
                  </a:cubicBezTo>
                  <a:cubicBezTo>
                    <a:pt x="11243" y="4612"/>
                    <a:pt x="10453" y="4195"/>
                    <a:pt x="9623" y="3886"/>
                  </a:cubicBezTo>
                  <a:cubicBezTo>
                    <a:pt x="8803" y="3583"/>
                    <a:pt x="7966" y="3325"/>
                    <a:pt x="7128" y="3080"/>
                  </a:cubicBezTo>
                  <a:cubicBezTo>
                    <a:pt x="5519" y="2609"/>
                    <a:pt x="3890" y="2176"/>
                    <a:pt x="2367" y="1467"/>
                  </a:cubicBezTo>
                  <a:cubicBezTo>
                    <a:pt x="1517" y="1070"/>
                    <a:pt x="723" y="57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2"/>
            <p:cNvSpPr/>
            <p:nvPr/>
          </p:nvSpPr>
          <p:spPr>
            <a:xfrm>
              <a:off x="3351033" y="438519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8" y="0"/>
                  </a:moveTo>
                  <a:cubicBezTo>
                    <a:pt x="565" y="0"/>
                    <a:pt x="480" y="19"/>
                    <a:pt x="401" y="57"/>
                  </a:cubicBezTo>
                  <a:cubicBezTo>
                    <a:pt x="118" y="193"/>
                    <a:pt x="1" y="532"/>
                    <a:pt x="137" y="815"/>
                  </a:cubicBezTo>
                  <a:cubicBezTo>
                    <a:pt x="234" y="1018"/>
                    <a:pt x="436" y="1135"/>
                    <a:pt x="647" y="1135"/>
                  </a:cubicBezTo>
                  <a:cubicBezTo>
                    <a:pt x="729" y="1135"/>
                    <a:pt x="814" y="1117"/>
                    <a:pt x="894" y="1079"/>
                  </a:cubicBezTo>
                  <a:cubicBezTo>
                    <a:pt x="1175" y="943"/>
                    <a:pt x="1295" y="602"/>
                    <a:pt x="1158" y="321"/>
                  </a:cubicBezTo>
                  <a:cubicBezTo>
                    <a:pt x="1061" y="118"/>
                    <a:pt x="85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2"/>
            <p:cNvSpPr/>
            <p:nvPr/>
          </p:nvSpPr>
          <p:spPr>
            <a:xfrm>
              <a:off x="3333683" y="524077"/>
              <a:ext cx="104529" cy="91660"/>
            </a:xfrm>
            <a:custGeom>
              <a:avLst/>
              <a:gdLst/>
              <a:ahLst/>
              <a:cxnLst/>
              <a:rect l="l" t="t" r="r" b="b"/>
              <a:pathLst>
                <a:path w="2193" h="1923" extrusionOk="0">
                  <a:moveTo>
                    <a:pt x="1096" y="0"/>
                  </a:moveTo>
                  <a:cubicBezTo>
                    <a:pt x="956" y="0"/>
                    <a:pt x="814" y="31"/>
                    <a:pt x="680" y="96"/>
                  </a:cubicBezTo>
                  <a:cubicBezTo>
                    <a:pt x="202" y="326"/>
                    <a:pt x="0" y="901"/>
                    <a:pt x="232" y="1379"/>
                  </a:cubicBezTo>
                  <a:cubicBezTo>
                    <a:pt x="397" y="1722"/>
                    <a:pt x="740" y="1923"/>
                    <a:pt x="1097" y="1923"/>
                  </a:cubicBezTo>
                  <a:cubicBezTo>
                    <a:pt x="1237" y="1923"/>
                    <a:pt x="1380" y="1892"/>
                    <a:pt x="1514" y="1827"/>
                  </a:cubicBezTo>
                  <a:cubicBezTo>
                    <a:pt x="1992" y="1596"/>
                    <a:pt x="2192" y="1022"/>
                    <a:pt x="1962" y="544"/>
                  </a:cubicBezTo>
                  <a:cubicBezTo>
                    <a:pt x="1797" y="201"/>
                    <a:pt x="145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2"/>
            <p:cNvSpPr/>
            <p:nvPr/>
          </p:nvSpPr>
          <p:spPr>
            <a:xfrm>
              <a:off x="3516002" y="358918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7" y="1"/>
                  </a:moveTo>
                  <a:cubicBezTo>
                    <a:pt x="564" y="1"/>
                    <a:pt x="480" y="19"/>
                    <a:pt x="400" y="57"/>
                  </a:cubicBezTo>
                  <a:cubicBezTo>
                    <a:pt x="120" y="193"/>
                    <a:pt x="0" y="533"/>
                    <a:pt x="137" y="815"/>
                  </a:cubicBezTo>
                  <a:cubicBezTo>
                    <a:pt x="234" y="1018"/>
                    <a:pt x="436" y="1136"/>
                    <a:pt x="647" y="1136"/>
                  </a:cubicBezTo>
                  <a:cubicBezTo>
                    <a:pt x="730" y="1136"/>
                    <a:pt x="815" y="1117"/>
                    <a:pt x="895" y="1079"/>
                  </a:cubicBezTo>
                  <a:cubicBezTo>
                    <a:pt x="1175" y="943"/>
                    <a:pt x="1294" y="604"/>
                    <a:pt x="1158" y="321"/>
                  </a:cubicBezTo>
                  <a:cubicBezTo>
                    <a:pt x="1061" y="119"/>
                    <a:pt x="85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2"/>
            <p:cNvSpPr/>
            <p:nvPr/>
          </p:nvSpPr>
          <p:spPr>
            <a:xfrm>
              <a:off x="3573677" y="408347"/>
              <a:ext cx="104482" cy="91660"/>
            </a:xfrm>
            <a:custGeom>
              <a:avLst/>
              <a:gdLst/>
              <a:ahLst/>
              <a:cxnLst/>
              <a:rect l="l" t="t" r="r" b="b"/>
              <a:pathLst>
                <a:path w="2192" h="1923" extrusionOk="0">
                  <a:moveTo>
                    <a:pt x="1095" y="0"/>
                  </a:moveTo>
                  <a:cubicBezTo>
                    <a:pt x="955" y="0"/>
                    <a:pt x="813" y="31"/>
                    <a:pt x="679" y="95"/>
                  </a:cubicBezTo>
                  <a:cubicBezTo>
                    <a:pt x="201" y="326"/>
                    <a:pt x="1" y="900"/>
                    <a:pt x="231" y="1378"/>
                  </a:cubicBezTo>
                  <a:cubicBezTo>
                    <a:pt x="396" y="1722"/>
                    <a:pt x="739" y="1922"/>
                    <a:pt x="1096" y="1922"/>
                  </a:cubicBezTo>
                  <a:cubicBezTo>
                    <a:pt x="1236" y="1922"/>
                    <a:pt x="1379" y="1891"/>
                    <a:pt x="1513" y="1826"/>
                  </a:cubicBezTo>
                  <a:cubicBezTo>
                    <a:pt x="1991" y="1596"/>
                    <a:pt x="2192" y="1021"/>
                    <a:pt x="1961" y="543"/>
                  </a:cubicBezTo>
                  <a:cubicBezTo>
                    <a:pt x="1796" y="200"/>
                    <a:pt x="1452" y="0"/>
                    <a:pt x="1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2"/>
            <p:cNvSpPr/>
            <p:nvPr/>
          </p:nvSpPr>
          <p:spPr>
            <a:xfrm>
              <a:off x="3443456" y="428271"/>
              <a:ext cx="98333" cy="77122"/>
            </a:xfrm>
            <a:custGeom>
              <a:avLst/>
              <a:gdLst/>
              <a:ahLst/>
              <a:cxnLst/>
              <a:rect l="l" t="t" r="r" b="b"/>
              <a:pathLst>
                <a:path w="2063" h="1618" extrusionOk="0">
                  <a:moveTo>
                    <a:pt x="1720" y="0"/>
                  </a:moveTo>
                  <a:cubicBezTo>
                    <a:pt x="1696" y="0"/>
                    <a:pt x="1670" y="6"/>
                    <a:pt x="1647" y="20"/>
                  </a:cubicBezTo>
                  <a:cubicBezTo>
                    <a:pt x="1575" y="60"/>
                    <a:pt x="1550" y="151"/>
                    <a:pt x="1591" y="222"/>
                  </a:cubicBezTo>
                  <a:cubicBezTo>
                    <a:pt x="1592" y="225"/>
                    <a:pt x="1741" y="502"/>
                    <a:pt x="1664" y="780"/>
                  </a:cubicBezTo>
                  <a:cubicBezTo>
                    <a:pt x="1617" y="946"/>
                    <a:pt x="1493" y="1085"/>
                    <a:pt x="1300" y="1194"/>
                  </a:cubicBezTo>
                  <a:cubicBezTo>
                    <a:pt x="1150" y="1278"/>
                    <a:pt x="1009" y="1320"/>
                    <a:pt x="880" y="1320"/>
                  </a:cubicBezTo>
                  <a:cubicBezTo>
                    <a:pt x="822" y="1320"/>
                    <a:pt x="766" y="1312"/>
                    <a:pt x="713" y="1295"/>
                  </a:cubicBezTo>
                  <a:cubicBezTo>
                    <a:pt x="444" y="1211"/>
                    <a:pt x="307" y="939"/>
                    <a:pt x="304" y="934"/>
                  </a:cubicBezTo>
                  <a:cubicBezTo>
                    <a:pt x="278" y="880"/>
                    <a:pt x="225" y="850"/>
                    <a:pt x="170" y="850"/>
                  </a:cubicBezTo>
                  <a:cubicBezTo>
                    <a:pt x="148" y="850"/>
                    <a:pt x="126" y="854"/>
                    <a:pt x="105" y="865"/>
                  </a:cubicBezTo>
                  <a:cubicBezTo>
                    <a:pt x="31" y="900"/>
                    <a:pt x="0" y="989"/>
                    <a:pt x="36" y="1063"/>
                  </a:cubicBezTo>
                  <a:cubicBezTo>
                    <a:pt x="42" y="1079"/>
                    <a:pt x="226" y="1454"/>
                    <a:pt x="621" y="1577"/>
                  </a:cubicBezTo>
                  <a:cubicBezTo>
                    <a:pt x="705" y="1604"/>
                    <a:pt x="791" y="1617"/>
                    <a:pt x="880" y="1617"/>
                  </a:cubicBezTo>
                  <a:cubicBezTo>
                    <a:pt x="1061" y="1617"/>
                    <a:pt x="1249" y="1562"/>
                    <a:pt x="1445" y="1455"/>
                  </a:cubicBezTo>
                  <a:cubicBezTo>
                    <a:pt x="1712" y="1305"/>
                    <a:pt x="1881" y="1105"/>
                    <a:pt x="1951" y="859"/>
                  </a:cubicBezTo>
                  <a:cubicBezTo>
                    <a:pt x="2063" y="459"/>
                    <a:pt x="1859" y="91"/>
                    <a:pt x="1849" y="75"/>
                  </a:cubicBezTo>
                  <a:cubicBezTo>
                    <a:pt x="1822" y="27"/>
                    <a:pt x="1772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52"/>
          <p:cNvGrpSpPr/>
          <p:nvPr/>
        </p:nvGrpSpPr>
        <p:grpSpPr>
          <a:xfrm>
            <a:off x="5892597" y="3977824"/>
            <a:ext cx="1023940" cy="1251357"/>
            <a:chOff x="1562309" y="2509229"/>
            <a:chExt cx="347240" cy="424361"/>
          </a:xfrm>
        </p:grpSpPr>
        <p:sp>
          <p:nvSpPr>
            <p:cNvPr id="4509" name="Google Shape;4509;p52"/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2"/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2"/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2"/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2"/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2"/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2"/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2"/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2"/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2"/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2"/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2"/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2"/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52"/>
          <p:cNvGrpSpPr/>
          <p:nvPr/>
        </p:nvGrpSpPr>
        <p:grpSpPr>
          <a:xfrm rot="-881175">
            <a:off x="-426817" y="2201050"/>
            <a:ext cx="1994571" cy="442619"/>
            <a:chOff x="4339891" y="1046343"/>
            <a:chExt cx="651056" cy="144473"/>
          </a:xfrm>
        </p:grpSpPr>
        <p:sp>
          <p:nvSpPr>
            <p:cNvPr id="4523" name="Google Shape;4523;p52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2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2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2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2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2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2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0" name="Google Shape;4530;p52"/>
          <p:cNvGrpSpPr/>
          <p:nvPr/>
        </p:nvGrpSpPr>
        <p:grpSpPr>
          <a:xfrm rot="1114777">
            <a:off x="6050133" y="261799"/>
            <a:ext cx="950675" cy="903588"/>
            <a:chOff x="5626143" y="-593747"/>
            <a:chExt cx="318949" cy="303152"/>
          </a:xfrm>
        </p:grpSpPr>
        <p:sp>
          <p:nvSpPr>
            <p:cNvPr id="4531" name="Google Shape;4531;p52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2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2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2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2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2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2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2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2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2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2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2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52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52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52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6" name="Google Shape;4546;p52"/>
          <p:cNvSpPr/>
          <p:nvPr/>
        </p:nvSpPr>
        <p:spPr>
          <a:xfrm>
            <a:off x="3677584" y="265687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7" name="Google Shape;4547;p52"/>
          <p:cNvSpPr/>
          <p:nvPr/>
        </p:nvSpPr>
        <p:spPr>
          <a:xfrm>
            <a:off x="6881384" y="109537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8" name="Google Shape;4548;p52"/>
          <p:cNvSpPr/>
          <p:nvPr/>
        </p:nvSpPr>
        <p:spPr>
          <a:xfrm>
            <a:off x="1121213" y="155243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9" name="Google Shape;4549;p52"/>
          <p:cNvSpPr/>
          <p:nvPr/>
        </p:nvSpPr>
        <p:spPr>
          <a:xfrm>
            <a:off x="4825949" y="4150627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0" name="Google Shape;4550;p52"/>
          <p:cNvSpPr/>
          <p:nvPr/>
        </p:nvSpPr>
        <p:spPr>
          <a:xfrm>
            <a:off x="7636116" y="3635934"/>
            <a:ext cx="57349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52"/>
          <p:cNvSpPr/>
          <p:nvPr/>
        </p:nvSpPr>
        <p:spPr>
          <a:xfrm>
            <a:off x="1767416" y="772876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2" name="Google Shape;4552;p52"/>
          <p:cNvSpPr/>
          <p:nvPr/>
        </p:nvSpPr>
        <p:spPr>
          <a:xfrm>
            <a:off x="5334264" y="116696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52"/>
          <p:cNvSpPr/>
          <p:nvPr/>
        </p:nvSpPr>
        <p:spPr>
          <a:xfrm>
            <a:off x="7002252" y="2920953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52"/>
          <p:cNvSpPr/>
          <p:nvPr/>
        </p:nvSpPr>
        <p:spPr>
          <a:xfrm>
            <a:off x="7905748" y="1195349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52"/>
          <p:cNvSpPr/>
          <p:nvPr/>
        </p:nvSpPr>
        <p:spPr>
          <a:xfrm>
            <a:off x="2591614" y="4169298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52"/>
          <p:cNvSpPr/>
          <p:nvPr/>
        </p:nvSpPr>
        <p:spPr>
          <a:xfrm>
            <a:off x="5136043" y="575043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7" name="Google Shape;4557;p52"/>
          <p:cNvSpPr/>
          <p:nvPr/>
        </p:nvSpPr>
        <p:spPr>
          <a:xfrm>
            <a:off x="887183" y="277177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296ED-81A5-089B-50E2-F019AF1A6141}"/>
              </a:ext>
            </a:extLst>
          </p:cNvPr>
          <p:cNvSpPr txBox="1"/>
          <p:nvPr/>
        </p:nvSpPr>
        <p:spPr>
          <a:xfrm>
            <a:off x="2989626" y="1514432"/>
            <a:ext cx="518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Medium" panose="020B0604020202020204" charset="0"/>
              </a:rPr>
              <a:t>04</a:t>
            </a:r>
            <a:endParaRPr lang="en-US" sz="6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Medium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p50"/>
          <p:cNvSpPr txBox="1">
            <a:spLocks noGrp="1"/>
          </p:cNvSpPr>
          <p:nvPr>
            <p:ph type="title" idx="3"/>
          </p:nvPr>
        </p:nvSpPr>
        <p:spPr>
          <a:xfrm>
            <a:off x="506509" y="58071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  <a:endParaRPr sz="4400"/>
          </a:p>
        </p:txBody>
      </p:sp>
      <p:grpSp>
        <p:nvGrpSpPr>
          <p:cNvPr id="4246" name="Google Shape;4246;p50"/>
          <p:cNvGrpSpPr/>
          <p:nvPr/>
        </p:nvGrpSpPr>
        <p:grpSpPr>
          <a:xfrm>
            <a:off x="4854753" y="423843"/>
            <a:ext cx="1173983" cy="878035"/>
            <a:chOff x="574023" y="2653178"/>
            <a:chExt cx="667453" cy="499196"/>
          </a:xfrm>
        </p:grpSpPr>
        <p:sp>
          <p:nvSpPr>
            <p:cNvPr id="4247" name="Google Shape;4247;p50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0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0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0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0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0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0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0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0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0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0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0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0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0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0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0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0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0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0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0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0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2" name="Google Shape;4282;p50"/>
          <p:cNvSpPr/>
          <p:nvPr/>
        </p:nvSpPr>
        <p:spPr>
          <a:xfrm>
            <a:off x="4066893" y="602618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50"/>
          <p:cNvSpPr/>
          <p:nvPr/>
        </p:nvSpPr>
        <p:spPr>
          <a:xfrm>
            <a:off x="6454148" y="827624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32;p50">
            <a:extLst>
              <a:ext uri="{FF2B5EF4-FFF2-40B4-BE49-F238E27FC236}">
                <a16:creationId xmlns:a16="http://schemas.microsoft.com/office/drawing/2014/main" id="{788839F5-507C-D8AA-7477-3652889D3C14}"/>
              </a:ext>
            </a:extLst>
          </p:cNvPr>
          <p:cNvSpPr txBox="1">
            <a:spLocks/>
          </p:cNvSpPr>
          <p:nvPr/>
        </p:nvSpPr>
        <p:spPr>
          <a:xfrm>
            <a:off x="720000" y="1751784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https://github.com/yenthehaiquang/OOP-Project-SpaceInvaders-Game</a:t>
            </a:r>
          </a:p>
        </p:txBody>
      </p:sp>
      <p:sp>
        <p:nvSpPr>
          <p:cNvPr id="22" name="Google Shape;4232;p50">
            <a:extLst>
              <a:ext uri="{FF2B5EF4-FFF2-40B4-BE49-F238E27FC236}">
                <a16:creationId xmlns:a16="http://schemas.microsoft.com/office/drawing/2014/main" id="{16A54D71-0B72-43F3-3FE2-FB5967BDA50A}"/>
              </a:ext>
            </a:extLst>
          </p:cNvPr>
          <p:cNvSpPr txBox="1">
            <a:spLocks/>
          </p:cNvSpPr>
          <p:nvPr/>
        </p:nvSpPr>
        <p:spPr>
          <a:xfrm>
            <a:off x="720000" y="2607028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https://github.com/howuvebeen/space-invader</a:t>
            </a:r>
          </a:p>
        </p:txBody>
      </p:sp>
      <p:sp>
        <p:nvSpPr>
          <p:cNvPr id="2" name="Google Shape;4232;p50">
            <a:extLst>
              <a:ext uri="{FF2B5EF4-FFF2-40B4-BE49-F238E27FC236}">
                <a16:creationId xmlns:a16="http://schemas.microsoft.com/office/drawing/2014/main" id="{0FD8DE80-8CB8-310F-B407-AC0198CD0D01}"/>
              </a:ext>
            </a:extLst>
          </p:cNvPr>
          <p:cNvSpPr txBox="1">
            <a:spLocks/>
          </p:cNvSpPr>
          <p:nvPr/>
        </p:nvSpPr>
        <p:spPr>
          <a:xfrm>
            <a:off x="720000" y="35714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 b="0" i="0" u="none" strike="noStrike" cap="none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https://www.perlmonks.org/?node_id=171425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1" name="Google Shape;2991;p38"/>
          <p:cNvGrpSpPr/>
          <p:nvPr/>
        </p:nvGrpSpPr>
        <p:grpSpPr>
          <a:xfrm>
            <a:off x="3476532" y="2881447"/>
            <a:ext cx="994469" cy="994469"/>
            <a:chOff x="530505" y="2179769"/>
            <a:chExt cx="2442212" cy="2442212"/>
          </a:xfrm>
        </p:grpSpPr>
        <p:sp>
          <p:nvSpPr>
            <p:cNvPr id="2992" name="Google Shape;2992;p38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38"/>
          <p:cNvGrpSpPr/>
          <p:nvPr/>
        </p:nvGrpSpPr>
        <p:grpSpPr>
          <a:xfrm>
            <a:off x="4672832" y="1692297"/>
            <a:ext cx="994469" cy="994469"/>
            <a:chOff x="530505" y="2179769"/>
            <a:chExt cx="2442212" cy="2442212"/>
          </a:xfrm>
        </p:grpSpPr>
        <p:sp>
          <p:nvSpPr>
            <p:cNvPr id="2997" name="Google Shape;2997;p38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38"/>
          <p:cNvGrpSpPr/>
          <p:nvPr/>
        </p:nvGrpSpPr>
        <p:grpSpPr>
          <a:xfrm>
            <a:off x="4672832" y="2881447"/>
            <a:ext cx="994469" cy="994469"/>
            <a:chOff x="530505" y="2179769"/>
            <a:chExt cx="2442212" cy="2442212"/>
          </a:xfrm>
        </p:grpSpPr>
        <p:sp>
          <p:nvSpPr>
            <p:cNvPr id="3002" name="Google Shape;3002;p38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6" name="Google Shape;3006;p38"/>
          <p:cNvGrpSpPr/>
          <p:nvPr/>
        </p:nvGrpSpPr>
        <p:grpSpPr>
          <a:xfrm>
            <a:off x="3476532" y="1692297"/>
            <a:ext cx="994469" cy="994469"/>
            <a:chOff x="530505" y="2179769"/>
            <a:chExt cx="2442212" cy="2442212"/>
          </a:xfrm>
        </p:grpSpPr>
        <p:sp>
          <p:nvSpPr>
            <p:cNvPr id="3007" name="Google Shape;3007;p38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1" name="Google Shape;3011;p38"/>
          <p:cNvSpPr txBox="1">
            <a:spLocks noGrp="1"/>
          </p:cNvSpPr>
          <p:nvPr>
            <p:ph type="title"/>
          </p:nvPr>
        </p:nvSpPr>
        <p:spPr>
          <a:xfrm>
            <a:off x="905279" y="1964007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README.MD</a:t>
            </a:r>
          </a:p>
        </p:txBody>
      </p:sp>
      <p:sp>
        <p:nvSpPr>
          <p:cNvPr id="3013" name="Google Shape;3013;p38"/>
          <p:cNvSpPr txBox="1">
            <a:spLocks noGrp="1"/>
          </p:cNvSpPr>
          <p:nvPr>
            <p:ph type="title" idx="2"/>
          </p:nvPr>
        </p:nvSpPr>
        <p:spPr>
          <a:xfrm rot="2715">
            <a:off x="4790262" y="3081840"/>
            <a:ext cx="759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3014" name="Google Shape;3014;p38"/>
          <p:cNvSpPr txBox="1">
            <a:spLocks noGrp="1"/>
          </p:cNvSpPr>
          <p:nvPr>
            <p:ph type="title" idx="3"/>
          </p:nvPr>
        </p:nvSpPr>
        <p:spPr>
          <a:xfrm>
            <a:off x="3589281" y="3081982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3015" name="Google Shape;3015;p38"/>
          <p:cNvSpPr txBox="1">
            <a:spLocks noGrp="1"/>
          </p:cNvSpPr>
          <p:nvPr>
            <p:ph type="title" idx="4"/>
          </p:nvPr>
        </p:nvSpPr>
        <p:spPr>
          <a:xfrm>
            <a:off x="801556" y="3348216"/>
            <a:ext cx="2580774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PACKAGES </a:t>
            </a:r>
            <a:b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  </a:t>
            </a:r>
            <a:endParaRPr sz="2800"/>
          </a:p>
        </p:txBody>
      </p:sp>
      <p:sp>
        <p:nvSpPr>
          <p:cNvPr id="3017" name="Google Shape;3017;p38"/>
          <p:cNvSpPr txBox="1">
            <a:spLocks noGrp="1"/>
          </p:cNvSpPr>
          <p:nvPr>
            <p:ph type="title" idx="6"/>
          </p:nvPr>
        </p:nvSpPr>
        <p:spPr>
          <a:xfrm>
            <a:off x="5807238" y="3112123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  <a:endParaRPr sz="2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19" name="Google Shape;3019;p38"/>
          <p:cNvSpPr txBox="1">
            <a:spLocks noGrp="1"/>
          </p:cNvSpPr>
          <p:nvPr>
            <p:ph type="title" idx="8"/>
          </p:nvPr>
        </p:nvSpPr>
        <p:spPr>
          <a:xfrm>
            <a:off x="5734665" y="1958037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/>
              <a:t> </a:t>
            </a:r>
            <a:endParaRPr/>
          </a:p>
        </p:txBody>
      </p:sp>
      <p:sp>
        <p:nvSpPr>
          <p:cNvPr id="3021" name="Google Shape;3021;p38"/>
          <p:cNvSpPr txBox="1">
            <a:spLocks noGrp="1"/>
          </p:cNvSpPr>
          <p:nvPr>
            <p:ph type="title" idx="13"/>
          </p:nvPr>
        </p:nvSpPr>
        <p:spPr>
          <a:xfrm rot="2714">
            <a:off x="4790123" y="1892975"/>
            <a:ext cx="7599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3022" name="Google Shape;3022;p38"/>
          <p:cNvSpPr txBox="1">
            <a:spLocks noGrp="1"/>
          </p:cNvSpPr>
          <p:nvPr>
            <p:ph type="title" idx="14"/>
          </p:nvPr>
        </p:nvSpPr>
        <p:spPr>
          <a:xfrm rot="1357">
            <a:off x="3593825" y="1892813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3023" name="Google Shape;3023;p38"/>
          <p:cNvSpPr txBox="1">
            <a:spLocks noGrp="1"/>
          </p:cNvSpPr>
          <p:nvPr>
            <p:ph type="title" idx="15"/>
          </p:nvPr>
        </p:nvSpPr>
        <p:spPr>
          <a:xfrm>
            <a:off x="516703" y="55668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Table of contents</a:t>
            </a:r>
            <a:endParaRPr sz="4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024" name="Google Shape;3024;p38"/>
          <p:cNvGrpSpPr/>
          <p:nvPr/>
        </p:nvGrpSpPr>
        <p:grpSpPr>
          <a:xfrm rot="2537461">
            <a:off x="6893204" y="583035"/>
            <a:ext cx="2442416" cy="1296941"/>
            <a:chOff x="6050093" y="4510918"/>
            <a:chExt cx="871602" cy="462827"/>
          </a:xfrm>
        </p:grpSpPr>
        <p:sp>
          <p:nvSpPr>
            <p:cNvPr id="3025" name="Google Shape;3025;p38"/>
            <p:cNvSpPr/>
            <p:nvPr/>
          </p:nvSpPr>
          <p:spPr>
            <a:xfrm>
              <a:off x="6050093" y="4731273"/>
              <a:ext cx="295428" cy="242472"/>
            </a:xfrm>
            <a:custGeom>
              <a:avLst/>
              <a:gdLst/>
              <a:ahLst/>
              <a:cxnLst/>
              <a:rect l="l" t="t" r="r" b="b"/>
              <a:pathLst>
                <a:path w="6198" h="5087" extrusionOk="0">
                  <a:moveTo>
                    <a:pt x="4072" y="0"/>
                  </a:moveTo>
                  <a:cubicBezTo>
                    <a:pt x="3910" y="0"/>
                    <a:pt x="3741" y="11"/>
                    <a:pt x="3564" y="35"/>
                  </a:cubicBezTo>
                  <a:cubicBezTo>
                    <a:pt x="922" y="396"/>
                    <a:pt x="0" y="2293"/>
                    <a:pt x="0" y="2293"/>
                  </a:cubicBezTo>
                  <a:lnTo>
                    <a:pt x="2462" y="1291"/>
                  </a:lnTo>
                  <a:lnTo>
                    <a:pt x="915" y="3847"/>
                  </a:lnTo>
                  <a:lnTo>
                    <a:pt x="3428" y="2004"/>
                  </a:lnTo>
                  <a:lnTo>
                    <a:pt x="2726" y="5086"/>
                  </a:lnTo>
                  <a:lnTo>
                    <a:pt x="2726" y="5086"/>
                  </a:lnTo>
                  <a:cubicBezTo>
                    <a:pt x="2733" y="5064"/>
                    <a:pt x="4330" y="1223"/>
                    <a:pt x="6197" y="736"/>
                  </a:cubicBezTo>
                  <a:cubicBezTo>
                    <a:pt x="6197" y="736"/>
                    <a:pt x="5406" y="0"/>
                    <a:pt x="4072" y="0"/>
                  </a:cubicBezTo>
                  <a:close/>
                  <a:moveTo>
                    <a:pt x="2726" y="5086"/>
                  </a:moveTo>
                  <a:cubicBezTo>
                    <a:pt x="2726" y="5086"/>
                    <a:pt x="2726" y="5086"/>
                    <a:pt x="2726" y="5086"/>
                  </a:cubicBezTo>
                  <a:lnTo>
                    <a:pt x="2726" y="5086"/>
                  </a:ln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6267398" y="4692712"/>
              <a:ext cx="152290" cy="135798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2692" y="0"/>
                  </a:moveTo>
                  <a:lnTo>
                    <a:pt x="0" y="248"/>
                  </a:lnTo>
                  <a:lnTo>
                    <a:pt x="818" y="2849"/>
                  </a:lnTo>
                  <a:lnTo>
                    <a:pt x="3194" y="1205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8"/>
            <p:cNvSpPr/>
            <p:nvPr/>
          </p:nvSpPr>
          <p:spPr>
            <a:xfrm>
              <a:off x="6375740" y="4510918"/>
              <a:ext cx="545955" cy="295332"/>
            </a:xfrm>
            <a:custGeom>
              <a:avLst/>
              <a:gdLst/>
              <a:ahLst/>
              <a:cxnLst/>
              <a:rect l="l" t="t" r="r" b="b"/>
              <a:pathLst>
                <a:path w="11454" h="6196" extrusionOk="0">
                  <a:moveTo>
                    <a:pt x="5405" y="1"/>
                  </a:moveTo>
                  <a:cubicBezTo>
                    <a:pt x="5082" y="1"/>
                    <a:pt x="4770" y="17"/>
                    <a:pt x="4476" y="53"/>
                  </a:cubicBezTo>
                  <a:cubicBezTo>
                    <a:pt x="1765" y="388"/>
                    <a:pt x="1" y="3516"/>
                    <a:pt x="1" y="3516"/>
                  </a:cubicBezTo>
                  <a:lnTo>
                    <a:pt x="477" y="5540"/>
                  </a:lnTo>
                  <a:cubicBezTo>
                    <a:pt x="477" y="5540"/>
                    <a:pt x="2028" y="6196"/>
                    <a:pt x="4135" y="6196"/>
                  </a:cubicBezTo>
                  <a:cubicBezTo>
                    <a:pt x="4709" y="6196"/>
                    <a:pt x="5324" y="6147"/>
                    <a:pt x="5961" y="6023"/>
                  </a:cubicBezTo>
                  <a:cubicBezTo>
                    <a:pt x="8933" y="5443"/>
                    <a:pt x="11453" y="1096"/>
                    <a:pt x="11453" y="1096"/>
                  </a:cubicBezTo>
                  <a:cubicBezTo>
                    <a:pt x="11453" y="1096"/>
                    <a:pt x="8062" y="1"/>
                    <a:pt x="5405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8"/>
            <p:cNvSpPr/>
            <p:nvPr/>
          </p:nvSpPr>
          <p:spPr>
            <a:xfrm>
              <a:off x="6714972" y="4517162"/>
              <a:ext cx="206675" cy="212681"/>
            </a:xfrm>
            <a:custGeom>
              <a:avLst/>
              <a:gdLst/>
              <a:ahLst/>
              <a:cxnLst/>
              <a:rect l="l" t="t" r="r" b="b"/>
              <a:pathLst>
                <a:path w="4336" h="4462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452"/>
                    <a:pt x="11" y="912"/>
                    <a:pt x="85" y="1363"/>
                  </a:cubicBezTo>
                  <a:cubicBezTo>
                    <a:pt x="186" y="1965"/>
                    <a:pt x="392" y="2546"/>
                    <a:pt x="657" y="3094"/>
                  </a:cubicBezTo>
                  <a:cubicBezTo>
                    <a:pt x="889" y="3571"/>
                    <a:pt x="1165" y="4027"/>
                    <a:pt x="1468" y="4461"/>
                  </a:cubicBezTo>
                  <a:cubicBezTo>
                    <a:pt x="3161" y="2993"/>
                    <a:pt x="4335" y="965"/>
                    <a:pt x="4335" y="965"/>
                  </a:cubicBezTo>
                  <a:cubicBezTo>
                    <a:pt x="4335" y="965"/>
                    <a:pt x="2246" y="290"/>
                    <a:pt x="62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6194899" y="4570451"/>
              <a:ext cx="268068" cy="108104"/>
            </a:xfrm>
            <a:custGeom>
              <a:avLst/>
              <a:gdLst/>
              <a:ahLst/>
              <a:cxnLst/>
              <a:rect l="l" t="t" r="r" b="b"/>
              <a:pathLst>
                <a:path w="5624" h="2268" extrusionOk="0">
                  <a:moveTo>
                    <a:pt x="4465" y="1"/>
                  </a:moveTo>
                  <a:cubicBezTo>
                    <a:pt x="4114" y="1"/>
                    <a:pt x="3671" y="59"/>
                    <a:pt x="3121" y="226"/>
                  </a:cubicBezTo>
                  <a:cubicBezTo>
                    <a:pt x="1256" y="789"/>
                    <a:pt x="0" y="1876"/>
                    <a:pt x="0" y="1876"/>
                  </a:cubicBezTo>
                  <a:lnTo>
                    <a:pt x="3797" y="2267"/>
                  </a:lnTo>
                  <a:cubicBezTo>
                    <a:pt x="3795" y="2267"/>
                    <a:pt x="5554" y="1360"/>
                    <a:pt x="5624" y="337"/>
                  </a:cubicBezTo>
                  <a:cubicBezTo>
                    <a:pt x="5624" y="337"/>
                    <a:pt x="5307" y="1"/>
                    <a:pt x="4465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6291564" y="4753628"/>
              <a:ext cx="233273" cy="170021"/>
            </a:xfrm>
            <a:custGeom>
              <a:avLst/>
              <a:gdLst/>
              <a:ahLst/>
              <a:cxnLst/>
              <a:rect l="l" t="t" r="r" b="b"/>
              <a:pathLst>
                <a:path w="4894" h="3567" extrusionOk="0">
                  <a:moveTo>
                    <a:pt x="3911" y="0"/>
                  </a:moveTo>
                  <a:cubicBezTo>
                    <a:pt x="3073" y="0"/>
                    <a:pt x="2130" y="399"/>
                    <a:pt x="2130" y="400"/>
                  </a:cubicBezTo>
                  <a:lnTo>
                    <a:pt x="1" y="3566"/>
                  </a:lnTo>
                  <a:cubicBezTo>
                    <a:pt x="1" y="3566"/>
                    <a:pt x="1640" y="3297"/>
                    <a:pt x="3267" y="2224"/>
                  </a:cubicBezTo>
                  <a:cubicBezTo>
                    <a:pt x="4894" y="1151"/>
                    <a:pt x="4782" y="230"/>
                    <a:pt x="4782" y="230"/>
                  </a:cubicBezTo>
                  <a:cubicBezTo>
                    <a:pt x="4549" y="61"/>
                    <a:pt x="4238" y="0"/>
                    <a:pt x="3911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6517973" y="4564302"/>
              <a:ext cx="178219" cy="165112"/>
            </a:xfrm>
            <a:custGeom>
              <a:avLst/>
              <a:gdLst/>
              <a:ahLst/>
              <a:cxnLst/>
              <a:rect l="l" t="t" r="r" b="b"/>
              <a:pathLst>
                <a:path w="3739" h="3464" extrusionOk="0">
                  <a:moveTo>
                    <a:pt x="1868" y="0"/>
                  </a:moveTo>
                  <a:cubicBezTo>
                    <a:pt x="1041" y="0"/>
                    <a:pt x="310" y="594"/>
                    <a:pt x="164" y="1436"/>
                  </a:cubicBezTo>
                  <a:cubicBezTo>
                    <a:pt x="0" y="2378"/>
                    <a:pt x="632" y="3274"/>
                    <a:pt x="1574" y="3438"/>
                  </a:cubicBezTo>
                  <a:cubicBezTo>
                    <a:pt x="1673" y="3455"/>
                    <a:pt x="1772" y="3463"/>
                    <a:pt x="1870" y="3463"/>
                  </a:cubicBezTo>
                  <a:cubicBezTo>
                    <a:pt x="2697" y="3463"/>
                    <a:pt x="3429" y="2869"/>
                    <a:pt x="3575" y="2027"/>
                  </a:cubicBezTo>
                  <a:cubicBezTo>
                    <a:pt x="3739" y="1084"/>
                    <a:pt x="3107" y="188"/>
                    <a:pt x="2165" y="26"/>
                  </a:cubicBezTo>
                  <a:cubicBezTo>
                    <a:pt x="2065" y="9"/>
                    <a:pt x="1966" y="0"/>
                    <a:pt x="1868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6530937" y="4577553"/>
              <a:ext cx="152909" cy="138038"/>
            </a:xfrm>
            <a:custGeom>
              <a:avLst/>
              <a:gdLst/>
              <a:ahLst/>
              <a:cxnLst/>
              <a:rect l="l" t="t" r="r" b="b"/>
              <a:pathLst>
                <a:path w="3208" h="2896" extrusionOk="0">
                  <a:moveTo>
                    <a:pt x="1604" y="0"/>
                  </a:moveTo>
                  <a:cubicBezTo>
                    <a:pt x="963" y="0"/>
                    <a:pt x="376" y="429"/>
                    <a:pt x="205" y="1078"/>
                  </a:cubicBezTo>
                  <a:cubicBezTo>
                    <a:pt x="1" y="1851"/>
                    <a:pt x="461" y="2643"/>
                    <a:pt x="1234" y="2847"/>
                  </a:cubicBezTo>
                  <a:cubicBezTo>
                    <a:pt x="1358" y="2880"/>
                    <a:pt x="1483" y="2896"/>
                    <a:pt x="1606" y="2896"/>
                  </a:cubicBezTo>
                  <a:cubicBezTo>
                    <a:pt x="2246" y="2896"/>
                    <a:pt x="2832" y="2467"/>
                    <a:pt x="3003" y="1818"/>
                  </a:cubicBezTo>
                  <a:cubicBezTo>
                    <a:pt x="3207" y="1045"/>
                    <a:pt x="2747" y="253"/>
                    <a:pt x="1974" y="49"/>
                  </a:cubicBezTo>
                  <a:cubicBezTo>
                    <a:pt x="1850" y="16"/>
                    <a:pt x="1726" y="0"/>
                    <a:pt x="1604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6713494" y="4547906"/>
              <a:ext cx="74024" cy="182700"/>
            </a:xfrm>
            <a:custGeom>
              <a:avLst/>
              <a:gdLst/>
              <a:ahLst/>
              <a:cxnLst/>
              <a:rect l="l" t="t" r="r" b="b"/>
              <a:pathLst>
                <a:path w="1553" h="3833" extrusionOk="0">
                  <a:moveTo>
                    <a:pt x="43" y="0"/>
                  </a:moveTo>
                  <a:cubicBezTo>
                    <a:pt x="40" y="0"/>
                    <a:pt x="38" y="2"/>
                    <a:pt x="38" y="5"/>
                  </a:cubicBezTo>
                  <a:cubicBezTo>
                    <a:pt x="0" y="728"/>
                    <a:pt x="211" y="1391"/>
                    <a:pt x="483" y="2052"/>
                  </a:cubicBezTo>
                  <a:cubicBezTo>
                    <a:pt x="738" y="2675"/>
                    <a:pt x="1002" y="3319"/>
                    <a:pt x="1467" y="3818"/>
                  </a:cubicBezTo>
                  <a:cubicBezTo>
                    <a:pt x="1476" y="3828"/>
                    <a:pt x="1486" y="3833"/>
                    <a:pt x="1495" y="3833"/>
                  </a:cubicBezTo>
                  <a:cubicBezTo>
                    <a:pt x="1526" y="3833"/>
                    <a:pt x="1552" y="3790"/>
                    <a:pt x="1527" y="3758"/>
                  </a:cubicBezTo>
                  <a:cubicBezTo>
                    <a:pt x="1088" y="3188"/>
                    <a:pt x="803" y="2555"/>
                    <a:pt x="530" y="1893"/>
                  </a:cubicBezTo>
                  <a:cubicBezTo>
                    <a:pt x="280" y="1286"/>
                    <a:pt x="57" y="668"/>
                    <a:pt x="48" y="5"/>
                  </a:cubicBezTo>
                  <a:cubicBezTo>
                    <a:pt x="48" y="2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6525218" y="4574074"/>
              <a:ext cx="151193" cy="106102"/>
            </a:xfrm>
            <a:custGeom>
              <a:avLst/>
              <a:gdLst/>
              <a:ahLst/>
              <a:cxnLst/>
              <a:rect l="l" t="t" r="r" b="b"/>
              <a:pathLst>
                <a:path w="3172" h="2226" extrusionOk="0">
                  <a:moveTo>
                    <a:pt x="1674" y="1"/>
                  </a:moveTo>
                  <a:cubicBezTo>
                    <a:pt x="1529" y="1"/>
                    <a:pt x="1380" y="22"/>
                    <a:pt x="1233" y="67"/>
                  </a:cubicBezTo>
                  <a:cubicBezTo>
                    <a:pt x="292" y="357"/>
                    <a:pt x="0" y="1407"/>
                    <a:pt x="443" y="2224"/>
                  </a:cubicBezTo>
                  <a:cubicBezTo>
                    <a:pt x="444" y="2225"/>
                    <a:pt x="445" y="2226"/>
                    <a:pt x="446" y="2226"/>
                  </a:cubicBezTo>
                  <a:cubicBezTo>
                    <a:pt x="449" y="2226"/>
                    <a:pt x="453" y="2222"/>
                    <a:pt x="450" y="2219"/>
                  </a:cubicBezTo>
                  <a:cubicBezTo>
                    <a:pt x="49" y="1411"/>
                    <a:pt x="456" y="425"/>
                    <a:pt x="1319" y="151"/>
                  </a:cubicBezTo>
                  <a:cubicBezTo>
                    <a:pt x="1463" y="105"/>
                    <a:pt x="1605" y="84"/>
                    <a:pt x="1741" y="84"/>
                  </a:cubicBezTo>
                  <a:cubicBezTo>
                    <a:pt x="2426" y="84"/>
                    <a:pt x="2985" y="624"/>
                    <a:pt x="3138" y="1320"/>
                  </a:cubicBezTo>
                  <a:cubicBezTo>
                    <a:pt x="3139" y="1328"/>
                    <a:pt x="3146" y="1332"/>
                    <a:pt x="3153" y="1332"/>
                  </a:cubicBezTo>
                  <a:cubicBezTo>
                    <a:pt x="3162" y="1332"/>
                    <a:pt x="3171" y="1326"/>
                    <a:pt x="3170" y="1315"/>
                  </a:cubicBezTo>
                  <a:cubicBezTo>
                    <a:pt x="3076" y="544"/>
                    <a:pt x="2409" y="1"/>
                    <a:pt x="1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6527935" y="4628412"/>
              <a:ext cx="170164" cy="103290"/>
            </a:xfrm>
            <a:custGeom>
              <a:avLst/>
              <a:gdLst/>
              <a:ahLst/>
              <a:cxnLst/>
              <a:rect l="l" t="t" r="r" b="b"/>
              <a:pathLst>
                <a:path w="3570" h="2167" extrusionOk="0">
                  <a:moveTo>
                    <a:pt x="3354" y="1"/>
                  </a:moveTo>
                  <a:cubicBezTo>
                    <a:pt x="3338" y="1"/>
                    <a:pt x="3320" y="15"/>
                    <a:pt x="3324" y="36"/>
                  </a:cubicBezTo>
                  <a:cubicBezTo>
                    <a:pt x="3458" y="929"/>
                    <a:pt x="2955" y="1797"/>
                    <a:pt x="2053" y="2012"/>
                  </a:cubicBezTo>
                  <a:cubicBezTo>
                    <a:pt x="1921" y="2044"/>
                    <a:pt x="1791" y="2059"/>
                    <a:pt x="1664" y="2059"/>
                  </a:cubicBezTo>
                  <a:cubicBezTo>
                    <a:pt x="918" y="2059"/>
                    <a:pt x="268" y="1543"/>
                    <a:pt x="5" y="827"/>
                  </a:cubicBezTo>
                  <a:cubicBezTo>
                    <a:pt x="5" y="826"/>
                    <a:pt x="4" y="826"/>
                    <a:pt x="3" y="826"/>
                  </a:cubicBezTo>
                  <a:cubicBezTo>
                    <a:pt x="2" y="826"/>
                    <a:pt x="1" y="827"/>
                    <a:pt x="1" y="828"/>
                  </a:cubicBezTo>
                  <a:cubicBezTo>
                    <a:pt x="191" y="1628"/>
                    <a:pt x="892" y="2167"/>
                    <a:pt x="1677" y="2167"/>
                  </a:cubicBezTo>
                  <a:cubicBezTo>
                    <a:pt x="1811" y="2167"/>
                    <a:pt x="1946" y="2151"/>
                    <a:pt x="2082" y="2119"/>
                  </a:cubicBezTo>
                  <a:cubicBezTo>
                    <a:pt x="3025" y="1894"/>
                    <a:pt x="3570" y="952"/>
                    <a:pt x="3377" y="21"/>
                  </a:cubicBezTo>
                  <a:cubicBezTo>
                    <a:pt x="3374" y="7"/>
                    <a:pt x="3364" y="1"/>
                    <a:pt x="3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6220162" y="4567019"/>
              <a:ext cx="251385" cy="102098"/>
            </a:xfrm>
            <a:custGeom>
              <a:avLst/>
              <a:gdLst/>
              <a:ahLst/>
              <a:cxnLst/>
              <a:rect l="l" t="t" r="r" b="b"/>
              <a:pathLst>
                <a:path w="5274" h="2142" extrusionOk="0">
                  <a:moveTo>
                    <a:pt x="3851" y="0"/>
                  </a:moveTo>
                  <a:cubicBezTo>
                    <a:pt x="2485" y="0"/>
                    <a:pt x="979" y="663"/>
                    <a:pt x="3" y="1557"/>
                  </a:cubicBezTo>
                  <a:cubicBezTo>
                    <a:pt x="1" y="1559"/>
                    <a:pt x="2" y="1562"/>
                    <a:pt x="4" y="1562"/>
                  </a:cubicBezTo>
                  <a:cubicBezTo>
                    <a:pt x="5" y="1562"/>
                    <a:pt x="6" y="1562"/>
                    <a:pt x="6" y="1561"/>
                  </a:cubicBezTo>
                  <a:cubicBezTo>
                    <a:pt x="959" y="910"/>
                    <a:pt x="1979" y="425"/>
                    <a:pt x="3124" y="222"/>
                  </a:cubicBezTo>
                  <a:cubicBezTo>
                    <a:pt x="3283" y="194"/>
                    <a:pt x="3675" y="141"/>
                    <a:pt x="4063" y="141"/>
                  </a:cubicBezTo>
                  <a:cubicBezTo>
                    <a:pt x="4559" y="141"/>
                    <a:pt x="5048" y="228"/>
                    <a:pt x="5039" y="568"/>
                  </a:cubicBezTo>
                  <a:cubicBezTo>
                    <a:pt x="5032" y="869"/>
                    <a:pt x="4647" y="1279"/>
                    <a:pt x="4454" y="1472"/>
                  </a:cubicBezTo>
                  <a:cubicBezTo>
                    <a:pt x="4226" y="1704"/>
                    <a:pt x="3959" y="1895"/>
                    <a:pt x="3697" y="2086"/>
                  </a:cubicBezTo>
                  <a:cubicBezTo>
                    <a:pt x="3672" y="2103"/>
                    <a:pt x="3687" y="2141"/>
                    <a:pt x="3711" y="2141"/>
                  </a:cubicBezTo>
                  <a:cubicBezTo>
                    <a:pt x="3715" y="2141"/>
                    <a:pt x="3720" y="2140"/>
                    <a:pt x="3726" y="2136"/>
                  </a:cubicBezTo>
                  <a:cubicBezTo>
                    <a:pt x="4247" y="1776"/>
                    <a:pt x="4949" y="1241"/>
                    <a:pt x="5133" y="599"/>
                  </a:cubicBezTo>
                  <a:cubicBezTo>
                    <a:pt x="5274" y="111"/>
                    <a:pt x="4557" y="48"/>
                    <a:pt x="4211" y="16"/>
                  </a:cubicBezTo>
                  <a:cubicBezTo>
                    <a:pt x="4093" y="5"/>
                    <a:pt x="3972" y="0"/>
                    <a:pt x="3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6286607" y="4683084"/>
              <a:ext cx="252958" cy="145903"/>
            </a:xfrm>
            <a:custGeom>
              <a:avLst/>
              <a:gdLst/>
              <a:ahLst/>
              <a:cxnLst/>
              <a:rect l="l" t="t" r="r" b="b"/>
              <a:pathLst>
                <a:path w="5307" h="3061" extrusionOk="0">
                  <a:moveTo>
                    <a:pt x="1861" y="0"/>
                  </a:moveTo>
                  <a:cubicBezTo>
                    <a:pt x="1854" y="0"/>
                    <a:pt x="1847" y="4"/>
                    <a:pt x="1848" y="12"/>
                  </a:cubicBezTo>
                  <a:cubicBezTo>
                    <a:pt x="1855" y="69"/>
                    <a:pt x="1865" y="126"/>
                    <a:pt x="1874" y="183"/>
                  </a:cubicBezTo>
                  <a:cubicBezTo>
                    <a:pt x="1247" y="227"/>
                    <a:pt x="625" y="316"/>
                    <a:pt x="6" y="425"/>
                  </a:cubicBezTo>
                  <a:cubicBezTo>
                    <a:pt x="0" y="427"/>
                    <a:pt x="1" y="438"/>
                    <a:pt x="7" y="438"/>
                  </a:cubicBezTo>
                  <a:cubicBezTo>
                    <a:pt x="7" y="438"/>
                    <a:pt x="7" y="438"/>
                    <a:pt x="8" y="438"/>
                  </a:cubicBezTo>
                  <a:cubicBezTo>
                    <a:pt x="632" y="365"/>
                    <a:pt x="1256" y="319"/>
                    <a:pt x="1882" y="279"/>
                  </a:cubicBezTo>
                  <a:cubicBezTo>
                    <a:pt x="1885" y="279"/>
                    <a:pt x="1886" y="278"/>
                    <a:pt x="1888" y="278"/>
                  </a:cubicBezTo>
                  <a:cubicBezTo>
                    <a:pt x="1965" y="778"/>
                    <a:pt x="2066" y="1279"/>
                    <a:pt x="2207" y="1763"/>
                  </a:cubicBezTo>
                  <a:cubicBezTo>
                    <a:pt x="2206" y="1764"/>
                    <a:pt x="2204" y="1764"/>
                    <a:pt x="2202" y="1764"/>
                  </a:cubicBezTo>
                  <a:cubicBezTo>
                    <a:pt x="2069" y="1844"/>
                    <a:pt x="1935" y="1927"/>
                    <a:pt x="1803" y="2011"/>
                  </a:cubicBezTo>
                  <a:cubicBezTo>
                    <a:pt x="1557" y="1622"/>
                    <a:pt x="1378" y="1213"/>
                    <a:pt x="1265" y="764"/>
                  </a:cubicBezTo>
                  <a:cubicBezTo>
                    <a:pt x="1264" y="758"/>
                    <a:pt x="1259" y="756"/>
                    <a:pt x="1255" y="756"/>
                  </a:cubicBezTo>
                  <a:cubicBezTo>
                    <a:pt x="1249" y="756"/>
                    <a:pt x="1243" y="759"/>
                    <a:pt x="1244" y="766"/>
                  </a:cubicBezTo>
                  <a:cubicBezTo>
                    <a:pt x="1310" y="1226"/>
                    <a:pt x="1466" y="1675"/>
                    <a:pt x="1707" y="2073"/>
                  </a:cubicBezTo>
                  <a:cubicBezTo>
                    <a:pt x="1458" y="2235"/>
                    <a:pt x="1218" y="2409"/>
                    <a:pt x="984" y="2590"/>
                  </a:cubicBezTo>
                  <a:cubicBezTo>
                    <a:pt x="626" y="1985"/>
                    <a:pt x="405" y="1344"/>
                    <a:pt x="305" y="650"/>
                  </a:cubicBezTo>
                  <a:cubicBezTo>
                    <a:pt x="303" y="642"/>
                    <a:pt x="297" y="639"/>
                    <a:pt x="291" y="639"/>
                  </a:cubicBezTo>
                  <a:cubicBezTo>
                    <a:pt x="283" y="639"/>
                    <a:pt x="274" y="644"/>
                    <a:pt x="274" y="654"/>
                  </a:cubicBezTo>
                  <a:cubicBezTo>
                    <a:pt x="315" y="1359"/>
                    <a:pt x="527" y="2041"/>
                    <a:pt x="885" y="2649"/>
                  </a:cubicBezTo>
                  <a:cubicBezTo>
                    <a:pt x="887" y="2654"/>
                    <a:pt x="891" y="2657"/>
                    <a:pt x="895" y="2661"/>
                  </a:cubicBezTo>
                  <a:cubicBezTo>
                    <a:pt x="739" y="2784"/>
                    <a:pt x="584" y="2911"/>
                    <a:pt x="437" y="3043"/>
                  </a:cubicBezTo>
                  <a:cubicBezTo>
                    <a:pt x="429" y="3049"/>
                    <a:pt x="436" y="3061"/>
                    <a:pt x="443" y="3061"/>
                  </a:cubicBezTo>
                  <a:cubicBezTo>
                    <a:pt x="445" y="3061"/>
                    <a:pt x="447" y="3060"/>
                    <a:pt x="448" y="3058"/>
                  </a:cubicBezTo>
                  <a:cubicBezTo>
                    <a:pt x="1037" y="2629"/>
                    <a:pt x="1631" y="2231"/>
                    <a:pt x="2261" y="1867"/>
                  </a:cubicBezTo>
                  <a:cubicBezTo>
                    <a:pt x="2269" y="1863"/>
                    <a:pt x="2274" y="1857"/>
                    <a:pt x="2278" y="1851"/>
                  </a:cubicBezTo>
                  <a:cubicBezTo>
                    <a:pt x="2295" y="1849"/>
                    <a:pt x="2312" y="1842"/>
                    <a:pt x="2322" y="1827"/>
                  </a:cubicBezTo>
                  <a:cubicBezTo>
                    <a:pt x="2836" y="1715"/>
                    <a:pt x="3359" y="1605"/>
                    <a:pt x="3886" y="1605"/>
                  </a:cubicBezTo>
                  <a:cubicBezTo>
                    <a:pt x="3903" y="1605"/>
                    <a:pt x="3920" y="1605"/>
                    <a:pt x="3936" y="1605"/>
                  </a:cubicBezTo>
                  <a:cubicBezTo>
                    <a:pt x="4279" y="1608"/>
                    <a:pt x="4745" y="1598"/>
                    <a:pt x="4807" y="2034"/>
                  </a:cubicBezTo>
                  <a:cubicBezTo>
                    <a:pt x="4849" y="2333"/>
                    <a:pt x="4335" y="2815"/>
                    <a:pt x="4165" y="3004"/>
                  </a:cubicBezTo>
                  <a:cubicBezTo>
                    <a:pt x="4152" y="3018"/>
                    <a:pt x="4164" y="3036"/>
                    <a:pt x="4179" y="3036"/>
                  </a:cubicBezTo>
                  <a:cubicBezTo>
                    <a:pt x="4184" y="3036"/>
                    <a:pt x="4188" y="3035"/>
                    <a:pt x="4193" y="3031"/>
                  </a:cubicBezTo>
                  <a:cubicBezTo>
                    <a:pt x="4443" y="2832"/>
                    <a:pt x="5307" y="1841"/>
                    <a:pt x="4801" y="1597"/>
                  </a:cubicBezTo>
                  <a:cubicBezTo>
                    <a:pt x="4596" y="1498"/>
                    <a:pt x="4325" y="1469"/>
                    <a:pt x="4063" y="1469"/>
                  </a:cubicBezTo>
                  <a:cubicBezTo>
                    <a:pt x="3891" y="1469"/>
                    <a:pt x="3723" y="1482"/>
                    <a:pt x="3580" y="1495"/>
                  </a:cubicBezTo>
                  <a:cubicBezTo>
                    <a:pt x="3150" y="1535"/>
                    <a:pt x="2740" y="1647"/>
                    <a:pt x="2335" y="1790"/>
                  </a:cubicBezTo>
                  <a:lnTo>
                    <a:pt x="2335" y="1781"/>
                  </a:lnTo>
                  <a:cubicBezTo>
                    <a:pt x="2210" y="1257"/>
                    <a:pt x="2068" y="734"/>
                    <a:pt x="1927" y="214"/>
                  </a:cubicBezTo>
                  <a:cubicBezTo>
                    <a:pt x="1927" y="211"/>
                    <a:pt x="1926" y="210"/>
                    <a:pt x="1926" y="209"/>
                  </a:cubicBezTo>
                  <a:cubicBezTo>
                    <a:pt x="1908" y="142"/>
                    <a:pt x="1891" y="75"/>
                    <a:pt x="1873" y="9"/>
                  </a:cubicBezTo>
                  <a:cubicBezTo>
                    <a:pt x="1871" y="3"/>
                    <a:pt x="1866" y="0"/>
                    <a:pt x="1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6103954" y="4742713"/>
              <a:ext cx="164254" cy="62489"/>
            </a:xfrm>
            <a:custGeom>
              <a:avLst/>
              <a:gdLst/>
              <a:ahLst/>
              <a:cxnLst/>
              <a:rect l="l" t="t" r="r" b="b"/>
              <a:pathLst>
                <a:path w="3446" h="1311" extrusionOk="0">
                  <a:moveTo>
                    <a:pt x="3131" y="1"/>
                  </a:moveTo>
                  <a:cubicBezTo>
                    <a:pt x="1959" y="1"/>
                    <a:pt x="840" y="480"/>
                    <a:pt x="3" y="1304"/>
                  </a:cubicBezTo>
                  <a:cubicBezTo>
                    <a:pt x="0" y="1307"/>
                    <a:pt x="3" y="1310"/>
                    <a:pt x="6" y="1310"/>
                  </a:cubicBezTo>
                  <a:cubicBezTo>
                    <a:pt x="6" y="1310"/>
                    <a:pt x="7" y="1310"/>
                    <a:pt x="8" y="1309"/>
                  </a:cubicBezTo>
                  <a:cubicBezTo>
                    <a:pt x="874" y="533"/>
                    <a:pt x="1969" y="137"/>
                    <a:pt x="3119" y="137"/>
                  </a:cubicBezTo>
                  <a:cubicBezTo>
                    <a:pt x="3198" y="137"/>
                    <a:pt x="3278" y="139"/>
                    <a:pt x="3358" y="143"/>
                  </a:cubicBezTo>
                  <a:cubicBezTo>
                    <a:pt x="3359" y="143"/>
                    <a:pt x="3361" y="143"/>
                    <a:pt x="3362" y="143"/>
                  </a:cubicBezTo>
                  <a:cubicBezTo>
                    <a:pt x="3446" y="143"/>
                    <a:pt x="3444" y="12"/>
                    <a:pt x="3357" y="7"/>
                  </a:cubicBezTo>
                  <a:cubicBezTo>
                    <a:pt x="3282" y="3"/>
                    <a:pt x="3206" y="1"/>
                    <a:pt x="3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6153431" y="4757155"/>
              <a:ext cx="113252" cy="87179"/>
            </a:xfrm>
            <a:custGeom>
              <a:avLst/>
              <a:gdLst/>
              <a:ahLst/>
              <a:cxnLst/>
              <a:rect l="l" t="t" r="r" b="b"/>
              <a:pathLst>
                <a:path w="2376" h="1829" extrusionOk="0">
                  <a:moveTo>
                    <a:pt x="2279" y="1"/>
                  </a:moveTo>
                  <a:cubicBezTo>
                    <a:pt x="2270" y="1"/>
                    <a:pt x="2261" y="3"/>
                    <a:pt x="2251" y="7"/>
                  </a:cubicBezTo>
                  <a:cubicBezTo>
                    <a:pt x="1359" y="435"/>
                    <a:pt x="635" y="1058"/>
                    <a:pt x="5" y="1815"/>
                  </a:cubicBezTo>
                  <a:cubicBezTo>
                    <a:pt x="1" y="1821"/>
                    <a:pt x="6" y="1828"/>
                    <a:pt x="11" y="1828"/>
                  </a:cubicBezTo>
                  <a:cubicBezTo>
                    <a:pt x="13" y="1828"/>
                    <a:pt x="14" y="1827"/>
                    <a:pt x="16" y="1826"/>
                  </a:cubicBezTo>
                  <a:cubicBezTo>
                    <a:pt x="644" y="1091"/>
                    <a:pt x="1446" y="533"/>
                    <a:pt x="2313" y="114"/>
                  </a:cubicBezTo>
                  <a:cubicBezTo>
                    <a:pt x="2375" y="84"/>
                    <a:pt x="2337" y="1"/>
                    <a:pt x="2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6214537" y="4775315"/>
              <a:ext cx="63919" cy="104911"/>
            </a:xfrm>
            <a:custGeom>
              <a:avLst/>
              <a:gdLst/>
              <a:ahLst/>
              <a:cxnLst/>
              <a:rect l="l" t="t" r="r" b="b"/>
              <a:pathLst>
                <a:path w="1341" h="2201" extrusionOk="0">
                  <a:moveTo>
                    <a:pt x="1261" y="1"/>
                  </a:moveTo>
                  <a:cubicBezTo>
                    <a:pt x="1249" y="1"/>
                    <a:pt x="1236" y="5"/>
                    <a:pt x="1224" y="16"/>
                  </a:cubicBezTo>
                  <a:cubicBezTo>
                    <a:pt x="595" y="581"/>
                    <a:pt x="177" y="1367"/>
                    <a:pt x="2" y="2189"/>
                  </a:cubicBezTo>
                  <a:cubicBezTo>
                    <a:pt x="0" y="2196"/>
                    <a:pt x="6" y="2200"/>
                    <a:pt x="11" y="2200"/>
                  </a:cubicBezTo>
                  <a:cubicBezTo>
                    <a:pt x="15" y="2200"/>
                    <a:pt x="19" y="2198"/>
                    <a:pt x="20" y="2194"/>
                  </a:cubicBezTo>
                  <a:cubicBezTo>
                    <a:pt x="256" y="1352"/>
                    <a:pt x="680" y="699"/>
                    <a:pt x="1302" y="92"/>
                  </a:cubicBezTo>
                  <a:cubicBezTo>
                    <a:pt x="1341" y="54"/>
                    <a:pt x="130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1" name="Google Shape;3041;p38"/>
          <p:cNvSpPr/>
          <p:nvPr/>
        </p:nvSpPr>
        <p:spPr>
          <a:xfrm>
            <a:off x="4727293" y="3024093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8"/>
          <p:cNvSpPr/>
          <p:nvPr/>
        </p:nvSpPr>
        <p:spPr>
          <a:xfrm>
            <a:off x="3945098" y="4271002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8"/>
          <p:cNvSpPr/>
          <p:nvPr/>
        </p:nvSpPr>
        <p:spPr>
          <a:xfrm>
            <a:off x="847159" y="138882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8"/>
          <p:cNvSpPr/>
          <p:nvPr/>
        </p:nvSpPr>
        <p:spPr>
          <a:xfrm>
            <a:off x="4454175" y="108723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8"/>
          <p:cNvSpPr/>
          <p:nvPr/>
        </p:nvSpPr>
        <p:spPr>
          <a:xfrm>
            <a:off x="6812849" y="51896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8"/>
          <p:cNvSpPr/>
          <p:nvPr/>
        </p:nvSpPr>
        <p:spPr>
          <a:xfrm>
            <a:off x="2320202" y="141141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8"/>
          <p:cNvSpPr/>
          <p:nvPr/>
        </p:nvSpPr>
        <p:spPr>
          <a:xfrm>
            <a:off x="3476527" y="27458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8"/>
          <p:cNvSpPr/>
          <p:nvPr/>
        </p:nvSpPr>
        <p:spPr>
          <a:xfrm>
            <a:off x="6841548" y="4141324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0"/>
                </a:moveTo>
                <a:cubicBezTo>
                  <a:pt x="1151" y="0"/>
                  <a:pt x="1066" y="546"/>
                  <a:pt x="1049" y="1051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2" y="1298"/>
                  <a:pt x="1048" y="1315"/>
                </a:cubicBezTo>
                <a:cubicBezTo>
                  <a:pt x="1059" y="1831"/>
                  <a:pt x="1151" y="2364"/>
                  <a:pt x="1151" y="2364"/>
                </a:cubicBezTo>
                <a:cubicBezTo>
                  <a:pt x="1151" y="2364"/>
                  <a:pt x="1283" y="1717"/>
                  <a:pt x="1314" y="1317"/>
                </a:cubicBezTo>
                <a:cubicBezTo>
                  <a:pt x="1829" y="1305"/>
                  <a:pt x="2366" y="1214"/>
                  <a:pt x="2366" y="1214"/>
                </a:cubicBezTo>
                <a:cubicBezTo>
                  <a:pt x="2366" y="1214"/>
                  <a:pt x="1712" y="1079"/>
                  <a:pt x="1314" y="1051"/>
                </a:cubicBezTo>
                <a:cubicBezTo>
                  <a:pt x="1284" y="650"/>
                  <a:pt x="1151" y="0"/>
                  <a:pt x="11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8"/>
          <p:cNvSpPr/>
          <p:nvPr/>
        </p:nvSpPr>
        <p:spPr>
          <a:xfrm>
            <a:off x="847158" y="274587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8"/>
          <p:cNvSpPr/>
          <p:nvPr/>
        </p:nvSpPr>
        <p:spPr>
          <a:xfrm>
            <a:off x="4696560" y="1086015"/>
            <a:ext cx="259330" cy="259220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" grpId="0"/>
      <p:bldP spid="3013" grpId="0"/>
      <p:bldP spid="3014" grpId="0"/>
      <p:bldP spid="3015" grpId="0"/>
      <p:bldP spid="3017" grpId="0"/>
      <p:bldP spid="3019" grpId="0"/>
      <p:bldP spid="3021" grpId="0"/>
      <p:bldP spid="3022" grpId="0"/>
      <p:bldP spid="30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6" name="Google Shape;5116;p60"/>
          <p:cNvSpPr txBox="1">
            <a:spLocks noGrp="1"/>
          </p:cNvSpPr>
          <p:nvPr>
            <p:ph type="title"/>
          </p:nvPr>
        </p:nvSpPr>
        <p:spPr>
          <a:xfrm>
            <a:off x="1982463" y="2672882"/>
            <a:ext cx="511394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b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YOU </a:t>
            </a:r>
            <a:endParaRPr sz="9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124" name="Google Shape;5124;p60"/>
          <p:cNvGrpSpPr/>
          <p:nvPr/>
        </p:nvGrpSpPr>
        <p:grpSpPr>
          <a:xfrm>
            <a:off x="-577620" y="1512603"/>
            <a:ext cx="1597540" cy="1458917"/>
            <a:chOff x="1792007" y="2646028"/>
            <a:chExt cx="552056" cy="504153"/>
          </a:xfrm>
        </p:grpSpPr>
        <p:sp>
          <p:nvSpPr>
            <p:cNvPr id="5125" name="Google Shape;5125;p60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0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0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0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0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0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0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0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0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0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0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0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0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0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6" name="Google Shape;5156;p60"/>
          <p:cNvGrpSpPr/>
          <p:nvPr/>
        </p:nvGrpSpPr>
        <p:grpSpPr>
          <a:xfrm>
            <a:off x="1698947" y="241548"/>
            <a:ext cx="759889" cy="731839"/>
            <a:chOff x="5366167" y="5516939"/>
            <a:chExt cx="454533" cy="437755"/>
          </a:xfrm>
        </p:grpSpPr>
        <p:sp>
          <p:nvSpPr>
            <p:cNvPr id="5157" name="Google Shape;5157;p60"/>
            <p:cNvSpPr/>
            <p:nvPr/>
          </p:nvSpPr>
          <p:spPr>
            <a:xfrm>
              <a:off x="5366167" y="5516939"/>
              <a:ext cx="454533" cy="437755"/>
            </a:xfrm>
            <a:custGeom>
              <a:avLst/>
              <a:gdLst/>
              <a:ahLst/>
              <a:cxnLst/>
              <a:rect l="l" t="t" r="r" b="b"/>
              <a:pathLst>
                <a:path w="9536" h="9184" extrusionOk="0">
                  <a:moveTo>
                    <a:pt x="6617" y="0"/>
                  </a:moveTo>
                  <a:cubicBezTo>
                    <a:pt x="6616" y="0"/>
                    <a:pt x="1" y="1109"/>
                    <a:pt x="1846" y="6533"/>
                  </a:cubicBezTo>
                  <a:cubicBezTo>
                    <a:pt x="2549" y="8600"/>
                    <a:pt x="4099" y="9183"/>
                    <a:pt x="5624" y="9183"/>
                  </a:cubicBezTo>
                  <a:cubicBezTo>
                    <a:pt x="7600" y="9183"/>
                    <a:pt x="9535" y="8203"/>
                    <a:pt x="9535" y="8203"/>
                  </a:cubicBezTo>
                  <a:cubicBezTo>
                    <a:pt x="9535" y="8203"/>
                    <a:pt x="6629" y="7387"/>
                    <a:pt x="5549" y="4796"/>
                  </a:cubicBezTo>
                  <a:cubicBezTo>
                    <a:pt x="4468" y="2205"/>
                    <a:pt x="6617" y="0"/>
                    <a:pt x="6617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0"/>
            <p:cNvSpPr/>
            <p:nvPr/>
          </p:nvSpPr>
          <p:spPr>
            <a:xfrm>
              <a:off x="5501964" y="5878573"/>
              <a:ext cx="55816" cy="40325"/>
            </a:xfrm>
            <a:custGeom>
              <a:avLst/>
              <a:gdLst/>
              <a:ahLst/>
              <a:cxnLst/>
              <a:rect l="l" t="t" r="r" b="b"/>
              <a:pathLst>
                <a:path w="1171" h="846" extrusionOk="0">
                  <a:moveTo>
                    <a:pt x="21" y="1"/>
                  </a:moveTo>
                  <a:cubicBezTo>
                    <a:pt x="11" y="1"/>
                    <a:pt x="1" y="13"/>
                    <a:pt x="6" y="24"/>
                  </a:cubicBezTo>
                  <a:cubicBezTo>
                    <a:pt x="240" y="402"/>
                    <a:pt x="681" y="771"/>
                    <a:pt x="1130" y="846"/>
                  </a:cubicBezTo>
                  <a:cubicBezTo>
                    <a:pt x="1131" y="846"/>
                    <a:pt x="1132" y="846"/>
                    <a:pt x="1134" y="846"/>
                  </a:cubicBezTo>
                  <a:cubicBezTo>
                    <a:pt x="1154" y="846"/>
                    <a:pt x="1170" y="817"/>
                    <a:pt x="1146" y="805"/>
                  </a:cubicBezTo>
                  <a:cubicBezTo>
                    <a:pt x="939" y="715"/>
                    <a:pt x="734" y="646"/>
                    <a:pt x="546" y="516"/>
                  </a:cubicBezTo>
                  <a:cubicBezTo>
                    <a:pt x="341" y="376"/>
                    <a:pt x="180" y="199"/>
                    <a:pt x="30" y="6"/>
                  </a:cubicBez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0"/>
            <p:cNvSpPr/>
            <p:nvPr/>
          </p:nvSpPr>
          <p:spPr>
            <a:xfrm>
              <a:off x="5521697" y="5887915"/>
              <a:ext cx="56006" cy="22307"/>
            </a:xfrm>
            <a:custGeom>
              <a:avLst/>
              <a:gdLst/>
              <a:ahLst/>
              <a:cxnLst/>
              <a:rect l="l" t="t" r="r" b="b"/>
              <a:pathLst>
                <a:path w="1175" h="468" extrusionOk="0">
                  <a:moveTo>
                    <a:pt x="31" y="1"/>
                  </a:moveTo>
                  <a:cubicBezTo>
                    <a:pt x="15" y="1"/>
                    <a:pt x="1" y="20"/>
                    <a:pt x="16" y="33"/>
                  </a:cubicBezTo>
                  <a:cubicBezTo>
                    <a:pt x="318" y="319"/>
                    <a:pt x="709" y="467"/>
                    <a:pt x="1124" y="467"/>
                  </a:cubicBezTo>
                  <a:cubicBezTo>
                    <a:pt x="1127" y="467"/>
                    <a:pt x="1129" y="467"/>
                    <a:pt x="1132" y="467"/>
                  </a:cubicBezTo>
                  <a:cubicBezTo>
                    <a:pt x="1174" y="467"/>
                    <a:pt x="1174" y="401"/>
                    <a:pt x="1131" y="401"/>
                  </a:cubicBezTo>
                  <a:cubicBezTo>
                    <a:pt x="724" y="394"/>
                    <a:pt x="363" y="25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0"/>
            <p:cNvSpPr/>
            <p:nvPr/>
          </p:nvSpPr>
          <p:spPr>
            <a:xfrm>
              <a:off x="5595292" y="5572707"/>
              <a:ext cx="30267" cy="50906"/>
            </a:xfrm>
            <a:custGeom>
              <a:avLst/>
              <a:gdLst/>
              <a:ahLst/>
              <a:cxnLst/>
              <a:rect l="l" t="t" r="r" b="b"/>
              <a:pathLst>
                <a:path w="635" h="1068" extrusionOk="0">
                  <a:moveTo>
                    <a:pt x="618" y="1"/>
                  </a:moveTo>
                  <a:cubicBezTo>
                    <a:pt x="616" y="1"/>
                    <a:pt x="615" y="1"/>
                    <a:pt x="613" y="2"/>
                  </a:cubicBezTo>
                  <a:cubicBezTo>
                    <a:pt x="199" y="137"/>
                    <a:pt x="1" y="660"/>
                    <a:pt x="64" y="1058"/>
                  </a:cubicBezTo>
                  <a:cubicBezTo>
                    <a:pt x="65" y="1065"/>
                    <a:pt x="71" y="1068"/>
                    <a:pt x="77" y="1068"/>
                  </a:cubicBezTo>
                  <a:cubicBezTo>
                    <a:pt x="84" y="1068"/>
                    <a:pt x="92" y="1063"/>
                    <a:pt x="91" y="1054"/>
                  </a:cubicBezTo>
                  <a:cubicBezTo>
                    <a:pt x="65" y="846"/>
                    <a:pt x="99" y="641"/>
                    <a:pt x="196" y="456"/>
                  </a:cubicBezTo>
                  <a:cubicBezTo>
                    <a:pt x="298" y="260"/>
                    <a:pt x="452" y="150"/>
                    <a:pt x="625" y="27"/>
                  </a:cubicBezTo>
                  <a:cubicBezTo>
                    <a:pt x="634" y="19"/>
                    <a:pt x="63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0"/>
            <p:cNvSpPr/>
            <p:nvPr/>
          </p:nvSpPr>
          <p:spPr>
            <a:xfrm>
              <a:off x="5613739" y="5582812"/>
              <a:ext cx="15872" cy="17970"/>
            </a:xfrm>
            <a:custGeom>
              <a:avLst/>
              <a:gdLst/>
              <a:ahLst/>
              <a:cxnLst/>
              <a:rect l="l" t="t" r="r" b="b"/>
              <a:pathLst>
                <a:path w="333" h="377" extrusionOk="0">
                  <a:moveTo>
                    <a:pt x="304" y="0"/>
                  </a:moveTo>
                  <a:cubicBezTo>
                    <a:pt x="302" y="0"/>
                    <a:pt x="300" y="1"/>
                    <a:pt x="298" y="1"/>
                  </a:cubicBezTo>
                  <a:cubicBezTo>
                    <a:pt x="140" y="43"/>
                    <a:pt x="31" y="200"/>
                    <a:pt x="2" y="356"/>
                  </a:cubicBezTo>
                  <a:cubicBezTo>
                    <a:pt x="0" y="368"/>
                    <a:pt x="10" y="376"/>
                    <a:pt x="19" y="376"/>
                  </a:cubicBezTo>
                  <a:cubicBezTo>
                    <a:pt x="25" y="376"/>
                    <a:pt x="30" y="373"/>
                    <a:pt x="33" y="364"/>
                  </a:cubicBezTo>
                  <a:cubicBezTo>
                    <a:pt x="74" y="209"/>
                    <a:pt x="180" y="115"/>
                    <a:pt x="314" y="38"/>
                  </a:cubicBezTo>
                  <a:cubicBezTo>
                    <a:pt x="332" y="28"/>
                    <a:pt x="323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0"/>
            <p:cNvSpPr/>
            <p:nvPr/>
          </p:nvSpPr>
          <p:spPr>
            <a:xfrm>
              <a:off x="5469218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3"/>
                    <a:pt x="492" y="247"/>
                  </a:cubicBezTo>
                  <a:cubicBezTo>
                    <a:pt x="492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0"/>
            <p:cNvSpPr/>
            <p:nvPr/>
          </p:nvSpPr>
          <p:spPr>
            <a:xfrm>
              <a:off x="5441430" y="5716607"/>
              <a:ext cx="42851" cy="39705"/>
            </a:xfrm>
            <a:custGeom>
              <a:avLst/>
              <a:gdLst/>
              <a:ahLst/>
              <a:cxnLst/>
              <a:rect l="l" t="t" r="r" b="b"/>
              <a:pathLst>
                <a:path w="899" h="833" extrusionOk="0">
                  <a:moveTo>
                    <a:pt x="448" y="1"/>
                  </a:moveTo>
                  <a:cubicBezTo>
                    <a:pt x="249" y="1"/>
                    <a:pt x="75" y="143"/>
                    <a:pt x="39" y="345"/>
                  </a:cubicBezTo>
                  <a:cubicBezTo>
                    <a:pt x="0" y="572"/>
                    <a:pt x="151" y="787"/>
                    <a:pt x="378" y="827"/>
                  </a:cubicBezTo>
                  <a:cubicBezTo>
                    <a:pt x="402" y="831"/>
                    <a:pt x="426" y="833"/>
                    <a:pt x="449" y="833"/>
                  </a:cubicBezTo>
                  <a:cubicBezTo>
                    <a:pt x="648" y="833"/>
                    <a:pt x="824" y="690"/>
                    <a:pt x="859" y="487"/>
                  </a:cubicBezTo>
                  <a:cubicBezTo>
                    <a:pt x="899" y="261"/>
                    <a:pt x="747" y="46"/>
                    <a:pt x="521" y="7"/>
                  </a:cubicBezTo>
                  <a:cubicBezTo>
                    <a:pt x="496" y="3"/>
                    <a:pt x="472" y="1"/>
                    <a:pt x="4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0"/>
            <p:cNvSpPr/>
            <p:nvPr/>
          </p:nvSpPr>
          <p:spPr>
            <a:xfrm>
              <a:off x="5548533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2" y="493"/>
                    <a:pt x="493" y="383"/>
                    <a:pt x="493" y="247"/>
                  </a:cubicBezTo>
                  <a:cubicBezTo>
                    <a:pt x="493" y="111"/>
                    <a:pt x="382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0"/>
            <p:cNvSpPr/>
            <p:nvPr/>
          </p:nvSpPr>
          <p:spPr>
            <a:xfrm>
              <a:off x="5556779" y="5716512"/>
              <a:ext cx="42899" cy="39753"/>
            </a:xfrm>
            <a:custGeom>
              <a:avLst/>
              <a:gdLst/>
              <a:ahLst/>
              <a:cxnLst/>
              <a:rect l="l" t="t" r="r" b="b"/>
              <a:pathLst>
                <a:path w="900" h="834" extrusionOk="0">
                  <a:moveTo>
                    <a:pt x="450" y="1"/>
                  </a:moveTo>
                  <a:cubicBezTo>
                    <a:pt x="251" y="1"/>
                    <a:pt x="75" y="144"/>
                    <a:pt x="40" y="346"/>
                  </a:cubicBezTo>
                  <a:cubicBezTo>
                    <a:pt x="1" y="572"/>
                    <a:pt x="152" y="788"/>
                    <a:pt x="379" y="828"/>
                  </a:cubicBezTo>
                  <a:cubicBezTo>
                    <a:pt x="402" y="832"/>
                    <a:pt x="426" y="834"/>
                    <a:pt x="449" y="834"/>
                  </a:cubicBezTo>
                  <a:cubicBezTo>
                    <a:pt x="649" y="834"/>
                    <a:pt x="824" y="691"/>
                    <a:pt x="860" y="488"/>
                  </a:cubicBezTo>
                  <a:cubicBezTo>
                    <a:pt x="900" y="262"/>
                    <a:pt x="748" y="47"/>
                    <a:pt x="521" y="7"/>
                  </a:cubicBezTo>
                  <a:cubicBezTo>
                    <a:pt x="497" y="3"/>
                    <a:pt x="474" y="1"/>
                    <a:pt x="450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0"/>
            <p:cNvSpPr/>
            <p:nvPr/>
          </p:nvSpPr>
          <p:spPr>
            <a:xfrm>
              <a:off x="5503108" y="5707503"/>
              <a:ext cx="43041" cy="24976"/>
            </a:xfrm>
            <a:custGeom>
              <a:avLst/>
              <a:gdLst/>
              <a:ahLst/>
              <a:cxnLst/>
              <a:rect l="l" t="t" r="r" b="b"/>
              <a:pathLst>
                <a:path w="903" h="524" extrusionOk="0">
                  <a:moveTo>
                    <a:pt x="826" y="0"/>
                  </a:moveTo>
                  <a:cubicBezTo>
                    <a:pt x="825" y="0"/>
                    <a:pt x="825" y="0"/>
                    <a:pt x="824" y="0"/>
                  </a:cubicBezTo>
                  <a:cubicBezTo>
                    <a:pt x="788" y="2"/>
                    <a:pt x="761" y="33"/>
                    <a:pt x="763" y="68"/>
                  </a:cubicBezTo>
                  <a:cubicBezTo>
                    <a:pt x="764" y="100"/>
                    <a:pt x="773" y="374"/>
                    <a:pt x="468" y="393"/>
                  </a:cubicBezTo>
                  <a:cubicBezTo>
                    <a:pt x="457" y="393"/>
                    <a:pt x="445" y="394"/>
                    <a:pt x="434" y="394"/>
                  </a:cubicBezTo>
                  <a:cubicBezTo>
                    <a:pt x="343" y="394"/>
                    <a:pt x="271" y="370"/>
                    <a:pt x="220" y="322"/>
                  </a:cubicBezTo>
                  <a:cubicBezTo>
                    <a:pt x="131" y="240"/>
                    <a:pt x="129" y="107"/>
                    <a:pt x="129" y="105"/>
                  </a:cubicBezTo>
                  <a:cubicBezTo>
                    <a:pt x="129" y="69"/>
                    <a:pt x="101" y="41"/>
                    <a:pt x="65" y="41"/>
                  </a:cubicBezTo>
                  <a:cubicBezTo>
                    <a:pt x="30" y="41"/>
                    <a:pt x="0" y="69"/>
                    <a:pt x="0" y="105"/>
                  </a:cubicBezTo>
                  <a:cubicBezTo>
                    <a:pt x="0" y="112"/>
                    <a:pt x="2" y="293"/>
                    <a:pt x="133" y="416"/>
                  </a:cubicBezTo>
                  <a:cubicBezTo>
                    <a:pt x="209" y="487"/>
                    <a:pt x="311" y="524"/>
                    <a:pt x="436" y="524"/>
                  </a:cubicBezTo>
                  <a:cubicBezTo>
                    <a:pt x="448" y="524"/>
                    <a:pt x="463" y="522"/>
                    <a:pt x="475" y="522"/>
                  </a:cubicBezTo>
                  <a:cubicBezTo>
                    <a:pt x="607" y="514"/>
                    <a:pt x="711" y="467"/>
                    <a:pt x="784" y="384"/>
                  </a:cubicBezTo>
                  <a:cubicBezTo>
                    <a:pt x="903" y="250"/>
                    <a:pt x="892" y="68"/>
                    <a:pt x="892" y="60"/>
                  </a:cubicBezTo>
                  <a:cubicBezTo>
                    <a:pt x="889" y="26"/>
                    <a:pt x="862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7" name="Google Shape;5167;p60"/>
          <p:cNvSpPr/>
          <p:nvPr/>
        </p:nvSpPr>
        <p:spPr>
          <a:xfrm>
            <a:off x="6709650" y="2719146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60"/>
          <p:cNvSpPr/>
          <p:nvPr/>
        </p:nvSpPr>
        <p:spPr>
          <a:xfrm>
            <a:off x="691271" y="1703138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60"/>
          <p:cNvSpPr/>
          <p:nvPr/>
        </p:nvSpPr>
        <p:spPr>
          <a:xfrm>
            <a:off x="6966521" y="602567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60"/>
          <p:cNvSpPr/>
          <p:nvPr/>
        </p:nvSpPr>
        <p:spPr>
          <a:xfrm>
            <a:off x="8314211" y="4276315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60"/>
          <p:cNvSpPr/>
          <p:nvPr/>
        </p:nvSpPr>
        <p:spPr>
          <a:xfrm>
            <a:off x="2202791" y="1841397"/>
            <a:ext cx="57349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60"/>
          <p:cNvSpPr/>
          <p:nvPr/>
        </p:nvSpPr>
        <p:spPr>
          <a:xfrm>
            <a:off x="7793424" y="246568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60"/>
          <p:cNvSpPr/>
          <p:nvPr/>
        </p:nvSpPr>
        <p:spPr>
          <a:xfrm>
            <a:off x="1881414" y="347989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60"/>
          <p:cNvSpPr/>
          <p:nvPr/>
        </p:nvSpPr>
        <p:spPr>
          <a:xfrm>
            <a:off x="7207727" y="3836816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60"/>
          <p:cNvSpPr/>
          <p:nvPr/>
        </p:nvSpPr>
        <p:spPr>
          <a:xfrm>
            <a:off x="7023964" y="1602210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60"/>
          <p:cNvSpPr/>
          <p:nvPr/>
        </p:nvSpPr>
        <p:spPr>
          <a:xfrm>
            <a:off x="1327420" y="2465683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176;p60">
            <a:extLst>
              <a:ext uri="{FF2B5EF4-FFF2-40B4-BE49-F238E27FC236}">
                <a16:creationId xmlns:a16="http://schemas.microsoft.com/office/drawing/2014/main" id="{6B8DDD87-49CE-BDD3-BA74-11CEA5FFF9BE}"/>
              </a:ext>
            </a:extLst>
          </p:cNvPr>
          <p:cNvSpPr/>
          <p:nvPr/>
        </p:nvSpPr>
        <p:spPr>
          <a:xfrm>
            <a:off x="5521709" y="2009396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176;p60">
            <a:extLst>
              <a:ext uri="{FF2B5EF4-FFF2-40B4-BE49-F238E27FC236}">
                <a16:creationId xmlns:a16="http://schemas.microsoft.com/office/drawing/2014/main" id="{2002FCB7-1649-388F-8D70-7D63AEA7DFFA}"/>
              </a:ext>
            </a:extLst>
          </p:cNvPr>
          <p:cNvSpPr/>
          <p:nvPr/>
        </p:nvSpPr>
        <p:spPr>
          <a:xfrm>
            <a:off x="3668846" y="4471045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76;p60">
            <a:extLst>
              <a:ext uri="{FF2B5EF4-FFF2-40B4-BE49-F238E27FC236}">
                <a16:creationId xmlns:a16="http://schemas.microsoft.com/office/drawing/2014/main" id="{49D7DC47-D070-6D94-6CFA-7C4E54E83378}"/>
              </a:ext>
            </a:extLst>
          </p:cNvPr>
          <p:cNvSpPr/>
          <p:nvPr/>
        </p:nvSpPr>
        <p:spPr>
          <a:xfrm>
            <a:off x="6355897" y="4240184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176;p60">
            <a:extLst>
              <a:ext uri="{FF2B5EF4-FFF2-40B4-BE49-F238E27FC236}">
                <a16:creationId xmlns:a16="http://schemas.microsoft.com/office/drawing/2014/main" id="{76EC8EAA-BD10-3B7E-792F-D42E9E3FA613}"/>
              </a:ext>
            </a:extLst>
          </p:cNvPr>
          <p:cNvSpPr/>
          <p:nvPr/>
        </p:nvSpPr>
        <p:spPr>
          <a:xfrm>
            <a:off x="3178068" y="138985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69;p60">
            <a:extLst>
              <a:ext uri="{FF2B5EF4-FFF2-40B4-BE49-F238E27FC236}">
                <a16:creationId xmlns:a16="http://schemas.microsoft.com/office/drawing/2014/main" id="{68A1BB30-4E71-55FA-D5C9-99679D4025F9}"/>
              </a:ext>
            </a:extLst>
          </p:cNvPr>
          <p:cNvSpPr/>
          <p:nvPr/>
        </p:nvSpPr>
        <p:spPr>
          <a:xfrm>
            <a:off x="8703896" y="337912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69;p60">
            <a:extLst>
              <a:ext uri="{FF2B5EF4-FFF2-40B4-BE49-F238E27FC236}">
                <a16:creationId xmlns:a16="http://schemas.microsoft.com/office/drawing/2014/main" id="{8363464C-389E-2A30-33D8-9DFB8831ED06}"/>
              </a:ext>
            </a:extLst>
          </p:cNvPr>
          <p:cNvSpPr/>
          <p:nvPr/>
        </p:nvSpPr>
        <p:spPr>
          <a:xfrm>
            <a:off x="1474346" y="1519688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363CF1-84CA-FC97-958D-58C06B2A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4933358" y="641975"/>
            <a:ext cx="439534" cy="4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0AF2DFE5-8EF1-A54D-CAC1-AD577B56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1202586" y="4513516"/>
            <a:ext cx="249667" cy="2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893CAC3E-804E-3219-1187-62476CB40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8285047" y="2969281"/>
            <a:ext cx="539596" cy="5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Google Shape;5169;p60">
            <a:extLst>
              <a:ext uri="{FF2B5EF4-FFF2-40B4-BE49-F238E27FC236}">
                <a16:creationId xmlns:a16="http://schemas.microsoft.com/office/drawing/2014/main" id="{33A34545-3FC2-0F2A-E28D-6207D6E051C2}"/>
              </a:ext>
            </a:extLst>
          </p:cNvPr>
          <p:cNvSpPr/>
          <p:nvPr/>
        </p:nvSpPr>
        <p:spPr>
          <a:xfrm>
            <a:off x="2899795" y="2635534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75;p60">
            <a:extLst>
              <a:ext uri="{FF2B5EF4-FFF2-40B4-BE49-F238E27FC236}">
                <a16:creationId xmlns:a16="http://schemas.microsoft.com/office/drawing/2014/main" id="{56BBF327-863F-EA78-57FB-8D036D80C6A2}"/>
              </a:ext>
            </a:extLst>
          </p:cNvPr>
          <p:cNvSpPr/>
          <p:nvPr/>
        </p:nvSpPr>
        <p:spPr>
          <a:xfrm>
            <a:off x="2827533" y="4245922"/>
            <a:ext cx="129720" cy="129665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A2465-0042-3515-07B4-37B8D0210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45898">
            <a:off x="7401247" y="625239"/>
            <a:ext cx="1205281" cy="120528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2901B5-E14E-8FAE-D080-99633C47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04" y="2929467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250C9-CAFE-CF56-9A8F-0B96E161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74" y="110855"/>
            <a:ext cx="409275" cy="4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9507AAC-9F6A-60AD-E235-82357E8DF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84" y="2956198"/>
            <a:ext cx="117722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175;p60">
            <a:extLst>
              <a:ext uri="{FF2B5EF4-FFF2-40B4-BE49-F238E27FC236}">
                <a16:creationId xmlns:a16="http://schemas.microsoft.com/office/drawing/2014/main" id="{5A1A9B3C-6661-B671-2FA3-2FE723FC228A}"/>
              </a:ext>
            </a:extLst>
          </p:cNvPr>
          <p:cNvSpPr/>
          <p:nvPr/>
        </p:nvSpPr>
        <p:spPr>
          <a:xfrm>
            <a:off x="2459844" y="2776604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06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4395A7E-7E7B-673E-DEE4-6F5F4DDA1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64" y="2480696"/>
            <a:ext cx="766195" cy="7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16" name="Google Shape;5116;p60"/>
          <p:cNvSpPr txBox="1">
            <a:spLocks noGrp="1"/>
          </p:cNvSpPr>
          <p:nvPr>
            <p:ph type="title"/>
          </p:nvPr>
        </p:nvSpPr>
        <p:spPr>
          <a:xfrm>
            <a:off x="2011244" y="2553170"/>
            <a:ext cx="511394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 </a:t>
            </a:r>
            <a:endParaRPr sz="13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124" name="Google Shape;5124;p60"/>
          <p:cNvGrpSpPr/>
          <p:nvPr/>
        </p:nvGrpSpPr>
        <p:grpSpPr>
          <a:xfrm>
            <a:off x="-577620" y="1512603"/>
            <a:ext cx="1597540" cy="1458917"/>
            <a:chOff x="1792007" y="2646028"/>
            <a:chExt cx="552056" cy="504153"/>
          </a:xfrm>
        </p:grpSpPr>
        <p:sp>
          <p:nvSpPr>
            <p:cNvPr id="5125" name="Google Shape;5125;p60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0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0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0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0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0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0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0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0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0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0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0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0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0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9" name="Google Shape;5139;p60"/>
          <p:cNvGrpSpPr/>
          <p:nvPr/>
        </p:nvGrpSpPr>
        <p:grpSpPr>
          <a:xfrm rot="829705">
            <a:off x="7500304" y="704361"/>
            <a:ext cx="1101408" cy="1020196"/>
            <a:chOff x="396852" y="3850761"/>
            <a:chExt cx="745338" cy="690380"/>
          </a:xfrm>
        </p:grpSpPr>
        <p:sp>
          <p:nvSpPr>
            <p:cNvPr id="5140" name="Google Shape;5140;p60"/>
            <p:cNvSpPr/>
            <p:nvPr/>
          </p:nvSpPr>
          <p:spPr>
            <a:xfrm>
              <a:off x="567636" y="3981125"/>
              <a:ext cx="32317" cy="29457"/>
            </a:xfrm>
            <a:custGeom>
              <a:avLst/>
              <a:gdLst/>
              <a:ahLst/>
              <a:cxnLst/>
              <a:rect l="l" t="t" r="r" b="b"/>
              <a:pathLst>
                <a:path w="678" h="618" extrusionOk="0">
                  <a:moveTo>
                    <a:pt x="423" y="1"/>
                  </a:moveTo>
                  <a:cubicBezTo>
                    <a:pt x="398" y="1"/>
                    <a:pt x="374" y="4"/>
                    <a:pt x="354" y="12"/>
                  </a:cubicBezTo>
                  <a:cubicBezTo>
                    <a:pt x="303" y="31"/>
                    <a:pt x="254" y="52"/>
                    <a:pt x="202" y="72"/>
                  </a:cubicBezTo>
                  <a:cubicBezTo>
                    <a:pt x="112" y="109"/>
                    <a:pt x="32" y="177"/>
                    <a:pt x="14" y="280"/>
                  </a:cubicBezTo>
                  <a:cubicBezTo>
                    <a:pt x="0" y="353"/>
                    <a:pt x="11" y="426"/>
                    <a:pt x="52" y="490"/>
                  </a:cubicBezTo>
                  <a:cubicBezTo>
                    <a:pt x="91" y="550"/>
                    <a:pt x="157" y="596"/>
                    <a:pt x="227" y="611"/>
                  </a:cubicBezTo>
                  <a:cubicBezTo>
                    <a:pt x="247" y="616"/>
                    <a:pt x="266" y="618"/>
                    <a:pt x="285" y="618"/>
                  </a:cubicBezTo>
                  <a:cubicBezTo>
                    <a:pt x="364" y="618"/>
                    <a:pt x="435" y="582"/>
                    <a:pt x="494" y="526"/>
                  </a:cubicBezTo>
                  <a:cubicBezTo>
                    <a:pt x="533" y="487"/>
                    <a:pt x="573" y="449"/>
                    <a:pt x="612" y="412"/>
                  </a:cubicBezTo>
                  <a:cubicBezTo>
                    <a:pt x="649" y="376"/>
                    <a:pt x="668" y="318"/>
                    <a:pt x="672" y="268"/>
                  </a:cubicBezTo>
                  <a:cubicBezTo>
                    <a:pt x="678" y="216"/>
                    <a:pt x="667" y="159"/>
                    <a:pt x="636" y="114"/>
                  </a:cubicBezTo>
                  <a:cubicBezTo>
                    <a:pt x="611" y="79"/>
                    <a:pt x="578" y="49"/>
                    <a:pt x="539" y="28"/>
                  </a:cubicBezTo>
                  <a:cubicBezTo>
                    <a:pt x="509" y="11"/>
                    <a:pt x="465" y="1"/>
                    <a:pt x="423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0"/>
            <p:cNvSpPr/>
            <p:nvPr/>
          </p:nvSpPr>
          <p:spPr>
            <a:xfrm>
              <a:off x="638085" y="3919541"/>
              <a:ext cx="31936" cy="23690"/>
            </a:xfrm>
            <a:custGeom>
              <a:avLst/>
              <a:gdLst/>
              <a:ahLst/>
              <a:cxnLst/>
              <a:rect l="l" t="t" r="r" b="b"/>
              <a:pathLst>
                <a:path w="670" h="497" extrusionOk="0">
                  <a:moveTo>
                    <a:pt x="350" y="0"/>
                  </a:moveTo>
                  <a:cubicBezTo>
                    <a:pt x="175" y="0"/>
                    <a:pt x="0" y="192"/>
                    <a:pt x="124" y="384"/>
                  </a:cubicBezTo>
                  <a:cubicBezTo>
                    <a:pt x="175" y="464"/>
                    <a:pt x="248" y="497"/>
                    <a:pt x="320" y="497"/>
                  </a:cubicBezTo>
                  <a:cubicBezTo>
                    <a:pt x="495" y="497"/>
                    <a:pt x="669" y="306"/>
                    <a:pt x="546" y="113"/>
                  </a:cubicBezTo>
                  <a:cubicBezTo>
                    <a:pt x="495" y="33"/>
                    <a:pt x="422" y="0"/>
                    <a:pt x="350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0"/>
            <p:cNvSpPr/>
            <p:nvPr/>
          </p:nvSpPr>
          <p:spPr>
            <a:xfrm>
              <a:off x="424450" y="3853192"/>
              <a:ext cx="681800" cy="681800"/>
            </a:xfrm>
            <a:custGeom>
              <a:avLst/>
              <a:gdLst/>
              <a:ahLst/>
              <a:cxnLst/>
              <a:rect l="l" t="t" r="r" b="b"/>
              <a:pathLst>
                <a:path w="14304" h="14304" extrusionOk="0">
                  <a:moveTo>
                    <a:pt x="7153" y="1"/>
                  </a:moveTo>
                  <a:cubicBezTo>
                    <a:pt x="5256" y="1"/>
                    <a:pt x="3437" y="754"/>
                    <a:pt x="2096" y="2095"/>
                  </a:cubicBezTo>
                  <a:cubicBezTo>
                    <a:pt x="755" y="3436"/>
                    <a:pt x="1" y="5255"/>
                    <a:pt x="1" y="7152"/>
                  </a:cubicBezTo>
                  <a:cubicBezTo>
                    <a:pt x="1" y="9049"/>
                    <a:pt x="755" y="10867"/>
                    <a:pt x="2096" y="12208"/>
                  </a:cubicBezTo>
                  <a:cubicBezTo>
                    <a:pt x="3437" y="13549"/>
                    <a:pt x="5256" y="14303"/>
                    <a:pt x="7153" y="14303"/>
                  </a:cubicBezTo>
                  <a:cubicBezTo>
                    <a:pt x="9050" y="14303"/>
                    <a:pt x="10868" y="13549"/>
                    <a:pt x="12209" y="12208"/>
                  </a:cubicBezTo>
                  <a:cubicBezTo>
                    <a:pt x="13550" y="10867"/>
                    <a:pt x="14304" y="9049"/>
                    <a:pt x="14304" y="7152"/>
                  </a:cubicBezTo>
                  <a:cubicBezTo>
                    <a:pt x="14304" y="5255"/>
                    <a:pt x="13550" y="3436"/>
                    <a:pt x="12209" y="2095"/>
                  </a:cubicBezTo>
                  <a:cubicBezTo>
                    <a:pt x="10868" y="754"/>
                    <a:pt x="9050" y="1"/>
                    <a:pt x="7153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0"/>
            <p:cNvSpPr/>
            <p:nvPr/>
          </p:nvSpPr>
          <p:spPr>
            <a:xfrm>
              <a:off x="444326" y="4290280"/>
              <a:ext cx="497813" cy="221976"/>
            </a:xfrm>
            <a:custGeom>
              <a:avLst/>
              <a:gdLst/>
              <a:ahLst/>
              <a:cxnLst/>
              <a:rect l="l" t="t" r="r" b="b"/>
              <a:pathLst>
                <a:path w="10444" h="4657" extrusionOk="0">
                  <a:moveTo>
                    <a:pt x="1676" y="1"/>
                  </a:moveTo>
                  <a:cubicBezTo>
                    <a:pt x="1105" y="1"/>
                    <a:pt x="535" y="151"/>
                    <a:pt x="0" y="380"/>
                  </a:cubicBezTo>
                  <a:cubicBezTo>
                    <a:pt x="179" y="882"/>
                    <a:pt x="413" y="1356"/>
                    <a:pt x="692" y="1799"/>
                  </a:cubicBezTo>
                  <a:cubicBezTo>
                    <a:pt x="703" y="1788"/>
                    <a:pt x="715" y="1779"/>
                    <a:pt x="726" y="1768"/>
                  </a:cubicBezTo>
                  <a:cubicBezTo>
                    <a:pt x="1129" y="1414"/>
                    <a:pt x="1586" y="1047"/>
                    <a:pt x="2135" y="973"/>
                  </a:cubicBezTo>
                  <a:cubicBezTo>
                    <a:pt x="2200" y="964"/>
                    <a:pt x="2264" y="960"/>
                    <a:pt x="2328" y="960"/>
                  </a:cubicBezTo>
                  <a:cubicBezTo>
                    <a:pt x="2827" y="960"/>
                    <a:pt x="3296" y="1214"/>
                    <a:pt x="3653" y="1555"/>
                  </a:cubicBezTo>
                  <a:cubicBezTo>
                    <a:pt x="3983" y="1871"/>
                    <a:pt x="4222" y="2279"/>
                    <a:pt x="4584" y="2562"/>
                  </a:cubicBezTo>
                  <a:cubicBezTo>
                    <a:pt x="4988" y="2879"/>
                    <a:pt x="5512" y="2885"/>
                    <a:pt x="6004" y="2885"/>
                  </a:cubicBezTo>
                  <a:cubicBezTo>
                    <a:pt x="6243" y="2885"/>
                    <a:pt x="6484" y="2872"/>
                    <a:pt x="6725" y="2872"/>
                  </a:cubicBezTo>
                  <a:cubicBezTo>
                    <a:pt x="6909" y="2872"/>
                    <a:pt x="7094" y="2880"/>
                    <a:pt x="7276" y="2909"/>
                  </a:cubicBezTo>
                  <a:cubicBezTo>
                    <a:pt x="7727" y="2978"/>
                    <a:pt x="8119" y="3205"/>
                    <a:pt x="8453" y="3510"/>
                  </a:cubicBezTo>
                  <a:cubicBezTo>
                    <a:pt x="8809" y="3836"/>
                    <a:pt x="9089" y="4223"/>
                    <a:pt x="9298" y="4657"/>
                  </a:cubicBezTo>
                  <a:cubicBezTo>
                    <a:pt x="9700" y="4503"/>
                    <a:pt x="10082" y="4312"/>
                    <a:pt x="10444" y="4093"/>
                  </a:cubicBezTo>
                  <a:cubicBezTo>
                    <a:pt x="10166" y="3676"/>
                    <a:pt x="9814" y="3299"/>
                    <a:pt x="9379" y="3045"/>
                  </a:cubicBezTo>
                  <a:cubicBezTo>
                    <a:pt x="8902" y="2765"/>
                    <a:pt x="8354" y="2631"/>
                    <a:pt x="7808" y="2578"/>
                  </a:cubicBezTo>
                  <a:cubicBezTo>
                    <a:pt x="6925" y="2491"/>
                    <a:pt x="5910" y="2693"/>
                    <a:pt x="5133" y="2160"/>
                  </a:cubicBezTo>
                  <a:cubicBezTo>
                    <a:pt x="4733" y="1887"/>
                    <a:pt x="4447" y="1495"/>
                    <a:pt x="4116" y="1150"/>
                  </a:cubicBezTo>
                  <a:cubicBezTo>
                    <a:pt x="3727" y="743"/>
                    <a:pt x="3268" y="394"/>
                    <a:pt x="2738" y="192"/>
                  </a:cubicBezTo>
                  <a:cubicBezTo>
                    <a:pt x="2389" y="59"/>
                    <a:pt x="2032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0"/>
            <p:cNvSpPr/>
            <p:nvPr/>
          </p:nvSpPr>
          <p:spPr>
            <a:xfrm>
              <a:off x="644805" y="3859436"/>
              <a:ext cx="373408" cy="178982"/>
            </a:xfrm>
            <a:custGeom>
              <a:avLst/>
              <a:gdLst/>
              <a:ahLst/>
              <a:cxnLst/>
              <a:rect l="l" t="t" r="r" b="b"/>
              <a:pathLst>
                <a:path w="7834" h="3755" extrusionOk="0">
                  <a:moveTo>
                    <a:pt x="1171" y="1"/>
                  </a:moveTo>
                  <a:cubicBezTo>
                    <a:pt x="768" y="79"/>
                    <a:pt x="375" y="190"/>
                    <a:pt x="1" y="333"/>
                  </a:cubicBezTo>
                  <a:cubicBezTo>
                    <a:pt x="594" y="666"/>
                    <a:pt x="1087" y="1152"/>
                    <a:pt x="1550" y="1646"/>
                  </a:cubicBezTo>
                  <a:cubicBezTo>
                    <a:pt x="2054" y="2186"/>
                    <a:pt x="2539" y="2761"/>
                    <a:pt x="3150" y="3183"/>
                  </a:cubicBezTo>
                  <a:cubicBezTo>
                    <a:pt x="3450" y="3389"/>
                    <a:pt x="3780" y="3561"/>
                    <a:pt x="4134" y="3650"/>
                  </a:cubicBezTo>
                  <a:cubicBezTo>
                    <a:pt x="4412" y="3719"/>
                    <a:pt x="4697" y="3754"/>
                    <a:pt x="4982" y="3754"/>
                  </a:cubicBezTo>
                  <a:cubicBezTo>
                    <a:pt x="5086" y="3754"/>
                    <a:pt x="5191" y="3750"/>
                    <a:pt x="5295" y="3740"/>
                  </a:cubicBezTo>
                  <a:cubicBezTo>
                    <a:pt x="6033" y="3673"/>
                    <a:pt x="6742" y="3357"/>
                    <a:pt x="7290" y="2859"/>
                  </a:cubicBezTo>
                  <a:cubicBezTo>
                    <a:pt x="7498" y="2670"/>
                    <a:pt x="7679" y="2457"/>
                    <a:pt x="7833" y="2226"/>
                  </a:cubicBezTo>
                  <a:cubicBezTo>
                    <a:pt x="7726" y="2108"/>
                    <a:pt x="7613" y="1996"/>
                    <a:pt x="7499" y="1885"/>
                  </a:cubicBezTo>
                  <a:cubicBezTo>
                    <a:pt x="7297" y="2018"/>
                    <a:pt x="7091" y="2149"/>
                    <a:pt x="6876" y="2264"/>
                  </a:cubicBezTo>
                  <a:cubicBezTo>
                    <a:pt x="6450" y="2493"/>
                    <a:pt x="5992" y="2613"/>
                    <a:pt x="5511" y="2613"/>
                  </a:cubicBezTo>
                  <a:cubicBezTo>
                    <a:pt x="5467" y="2613"/>
                    <a:pt x="5423" y="2612"/>
                    <a:pt x="5378" y="2610"/>
                  </a:cubicBezTo>
                  <a:cubicBezTo>
                    <a:pt x="4753" y="2582"/>
                    <a:pt x="4143" y="2374"/>
                    <a:pt x="3588" y="2092"/>
                  </a:cubicBezTo>
                  <a:cubicBezTo>
                    <a:pt x="2639" y="1613"/>
                    <a:pt x="1788" y="878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0"/>
            <p:cNvSpPr/>
            <p:nvPr/>
          </p:nvSpPr>
          <p:spPr>
            <a:xfrm>
              <a:off x="550238" y="3893993"/>
              <a:ext cx="520931" cy="283750"/>
            </a:xfrm>
            <a:custGeom>
              <a:avLst/>
              <a:gdLst/>
              <a:ahLst/>
              <a:cxnLst/>
              <a:rect l="l" t="t" r="r" b="b"/>
              <a:pathLst>
                <a:path w="10929" h="5953" extrusionOk="0">
                  <a:moveTo>
                    <a:pt x="1127" y="0"/>
                  </a:moveTo>
                  <a:cubicBezTo>
                    <a:pt x="726" y="216"/>
                    <a:pt x="350" y="467"/>
                    <a:pt x="1" y="753"/>
                  </a:cubicBezTo>
                  <a:cubicBezTo>
                    <a:pt x="291" y="797"/>
                    <a:pt x="574" y="885"/>
                    <a:pt x="840" y="1016"/>
                  </a:cubicBezTo>
                  <a:cubicBezTo>
                    <a:pt x="1299" y="1241"/>
                    <a:pt x="1695" y="1575"/>
                    <a:pt x="2049" y="1938"/>
                  </a:cubicBezTo>
                  <a:cubicBezTo>
                    <a:pt x="2421" y="2322"/>
                    <a:pt x="2751" y="2743"/>
                    <a:pt x="3079" y="3166"/>
                  </a:cubicBezTo>
                  <a:cubicBezTo>
                    <a:pt x="3405" y="3587"/>
                    <a:pt x="3734" y="4003"/>
                    <a:pt x="4087" y="4401"/>
                  </a:cubicBezTo>
                  <a:cubicBezTo>
                    <a:pt x="4806" y="5211"/>
                    <a:pt x="5865" y="5953"/>
                    <a:pt x="6982" y="5953"/>
                  </a:cubicBezTo>
                  <a:cubicBezTo>
                    <a:pt x="7201" y="5953"/>
                    <a:pt x="7422" y="5924"/>
                    <a:pt x="7643" y="5863"/>
                  </a:cubicBezTo>
                  <a:cubicBezTo>
                    <a:pt x="8169" y="5715"/>
                    <a:pt x="8583" y="5356"/>
                    <a:pt x="8944" y="4958"/>
                  </a:cubicBezTo>
                  <a:cubicBezTo>
                    <a:pt x="9315" y="4549"/>
                    <a:pt x="9639" y="4079"/>
                    <a:pt x="10070" y="3728"/>
                  </a:cubicBezTo>
                  <a:cubicBezTo>
                    <a:pt x="10336" y="3511"/>
                    <a:pt x="10623" y="3307"/>
                    <a:pt x="10929" y="3141"/>
                  </a:cubicBezTo>
                  <a:cubicBezTo>
                    <a:pt x="10803" y="2885"/>
                    <a:pt x="10662" y="2639"/>
                    <a:pt x="10508" y="2403"/>
                  </a:cubicBezTo>
                  <a:cubicBezTo>
                    <a:pt x="10440" y="2508"/>
                    <a:pt x="10372" y="2616"/>
                    <a:pt x="10300" y="2722"/>
                  </a:cubicBezTo>
                  <a:cubicBezTo>
                    <a:pt x="10095" y="3024"/>
                    <a:pt x="9860" y="3292"/>
                    <a:pt x="9613" y="3560"/>
                  </a:cubicBezTo>
                  <a:cubicBezTo>
                    <a:pt x="9258" y="3943"/>
                    <a:pt x="8860" y="4306"/>
                    <a:pt x="8400" y="4557"/>
                  </a:cubicBezTo>
                  <a:cubicBezTo>
                    <a:pt x="8068" y="4738"/>
                    <a:pt x="7700" y="4858"/>
                    <a:pt x="7320" y="4864"/>
                  </a:cubicBezTo>
                  <a:cubicBezTo>
                    <a:pt x="7311" y="4864"/>
                    <a:pt x="7302" y="4864"/>
                    <a:pt x="7292" y="4864"/>
                  </a:cubicBezTo>
                  <a:cubicBezTo>
                    <a:pt x="6955" y="4864"/>
                    <a:pt x="6626" y="4774"/>
                    <a:pt x="6324" y="4627"/>
                  </a:cubicBezTo>
                  <a:cubicBezTo>
                    <a:pt x="5609" y="4281"/>
                    <a:pt x="5039" y="3670"/>
                    <a:pt x="4519" y="3087"/>
                  </a:cubicBezTo>
                  <a:cubicBezTo>
                    <a:pt x="3930" y="2428"/>
                    <a:pt x="3380" y="1732"/>
                    <a:pt x="2747" y="1113"/>
                  </a:cubicBezTo>
                  <a:cubicBezTo>
                    <a:pt x="2280" y="658"/>
                    <a:pt x="1746" y="224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0"/>
            <p:cNvSpPr/>
            <p:nvPr/>
          </p:nvSpPr>
          <p:spPr>
            <a:xfrm>
              <a:off x="446233" y="4039514"/>
              <a:ext cx="659970" cy="282177"/>
            </a:xfrm>
            <a:custGeom>
              <a:avLst/>
              <a:gdLst/>
              <a:ahLst/>
              <a:cxnLst/>
              <a:rect l="l" t="t" r="r" b="b"/>
              <a:pathLst>
                <a:path w="13846" h="5920" extrusionOk="0">
                  <a:moveTo>
                    <a:pt x="323" y="1"/>
                  </a:moveTo>
                  <a:cubicBezTo>
                    <a:pt x="202" y="239"/>
                    <a:pt x="94" y="482"/>
                    <a:pt x="0" y="734"/>
                  </a:cubicBezTo>
                  <a:cubicBezTo>
                    <a:pt x="1147" y="805"/>
                    <a:pt x="2274" y="1048"/>
                    <a:pt x="3279" y="1628"/>
                  </a:cubicBezTo>
                  <a:cubicBezTo>
                    <a:pt x="3801" y="1929"/>
                    <a:pt x="4278" y="2303"/>
                    <a:pt x="4722" y="2710"/>
                  </a:cubicBezTo>
                  <a:cubicBezTo>
                    <a:pt x="4974" y="2942"/>
                    <a:pt x="5216" y="3183"/>
                    <a:pt x="5451" y="3432"/>
                  </a:cubicBezTo>
                  <a:cubicBezTo>
                    <a:pt x="5711" y="3706"/>
                    <a:pt x="5955" y="3993"/>
                    <a:pt x="6213" y="4267"/>
                  </a:cubicBezTo>
                  <a:cubicBezTo>
                    <a:pt x="7160" y="5278"/>
                    <a:pt x="8514" y="5919"/>
                    <a:pt x="9906" y="5919"/>
                  </a:cubicBezTo>
                  <a:cubicBezTo>
                    <a:pt x="9947" y="5919"/>
                    <a:pt x="9987" y="5919"/>
                    <a:pt x="10028" y="5918"/>
                  </a:cubicBezTo>
                  <a:cubicBezTo>
                    <a:pt x="10761" y="5898"/>
                    <a:pt x="11481" y="5693"/>
                    <a:pt x="12113" y="5322"/>
                  </a:cubicBezTo>
                  <a:cubicBezTo>
                    <a:pt x="12673" y="4994"/>
                    <a:pt x="13173" y="4575"/>
                    <a:pt x="13625" y="4112"/>
                  </a:cubicBezTo>
                  <a:cubicBezTo>
                    <a:pt x="13689" y="4046"/>
                    <a:pt x="13752" y="3981"/>
                    <a:pt x="13813" y="3914"/>
                  </a:cubicBezTo>
                  <a:cubicBezTo>
                    <a:pt x="13834" y="3693"/>
                    <a:pt x="13846" y="3470"/>
                    <a:pt x="13846" y="3244"/>
                  </a:cubicBezTo>
                  <a:cubicBezTo>
                    <a:pt x="13846" y="2861"/>
                    <a:pt x="13814" y="2485"/>
                    <a:pt x="13757" y="2118"/>
                  </a:cubicBezTo>
                  <a:cubicBezTo>
                    <a:pt x="13508" y="2437"/>
                    <a:pt x="13220" y="2726"/>
                    <a:pt x="12898" y="2977"/>
                  </a:cubicBezTo>
                  <a:cubicBezTo>
                    <a:pt x="12413" y="3355"/>
                    <a:pt x="11867" y="3666"/>
                    <a:pt x="11298" y="3899"/>
                  </a:cubicBezTo>
                  <a:cubicBezTo>
                    <a:pt x="10756" y="4123"/>
                    <a:pt x="10180" y="4266"/>
                    <a:pt x="9593" y="4296"/>
                  </a:cubicBezTo>
                  <a:cubicBezTo>
                    <a:pt x="9518" y="4300"/>
                    <a:pt x="9443" y="4302"/>
                    <a:pt x="9369" y="4302"/>
                  </a:cubicBezTo>
                  <a:cubicBezTo>
                    <a:pt x="8271" y="4302"/>
                    <a:pt x="7223" y="3897"/>
                    <a:pt x="6301" y="3313"/>
                  </a:cubicBezTo>
                  <a:cubicBezTo>
                    <a:pt x="5752" y="2963"/>
                    <a:pt x="5264" y="2536"/>
                    <a:pt x="4744" y="2146"/>
                  </a:cubicBezTo>
                  <a:cubicBezTo>
                    <a:pt x="4268" y="1791"/>
                    <a:pt x="3773" y="1464"/>
                    <a:pt x="3257" y="1175"/>
                  </a:cubicBezTo>
                  <a:cubicBezTo>
                    <a:pt x="2332" y="658"/>
                    <a:pt x="1343" y="275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0"/>
            <p:cNvSpPr/>
            <p:nvPr/>
          </p:nvSpPr>
          <p:spPr>
            <a:xfrm>
              <a:off x="424545" y="4166351"/>
              <a:ext cx="659779" cy="242615"/>
            </a:xfrm>
            <a:custGeom>
              <a:avLst/>
              <a:gdLst/>
              <a:ahLst/>
              <a:cxnLst/>
              <a:rect l="l" t="t" r="r" b="b"/>
              <a:pathLst>
                <a:path w="13842" h="5090" extrusionOk="0">
                  <a:moveTo>
                    <a:pt x="574" y="1"/>
                  </a:moveTo>
                  <a:cubicBezTo>
                    <a:pt x="411" y="1"/>
                    <a:pt x="247" y="2"/>
                    <a:pt x="83" y="2"/>
                  </a:cubicBezTo>
                  <a:cubicBezTo>
                    <a:pt x="64" y="2"/>
                    <a:pt x="44" y="2"/>
                    <a:pt x="25" y="2"/>
                  </a:cubicBezTo>
                  <a:cubicBezTo>
                    <a:pt x="9" y="194"/>
                    <a:pt x="1" y="386"/>
                    <a:pt x="1" y="582"/>
                  </a:cubicBezTo>
                  <a:cubicBezTo>
                    <a:pt x="1" y="1127"/>
                    <a:pt x="64" y="1657"/>
                    <a:pt x="180" y="2168"/>
                  </a:cubicBezTo>
                  <a:cubicBezTo>
                    <a:pt x="761" y="2009"/>
                    <a:pt x="1359" y="1871"/>
                    <a:pt x="1965" y="1871"/>
                  </a:cubicBezTo>
                  <a:cubicBezTo>
                    <a:pt x="1976" y="1871"/>
                    <a:pt x="1987" y="1871"/>
                    <a:pt x="1998" y="1871"/>
                  </a:cubicBezTo>
                  <a:cubicBezTo>
                    <a:pt x="2578" y="1876"/>
                    <a:pt x="3134" y="2032"/>
                    <a:pt x="3644" y="2306"/>
                  </a:cubicBezTo>
                  <a:cubicBezTo>
                    <a:pt x="4286" y="2655"/>
                    <a:pt x="4803" y="3160"/>
                    <a:pt x="5359" y="3624"/>
                  </a:cubicBezTo>
                  <a:cubicBezTo>
                    <a:pt x="5775" y="3971"/>
                    <a:pt x="6221" y="4293"/>
                    <a:pt x="6751" y="4435"/>
                  </a:cubicBezTo>
                  <a:cubicBezTo>
                    <a:pt x="7052" y="4516"/>
                    <a:pt x="7361" y="4542"/>
                    <a:pt x="7671" y="4542"/>
                  </a:cubicBezTo>
                  <a:cubicBezTo>
                    <a:pt x="8022" y="4542"/>
                    <a:pt x="8375" y="4509"/>
                    <a:pt x="8722" y="4485"/>
                  </a:cubicBezTo>
                  <a:cubicBezTo>
                    <a:pt x="9169" y="4453"/>
                    <a:pt x="9619" y="4422"/>
                    <a:pt x="10068" y="4422"/>
                  </a:cubicBezTo>
                  <a:cubicBezTo>
                    <a:pt x="10517" y="4422"/>
                    <a:pt x="10965" y="4453"/>
                    <a:pt x="11406" y="4547"/>
                  </a:cubicBezTo>
                  <a:cubicBezTo>
                    <a:pt x="11874" y="4647"/>
                    <a:pt x="12307" y="4832"/>
                    <a:pt x="12699" y="5090"/>
                  </a:cubicBezTo>
                  <a:cubicBezTo>
                    <a:pt x="13179" y="4499"/>
                    <a:pt x="13566" y="3830"/>
                    <a:pt x="13841" y="3107"/>
                  </a:cubicBezTo>
                  <a:lnTo>
                    <a:pt x="13841" y="3107"/>
                  </a:lnTo>
                  <a:cubicBezTo>
                    <a:pt x="13590" y="3143"/>
                    <a:pt x="13340" y="3194"/>
                    <a:pt x="13091" y="3253"/>
                  </a:cubicBezTo>
                  <a:cubicBezTo>
                    <a:pt x="12385" y="3420"/>
                    <a:pt x="11690" y="3634"/>
                    <a:pt x="10987" y="3808"/>
                  </a:cubicBezTo>
                  <a:cubicBezTo>
                    <a:pt x="10291" y="3980"/>
                    <a:pt x="9545" y="4130"/>
                    <a:pt x="8813" y="4130"/>
                  </a:cubicBezTo>
                  <a:cubicBezTo>
                    <a:pt x="8160" y="4130"/>
                    <a:pt x="7517" y="4011"/>
                    <a:pt x="6931" y="3682"/>
                  </a:cubicBezTo>
                  <a:cubicBezTo>
                    <a:pt x="5708" y="2996"/>
                    <a:pt x="4974" y="1767"/>
                    <a:pt x="3896" y="910"/>
                  </a:cubicBezTo>
                  <a:cubicBezTo>
                    <a:pt x="3594" y="670"/>
                    <a:pt x="3267" y="455"/>
                    <a:pt x="2902" y="322"/>
                  </a:cubicBezTo>
                  <a:cubicBezTo>
                    <a:pt x="2519" y="182"/>
                    <a:pt x="2119" y="91"/>
                    <a:pt x="1712" y="48"/>
                  </a:cubicBezTo>
                  <a:cubicBezTo>
                    <a:pt x="1334" y="7"/>
                    <a:pt x="954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0"/>
            <p:cNvSpPr/>
            <p:nvPr/>
          </p:nvSpPr>
          <p:spPr>
            <a:xfrm>
              <a:off x="501429" y="4384180"/>
              <a:ext cx="252100" cy="150478"/>
            </a:xfrm>
            <a:custGeom>
              <a:avLst/>
              <a:gdLst/>
              <a:ahLst/>
              <a:cxnLst/>
              <a:rect l="l" t="t" r="r" b="b"/>
              <a:pathLst>
                <a:path w="5289" h="3157" extrusionOk="0">
                  <a:moveTo>
                    <a:pt x="900" y="0"/>
                  </a:moveTo>
                  <a:cubicBezTo>
                    <a:pt x="725" y="0"/>
                    <a:pt x="550" y="38"/>
                    <a:pt x="395" y="125"/>
                  </a:cubicBezTo>
                  <a:cubicBezTo>
                    <a:pt x="224" y="221"/>
                    <a:pt x="95" y="368"/>
                    <a:pt x="0" y="535"/>
                  </a:cubicBezTo>
                  <a:cubicBezTo>
                    <a:pt x="1263" y="2080"/>
                    <a:pt x="3157" y="3084"/>
                    <a:pt x="5289" y="3157"/>
                  </a:cubicBezTo>
                  <a:cubicBezTo>
                    <a:pt x="5287" y="3138"/>
                    <a:pt x="5286" y="3121"/>
                    <a:pt x="5282" y="3103"/>
                  </a:cubicBezTo>
                  <a:cubicBezTo>
                    <a:pt x="5231" y="2760"/>
                    <a:pt x="5101" y="2445"/>
                    <a:pt x="4883" y="2174"/>
                  </a:cubicBezTo>
                  <a:cubicBezTo>
                    <a:pt x="4697" y="1945"/>
                    <a:pt x="4460" y="1782"/>
                    <a:pt x="4193" y="1664"/>
                  </a:cubicBezTo>
                  <a:cubicBezTo>
                    <a:pt x="3648" y="1420"/>
                    <a:pt x="3057" y="1295"/>
                    <a:pt x="2577" y="924"/>
                  </a:cubicBezTo>
                  <a:cubicBezTo>
                    <a:pt x="2337" y="738"/>
                    <a:pt x="2122" y="515"/>
                    <a:pt x="1874" y="338"/>
                  </a:cubicBezTo>
                  <a:cubicBezTo>
                    <a:pt x="1653" y="181"/>
                    <a:pt x="1393" y="68"/>
                    <a:pt x="1126" y="20"/>
                  </a:cubicBezTo>
                  <a:cubicBezTo>
                    <a:pt x="1052" y="7"/>
                    <a:pt x="97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0"/>
            <p:cNvSpPr/>
            <p:nvPr/>
          </p:nvSpPr>
          <p:spPr>
            <a:xfrm>
              <a:off x="396852" y="4088085"/>
              <a:ext cx="497766" cy="453056"/>
            </a:xfrm>
            <a:custGeom>
              <a:avLst/>
              <a:gdLst/>
              <a:ahLst/>
              <a:cxnLst/>
              <a:rect l="l" t="t" r="r" b="b"/>
              <a:pathLst>
                <a:path w="10443" h="9505" extrusionOk="0">
                  <a:moveTo>
                    <a:pt x="943" y="1"/>
                  </a:moveTo>
                  <a:cubicBezTo>
                    <a:pt x="940" y="1"/>
                    <a:pt x="936" y="3"/>
                    <a:pt x="935" y="7"/>
                  </a:cubicBezTo>
                  <a:cubicBezTo>
                    <a:pt x="1" y="2563"/>
                    <a:pt x="861" y="5643"/>
                    <a:pt x="2798" y="7500"/>
                  </a:cubicBezTo>
                  <a:cubicBezTo>
                    <a:pt x="4170" y="8815"/>
                    <a:pt x="6033" y="9505"/>
                    <a:pt x="7903" y="9505"/>
                  </a:cubicBezTo>
                  <a:cubicBezTo>
                    <a:pt x="8743" y="9505"/>
                    <a:pt x="9583" y="9366"/>
                    <a:pt x="10381" y="9082"/>
                  </a:cubicBezTo>
                  <a:cubicBezTo>
                    <a:pt x="10443" y="9057"/>
                    <a:pt x="10427" y="8966"/>
                    <a:pt x="10371" y="8966"/>
                  </a:cubicBezTo>
                  <a:cubicBezTo>
                    <a:pt x="10365" y="8966"/>
                    <a:pt x="10358" y="8968"/>
                    <a:pt x="10351" y="8970"/>
                  </a:cubicBezTo>
                  <a:cubicBezTo>
                    <a:pt x="9594" y="9221"/>
                    <a:pt x="8800" y="9345"/>
                    <a:pt x="8006" y="9345"/>
                  </a:cubicBezTo>
                  <a:cubicBezTo>
                    <a:pt x="6148" y="9345"/>
                    <a:pt x="4293" y="8667"/>
                    <a:pt x="2932" y="7365"/>
                  </a:cubicBezTo>
                  <a:cubicBezTo>
                    <a:pt x="940" y="5459"/>
                    <a:pt x="356" y="2632"/>
                    <a:pt x="950" y="11"/>
                  </a:cubicBezTo>
                  <a:cubicBezTo>
                    <a:pt x="952" y="5"/>
                    <a:pt x="94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0"/>
            <p:cNvSpPr/>
            <p:nvPr/>
          </p:nvSpPr>
          <p:spPr>
            <a:xfrm>
              <a:off x="498140" y="3850761"/>
              <a:ext cx="644049" cy="434419"/>
            </a:xfrm>
            <a:custGeom>
              <a:avLst/>
              <a:gdLst/>
              <a:ahLst/>
              <a:cxnLst/>
              <a:rect l="l" t="t" r="r" b="b"/>
              <a:pathLst>
                <a:path w="13512" h="9114" extrusionOk="0">
                  <a:moveTo>
                    <a:pt x="5709" y="0"/>
                  </a:moveTo>
                  <a:cubicBezTo>
                    <a:pt x="3551" y="0"/>
                    <a:pt x="1416" y="939"/>
                    <a:pt x="13" y="2687"/>
                  </a:cubicBezTo>
                  <a:cubicBezTo>
                    <a:pt x="1" y="2703"/>
                    <a:pt x="13" y="2723"/>
                    <a:pt x="27" y="2723"/>
                  </a:cubicBezTo>
                  <a:cubicBezTo>
                    <a:pt x="32" y="2723"/>
                    <a:pt x="36" y="2721"/>
                    <a:pt x="41" y="2716"/>
                  </a:cubicBezTo>
                  <a:cubicBezTo>
                    <a:pt x="1562" y="1122"/>
                    <a:pt x="3621" y="190"/>
                    <a:pt x="5724" y="190"/>
                  </a:cubicBezTo>
                  <a:cubicBezTo>
                    <a:pt x="6778" y="190"/>
                    <a:pt x="7842" y="424"/>
                    <a:pt x="8856" y="926"/>
                  </a:cubicBezTo>
                  <a:cubicBezTo>
                    <a:pt x="11838" y="2404"/>
                    <a:pt x="13385" y="5847"/>
                    <a:pt x="12471" y="9060"/>
                  </a:cubicBezTo>
                  <a:cubicBezTo>
                    <a:pt x="12462" y="9092"/>
                    <a:pt x="12488" y="9113"/>
                    <a:pt x="12514" y="9113"/>
                  </a:cubicBezTo>
                  <a:cubicBezTo>
                    <a:pt x="12532" y="9113"/>
                    <a:pt x="12549" y="9104"/>
                    <a:pt x="12555" y="9083"/>
                  </a:cubicBezTo>
                  <a:cubicBezTo>
                    <a:pt x="13512" y="5823"/>
                    <a:pt x="12010" y="2284"/>
                    <a:pt x="8953" y="759"/>
                  </a:cubicBezTo>
                  <a:cubicBezTo>
                    <a:pt x="7929" y="247"/>
                    <a:pt x="6816" y="0"/>
                    <a:pt x="5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0"/>
            <p:cNvSpPr/>
            <p:nvPr/>
          </p:nvSpPr>
          <p:spPr>
            <a:xfrm>
              <a:off x="803625" y="4018971"/>
              <a:ext cx="22403" cy="22355"/>
            </a:xfrm>
            <a:custGeom>
              <a:avLst/>
              <a:gdLst/>
              <a:ahLst/>
              <a:cxnLst/>
              <a:rect l="l" t="t" r="r" b="b"/>
              <a:pathLst>
                <a:path w="470" h="469" extrusionOk="0">
                  <a:moveTo>
                    <a:pt x="235" y="1"/>
                  </a:moveTo>
                  <a:cubicBezTo>
                    <a:pt x="106" y="1"/>
                    <a:pt x="1" y="105"/>
                    <a:pt x="1" y="235"/>
                  </a:cubicBezTo>
                  <a:cubicBezTo>
                    <a:pt x="1" y="364"/>
                    <a:pt x="106" y="469"/>
                    <a:pt x="235" y="469"/>
                  </a:cubicBezTo>
                  <a:cubicBezTo>
                    <a:pt x="365" y="469"/>
                    <a:pt x="470" y="364"/>
                    <a:pt x="470" y="235"/>
                  </a:cubicBezTo>
                  <a:cubicBezTo>
                    <a:pt x="470" y="105"/>
                    <a:pt x="365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0"/>
            <p:cNvSpPr/>
            <p:nvPr/>
          </p:nvSpPr>
          <p:spPr>
            <a:xfrm>
              <a:off x="666970" y="4010439"/>
              <a:ext cx="75883" cy="75644"/>
            </a:xfrm>
            <a:custGeom>
              <a:avLst/>
              <a:gdLst/>
              <a:ahLst/>
              <a:cxnLst/>
              <a:rect l="l" t="t" r="r" b="b"/>
              <a:pathLst>
                <a:path w="1592" h="1587" extrusionOk="0">
                  <a:moveTo>
                    <a:pt x="796" y="1"/>
                  </a:moveTo>
                  <a:cubicBezTo>
                    <a:pt x="360" y="1"/>
                    <a:pt x="6" y="353"/>
                    <a:pt x="3" y="790"/>
                  </a:cubicBezTo>
                  <a:cubicBezTo>
                    <a:pt x="0" y="1227"/>
                    <a:pt x="354" y="1584"/>
                    <a:pt x="792" y="1587"/>
                  </a:cubicBezTo>
                  <a:cubicBezTo>
                    <a:pt x="793" y="1587"/>
                    <a:pt x="794" y="1587"/>
                    <a:pt x="796" y="1587"/>
                  </a:cubicBezTo>
                  <a:cubicBezTo>
                    <a:pt x="1233" y="1587"/>
                    <a:pt x="1586" y="1234"/>
                    <a:pt x="1589" y="797"/>
                  </a:cubicBezTo>
                  <a:cubicBezTo>
                    <a:pt x="1592" y="360"/>
                    <a:pt x="1238" y="3"/>
                    <a:pt x="800" y="1"/>
                  </a:cubicBezTo>
                  <a:cubicBezTo>
                    <a:pt x="799" y="1"/>
                    <a:pt x="798" y="1"/>
                    <a:pt x="796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0"/>
            <p:cNvSpPr/>
            <p:nvPr/>
          </p:nvSpPr>
          <p:spPr>
            <a:xfrm>
              <a:off x="886753" y="4010439"/>
              <a:ext cx="76216" cy="75644"/>
            </a:xfrm>
            <a:custGeom>
              <a:avLst/>
              <a:gdLst/>
              <a:ahLst/>
              <a:cxnLst/>
              <a:rect l="l" t="t" r="r" b="b"/>
              <a:pathLst>
                <a:path w="1599" h="1587" extrusionOk="0">
                  <a:moveTo>
                    <a:pt x="799" y="0"/>
                  </a:moveTo>
                  <a:cubicBezTo>
                    <a:pt x="366" y="0"/>
                    <a:pt x="12" y="349"/>
                    <a:pt x="6" y="783"/>
                  </a:cubicBezTo>
                  <a:cubicBezTo>
                    <a:pt x="1" y="1220"/>
                    <a:pt x="351" y="1580"/>
                    <a:pt x="788" y="1587"/>
                  </a:cubicBezTo>
                  <a:cubicBezTo>
                    <a:pt x="792" y="1587"/>
                    <a:pt x="796" y="1587"/>
                    <a:pt x="800" y="1587"/>
                  </a:cubicBezTo>
                  <a:cubicBezTo>
                    <a:pt x="1233" y="1587"/>
                    <a:pt x="1586" y="1238"/>
                    <a:pt x="1592" y="805"/>
                  </a:cubicBezTo>
                  <a:cubicBezTo>
                    <a:pt x="1598" y="367"/>
                    <a:pt x="1249" y="7"/>
                    <a:pt x="810" y="1"/>
                  </a:cubicBezTo>
                  <a:cubicBezTo>
                    <a:pt x="806" y="1"/>
                    <a:pt x="802" y="0"/>
                    <a:pt x="799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0"/>
            <p:cNvSpPr/>
            <p:nvPr/>
          </p:nvSpPr>
          <p:spPr>
            <a:xfrm>
              <a:off x="700192" y="3956482"/>
              <a:ext cx="65587" cy="41755"/>
            </a:xfrm>
            <a:custGeom>
              <a:avLst/>
              <a:gdLst/>
              <a:ahLst/>
              <a:cxnLst/>
              <a:rect l="l" t="t" r="r" b="b"/>
              <a:pathLst>
                <a:path w="1376" h="876" extrusionOk="0">
                  <a:moveTo>
                    <a:pt x="1253" y="1"/>
                  </a:moveTo>
                  <a:cubicBezTo>
                    <a:pt x="1185" y="1"/>
                    <a:pt x="1129" y="55"/>
                    <a:pt x="1129" y="123"/>
                  </a:cubicBezTo>
                  <a:cubicBezTo>
                    <a:pt x="1129" y="144"/>
                    <a:pt x="1122" y="629"/>
                    <a:pt x="747" y="629"/>
                  </a:cubicBezTo>
                  <a:cubicBezTo>
                    <a:pt x="351" y="629"/>
                    <a:pt x="258" y="239"/>
                    <a:pt x="254" y="221"/>
                  </a:cubicBezTo>
                  <a:cubicBezTo>
                    <a:pt x="241" y="163"/>
                    <a:pt x="192" y="124"/>
                    <a:pt x="135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3" y="140"/>
                    <a:pt x="1" y="206"/>
                    <a:pt x="14" y="273"/>
                  </a:cubicBezTo>
                  <a:cubicBezTo>
                    <a:pt x="59" y="480"/>
                    <a:pt x="270" y="875"/>
                    <a:pt x="747" y="875"/>
                  </a:cubicBezTo>
                  <a:cubicBezTo>
                    <a:pt x="1243" y="875"/>
                    <a:pt x="1374" y="384"/>
                    <a:pt x="1375" y="123"/>
                  </a:cubicBezTo>
                  <a:cubicBezTo>
                    <a:pt x="1375" y="55"/>
                    <a:pt x="1321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0"/>
            <p:cNvSpPr/>
            <p:nvPr/>
          </p:nvSpPr>
          <p:spPr>
            <a:xfrm>
              <a:off x="856533" y="3956482"/>
              <a:ext cx="65635" cy="41755"/>
            </a:xfrm>
            <a:custGeom>
              <a:avLst/>
              <a:gdLst/>
              <a:ahLst/>
              <a:cxnLst/>
              <a:rect l="l" t="t" r="r" b="b"/>
              <a:pathLst>
                <a:path w="1377" h="876" extrusionOk="0">
                  <a:moveTo>
                    <a:pt x="1253" y="1"/>
                  </a:moveTo>
                  <a:cubicBezTo>
                    <a:pt x="1184" y="1"/>
                    <a:pt x="1130" y="55"/>
                    <a:pt x="1130" y="123"/>
                  </a:cubicBezTo>
                  <a:cubicBezTo>
                    <a:pt x="1130" y="144"/>
                    <a:pt x="1126" y="629"/>
                    <a:pt x="748" y="629"/>
                  </a:cubicBezTo>
                  <a:cubicBezTo>
                    <a:pt x="351" y="629"/>
                    <a:pt x="259" y="239"/>
                    <a:pt x="255" y="221"/>
                  </a:cubicBezTo>
                  <a:cubicBezTo>
                    <a:pt x="242" y="163"/>
                    <a:pt x="193" y="124"/>
                    <a:pt x="136" y="124"/>
                  </a:cubicBezTo>
                  <a:cubicBezTo>
                    <a:pt x="127" y="124"/>
                    <a:pt x="118" y="125"/>
                    <a:pt x="109" y="127"/>
                  </a:cubicBezTo>
                  <a:cubicBezTo>
                    <a:pt x="42" y="140"/>
                    <a:pt x="0" y="206"/>
                    <a:pt x="15" y="273"/>
                  </a:cubicBezTo>
                  <a:cubicBezTo>
                    <a:pt x="60" y="480"/>
                    <a:pt x="271" y="875"/>
                    <a:pt x="748" y="875"/>
                  </a:cubicBezTo>
                  <a:cubicBezTo>
                    <a:pt x="1245" y="875"/>
                    <a:pt x="1376" y="384"/>
                    <a:pt x="1376" y="123"/>
                  </a:cubicBezTo>
                  <a:cubicBezTo>
                    <a:pt x="1376" y="55"/>
                    <a:pt x="1322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6" name="Google Shape;5156;p60"/>
          <p:cNvGrpSpPr/>
          <p:nvPr/>
        </p:nvGrpSpPr>
        <p:grpSpPr>
          <a:xfrm>
            <a:off x="1698947" y="241548"/>
            <a:ext cx="759889" cy="731839"/>
            <a:chOff x="5366167" y="5516939"/>
            <a:chExt cx="454533" cy="437755"/>
          </a:xfrm>
        </p:grpSpPr>
        <p:sp>
          <p:nvSpPr>
            <p:cNvPr id="5157" name="Google Shape;5157;p60"/>
            <p:cNvSpPr/>
            <p:nvPr/>
          </p:nvSpPr>
          <p:spPr>
            <a:xfrm>
              <a:off x="5366167" y="5516939"/>
              <a:ext cx="454533" cy="437755"/>
            </a:xfrm>
            <a:custGeom>
              <a:avLst/>
              <a:gdLst/>
              <a:ahLst/>
              <a:cxnLst/>
              <a:rect l="l" t="t" r="r" b="b"/>
              <a:pathLst>
                <a:path w="9536" h="9184" extrusionOk="0">
                  <a:moveTo>
                    <a:pt x="6617" y="0"/>
                  </a:moveTo>
                  <a:cubicBezTo>
                    <a:pt x="6616" y="0"/>
                    <a:pt x="1" y="1109"/>
                    <a:pt x="1846" y="6533"/>
                  </a:cubicBezTo>
                  <a:cubicBezTo>
                    <a:pt x="2549" y="8600"/>
                    <a:pt x="4099" y="9183"/>
                    <a:pt x="5624" y="9183"/>
                  </a:cubicBezTo>
                  <a:cubicBezTo>
                    <a:pt x="7600" y="9183"/>
                    <a:pt x="9535" y="8203"/>
                    <a:pt x="9535" y="8203"/>
                  </a:cubicBezTo>
                  <a:cubicBezTo>
                    <a:pt x="9535" y="8203"/>
                    <a:pt x="6629" y="7387"/>
                    <a:pt x="5549" y="4796"/>
                  </a:cubicBezTo>
                  <a:cubicBezTo>
                    <a:pt x="4468" y="2205"/>
                    <a:pt x="6617" y="0"/>
                    <a:pt x="6617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0"/>
            <p:cNvSpPr/>
            <p:nvPr/>
          </p:nvSpPr>
          <p:spPr>
            <a:xfrm>
              <a:off x="5501964" y="5878573"/>
              <a:ext cx="55816" cy="40325"/>
            </a:xfrm>
            <a:custGeom>
              <a:avLst/>
              <a:gdLst/>
              <a:ahLst/>
              <a:cxnLst/>
              <a:rect l="l" t="t" r="r" b="b"/>
              <a:pathLst>
                <a:path w="1171" h="846" extrusionOk="0">
                  <a:moveTo>
                    <a:pt x="21" y="1"/>
                  </a:moveTo>
                  <a:cubicBezTo>
                    <a:pt x="11" y="1"/>
                    <a:pt x="1" y="13"/>
                    <a:pt x="6" y="24"/>
                  </a:cubicBezTo>
                  <a:cubicBezTo>
                    <a:pt x="240" y="402"/>
                    <a:pt x="681" y="771"/>
                    <a:pt x="1130" y="846"/>
                  </a:cubicBezTo>
                  <a:cubicBezTo>
                    <a:pt x="1131" y="846"/>
                    <a:pt x="1132" y="846"/>
                    <a:pt x="1134" y="846"/>
                  </a:cubicBezTo>
                  <a:cubicBezTo>
                    <a:pt x="1154" y="846"/>
                    <a:pt x="1170" y="817"/>
                    <a:pt x="1146" y="805"/>
                  </a:cubicBezTo>
                  <a:cubicBezTo>
                    <a:pt x="939" y="715"/>
                    <a:pt x="734" y="646"/>
                    <a:pt x="546" y="516"/>
                  </a:cubicBezTo>
                  <a:cubicBezTo>
                    <a:pt x="341" y="376"/>
                    <a:pt x="180" y="199"/>
                    <a:pt x="30" y="6"/>
                  </a:cubicBez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0"/>
            <p:cNvSpPr/>
            <p:nvPr/>
          </p:nvSpPr>
          <p:spPr>
            <a:xfrm>
              <a:off x="5521697" y="5887915"/>
              <a:ext cx="56006" cy="22307"/>
            </a:xfrm>
            <a:custGeom>
              <a:avLst/>
              <a:gdLst/>
              <a:ahLst/>
              <a:cxnLst/>
              <a:rect l="l" t="t" r="r" b="b"/>
              <a:pathLst>
                <a:path w="1175" h="468" extrusionOk="0">
                  <a:moveTo>
                    <a:pt x="31" y="1"/>
                  </a:moveTo>
                  <a:cubicBezTo>
                    <a:pt x="15" y="1"/>
                    <a:pt x="1" y="20"/>
                    <a:pt x="16" y="33"/>
                  </a:cubicBezTo>
                  <a:cubicBezTo>
                    <a:pt x="318" y="319"/>
                    <a:pt x="709" y="467"/>
                    <a:pt x="1124" y="467"/>
                  </a:cubicBezTo>
                  <a:cubicBezTo>
                    <a:pt x="1127" y="467"/>
                    <a:pt x="1129" y="467"/>
                    <a:pt x="1132" y="467"/>
                  </a:cubicBezTo>
                  <a:cubicBezTo>
                    <a:pt x="1174" y="467"/>
                    <a:pt x="1174" y="401"/>
                    <a:pt x="1131" y="401"/>
                  </a:cubicBezTo>
                  <a:cubicBezTo>
                    <a:pt x="724" y="394"/>
                    <a:pt x="363" y="257"/>
                    <a:pt x="44" y="6"/>
                  </a:cubicBezTo>
                  <a:cubicBezTo>
                    <a:pt x="40" y="2"/>
                    <a:pt x="35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0"/>
            <p:cNvSpPr/>
            <p:nvPr/>
          </p:nvSpPr>
          <p:spPr>
            <a:xfrm>
              <a:off x="5595292" y="5572707"/>
              <a:ext cx="30267" cy="50906"/>
            </a:xfrm>
            <a:custGeom>
              <a:avLst/>
              <a:gdLst/>
              <a:ahLst/>
              <a:cxnLst/>
              <a:rect l="l" t="t" r="r" b="b"/>
              <a:pathLst>
                <a:path w="635" h="1068" extrusionOk="0">
                  <a:moveTo>
                    <a:pt x="618" y="1"/>
                  </a:moveTo>
                  <a:cubicBezTo>
                    <a:pt x="616" y="1"/>
                    <a:pt x="615" y="1"/>
                    <a:pt x="613" y="2"/>
                  </a:cubicBezTo>
                  <a:cubicBezTo>
                    <a:pt x="199" y="137"/>
                    <a:pt x="1" y="660"/>
                    <a:pt x="64" y="1058"/>
                  </a:cubicBezTo>
                  <a:cubicBezTo>
                    <a:pt x="65" y="1065"/>
                    <a:pt x="71" y="1068"/>
                    <a:pt x="77" y="1068"/>
                  </a:cubicBezTo>
                  <a:cubicBezTo>
                    <a:pt x="84" y="1068"/>
                    <a:pt x="92" y="1063"/>
                    <a:pt x="91" y="1054"/>
                  </a:cubicBezTo>
                  <a:cubicBezTo>
                    <a:pt x="65" y="846"/>
                    <a:pt x="99" y="641"/>
                    <a:pt x="196" y="456"/>
                  </a:cubicBezTo>
                  <a:cubicBezTo>
                    <a:pt x="298" y="260"/>
                    <a:pt x="452" y="150"/>
                    <a:pt x="625" y="27"/>
                  </a:cubicBezTo>
                  <a:cubicBezTo>
                    <a:pt x="634" y="19"/>
                    <a:pt x="63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0"/>
            <p:cNvSpPr/>
            <p:nvPr/>
          </p:nvSpPr>
          <p:spPr>
            <a:xfrm>
              <a:off x="5613739" y="5582812"/>
              <a:ext cx="15872" cy="17970"/>
            </a:xfrm>
            <a:custGeom>
              <a:avLst/>
              <a:gdLst/>
              <a:ahLst/>
              <a:cxnLst/>
              <a:rect l="l" t="t" r="r" b="b"/>
              <a:pathLst>
                <a:path w="333" h="377" extrusionOk="0">
                  <a:moveTo>
                    <a:pt x="304" y="0"/>
                  </a:moveTo>
                  <a:cubicBezTo>
                    <a:pt x="302" y="0"/>
                    <a:pt x="300" y="1"/>
                    <a:pt x="298" y="1"/>
                  </a:cubicBezTo>
                  <a:cubicBezTo>
                    <a:pt x="140" y="43"/>
                    <a:pt x="31" y="200"/>
                    <a:pt x="2" y="356"/>
                  </a:cubicBezTo>
                  <a:cubicBezTo>
                    <a:pt x="0" y="368"/>
                    <a:pt x="10" y="376"/>
                    <a:pt x="19" y="376"/>
                  </a:cubicBezTo>
                  <a:cubicBezTo>
                    <a:pt x="25" y="376"/>
                    <a:pt x="30" y="373"/>
                    <a:pt x="33" y="364"/>
                  </a:cubicBezTo>
                  <a:cubicBezTo>
                    <a:pt x="74" y="209"/>
                    <a:pt x="180" y="115"/>
                    <a:pt x="314" y="38"/>
                  </a:cubicBezTo>
                  <a:cubicBezTo>
                    <a:pt x="332" y="28"/>
                    <a:pt x="323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0"/>
            <p:cNvSpPr/>
            <p:nvPr/>
          </p:nvSpPr>
          <p:spPr>
            <a:xfrm>
              <a:off x="5469218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3"/>
                    <a:pt x="492" y="247"/>
                  </a:cubicBezTo>
                  <a:cubicBezTo>
                    <a:pt x="492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0"/>
            <p:cNvSpPr/>
            <p:nvPr/>
          </p:nvSpPr>
          <p:spPr>
            <a:xfrm>
              <a:off x="5441430" y="5716607"/>
              <a:ext cx="42851" cy="39705"/>
            </a:xfrm>
            <a:custGeom>
              <a:avLst/>
              <a:gdLst/>
              <a:ahLst/>
              <a:cxnLst/>
              <a:rect l="l" t="t" r="r" b="b"/>
              <a:pathLst>
                <a:path w="899" h="833" extrusionOk="0">
                  <a:moveTo>
                    <a:pt x="448" y="1"/>
                  </a:moveTo>
                  <a:cubicBezTo>
                    <a:pt x="249" y="1"/>
                    <a:pt x="75" y="143"/>
                    <a:pt x="39" y="345"/>
                  </a:cubicBezTo>
                  <a:cubicBezTo>
                    <a:pt x="0" y="572"/>
                    <a:pt x="151" y="787"/>
                    <a:pt x="378" y="827"/>
                  </a:cubicBezTo>
                  <a:cubicBezTo>
                    <a:pt x="402" y="831"/>
                    <a:pt x="426" y="833"/>
                    <a:pt x="449" y="833"/>
                  </a:cubicBezTo>
                  <a:cubicBezTo>
                    <a:pt x="648" y="833"/>
                    <a:pt x="824" y="690"/>
                    <a:pt x="859" y="487"/>
                  </a:cubicBezTo>
                  <a:cubicBezTo>
                    <a:pt x="899" y="261"/>
                    <a:pt x="747" y="46"/>
                    <a:pt x="521" y="7"/>
                  </a:cubicBezTo>
                  <a:cubicBezTo>
                    <a:pt x="496" y="3"/>
                    <a:pt x="472" y="1"/>
                    <a:pt x="4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0"/>
            <p:cNvSpPr/>
            <p:nvPr/>
          </p:nvSpPr>
          <p:spPr>
            <a:xfrm>
              <a:off x="5548533" y="5683575"/>
              <a:ext cx="23499" cy="23499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2" y="493"/>
                    <a:pt x="493" y="383"/>
                    <a:pt x="493" y="247"/>
                  </a:cubicBezTo>
                  <a:cubicBezTo>
                    <a:pt x="493" y="111"/>
                    <a:pt x="382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0"/>
            <p:cNvSpPr/>
            <p:nvPr/>
          </p:nvSpPr>
          <p:spPr>
            <a:xfrm>
              <a:off x="5556779" y="5716512"/>
              <a:ext cx="42899" cy="39753"/>
            </a:xfrm>
            <a:custGeom>
              <a:avLst/>
              <a:gdLst/>
              <a:ahLst/>
              <a:cxnLst/>
              <a:rect l="l" t="t" r="r" b="b"/>
              <a:pathLst>
                <a:path w="900" h="834" extrusionOk="0">
                  <a:moveTo>
                    <a:pt x="450" y="1"/>
                  </a:moveTo>
                  <a:cubicBezTo>
                    <a:pt x="251" y="1"/>
                    <a:pt x="75" y="144"/>
                    <a:pt x="40" y="346"/>
                  </a:cubicBezTo>
                  <a:cubicBezTo>
                    <a:pt x="1" y="572"/>
                    <a:pt x="152" y="788"/>
                    <a:pt x="379" y="828"/>
                  </a:cubicBezTo>
                  <a:cubicBezTo>
                    <a:pt x="402" y="832"/>
                    <a:pt x="426" y="834"/>
                    <a:pt x="449" y="834"/>
                  </a:cubicBezTo>
                  <a:cubicBezTo>
                    <a:pt x="649" y="834"/>
                    <a:pt x="824" y="691"/>
                    <a:pt x="860" y="488"/>
                  </a:cubicBezTo>
                  <a:cubicBezTo>
                    <a:pt x="900" y="262"/>
                    <a:pt x="748" y="47"/>
                    <a:pt x="521" y="7"/>
                  </a:cubicBezTo>
                  <a:cubicBezTo>
                    <a:pt x="497" y="3"/>
                    <a:pt x="474" y="1"/>
                    <a:pt x="450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0"/>
            <p:cNvSpPr/>
            <p:nvPr/>
          </p:nvSpPr>
          <p:spPr>
            <a:xfrm>
              <a:off x="5503108" y="5707503"/>
              <a:ext cx="43041" cy="24976"/>
            </a:xfrm>
            <a:custGeom>
              <a:avLst/>
              <a:gdLst/>
              <a:ahLst/>
              <a:cxnLst/>
              <a:rect l="l" t="t" r="r" b="b"/>
              <a:pathLst>
                <a:path w="903" h="524" extrusionOk="0">
                  <a:moveTo>
                    <a:pt x="826" y="0"/>
                  </a:moveTo>
                  <a:cubicBezTo>
                    <a:pt x="825" y="0"/>
                    <a:pt x="825" y="0"/>
                    <a:pt x="824" y="0"/>
                  </a:cubicBezTo>
                  <a:cubicBezTo>
                    <a:pt x="788" y="2"/>
                    <a:pt x="761" y="33"/>
                    <a:pt x="763" y="68"/>
                  </a:cubicBezTo>
                  <a:cubicBezTo>
                    <a:pt x="764" y="100"/>
                    <a:pt x="773" y="374"/>
                    <a:pt x="468" y="393"/>
                  </a:cubicBezTo>
                  <a:cubicBezTo>
                    <a:pt x="457" y="393"/>
                    <a:pt x="445" y="394"/>
                    <a:pt x="434" y="394"/>
                  </a:cubicBezTo>
                  <a:cubicBezTo>
                    <a:pt x="343" y="394"/>
                    <a:pt x="271" y="370"/>
                    <a:pt x="220" y="322"/>
                  </a:cubicBezTo>
                  <a:cubicBezTo>
                    <a:pt x="131" y="240"/>
                    <a:pt x="129" y="107"/>
                    <a:pt x="129" y="105"/>
                  </a:cubicBezTo>
                  <a:cubicBezTo>
                    <a:pt x="129" y="69"/>
                    <a:pt x="101" y="41"/>
                    <a:pt x="65" y="41"/>
                  </a:cubicBezTo>
                  <a:cubicBezTo>
                    <a:pt x="30" y="41"/>
                    <a:pt x="0" y="69"/>
                    <a:pt x="0" y="105"/>
                  </a:cubicBezTo>
                  <a:cubicBezTo>
                    <a:pt x="0" y="112"/>
                    <a:pt x="2" y="293"/>
                    <a:pt x="133" y="416"/>
                  </a:cubicBezTo>
                  <a:cubicBezTo>
                    <a:pt x="209" y="487"/>
                    <a:pt x="311" y="524"/>
                    <a:pt x="436" y="524"/>
                  </a:cubicBezTo>
                  <a:cubicBezTo>
                    <a:pt x="448" y="524"/>
                    <a:pt x="463" y="522"/>
                    <a:pt x="475" y="522"/>
                  </a:cubicBezTo>
                  <a:cubicBezTo>
                    <a:pt x="607" y="514"/>
                    <a:pt x="711" y="467"/>
                    <a:pt x="784" y="384"/>
                  </a:cubicBezTo>
                  <a:cubicBezTo>
                    <a:pt x="903" y="250"/>
                    <a:pt x="892" y="68"/>
                    <a:pt x="892" y="60"/>
                  </a:cubicBezTo>
                  <a:cubicBezTo>
                    <a:pt x="889" y="26"/>
                    <a:pt x="862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7" name="Google Shape;5167;p60"/>
          <p:cNvSpPr/>
          <p:nvPr/>
        </p:nvSpPr>
        <p:spPr>
          <a:xfrm>
            <a:off x="6709650" y="2719146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60"/>
          <p:cNvSpPr/>
          <p:nvPr/>
        </p:nvSpPr>
        <p:spPr>
          <a:xfrm>
            <a:off x="691271" y="1703138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60"/>
          <p:cNvSpPr/>
          <p:nvPr/>
        </p:nvSpPr>
        <p:spPr>
          <a:xfrm>
            <a:off x="6966521" y="602567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60"/>
          <p:cNvSpPr/>
          <p:nvPr/>
        </p:nvSpPr>
        <p:spPr>
          <a:xfrm>
            <a:off x="8314211" y="4276315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60"/>
          <p:cNvSpPr/>
          <p:nvPr/>
        </p:nvSpPr>
        <p:spPr>
          <a:xfrm>
            <a:off x="2202791" y="1841397"/>
            <a:ext cx="57349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60"/>
          <p:cNvSpPr/>
          <p:nvPr/>
        </p:nvSpPr>
        <p:spPr>
          <a:xfrm>
            <a:off x="7793424" y="246568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60"/>
          <p:cNvSpPr/>
          <p:nvPr/>
        </p:nvSpPr>
        <p:spPr>
          <a:xfrm>
            <a:off x="1881414" y="347989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60"/>
          <p:cNvSpPr/>
          <p:nvPr/>
        </p:nvSpPr>
        <p:spPr>
          <a:xfrm>
            <a:off x="7207727" y="3836816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60"/>
          <p:cNvSpPr/>
          <p:nvPr/>
        </p:nvSpPr>
        <p:spPr>
          <a:xfrm>
            <a:off x="7023964" y="1602210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60"/>
          <p:cNvSpPr/>
          <p:nvPr/>
        </p:nvSpPr>
        <p:spPr>
          <a:xfrm>
            <a:off x="1327420" y="2465683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176;p60">
            <a:extLst>
              <a:ext uri="{FF2B5EF4-FFF2-40B4-BE49-F238E27FC236}">
                <a16:creationId xmlns:a16="http://schemas.microsoft.com/office/drawing/2014/main" id="{6B8DDD87-49CE-BDD3-BA74-11CEA5FFF9BE}"/>
              </a:ext>
            </a:extLst>
          </p:cNvPr>
          <p:cNvSpPr/>
          <p:nvPr/>
        </p:nvSpPr>
        <p:spPr>
          <a:xfrm>
            <a:off x="5521709" y="2009396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176;p60">
            <a:extLst>
              <a:ext uri="{FF2B5EF4-FFF2-40B4-BE49-F238E27FC236}">
                <a16:creationId xmlns:a16="http://schemas.microsoft.com/office/drawing/2014/main" id="{2002FCB7-1649-388F-8D70-7D63AEA7DFFA}"/>
              </a:ext>
            </a:extLst>
          </p:cNvPr>
          <p:cNvSpPr/>
          <p:nvPr/>
        </p:nvSpPr>
        <p:spPr>
          <a:xfrm>
            <a:off x="3668846" y="4471045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76;p60">
            <a:extLst>
              <a:ext uri="{FF2B5EF4-FFF2-40B4-BE49-F238E27FC236}">
                <a16:creationId xmlns:a16="http://schemas.microsoft.com/office/drawing/2014/main" id="{49D7DC47-D070-6D94-6CFA-7C4E54E83378}"/>
              </a:ext>
            </a:extLst>
          </p:cNvPr>
          <p:cNvSpPr/>
          <p:nvPr/>
        </p:nvSpPr>
        <p:spPr>
          <a:xfrm>
            <a:off x="6355897" y="4240184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176;p60">
            <a:extLst>
              <a:ext uri="{FF2B5EF4-FFF2-40B4-BE49-F238E27FC236}">
                <a16:creationId xmlns:a16="http://schemas.microsoft.com/office/drawing/2014/main" id="{76EC8EAA-BD10-3B7E-792F-D42E9E3FA613}"/>
              </a:ext>
            </a:extLst>
          </p:cNvPr>
          <p:cNvSpPr/>
          <p:nvPr/>
        </p:nvSpPr>
        <p:spPr>
          <a:xfrm>
            <a:off x="3178068" y="138985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69;p60">
            <a:extLst>
              <a:ext uri="{FF2B5EF4-FFF2-40B4-BE49-F238E27FC236}">
                <a16:creationId xmlns:a16="http://schemas.microsoft.com/office/drawing/2014/main" id="{68A1BB30-4E71-55FA-D5C9-99679D4025F9}"/>
              </a:ext>
            </a:extLst>
          </p:cNvPr>
          <p:cNvSpPr/>
          <p:nvPr/>
        </p:nvSpPr>
        <p:spPr>
          <a:xfrm>
            <a:off x="8703896" y="337912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69;p60">
            <a:extLst>
              <a:ext uri="{FF2B5EF4-FFF2-40B4-BE49-F238E27FC236}">
                <a16:creationId xmlns:a16="http://schemas.microsoft.com/office/drawing/2014/main" id="{8363464C-389E-2A30-33D8-9DFB8831ED06}"/>
              </a:ext>
            </a:extLst>
          </p:cNvPr>
          <p:cNvSpPr/>
          <p:nvPr/>
        </p:nvSpPr>
        <p:spPr>
          <a:xfrm>
            <a:off x="1474346" y="1519688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363CF1-84CA-FC97-958D-58C06B2A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4933358" y="641975"/>
            <a:ext cx="439534" cy="4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0AF2DFE5-8EF1-A54D-CAC1-AD577B56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1202586" y="4513516"/>
            <a:ext cx="249667" cy="2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893CAC3E-804E-3219-1187-62476CB40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8285047" y="2969281"/>
            <a:ext cx="539596" cy="5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9C7CE16-DAF5-E622-7EE9-2EDD3F44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-231344" y="186599"/>
            <a:ext cx="633663" cy="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9BDE7EB0-2180-DDA8-C73F-606BD8CA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046">
            <a:off x="1902178" y="1982735"/>
            <a:ext cx="223220" cy="2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5175;p60">
            <a:extLst>
              <a:ext uri="{FF2B5EF4-FFF2-40B4-BE49-F238E27FC236}">
                <a16:creationId xmlns:a16="http://schemas.microsoft.com/office/drawing/2014/main" id="{86B824DB-F3E5-7457-19A1-F133D4513B64}"/>
              </a:ext>
            </a:extLst>
          </p:cNvPr>
          <p:cNvSpPr/>
          <p:nvPr/>
        </p:nvSpPr>
        <p:spPr>
          <a:xfrm>
            <a:off x="4333354" y="1482123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175;p60">
            <a:extLst>
              <a:ext uri="{FF2B5EF4-FFF2-40B4-BE49-F238E27FC236}">
                <a16:creationId xmlns:a16="http://schemas.microsoft.com/office/drawing/2014/main" id="{EFE167AC-8C96-440C-E414-C51FE3044590}"/>
              </a:ext>
            </a:extLst>
          </p:cNvPr>
          <p:cNvSpPr/>
          <p:nvPr/>
        </p:nvSpPr>
        <p:spPr>
          <a:xfrm>
            <a:off x="5154321" y="3836981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169;p60">
            <a:extLst>
              <a:ext uri="{FF2B5EF4-FFF2-40B4-BE49-F238E27FC236}">
                <a16:creationId xmlns:a16="http://schemas.microsoft.com/office/drawing/2014/main" id="{33A34545-3FC2-0F2A-E28D-6207D6E051C2}"/>
              </a:ext>
            </a:extLst>
          </p:cNvPr>
          <p:cNvSpPr/>
          <p:nvPr/>
        </p:nvSpPr>
        <p:spPr>
          <a:xfrm>
            <a:off x="2899795" y="2635534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75;p60">
            <a:extLst>
              <a:ext uri="{FF2B5EF4-FFF2-40B4-BE49-F238E27FC236}">
                <a16:creationId xmlns:a16="http://schemas.microsoft.com/office/drawing/2014/main" id="{56BBF327-863F-EA78-57FB-8D036D80C6A2}"/>
              </a:ext>
            </a:extLst>
          </p:cNvPr>
          <p:cNvSpPr/>
          <p:nvPr/>
        </p:nvSpPr>
        <p:spPr>
          <a:xfrm>
            <a:off x="2827533" y="4245922"/>
            <a:ext cx="129720" cy="129665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39"/>
          <p:cNvSpPr txBox="1">
            <a:spLocks noGrp="1"/>
          </p:cNvSpPr>
          <p:nvPr>
            <p:ph type="title"/>
          </p:nvPr>
        </p:nvSpPr>
        <p:spPr>
          <a:xfrm>
            <a:off x="2178196" y="2295872"/>
            <a:ext cx="4783200" cy="9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README.MD</a:t>
            </a:r>
            <a:endParaRPr/>
          </a:p>
        </p:txBody>
      </p:sp>
      <p:grpSp>
        <p:nvGrpSpPr>
          <p:cNvPr id="3057" name="Google Shape;3057;p39"/>
          <p:cNvGrpSpPr/>
          <p:nvPr/>
        </p:nvGrpSpPr>
        <p:grpSpPr>
          <a:xfrm rot="4333223">
            <a:off x="1806397" y="3771882"/>
            <a:ext cx="1089806" cy="995225"/>
            <a:chOff x="1792007" y="2646028"/>
            <a:chExt cx="552056" cy="504153"/>
          </a:xfrm>
        </p:grpSpPr>
        <p:sp>
          <p:nvSpPr>
            <p:cNvPr id="3058" name="Google Shape;3058;p39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9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9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9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9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9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9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9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9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2" name="Google Shape;3072;p39"/>
          <p:cNvGrpSpPr/>
          <p:nvPr/>
        </p:nvGrpSpPr>
        <p:grpSpPr>
          <a:xfrm>
            <a:off x="7019457" y="3374862"/>
            <a:ext cx="1793847" cy="1341588"/>
            <a:chOff x="574023" y="2653178"/>
            <a:chExt cx="667453" cy="499196"/>
          </a:xfrm>
        </p:grpSpPr>
        <p:sp>
          <p:nvSpPr>
            <p:cNvPr id="3073" name="Google Shape;3073;p39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9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9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9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9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9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9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9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9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9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9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9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9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9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9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9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9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9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39"/>
          <p:cNvGrpSpPr/>
          <p:nvPr/>
        </p:nvGrpSpPr>
        <p:grpSpPr>
          <a:xfrm>
            <a:off x="840526" y="512664"/>
            <a:ext cx="1089827" cy="996890"/>
            <a:chOff x="7078965" y="5331432"/>
            <a:chExt cx="404914" cy="370357"/>
          </a:xfrm>
        </p:grpSpPr>
        <p:sp>
          <p:nvSpPr>
            <p:cNvPr id="3095" name="Google Shape;3095;p39"/>
            <p:cNvSpPr/>
            <p:nvPr/>
          </p:nvSpPr>
          <p:spPr>
            <a:xfrm>
              <a:off x="7078965" y="5331432"/>
              <a:ext cx="383417" cy="365495"/>
            </a:xfrm>
            <a:custGeom>
              <a:avLst/>
              <a:gdLst/>
              <a:ahLst/>
              <a:cxnLst/>
              <a:rect l="l" t="t" r="r" b="b"/>
              <a:pathLst>
                <a:path w="8044" h="7668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0"/>
                    <a:pt x="1" y="5048"/>
                    <a:pt x="1498" y="6546"/>
                  </a:cubicBezTo>
                  <a:cubicBezTo>
                    <a:pt x="2217" y="7264"/>
                    <a:pt x="3193" y="7668"/>
                    <a:pt x="4209" y="7668"/>
                  </a:cubicBezTo>
                  <a:cubicBezTo>
                    <a:pt x="5226" y="7668"/>
                    <a:pt x="6201" y="7264"/>
                    <a:pt x="6921" y="6546"/>
                  </a:cubicBezTo>
                  <a:cubicBezTo>
                    <a:pt x="7640" y="5826"/>
                    <a:pt x="8044" y="4851"/>
                    <a:pt x="8044" y="3834"/>
                  </a:cubicBezTo>
                  <a:cubicBezTo>
                    <a:pt x="8044" y="2818"/>
                    <a:pt x="7640" y="1842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7099032" y="5460747"/>
              <a:ext cx="145235" cy="229459"/>
            </a:xfrm>
            <a:custGeom>
              <a:avLst/>
              <a:gdLst/>
              <a:ahLst/>
              <a:cxnLst/>
              <a:rect l="l" t="t" r="r" b="b"/>
              <a:pathLst>
                <a:path w="3047" h="4814" extrusionOk="0">
                  <a:moveTo>
                    <a:pt x="124" y="0"/>
                  </a:moveTo>
                  <a:cubicBezTo>
                    <a:pt x="69" y="179"/>
                    <a:pt x="28" y="360"/>
                    <a:pt x="1" y="542"/>
                  </a:cubicBezTo>
                  <a:cubicBezTo>
                    <a:pt x="28" y="543"/>
                    <a:pt x="54" y="544"/>
                    <a:pt x="82" y="548"/>
                  </a:cubicBezTo>
                  <a:cubicBezTo>
                    <a:pt x="618" y="595"/>
                    <a:pt x="1115" y="833"/>
                    <a:pt x="1449" y="1260"/>
                  </a:cubicBezTo>
                  <a:cubicBezTo>
                    <a:pt x="1771" y="1674"/>
                    <a:pt x="1925" y="2196"/>
                    <a:pt x="1970" y="2712"/>
                  </a:cubicBezTo>
                  <a:cubicBezTo>
                    <a:pt x="2017" y="3259"/>
                    <a:pt x="1948" y="3820"/>
                    <a:pt x="1771" y="4338"/>
                  </a:cubicBezTo>
                  <a:cubicBezTo>
                    <a:pt x="1768" y="4350"/>
                    <a:pt x="1763" y="4361"/>
                    <a:pt x="1758" y="4374"/>
                  </a:cubicBezTo>
                  <a:lnTo>
                    <a:pt x="1770" y="4381"/>
                  </a:lnTo>
                  <a:cubicBezTo>
                    <a:pt x="2083" y="4575"/>
                    <a:pt x="2414" y="4717"/>
                    <a:pt x="2752" y="4813"/>
                  </a:cubicBezTo>
                  <a:cubicBezTo>
                    <a:pt x="2818" y="4622"/>
                    <a:pt x="2880" y="4431"/>
                    <a:pt x="2930" y="4238"/>
                  </a:cubicBezTo>
                  <a:cubicBezTo>
                    <a:pt x="2973" y="4067"/>
                    <a:pt x="3008" y="3893"/>
                    <a:pt x="3027" y="3717"/>
                  </a:cubicBezTo>
                  <a:cubicBezTo>
                    <a:pt x="3046" y="3555"/>
                    <a:pt x="3036" y="3388"/>
                    <a:pt x="3022" y="3225"/>
                  </a:cubicBezTo>
                  <a:cubicBezTo>
                    <a:pt x="2993" y="2877"/>
                    <a:pt x="2917" y="2529"/>
                    <a:pt x="2806" y="2198"/>
                  </a:cubicBezTo>
                  <a:cubicBezTo>
                    <a:pt x="2590" y="1550"/>
                    <a:pt x="2224" y="937"/>
                    <a:pt x="1656" y="540"/>
                  </a:cubicBezTo>
                  <a:cubicBezTo>
                    <a:pt x="1205" y="224"/>
                    <a:pt x="670" y="50"/>
                    <a:pt x="12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>
              <a:off x="7192408" y="5331623"/>
              <a:ext cx="158629" cy="80506"/>
            </a:xfrm>
            <a:custGeom>
              <a:avLst/>
              <a:gdLst/>
              <a:ahLst/>
              <a:cxnLst/>
              <a:rect l="l" t="t" r="r" b="b"/>
              <a:pathLst>
                <a:path w="3328" h="1689" extrusionOk="0">
                  <a:moveTo>
                    <a:pt x="1955" y="1"/>
                  </a:moveTo>
                  <a:cubicBezTo>
                    <a:pt x="1867" y="400"/>
                    <a:pt x="1599" y="826"/>
                    <a:pt x="1183" y="919"/>
                  </a:cubicBezTo>
                  <a:cubicBezTo>
                    <a:pt x="1134" y="930"/>
                    <a:pt x="1086" y="935"/>
                    <a:pt x="1041" y="935"/>
                  </a:cubicBezTo>
                  <a:cubicBezTo>
                    <a:pt x="694" y="935"/>
                    <a:pt x="462" y="633"/>
                    <a:pt x="319" y="310"/>
                  </a:cubicBezTo>
                  <a:cubicBezTo>
                    <a:pt x="210" y="355"/>
                    <a:pt x="104" y="407"/>
                    <a:pt x="0" y="464"/>
                  </a:cubicBezTo>
                  <a:cubicBezTo>
                    <a:pt x="147" y="762"/>
                    <a:pt x="343" y="1039"/>
                    <a:pt x="586" y="1264"/>
                  </a:cubicBezTo>
                  <a:cubicBezTo>
                    <a:pt x="860" y="1517"/>
                    <a:pt x="1209" y="1689"/>
                    <a:pt x="1582" y="1689"/>
                  </a:cubicBezTo>
                  <a:cubicBezTo>
                    <a:pt x="1635" y="1689"/>
                    <a:pt x="1689" y="1685"/>
                    <a:pt x="1743" y="1678"/>
                  </a:cubicBezTo>
                  <a:cubicBezTo>
                    <a:pt x="2136" y="1624"/>
                    <a:pt x="2473" y="1421"/>
                    <a:pt x="2746" y="1142"/>
                  </a:cubicBezTo>
                  <a:cubicBezTo>
                    <a:pt x="2984" y="898"/>
                    <a:pt x="3175" y="608"/>
                    <a:pt x="3327" y="302"/>
                  </a:cubicBezTo>
                  <a:cubicBezTo>
                    <a:pt x="2884" y="114"/>
                    <a:pt x="2418" y="14"/>
                    <a:pt x="1955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>
              <a:off x="7146316" y="5364655"/>
              <a:ext cx="288612" cy="120020"/>
            </a:xfrm>
            <a:custGeom>
              <a:avLst/>
              <a:gdLst/>
              <a:ahLst/>
              <a:cxnLst/>
              <a:rect l="l" t="t" r="r" b="b"/>
              <a:pathLst>
                <a:path w="6055" h="2518" extrusionOk="0">
                  <a:moveTo>
                    <a:pt x="594" y="1"/>
                  </a:moveTo>
                  <a:cubicBezTo>
                    <a:pt x="381" y="149"/>
                    <a:pt x="182" y="321"/>
                    <a:pt x="0" y="515"/>
                  </a:cubicBezTo>
                  <a:cubicBezTo>
                    <a:pt x="368" y="1099"/>
                    <a:pt x="862" y="1616"/>
                    <a:pt x="1431" y="1993"/>
                  </a:cubicBezTo>
                  <a:cubicBezTo>
                    <a:pt x="1747" y="2202"/>
                    <a:pt x="2092" y="2365"/>
                    <a:pt x="2463" y="2448"/>
                  </a:cubicBezTo>
                  <a:cubicBezTo>
                    <a:pt x="2669" y="2495"/>
                    <a:pt x="2880" y="2517"/>
                    <a:pt x="3091" y="2517"/>
                  </a:cubicBezTo>
                  <a:cubicBezTo>
                    <a:pt x="3195" y="2517"/>
                    <a:pt x="3299" y="2512"/>
                    <a:pt x="3402" y="2501"/>
                  </a:cubicBezTo>
                  <a:cubicBezTo>
                    <a:pt x="4034" y="2433"/>
                    <a:pt x="4625" y="2168"/>
                    <a:pt x="5151" y="1823"/>
                  </a:cubicBezTo>
                  <a:cubicBezTo>
                    <a:pt x="5472" y="1614"/>
                    <a:pt x="5771" y="1373"/>
                    <a:pt x="6054" y="1115"/>
                  </a:cubicBezTo>
                  <a:cubicBezTo>
                    <a:pt x="5853" y="788"/>
                    <a:pt x="5600" y="490"/>
                    <a:pt x="5299" y="231"/>
                  </a:cubicBezTo>
                  <a:cubicBezTo>
                    <a:pt x="5274" y="260"/>
                    <a:pt x="5250" y="289"/>
                    <a:pt x="5226" y="316"/>
                  </a:cubicBezTo>
                  <a:cubicBezTo>
                    <a:pt x="4893" y="692"/>
                    <a:pt x="4507" y="1026"/>
                    <a:pt x="4080" y="1289"/>
                  </a:cubicBezTo>
                  <a:cubicBezTo>
                    <a:pt x="3705" y="1521"/>
                    <a:pt x="3280" y="1712"/>
                    <a:pt x="2835" y="1739"/>
                  </a:cubicBezTo>
                  <a:cubicBezTo>
                    <a:pt x="2803" y="1740"/>
                    <a:pt x="2772" y="1741"/>
                    <a:pt x="2740" y="1741"/>
                  </a:cubicBezTo>
                  <a:cubicBezTo>
                    <a:pt x="2185" y="1741"/>
                    <a:pt x="1695" y="1448"/>
                    <a:pt x="1319" y="1049"/>
                  </a:cubicBezTo>
                  <a:cubicBezTo>
                    <a:pt x="1028" y="738"/>
                    <a:pt x="796" y="377"/>
                    <a:pt x="59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>
              <a:off x="7277442" y="5449260"/>
              <a:ext cx="179983" cy="247667"/>
            </a:xfrm>
            <a:custGeom>
              <a:avLst/>
              <a:gdLst/>
              <a:ahLst/>
              <a:cxnLst/>
              <a:rect l="l" t="t" r="r" b="b"/>
              <a:pathLst>
                <a:path w="3776" h="5196" extrusionOk="0">
                  <a:moveTo>
                    <a:pt x="3628" y="0"/>
                  </a:moveTo>
                  <a:cubicBezTo>
                    <a:pt x="3178" y="211"/>
                    <a:pt x="2739" y="449"/>
                    <a:pt x="2346" y="755"/>
                  </a:cubicBezTo>
                  <a:cubicBezTo>
                    <a:pt x="1873" y="1125"/>
                    <a:pt x="1497" y="1586"/>
                    <a:pt x="1165" y="2085"/>
                  </a:cubicBezTo>
                  <a:cubicBezTo>
                    <a:pt x="816" y="2610"/>
                    <a:pt x="528" y="3175"/>
                    <a:pt x="324" y="3770"/>
                  </a:cubicBezTo>
                  <a:cubicBezTo>
                    <a:pt x="166" y="4234"/>
                    <a:pt x="58" y="4711"/>
                    <a:pt x="0" y="5196"/>
                  </a:cubicBezTo>
                  <a:cubicBezTo>
                    <a:pt x="9" y="5196"/>
                    <a:pt x="17" y="5196"/>
                    <a:pt x="26" y="5196"/>
                  </a:cubicBezTo>
                  <a:cubicBezTo>
                    <a:pt x="188" y="5196"/>
                    <a:pt x="348" y="5186"/>
                    <a:pt x="507" y="5168"/>
                  </a:cubicBezTo>
                  <a:cubicBezTo>
                    <a:pt x="694" y="4346"/>
                    <a:pt x="1051" y="3563"/>
                    <a:pt x="1469" y="2835"/>
                  </a:cubicBezTo>
                  <a:cubicBezTo>
                    <a:pt x="1592" y="2622"/>
                    <a:pt x="1721" y="2411"/>
                    <a:pt x="1856" y="2204"/>
                  </a:cubicBezTo>
                  <a:cubicBezTo>
                    <a:pt x="1912" y="2119"/>
                    <a:pt x="1968" y="2037"/>
                    <a:pt x="2037" y="1962"/>
                  </a:cubicBezTo>
                  <a:cubicBezTo>
                    <a:pt x="2173" y="1814"/>
                    <a:pt x="2322" y="1678"/>
                    <a:pt x="2471" y="1544"/>
                  </a:cubicBezTo>
                  <a:cubicBezTo>
                    <a:pt x="2890" y="1171"/>
                    <a:pt x="3328" y="820"/>
                    <a:pt x="3775" y="482"/>
                  </a:cubicBezTo>
                  <a:cubicBezTo>
                    <a:pt x="3738" y="318"/>
                    <a:pt x="3688" y="157"/>
                    <a:pt x="362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7347605" y="5514132"/>
              <a:ext cx="114777" cy="169687"/>
            </a:xfrm>
            <a:custGeom>
              <a:avLst/>
              <a:gdLst/>
              <a:ahLst/>
              <a:cxnLst/>
              <a:rect l="l" t="t" r="r" b="b"/>
              <a:pathLst>
                <a:path w="2408" h="3560" extrusionOk="0">
                  <a:moveTo>
                    <a:pt x="2408" y="0"/>
                  </a:moveTo>
                  <a:cubicBezTo>
                    <a:pt x="1766" y="422"/>
                    <a:pt x="1180" y="940"/>
                    <a:pt x="737" y="1568"/>
                  </a:cubicBezTo>
                  <a:cubicBezTo>
                    <a:pt x="479" y="1936"/>
                    <a:pt x="271" y="2341"/>
                    <a:pt x="142" y="2773"/>
                  </a:cubicBezTo>
                  <a:cubicBezTo>
                    <a:pt x="66" y="3030"/>
                    <a:pt x="19" y="3294"/>
                    <a:pt x="0" y="3559"/>
                  </a:cubicBezTo>
                  <a:cubicBezTo>
                    <a:pt x="180" y="3487"/>
                    <a:pt x="354" y="3403"/>
                    <a:pt x="522" y="3304"/>
                  </a:cubicBezTo>
                  <a:cubicBezTo>
                    <a:pt x="522" y="3214"/>
                    <a:pt x="527" y="3124"/>
                    <a:pt x="538" y="3035"/>
                  </a:cubicBezTo>
                  <a:cubicBezTo>
                    <a:pt x="614" y="2464"/>
                    <a:pt x="909" y="1947"/>
                    <a:pt x="1282" y="1518"/>
                  </a:cubicBezTo>
                  <a:cubicBezTo>
                    <a:pt x="1586" y="1168"/>
                    <a:pt x="1954" y="867"/>
                    <a:pt x="2358" y="632"/>
                  </a:cubicBezTo>
                  <a:cubicBezTo>
                    <a:pt x="2392" y="422"/>
                    <a:pt x="2408" y="211"/>
                    <a:pt x="240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>
              <a:off x="7096840" y="5502835"/>
              <a:ext cx="70354" cy="135512"/>
            </a:xfrm>
            <a:custGeom>
              <a:avLst/>
              <a:gdLst/>
              <a:ahLst/>
              <a:cxnLst/>
              <a:rect l="l" t="t" r="r" b="b"/>
              <a:pathLst>
                <a:path w="1476" h="284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64"/>
                    <a:pt x="1" y="326"/>
                    <a:pt x="12" y="488"/>
                  </a:cubicBezTo>
                  <a:cubicBezTo>
                    <a:pt x="53" y="481"/>
                    <a:pt x="94" y="477"/>
                    <a:pt x="136" y="477"/>
                  </a:cubicBezTo>
                  <a:cubicBezTo>
                    <a:pt x="271" y="477"/>
                    <a:pt x="407" y="518"/>
                    <a:pt x="529" y="599"/>
                  </a:cubicBezTo>
                  <a:cubicBezTo>
                    <a:pt x="739" y="739"/>
                    <a:pt x="893" y="961"/>
                    <a:pt x="950" y="1205"/>
                  </a:cubicBezTo>
                  <a:cubicBezTo>
                    <a:pt x="1011" y="1470"/>
                    <a:pt x="950" y="1737"/>
                    <a:pt x="837" y="1978"/>
                  </a:cubicBezTo>
                  <a:cubicBezTo>
                    <a:pt x="779" y="2105"/>
                    <a:pt x="707" y="2222"/>
                    <a:pt x="631" y="2336"/>
                  </a:cubicBezTo>
                  <a:cubicBezTo>
                    <a:pt x="744" y="2515"/>
                    <a:pt x="877" y="2685"/>
                    <a:pt x="1024" y="2843"/>
                  </a:cubicBezTo>
                  <a:cubicBezTo>
                    <a:pt x="1077" y="2740"/>
                    <a:pt x="1130" y="2635"/>
                    <a:pt x="1177" y="2530"/>
                  </a:cubicBezTo>
                  <a:cubicBezTo>
                    <a:pt x="1252" y="2360"/>
                    <a:pt x="1307" y="2179"/>
                    <a:pt x="1355" y="2000"/>
                  </a:cubicBezTo>
                  <a:cubicBezTo>
                    <a:pt x="1424" y="1748"/>
                    <a:pt x="1476" y="1481"/>
                    <a:pt x="1445" y="1217"/>
                  </a:cubicBezTo>
                  <a:cubicBezTo>
                    <a:pt x="1416" y="953"/>
                    <a:pt x="1294" y="694"/>
                    <a:pt x="1111" y="500"/>
                  </a:cubicBezTo>
                  <a:cubicBezTo>
                    <a:pt x="828" y="198"/>
                    <a:pt x="423" y="48"/>
                    <a:pt x="1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>
              <a:off x="7090548" y="5331432"/>
              <a:ext cx="173739" cy="370357"/>
            </a:xfrm>
            <a:custGeom>
              <a:avLst/>
              <a:gdLst/>
              <a:ahLst/>
              <a:cxnLst/>
              <a:rect l="l" t="t" r="r" b="b"/>
              <a:pathLst>
                <a:path w="3645" h="7770" extrusionOk="0">
                  <a:moveTo>
                    <a:pt x="3303" y="0"/>
                  </a:moveTo>
                  <a:cubicBezTo>
                    <a:pt x="3302" y="0"/>
                    <a:pt x="3301" y="0"/>
                    <a:pt x="3299" y="1"/>
                  </a:cubicBezTo>
                  <a:cubicBezTo>
                    <a:pt x="1384" y="298"/>
                    <a:pt x="1" y="2094"/>
                    <a:pt x="78" y="4005"/>
                  </a:cubicBezTo>
                  <a:cubicBezTo>
                    <a:pt x="158" y="5942"/>
                    <a:pt x="1665" y="7576"/>
                    <a:pt x="3605" y="7769"/>
                  </a:cubicBezTo>
                  <a:cubicBezTo>
                    <a:pt x="3606" y="7769"/>
                    <a:pt x="3607" y="7769"/>
                    <a:pt x="3608" y="7769"/>
                  </a:cubicBezTo>
                  <a:cubicBezTo>
                    <a:pt x="3637" y="7769"/>
                    <a:pt x="3644" y="7720"/>
                    <a:pt x="3614" y="7715"/>
                  </a:cubicBezTo>
                  <a:cubicBezTo>
                    <a:pt x="1733" y="7408"/>
                    <a:pt x="245" y="5890"/>
                    <a:pt x="203" y="3944"/>
                  </a:cubicBezTo>
                  <a:cubicBezTo>
                    <a:pt x="161" y="2027"/>
                    <a:pt x="1504" y="507"/>
                    <a:pt x="3305" y="22"/>
                  </a:cubicBezTo>
                  <a:cubicBezTo>
                    <a:pt x="3317" y="18"/>
                    <a:pt x="3315" y="0"/>
                    <a:pt x="3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>
              <a:off x="7370866" y="5355312"/>
              <a:ext cx="113014" cy="211537"/>
            </a:xfrm>
            <a:custGeom>
              <a:avLst/>
              <a:gdLst/>
              <a:ahLst/>
              <a:cxnLst/>
              <a:rect l="l" t="t" r="r" b="b"/>
              <a:pathLst>
                <a:path w="2371" h="4438" extrusionOk="0">
                  <a:moveTo>
                    <a:pt x="26" y="1"/>
                  </a:moveTo>
                  <a:cubicBezTo>
                    <a:pt x="10" y="1"/>
                    <a:pt x="1" y="22"/>
                    <a:pt x="17" y="34"/>
                  </a:cubicBezTo>
                  <a:cubicBezTo>
                    <a:pt x="744" y="572"/>
                    <a:pt x="1326" y="1202"/>
                    <a:pt x="1647" y="2063"/>
                  </a:cubicBezTo>
                  <a:cubicBezTo>
                    <a:pt x="1935" y="2839"/>
                    <a:pt x="1934" y="3604"/>
                    <a:pt x="1814" y="4411"/>
                  </a:cubicBezTo>
                  <a:cubicBezTo>
                    <a:pt x="1812" y="4428"/>
                    <a:pt x="1825" y="4438"/>
                    <a:pt x="1839" y="4438"/>
                  </a:cubicBezTo>
                  <a:cubicBezTo>
                    <a:pt x="1850" y="4438"/>
                    <a:pt x="1861" y="4432"/>
                    <a:pt x="1866" y="4420"/>
                  </a:cubicBezTo>
                  <a:cubicBezTo>
                    <a:pt x="2370" y="2783"/>
                    <a:pt x="1533" y="812"/>
                    <a:pt x="35" y="3"/>
                  </a:cubicBezTo>
                  <a:cubicBezTo>
                    <a:pt x="31" y="2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7181350" y="5521711"/>
              <a:ext cx="35272" cy="30935"/>
            </a:xfrm>
            <a:custGeom>
              <a:avLst/>
              <a:gdLst/>
              <a:ahLst/>
              <a:cxnLst/>
              <a:rect l="l" t="t" r="r" b="b"/>
              <a:pathLst>
                <a:path w="740" h="649" extrusionOk="0">
                  <a:moveTo>
                    <a:pt x="370" y="1"/>
                  </a:moveTo>
                  <a:cubicBezTo>
                    <a:pt x="262" y="1"/>
                    <a:pt x="156" y="55"/>
                    <a:pt x="94" y="154"/>
                  </a:cubicBezTo>
                  <a:cubicBezTo>
                    <a:pt x="0" y="306"/>
                    <a:pt x="47" y="506"/>
                    <a:pt x="199" y="600"/>
                  </a:cubicBezTo>
                  <a:cubicBezTo>
                    <a:pt x="252" y="633"/>
                    <a:pt x="311" y="648"/>
                    <a:pt x="369" y="648"/>
                  </a:cubicBezTo>
                  <a:cubicBezTo>
                    <a:pt x="478" y="648"/>
                    <a:pt x="584" y="594"/>
                    <a:pt x="645" y="495"/>
                  </a:cubicBezTo>
                  <a:cubicBezTo>
                    <a:pt x="739" y="344"/>
                    <a:pt x="692" y="144"/>
                    <a:pt x="540" y="49"/>
                  </a:cubicBezTo>
                  <a:cubicBezTo>
                    <a:pt x="487" y="17"/>
                    <a:pt x="428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7120243" y="5544924"/>
              <a:ext cx="59629" cy="52289"/>
            </a:xfrm>
            <a:custGeom>
              <a:avLst/>
              <a:gdLst/>
              <a:ahLst/>
              <a:cxnLst/>
              <a:rect l="l" t="t" r="r" b="b"/>
              <a:pathLst>
                <a:path w="1251" h="1097" extrusionOk="0">
                  <a:moveTo>
                    <a:pt x="626" y="1"/>
                  </a:moveTo>
                  <a:cubicBezTo>
                    <a:pt x="443" y="1"/>
                    <a:pt x="264" y="93"/>
                    <a:pt x="161" y="260"/>
                  </a:cubicBezTo>
                  <a:cubicBezTo>
                    <a:pt x="1" y="517"/>
                    <a:pt x="80" y="855"/>
                    <a:pt x="337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6"/>
                  </a:cubicBezTo>
                  <a:cubicBezTo>
                    <a:pt x="1251" y="579"/>
                    <a:pt x="1171" y="242"/>
                    <a:pt x="915" y="83"/>
                  </a:cubicBezTo>
                  <a:cubicBezTo>
                    <a:pt x="824" y="27"/>
                    <a:pt x="725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7270150" y="5576716"/>
              <a:ext cx="35272" cy="30982"/>
            </a:xfrm>
            <a:custGeom>
              <a:avLst/>
              <a:gdLst/>
              <a:ahLst/>
              <a:cxnLst/>
              <a:rect l="l" t="t" r="r" b="b"/>
              <a:pathLst>
                <a:path w="740" h="650" extrusionOk="0">
                  <a:moveTo>
                    <a:pt x="371" y="1"/>
                  </a:moveTo>
                  <a:cubicBezTo>
                    <a:pt x="262" y="1"/>
                    <a:pt x="156" y="55"/>
                    <a:pt x="95" y="154"/>
                  </a:cubicBezTo>
                  <a:cubicBezTo>
                    <a:pt x="0" y="306"/>
                    <a:pt x="48" y="507"/>
                    <a:pt x="199" y="601"/>
                  </a:cubicBezTo>
                  <a:cubicBezTo>
                    <a:pt x="252" y="634"/>
                    <a:pt x="311" y="649"/>
                    <a:pt x="369" y="649"/>
                  </a:cubicBezTo>
                  <a:cubicBezTo>
                    <a:pt x="478" y="649"/>
                    <a:pt x="584" y="595"/>
                    <a:pt x="645" y="496"/>
                  </a:cubicBezTo>
                  <a:cubicBezTo>
                    <a:pt x="740" y="344"/>
                    <a:pt x="692" y="143"/>
                    <a:pt x="541" y="49"/>
                  </a:cubicBezTo>
                  <a:cubicBezTo>
                    <a:pt x="488" y="16"/>
                    <a:pt x="429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7249368" y="5625001"/>
              <a:ext cx="59581" cy="52289"/>
            </a:xfrm>
            <a:custGeom>
              <a:avLst/>
              <a:gdLst/>
              <a:ahLst/>
              <a:cxnLst/>
              <a:rect l="l" t="t" r="r" b="b"/>
              <a:pathLst>
                <a:path w="1250" h="1097" extrusionOk="0">
                  <a:moveTo>
                    <a:pt x="625" y="1"/>
                  </a:moveTo>
                  <a:cubicBezTo>
                    <a:pt x="442" y="1"/>
                    <a:pt x="263" y="92"/>
                    <a:pt x="159" y="260"/>
                  </a:cubicBezTo>
                  <a:cubicBezTo>
                    <a:pt x="1" y="516"/>
                    <a:pt x="80" y="854"/>
                    <a:pt x="336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7"/>
                  </a:cubicBezTo>
                  <a:cubicBezTo>
                    <a:pt x="1250" y="580"/>
                    <a:pt x="1171" y="243"/>
                    <a:pt x="914" y="83"/>
                  </a:cubicBezTo>
                  <a:cubicBezTo>
                    <a:pt x="824" y="27"/>
                    <a:pt x="72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7199510" y="5571378"/>
              <a:ext cx="33937" cy="26549"/>
            </a:xfrm>
            <a:custGeom>
              <a:avLst/>
              <a:gdLst/>
              <a:ahLst/>
              <a:cxnLst/>
              <a:rect l="l" t="t" r="r" b="b"/>
              <a:pathLst>
                <a:path w="712" h="557" extrusionOk="0">
                  <a:moveTo>
                    <a:pt x="112" y="0"/>
                  </a:moveTo>
                  <a:cubicBezTo>
                    <a:pt x="86" y="0"/>
                    <a:pt x="62" y="16"/>
                    <a:pt x="52" y="42"/>
                  </a:cubicBezTo>
                  <a:cubicBezTo>
                    <a:pt x="14" y="146"/>
                    <a:pt x="0" y="377"/>
                    <a:pt x="211" y="508"/>
                  </a:cubicBezTo>
                  <a:cubicBezTo>
                    <a:pt x="265" y="542"/>
                    <a:pt x="319" y="557"/>
                    <a:pt x="370" y="557"/>
                  </a:cubicBezTo>
                  <a:cubicBezTo>
                    <a:pt x="518" y="557"/>
                    <a:pt x="639" y="435"/>
                    <a:pt x="693" y="348"/>
                  </a:cubicBezTo>
                  <a:cubicBezTo>
                    <a:pt x="712" y="318"/>
                    <a:pt x="703" y="279"/>
                    <a:pt x="672" y="261"/>
                  </a:cubicBezTo>
                  <a:cubicBezTo>
                    <a:pt x="662" y="254"/>
                    <a:pt x="650" y="252"/>
                    <a:pt x="639" y="252"/>
                  </a:cubicBezTo>
                  <a:cubicBezTo>
                    <a:pt x="618" y="252"/>
                    <a:pt x="597" y="262"/>
                    <a:pt x="584" y="281"/>
                  </a:cubicBezTo>
                  <a:cubicBezTo>
                    <a:pt x="579" y="289"/>
                    <a:pt x="492" y="428"/>
                    <a:pt x="372" y="428"/>
                  </a:cubicBezTo>
                  <a:cubicBezTo>
                    <a:pt x="342" y="428"/>
                    <a:pt x="311" y="420"/>
                    <a:pt x="279" y="400"/>
                  </a:cubicBezTo>
                  <a:cubicBezTo>
                    <a:pt x="103" y="291"/>
                    <a:pt x="170" y="93"/>
                    <a:pt x="173" y="86"/>
                  </a:cubicBezTo>
                  <a:cubicBezTo>
                    <a:pt x="183" y="53"/>
                    <a:pt x="166" y="16"/>
                    <a:pt x="133" y="4"/>
                  </a:cubicBezTo>
                  <a:cubicBezTo>
                    <a:pt x="126" y="2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7222961" y="5586011"/>
              <a:ext cx="33842" cy="26454"/>
            </a:xfrm>
            <a:custGeom>
              <a:avLst/>
              <a:gdLst/>
              <a:ahLst/>
              <a:cxnLst/>
              <a:rect l="l" t="t" r="r" b="b"/>
              <a:pathLst>
                <a:path w="710" h="555" extrusionOk="0">
                  <a:moveTo>
                    <a:pt x="112" y="0"/>
                  </a:moveTo>
                  <a:cubicBezTo>
                    <a:pt x="86" y="0"/>
                    <a:pt x="62" y="16"/>
                    <a:pt x="53" y="41"/>
                  </a:cubicBezTo>
                  <a:cubicBezTo>
                    <a:pt x="14" y="145"/>
                    <a:pt x="0" y="375"/>
                    <a:pt x="211" y="506"/>
                  </a:cubicBezTo>
                  <a:cubicBezTo>
                    <a:pt x="262" y="539"/>
                    <a:pt x="316" y="554"/>
                    <a:pt x="370" y="554"/>
                  </a:cubicBezTo>
                  <a:cubicBezTo>
                    <a:pt x="435" y="554"/>
                    <a:pt x="500" y="532"/>
                    <a:pt x="562" y="487"/>
                  </a:cubicBezTo>
                  <a:cubicBezTo>
                    <a:pt x="642" y="429"/>
                    <a:pt x="689" y="351"/>
                    <a:pt x="692" y="349"/>
                  </a:cubicBezTo>
                  <a:cubicBezTo>
                    <a:pt x="710" y="319"/>
                    <a:pt x="702" y="280"/>
                    <a:pt x="671" y="261"/>
                  </a:cubicBezTo>
                  <a:cubicBezTo>
                    <a:pt x="660" y="254"/>
                    <a:pt x="648" y="251"/>
                    <a:pt x="637" y="251"/>
                  </a:cubicBezTo>
                  <a:cubicBezTo>
                    <a:pt x="616" y="251"/>
                    <a:pt x="595" y="262"/>
                    <a:pt x="583" y="281"/>
                  </a:cubicBezTo>
                  <a:cubicBezTo>
                    <a:pt x="579" y="289"/>
                    <a:pt x="490" y="427"/>
                    <a:pt x="370" y="427"/>
                  </a:cubicBezTo>
                  <a:cubicBezTo>
                    <a:pt x="341" y="427"/>
                    <a:pt x="310" y="418"/>
                    <a:pt x="278" y="398"/>
                  </a:cubicBezTo>
                  <a:cubicBezTo>
                    <a:pt x="103" y="292"/>
                    <a:pt x="168" y="95"/>
                    <a:pt x="171" y="84"/>
                  </a:cubicBezTo>
                  <a:cubicBezTo>
                    <a:pt x="183" y="52"/>
                    <a:pt x="166" y="15"/>
                    <a:pt x="133" y="4"/>
                  </a:cubicBezTo>
                  <a:cubicBezTo>
                    <a:pt x="126" y="1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0" name="Google Shape;3110;p39"/>
          <p:cNvGrpSpPr/>
          <p:nvPr/>
        </p:nvGrpSpPr>
        <p:grpSpPr>
          <a:xfrm rot="1106693">
            <a:off x="4735918" y="316234"/>
            <a:ext cx="872293" cy="829041"/>
            <a:chOff x="5626143" y="-593747"/>
            <a:chExt cx="318949" cy="303152"/>
          </a:xfrm>
        </p:grpSpPr>
        <p:sp>
          <p:nvSpPr>
            <p:cNvPr id="3111" name="Google Shape;3111;p39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6" name="Google Shape;3126;p39"/>
          <p:cNvGrpSpPr/>
          <p:nvPr/>
        </p:nvGrpSpPr>
        <p:grpSpPr>
          <a:xfrm>
            <a:off x="7223654" y="512684"/>
            <a:ext cx="1181756" cy="1588256"/>
            <a:chOff x="5631708" y="678274"/>
            <a:chExt cx="362635" cy="487375"/>
          </a:xfrm>
        </p:grpSpPr>
        <p:sp>
          <p:nvSpPr>
            <p:cNvPr id="3127" name="Google Shape;3127;p39"/>
            <p:cNvSpPr/>
            <p:nvPr/>
          </p:nvSpPr>
          <p:spPr>
            <a:xfrm>
              <a:off x="5643958" y="689666"/>
              <a:ext cx="286467" cy="234798"/>
            </a:xfrm>
            <a:custGeom>
              <a:avLst/>
              <a:gdLst/>
              <a:ahLst/>
              <a:cxnLst/>
              <a:rect l="l" t="t" r="r" b="b"/>
              <a:pathLst>
                <a:path w="6010" h="4926" extrusionOk="0">
                  <a:moveTo>
                    <a:pt x="1784" y="0"/>
                  </a:moveTo>
                  <a:lnTo>
                    <a:pt x="1750" y="29"/>
                  </a:lnTo>
                  <a:lnTo>
                    <a:pt x="3602" y="2259"/>
                  </a:lnTo>
                  <a:lnTo>
                    <a:pt x="5956" y="3926"/>
                  </a:lnTo>
                  <a:lnTo>
                    <a:pt x="5545" y="4876"/>
                  </a:lnTo>
                  <a:lnTo>
                    <a:pt x="3535" y="4515"/>
                  </a:lnTo>
                  <a:lnTo>
                    <a:pt x="0" y="4515"/>
                  </a:lnTo>
                  <a:lnTo>
                    <a:pt x="0" y="4560"/>
                  </a:lnTo>
                  <a:lnTo>
                    <a:pt x="3531" y="4560"/>
                  </a:lnTo>
                  <a:lnTo>
                    <a:pt x="5571" y="4926"/>
                  </a:lnTo>
                  <a:lnTo>
                    <a:pt x="6009" y="3910"/>
                  </a:lnTo>
                  <a:lnTo>
                    <a:pt x="3633" y="2230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5811310" y="796721"/>
              <a:ext cx="6101" cy="115540"/>
            </a:xfrm>
            <a:custGeom>
              <a:avLst/>
              <a:gdLst/>
              <a:ahLst/>
              <a:cxnLst/>
              <a:rect l="l" t="t" r="r" b="b"/>
              <a:pathLst>
                <a:path w="128" h="2424" extrusionOk="0">
                  <a:moveTo>
                    <a:pt x="84" y="1"/>
                  </a:moveTo>
                  <a:lnTo>
                    <a:pt x="1" y="2422"/>
                  </a:lnTo>
                  <a:lnTo>
                    <a:pt x="44" y="2423"/>
                  </a:lnTo>
                  <a:lnTo>
                    <a:pt x="127" y="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5805543" y="932519"/>
              <a:ext cx="183939" cy="223072"/>
            </a:xfrm>
            <a:custGeom>
              <a:avLst/>
              <a:gdLst/>
              <a:ahLst/>
              <a:cxnLst/>
              <a:rect l="l" t="t" r="r" b="b"/>
              <a:pathLst>
                <a:path w="3859" h="4680" extrusionOk="0">
                  <a:moveTo>
                    <a:pt x="2183" y="0"/>
                  </a:moveTo>
                  <a:lnTo>
                    <a:pt x="2155" y="35"/>
                  </a:lnTo>
                  <a:lnTo>
                    <a:pt x="3807" y="1402"/>
                  </a:lnTo>
                  <a:lnTo>
                    <a:pt x="2586" y="4597"/>
                  </a:lnTo>
                  <a:lnTo>
                    <a:pt x="33" y="1765"/>
                  </a:lnTo>
                  <a:lnTo>
                    <a:pt x="0" y="1796"/>
                  </a:lnTo>
                  <a:lnTo>
                    <a:pt x="2599" y="4680"/>
                  </a:lnTo>
                  <a:lnTo>
                    <a:pt x="3854" y="1403"/>
                  </a:lnTo>
                  <a:lnTo>
                    <a:pt x="3859" y="1389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5806305" y="78656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0"/>
                  </a:moveTo>
                  <a:cubicBezTo>
                    <a:pt x="95" y="0"/>
                    <a:pt x="1" y="96"/>
                    <a:pt x="1" y="212"/>
                  </a:cubicBezTo>
                  <a:cubicBezTo>
                    <a:pt x="1" y="329"/>
                    <a:pt x="95" y="424"/>
                    <a:pt x="212" y="424"/>
                  </a:cubicBezTo>
                  <a:cubicBezTo>
                    <a:pt x="330" y="424"/>
                    <a:pt x="425" y="329"/>
                    <a:pt x="425" y="212"/>
                  </a:cubicBezTo>
                  <a:cubicBezTo>
                    <a:pt x="425" y="96"/>
                    <a:pt x="330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5898728" y="915264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0"/>
                  </a:moveTo>
                  <a:cubicBezTo>
                    <a:pt x="95" y="0"/>
                    <a:pt x="1" y="95"/>
                    <a:pt x="1" y="212"/>
                  </a:cubicBezTo>
                  <a:cubicBezTo>
                    <a:pt x="1" y="330"/>
                    <a:pt x="96" y="424"/>
                    <a:pt x="213" y="424"/>
                  </a:cubicBezTo>
                  <a:cubicBezTo>
                    <a:pt x="330" y="424"/>
                    <a:pt x="425" y="329"/>
                    <a:pt x="425" y="212"/>
                  </a:cubicBezTo>
                  <a:cubicBezTo>
                    <a:pt x="425" y="94"/>
                    <a:pt x="3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5917031" y="864358"/>
              <a:ext cx="24118" cy="24071"/>
            </a:xfrm>
            <a:custGeom>
              <a:avLst/>
              <a:gdLst/>
              <a:ahLst/>
              <a:cxnLst/>
              <a:rect l="l" t="t" r="r" b="b"/>
              <a:pathLst>
                <a:path w="506" h="505" extrusionOk="0">
                  <a:moveTo>
                    <a:pt x="253" y="0"/>
                  </a:moveTo>
                  <a:cubicBezTo>
                    <a:pt x="113" y="0"/>
                    <a:pt x="1" y="112"/>
                    <a:pt x="1" y="253"/>
                  </a:cubicBezTo>
                  <a:cubicBezTo>
                    <a:pt x="1" y="393"/>
                    <a:pt x="113" y="505"/>
                    <a:pt x="253" y="505"/>
                  </a:cubicBezTo>
                  <a:cubicBezTo>
                    <a:pt x="393" y="505"/>
                    <a:pt x="505" y="393"/>
                    <a:pt x="505" y="253"/>
                  </a:cubicBezTo>
                  <a:cubicBezTo>
                    <a:pt x="505" y="114"/>
                    <a:pt x="39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5917031" y="1141530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3" y="505"/>
                    <a:pt x="253" y="505"/>
                  </a:cubicBezTo>
                  <a:cubicBezTo>
                    <a:pt x="393" y="505"/>
                    <a:pt x="505" y="393"/>
                    <a:pt x="505" y="253"/>
                  </a:cubicBezTo>
                  <a:cubicBezTo>
                    <a:pt x="505" y="114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5716123" y="678274"/>
              <a:ext cx="24118" cy="24166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254" y="1"/>
                  </a:moveTo>
                  <a:cubicBezTo>
                    <a:pt x="113" y="1"/>
                    <a:pt x="0" y="114"/>
                    <a:pt x="0" y="253"/>
                  </a:cubicBezTo>
                  <a:cubicBezTo>
                    <a:pt x="0" y="393"/>
                    <a:pt x="113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5982046" y="992910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9" y="0"/>
                    <a:pt x="1" y="58"/>
                    <a:pt x="1" y="129"/>
                  </a:cubicBezTo>
                  <a:cubicBezTo>
                    <a:pt x="1" y="199"/>
                    <a:pt x="59" y="257"/>
                    <a:pt x="130" y="257"/>
                  </a:cubicBezTo>
                  <a:cubicBezTo>
                    <a:pt x="200" y="257"/>
                    <a:pt x="257" y="199"/>
                    <a:pt x="257" y="129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5798107" y="1007210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8" y="1"/>
                  </a:moveTo>
                  <a:cubicBezTo>
                    <a:pt x="58" y="1"/>
                    <a:pt x="0" y="58"/>
                    <a:pt x="0" y="129"/>
                  </a:cubicBezTo>
                  <a:cubicBezTo>
                    <a:pt x="0" y="199"/>
                    <a:pt x="58" y="258"/>
                    <a:pt x="128" y="258"/>
                  </a:cubicBezTo>
                  <a:cubicBezTo>
                    <a:pt x="200" y="258"/>
                    <a:pt x="257" y="200"/>
                    <a:pt x="257" y="129"/>
                  </a:cubicBezTo>
                  <a:cubicBezTo>
                    <a:pt x="257" y="59"/>
                    <a:pt x="199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5806305" y="899821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29" y="1"/>
                  </a:moveTo>
                  <a:cubicBezTo>
                    <a:pt x="58" y="1"/>
                    <a:pt x="1" y="58"/>
                    <a:pt x="1" y="129"/>
                  </a:cubicBezTo>
                  <a:cubicBezTo>
                    <a:pt x="1" y="200"/>
                    <a:pt x="58" y="257"/>
                    <a:pt x="129" y="257"/>
                  </a:cubicBezTo>
                  <a:cubicBezTo>
                    <a:pt x="200" y="257"/>
                    <a:pt x="257" y="200"/>
                    <a:pt x="257" y="129"/>
                  </a:cubicBezTo>
                  <a:cubicBezTo>
                    <a:pt x="257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5631708" y="899821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9" y="1"/>
                    <a:pt x="1" y="58"/>
                    <a:pt x="1" y="129"/>
                  </a:cubicBezTo>
                  <a:cubicBezTo>
                    <a:pt x="1" y="200"/>
                    <a:pt x="59" y="257"/>
                    <a:pt x="130" y="257"/>
                  </a:cubicBezTo>
                  <a:cubicBezTo>
                    <a:pt x="200" y="257"/>
                    <a:pt x="257" y="200"/>
                    <a:pt x="257" y="129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9"/>
          <p:cNvGrpSpPr/>
          <p:nvPr/>
        </p:nvGrpSpPr>
        <p:grpSpPr>
          <a:xfrm>
            <a:off x="425465" y="2594407"/>
            <a:ext cx="1089829" cy="1101258"/>
            <a:chOff x="4040460" y="135322"/>
            <a:chExt cx="330843" cy="334322"/>
          </a:xfrm>
        </p:grpSpPr>
        <p:sp>
          <p:nvSpPr>
            <p:cNvPr id="3140" name="Google Shape;3140;p39"/>
            <p:cNvSpPr/>
            <p:nvPr/>
          </p:nvSpPr>
          <p:spPr>
            <a:xfrm>
              <a:off x="4149756" y="146809"/>
              <a:ext cx="134225" cy="232605"/>
            </a:xfrm>
            <a:custGeom>
              <a:avLst/>
              <a:gdLst/>
              <a:ahLst/>
              <a:cxnLst/>
              <a:rect l="l" t="t" r="r" b="b"/>
              <a:pathLst>
                <a:path w="2816" h="4880" extrusionOk="0">
                  <a:moveTo>
                    <a:pt x="1482" y="1"/>
                  </a:moveTo>
                  <a:lnTo>
                    <a:pt x="1444" y="23"/>
                  </a:lnTo>
                  <a:lnTo>
                    <a:pt x="2768" y="2325"/>
                  </a:lnTo>
                  <a:lnTo>
                    <a:pt x="2266" y="4583"/>
                  </a:lnTo>
                  <a:lnTo>
                    <a:pt x="700" y="4831"/>
                  </a:lnTo>
                  <a:lnTo>
                    <a:pt x="48" y="2665"/>
                  </a:lnTo>
                  <a:lnTo>
                    <a:pt x="1482" y="275"/>
                  </a:lnTo>
                  <a:lnTo>
                    <a:pt x="1444" y="253"/>
                  </a:lnTo>
                  <a:lnTo>
                    <a:pt x="5" y="2650"/>
                  </a:lnTo>
                  <a:lnTo>
                    <a:pt x="1" y="2659"/>
                  </a:lnTo>
                  <a:lnTo>
                    <a:pt x="669" y="4880"/>
                  </a:lnTo>
                  <a:lnTo>
                    <a:pt x="2302" y="4622"/>
                  </a:lnTo>
                  <a:lnTo>
                    <a:pt x="2812" y="2326"/>
                  </a:lnTo>
                  <a:lnTo>
                    <a:pt x="2816" y="231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4258527" y="365067"/>
              <a:ext cx="102813" cy="12155"/>
            </a:xfrm>
            <a:custGeom>
              <a:avLst/>
              <a:gdLst/>
              <a:ahLst/>
              <a:cxnLst/>
              <a:rect l="l" t="t" r="r" b="b"/>
              <a:pathLst>
                <a:path w="2157" h="255" extrusionOk="0">
                  <a:moveTo>
                    <a:pt x="5" y="1"/>
                  </a:moveTo>
                  <a:lnTo>
                    <a:pt x="1" y="43"/>
                  </a:lnTo>
                  <a:lnTo>
                    <a:pt x="2152" y="255"/>
                  </a:lnTo>
                  <a:lnTo>
                    <a:pt x="2156" y="2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4052138" y="390091"/>
              <a:ext cx="143567" cy="79076"/>
            </a:xfrm>
            <a:custGeom>
              <a:avLst/>
              <a:gdLst/>
              <a:ahLst/>
              <a:cxnLst/>
              <a:rect l="l" t="t" r="r" b="b"/>
              <a:pathLst>
                <a:path w="3012" h="1659" extrusionOk="0">
                  <a:moveTo>
                    <a:pt x="2754" y="0"/>
                  </a:moveTo>
                  <a:lnTo>
                    <a:pt x="2711" y="6"/>
                  </a:lnTo>
                  <a:lnTo>
                    <a:pt x="2958" y="1591"/>
                  </a:lnTo>
                  <a:lnTo>
                    <a:pt x="17" y="483"/>
                  </a:lnTo>
                  <a:lnTo>
                    <a:pt x="1" y="523"/>
                  </a:lnTo>
                  <a:lnTo>
                    <a:pt x="3012" y="1658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4272684" y="24723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4351045" y="36616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3"/>
                  </a:cubicBezTo>
                  <a:cubicBezTo>
                    <a:pt x="425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4207383" y="135322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3" y="505"/>
                    <a:pt x="505" y="392"/>
                    <a:pt x="505" y="253"/>
                  </a:cubicBezTo>
                  <a:cubicBezTo>
                    <a:pt x="505" y="115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4246468" y="354009"/>
              <a:ext cx="24357" cy="24118"/>
            </a:xfrm>
            <a:custGeom>
              <a:avLst/>
              <a:gdLst/>
              <a:ahLst/>
              <a:cxnLst/>
              <a:rect l="l" t="t" r="r" b="b"/>
              <a:pathLst>
                <a:path w="511" h="506" extrusionOk="0">
                  <a:moveTo>
                    <a:pt x="255" y="0"/>
                  </a:moveTo>
                  <a:cubicBezTo>
                    <a:pt x="118" y="0"/>
                    <a:pt x="5" y="110"/>
                    <a:pt x="2" y="249"/>
                  </a:cubicBezTo>
                  <a:cubicBezTo>
                    <a:pt x="0" y="389"/>
                    <a:pt x="112" y="504"/>
                    <a:pt x="252" y="506"/>
                  </a:cubicBezTo>
                  <a:cubicBezTo>
                    <a:pt x="253" y="506"/>
                    <a:pt x="254" y="506"/>
                    <a:pt x="255" y="506"/>
                  </a:cubicBezTo>
                  <a:cubicBezTo>
                    <a:pt x="393" y="506"/>
                    <a:pt x="506" y="395"/>
                    <a:pt x="508" y="257"/>
                  </a:cubicBezTo>
                  <a:cubicBezTo>
                    <a:pt x="510" y="117"/>
                    <a:pt x="399" y="2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4170252" y="366163"/>
              <a:ext cx="24166" cy="24166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254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3"/>
                    <a:pt x="114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9"/>
            <p:cNvSpPr/>
            <p:nvPr/>
          </p:nvSpPr>
          <p:spPr>
            <a:xfrm>
              <a:off x="4040460" y="402007"/>
              <a:ext cx="24166" cy="24071"/>
            </a:xfrm>
            <a:custGeom>
              <a:avLst/>
              <a:gdLst/>
              <a:ahLst/>
              <a:cxnLst/>
              <a:rect l="l" t="t" r="r" b="b"/>
              <a:pathLst>
                <a:path w="507" h="505" extrusionOk="0">
                  <a:moveTo>
                    <a:pt x="253" y="0"/>
                  </a:moveTo>
                  <a:cubicBezTo>
                    <a:pt x="114" y="0"/>
                    <a:pt x="1" y="112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4" y="505"/>
                    <a:pt x="507" y="393"/>
                    <a:pt x="507" y="253"/>
                  </a:cubicBezTo>
                  <a:cubicBezTo>
                    <a:pt x="507" y="113"/>
                    <a:pt x="39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4142844" y="267449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9" y="1"/>
                  </a:moveTo>
                  <a:cubicBezTo>
                    <a:pt x="58" y="1"/>
                    <a:pt x="0" y="60"/>
                    <a:pt x="0" y="130"/>
                  </a:cubicBezTo>
                  <a:cubicBezTo>
                    <a:pt x="0" y="201"/>
                    <a:pt x="58" y="258"/>
                    <a:pt x="129" y="258"/>
                  </a:cubicBezTo>
                  <a:cubicBezTo>
                    <a:pt x="129" y="258"/>
                    <a:pt x="130" y="258"/>
                    <a:pt x="131" y="258"/>
                  </a:cubicBezTo>
                  <a:cubicBezTo>
                    <a:pt x="200" y="258"/>
                    <a:pt x="257" y="201"/>
                    <a:pt x="257" y="130"/>
                  </a:cubicBezTo>
                  <a:cubicBezTo>
                    <a:pt x="257" y="60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4186172" y="457394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8" y="0"/>
                    <a:pt x="1" y="58"/>
                    <a:pt x="1" y="128"/>
                  </a:cubicBezTo>
                  <a:cubicBezTo>
                    <a:pt x="1" y="199"/>
                    <a:pt x="58" y="257"/>
                    <a:pt x="130" y="257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1" name="Google Shape;3151;p39"/>
          <p:cNvSpPr/>
          <p:nvPr/>
        </p:nvSpPr>
        <p:spPr>
          <a:xfrm>
            <a:off x="1718293" y="3189606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9"/>
          <p:cNvSpPr/>
          <p:nvPr/>
        </p:nvSpPr>
        <p:spPr>
          <a:xfrm>
            <a:off x="5895573" y="615031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8" y="121"/>
                  <a:pt x="233" y="234"/>
                </a:cubicBezTo>
                <a:cubicBezTo>
                  <a:pt x="144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3"/>
                </a:cubicBezTo>
                <a:cubicBezTo>
                  <a:pt x="405" y="291"/>
                  <a:pt x="523" y="269"/>
                  <a:pt x="523" y="269"/>
                </a:cubicBezTo>
                <a:cubicBezTo>
                  <a:pt x="523" y="269"/>
                  <a:pt x="380" y="240"/>
                  <a:pt x="291" y="234"/>
                </a:cubicBezTo>
                <a:cubicBezTo>
                  <a:pt x="285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9"/>
          <p:cNvSpPr/>
          <p:nvPr/>
        </p:nvSpPr>
        <p:spPr>
          <a:xfrm>
            <a:off x="4284466" y="412748"/>
            <a:ext cx="59426" cy="59654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9"/>
          <p:cNvSpPr/>
          <p:nvPr/>
        </p:nvSpPr>
        <p:spPr>
          <a:xfrm>
            <a:off x="7676406" y="2966348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9"/>
          <p:cNvSpPr/>
          <p:nvPr/>
        </p:nvSpPr>
        <p:spPr>
          <a:xfrm>
            <a:off x="6600685" y="3739977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4"/>
                </a:cubicBezTo>
                <a:cubicBezTo>
                  <a:pt x="143" y="241"/>
                  <a:pt x="0" y="270"/>
                  <a:pt x="0" y="270"/>
                </a:cubicBezTo>
                <a:cubicBezTo>
                  <a:pt x="0" y="270"/>
                  <a:pt x="120" y="288"/>
                  <a:pt x="231" y="292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3"/>
                </a:cubicBezTo>
                <a:cubicBezTo>
                  <a:pt x="404" y="291"/>
                  <a:pt x="523" y="270"/>
                  <a:pt x="523" y="270"/>
                </a:cubicBezTo>
                <a:cubicBezTo>
                  <a:pt x="523" y="270"/>
                  <a:pt x="379" y="240"/>
                  <a:pt x="290" y="234"/>
                </a:cubicBezTo>
                <a:cubicBezTo>
                  <a:pt x="284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9"/>
          <p:cNvSpPr/>
          <p:nvPr/>
        </p:nvSpPr>
        <p:spPr>
          <a:xfrm>
            <a:off x="8267433" y="473652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9"/>
          <p:cNvSpPr/>
          <p:nvPr/>
        </p:nvSpPr>
        <p:spPr>
          <a:xfrm>
            <a:off x="7234913" y="729405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9"/>
          <p:cNvSpPr/>
          <p:nvPr/>
        </p:nvSpPr>
        <p:spPr>
          <a:xfrm>
            <a:off x="1355663" y="2270276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2" y="233"/>
                </a:cubicBezTo>
                <a:cubicBezTo>
                  <a:pt x="143" y="239"/>
                  <a:pt x="1" y="268"/>
                  <a:pt x="1" y="268"/>
                </a:cubicBezTo>
                <a:cubicBezTo>
                  <a:pt x="1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9"/>
          <p:cNvSpPr/>
          <p:nvPr/>
        </p:nvSpPr>
        <p:spPr>
          <a:xfrm>
            <a:off x="1930351" y="190243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9"/>
          <p:cNvSpPr/>
          <p:nvPr/>
        </p:nvSpPr>
        <p:spPr>
          <a:xfrm>
            <a:off x="7870414" y="2266523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9"/>
          <p:cNvSpPr/>
          <p:nvPr/>
        </p:nvSpPr>
        <p:spPr>
          <a:xfrm>
            <a:off x="4836245" y="4061548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9"/>
          <p:cNvSpPr/>
          <p:nvPr/>
        </p:nvSpPr>
        <p:spPr>
          <a:xfrm>
            <a:off x="2615166" y="1240200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9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70"/>
                  <a:pt x="329" y="262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9"/>
          <p:cNvSpPr/>
          <p:nvPr/>
        </p:nvSpPr>
        <p:spPr>
          <a:xfrm>
            <a:off x="3530428" y="4061557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9"/>
          <p:cNvSpPr/>
          <p:nvPr/>
        </p:nvSpPr>
        <p:spPr>
          <a:xfrm>
            <a:off x="5112538" y="1553056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9"/>
          <p:cNvSpPr/>
          <p:nvPr/>
        </p:nvSpPr>
        <p:spPr>
          <a:xfrm>
            <a:off x="1454612" y="4400569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9"/>
          <p:cNvSpPr/>
          <p:nvPr/>
        </p:nvSpPr>
        <p:spPr>
          <a:xfrm>
            <a:off x="1454589" y="3736225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9"/>
          <p:cNvSpPr/>
          <p:nvPr/>
        </p:nvSpPr>
        <p:spPr>
          <a:xfrm>
            <a:off x="3308268" y="729395"/>
            <a:ext cx="269239" cy="269125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9"/>
          <p:cNvSpPr/>
          <p:nvPr/>
        </p:nvSpPr>
        <p:spPr>
          <a:xfrm>
            <a:off x="7222072" y="1829591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9"/>
          <p:cNvSpPr/>
          <p:nvPr/>
        </p:nvSpPr>
        <p:spPr>
          <a:xfrm>
            <a:off x="6533281" y="1240262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7" y="0"/>
                </a:moveTo>
                <a:cubicBezTo>
                  <a:pt x="287" y="0"/>
                  <a:pt x="266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5" y="457"/>
                  <a:pt x="288" y="590"/>
                  <a:pt x="288" y="590"/>
                </a:cubicBezTo>
                <a:cubicBezTo>
                  <a:pt x="288" y="590"/>
                  <a:pt x="322" y="427"/>
                  <a:pt x="329" y="328"/>
                </a:cubicBezTo>
                <a:cubicBezTo>
                  <a:pt x="459" y="326"/>
                  <a:pt x="592" y="302"/>
                  <a:pt x="592" y="302"/>
                </a:cubicBezTo>
                <a:cubicBezTo>
                  <a:pt x="592" y="302"/>
                  <a:pt x="429" y="268"/>
                  <a:pt x="329" y="262"/>
                </a:cubicBezTo>
                <a:cubicBezTo>
                  <a:pt x="322" y="162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0" name="Google Shape;3170;p39"/>
          <p:cNvCxnSpPr/>
          <p:nvPr/>
        </p:nvCxnSpPr>
        <p:spPr>
          <a:xfrm>
            <a:off x="2125972" y="3219433"/>
            <a:ext cx="509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E21BD2-4ACB-5C04-27B0-44A1B67E55A5}"/>
              </a:ext>
            </a:extLst>
          </p:cNvPr>
          <p:cNvSpPr txBox="1"/>
          <p:nvPr/>
        </p:nvSpPr>
        <p:spPr>
          <a:xfrm>
            <a:off x="1970523" y="1390865"/>
            <a:ext cx="4957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Medium" panose="020B0604020202020204" charset="0"/>
              </a:rPr>
              <a:t>01</a:t>
            </a:r>
          </a:p>
        </p:txBody>
      </p:sp>
      <p:grpSp>
        <p:nvGrpSpPr>
          <p:cNvPr id="12" name="Google Shape;5464;p62">
            <a:extLst>
              <a:ext uri="{FF2B5EF4-FFF2-40B4-BE49-F238E27FC236}">
                <a16:creationId xmlns:a16="http://schemas.microsoft.com/office/drawing/2014/main" id="{7114B646-D72B-69BD-0B07-26B894CD92A5}"/>
              </a:ext>
            </a:extLst>
          </p:cNvPr>
          <p:cNvGrpSpPr/>
          <p:nvPr/>
        </p:nvGrpSpPr>
        <p:grpSpPr>
          <a:xfrm>
            <a:off x="4296082" y="3371207"/>
            <a:ext cx="581284" cy="600945"/>
            <a:chOff x="1549576" y="1487422"/>
            <a:chExt cx="347546" cy="373658"/>
          </a:xfrm>
        </p:grpSpPr>
        <p:sp>
          <p:nvSpPr>
            <p:cNvPr id="13" name="Google Shape;5465;p62">
              <a:extLst>
                <a:ext uri="{FF2B5EF4-FFF2-40B4-BE49-F238E27FC236}">
                  <a16:creationId xmlns:a16="http://schemas.microsoft.com/office/drawing/2014/main" id="{04BB1025-58BF-6DCF-4788-E3DBA3CB706F}"/>
                </a:ext>
              </a:extLst>
            </p:cNvPr>
            <p:cNvSpPr/>
            <p:nvPr/>
          </p:nvSpPr>
          <p:spPr>
            <a:xfrm>
              <a:off x="1614064" y="1492645"/>
              <a:ext cx="218957" cy="218957"/>
            </a:xfrm>
            <a:custGeom>
              <a:avLst/>
              <a:gdLst/>
              <a:ahLst/>
              <a:cxnLst/>
              <a:rect l="l" t="t" r="r" b="b"/>
              <a:pathLst>
                <a:path w="5660" h="5660" extrusionOk="0">
                  <a:moveTo>
                    <a:pt x="2831" y="1"/>
                  </a:moveTo>
                  <a:cubicBezTo>
                    <a:pt x="1268" y="1"/>
                    <a:pt x="1" y="1267"/>
                    <a:pt x="1" y="2829"/>
                  </a:cubicBezTo>
                  <a:cubicBezTo>
                    <a:pt x="1" y="4392"/>
                    <a:pt x="1268" y="5659"/>
                    <a:pt x="2831" y="5659"/>
                  </a:cubicBezTo>
                  <a:cubicBezTo>
                    <a:pt x="4392" y="5659"/>
                    <a:pt x="5659" y="4392"/>
                    <a:pt x="5659" y="2829"/>
                  </a:cubicBezTo>
                  <a:cubicBezTo>
                    <a:pt x="5659" y="1267"/>
                    <a:pt x="4392" y="1"/>
                    <a:pt x="2831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66;p62">
              <a:extLst>
                <a:ext uri="{FF2B5EF4-FFF2-40B4-BE49-F238E27FC236}">
                  <a16:creationId xmlns:a16="http://schemas.microsoft.com/office/drawing/2014/main" id="{44ED2276-C95D-8FF7-E6C0-6F1D7DA872AE}"/>
                </a:ext>
              </a:extLst>
            </p:cNvPr>
            <p:cNvSpPr/>
            <p:nvPr/>
          </p:nvSpPr>
          <p:spPr>
            <a:xfrm>
              <a:off x="1614064" y="1511484"/>
              <a:ext cx="200118" cy="200118"/>
            </a:xfrm>
            <a:custGeom>
              <a:avLst/>
              <a:gdLst/>
              <a:ahLst/>
              <a:cxnLst/>
              <a:rect l="l" t="t" r="r" b="b"/>
              <a:pathLst>
                <a:path w="5173" h="5173" extrusionOk="0">
                  <a:moveTo>
                    <a:pt x="1243" y="0"/>
                  </a:moveTo>
                  <a:lnTo>
                    <a:pt x="1243" y="0"/>
                  </a:lnTo>
                  <a:cubicBezTo>
                    <a:pt x="494" y="510"/>
                    <a:pt x="1" y="1369"/>
                    <a:pt x="1" y="2342"/>
                  </a:cubicBezTo>
                  <a:cubicBezTo>
                    <a:pt x="1" y="3906"/>
                    <a:pt x="1267" y="5172"/>
                    <a:pt x="2831" y="5172"/>
                  </a:cubicBezTo>
                  <a:cubicBezTo>
                    <a:pt x="3804" y="5172"/>
                    <a:pt x="4663" y="4679"/>
                    <a:pt x="5173" y="3930"/>
                  </a:cubicBezTo>
                  <a:lnTo>
                    <a:pt x="5173" y="3930"/>
                  </a:lnTo>
                  <a:cubicBezTo>
                    <a:pt x="4719" y="4238"/>
                    <a:pt x="4173" y="4418"/>
                    <a:pt x="3585" y="4418"/>
                  </a:cubicBezTo>
                  <a:cubicBezTo>
                    <a:pt x="2021" y="4418"/>
                    <a:pt x="755" y="3152"/>
                    <a:pt x="755" y="1588"/>
                  </a:cubicBezTo>
                  <a:cubicBezTo>
                    <a:pt x="755" y="1000"/>
                    <a:pt x="935" y="453"/>
                    <a:pt x="1243" y="0"/>
                  </a:cubicBezTo>
                  <a:close/>
                </a:path>
              </a:pathLst>
            </a:custGeom>
            <a:solidFill>
              <a:srgbClr val="DCE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67;p62">
              <a:extLst>
                <a:ext uri="{FF2B5EF4-FFF2-40B4-BE49-F238E27FC236}">
                  <a16:creationId xmlns:a16="http://schemas.microsoft.com/office/drawing/2014/main" id="{F6850038-B2E0-3E49-55C7-53324F71C2E1}"/>
                </a:ext>
              </a:extLst>
            </p:cNvPr>
            <p:cNvSpPr/>
            <p:nvPr/>
          </p:nvSpPr>
          <p:spPr>
            <a:xfrm>
              <a:off x="1708572" y="1593884"/>
              <a:ext cx="29942" cy="261665"/>
            </a:xfrm>
            <a:custGeom>
              <a:avLst/>
              <a:gdLst/>
              <a:ahLst/>
              <a:cxnLst/>
              <a:rect l="l" t="t" r="r" b="b"/>
              <a:pathLst>
                <a:path w="774" h="6764" extrusionOk="0">
                  <a:moveTo>
                    <a:pt x="388" y="0"/>
                  </a:moveTo>
                  <a:cubicBezTo>
                    <a:pt x="383" y="0"/>
                    <a:pt x="378" y="0"/>
                    <a:pt x="373" y="0"/>
                  </a:cubicBezTo>
                  <a:cubicBezTo>
                    <a:pt x="163" y="9"/>
                    <a:pt x="0" y="186"/>
                    <a:pt x="0" y="396"/>
                  </a:cubicBezTo>
                  <a:lnTo>
                    <a:pt x="0" y="6369"/>
                  </a:lnTo>
                  <a:cubicBezTo>
                    <a:pt x="0" y="6563"/>
                    <a:pt x="140" y="6732"/>
                    <a:pt x="331" y="6759"/>
                  </a:cubicBezTo>
                  <a:cubicBezTo>
                    <a:pt x="350" y="6762"/>
                    <a:pt x="369" y="6763"/>
                    <a:pt x="388" y="6763"/>
                  </a:cubicBezTo>
                  <a:cubicBezTo>
                    <a:pt x="601" y="6763"/>
                    <a:pt x="774" y="6590"/>
                    <a:pt x="774" y="6377"/>
                  </a:cubicBezTo>
                  <a:lnTo>
                    <a:pt x="774" y="387"/>
                  </a:lnTo>
                  <a:cubicBezTo>
                    <a:pt x="773" y="173"/>
                    <a:pt x="600" y="0"/>
                    <a:pt x="388" y="0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8;p62">
              <a:extLst>
                <a:ext uri="{FF2B5EF4-FFF2-40B4-BE49-F238E27FC236}">
                  <a16:creationId xmlns:a16="http://schemas.microsoft.com/office/drawing/2014/main" id="{EE0C4CE6-A54D-A5AE-1CD3-2A128C7CA3FF}"/>
                </a:ext>
              </a:extLst>
            </p:cNvPr>
            <p:cNvSpPr/>
            <p:nvPr/>
          </p:nvSpPr>
          <p:spPr>
            <a:xfrm>
              <a:off x="1553870" y="1594116"/>
              <a:ext cx="130833" cy="261240"/>
            </a:xfrm>
            <a:custGeom>
              <a:avLst/>
              <a:gdLst/>
              <a:ahLst/>
              <a:cxnLst/>
              <a:rect l="l" t="t" r="r" b="b"/>
              <a:pathLst>
                <a:path w="3382" h="6753" extrusionOk="0">
                  <a:moveTo>
                    <a:pt x="2944" y="0"/>
                  </a:moveTo>
                  <a:cubicBezTo>
                    <a:pt x="2789" y="0"/>
                    <a:pt x="2643" y="95"/>
                    <a:pt x="2580" y="247"/>
                  </a:cubicBezTo>
                  <a:lnTo>
                    <a:pt x="106" y="6218"/>
                  </a:lnTo>
                  <a:cubicBezTo>
                    <a:pt x="1" y="6472"/>
                    <a:pt x="189" y="6752"/>
                    <a:pt x="463" y="6752"/>
                  </a:cubicBezTo>
                  <a:cubicBezTo>
                    <a:pt x="618" y="6752"/>
                    <a:pt x="759" y="6658"/>
                    <a:pt x="818" y="6514"/>
                  </a:cubicBezTo>
                  <a:lnTo>
                    <a:pt x="3296" y="532"/>
                  </a:lnTo>
                  <a:cubicBezTo>
                    <a:pt x="3381" y="332"/>
                    <a:pt x="3281" y="100"/>
                    <a:pt x="3075" y="24"/>
                  </a:cubicBezTo>
                  <a:cubicBezTo>
                    <a:pt x="3032" y="8"/>
                    <a:pt x="2988" y="0"/>
                    <a:pt x="2944" y="0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69;p62">
              <a:extLst>
                <a:ext uri="{FF2B5EF4-FFF2-40B4-BE49-F238E27FC236}">
                  <a16:creationId xmlns:a16="http://schemas.microsoft.com/office/drawing/2014/main" id="{1BFCE6A7-E2AB-DE18-B812-190526AE1BD1}"/>
                </a:ext>
              </a:extLst>
            </p:cNvPr>
            <p:cNvSpPr/>
            <p:nvPr/>
          </p:nvSpPr>
          <p:spPr>
            <a:xfrm>
              <a:off x="1762653" y="1594038"/>
              <a:ext cx="130523" cy="261317"/>
            </a:xfrm>
            <a:custGeom>
              <a:avLst/>
              <a:gdLst/>
              <a:ahLst/>
              <a:cxnLst/>
              <a:rect l="l" t="t" r="r" b="b"/>
              <a:pathLst>
                <a:path w="3374" h="6755" extrusionOk="0">
                  <a:moveTo>
                    <a:pt x="435" y="1"/>
                  </a:moveTo>
                  <a:cubicBezTo>
                    <a:pt x="381" y="1"/>
                    <a:pt x="326" y="12"/>
                    <a:pt x="274" y="36"/>
                  </a:cubicBezTo>
                  <a:cubicBezTo>
                    <a:pt x="84" y="123"/>
                    <a:pt x="0" y="350"/>
                    <a:pt x="82" y="544"/>
                  </a:cubicBezTo>
                  <a:lnTo>
                    <a:pt x="2556" y="6516"/>
                  </a:lnTo>
                  <a:cubicBezTo>
                    <a:pt x="2615" y="6659"/>
                    <a:pt x="2756" y="6754"/>
                    <a:pt x="2911" y="6754"/>
                  </a:cubicBezTo>
                  <a:cubicBezTo>
                    <a:pt x="3187" y="6754"/>
                    <a:pt x="3373" y="6474"/>
                    <a:pt x="3268" y="6220"/>
                  </a:cubicBezTo>
                  <a:lnTo>
                    <a:pt x="791" y="239"/>
                  </a:lnTo>
                  <a:cubicBezTo>
                    <a:pt x="729" y="90"/>
                    <a:pt x="586" y="1"/>
                    <a:pt x="435" y="1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70;p62">
              <a:extLst>
                <a:ext uri="{FF2B5EF4-FFF2-40B4-BE49-F238E27FC236}">
                  <a16:creationId xmlns:a16="http://schemas.microsoft.com/office/drawing/2014/main" id="{1452E2B7-E3FC-DCD2-54D5-0B71EEA26B3C}"/>
                </a:ext>
              </a:extLst>
            </p:cNvPr>
            <p:cNvSpPr/>
            <p:nvPr/>
          </p:nvSpPr>
          <p:spPr>
            <a:xfrm>
              <a:off x="1595186" y="1587384"/>
              <a:ext cx="256752" cy="29207"/>
            </a:xfrm>
            <a:custGeom>
              <a:avLst/>
              <a:gdLst/>
              <a:ahLst/>
              <a:cxnLst/>
              <a:rect l="l" t="t" r="r" b="b"/>
              <a:pathLst>
                <a:path w="6637" h="755" extrusionOk="0">
                  <a:moveTo>
                    <a:pt x="396" y="1"/>
                  </a:moveTo>
                  <a:cubicBezTo>
                    <a:pt x="176" y="1"/>
                    <a:pt x="0" y="188"/>
                    <a:pt x="19" y="412"/>
                  </a:cubicBezTo>
                  <a:cubicBezTo>
                    <a:pt x="37" y="607"/>
                    <a:pt x="207" y="755"/>
                    <a:pt x="403" y="755"/>
                  </a:cubicBezTo>
                  <a:lnTo>
                    <a:pt x="6242" y="755"/>
                  </a:lnTo>
                  <a:cubicBezTo>
                    <a:pt x="6461" y="755"/>
                    <a:pt x="6637" y="568"/>
                    <a:pt x="6618" y="343"/>
                  </a:cubicBezTo>
                  <a:cubicBezTo>
                    <a:pt x="6601" y="148"/>
                    <a:pt x="6431" y="1"/>
                    <a:pt x="6234" y="1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1;p62">
              <a:extLst>
                <a:ext uri="{FF2B5EF4-FFF2-40B4-BE49-F238E27FC236}">
                  <a16:creationId xmlns:a16="http://schemas.microsoft.com/office/drawing/2014/main" id="{C4AE0B79-E729-E912-E215-965857C85348}"/>
                </a:ext>
              </a:extLst>
            </p:cNvPr>
            <p:cNvSpPr/>
            <p:nvPr/>
          </p:nvSpPr>
          <p:spPr>
            <a:xfrm>
              <a:off x="1595108" y="1587384"/>
              <a:ext cx="44526" cy="29207"/>
            </a:xfrm>
            <a:custGeom>
              <a:avLst/>
              <a:gdLst/>
              <a:ahLst/>
              <a:cxnLst/>
              <a:rect l="l" t="t" r="r" b="b"/>
              <a:pathLst>
                <a:path w="1151" h="755" extrusionOk="0">
                  <a:moveTo>
                    <a:pt x="404" y="1"/>
                  </a:moveTo>
                  <a:cubicBezTo>
                    <a:pt x="208" y="1"/>
                    <a:pt x="37" y="148"/>
                    <a:pt x="20" y="343"/>
                  </a:cubicBezTo>
                  <a:cubicBezTo>
                    <a:pt x="0" y="568"/>
                    <a:pt x="177" y="755"/>
                    <a:pt x="396" y="755"/>
                  </a:cubicBezTo>
                  <a:lnTo>
                    <a:pt x="1150" y="755"/>
                  </a:lnTo>
                  <a:cubicBezTo>
                    <a:pt x="942" y="755"/>
                    <a:pt x="774" y="586"/>
                    <a:pt x="774" y="378"/>
                  </a:cubicBezTo>
                  <a:cubicBezTo>
                    <a:pt x="774" y="169"/>
                    <a:pt x="942" y="1"/>
                    <a:pt x="1150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72;p62">
              <a:extLst>
                <a:ext uri="{FF2B5EF4-FFF2-40B4-BE49-F238E27FC236}">
                  <a16:creationId xmlns:a16="http://schemas.microsoft.com/office/drawing/2014/main" id="{7314E3CB-E800-5317-3A9C-202084E048A9}"/>
                </a:ext>
              </a:extLst>
            </p:cNvPr>
            <p:cNvSpPr/>
            <p:nvPr/>
          </p:nvSpPr>
          <p:spPr>
            <a:xfrm>
              <a:off x="1656424" y="1532761"/>
              <a:ext cx="36170" cy="28820"/>
            </a:xfrm>
            <a:custGeom>
              <a:avLst/>
              <a:gdLst/>
              <a:ahLst/>
              <a:cxnLst/>
              <a:rect l="l" t="t" r="r" b="b"/>
              <a:pathLst>
                <a:path w="935" h="745" extrusionOk="0">
                  <a:moveTo>
                    <a:pt x="468" y="1"/>
                  </a:moveTo>
                  <a:cubicBezTo>
                    <a:pt x="210" y="1"/>
                    <a:pt x="1" y="167"/>
                    <a:pt x="1" y="372"/>
                  </a:cubicBezTo>
                  <a:cubicBezTo>
                    <a:pt x="0" y="578"/>
                    <a:pt x="209" y="745"/>
                    <a:pt x="466" y="745"/>
                  </a:cubicBezTo>
                  <a:cubicBezTo>
                    <a:pt x="467" y="745"/>
                    <a:pt x="468" y="745"/>
                    <a:pt x="469" y="745"/>
                  </a:cubicBezTo>
                  <a:cubicBezTo>
                    <a:pt x="726" y="745"/>
                    <a:pt x="934" y="579"/>
                    <a:pt x="935" y="374"/>
                  </a:cubicBezTo>
                  <a:cubicBezTo>
                    <a:pt x="935" y="169"/>
                    <a:pt x="726" y="2"/>
                    <a:pt x="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73;p62">
              <a:extLst>
                <a:ext uri="{FF2B5EF4-FFF2-40B4-BE49-F238E27FC236}">
                  <a16:creationId xmlns:a16="http://schemas.microsoft.com/office/drawing/2014/main" id="{FCB1D9E2-CADF-C831-CA10-D294CF4B765D}"/>
                </a:ext>
              </a:extLst>
            </p:cNvPr>
            <p:cNvSpPr/>
            <p:nvPr/>
          </p:nvSpPr>
          <p:spPr>
            <a:xfrm>
              <a:off x="1754413" y="1533032"/>
              <a:ext cx="36132" cy="28820"/>
            </a:xfrm>
            <a:custGeom>
              <a:avLst/>
              <a:gdLst/>
              <a:ahLst/>
              <a:cxnLst/>
              <a:rect l="l" t="t" r="r" b="b"/>
              <a:pathLst>
                <a:path w="934" h="745" extrusionOk="0">
                  <a:moveTo>
                    <a:pt x="468" y="0"/>
                  </a:moveTo>
                  <a:cubicBezTo>
                    <a:pt x="210" y="0"/>
                    <a:pt x="0" y="166"/>
                    <a:pt x="0" y="372"/>
                  </a:cubicBezTo>
                  <a:cubicBezTo>
                    <a:pt x="0" y="577"/>
                    <a:pt x="208" y="744"/>
                    <a:pt x="467" y="744"/>
                  </a:cubicBezTo>
                  <a:cubicBezTo>
                    <a:pt x="467" y="744"/>
                    <a:pt x="468" y="744"/>
                    <a:pt x="469" y="744"/>
                  </a:cubicBezTo>
                  <a:cubicBezTo>
                    <a:pt x="725" y="744"/>
                    <a:pt x="934" y="578"/>
                    <a:pt x="934" y="374"/>
                  </a:cubicBezTo>
                  <a:cubicBezTo>
                    <a:pt x="934" y="168"/>
                    <a:pt x="726" y="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74;p62">
              <a:extLst>
                <a:ext uri="{FF2B5EF4-FFF2-40B4-BE49-F238E27FC236}">
                  <a16:creationId xmlns:a16="http://schemas.microsoft.com/office/drawing/2014/main" id="{60942C13-C29C-BE20-0AB2-5DEDDFAF5106}"/>
                </a:ext>
              </a:extLst>
            </p:cNvPr>
            <p:cNvSpPr/>
            <p:nvPr/>
          </p:nvSpPr>
          <p:spPr>
            <a:xfrm>
              <a:off x="1680061" y="1523632"/>
              <a:ext cx="10987" cy="18298"/>
            </a:xfrm>
            <a:custGeom>
              <a:avLst/>
              <a:gdLst/>
              <a:ahLst/>
              <a:cxnLst/>
              <a:rect l="l" t="t" r="r" b="b"/>
              <a:pathLst>
                <a:path w="284" h="473" extrusionOk="0">
                  <a:moveTo>
                    <a:pt x="142" y="1"/>
                  </a:moveTo>
                  <a:cubicBezTo>
                    <a:pt x="136" y="1"/>
                    <a:pt x="130" y="1"/>
                    <a:pt x="124" y="2"/>
                  </a:cubicBezTo>
                  <a:cubicBezTo>
                    <a:pt x="52" y="11"/>
                    <a:pt x="1" y="75"/>
                    <a:pt x="1" y="148"/>
                  </a:cubicBezTo>
                  <a:lnTo>
                    <a:pt x="1" y="328"/>
                  </a:lnTo>
                  <a:cubicBezTo>
                    <a:pt x="1" y="400"/>
                    <a:pt x="54" y="465"/>
                    <a:pt x="124" y="471"/>
                  </a:cubicBezTo>
                  <a:cubicBezTo>
                    <a:pt x="131" y="472"/>
                    <a:pt x="137" y="472"/>
                    <a:pt x="143" y="472"/>
                  </a:cubicBezTo>
                  <a:cubicBezTo>
                    <a:pt x="222" y="472"/>
                    <a:pt x="284" y="409"/>
                    <a:pt x="284" y="331"/>
                  </a:cubicBezTo>
                  <a:lnTo>
                    <a:pt x="284" y="142"/>
                  </a:lnTo>
                  <a:cubicBezTo>
                    <a:pt x="284" y="64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75;p62">
              <a:extLst>
                <a:ext uri="{FF2B5EF4-FFF2-40B4-BE49-F238E27FC236}">
                  <a16:creationId xmlns:a16="http://schemas.microsoft.com/office/drawing/2014/main" id="{A6B966F2-5781-0611-42FC-DA4CF3009F14}"/>
                </a:ext>
              </a:extLst>
            </p:cNvPr>
            <p:cNvSpPr/>
            <p:nvPr/>
          </p:nvSpPr>
          <p:spPr>
            <a:xfrm>
              <a:off x="1755961" y="1523632"/>
              <a:ext cx="11025" cy="18298"/>
            </a:xfrm>
            <a:custGeom>
              <a:avLst/>
              <a:gdLst/>
              <a:ahLst/>
              <a:cxnLst/>
              <a:rect l="l" t="t" r="r" b="b"/>
              <a:pathLst>
                <a:path w="285" h="473" extrusionOk="0">
                  <a:moveTo>
                    <a:pt x="142" y="1"/>
                  </a:moveTo>
                  <a:cubicBezTo>
                    <a:pt x="137" y="1"/>
                    <a:pt x="131" y="1"/>
                    <a:pt x="125" y="2"/>
                  </a:cubicBezTo>
                  <a:cubicBezTo>
                    <a:pt x="52" y="11"/>
                    <a:pt x="0" y="75"/>
                    <a:pt x="0" y="148"/>
                  </a:cubicBezTo>
                  <a:lnTo>
                    <a:pt x="0" y="328"/>
                  </a:lnTo>
                  <a:cubicBezTo>
                    <a:pt x="0" y="400"/>
                    <a:pt x="52" y="465"/>
                    <a:pt x="125" y="471"/>
                  </a:cubicBezTo>
                  <a:cubicBezTo>
                    <a:pt x="131" y="472"/>
                    <a:pt x="137" y="472"/>
                    <a:pt x="143" y="472"/>
                  </a:cubicBezTo>
                  <a:cubicBezTo>
                    <a:pt x="221" y="472"/>
                    <a:pt x="284" y="409"/>
                    <a:pt x="284" y="331"/>
                  </a:cubicBezTo>
                  <a:lnTo>
                    <a:pt x="284" y="142"/>
                  </a:lnTo>
                  <a:cubicBezTo>
                    <a:pt x="284" y="64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6;p62">
              <a:extLst>
                <a:ext uri="{FF2B5EF4-FFF2-40B4-BE49-F238E27FC236}">
                  <a16:creationId xmlns:a16="http://schemas.microsoft.com/office/drawing/2014/main" id="{572AB5DB-E1CB-AAB8-1103-8E3AC00E946E}"/>
                </a:ext>
              </a:extLst>
            </p:cNvPr>
            <p:cNvSpPr/>
            <p:nvPr/>
          </p:nvSpPr>
          <p:spPr>
            <a:xfrm>
              <a:off x="1700525" y="1535392"/>
              <a:ext cx="46383" cy="19884"/>
            </a:xfrm>
            <a:custGeom>
              <a:avLst/>
              <a:gdLst/>
              <a:ahLst/>
              <a:cxnLst/>
              <a:rect l="l" t="t" r="r" b="b"/>
              <a:pathLst>
                <a:path w="1199" h="514" extrusionOk="0">
                  <a:moveTo>
                    <a:pt x="142" y="0"/>
                  </a:moveTo>
                  <a:cubicBezTo>
                    <a:pt x="64" y="0"/>
                    <a:pt x="1" y="65"/>
                    <a:pt x="1" y="142"/>
                  </a:cubicBezTo>
                  <a:cubicBezTo>
                    <a:pt x="1" y="346"/>
                    <a:pt x="166" y="513"/>
                    <a:pt x="371" y="513"/>
                  </a:cubicBezTo>
                  <a:cubicBezTo>
                    <a:pt x="456" y="513"/>
                    <a:pt x="538" y="483"/>
                    <a:pt x="599" y="434"/>
                  </a:cubicBezTo>
                  <a:cubicBezTo>
                    <a:pt x="662" y="484"/>
                    <a:pt x="741" y="513"/>
                    <a:pt x="828" y="513"/>
                  </a:cubicBezTo>
                  <a:cubicBezTo>
                    <a:pt x="1031" y="513"/>
                    <a:pt x="1198" y="346"/>
                    <a:pt x="1198" y="142"/>
                  </a:cubicBezTo>
                  <a:cubicBezTo>
                    <a:pt x="1195" y="65"/>
                    <a:pt x="1132" y="0"/>
                    <a:pt x="1055" y="0"/>
                  </a:cubicBezTo>
                  <a:cubicBezTo>
                    <a:pt x="976" y="0"/>
                    <a:pt x="913" y="65"/>
                    <a:pt x="913" y="142"/>
                  </a:cubicBezTo>
                  <a:cubicBezTo>
                    <a:pt x="913" y="190"/>
                    <a:pt x="873" y="229"/>
                    <a:pt x="826" y="229"/>
                  </a:cubicBezTo>
                  <a:cubicBezTo>
                    <a:pt x="777" y="229"/>
                    <a:pt x="739" y="189"/>
                    <a:pt x="739" y="142"/>
                  </a:cubicBezTo>
                  <a:cubicBezTo>
                    <a:pt x="739" y="65"/>
                    <a:pt x="676" y="0"/>
                    <a:pt x="598" y="0"/>
                  </a:cubicBezTo>
                  <a:cubicBezTo>
                    <a:pt x="520" y="0"/>
                    <a:pt x="456" y="65"/>
                    <a:pt x="456" y="142"/>
                  </a:cubicBezTo>
                  <a:cubicBezTo>
                    <a:pt x="456" y="190"/>
                    <a:pt x="417" y="229"/>
                    <a:pt x="370" y="229"/>
                  </a:cubicBezTo>
                  <a:cubicBezTo>
                    <a:pt x="321" y="229"/>
                    <a:pt x="282" y="189"/>
                    <a:pt x="282" y="142"/>
                  </a:cubicBezTo>
                  <a:cubicBezTo>
                    <a:pt x="282" y="65"/>
                    <a:pt x="219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77;p62">
              <a:extLst>
                <a:ext uri="{FF2B5EF4-FFF2-40B4-BE49-F238E27FC236}">
                  <a16:creationId xmlns:a16="http://schemas.microsoft.com/office/drawing/2014/main" id="{3710EFDB-3398-25B8-2D94-44C7DA65D6A8}"/>
                </a:ext>
              </a:extLst>
            </p:cNvPr>
            <p:cNvSpPr/>
            <p:nvPr/>
          </p:nvSpPr>
          <p:spPr>
            <a:xfrm>
              <a:off x="1549576" y="1487422"/>
              <a:ext cx="347546" cy="373658"/>
            </a:xfrm>
            <a:custGeom>
              <a:avLst/>
              <a:gdLst/>
              <a:ahLst/>
              <a:cxnLst/>
              <a:rect l="l" t="t" r="r" b="b"/>
              <a:pathLst>
                <a:path w="8984" h="9659" extrusionOk="0">
                  <a:moveTo>
                    <a:pt x="4498" y="283"/>
                  </a:moveTo>
                  <a:cubicBezTo>
                    <a:pt x="5784" y="283"/>
                    <a:pt x="6891" y="1206"/>
                    <a:pt x="7135" y="2453"/>
                  </a:cubicBezTo>
                  <a:lnTo>
                    <a:pt x="1860" y="2453"/>
                  </a:lnTo>
                  <a:cubicBezTo>
                    <a:pt x="2104" y="1206"/>
                    <a:pt x="3210" y="283"/>
                    <a:pt x="4498" y="283"/>
                  </a:cubicBezTo>
                  <a:close/>
                  <a:moveTo>
                    <a:pt x="7415" y="2735"/>
                  </a:moveTo>
                  <a:cubicBezTo>
                    <a:pt x="7531" y="2735"/>
                    <a:pt x="7634" y="2817"/>
                    <a:pt x="7653" y="2932"/>
                  </a:cubicBezTo>
                  <a:cubicBezTo>
                    <a:pt x="7677" y="3079"/>
                    <a:pt x="7564" y="3207"/>
                    <a:pt x="7421" y="3207"/>
                  </a:cubicBezTo>
                  <a:lnTo>
                    <a:pt x="1574" y="3207"/>
                  </a:lnTo>
                  <a:cubicBezTo>
                    <a:pt x="1431" y="3207"/>
                    <a:pt x="1317" y="3079"/>
                    <a:pt x="1341" y="2932"/>
                  </a:cubicBezTo>
                  <a:cubicBezTo>
                    <a:pt x="1360" y="2817"/>
                    <a:pt x="1464" y="2735"/>
                    <a:pt x="1580" y="2735"/>
                  </a:cubicBezTo>
                  <a:close/>
                  <a:moveTo>
                    <a:pt x="7133" y="3490"/>
                  </a:moveTo>
                  <a:cubicBezTo>
                    <a:pt x="7090" y="3714"/>
                    <a:pt x="7019" y="3929"/>
                    <a:pt x="6920" y="4133"/>
                  </a:cubicBezTo>
                  <a:lnTo>
                    <a:pt x="6653" y="3490"/>
                  </a:lnTo>
                  <a:close/>
                  <a:moveTo>
                    <a:pt x="2340" y="3490"/>
                  </a:moveTo>
                  <a:lnTo>
                    <a:pt x="2073" y="4134"/>
                  </a:lnTo>
                  <a:cubicBezTo>
                    <a:pt x="1974" y="3930"/>
                    <a:pt x="1903" y="3714"/>
                    <a:pt x="1860" y="3490"/>
                  </a:cubicBezTo>
                  <a:close/>
                  <a:moveTo>
                    <a:pt x="3977" y="3491"/>
                  </a:moveTo>
                  <a:lnTo>
                    <a:pt x="3977" y="5607"/>
                  </a:lnTo>
                  <a:cubicBezTo>
                    <a:pt x="3560" y="5525"/>
                    <a:pt x="3167" y="5343"/>
                    <a:pt x="2833" y="5077"/>
                  </a:cubicBezTo>
                  <a:lnTo>
                    <a:pt x="3489" y="3491"/>
                  </a:lnTo>
                  <a:close/>
                  <a:moveTo>
                    <a:pt x="5522" y="3491"/>
                  </a:moveTo>
                  <a:lnTo>
                    <a:pt x="6178" y="5077"/>
                  </a:lnTo>
                  <a:cubicBezTo>
                    <a:pt x="5844" y="5343"/>
                    <a:pt x="5452" y="5523"/>
                    <a:pt x="5034" y="5607"/>
                  </a:cubicBezTo>
                  <a:lnTo>
                    <a:pt x="5034" y="3491"/>
                  </a:lnTo>
                  <a:close/>
                  <a:moveTo>
                    <a:pt x="6346" y="3490"/>
                  </a:moveTo>
                  <a:lnTo>
                    <a:pt x="8644" y="9036"/>
                  </a:lnTo>
                  <a:cubicBezTo>
                    <a:pt x="8677" y="9112"/>
                    <a:pt x="8668" y="9194"/>
                    <a:pt x="8625" y="9262"/>
                  </a:cubicBezTo>
                  <a:cubicBezTo>
                    <a:pt x="8588" y="9320"/>
                    <a:pt x="8526" y="9361"/>
                    <a:pt x="8457" y="9372"/>
                  </a:cubicBezTo>
                  <a:cubicBezTo>
                    <a:pt x="8445" y="9374"/>
                    <a:pt x="8432" y="9375"/>
                    <a:pt x="8420" y="9375"/>
                  </a:cubicBezTo>
                  <a:cubicBezTo>
                    <a:pt x="8321" y="9375"/>
                    <a:pt x="8231" y="9315"/>
                    <a:pt x="8192" y="9224"/>
                  </a:cubicBezTo>
                  <a:lnTo>
                    <a:pt x="5818" y="3490"/>
                  </a:lnTo>
                  <a:close/>
                  <a:moveTo>
                    <a:pt x="4504" y="1"/>
                  </a:moveTo>
                  <a:cubicBezTo>
                    <a:pt x="3778" y="1"/>
                    <a:pt x="3082" y="264"/>
                    <a:pt x="2538" y="743"/>
                  </a:cubicBezTo>
                  <a:cubicBezTo>
                    <a:pt x="2032" y="1191"/>
                    <a:pt x="1694" y="1793"/>
                    <a:pt x="1577" y="2453"/>
                  </a:cubicBezTo>
                  <a:cubicBezTo>
                    <a:pt x="1292" y="2455"/>
                    <a:pt x="1060" y="2687"/>
                    <a:pt x="1060" y="2972"/>
                  </a:cubicBezTo>
                  <a:cubicBezTo>
                    <a:pt x="1060" y="3257"/>
                    <a:pt x="1292" y="3490"/>
                    <a:pt x="1577" y="3490"/>
                  </a:cubicBezTo>
                  <a:cubicBezTo>
                    <a:pt x="1637" y="3838"/>
                    <a:pt x="1760" y="4167"/>
                    <a:pt x="1939" y="4472"/>
                  </a:cubicBezTo>
                  <a:lnTo>
                    <a:pt x="1373" y="5837"/>
                  </a:lnTo>
                  <a:cubicBezTo>
                    <a:pt x="1342" y="5910"/>
                    <a:pt x="1377" y="5991"/>
                    <a:pt x="1450" y="6022"/>
                  </a:cubicBezTo>
                  <a:cubicBezTo>
                    <a:pt x="1466" y="6029"/>
                    <a:pt x="1484" y="6033"/>
                    <a:pt x="1503" y="6033"/>
                  </a:cubicBezTo>
                  <a:cubicBezTo>
                    <a:pt x="1558" y="6033"/>
                    <a:pt x="1611" y="6000"/>
                    <a:pt x="1634" y="5945"/>
                  </a:cubicBezTo>
                  <a:lnTo>
                    <a:pt x="2651" y="3490"/>
                  </a:lnTo>
                  <a:lnTo>
                    <a:pt x="3179" y="3490"/>
                  </a:lnTo>
                  <a:lnTo>
                    <a:pt x="2527" y="5062"/>
                  </a:lnTo>
                  <a:cubicBezTo>
                    <a:pt x="2527" y="5062"/>
                    <a:pt x="2527" y="5063"/>
                    <a:pt x="2526" y="5063"/>
                  </a:cubicBezTo>
                  <a:lnTo>
                    <a:pt x="801" y="9224"/>
                  </a:lnTo>
                  <a:cubicBezTo>
                    <a:pt x="762" y="9315"/>
                    <a:pt x="673" y="9375"/>
                    <a:pt x="574" y="9375"/>
                  </a:cubicBezTo>
                  <a:cubicBezTo>
                    <a:pt x="556" y="9375"/>
                    <a:pt x="537" y="9373"/>
                    <a:pt x="519" y="9369"/>
                  </a:cubicBezTo>
                  <a:cubicBezTo>
                    <a:pt x="463" y="9357"/>
                    <a:pt x="412" y="9323"/>
                    <a:pt x="379" y="9277"/>
                  </a:cubicBezTo>
                  <a:cubicBezTo>
                    <a:pt x="326" y="9205"/>
                    <a:pt x="315" y="9118"/>
                    <a:pt x="348" y="9036"/>
                  </a:cubicBezTo>
                  <a:lnTo>
                    <a:pt x="1426" y="6435"/>
                  </a:lnTo>
                  <a:cubicBezTo>
                    <a:pt x="1457" y="6362"/>
                    <a:pt x="1423" y="6281"/>
                    <a:pt x="1350" y="6250"/>
                  </a:cubicBezTo>
                  <a:cubicBezTo>
                    <a:pt x="1332" y="6242"/>
                    <a:pt x="1314" y="6239"/>
                    <a:pt x="1296" y="6239"/>
                  </a:cubicBezTo>
                  <a:cubicBezTo>
                    <a:pt x="1240" y="6239"/>
                    <a:pt x="1187" y="6272"/>
                    <a:pt x="1166" y="6327"/>
                  </a:cubicBezTo>
                  <a:lnTo>
                    <a:pt x="86" y="8929"/>
                  </a:lnTo>
                  <a:cubicBezTo>
                    <a:pt x="1" y="9134"/>
                    <a:pt x="53" y="9376"/>
                    <a:pt x="229" y="9530"/>
                  </a:cubicBezTo>
                  <a:cubicBezTo>
                    <a:pt x="295" y="9588"/>
                    <a:pt x="377" y="9629"/>
                    <a:pt x="464" y="9646"/>
                  </a:cubicBezTo>
                  <a:cubicBezTo>
                    <a:pt x="501" y="9654"/>
                    <a:pt x="538" y="9658"/>
                    <a:pt x="575" y="9658"/>
                  </a:cubicBezTo>
                  <a:cubicBezTo>
                    <a:pt x="789" y="9658"/>
                    <a:pt x="980" y="9529"/>
                    <a:pt x="1062" y="9332"/>
                  </a:cubicBezTo>
                  <a:lnTo>
                    <a:pt x="2716" y="5347"/>
                  </a:lnTo>
                  <a:cubicBezTo>
                    <a:pt x="3087" y="5626"/>
                    <a:pt x="3515" y="5813"/>
                    <a:pt x="3973" y="5895"/>
                  </a:cubicBezTo>
                  <a:lnTo>
                    <a:pt x="3973" y="9130"/>
                  </a:lnTo>
                  <a:cubicBezTo>
                    <a:pt x="3973" y="9421"/>
                    <a:pt x="4210" y="9658"/>
                    <a:pt x="4501" y="9658"/>
                  </a:cubicBezTo>
                  <a:cubicBezTo>
                    <a:pt x="4523" y="9658"/>
                    <a:pt x="4545" y="9656"/>
                    <a:pt x="4567" y="9654"/>
                  </a:cubicBezTo>
                  <a:cubicBezTo>
                    <a:pt x="4833" y="9622"/>
                    <a:pt x="5030" y="9389"/>
                    <a:pt x="5030" y="9120"/>
                  </a:cubicBezTo>
                  <a:lnTo>
                    <a:pt x="5030" y="7032"/>
                  </a:lnTo>
                  <a:cubicBezTo>
                    <a:pt x="5030" y="6960"/>
                    <a:pt x="4979" y="6895"/>
                    <a:pt x="4906" y="6886"/>
                  </a:cubicBezTo>
                  <a:cubicBezTo>
                    <a:pt x="4900" y="6885"/>
                    <a:pt x="4894" y="6885"/>
                    <a:pt x="4888" y="6885"/>
                  </a:cubicBezTo>
                  <a:cubicBezTo>
                    <a:pt x="4810" y="6885"/>
                    <a:pt x="4747" y="6948"/>
                    <a:pt x="4747" y="7025"/>
                  </a:cubicBezTo>
                  <a:lnTo>
                    <a:pt x="4747" y="9124"/>
                  </a:lnTo>
                  <a:cubicBezTo>
                    <a:pt x="4747" y="9242"/>
                    <a:pt x="4663" y="9350"/>
                    <a:pt x="4546" y="9371"/>
                  </a:cubicBezTo>
                  <a:cubicBezTo>
                    <a:pt x="4531" y="9373"/>
                    <a:pt x="4516" y="9375"/>
                    <a:pt x="4502" y="9375"/>
                  </a:cubicBezTo>
                  <a:cubicBezTo>
                    <a:pt x="4367" y="9375"/>
                    <a:pt x="4256" y="9265"/>
                    <a:pt x="4256" y="9130"/>
                  </a:cubicBezTo>
                  <a:lnTo>
                    <a:pt x="4256" y="3490"/>
                  </a:lnTo>
                  <a:lnTo>
                    <a:pt x="4747" y="3490"/>
                  </a:lnTo>
                  <a:lnTo>
                    <a:pt x="4747" y="6499"/>
                  </a:lnTo>
                  <a:cubicBezTo>
                    <a:pt x="4747" y="6572"/>
                    <a:pt x="4798" y="6636"/>
                    <a:pt x="4870" y="6646"/>
                  </a:cubicBezTo>
                  <a:cubicBezTo>
                    <a:pt x="4876" y="6646"/>
                    <a:pt x="4882" y="6647"/>
                    <a:pt x="4888" y="6647"/>
                  </a:cubicBezTo>
                  <a:cubicBezTo>
                    <a:pt x="4966" y="6647"/>
                    <a:pt x="5030" y="6583"/>
                    <a:pt x="5030" y="6506"/>
                  </a:cubicBezTo>
                  <a:lnTo>
                    <a:pt x="5030" y="5896"/>
                  </a:lnTo>
                  <a:cubicBezTo>
                    <a:pt x="5486" y="5815"/>
                    <a:pt x="5915" y="5627"/>
                    <a:pt x="6287" y="5348"/>
                  </a:cubicBezTo>
                  <a:lnTo>
                    <a:pt x="7938" y="9334"/>
                  </a:lnTo>
                  <a:cubicBezTo>
                    <a:pt x="8019" y="9531"/>
                    <a:pt x="8211" y="9659"/>
                    <a:pt x="8426" y="9659"/>
                  </a:cubicBezTo>
                  <a:cubicBezTo>
                    <a:pt x="8603" y="9659"/>
                    <a:pt x="8766" y="9572"/>
                    <a:pt x="8866" y="9425"/>
                  </a:cubicBezTo>
                  <a:cubicBezTo>
                    <a:pt x="8966" y="9277"/>
                    <a:pt x="8984" y="9092"/>
                    <a:pt x="8915" y="8929"/>
                  </a:cubicBezTo>
                  <a:lnTo>
                    <a:pt x="7069" y="4472"/>
                  </a:lnTo>
                  <a:cubicBezTo>
                    <a:pt x="7248" y="4167"/>
                    <a:pt x="7370" y="3838"/>
                    <a:pt x="7431" y="3490"/>
                  </a:cubicBezTo>
                  <a:cubicBezTo>
                    <a:pt x="7716" y="3489"/>
                    <a:pt x="7948" y="3257"/>
                    <a:pt x="7948" y="2972"/>
                  </a:cubicBezTo>
                  <a:cubicBezTo>
                    <a:pt x="7948" y="2687"/>
                    <a:pt x="7716" y="2455"/>
                    <a:pt x="7431" y="2453"/>
                  </a:cubicBezTo>
                  <a:cubicBezTo>
                    <a:pt x="7315" y="1793"/>
                    <a:pt x="6975" y="1190"/>
                    <a:pt x="6468" y="743"/>
                  </a:cubicBezTo>
                  <a:cubicBezTo>
                    <a:pt x="5927" y="264"/>
                    <a:pt x="5229" y="1"/>
                    <a:pt x="45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FC19-3B45-DEF2-D512-9BC2DE4B84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7702550" cy="565150"/>
          </a:xfrm>
        </p:spPr>
        <p:txBody>
          <a:bodyPr/>
          <a:lstStyle/>
          <a:p>
            <a:r>
              <a:rPr 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README.MD</a:t>
            </a:r>
            <a:endParaRPr lang="en-US" sz="480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A060620-87DF-E56B-CCB2-B4F6CCCCE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" r="1493" b="3167"/>
          <a:stretch/>
        </p:blipFill>
        <p:spPr>
          <a:xfrm>
            <a:off x="363253" y="1572016"/>
            <a:ext cx="3720232" cy="267430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25400" stA="46000" endPos="65000" dist="50800" dir="5400000" sy="-100000" algn="bl" rotWithShape="0"/>
          </a:effectLst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C0E26EA-6727-03A7-215B-FC8E0B31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8" y="1565753"/>
            <a:ext cx="4064699" cy="27682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</p:pic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47102790-4FB9-D229-07B5-30D73AC0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3" y="1565753"/>
            <a:ext cx="3720232" cy="2680570"/>
          </a:xfrm>
          <a:prstGeom prst="rect">
            <a:avLst/>
          </a:prstGeom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6F19BCB-25C9-9D10-41D4-B5924B33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2" y="1565753"/>
            <a:ext cx="3720233" cy="26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" name="Google Shape;3279;p41"/>
          <p:cNvGrpSpPr/>
          <p:nvPr/>
        </p:nvGrpSpPr>
        <p:grpSpPr>
          <a:xfrm>
            <a:off x="1375456" y="1796713"/>
            <a:ext cx="1550072" cy="1550072"/>
            <a:chOff x="530505" y="2179769"/>
            <a:chExt cx="2442212" cy="2442212"/>
          </a:xfrm>
        </p:grpSpPr>
        <p:sp>
          <p:nvSpPr>
            <p:cNvPr id="3280" name="Google Shape;3280;p41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1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1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1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4" name="Google Shape;3284;p41"/>
          <p:cNvSpPr txBox="1">
            <a:spLocks noGrp="1"/>
          </p:cNvSpPr>
          <p:nvPr>
            <p:ph type="title"/>
          </p:nvPr>
        </p:nvSpPr>
        <p:spPr>
          <a:xfrm>
            <a:off x="3008850" y="2156454"/>
            <a:ext cx="56620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PACKAGES &amp; DEMO</a:t>
            </a:r>
            <a:endParaRPr/>
          </a:p>
        </p:txBody>
      </p:sp>
      <p:sp>
        <p:nvSpPr>
          <p:cNvPr id="3285" name="Google Shape;3285;p41"/>
          <p:cNvSpPr txBox="1">
            <a:spLocks noGrp="1"/>
          </p:cNvSpPr>
          <p:nvPr>
            <p:ph type="title" idx="2"/>
          </p:nvPr>
        </p:nvSpPr>
        <p:spPr>
          <a:xfrm>
            <a:off x="1438288" y="2106474"/>
            <a:ext cx="1487239" cy="9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87" name="Google Shape;3287;p41"/>
          <p:cNvGrpSpPr/>
          <p:nvPr/>
        </p:nvGrpSpPr>
        <p:grpSpPr>
          <a:xfrm rot="-1319439">
            <a:off x="3635463" y="-416053"/>
            <a:ext cx="1996481" cy="1826244"/>
            <a:chOff x="7078965" y="5331432"/>
            <a:chExt cx="404914" cy="370357"/>
          </a:xfrm>
        </p:grpSpPr>
        <p:sp>
          <p:nvSpPr>
            <p:cNvPr id="3288" name="Google Shape;3288;p41"/>
            <p:cNvSpPr/>
            <p:nvPr/>
          </p:nvSpPr>
          <p:spPr>
            <a:xfrm>
              <a:off x="7078965" y="5331432"/>
              <a:ext cx="383417" cy="365495"/>
            </a:xfrm>
            <a:custGeom>
              <a:avLst/>
              <a:gdLst/>
              <a:ahLst/>
              <a:cxnLst/>
              <a:rect l="l" t="t" r="r" b="b"/>
              <a:pathLst>
                <a:path w="8044" h="7668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0"/>
                    <a:pt x="1" y="5048"/>
                    <a:pt x="1498" y="6546"/>
                  </a:cubicBezTo>
                  <a:cubicBezTo>
                    <a:pt x="2217" y="7264"/>
                    <a:pt x="3193" y="7668"/>
                    <a:pt x="4209" y="7668"/>
                  </a:cubicBezTo>
                  <a:cubicBezTo>
                    <a:pt x="5226" y="7668"/>
                    <a:pt x="6201" y="7264"/>
                    <a:pt x="6921" y="6546"/>
                  </a:cubicBezTo>
                  <a:cubicBezTo>
                    <a:pt x="7640" y="5826"/>
                    <a:pt x="8044" y="4851"/>
                    <a:pt x="8044" y="3834"/>
                  </a:cubicBezTo>
                  <a:cubicBezTo>
                    <a:pt x="8044" y="2818"/>
                    <a:pt x="7640" y="1842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1"/>
            <p:cNvSpPr/>
            <p:nvPr/>
          </p:nvSpPr>
          <p:spPr>
            <a:xfrm>
              <a:off x="7099032" y="5460747"/>
              <a:ext cx="145235" cy="229459"/>
            </a:xfrm>
            <a:custGeom>
              <a:avLst/>
              <a:gdLst/>
              <a:ahLst/>
              <a:cxnLst/>
              <a:rect l="l" t="t" r="r" b="b"/>
              <a:pathLst>
                <a:path w="3047" h="4814" extrusionOk="0">
                  <a:moveTo>
                    <a:pt x="124" y="0"/>
                  </a:moveTo>
                  <a:cubicBezTo>
                    <a:pt x="69" y="179"/>
                    <a:pt x="28" y="360"/>
                    <a:pt x="1" y="542"/>
                  </a:cubicBezTo>
                  <a:cubicBezTo>
                    <a:pt x="28" y="543"/>
                    <a:pt x="54" y="544"/>
                    <a:pt x="82" y="548"/>
                  </a:cubicBezTo>
                  <a:cubicBezTo>
                    <a:pt x="618" y="595"/>
                    <a:pt x="1115" y="833"/>
                    <a:pt x="1449" y="1260"/>
                  </a:cubicBezTo>
                  <a:cubicBezTo>
                    <a:pt x="1771" y="1674"/>
                    <a:pt x="1925" y="2196"/>
                    <a:pt x="1970" y="2712"/>
                  </a:cubicBezTo>
                  <a:cubicBezTo>
                    <a:pt x="2017" y="3259"/>
                    <a:pt x="1948" y="3820"/>
                    <a:pt x="1771" y="4338"/>
                  </a:cubicBezTo>
                  <a:cubicBezTo>
                    <a:pt x="1768" y="4350"/>
                    <a:pt x="1763" y="4361"/>
                    <a:pt x="1758" y="4374"/>
                  </a:cubicBezTo>
                  <a:lnTo>
                    <a:pt x="1770" y="4381"/>
                  </a:lnTo>
                  <a:cubicBezTo>
                    <a:pt x="2083" y="4575"/>
                    <a:pt x="2414" y="4717"/>
                    <a:pt x="2752" y="4813"/>
                  </a:cubicBezTo>
                  <a:cubicBezTo>
                    <a:pt x="2818" y="4622"/>
                    <a:pt x="2880" y="4431"/>
                    <a:pt x="2930" y="4238"/>
                  </a:cubicBezTo>
                  <a:cubicBezTo>
                    <a:pt x="2973" y="4067"/>
                    <a:pt x="3008" y="3893"/>
                    <a:pt x="3027" y="3717"/>
                  </a:cubicBezTo>
                  <a:cubicBezTo>
                    <a:pt x="3046" y="3555"/>
                    <a:pt x="3036" y="3388"/>
                    <a:pt x="3022" y="3225"/>
                  </a:cubicBezTo>
                  <a:cubicBezTo>
                    <a:pt x="2993" y="2877"/>
                    <a:pt x="2917" y="2529"/>
                    <a:pt x="2806" y="2198"/>
                  </a:cubicBezTo>
                  <a:cubicBezTo>
                    <a:pt x="2590" y="1550"/>
                    <a:pt x="2224" y="937"/>
                    <a:pt x="1656" y="540"/>
                  </a:cubicBezTo>
                  <a:cubicBezTo>
                    <a:pt x="1205" y="224"/>
                    <a:pt x="670" y="50"/>
                    <a:pt x="12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1"/>
            <p:cNvSpPr/>
            <p:nvPr/>
          </p:nvSpPr>
          <p:spPr>
            <a:xfrm>
              <a:off x="7192408" y="5331623"/>
              <a:ext cx="158629" cy="80506"/>
            </a:xfrm>
            <a:custGeom>
              <a:avLst/>
              <a:gdLst/>
              <a:ahLst/>
              <a:cxnLst/>
              <a:rect l="l" t="t" r="r" b="b"/>
              <a:pathLst>
                <a:path w="3328" h="1689" extrusionOk="0">
                  <a:moveTo>
                    <a:pt x="1955" y="1"/>
                  </a:moveTo>
                  <a:cubicBezTo>
                    <a:pt x="1867" y="400"/>
                    <a:pt x="1599" y="826"/>
                    <a:pt x="1183" y="919"/>
                  </a:cubicBezTo>
                  <a:cubicBezTo>
                    <a:pt x="1134" y="930"/>
                    <a:pt x="1086" y="935"/>
                    <a:pt x="1041" y="935"/>
                  </a:cubicBezTo>
                  <a:cubicBezTo>
                    <a:pt x="694" y="935"/>
                    <a:pt x="462" y="633"/>
                    <a:pt x="319" y="310"/>
                  </a:cubicBezTo>
                  <a:cubicBezTo>
                    <a:pt x="210" y="355"/>
                    <a:pt x="104" y="407"/>
                    <a:pt x="0" y="464"/>
                  </a:cubicBezTo>
                  <a:cubicBezTo>
                    <a:pt x="147" y="762"/>
                    <a:pt x="343" y="1039"/>
                    <a:pt x="586" y="1264"/>
                  </a:cubicBezTo>
                  <a:cubicBezTo>
                    <a:pt x="860" y="1517"/>
                    <a:pt x="1209" y="1689"/>
                    <a:pt x="1582" y="1689"/>
                  </a:cubicBezTo>
                  <a:cubicBezTo>
                    <a:pt x="1635" y="1689"/>
                    <a:pt x="1689" y="1685"/>
                    <a:pt x="1743" y="1678"/>
                  </a:cubicBezTo>
                  <a:cubicBezTo>
                    <a:pt x="2136" y="1624"/>
                    <a:pt x="2473" y="1421"/>
                    <a:pt x="2746" y="1142"/>
                  </a:cubicBezTo>
                  <a:cubicBezTo>
                    <a:pt x="2984" y="898"/>
                    <a:pt x="3175" y="608"/>
                    <a:pt x="3327" y="302"/>
                  </a:cubicBezTo>
                  <a:cubicBezTo>
                    <a:pt x="2884" y="114"/>
                    <a:pt x="2418" y="14"/>
                    <a:pt x="1955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1"/>
            <p:cNvSpPr/>
            <p:nvPr/>
          </p:nvSpPr>
          <p:spPr>
            <a:xfrm>
              <a:off x="7146316" y="5364655"/>
              <a:ext cx="288612" cy="120020"/>
            </a:xfrm>
            <a:custGeom>
              <a:avLst/>
              <a:gdLst/>
              <a:ahLst/>
              <a:cxnLst/>
              <a:rect l="l" t="t" r="r" b="b"/>
              <a:pathLst>
                <a:path w="6055" h="2518" extrusionOk="0">
                  <a:moveTo>
                    <a:pt x="594" y="1"/>
                  </a:moveTo>
                  <a:cubicBezTo>
                    <a:pt x="381" y="149"/>
                    <a:pt x="182" y="321"/>
                    <a:pt x="0" y="515"/>
                  </a:cubicBezTo>
                  <a:cubicBezTo>
                    <a:pt x="368" y="1099"/>
                    <a:pt x="862" y="1616"/>
                    <a:pt x="1431" y="1993"/>
                  </a:cubicBezTo>
                  <a:cubicBezTo>
                    <a:pt x="1747" y="2202"/>
                    <a:pt x="2092" y="2365"/>
                    <a:pt x="2463" y="2448"/>
                  </a:cubicBezTo>
                  <a:cubicBezTo>
                    <a:pt x="2669" y="2495"/>
                    <a:pt x="2880" y="2517"/>
                    <a:pt x="3091" y="2517"/>
                  </a:cubicBezTo>
                  <a:cubicBezTo>
                    <a:pt x="3195" y="2517"/>
                    <a:pt x="3299" y="2512"/>
                    <a:pt x="3402" y="2501"/>
                  </a:cubicBezTo>
                  <a:cubicBezTo>
                    <a:pt x="4034" y="2433"/>
                    <a:pt x="4625" y="2168"/>
                    <a:pt x="5151" y="1823"/>
                  </a:cubicBezTo>
                  <a:cubicBezTo>
                    <a:pt x="5472" y="1614"/>
                    <a:pt x="5771" y="1373"/>
                    <a:pt x="6054" y="1115"/>
                  </a:cubicBezTo>
                  <a:cubicBezTo>
                    <a:pt x="5853" y="788"/>
                    <a:pt x="5600" y="490"/>
                    <a:pt x="5299" y="231"/>
                  </a:cubicBezTo>
                  <a:cubicBezTo>
                    <a:pt x="5274" y="260"/>
                    <a:pt x="5250" y="289"/>
                    <a:pt x="5226" y="316"/>
                  </a:cubicBezTo>
                  <a:cubicBezTo>
                    <a:pt x="4893" y="692"/>
                    <a:pt x="4507" y="1026"/>
                    <a:pt x="4080" y="1289"/>
                  </a:cubicBezTo>
                  <a:cubicBezTo>
                    <a:pt x="3705" y="1521"/>
                    <a:pt x="3280" y="1712"/>
                    <a:pt x="2835" y="1739"/>
                  </a:cubicBezTo>
                  <a:cubicBezTo>
                    <a:pt x="2803" y="1740"/>
                    <a:pt x="2772" y="1741"/>
                    <a:pt x="2740" y="1741"/>
                  </a:cubicBezTo>
                  <a:cubicBezTo>
                    <a:pt x="2185" y="1741"/>
                    <a:pt x="1695" y="1448"/>
                    <a:pt x="1319" y="1049"/>
                  </a:cubicBezTo>
                  <a:cubicBezTo>
                    <a:pt x="1028" y="738"/>
                    <a:pt x="796" y="377"/>
                    <a:pt x="59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1"/>
            <p:cNvSpPr/>
            <p:nvPr/>
          </p:nvSpPr>
          <p:spPr>
            <a:xfrm>
              <a:off x="7277442" y="5449260"/>
              <a:ext cx="179983" cy="247667"/>
            </a:xfrm>
            <a:custGeom>
              <a:avLst/>
              <a:gdLst/>
              <a:ahLst/>
              <a:cxnLst/>
              <a:rect l="l" t="t" r="r" b="b"/>
              <a:pathLst>
                <a:path w="3776" h="5196" extrusionOk="0">
                  <a:moveTo>
                    <a:pt x="3628" y="0"/>
                  </a:moveTo>
                  <a:cubicBezTo>
                    <a:pt x="3178" y="211"/>
                    <a:pt x="2739" y="449"/>
                    <a:pt x="2346" y="755"/>
                  </a:cubicBezTo>
                  <a:cubicBezTo>
                    <a:pt x="1873" y="1125"/>
                    <a:pt x="1497" y="1586"/>
                    <a:pt x="1165" y="2085"/>
                  </a:cubicBezTo>
                  <a:cubicBezTo>
                    <a:pt x="816" y="2610"/>
                    <a:pt x="528" y="3175"/>
                    <a:pt x="324" y="3770"/>
                  </a:cubicBezTo>
                  <a:cubicBezTo>
                    <a:pt x="166" y="4234"/>
                    <a:pt x="58" y="4711"/>
                    <a:pt x="0" y="5196"/>
                  </a:cubicBezTo>
                  <a:cubicBezTo>
                    <a:pt x="9" y="5196"/>
                    <a:pt x="17" y="5196"/>
                    <a:pt x="26" y="5196"/>
                  </a:cubicBezTo>
                  <a:cubicBezTo>
                    <a:pt x="188" y="5196"/>
                    <a:pt x="348" y="5186"/>
                    <a:pt x="507" y="5168"/>
                  </a:cubicBezTo>
                  <a:cubicBezTo>
                    <a:pt x="694" y="4346"/>
                    <a:pt x="1051" y="3563"/>
                    <a:pt x="1469" y="2835"/>
                  </a:cubicBezTo>
                  <a:cubicBezTo>
                    <a:pt x="1592" y="2622"/>
                    <a:pt x="1721" y="2411"/>
                    <a:pt x="1856" y="2204"/>
                  </a:cubicBezTo>
                  <a:cubicBezTo>
                    <a:pt x="1912" y="2119"/>
                    <a:pt x="1968" y="2037"/>
                    <a:pt x="2037" y="1962"/>
                  </a:cubicBezTo>
                  <a:cubicBezTo>
                    <a:pt x="2173" y="1814"/>
                    <a:pt x="2322" y="1678"/>
                    <a:pt x="2471" y="1544"/>
                  </a:cubicBezTo>
                  <a:cubicBezTo>
                    <a:pt x="2890" y="1171"/>
                    <a:pt x="3328" y="820"/>
                    <a:pt x="3775" y="482"/>
                  </a:cubicBezTo>
                  <a:cubicBezTo>
                    <a:pt x="3738" y="318"/>
                    <a:pt x="3688" y="157"/>
                    <a:pt x="362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1"/>
            <p:cNvSpPr/>
            <p:nvPr/>
          </p:nvSpPr>
          <p:spPr>
            <a:xfrm>
              <a:off x="7347605" y="5514132"/>
              <a:ext cx="114777" cy="169687"/>
            </a:xfrm>
            <a:custGeom>
              <a:avLst/>
              <a:gdLst/>
              <a:ahLst/>
              <a:cxnLst/>
              <a:rect l="l" t="t" r="r" b="b"/>
              <a:pathLst>
                <a:path w="2408" h="3560" extrusionOk="0">
                  <a:moveTo>
                    <a:pt x="2408" y="0"/>
                  </a:moveTo>
                  <a:cubicBezTo>
                    <a:pt x="1766" y="422"/>
                    <a:pt x="1180" y="940"/>
                    <a:pt x="737" y="1568"/>
                  </a:cubicBezTo>
                  <a:cubicBezTo>
                    <a:pt x="479" y="1936"/>
                    <a:pt x="271" y="2341"/>
                    <a:pt x="142" y="2773"/>
                  </a:cubicBezTo>
                  <a:cubicBezTo>
                    <a:pt x="66" y="3030"/>
                    <a:pt x="19" y="3294"/>
                    <a:pt x="0" y="3559"/>
                  </a:cubicBezTo>
                  <a:cubicBezTo>
                    <a:pt x="180" y="3487"/>
                    <a:pt x="354" y="3403"/>
                    <a:pt x="522" y="3304"/>
                  </a:cubicBezTo>
                  <a:cubicBezTo>
                    <a:pt x="522" y="3214"/>
                    <a:pt x="527" y="3124"/>
                    <a:pt x="538" y="3035"/>
                  </a:cubicBezTo>
                  <a:cubicBezTo>
                    <a:pt x="614" y="2464"/>
                    <a:pt x="909" y="1947"/>
                    <a:pt x="1282" y="1518"/>
                  </a:cubicBezTo>
                  <a:cubicBezTo>
                    <a:pt x="1586" y="1168"/>
                    <a:pt x="1954" y="867"/>
                    <a:pt x="2358" y="632"/>
                  </a:cubicBezTo>
                  <a:cubicBezTo>
                    <a:pt x="2392" y="422"/>
                    <a:pt x="2408" y="211"/>
                    <a:pt x="240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1"/>
            <p:cNvSpPr/>
            <p:nvPr/>
          </p:nvSpPr>
          <p:spPr>
            <a:xfrm>
              <a:off x="7096840" y="5502835"/>
              <a:ext cx="70354" cy="135512"/>
            </a:xfrm>
            <a:custGeom>
              <a:avLst/>
              <a:gdLst/>
              <a:ahLst/>
              <a:cxnLst/>
              <a:rect l="l" t="t" r="r" b="b"/>
              <a:pathLst>
                <a:path w="1476" h="284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64"/>
                    <a:pt x="1" y="326"/>
                    <a:pt x="12" y="488"/>
                  </a:cubicBezTo>
                  <a:cubicBezTo>
                    <a:pt x="53" y="481"/>
                    <a:pt x="94" y="477"/>
                    <a:pt x="136" y="477"/>
                  </a:cubicBezTo>
                  <a:cubicBezTo>
                    <a:pt x="271" y="477"/>
                    <a:pt x="407" y="518"/>
                    <a:pt x="529" y="599"/>
                  </a:cubicBezTo>
                  <a:cubicBezTo>
                    <a:pt x="739" y="739"/>
                    <a:pt x="893" y="961"/>
                    <a:pt x="950" y="1205"/>
                  </a:cubicBezTo>
                  <a:cubicBezTo>
                    <a:pt x="1011" y="1470"/>
                    <a:pt x="950" y="1737"/>
                    <a:pt x="837" y="1978"/>
                  </a:cubicBezTo>
                  <a:cubicBezTo>
                    <a:pt x="779" y="2105"/>
                    <a:pt x="707" y="2222"/>
                    <a:pt x="631" y="2336"/>
                  </a:cubicBezTo>
                  <a:cubicBezTo>
                    <a:pt x="744" y="2515"/>
                    <a:pt x="877" y="2685"/>
                    <a:pt x="1024" y="2843"/>
                  </a:cubicBezTo>
                  <a:cubicBezTo>
                    <a:pt x="1077" y="2740"/>
                    <a:pt x="1130" y="2635"/>
                    <a:pt x="1177" y="2530"/>
                  </a:cubicBezTo>
                  <a:cubicBezTo>
                    <a:pt x="1252" y="2360"/>
                    <a:pt x="1307" y="2179"/>
                    <a:pt x="1355" y="2000"/>
                  </a:cubicBezTo>
                  <a:cubicBezTo>
                    <a:pt x="1424" y="1748"/>
                    <a:pt x="1476" y="1481"/>
                    <a:pt x="1445" y="1217"/>
                  </a:cubicBezTo>
                  <a:cubicBezTo>
                    <a:pt x="1416" y="953"/>
                    <a:pt x="1294" y="694"/>
                    <a:pt x="1111" y="500"/>
                  </a:cubicBezTo>
                  <a:cubicBezTo>
                    <a:pt x="828" y="198"/>
                    <a:pt x="423" y="48"/>
                    <a:pt x="1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1"/>
            <p:cNvSpPr/>
            <p:nvPr/>
          </p:nvSpPr>
          <p:spPr>
            <a:xfrm>
              <a:off x="7090548" y="5331432"/>
              <a:ext cx="173739" cy="370357"/>
            </a:xfrm>
            <a:custGeom>
              <a:avLst/>
              <a:gdLst/>
              <a:ahLst/>
              <a:cxnLst/>
              <a:rect l="l" t="t" r="r" b="b"/>
              <a:pathLst>
                <a:path w="3645" h="7770" extrusionOk="0">
                  <a:moveTo>
                    <a:pt x="3303" y="0"/>
                  </a:moveTo>
                  <a:cubicBezTo>
                    <a:pt x="3302" y="0"/>
                    <a:pt x="3301" y="0"/>
                    <a:pt x="3299" y="1"/>
                  </a:cubicBezTo>
                  <a:cubicBezTo>
                    <a:pt x="1384" y="298"/>
                    <a:pt x="1" y="2094"/>
                    <a:pt x="78" y="4005"/>
                  </a:cubicBezTo>
                  <a:cubicBezTo>
                    <a:pt x="158" y="5942"/>
                    <a:pt x="1665" y="7576"/>
                    <a:pt x="3605" y="7769"/>
                  </a:cubicBezTo>
                  <a:cubicBezTo>
                    <a:pt x="3606" y="7769"/>
                    <a:pt x="3607" y="7769"/>
                    <a:pt x="3608" y="7769"/>
                  </a:cubicBezTo>
                  <a:cubicBezTo>
                    <a:pt x="3637" y="7769"/>
                    <a:pt x="3644" y="7720"/>
                    <a:pt x="3614" y="7715"/>
                  </a:cubicBezTo>
                  <a:cubicBezTo>
                    <a:pt x="1733" y="7408"/>
                    <a:pt x="245" y="5890"/>
                    <a:pt x="203" y="3944"/>
                  </a:cubicBezTo>
                  <a:cubicBezTo>
                    <a:pt x="161" y="2027"/>
                    <a:pt x="1504" y="507"/>
                    <a:pt x="3305" y="22"/>
                  </a:cubicBezTo>
                  <a:cubicBezTo>
                    <a:pt x="3317" y="18"/>
                    <a:pt x="3315" y="0"/>
                    <a:pt x="3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1"/>
            <p:cNvSpPr/>
            <p:nvPr/>
          </p:nvSpPr>
          <p:spPr>
            <a:xfrm>
              <a:off x="7370866" y="5355312"/>
              <a:ext cx="113014" cy="211537"/>
            </a:xfrm>
            <a:custGeom>
              <a:avLst/>
              <a:gdLst/>
              <a:ahLst/>
              <a:cxnLst/>
              <a:rect l="l" t="t" r="r" b="b"/>
              <a:pathLst>
                <a:path w="2371" h="4438" extrusionOk="0">
                  <a:moveTo>
                    <a:pt x="26" y="1"/>
                  </a:moveTo>
                  <a:cubicBezTo>
                    <a:pt x="10" y="1"/>
                    <a:pt x="1" y="22"/>
                    <a:pt x="17" y="34"/>
                  </a:cubicBezTo>
                  <a:cubicBezTo>
                    <a:pt x="744" y="572"/>
                    <a:pt x="1326" y="1202"/>
                    <a:pt x="1647" y="2063"/>
                  </a:cubicBezTo>
                  <a:cubicBezTo>
                    <a:pt x="1935" y="2839"/>
                    <a:pt x="1934" y="3604"/>
                    <a:pt x="1814" y="4411"/>
                  </a:cubicBezTo>
                  <a:cubicBezTo>
                    <a:pt x="1812" y="4428"/>
                    <a:pt x="1825" y="4438"/>
                    <a:pt x="1839" y="4438"/>
                  </a:cubicBezTo>
                  <a:cubicBezTo>
                    <a:pt x="1850" y="4438"/>
                    <a:pt x="1861" y="4432"/>
                    <a:pt x="1866" y="4420"/>
                  </a:cubicBezTo>
                  <a:cubicBezTo>
                    <a:pt x="2370" y="2783"/>
                    <a:pt x="1533" y="812"/>
                    <a:pt x="35" y="3"/>
                  </a:cubicBezTo>
                  <a:cubicBezTo>
                    <a:pt x="31" y="2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1"/>
            <p:cNvSpPr/>
            <p:nvPr/>
          </p:nvSpPr>
          <p:spPr>
            <a:xfrm>
              <a:off x="7181350" y="5521711"/>
              <a:ext cx="35272" cy="30935"/>
            </a:xfrm>
            <a:custGeom>
              <a:avLst/>
              <a:gdLst/>
              <a:ahLst/>
              <a:cxnLst/>
              <a:rect l="l" t="t" r="r" b="b"/>
              <a:pathLst>
                <a:path w="740" h="649" extrusionOk="0">
                  <a:moveTo>
                    <a:pt x="370" y="1"/>
                  </a:moveTo>
                  <a:cubicBezTo>
                    <a:pt x="262" y="1"/>
                    <a:pt x="156" y="55"/>
                    <a:pt x="94" y="154"/>
                  </a:cubicBezTo>
                  <a:cubicBezTo>
                    <a:pt x="0" y="306"/>
                    <a:pt x="47" y="506"/>
                    <a:pt x="199" y="600"/>
                  </a:cubicBezTo>
                  <a:cubicBezTo>
                    <a:pt x="252" y="633"/>
                    <a:pt x="311" y="648"/>
                    <a:pt x="369" y="648"/>
                  </a:cubicBezTo>
                  <a:cubicBezTo>
                    <a:pt x="478" y="648"/>
                    <a:pt x="584" y="594"/>
                    <a:pt x="645" y="495"/>
                  </a:cubicBezTo>
                  <a:cubicBezTo>
                    <a:pt x="739" y="344"/>
                    <a:pt x="692" y="144"/>
                    <a:pt x="540" y="49"/>
                  </a:cubicBezTo>
                  <a:cubicBezTo>
                    <a:pt x="487" y="17"/>
                    <a:pt x="428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1"/>
            <p:cNvSpPr/>
            <p:nvPr/>
          </p:nvSpPr>
          <p:spPr>
            <a:xfrm>
              <a:off x="7120243" y="5544924"/>
              <a:ext cx="59629" cy="52289"/>
            </a:xfrm>
            <a:custGeom>
              <a:avLst/>
              <a:gdLst/>
              <a:ahLst/>
              <a:cxnLst/>
              <a:rect l="l" t="t" r="r" b="b"/>
              <a:pathLst>
                <a:path w="1251" h="1097" extrusionOk="0">
                  <a:moveTo>
                    <a:pt x="626" y="1"/>
                  </a:moveTo>
                  <a:cubicBezTo>
                    <a:pt x="443" y="1"/>
                    <a:pt x="264" y="93"/>
                    <a:pt x="161" y="260"/>
                  </a:cubicBezTo>
                  <a:cubicBezTo>
                    <a:pt x="1" y="517"/>
                    <a:pt x="80" y="855"/>
                    <a:pt x="337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6"/>
                  </a:cubicBezTo>
                  <a:cubicBezTo>
                    <a:pt x="1251" y="579"/>
                    <a:pt x="1171" y="242"/>
                    <a:pt x="915" y="83"/>
                  </a:cubicBezTo>
                  <a:cubicBezTo>
                    <a:pt x="824" y="27"/>
                    <a:pt x="725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1"/>
            <p:cNvSpPr/>
            <p:nvPr/>
          </p:nvSpPr>
          <p:spPr>
            <a:xfrm>
              <a:off x="7270150" y="5576716"/>
              <a:ext cx="35272" cy="30982"/>
            </a:xfrm>
            <a:custGeom>
              <a:avLst/>
              <a:gdLst/>
              <a:ahLst/>
              <a:cxnLst/>
              <a:rect l="l" t="t" r="r" b="b"/>
              <a:pathLst>
                <a:path w="740" h="650" extrusionOk="0">
                  <a:moveTo>
                    <a:pt x="371" y="1"/>
                  </a:moveTo>
                  <a:cubicBezTo>
                    <a:pt x="262" y="1"/>
                    <a:pt x="156" y="55"/>
                    <a:pt x="95" y="154"/>
                  </a:cubicBezTo>
                  <a:cubicBezTo>
                    <a:pt x="0" y="306"/>
                    <a:pt x="48" y="507"/>
                    <a:pt x="199" y="601"/>
                  </a:cubicBezTo>
                  <a:cubicBezTo>
                    <a:pt x="252" y="634"/>
                    <a:pt x="311" y="649"/>
                    <a:pt x="369" y="649"/>
                  </a:cubicBezTo>
                  <a:cubicBezTo>
                    <a:pt x="478" y="649"/>
                    <a:pt x="584" y="595"/>
                    <a:pt x="645" y="496"/>
                  </a:cubicBezTo>
                  <a:cubicBezTo>
                    <a:pt x="740" y="344"/>
                    <a:pt x="692" y="143"/>
                    <a:pt x="541" y="49"/>
                  </a:cubicBezTo>
                  <a:cubicBezTo>
                    <a:pt x="488" y="16"/>
                    <a:pt x="429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1"/>
            <p:cNvSpPr/>
            <p:nvPr/>
          </p:nvSpPr>
          <p:spPr>
            <a:xfrm>
              <a:off x="7249368" y="5625001"/>
              <a:ext cx="59581" cy="52289"/>
            </a:xfrm>
            <a:custGeom>
              <a:avLst/>
              <a:gdLst/>
              <a:ahLst/>
              <a:cxnLst/>
              <a:rect l="l" t="t" r="r" b="b"/>
              <a:pathLst>
                <a:path w="1250" h="1097" extrusionOk="0">
                  <a:moveTo>
                    <a:pt x="625" y="1"/>
                  </a:moveTo>
                  <a:cubicBezTo>
                    <a:pt x="442" y="1"/>
                    <a:pt x="263" y="92"/>
                    <a:pt x="159" y="260"/>
                  </a:cubicBezTo>
                  <a:cubicBezTo>
                    <a:pt x="1" y="516"/>
                    <a:pt x="80" y="854"/>
                    <a:pt x="336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7"/>
                  </a:cubicBezTo>
                  <a:cubicBezTo>
                    <a:pt x="1250" y="580"/>
                    <a:pt x="1171" y="243"/>
                    <a:pt x="914" y="83"/>
                  </a:cubicBezTo>
                  <a:cubicBezTo>
                    <a:pt x="824" y="27"/>
                    <a:pt x="72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1"/>
            <p:cNvSpPr/>
            <p:nvPr/>
          </p:nvSpPr>
          <p:spPr>
            <a:xfrm>
              <a:off x="7199510" y="5571378"/>
              <a:ext cx="33937" cy="26549"/>
            </a:xfrm>
            <a:custGeom>
              <a:avLst/>
              <a:gdLst/>
              <a:ahLst/>
              <a:cxnLst/>
              <a:rect l="l" t="t" r="r" b="b"/>
              <a:pathLst>
                <a:path w="712" h="557" extrusionOk="0">
                  <a:moveTo>
                    <a:pt x="112" y="0"/>
                  </a:moveTo>
                  <a:cubicBezTo>
                    <a:pt x="86" y="0"/>
                    <a:pt x="62" y="16"/>
                    <a:pt x="52" y="42"/>
                  </a:cubicBezTo>
                  <a:cubicBezTo>
                    <a:pt x="14" y="146"/>
                    <a:pt x="0" y="377"/>
                    <a:pt x="211" y="508"/>
                  </a:cubicBezTo>
                  <a:cubicBezTo>
                    <a:pt x="265" y="542"/>
                    <a:pt x="319" y="557"/>
                    <a:pt x="370" y="557"/>
                  </a:cubicBezTo>
                  <a:cubicBezTo>
                    <a:pt x="518" y="557"/>
                    <a:pt x="639" y="435"/>
                    <a:pt x="693" y="348"/>
                  </a:cubicBezTo>
                  <a:cubicBezTo>
                    <a:pt x="712" y="318"/>
                    <a:pt x="703" y="279"/>
                    <a:pt x="672" y="261"/>
                  </a:cubicBezTo>
                  <a:cubicBezTo>
                    <a:pt x="662" y="254"/>
                    <a:pt x="650" y="252"/>
                    <a:pt x="639" y="252"/>
                  </a:cubicBezTo>
                  <a:cubicBezTo>
                    <a:pt x="618" y="252"/>
                    <a:pt x="597" y="262"/>
                    <a:pt x="584" y="281"/>
                  </a:cubicBezTo>
                  <a:cubicBezTo>
                    <a:pt x="579" y="289"/>
                    <a:pt x="492" y="428"/>
                    <a:pt x="372" y="428"/>
                  </a:cubicBezTo>
                  <a:cubicBezTo>
                    <a:pt x="342" y="428"/>
                    <a:pt x="311" y="420"/>
                    <a:pt x="279" y="400"/>
                  </a:cubicBezTo>
                  <a:cubicBezTo>
                    <a:pt x="103" y="291"/>
                    <a:pt x="170" y="93"/>
                    <a:pt x="173" y="86"/>
                  </a:cubicBezTo>
                  <a:cubicBezTo>
                    <a:pt x="183" y="53"/>
                    <a:pt x="166" y="16"/>
                    <a:pt x="133" y="4"/>
                  </a:cubicBezTo>
                  <a:cubicBezTo>
                    <a:pt x="126" y="2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1"/>
            <p:cNvSpPr/>
            <p:nvPr/>
          </p:nvSpPr>
          <p:spPr>
            <a:xfrm>
              <a:off x="7222961" y="5586011"/>
              <a:ext cx="33842" cy="26454"/>
            </a:xfrm>
            <a:custGeom>
              <a:avLst/>
              <a:gdLst/>
              <a:ahLst/>
              <a:cxnLst/>
              <a:rect l="l" t="t" r="r" b="b"/>
              <a:pathLst>
                <a:path w="710" h="555" extrusionOk="0">
                  <a:moveTo>
                    <a:pt x="112" y="0"/>
                  </a:moveTo>
                  <a:cubicBezTo>
                    <a:pt x="86" y="0"/>
                    <a:pt x="62" y="16"/>
                    <a:pt x="53" y="41"/>
                  </a:cubicBezTo>
                  <a:cubicBezTo>
                    <a:pt x="14" y="145"/>
                    <a:pt x="0" y="375"/>
                    <a:pt x="211" y="506"/>
                  </a:cubicBezTo>
                  <a:cubicBezTo>
                    <a:pt x="262" y="539"/>
                    <a:pt x="316" y="554"/>
                    <a:pt x="370" y="554"/>
                  </a:cubicBezTo>
                  <a:cubicBezTo>
                    <a:pt x="435" y="554"/>
                    <a:pt x="500" y="532"/>
                    <a:pt x="562" y="487"/>
                  </a:cubicBezTo>
                  <a:cubicBezTo>
                    <a:pt x="642" y="429"/>
                    <a:pt x="689" y="351"/>
                    <a:pt x="692" y="349"/>
                  </a:cubicBezTo>
                  <a:cubicBezTo>
                    <a:pt x="710" y="319"/>
                    <a:pt x="702" y="280"/>
                    <a:pt x="671" y="261"/>
                  </a:cubicBezTo>
                  <a:cubicBezTo>
                    <a:pt x="660" y="254"/>
                    <a:pt x="648" y="251"/>
                    <a:pt x="637" y="251"/>
                  </a:cubicBezTo>
                  <a:cubicBezTo>
                    <a:pt x="616" y="251"/>
                    <a:pt x="595" y="262"/>
                    <a:pt x="583" y="281"/>
                  </a:cubicBezTo>
                  <a:cubicBezTo>
                    <a:pt x="579" y="289"/>
                    <a:pt x="490" y="427"/>
                    <a:pt x="370" y="427"/>
                  </a:cubicBezTo>
                  <a:cubicBezTo>
                    <a:pt x="341" y="427"/>
                    <a:pt x="310" y="418"/>
                    <a:pt x="278" y="398"/>
                  </a:cubicBezTo>
                  <a:cubicBezTo>
                    <a:pt x="103" y="292"/>
                    <a:pt x="168" y="95"/>
                    <a:pt x="171" y="84"/>
                  </a:cubicBezTo>
                  <a:cubicBezTo>
                    <a:pt x="183" y="52"/>
                    <a:pt x="166" y="15"/>
                    <a:pt x="133" y="4"/>
                  </a:cubicBezTo>
                  <a:cubicBezTo>
                    <a:pt x="126" y="1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3" name="Google Shape;3303;p41"/>
          <p:cNvGrpSpPr/>
          <p:nvPr/>
        </p:nvGrpSpPr>
        <p:grpSpPr>
          <a:xfrm rot="-545041">
            <a:off x="5463947" y="3904225"/>
            <a:ext cx="906977" cy="853220"/>
            <a:chOff x="4849812" y="4937475"/>
            <a:chExt cx="398098" cy="374552"/>
          </a:xfrm>
        </p:grpSpPr>
        <p:sp>
          <p:nvSpPr>
            <p:cNvPr id="3304" name="Google Shape;3304;p41"/>
            <p:cNvSpPr/>
            <p:nvPr/>
          </p:nvSpPr>
          <p:spPr>
            <a:xfrm>
              <a:off x="4880651" y="4941860"/>
              <a:ext cx="367259" cy="367306"/>
            </a:xfrm>
            <a:custGeom>
              <a:avLst/>
              <a:gdLst/>
              <a:ahLst/>
              <a:cxnLst/>
              <a:rect l="l" t="t" r="r" b="b"/>
              <a:pathLst>
                <a:path w="7705" h="7706" extrusionOk="0">
                  <a:moveTo>
                    <a:pt x="3853" y="0"/>
                  </a:moveTo>
                  <a:cubicBezTo>
                    <a:pt x="1725" y="0"/>
                    <a:pt x="1" y="1725"/>
                    <a:pt x="1" y="3853"/>
                  </a:cubicBezTo>
                  <a:cubicBezTo>
                    <a:pt x="1" y="5980"/>
                    <a:pt x="1725" y="7705"/>
                    <a:pt x="3853" y="7705"/>
                  </a:cubicBezTo>
                  <a:cubicBezTo>
                    <a:pt x="5980" y="7705"/>
                    <a:pt x="7705" y="5980"/>
                    <a:pt x="7705" y="3853"/>
                  </a:cubicBezTo>
                  <a:cubicBezTo>
                    <a:pt x="7705" y="1725"/>
                    <a:pt x="5980" y="0"/>
                    <a:pt x="3853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1"/>
            <p:cNvSpPr/>
            <p:nvPr/>
          </p:nvSpPr>
          <p:spPr>
            <a:xfrm>
              <a:off x="4880556" y="5098059"/>
              <a:ext cx="367259" cy="73595"/>
            </a:xfrm>
            <a:custGeom>
              <a:avLst/>
              <a:gdLst/>
              <a:ahLst/>
              <a:cxnLst/>
              <a:rect l="l" t="t" r="r" b="b"/>
              <a:pathLst>
                <a:path w="7705" h="1544" extrusionOk="0">
                  <a:moveTo>
                    <a:pt x="45" y="1"/>
                  </a:moveTo>
                  <a:cubicBezTo>
                    <a:pt x="16" y="188"/>
                    <a:pt x="1" y="379"/>
                    <a:pt x="1" y="575"/>
                  </a:cubicBezTo>
                  <a:cubicBezTo>
                    <a:pt x="1" y="622"/>
                    <a:pt x="4" y="667"/>
                    <a:pt x="6" y="714"/>
                  </a:cubicBezTo>
                  <a:cubicBezTo>
                    <a:pt x="620" y="747"/>
                    <a:pt x="1219" y="862"/>
                    <a:pt x="1809" y="1040"/>
                  </a:cubicBezTo>
                  <a:cubicBezTo>
                    <a:pt x="2150" y="1143"/>
                    <a:pt x="2484" y="1271"/>
                    <a:pt x="2824" y="1377"/>
                  </a:cubicBezTo>
                  <a:cubicBezTo>
                    <a:pt x="3161" y="1484"/>
                    <a:pt x="3511" y="1544"/>
                    <a:pt x="3865" y="1544"/>
                  </a:cubicBezTo>
                  <a:cubicBezTo>
                    <a:pt x="3868" y="1544"/>
                    <a:pt x="3871" y="1544"/>
                    <a:pt x="3874" y="1544"/>
                  </a:cubicBezTo>
                  <a:cubicBezTo>
                    <a:pt x="4517" y="1543"/>
                    <a:pt x="5130" y="1345"/>
                    <a:pt x="5747" y="1188"/>
                  </a:cubicBezTo>
                  <a:cubicBezTo>
                    <a:pt x="6083" y="1101"/>
                    <a:pt x="6426" y="1021"/>
                    <a:pt x="6772" y="990"/>
                  </a:cubicBezTo>
                  <a:cubicBezTo>
                    <a:pt x="6883" y="980"/>
                    <a:pt x="6995" y="975"/>
                    <a:pt x="7106" y="975"/>
                  </a:cubicBezTo>
                  <a:cubicBezTo>
                    <a:pt x="7298" y="975"/>
                    <a:pt x="7489" y="989"/>
                    <a:pt x="7678" y="1015"/>
                  </a:cubicBezTo>
                  <a:cubicBezTo>
                    <a:pt x="7695" y="870"/>
                    <a:pt x="7704" y="723"/>
                    <a:pt x="7704" y="575"/>
                  </a:cubicBezTo>
                  <a:cubicBezTo>
                    <a:pt x="7704" y="531"/>
                    <a:pt x="7703" y="487"/>
                    <a:pt x="7700" y="444"/>
                  </a:cubicBezTo>
                  <a:cubicBezTo>
                    <a:pt x="7098" y="235"/>
                    <a:pt x="6456" y="162"/>
                    <a:pt x="5818" y="152"/>
                  </a:cubicBezTo>
                  <a:cubicBezTo>
                    <a:pt x="5768" y="151"/>
                    <a:pt x="5717" y="150"/>
                    <a:pt x="5667" y="150"/>
                  </a:cubicBezTo>
                  <a:cubicBezTo>
                    <a:pt x="5039" y="150"/>
                    <a:pt x="4415" y="208"/>
                    <a:pt x="3790" y="262"/>
                  </a:cubicBezTo>
                  <a:cubicBezTo>
                    <a:pt x="3282" y="304"/>
                    <a:pt x="2772" y="344"/>
                    <a:pt x="2263" y="344"/>
                  </a:cubicBezTo>
                  <a:cubicBezTo>
                    <a:pt x="2099" y="344"/>
                    <a:pt x="1935" y="340"/>
                    <a:pt x="1772" y="331"/>
                  </a:cubicBezTo>
                  <a:cubicBezTo>
                    <a:pt x="1183" y="298"/>
                    <a:pt x="601" y="194"/>
                    <a:pt x="45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1"/>
            <p:cNvSpPr/>
            <p:nvPr/>
          </p:nvSpPr>
          <p:spPr>
            <a:xfrm>
              <a:off x="4934703" y="4963691"/>
              <a:ext cx="255961" cy="44185"/>
            </a:xfrm>
            <a:custGeom>
              <a:avLst/>
              <a:gdLst/>
              <a:ahLst/>
              <a:cxnLst/>
              <a:rect l="l" t="t" r="r" b="b"/>
              <a:pathLst>
                <a:path w="5370" h="927" extrusionOk="0">
                  <a:moveTo>
                    <a:pt x="4542" y="1"/>
                  </a:moveTo>
                  <a:cubicBezTo>
                    <a:pt x="4481" y="24"/>
                    <a:pt x="4423" y="48"/>
                    <a:pt x="4364" y="70"/>
                  </a:cubicBezTo>
                  <a:cubicBezTo>
                    <a:pt x="3726" y="301"/>
                    <a:pt x="3056" y="410"/>
                    <a:pt x="2380" y="419"/>
                  </a:cubicBezTo>
                  <a:cubicBezTo>
                    <a:pt x="2344" y="420"/>
                    <a:pt x="2308" y="420"/>
                    <a:pt x="2272" y="420"/>
                  </a:cubicBezTo>
                  <a:cubicBezTo>
                    <a:pt x="1667" y="420"/>
                    <a:pt x="1062" y="355"/>
                    <a:pt x="463" y="274"/>
                  </a:cubicBezTo>
                  <a:cubicBezTo>
                    <a:pt x="299" y="393"/>
                    <a:pt x="144" y="524"/>
                    <a:pt x="1" y="666"/>
                  </a:cubicBezTo>
                  <a:cubicBezTo>
                    <a:pt x="548" y="834"/>
                    <a:pt x="1124" y="902"/>
                    <a:pt x="1695" y="920"/>
                  </a:cubicBezTo>
                  <a:cubicBezTo>
                    <a:pt x="1843" y="924"/>
                    <a:pt x="1992" y="927"/>
                    <a:pt x="2141" y="927"/>
                  </a:cubicBezTo>
                  <a:cubicBezTo>
                    <a:pt x="2530" y="927"/>
                    <a:pt x="2921" y="909"/>
                    <a:pt x="3305" y="855"/>
                  </a:cubicBezTo>
                  <a:cubicBezTo>
                    <a:pt x="3767" y="789"/>
                    <a:pt x="4227" y="702"/>
                    <a:pt x="4690" y="647"/>
                  </a:cubicBezTo>
                  <a:cubicBezTo>
                    <a:pt x="4912" y="620"/>
                    <a:pt x="5141" y="603"/>
                    <a:pt x="5370" y="600"/>
                  </a:cubicBezTo>
                  <a:cubicBezTo>
                    <a:pt x="5123" y="365"/>
                    <a:pt x="4844" y="164"/>
                    <a:pt x="4542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1"/>
            <p:cNvSpPr/>
            <p:nvPr/>
          </p:nvSpPr>
          <p:spPr>
            <a:xfrm>
              <a:off x="4889803" y="5034807"/>
              <a:ext cx="352101" cy="60964"/>
            </a:xfrm>
            <a:custGeom>
              <a:avLst/>
              <a:gdLst/>
              <a:ahLst/>
              <a:cxnLst/>
              <a:rect l="l" t="t" r="r" b="b"/>
              <a:pathLst>
                <a:path w="7387" h="1279" extrusionOk="0">
                  <a:moveTo>
                    <a:pt x="2295" y="0"/>
                  </a:moveTo>
                  <a:cubicBezTo>
                    <a:pt x="2259" y="0"/>
                    <a:pt x="2222" y="1"/>
                    <a:pt x="2185" y="2"/>
                  </a:cubicBezTo>
                  <a:cubicBezTo>
                    <a:pt x="1522" y="17"/>
                    <a:pt x="871" y="152"/>
                    <a:pt x="212" y="191"/>
                  </a:cubicBezTo>
                  <a:cubicBezTo>
                    <a:pt x="129" y="356"/>
                    <a:pt x="58" y="527"/>
                    <a:pt x="0" y="705"/>
                  </a:cubicBezTo>
                  <a:cubicBezTo>
                    <a:pt x="538" y="883"/>
                    <a:pt x="1079" y="1054"/>
                    <a:pt x="1636" y="1160"/>
                  </a:cubicBezTo>
                  <a:cubicBezTo>
                    <a:pt x="2042" y="1239"/>
                    <a:pt x="2453" y="1279"/>
                    <a:pt x="2864" y="1279"/>
                  </a:cubicBezTo>
                  <a:cubicBezTo>
                    <a:pt x="3101" y="1279"/>
                    <a:pt x="3338" y="1266"/>
                    <a:pt x="3574" y="1239"/>
                  </a:cubicBezTo>
                  <a:cubicBezTo>
                    <a:pt x="4258" y="1162"/>
                    <a:pt x="4926" y="993"/>
                    <a:pt x="5606" y="896"/>
                  </a:cubicBezTo>
                  <a:cubicBezTo>
                    <a:pt x="5923" y="849"/>
                    <a:pt x="6239" y="818"/>
                    <a:pt x="6559" y="818"/>
                  </a:cubicBezTo>
                  <a:cubicBezTo>
                    <a:pt x="6574" y="818"/>
                    <a:pt x="6590" y="818"/>
                    <a:pt x="6605" y="818"/>
                  </a:cubicBezTo>
                  <a:cubicBezTo>
                    <a:pt x="6870" y="820"/>
                    <a:pt x="7132" y="860"/>
                    <a:pt x="7387" y="925"/>
                  </a:cubicBezTo>
                  <a:cubicBezTo>
                    <a:pt x="7358" y="812"/>
                    <a:pt x="7322" y="699"/>
                    <a:pt x="7282" y="590"/>
                  </a:cubicBezTo>
                  <a:cubicBezTo>
                    <a:pt x="6991" y="648"/>
                    <a:pt x="6692" y="674"/>
                    <a:pt x="6394" y="674"/>
                  </a:cubicBezTo>
                  <a:cubicBezTo>
                    <a:pt x="6212" y="674"/>
                    <a:pt x="6031" y="664"/>
                    <a:pt x="5851" y="647"/>
                  </a:cubicBezTo>
                  <a:cubicBezTo>
                    <a:pt x="5646" y="629"/>
                    <a:pt x="5442" y="598"/>
                    <a:pt x="5239" y="556"/>
                  </a:cubicBezTo>
                  <a:cubicBezTo>
                    <a:pt x="5076" y="522"/>
                    <a:pt x="4910" y="500"/>
                    <a:pt x="4748" y="463"/>
                  </a:cubicBezTo>
                  <a:cubicBezTo>
                    <a:pt x="4580" y="427"/>
                    <a:pt x="4413" y="384"/>
                    <a:pt x="4247" y="341"/>
                  </a:cubicBezTo>
                  <a:cubicBezTo>
                    <a:pt x="3919" y="255"/>
                    <a:pt x="3593" y="165"/>
                    <a:pt x="3259" y="100"/>
                  </a:cubicBezTo>
                  <a:cubicBezTo>
                    <a:pt x="2940" y="37"/>
                    <a:pt x="2619" y="0"/>
                    <a:pt x="2295" y="0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1"/>
            <p:cNvSpPr/>
            <p:nvPr/>
          </p:nvSpPr>
          <p:spPr>
            <a:xfrm>
              <a:off x="4888373" y="5176277"/>
              <a:ext cx="351243" cy="91231"/>
            </a:xfrm>
            <a:custGeom>
              <a:avLst/>
              <a:gdLst/>
              <a:ahLst/>
              <a:cxnLst/>
              <a:rect l="l" t="t" r="r" b="b"/>
              <a:pathLst>
                <a:path w="7369" h="1914" extrusionOk="0">
                  <a:moveTo>
                    <a:pt x="6350" y="1"/>
                  </a:moveTo>
                  <a:cubicBezTo>
                    <a:pt x="6273" y="1"/>
                    <a:pt x="6196" y="2"/>
                    <a:pt x="6119" y="6"/>
                  </a:cubicBezTo>
                  <a:cubicBezTo>
                    <a:pt x="5804" y="18"/>
                    <a:pt x="5491" y="55"/>
                    <a:pt x="5180" y="102"/>
                  </a:cubicBezTo>
                  <a:cubicBezTo>
                    <a:pt x="4553" y="196"/>
                    <a:pt x="3934" y="332"/>
                    <a:pt x="3308" y="430"/>
                  </a:cubicBezTo>
                  <a:cubicBezTo>
                    <a:pt x="2888" y="494"/>
                    <a:pt x="2463" y="542"/>
                    <a:pt x="2038" y="542"/>
                  </a:cubicBezTo>
                  <a:cubicBezTo>
                    <a:pt x="1846" y="542"/>
                    <a:pt x="1654" y="533"/>
                    <a:pt x="1462" y="510"/>
                  </a:cubicBezTo>
                  <a:cubicBezTo>
                    <a:pt x="945" y="448"/>
                    <a:pt x="451" y="289"/>
                    <a:pt x="0" y="35"/>
                  </a:cubicBezTo>
                  <a:lnTo>
                    <a:pt x="0" y="35"/>
                  </a:lnTo>
                  <a:cubicBezTo>
                    <a:pt x="40" y="168"/>
                    <a:pt x="86" y="297"/>
                    <a:pt x="139" y="424"/>
                  </a:cubicBezTo>
                  <a:cubicBezTo>
                    <a:pt x="562" y="658"/>
                    <a:pt x="1055" y="731"/>
                    <a:pt x="1534" y="762"/>
                  </a:cubicBezTo>
                  <a:cubicBezTo>
                    <a:pt x="2083" y="799"/>
                    <a:pt x="2636" y="791"/>
                    <a:pt x="3180" y="883"/>
                  </a:cubicBezTo>
                  <a:cubicBezTo>
                    <a:pt x="3663" y="966"/>
                    <a:pt x="4138" y="1101"/>
                    <a:pt x="4601" y="1259"/>
                  </a:cubicBezTo>
                  <a:cubicBezTo>
                    <a:pt x="5116" y="1434"/>
                    <a:pt x="5621" y="1642"/>
                    <a:pt x="6100" y="1898"/>
                  </a:cubicBezTo>
                  <a:cubicBezTo>
                    <a:pt x="6108" y="1903"/>
                    <a:pt x="6119" y="1909"/>
                    <a:pt x="6128" y="1914"/>
                  </a:cubicBezTo>
                  <a:cubicBezTo>
                    <a:pt x="6706" y="1442"/>
                    <a:pt x="7143" y="806"/>
                    <a:pt x="7369" y="76"/>
                  </a:cubicBezTo>
                  <a:cubicBezTo>
                    <a:pt x="7266" y="61"/>
                    <a:pt x="7162" y="50"/>
                    <a:pt x="7058" y="39"/>
                  </a:cubicBezTo>
                  <a:cubicBezTo>
                    <a:pt x="6822" y="15"/>
                    <a:pt x="6587" y="1"/>
                    <a:pt x="6350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1"/>
            <p:cNvSpPr/>
            <p:nvPr/>
          </p:nvSpPr>
          <p:spPr>
            <a:xfrm>
              <a:off x="4917687" y="5229900"/>
              <a:ext cx="235513" cy="74071"/>
            </a:xfrm>
            <a:custGeom>
              <a:avLst/>
              <a:gdLst/>
              <a:ahLst/>
              <a:cxnLst/>
              <a:rect l="l" t="t" r="r" b="b"/>
              <a:pathLst>
                <a:path w="4941" h="1554" extrusionOk="0">
                  <a:moveTo>
                    <a:pt x="948" y="0"/>
                  </a:moveTo>
                  <a:cubicBezTo>
                    <a:pt x="629" y="0"/>
                    <a:pt x="311" y="47"/>
                    <a:pt x="1" y="129"/>
                  </a:cubicBezTo>
                  <a:cubicBezTo>
                    <a:pt x="117" y="283"/>
                    <a:pt x="244" y="428"/>
                    <a:pt x="382" y="562"/>
                  </a:cubicBezTo>
                  <a:cubicBezTo>
                    <a:pt x="535" y="515"/>
                    <a:pt x="693" y="496"/>
                    <a:pt x="853" y="496"/>
                  </a:cubicBezTo>
                  <a:cubicBezTo>
                    <a:pt x="1108" y="496"/>
                    <a:pt x="1366" y="545"/>
                    <a:pt x="1611" y="610"/>
                  </a:cubicBezTo>
                  <a:cubicBezTo>
                    <a:pt x="2296" y="792"/>
                    <a:pt x="2919" y="1158"/>
                    <a:pt x="3577" y="1416"/>
                  </a:cubicBezTo>
                  <a:cubicBezTo>
                    <a:pt x="3707" y="1467"/>
                    <a:pt x="3841" y="1513"/>
                    <a:pt x="3975" y="1553"/>
                  </a:cubicBezTo>
                  <a:cubicBezTo>
                    <a:pt x="4318" y="1473"/>
                    <a:pt x="4640" y="1344"/>
                    <a:pt x="4941" y="1178"/>
                  </a:cubicBezTo>
                  <a:cubicBezTo>
                    <a:pt x="4658" y="1155"/>
                    <a:pt x="4380" y="1105"/>
                    <a:pt x="4108" y="1019"/>
                  </a:cubicBezTo>
                  <a:cubicBezTo>
                    <a:pt x="3875" y="948"/>
                    <a:pt x="3647" y="871"/>
                    <a:pt x="3423" y="772"/>
                  </a:cubicBezTo>
                  <a:cubicBezTo>
                    <a:pt x="3202" y="676"/>
                    <a:pt x="2984" y="568"/>
                    <a:pt x="2764" y="468"/>
                  </a:cubicBezTo>
                  <a:cubicBezTo>
                    <a:pt x="2329" y="268"/>
                    <a:pt x="1873" y="100"/>
                    <a:pt x="1397" y="32"/>
                  </a:cubicBezTo>
                  <a:cubicBezTo>
                    <a:pt x="1247" y="11"/>
                    <a:pt x="1097" y="0"/>
                    <a:pt x="948" y="0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1"/>
            <p:cNvSpPr/>
            <p:nvPr/>
          </p:nvSpPr>
          <p:spPr>
            <a:xfrm>
              <a:off x="4849812" y="5008877"/>
              <a:ext cx="344618" cy="303149"/>
            </a:xfrm>
            <a:custGeom>
              <a:avLst/>
              <a:gdLst/>
              <a:ahLst/>
              <a:cxnLst/>
              <a:rect l="l" t="t" r="r" b="b"/>
              <a:pathLst>
                <a:path w="7230" h="6360" extrusionOk="0">
                  <a:moveTo>
                    <a:pt x="1514" y="0"/>
                  </a:moveTo>
                  <a:cubicBezTo>
                    <a:pt x="1513" y="0"/>
                    <a:pt x="1512" y="1"/>
                    <a:pt x="1510" y="2"/>
                  </a:cubicBezTo>
                  <a:cubicBezTo>
                    <a:pt x="1" y="1463"/>
                    <a:pt x="523" y="4184"/>
                    <a:pt x="1997" y="5463"/>
                  </a:cubicBezTo>
                  <a:cubicBezTo>
                    <a:pt x="2684" y="6058"/>
                    <a:pt x="3589" y="6360"/>
                    <a:pt x="4491" y="6360"/>
                  </a:cubicBezTo>
                  <a:cubicBezTo>
                    <a:pt x="5504" y="6360"/>
                    <a:pt x="6513" y="5980"/>
                    <a:pt x="7209" y="5210"/>
                  </a:cubicBezTo>
                  <a:cubicBezTo>
                    <a:pt x="7230" y="5187"/>
                    <a:pt x="7209" y="5155"/>
                    <a:pt x="7184" y="5155"/>
                  </a:cubicBezTo>
                  <a:cubicBezTo>
                    <a:pt x="7177" y="5155"/>
                    <a:pt x="7169" y="5158"/>
                    <a:pt x="7162" y="5164"/>
                  </a:cubicBezTo>
                  <a:cubicBezTo>
                    <a:pt x="6433" y="5879"/>
                    <a:pt x="5444" y="6259"/>
                    <a:pt x="4459" y="6259"/>
                  </a:cubicBezTo>
                  <a:cubicBezTo>
                    <a:pt x="3608" y="6259"/>
                    <a:pt x="2759" y="5975"/>
                    <a:pt x="2083" y="5377"/>
                  </a:cubicBezTo>
                  <a:cubicBezTo>
                    <a:pt x="615" y="4080"/>
                    <a:pt x="190" y="1552"/>
                    <a:pt x="1519" y="11"/>
                  </a:cubicBezTo>
                  <a:cubicBezTo>
                    <a:pt x="1523" y="7"/>
                    <a:pt x="1519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1"/>
            <p:cNvSpPr/>
            <p:nvPr/>
          </p:nvSpPr>
          <p:spPr>
            <a:xfrm>
              <a:off x="4984132" y="4937475"/>
              <a:ext cx="246142" cy="101955"/>
            </a:xfrm>
            <a:custGeom>
              <a:avLst/>
              <a:gdLst/>
              <a:ahLst/>
              <a:cxnLst/>
              <a:rect l="l" t="t" r="r" b="b"/>
              <a:pathLst>
                <a:path w="5164" h="2139" extrusionOk="0">
                  <a:moveTo>
                    <a:pt x="1680" y="0"/>
                  </a:moveTo>
                  <a:cubicBezTo>
                    <a:pt x="1076" y="0"/>
                    <a:pt x="472" y="138"/>
                    <a:pt x="14" y="477"/>
                  </a:cubicBezTo>
                  <a:cubicBezTo>
                    <a:pt x="0" y="487"/>
                    <a:pt x="7" y="507"/>
                    <a:pt x="21" y="507"/>
                  </a:cubicBezTo>
                  <a:cubicBezTo>
                    <a:pt x="23" y="507"/>
                    <a:pt x="26" y="506"/>
                    <a:pt x="29" y="505"/>
                  </a:cubicBezTo>
                  <a:cubicBezTo>
                    <a:pt x="498" y="234"/>
                    <a:pt x="1063" y="117"/>
                    <a:pt x="1629" y="117"/>
                  </a:cubicBezTo>
                  <a:cubicBezTo>
                    <a:pt x="2096" y="117"/>
                    <a:pt x="2563" y="197"/>
                    <a:pt x="2977" y="337"/>
                  </a:cubicBezTo>
                  <a:cubicBezTo>
                    <a:pt x="3909" y="652"/>
                    <a:pt x="4610" y="1279"/>
                    <a:pt x="5100" y="2124"/>
                  </a:cubicBezTo>
                  <a:cubicBezTo>
                    <a:pt x="5106" y="2135"/>
                    <a:pt x="5115" y="2139"/>
                    <a:pt x="5124" y="2139"/>
                  </a:cubicBezTo>
                  <a:cubicBezTo>
                    <a:pt x="5144" y="2139"/>
                    <a:pt x="5163" y="2118"/>
                    <a:pt x="5153" y="2095"/>
                  </a:cubicBezTo>
                  <a:cubicBezTo>
                    <a:pt x="4736" y="1224"/>
                    <a:pt x="3925" y="525"/>
                    <a:pt x="3012" y="217"/>
                  </a:cubicBezTo>
                  <a:cubicBezTo>
                    <a:pt x="2612" y="82"/>
                    <a:pt x="2146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1"/>
            <p:cNvSpPr/>
            <p:nvPr/>
          </p:nvSpPr>
          <p:spPr>
            <a:xfrm>
              <a:off x="4959822" y="5024130"/>
              <a:ext cx="27074" cy="27074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7" y="441"/>
                    <a:pt x="567" y="284"/>
                  </a:cubicBezTo>
                  <a:cubicBezTo>
                    <a:pt x="567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1"/>
            <p:cNvSpPr/>
            <p:nvPr/>
          </p:nvSpPr>
          <p:spPr>
            <a:xfrm>
              <a:off x="4929651" y="5062596"/>
              <a:ext cx="45854" cy="45854"/>
            </a:xfrm>
            <a:custGeom>
              <a:avLst/>
              <a:gdLst/>
              <a:ahLst/>
              <a:cxnLst/>
              <a:rect l="l" t="t" r="r" b="b"/>
              <a:pathLst>
                <a:path w="962" h="962" extrusionOk="0">
                  <a:moveTo>
                    <a:pt x="481" y="1"/>
                  </a:moveTo>
                  <a:cubicBezTo>
                    <a:pt x="215" y="1"/>
                    <a:pt x="1" y="215"/>
                    <a:pt x="1" y="481"/>
                  </a:cubicBezTo>
                  <a:cubicBezTo>
                    <a:pt x="1" y="747"/>
                    <a:pt x="215" y="962"/>
                    <a:pt x="481" y="962"/>
                  </a:cubicBezTo>
                  <a:cubicBezTo>
                    <a:pt x="747" y="962"/>
                    <a:pt x="962" y="747"/>
                    <a:pt x="962" y="481"/>
                  </a:cubicBezTo>
                  <a:cubicBezTo>
                    <a:pt x="962" y="215"/>
                    <a:pt x="747" y="1"/>
                    <a:pt x="481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1"/>
            <p:cNvSpPr/>
            <p:nvPr/>
          </p:nvSpPr>
          <p:spPr>
            <a:xfrm>
              <a:off x="5051387" y="5024130"/>
              <a:ext cx="27074" cy="27074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7" y="441"/>
                    <a:pt x="567" y="284"/>
                  </a:cubicBezTo>
                  <a:cubicBezTo>
                    <a:pt x="567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1"/>
            <p:cNvSpPr/>
            <p:nvPr/>
          </p:nvSpPr>
          <p:spPr>
            <a:xfrm>
              <a:off x="5062827" y="5062596"/>
              <a:ext cx="45806" cy="45854"/>
            </a:xfrm>
            <a:custGeom>
              <a:avLst/>
              <a:gdLst/>
              <a:ahLst/>
              <a:cxnLst/>
              <a:rect l="l" t="t" r="r" b="b"/>
              <a:pathLst>
                <a:path w="961" h="962" extrusionOk="0">
                  <a:moveTo>
                    <a:pt x="481" y="1"/>
                  </a:moveTo>
                  <a:cubicBezTo>
                    <a:pt x="215" y="1"/>
                    <a:pt x="1" y="215"/>
                    <a:pt x="1" y="481"/>
                  </a:cubicBezTo>
                  <a:cubicBezTo>
                    <a:pt x="1" y="747"/>
                    <a:pt x="215" y="962"/>
                    <a:pt x="481" y="962"/>
                  </a:cubicBezTo>
                  <a:cubicBezTo>
                    <a:pt x="746" y="962"/>
                    <a:pt x="961" y="747"/>
                    <a:pt x="961" y="481"/>
                  </a:cubicBezTo>
                  <a:cubicBezTo>
                    <a:pt x="961" y="215"/>
                    <a:pt x="746" y="1"/>
                    <a:pt x="481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1"/>
            <p:cNvSpPr/>
            <p:nvPr/>
          </p:nvSpPr>
          <p:spPr>
            <a:xfrm>
              <a:off x="4998860" y="5051585"/>
              <a:ext cx="49810" cy="28933"/>
            </a:xfrm>
            <a:custGeom>
              <a:avLst/>
              <a:gdLst/>
              <a:ahLst/>
              <a:cxnLst/>
              <a:rect l="l" t="t" r="r" b="b"/>
              <a:pathLst>
                <a:path w="1045" h="607" extrusionOk="0">
                  <a:moveTo>
                    <a:pt x="959" y="1"/>
                  </a:moveTo>
                  <a:cubicBezTo>
                    <a:pt x="957" y="1"/>
                    <a:pt x="955" y="1"/>
                    <a:pt x="952" y="1"/>
                  </a:cubicBezTo>
                  <a:cubicBezTo>
                    <a:pt x="913" y="4"/>
                    <a:pt x="881" y="39"/>
                    <a:pt x="883" y="80"/>
                  </a:cubicBezTo>
                  <a:cubicBezTo>
                    <a:pt x="884" y="116"/>
                    <a:pt x="894" y="435"/>
                    <a:pt x="542" y="456"/>
                  </a:cubicBezTo>
                  <a:cubicBezTo>
                    <a:pt x="529" y="456"/>
                    <a:pt x="516" y="457"/>
                    <a:pt x="504" y="457"/>
                  </a:cubicBezTo>
                  <a:cubicBezTo>
                    <a:pt x="399" y="457"/>
                    <a:pt x="316" y="429"/>
                    <a:pt x="256" y="374"/>
                  </a:cubicBezTo>
                  <a:cubicBezTo>
                    <a:pt x="154" y="278"/>
                    <a:pt x="150" y="126"/>
                    <a:pt x="150" y="123"/>
                  </a:cubicBezTo>
                  <a:cubicBezTo>
                    <a:pt x="150" y="81"/>
                    <a:pt x="117" y="48"/>
                    <a:pt x="76" y="48"/>
                  </a:cubicBezTo>
                  <a:cubicBezTo>
                    <a:pt x="34" y="48"/>
                    <a:pt x="1" y="83"/>
                    <a:pt x="1" y="123"/>
                  </a:cubicBezTo>
                  <a:cubicBezTo>
                    <a:pt x="1" y="132"/>
                    <a:pt x="3" y="340"/>
                    <a:pt x="153" y="482"/>
                  </a:cubicBezTo>
                  <a:cubicBezTo>
                    <a:pt x="241" y="563"/>
                    <a:pt x="359" y="606"/>
                    <a:pt x="502" y="606"/>
                  </a:cubicBezTo>
                  <a:cubicBezTo>
                    <a:pt x="519" y="606"/>
                    <a:pt x="536" y="604"/>
                    <a:pt x="550" y="603"/>
                  </a:cubicBezTo>
                  <a:cubicBezTo>
                    <a:pt x="702" y="594"/>
                    <a:pt x="822" y="540"/>
                    <a:pt x="907" y="445"/>
                  </a:cubicBezTo>
                  <a:cubicBezTo>
                    <a:pt x="1045" y="289"/>
                    <a:pt x="1031" y="80"/>
                    <a:pt x="1031" y="70"/>
                  </a:cubicBezTo>
                  <a:cubicBezTo>
                    <a:pt x="1029" y="33"/>
                    <a:pt x="997" y="1"/>
                    <a:pt x="959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7" name="Google Shape;3317;p41"/>
          <p:cNvGrpSpPr/>
          <p:nvPr/>
        </p:nvGrpSpPr>
        <p:grpSpPr>
          <a:xfrm>
            <a:off x="310809" y="-109565"/>
            <a:ext cx="1127479" cy="1509825"/>
            <a:chOff x="343086" y="2700509"/>
            <a:chExt cx="453294" cy="607014"/>
          </a:xfrm>
        </p:grpSpPr>
        <p:sp>
          <p:nvSpPr>
            <p:cNvPr id="3318" name="Google Shape;3318;p41"/>
            <p:cNvSpPr/>
            <p:nvPr/>
          </p:nvSpPr>
          <p:spPr>
            <a:xfrm>
              <a:off x="354430" y="2713093"/>
              <a:ext cx="248001" cy="308679"/>
            </a:xfrm>
            <a:custGeom>
              <a:avLst/>
              <a:gdLst/>
              <a:ahLst/>
              <a:cxnLst/>
              <a:rect l="l" t="t" r="r" b="b"/>
              <a:pathLst>
                <a:path w="5203" h="6476" extrusionOk="0">
                  <a:moveTo>
                    <a:pt x="4463" y="0"/>
                  </a:moveTo>
                  <a:lnTo>
                    <a:pt x="4416" y="3026"/>
                  </a:lnTo>
                  <a:lnTo>
                    <a:pt x="4416" y="3028"/>
                  </a:lnTo>
                  <a:lnTo>
                    <a:pt x="5151" y="5943"/>
                  </a:lnTo>
                  <a:lnTo>
                    <a:pt x="4179" y="6418"/>
                  </a:lnTo>
                  <a:lnTo>
                    <a:pt x="2830" y="4769"/>
                  </a:lnTo>
                  <a:lnTo>
                    <a:pt x="29" y="2368"/>
                  </a:lnTo>
                  <a:lnTo>
                    <a:pt x="0" y="2404"/>
                  </a:lnTo>
                  <a:lnTo>
                    <a:pt x="2797" y="4800"/>
                  </a:lnTo>
                  <a:lnTo>
                    <a:pt x="4156" y="6460"/>
                  </a:lnTo>
                  <a:lnTo>
                    <a:pt x="4168" y="6475"/>
                  </a:lnTo>
                  <a:lnTo>
                    <a:pt x="5203" y="5967"/>
                  </a:lnTo>
                  <a:lnTo>
                    <a:pt x="4461" y="3023"/>
                  </a:lnTo>
                  <a:lnTo>
                    <a:pt x="4509" y="1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1"/>
            <p:cNvSpPr/>
            <p:nvPr/>
          </p:nvSpPr>
          <p:spPr>
            <a:xfrm>
              <a:off x="483650" y="2856564"/>
              <a:ext cx="83175" cy="90278"/>
            </a:xfrm>
            <a:custGeom>
              <a:avLst/>
              <a:gdLst/>
              <a:ahLst/>
              <a:cxnLst/>
              <a:rect l="l" t="t" r="r" b="b"/>
              <a:pathLst>
                <a:path w="1745" h="1894" extrusionOk="0">
                  <a:moveTo>
                    <a:pt x="1710" y="0"/>
                  </a:moveTo>
                  <a:lnTo>
                    <a:pt x="0" y="1862"/>
                  </a:lnTo>
                  <a:lnTo>
                    <a:pt x="34" y="1894"/>
                  </a:lnTo>
                  <a:lnTo>
                    <a:pt x="1744" y="31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1"/>
            <p:cNvSpPr/>
            <p:nvPr/>
          </p:nvSpPr>
          <p:spPr>
            <a:xfrm>
              <a:off x="604767" y="3000036"/>
              <a:ext cx="179316" cy="297906"/>
            </a:xfrm>
            <a:custGeom>
              <a:avLst/>
              <a:gdLst/>
              <a:ahLst/>
              <a:cxnLst/>
              <a:rect l="l" t="t" r="r" b="b"/>
              <a:pathLst>
                <a:path w="3762" h="6250" extrusionOk="0">
                  <a:moveTo>
                    <a:pt x="35" y="1"/>
                  </a:moveTo>
                  <a:lnTo>
                    <a:pt x="0" y="31"/>
                  </a:lnTo>
                  <a:lnTo>
                    <a:pt x="3691" y="4191"/>
                  </a:lnTo>
                  <a:lnTo>
                    <a:pt x="474" y="6212"/>
                  </a:lnTo>
                  <a:lnTo>
                    <a:pt x="497" y="6249"/>
                  </a:lnTo>
                  <a:lnTo>
                    <a:pt x="3761" y="420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1"/>
            <p:cNvSpPr/>
            <p:nvPr/>
          </p:nvSpPr>
          <p:spPr>
            <a:xfrm>
              <a:off x="407052" y="3025251"/>
              <a:ext cx="158963" cy="193186"/>
            </a:xfrm>
            <a:custGeom>
              <a:avLst/>
              <a:gdLst/>
              <a:ahLst/>
              <a:cxnLst/>
              <a:rect l="l" t="t" r="r" b="b"/>
              <a:pathLst>
                <a:path w="3335" h="4053" extrusionOk="0">
                  <a:moveTo>
                    <a:pt x="45" y="0"/>
                  </a:moveTo>
                  <a:lnTo>
                    <a:pt x="0" y="2"/>
                  </a:lnTo>
                  <a:lnTo>
                    <a:pt x="102" y="4053"/>
                  </a:lnTo>
                  <a:lnTo>
                    <a:pt x="3335" y="2299"/>
                  </a:lnTo>
                  <a:lnTo>
                    <a:pt x="2947" y="62"/>
                  </a:lnTo>
                  <a:lnTo>
                    <a:pt x="2902" y="70"/>
                  </a:lnTo>
                  <a:lnTo>
                    <a:pt x="3283" y="2275"/>
                  </a:lnTo>
                  <a:lnTo>
                    <a:pt x="147" y="39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1"/>
            <p:cNvSpPr/>
            <p:nvPr/>
          </p:nvSpPr>
          <p:spPr>
            <a:xfrm>
              <a:off x="554147" y="2846745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8" y="1"/>
                  </a:moveTo>
                  <a:cubicBezTo>
                    <a:pt x="186" y="1"/>
                    <a:pt x="124" y="27"/>
                    <a:pt x="81" y="77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1" y="443"/>
                    <a:pt x="373" y="416"/>
                    <a:pt x="416" y="365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0" y="18"/>
                    <a:pt x="299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1"/>
            <p:cNvSpPr/>
            <p:nvPr/>
          </p:nvSpPr>
          <p:spPr>
            <a:xfrm>
              <a:off x="540181" y="3011476"/>
              <a:ext cx="23594" cy="21116"/>
            </a:xfrm>
            <a:custGeom>
              <a:avLst/>
              <a:gdLst/>
              <a:ahLst/>
              <a:cxnLst/>
              <a:rect l="l" t="t" r="r" b="b"/>
              <a:pathLst>
                <a:path w="495" h="443" extrusionOk="0">
                  <a:moveTo>
                    <a:pt x="246" y="1"/>
                  </a:moveTo>
                  <a:cubicBezTo>
                    <a:pt x="184" y="1"/>
                    <a:pt x="122" y="27"/>
                    <a:pt x="79" y="78"/>
                  </a:cubicBezTo>
                  <a:cubicBezTo>
                    <a:pt x="0" y="170"/>
                    <a:pt x="10" y="310"/>
                    <a:pt x="103" y="389"/>
                  </a:cubicBezTo>
                  <a:cubicBezTo>
                    <a:pt x="144" y="425"/>
                    <a:pt x="195" y="442"/>
                    <a:pt x="246" y="442"/>
                  </a:cubicBezTo>
                  <a:cubicBezTo>
                    <a:pt x="308" y="442"/>
                    <a:pt x="370" y="416"/>
                    <a:pt x="414" y="366"/>
                  </a:cubicBezTo>
                  <a:cubicBezTo>
                    <a:pt x="495" y="273"/>
                    <a:pt x="484" y="132"/>
                    <a:pt x="391" y="54"/>
                  </a:cubicBezTo>
                  <a:cubicBezTo>
                    <a:pt x="349" y="18"/>
                    <a:pt x="298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1"/>
            <p:cNvSpPr/>
            <p:nvPr/>
          </p:nvSpPr>
          <p:spPr>
            <a:xfrm>
              <a:off x="616063" y="3286407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9" y="1"/>
                  </a:moveTo>
                  <a:cubicBezTo>
                    <a:pt x="186" y="1"/>
                    <a:pt x="124" y="27"/>
                    <a:pt x="81" y="78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2" y="443"/>
                    <a:pt x="373" y="417"/>
                    <a:pt x="416" y="366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1" y="18"/>
                    <a:pt x="30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1"/>
            <p:cNvSpPr/>
            <p:nvPr/>
          </p:nvSpPr>
          <p:spPr>
            <a:xfrm>
              <a:off x="587083" y="2984402"/>
              <a:ext cx="28122" cy="25119"/>
            </a:xfrm>
            <a:custGeom>
              <a:avLst/>
              <a:gdLst/>
              <a:ahLst/>
              <a:cxnLst/>
              <a:rect l="l" t="t" r="r" b="b"/>
              <a:pathLst>
                <a:path w="590" h="527" extrusionOk="0">
                  <a:moveTo>
                    <a:pt x="297" y="0"/>
                  </a:moveTo>
                  <a:cubicBezTo>
                    <a:pt x="222" y="0"/>
                    <a:pt x="148" y="32"/>
                    <a:pt x="95" y="92"/>
                  </a:cubicBezTo>
                  <a:cubicBezTo>
                    <a:pt x="0" y="202"/>
                    <a:pt x="14" y="369"/>
                    <a:pt x="124" y="464"/>
                  </a:cubicBezTo>
                  <a:cubicBezTo>
                    <a:pt x="173" y="506"/>
                    <a:pt x="234" y="527"/>
                    <a:pt x="294" y="527"/>
                  </a:cubicBezTo>
                  <a:cubicBezTo>
                    <a:pt x="369" y="527"/>
                    <a:pt x="443" y="495"/>
                    <a:pt x="496" y="435"/>
                  </a:cubicBezTo>
                  <a:cubicBezTo>
                    <a:pt x="590" y="325"/>
                    <a:pt x="576" y="159"/>
                    <a:pt x="466" y="63"/>
                  </a:cubicBezTo>
                  <a:cubicBezTo>
                    <a:pt x="417" y="21"/>
                    <a:pt x="357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1"/>
            <p:cNvSpPr/>
            <p:nvPr/>
          </p:nvSpPr>
          <p:spPr>
            <a:xfrm>
              <a:off x="398902" y="3204090"/>
              <a:ext cx="28170" cy="25119"/>
            </a:xfrm>
            <a:custGeom>
              <a:avLst/>
              <a:gdLst/>
              <a:ahLst/>
              <a:cxnLst/>
              <a:rect l="l" t="t" r="r" b="b"/>
              <a:pathLst>
                <a:path w="591" h="527" extrusionOk="0">
                  <a:moveTo>
                    <a:pt x="296" y="0"/>
                  </a:moveTo>
                  <a:cubicBezTo>
                    <a:pt x="221" y="0"/>
                    <a:pt x="147" y="31"/>
                    <a:pt x="95" y="91"/>
                  </a:cubicBezTo>
                  <a:cubicBezTo>
                    <a:pt x="1" y="201"/>
                    <a:pt x="14" y="368"/>
                    <a:pt x="124" y="463"/>
                  </a:cubicBezTo>
                  <a:cubicBezTo>
                    <a:pt x="174" y="506"/>
                    <a:pt x="235" y="526"/>
                    <a:pt x="296" y="526"/>
                  </a:cubicBezTo>
                  <a:cubicBezTo>
                    <a:pt x="371" y="526"/>
                    <a:pt x="444" y="495"/>
                    <a:pt x="496" y="435"/>
                  </a:cubicBezTo>
                  <a:cubicBezTo>
                    <a:pt x="590" y="325"/>
                    <a:pt x="577" y="158"/>
                    <a:pt x="467" y="63"/>
                  </a:cubicBezTo>
                  <a:cubicBezTo>
                    <a:pt x="417" y="21"/>
                    <a:pt x="356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1"/>
            <p:cNvSpPr/>
            <p:nvPr/>
          </p:nvSpPr>
          <p:spPr>
            <a:xfrm>
              <a:off x="768305" y="3187455"/>
              <a:ext cx="28075" cy="25167"/>
            </a:xfrm>
            <a:custGeom>
              <a:avLst/>
              <a:gdLst/>
              <a:ahLst/>
              <a:cxnLst/>
              <a:rect l="l" t="t" r="r" b="b"/>
              <a:pathLst>
                <a:path w="589" h="528" extrusionOk="0">
                  <a:moveTo>
                    <a:pt x="296" y="1"/>
                  </a:moveTo>
                  <a:cubicBezTo>
                    <a:pt x="222" y="1"/>
                    <a:pt x="147" y="32"/>
                    <a:pt x="95" y="93"/>
                  </a:cubicBezTo>
                  <a:cubicBezTo>
                    <a:pt x="1" y="203"/>
                    <a:pt x="13" y="369"/>
                    <a:pt x="123" y="465"/>
                  </a:cubicBezTo>
                  <a:cubicBezTo>
                    <a:pt x="173" y="507"/>
                    <a:pt x="234" y="527"/>
                    <a:pt x="294" y="527"/>
                  </a:cubicBezTo>
                  <a:cubicBezTo>
                    <a:pt x="369" y="527"/>
                    <a:pt x="443" y="496"/>
                    <a:pt x="495" y="435"/>
                  </a:cubicBezTo>
                  <a:cubicBezTo>
                    <a:pt x="589" y="325"/>
                    <a:pt x="575" y="160"/>
                    <a:pt x="466" y="64"/>
                  </a:cubicBezTo>
                  <a:cubicBezTo>
                    <a:pt x="417" y="21"/>
                    <a:pt x="357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1"/>
            <p:cNvSpPr/>
            <p:nvPr/>
          </p:nvSpPr>
          <p:spPr>
            <a:xfrm>
              <a:off x="554147" y="2700509"/>
              <a:ext cx="28122" cy="25215"/>
            </a:xfrm>
            <a:custGeom>
              <a:avLst/>
              <a:gdLst/>
              <a:ahLst/>
              <a:cxnLst/>
              <a:rect l="l" t="t" r="r" b="b"/>
              <a:pathLst>
                <a:path w="590" h="529" extrusionOk="0">
                  <a:moveTo>
                    <a:pt x="296" y="0"/>
                  </a:moveTo>
                  <a:cubicBezTo>
                    <a:pt x="222" y="0"/>
                    <a:pt x="148" y="32"/>
                    <a:pt x="95" y="93"/>
                  </a:cubicBezTo>
                  <a:cubicBezTo>
                    <a:pt x="1" y="203"/>
                    <a:pt x="14" y="369"/>
                    <a:pt x="124" y="464"/>
                  </a:cubicBezTo>
                  <a:cubicBezTo>
                    <a:pt x="174" y="507"/>
                    <a:pt x="235" y="528"/>
                    <a:pt x="296" y="528"/>
                  </a:cubicBezTo>
                  <a:cubicBezTo>
                    <a:pt x="370" y="528"/>
                    <a:pt x="444" y="497"/>
                    <a:pt x="496" y="436"/>
                  </a:cubicBezTo>
                  <a:cubicBezTo>
                    <a:pt x="590" y="326"/>
                    <a:pt x="576" y="160"/>
                    <a:pt x="466" y="64"/>
                  </a:cubicBezTo>
                  <a:cubicBezTo>
                    <a:pt x="417" y="21"/>
                    <a:pt x="357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1"/>
            <p:cNvSpPr/>
            <p:nvPr/>
          </p:nvSpPr>
          <p:spPr>
            <a:xfrm>
              <a:off x="557578" y="3127873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0"/>
                  </a:moveTo>
                  <a:cubicBezTo>
                    <a:pt x="112" y="0"/>
                    <a:pt x="75" y="16"/>
                    <a:pt x="49" y="47"/>
                  </a:cubicBezTo>
                  <a:cubicBezTo>
                    <a:pt x="1" y="103"/>
                    <a:pt x="7" y="188"/>
                    <a:pt x="64" y="235"/>
                  </a:cubicBezTo>
                  <a:cubicBezTo>
                    <a:pt x="89" y="258"/>
                    <a:pt x="120" y="268"/>
                    <a:pt x="151" y="268"/>
                  </a:cubicBezTo>
                  <a:cubicBezTo>
                    <a:pt x="188" y="268"/>
                    <a:pt x="226" y="252"/>
                    <a:pt x="252" y="222"/>
                  </a:cubicBezTo>
                  <a:cubicBezTo>
                    <a:pt x="300" y="165"/>
                    <a:pt x="294" y="80"/>
                    <a:pt x="237" y="33"/>
                  </a:cubicBezTo>
                  <a:cubicBezTo>
                    <a:pt x="212" y="11"/>
                    <a:pt x="181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1"/>
            <p:cNvSpPr/>
            <p:nvPr/>
          </p:nvSpPr>
          <p:spPr>
            <a:xfrm>
              <a:off x="402095" y="3014335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1"/>
                  </a:moveTo>
                  <a:cubicBezTo>
                    <a:pt x="112" y="1"/>
                    <a:pt x="75" y="17"/>
                    <a:pt x="49" y="47"/>
                  </a:cubicBezTo>
                  <a:cubicBezTo>
                    <a:pt x="1" y="104"/>
                    <a:pt x="7" y="189"/>
                    <a:pt x="64" y="236"/>
                  </a:cubicBezTo>
                  <a:cubicBezTo>
                    <a:pt x="88" y="258"/>
                    <a:pt x="119" y="269"/>
                    <a:pt x="150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0" y="166"/>
                    <a:pt x="294" y="81"/>
                    <a:pt x="237" y="34"/>
                  </a:cubicBezTo>
                  <a:cubicBezTo>
                    <a:pt x="212" y="12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1"/>
            <p:cNvSpPr/>
            <p:nvPr/>
          </p:nvSpPr>
          <p:spPr>
            <a:xfrm>
              <a:off x="481505" y="2934830"/>
              <a:ext cx="14299" cy="12822"/>
            </a:xfrm>
            <a:custGeom>
              <a:avLst/>
              <a:gdLst/>
              <a:ahLst/>
              <a:cxnLst/>
              <a:rect l="l" t="t" r="r" b="b"/>
              <a:pathLst>
                <a:path w="300" h="269" extrusionOk="0">
                  <a:moveTo>
                    <a:pt x="150" y="1"/>
                  </a:moveTo>
                  <a:cubicBezTo>
                    <a:pt x="112" y="1"/>
                    <a:pt x="74" y="17"/>
                    <a:pt x="49" y="48"/>
                  </a:cubicBezTo>
                  <a:cubicBezTo>
                    <a:pt x="0" y="103"/>
                    <a:pt x="7" y="189"/>
                    <a:pt x="63" y="236"/>
                  </a:cubicBezTo>
                  <a:cubicBezTo>
                    <a:pt x="88" y="258"/>
                    <a:pt x="119" y="268"/>
                    <a:pt x="150" y="268"/>
                  </a:cubicBezTo>
                  <a:cubicBezTo>
                    <a:pt x="188" y="268"/>
                    <a:pt x="225" y="253"/>
                    <a:pt x="252" y="221"/>
                  </a:cubicBezTo>
                  <a:cubicBezTo>
                    <a:pt x="300" y="165"/>
                    <a:pt x="293" y="80"/>
                    <a:pt x="237" y="33"/>
                  </a:cubicBezTo>
                  <a:cubicBezTo>
                    <a:pt x="212" y="11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1"/>
            <p:cNvSpPr/>
            <p:nvPr/>
          </p:nvSpPr>
          <p:spPr>
            <a:xfrm>
              <a:off x="343086" y="2816240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1" y="1"/>
                  </a:moveTo>
                  <a:cubicBezTo>
                    <a:pt x="113" y="1"/>
                    <a:pt x="75" y="17"/>
                    <a:pt x="50" y="47"/>
                  </a:cubicBezTo>
                  <a:cubicBezTo>
                    <a:pt x="0" y="104"/>
                    <a:pt x="8" y="189"/>
                    <a:pt x="63" y="236"/>
                  </a:cubicBezTo>
                  <a:cubicBezTo>
                    <a:pt x="89" y="258"/>
                    <a:pt x="120" y="269"/>
                    <a:pt x="151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1" y="166"/>
                    <a:pt x="294" y="81"/>
                    <a:pt x="238" y="34"/>
                  </a:cubicBezTo>
                  <a:cubicBezTo>
                    <a:pt x="213" y="12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41"/>
          <p:cNvGrpSpPr/>
          <p:nvPr/>
        </p:nvGrpSpPr>
        <p:grpSpPr>
          <a:xfrm rot="-626566">
            <a:off x="7127970" y="872902"/>
            <a:ext cx="779336" cy="952468"/>
            <a:chOff x="1562309" y="2509229"/>
            <a:chExt cx="347240" cy="424361"/>
          </a:xfrm>
        </p:grpSpPr>
        <p:sp>
          <p:nvSpPr>
            <p:cNvPr id="3334" name="Google Shape;3334;p41"/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1"/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1"/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1"/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1"/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1"/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1"/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1"/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1"/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1"/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1"/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1"/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1"/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7" name="Google Shape;3347;p41"/>
          <p:cNvGrpSpPr/>
          <p:nvPr/>
        </p:nvGrpSpPr>
        <p:grpSpPr>
          <a:xfrm rot="1560014">
            <a:off x="2980198" y="3603712"/>
            <a:ext cx="1121187" cy="1132994"/>
            <a:chOff x="4040460" y="135322"/>
            <a:chExt cx="330843" cy="334322"/>
          </a:xfrm>
        </p:grpSpPr>
        <p:sp>
          <p:nvSpPr>
            <p:cNvPr id="3348" name="Google Shape;3348;p41"/>
            <p:cNvSpPr/>
            <p:nvPr/>
          </p:nvSpPr>
          <p:spPr>
            <a:xfrm>
              <a:off x="4149756" y="146809"/>
              <a:ext cx="134225" cy="232605"/>
            </a:xfrm>
            <a:custGeom>
              <a:avLst/>
              <a:gdLst/>
              <a:ahLst/>
              <a:cxnLst/>
              <a:rect l="l" t="t" r="r" b="b"/>
              <a:pathLst>
                <a:path w="2816" h="4880" extrusionOk="0">
                  <a:moveTo>
                    <a:pt x="1482" y="1"/>
                  </a:moveTo>
                  <a:lnTo>
                    <a:pt x="1444" y="23"/>
                  </a:lnTo>
                  <a:lnTo>
                    <a:pt x="2768" y="2325"/>
                  </a:lnTo>
                  <a:lnTo>
                    <a:pt x="2266" y="4583"/>
                  </a:lnTo>
                  <a:lnTo>
                    <a:pt x="700" y="4831"/>
                  </a:lnTo>
                  <a:lnTo>
                    <a:pt x="48" y="2665"/>
                  </a:lnTo>
                  <a:lnTo>
                    <a:pt x="1482" y="275"/>
                  </a:lnTo>
                  <a:lnTo>
                    <a:pt x="1444" y="253"/>
                  </a:lnTo>
                  <a:lnTo>
                    <a:pt x="5" y="2650"/>
                  </a:lnTo>
                  <a:lnTo>
                    <a:pt x="1" y="2659"/>
                  </a:lnTo>
                  <a:lnTo>
                    <a:pt x="669" y="4880"/>
                  </a:lnTo>
                  <a:lnTo>
                    <a:pt x="2302" y="4622"/>
                  </a:lnTo>
                  <a:lnTo>
                    <a:pt x="2812" y="2326"/>
                  </a:lnTo>
                  <a:lnTo>
                    <a:pt x="2816" y="231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1"/>
            <p:cNvSpPr/>
            <p:nvPr/>
          </p:nvSpPr>
          <p:spPr>
            <a:xfrm>
              <a:off x="4258527" y="365067"/>
              <a:ext cx="102813" cy="12155"/>
            </a:xfrm>
            <a:custGeom>
              <a:avLst/>
              <a:gdLst/>
              <a:ahLst/>
              <a:cxnLst/>
              <a:rect l="l" t="t" r="r" b="b"/>
              <a:pathLst>
                <a:path w="2157" h="255" extrusionOk="0">
                  <a:moveTo>
                    <a:pt x="5" y="1"/>
                  </a:moveTo>
                  <a:lnTo>
                    <a:pt x="1" y="43"/>
                  </a:lnTo>
                  <a:lnTo>
                    <a:pt x="2152" y="255"/>
                  </a:lnTo>
                  <a:lnTo>
                    <a:pt x="2156" y="2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1"/>
            <p:cNvSpPr/>
            <p:nvPr/>
          </p:nvSpPr>
          <p:spPr>
            <a:xfrm>
              <a:off x="4052138" y="390091"/>
              <a:ext cx="143567" cy="79076"/>
            </a:xfrm>
            <a:custGeom>
              <a:avLst/>
              <a:gdLst/>
              <a:ahLst/>
              <a:cxnLst/>
              <a:rect l="l" t="t" r="r" b="b"/>
              <a:pathLst>
                <a:path w="3012" h="1659" extrusionOk="0">
                  <a:moveTo>
                    <a:pt x="2754" y="0"/>
                  </a:moveTo>
                  <a:lnTo>
                    <a:pt x="2711" y="6"/>
                  </a:lnTo>
                  <a:lnTo>
                    <a:pt x="2958" y="1591"/>
                  </a:lnTo>
                  <a:lnTo>
                    <a:pt x="17" y="483"/>
                  </a:lnTo>
                  <a:lnTo>
                    <a:pt x="1" y="523"/>
                  </a:lnTo>
                  <a:lnTo>
                    <a:pt x="3012" y="1658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1"/>
            <p:cNvSpPr/>
            <p:nvPr/>
          </p:nvSpPr>
          <p:spPr>
            <a:xfrm>
              <a:off x="4272684" y="24723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1"/>
            <p:cNvSpPr/>
            <p:nvPr/>
          </p:nvSpPr>
          <p:spPr>
            <a:xfrm>
              <a:off x="4351045" y="36616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3"/>
                  </a:cubicBezTo>
                  <a:cubicBezTo>
                    <a:pt x="425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1"/>
            <p:cNvSpPr/>
            <p:nvPr/>
          </p:nvSpPr>
          <p:spPr>
            <a:xfrm>
              <a:off x="4207383" y="135322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3" y="505"/>
                    <a:pt x="505" y="392"/>
                    <a:pt x="505" y="253"/>
                  </a:cubicBezTo>
                  <a:cubicBezTo>
                    <a:pt x="505" y="115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1"/>
            <p:cNvSpPr/>
            <p:nvPr/>
          </p:nvSpPr>
          <p:spPr>
            <a:xfrm>
              <a:off x="4246468" y="354009"/>
              <a:ext cx="24357" cy="24118"/>
            </a:xfrm>
            <a:custGeom>
              <a:avLst/>
              <a:gdLst/>
              <a:ahLst/>
              <a:cxnLst/>
              <a:rect l="l" t="t" r="r" b="b"/>
              <a:pathLst>
                <a:path w="511" h="506" extrusionOk="0">
                  <a:moveTo>
                    <a:pt x="255" y="0"/>
                  </a:moveTo>
                  <a:cubicBezTo>
                    <a:pt x="118" y="0"/>
                    <a:pt x="5" y="110"/>
                    <a:pt x="2" y="249"/>
                  </a:cubicBezTo>
                  <a:cubicBezTo>
                    <a:pt x="0" y="389"/>
                    <a:pt x="112" y="504"/>
                    <a:pt x="252" y="506"/>
                  </a:cubicBezTo>
                  <a:cubicBezTo>
                    <a:pt x="253" y="506"/>
                    <a:pt x="254" y="506"/>
                    <a:pt x="255" y="506"/>
                  </a:cubicBezTo>
                  <a:cubicBezTo>
                    <a:pt x="393" y="506"/>
                    <a:pt x="506" y="395"/>
                    <a:pt x="508" y="257"/>
                  </a:cubicBezTo>
                  <a:cubicBezTo>
                    <a:pt x="510" y="117"/>
                    <a:pt x="399" y="2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4170252" y="366163"/>
              <a:ext cx="24166" cy="24166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254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3"/>
                    <a:pt x="114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4040460" y="402007"/>
              <a:ext cx="24166" cy="24071"/>
            </a:xfrm>
            <a:custGeom>
              <a:avLst/>
              <a:gdLst/>
              <a:ahLst/>
              <a:cxnLst/>
              <a:rect l="l" t="t" r="r" b="b"/>
              <a:pathLst>
                <a:path w="507" h="505" extrusionOk="0">
                  <a:moveTo>
                    <a:pt x="253" y="0"/>
                  </a:moveTo>
                  <a:cubicBezTo>
                    <a:pt x="114" y="0"/>
                    <a:pt x="1" y="112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4" y="505"/>
                    <a:pt x="507" y="393"/>
                    <a:pt x="507" y="253"/>
                  </a:cubicBezTo>
                  <a:cubicBezTo>
                    <a:pt x="507" y="113"/>
                    <a:pt x="39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4142844" y="267449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9" y="1"/>
                  </a:moveTo>
                  <a:cubicBezTo>
                    <a:pt x="58" y="1"/>
                    <a:pt x="0" y="60"/>
                    <a:pt x="0" y="130"/>
                  </a:cubicBezTo>
                  <a:cubicBezTo>
                    <a:pt x="0" y="201"/>
                    <a:pt x="58" y="258"/>
                    <a:pt x="129" y="258"/>
                  </a:cubicBezTo>
                  <a:cubicBezTo>
                    <a:pt x="129" y="258"/>
                    <a:pt x="130" y="258"/>
                    <a:pt x="131" y="258"/>
                  </a:cubicBezTo>
                  <a:cubicBezTo>
                    <a:pt x="200" y="258"/>
                    <a:pt x="257" y="201"/>
                    <a:pt x="257" y="130"/>
                  </a:cubicBezTo>
                  <a:cubicBezTo>
                    <a:pt x="257" y="60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4186172" y="457394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8" y="0"/>
                    <a:pt x="1" y="58"/>
                    <a:pt x="1" y="128"/>
                  </a:cubicBezTo>
                  <a:cubicBezTo>
                    <a:pt x="1" y="199"/>
                    <a:pt x="58" y="257"/>
                    <a:pt x="130" y="257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41"/>
          <p:cNvGrpSpPr/>
          <p:nvPr/>
        </p:nvGrpSpPr>
        <p:grpSpPr>
          <a:xfrm>
            <a:off x="2303209" y="1360160"/>
            <a:ext cx="446753" cy="307144"/>
            <a:chOff x="5807116" y="-753678"/>
            <a:chExt cx="145807" cy="100239"/>
          </a:xfrm>
        </p:grpSpPr>
        <p:sp>
          <p:nvSpPr>
            <p:cNvPr id="3360" name="Google Shape;3360;p41"/>
            <p:cNvSpPr/>
            <p:nvPr/>
          </p:nvSpPr>
          <p:spPr>
            <a:xfrm>
              <a:off x="5807116" y="-753678"/>
              <a:ext cx="84272" cy="84319"/>
            </a:xfrm>
            <a:custGeom>
              <a:avLst/>
              <a:gdLst/>
              <a:ahLst/>
              <a:cxnLst/>
              <a:rect l="l" t="t" r="r" b="b"/>
              <a:pathLst>
                <a:path w="1768" h="1769" extrusionOk="0">
                  <a:moveTo>
                    <a:pt x="904" y="0"/>
                  </a:moveTo>
                  <a:cubicBezTo>
                    <a:pt x="787" y="0"/>
                    <a:pt x="607" y="606"/>
                    <a:pt x="607" y="606"/>
                  </a:cubicBezTo>
                  <a:cubicBezTo>
                    <a:pt x="607" y="606"/>
                    <a:pt x="442" y="577"/>
                    <a:pt x="287" y="577"/>
                  </a:cubicBezTo>
                  <a:cubicBezTo>
                    <a:pt x="150" y="577"/>
                    <a:pt x="20" y="599"/>
                    <a:pt x="14" y="684"/>
                  </a:cubicBezTo>
                  <a:cubicBezTo>
                    <a:pt x="1" y="865"/>
                    <a:pt x="503" y="1032"/>
                    <a:pt x="503" y="1032"/>
                  </a:cubicBezTo>
                  <a:cubicBezTo>
                    <a:pt x="503" y="1032"/>
                    <a:pt x="219" y="1611"/>
                    <a:pt x="336" y="1701"/>
                  </a:cubicBezTo>
                  <a:cubicBezTo>
                    <a:pt x="346" y="1709"/>
                    <a:pt x="358" y="1713"/>
                    <a:pt x="373" y="1713"/>
                  </a:cubicBezTo>
                  <a:cubicBezTo>
                    <a:pt x="525" y="1713"/>
                    <a:pt x="890" y="1315"/>
                    <a:pt x="890" y="1315"/>
                  </a:cubicBezTo>
                  <a:cubicBezTo>
                    <a:pt x="890" y="1315"/>
                    <a:pt x="1144" y="1769"/>
                    <a:pt x="1307" y="1769"/>
                  </a:cubicBezTo>
                  <a:cubicBezTo>
                    <a:pt x="1324" y="1769"/>
                    <a:pt x="1340" y="1764"/>
                    <a:pt x="1355" y="1752"/>
                  </a:cubicBezTo>
                  <a:cubicBezTo>
                    <a:pt x="1509" y="1636"/>
                    <a:pt x="1291" y="1134"/>
                    <a:pt x="1291" y="1134"/>
                  </a:cubicBezTo>
                  <a:cubicBezTo>
                    <a:pt x="1291" y="1134"/>
                    <a:pt x="1743" y="940"/>
                    <a:pt x="1755" y="785"/>
                  </a:cubicBezTo>
                  <a:cubicBezTo>
                    <a:pt x="1768" y="631"/>
                    <a:pt x="1148" y="606"/>
                    <a:pt x="1148" y="606"/>
                  </a:cubicBezTo>
                  <a:cubicBezTo>
                    <a:pt x="1148" y="606"/>
                    <a:pt x="1019" y="0"/>
                    <a:pt x="90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5875991" y="-697100"/>
              <a:ext cx="76931" cy="31507"/>
            </a:xfrm>
            <a:custGeom>
              <a:avLst/>
              <a:gdLst/>
              <a:ahLst/>
              <a:cxnLst/>
              <a:rect l="l" t="t" r="r" b="b"/>
              <a:pathLst>
                <a:path w="1614" h="661" extrusionOk="0">
                  <a:moveTo>
                    <a:pt x="177" y="1"/>
                  </a:moveTo>
                  <a:cubicBezTo>
                    <a:pt x="66" y="1"/>
                    <a:pt x="0" y="9"/>
                    <a:pt x="0" y="9"/>
                  </a:cubicBezTo>
                  <a:cubicBezTo>
                    <a:pt x="1181" y="291"/>
                    <a:pt x="1475" y="661"/>
                    <a:pt x="1476" y="661"/>
                  </a:cubicBezTo>
                  <a:cubicBezTo>
                    <a:pt x="1476" y="661"/>
                    <a:pt x="1476" y="661"/>
                    <a:pt x="1476" y="661"/>
                  </a:cubicBezTo>
                  <a:lnTo>
                    <a:pt x="1614" y="417"/>
                  </a:lnTo>
                  <a:cubicBezTo>
                    <a:pt x="1614" y="417"/>
                    <a:pt x="1380" y="230"/>
                    <a:pt x="843" y="88"/>
                  </a:cubicBezTo>
                  <a:cubicBezTo>
                    <a:pt x="571" y="16"/>
                    <a:pt x="331" y="1"/>
                    <a:pt x="177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5881378" y="-705394"/>
              <a:ext cx="66064" cy="16492"/>
            </a:xfrm>
            <a:custGeom>
              <a:avLst/>
              <a:gdLst/>
              <a:ahLst/>
              <a:cxnLst/>
              <a:rect l="l" t="t" r="r" b="b"/>
              <a:pathLst>
                <a:path w="1386" h="346" extrusionOk="0">
                  <a:moveTo>
                    <a:pt x="643" y="1"/>
                  </a:moveTo>
                  <a:cubicBezTo>
                    <a:pt x="268" y="1"/>
                    <a:pt x="0" y="99"/>
                    <a:pt x="0" y="99"/>
                  </a:cubicBezTo>
                  <a:cubicBezTo>
                    <a:pt x="1011" y="103"/>
                    <a:pt x="1320" y="346"/>
                    <a:pt x="1320" y="346"/>
                  </a:cubicBezTo>
                  <a:cubicBezTo>
                    <a:pt x="1320" y="346"/>
                    <a:pt x="1320" y="346"/>
                    <a:pt x="1320" y="346"/>
                  </a:cubicBezTo>
                  <a:lnTo>
                    <a:pt x="1385" y="121"/>
                  </a:lnTo>
                  <a:cubicBezTo>
                    <a:pt x="1385" y="121"/>
                    <a:pt x="1160" y="15"/>
                    <a:pt x="699" y="1"/>
                  </a:cubicBezTo>
                  <a:cubicBezTo>
                    <a:pt x="680" y="1"/>
                    <a:pt x="661" y="1"/>
                    <a:pt x="643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5875991" y="-689759"/>
              <a:ext cx="59963" cy="36321"/>
            </a:xfrm>
            <a:custGeom>
              <a:avLst/>
              <a:gdLst/>
              <a:ahLst/>
              <a:cxnLst/>
              <a:rect l="l" t="t" r="r" b="b"/>
              <a:pathLst>
                <a:path w="1258" h="762" extrusionOk="0">
                  <a:moveTo>
                    <a:pt x="0" y="0"/>
                  </a:moveTo>
                  <a:lnTo>
                    <a:pt x="0" y="0"/>
                  </a:lnTo>
                  <a:cubicBezTo>
                    <a:pt x="923" y="412"/>
                    <a:pt x="1107" y="760"/>
                    <a:pt x="1107" y="761"/>
                  </a:cubicBezTo>
                  <a:lnTo>
                    <a:pt x="1107" y="761"/>
                  </a:lnTo>
                  <a:lnTo>
                    <a:pt x="1258" y="582"/>
                  </a:lnTo>
                  <a:cubicBezTo>
                    <a:pt x="1258" y="582"/>
                    <a:pt x="1095" y="394"/>
                    <a:pt x="679" y="195"/>
                  </a:cubicBezTo>
                  <a:cubicBezTo>
                    <a:pt x="313" y="20"/>
                    <a:pt x="0" y="0"/>
                    <a:pt x="0" y="0"/>
                  </a:cubicBezTo>
                  <a:close/>
                  <a:moveTo>
                    <a:pt x="1107" y="761"/>
                  </a:moveTo>
                  <a:lnTo>
                    <a:pt x="1107" y="761"/>
                  </a:lnTo>
                  <a:cubicBezTo>
                    <a:pt x="1107" y="761"/>
                    <a:pt x="1107" y="761"/>
                    <a:pt x="1107" y="76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4" name="Google Shape;3364;p41"/>
          <p:cNvSpPr/>
          <p:nvPr/>
        </p:nvSpPr>
        <p:spPr>
          <a:xfrm>
            <a:off x="6210443" y="3552594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41"/>
          <p:cNvSpPr/>
          <p:nvPr/>
        </p:nvSpPr>
        <p:spPr>
          <a:xfrm>
            <a:off x="7610694" y="3279175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41"/>
          <p:cNvSpPr/>
          <p:nvPr/>
        </p:nvSpPr>
        <p:spPr>
          <a:xfrm>
            <a:off x="4881156" y="3612243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41"/>
          <p:cNvSpPr/>
          <p:nvPr/>
        </p:nvSpPr>
        <p:spPr>
          <a:xfrm>
            <a:off x="1033673" y="1956119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8" y="121"/>
                  <a:pt x="233" y="234"/>
                </a:cubicBezTo>
                <a:cubicBezTo>
                  <a:pt x="144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3"/>
                </a:cubicBezTo>
                <a:cubicBezTo>
                  <a:pt x="405" y="291"/>
                  <a:pt x="523" y="269"/>
                  <a:pt x="523" y="269"/>
                </a:cubicBezTo>
                <a:cubicBezTo>
                  <a:pt x="523" y="269"/>
                  <a:pt x="380" y="240"/>
                  <a:pt x="291" y="234"/>
                </a:cubicBezTo>
                <a:cubicBezTo>
                  <a:pt x="285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41"/>
          <p:cNvSpPr/>
          <p:nvPr/>
        </p:nvSpPr>
        <p:spPr>
          <a:xfrm>
            <a:off x="7987003" y="3950596"/>
            <a:ext cx="59768" cy="59768"/>
          </a:xfrm>
          <a:custGeom>
            <a:avLst/>
            <a:gdLst/>
            <a:ahLst/>
            <a:cxnLst/>
            <a:rect l="l" t="t" r="r" b="b"/>
            <a:pathLst>
              <a:path w="525" h="525" extrusionOk="0">
                <a:moveTo>
                  <a:pt x="256" y="1"/>
                </a:moveTo>
                <a:cubicBezTo>
                  <a:pt x="256" y="1"/>
                  <a:pt x="238" y="121"/>
                  <a:pt x="234" y="234"/>
                </a:cubicBezTo>
                <a:cubicBezTo>
                  <a:pt x="145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6" y="381"/>
                  <a:pt x="292" y="293"/>
                </a:cubicBezTo>
                <a:cubicBezTo>
                  <a:pt x="406" y="291"/>
                  <a:pt x="524" y="269"/>
                  <a:pt x="524" y="269"/>
                </a:cubicBezTo>
                <a:cubicBezTo>
                  <a:pt x="524" y="269"/>
                  <a:pt x="381" y="240"/>
                  <a:pt x="292" y="234"/>
                </a:cubicBezTo>
                <a:cubicBezTo>
                  <a:pt x="286" y="145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41"/>
          <p:cNvSpPr/>
          <p:nvPr/>
        </p:nvSpPr>
        <p:spPr>
          <a:xfrm>
            <a:off x="2751606" y="3740035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41"/>
          <p:cNvSpPr/>
          <p:nvPr/>
        </p:nvSpPr>
        <p:spPr>
          <a:xfrm>
            <a:off x="3207648" y="1243944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3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0" y="288"/>
                  <a:pt x="231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41"/>
          <p:cNvSpPr/>
          <p:nvPr/>
        </p:nvSpPr>
        <p:spPr>
          <a:xfrm>
            <a:off x="4215052" y="4153506"/>
            <a:ext cx="59540" cy="597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41"/>
          <p:cNvSpPr/>
          <p:nvPr/>
        </p:nvSpPr>
        <p:spPr>
          <a:xfrm>
            <a:off x="7048098" y="4416539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4"/>
                </a:cubicBezTo>
                <a:cubicBezTo>
                  <a:pt x="143" y="241"/>
                  <a:pt x="0" y="270"/>
                  <a:pt x="0" y="270"/>
                </a:cubicBezTo>
                <a:cubicBezTo>
                  <a:pt x="0" y="270"/>
                  <a:pt x="120" y="288"/>
                  <a:pt x="231" y="292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3"/>
                </a:cubicBezTo>
                <a:cubicBezTo>
                  <a:pt x="404" y="291"/>
                  <a:pt x="523" y="270"/>
                  <a:pt x="523" y="270"/>
                </a:cubicBezTo>
                <a:cubicBezTo>
                  <a:pt x="523" y="270"/>
                  <a:pt x="379" y="240"/>
                  <a:pt x="290" y="234"/>
                </a:cubicBezTo>
                <a:cubicBezTo>
                  <a:pt x="284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41"/>
          <p:cNvSpPr/>
          <p:nvPr/>
        </p:nvSpPr>
        <p:spPr>
          <a:xfrm>
            <a:off x="7829095" y="615502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1"/>
          <p:cNvSpPr/>
          <p:nvPr/>
        </p:nvSpPr>
        <p:spPr>
          <a:xfrm>
            <a:off x="1441775" y="3707842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41"/>
          <p:cNvSpPr/>
          <p:nvPr/>
        </p:nvSpPr>
        <p:spPr>
          <a:xfrm>
            <a:off x="5402264" y="1658748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41"/>
          <p:cNvSpPr/>
          <p:nvPr/>
        </p:nvSpPr>
        <p:spPr>
          <a:xfrm>
            <a:off x="8218948" y="2446226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41"/>
          <p:cNvSpPr/>
          <p:nvPr/>
        </p:nvSpPr>
        <p:spPr>
          <a:xfrm>
            <a:off x="1874979" y="7068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41"/>
          <p:cNvSpPr/>
          <p:nvPr/>
        </p:nvSpPr>
        <p:spPr>
          <a:xfrm>
            <a:off x="4881153" y="4247082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41"/>
          <p:cNvSpPr/>
          <p:nvPr/>
        </p:nvSpPr>
        <p:spPr>
          <a:xfrm>
            <a:off x="5996476" y="1040106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41"/>
          <p:cNvSpPr/>
          <p:nvPr/>
        </p:nvSpPr>
        <p:spPr>
          <a:xfrm>
            <a:off x="3957025" y="1690656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41"/>
          <p:cNvSpPr/>
          <p:nvPr/>
        </p:nvSpPr>
        <p:spPr>
          <a:xfrm>
            <a:off x="6626397" y="1555866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2" name="Google Shape;3382;p41"/>
          <p:cNvCxnSpPr>
            <a:cxnSpLocks/>
          </p:cNvCxnSpPr>
          <p:nvPr/>
        </p:nvCxnSpPr>
        <p:spPr>
          <a:xfrm>
            <a:off x="4538261" y="3037074"/>
            <a:ext cx="28071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Google Shape;4626;p53"/>
          <p:cNvSpPr/>
          <p:nvPr/>
        </p:nvSpPr>
        <p:spPr>
          <a:xfrm>
            <a:off x="8124755" y="3887780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53"/>
          <p:cNvSpPr/>
          <p:nvPr/>
        </p:nvSpPr>
        <p:spPr>
          <a:xfrm>
            <a:off x="3924236" y="3125915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53"/>
          <p:cNvSpPr/>
          <p:nvPr/>
        </p:nvSpPr>
        <p:spPr>
          <a:xfrm>
            <a:off x="1017009" y="1609950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53"/>
          <p:cNvSpPr/>
          <p:nvPr/>
        </p:nvSpPr>
        <p:spPr>
          <a:xfrm>
            <a:off x="7148084" y="155237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53"/>
          <p:cNvSpPr/>
          <p:nvPr/>
        </p:nvSpPr>
        <p:spPr>
          <a:xfrm>
            <a:off x="7822499" y="83343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53"/>
          <p:cNvSpPr/>
          <p:nvPr/>
        </p:nvSpPr>
        <p:spPr>
          <a:xfrm>
            <a:off x="5686064" y="1440235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53"/>
          <p:cNvSpPr/>
          <p:nvPr/>
        </p:nvSpPr>
        <p:spPr>
          <a:xfrm>
            <a:off x="8146352" y="26803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53"/>
          <p:cNvSpPr/>
          <p:nvPr/>
        </p:nvSpPr>
        <p:spPr>
          <a:xfrm>
            <a:off x="4662250" y="3954767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53"/>
          <p:cNvSpPr/>
          <p:nvPr/>
        </p:nvSpPr>
        <p:spPr>
          <a:xfrm>
            <a:off x="8613136" y="3686167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53"/>
          <p:cNvSpPr/>
          <p:nvPr/>
        </p:nvSpPr>
        <p:spPr>
          <a:xfrm>
            <a:off x="1611354" y="3359917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53"/>
          <p:cNvSpPr/>
          <p:nvPr/>
        </p:nvSpPr>
        <p:spPr>
          <a:xfrm>
            <a:off x="1139925" y="4133924"/>
            <a:ext cx="116424" cy="119307"/>
          </a:xfrm>
          <a:custGeom>
            <a:avLst/>
            <a:gdLst/>
            <a:ahLst/>
            <a:cxnLst/>
            <a:rect l="l" t="t" r="r" b="b"/>
            <a:pathLst>
              <a:path w="1059" h="1085" extrusionOk="0">
                <a:moveTo>
                  <a:pt x="672" y="1"/>
                </a:moveTo>
                <a:cubicBezTo>
                  <a:pt x="599" y="1"/>
                  <a:pt x="402" y="295"/>
                  <a:pt x="402" y="295"/>
                </a:cubicBezTo>
                <a:cubicBezTo>
                  <a:pt x="402" y="295"/>
                  <a:pt x="219" y="200"/>
                  <a:pt x="115" y="200"/>
                </a:cubicBezTo>
                <a:cubicBezTo>
                  <a:pt x="83" y="200"/>
                  <a:pt x="58" y="209"/>
                  <a:pt x="49" y="233"/>
                </a:cubicBezTo>
                <a:cubicBezTo>
                  <a:pt x="10" y="333"/>
                  <a:pt x="267" y="519"/>
                  <a:pt x="267" y="519"/>
                </a:cubicBezTo>
                <a:cubicBezTo>
                  <a:pt x="267" y="519"/>
                  <a:pt x="1" y="798"/>
                  <a:pt x="52" y="871"/>
                </a:cubicBezTo>
                <a:cubicBezTo>
                  <a:pt x="60" y="883"/>
                  <a:pt x="75" y="888"/>
                  <a:pt x="94" y="888"/>
                </a:cubicBezTo>
                <a:cubicBezTo>
                  <a:pt x="198" y="888"/>
                  <a:pt x="436" y="750"/>
                  <a:pt x="436" y="750"/>
                </a:cubicBezTo>
                <a:cubicBezTo>
                  <a:pt x="436" y="750"/>
                  <a:pt x="507" y="1085"/>
                  <a:pt x="607" y="1085"/>
                </a:cubicBezTo>
                <a:cubicBezTo>
                  <a:pt x="613" y="1085"/>
                  <a:pt x="618" y="1084"/>
                  <a:pt x="624" y="1082"/>
                </a:cubicBezTo>
                <a:cubicBezTo>
                  <a:pt x="733" y="1043"/>
                  <a:pt x="697" y="718"/>
                  <a:pt x="697" y="718"/>
                </a:cubicBezTo>
                <a:cubicBezTo>
                  <a:pt x="697" y="718"/>
                  <a:pt x="989" y="687"/>
                  <a:pt x="1025" y="601"/>
                </a:cubicBezTo>
                <a:cubicBezTo>
                  <a:pt x="1058" y="516"/>
                  <a:pt x="711" y="392"/>
                  <a:pt x="711" y="392"/>
                </a:cubicBezTo>
                <a:cubicBezTo>
                  <a:pt x="711" y="392"/>
                  <a:pt x="744" y="22"/>
                  <a:pt x="679" y="2"/>
                </a:cubicBezTo>
                <a:cubicBezTo>
                  <a:pt x="677" y="1"/>
                  <a:pt x="675" y="1"/>
                  <a:pt x="6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53"/>
          <p:cNvSpPr/>
          <p:nvPr/>
        </p:nvSpPr>
        <p:spPr>
          <a:xfrm>
            <a:off x="7405897" y="2226541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1" name="Google Shape;4611;p53"/>
          <p:cNvGrpSpPr/>
          <p:nvPr/>
        </p:nvGrpSpPr>
        <p:grpSpPr>
          <a:xfrm rot="334626" flipH="1">
            <a:off x="-380451" y="3986825"/>
            <a:ext cx="888054" cy="662006"/>
            <a:chOff x="4403906" y="678417"/>
            <a:chExt cx="315495" cy="235179"/>
          </a:xfrm>
        </p:grpSpPr>
        <p:sp>
          <p:nvSpPr>
            <p:cNvPr id="4612" name="Google Shape;4612;p53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3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53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53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3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3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3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3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3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3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3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3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3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3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832;p55">
            <a:extLst>
              <a:ext uri="{FF2B5EF4-FFF2-40B4-BE49-F238E27FC236}">
                <a16:creationId xmlns:a16="http://schemas.microsoft.com/office/drawing/2014/main" id="{77609500-CE4A-B5FE-D9F7-BEDF4268D07D}"/>
              </a:ext>
            </a:extLst>
          </p:cNvPr>
          <p:cNvGrpSpPr/>
          <p:nvPr/>
        </p:nvGrpSpPr>
        <p:grpSpPr>
          <a:xfrm>
            <a:off x="-388678" y="-242554"/>
            <a:ext cx="1040129" cy="1392854"/>
            <a:chOff x="343086" y="2700509"/>
            <a:chExt cx="453294" cy="607014"/>
          </a:xfrm>
        </p:grpSpPr>
        <p:sp>
          <p:nvSpPr>
            <p:cNvPr id="7" name="Google Shape;4833;p55">
              <a:extLst>
                <a:ext uri="{FF2B5EF4-FFF2-40B4-BE49-F238E27FC236}">
                  <a16:creationId xmlns:a16="http://schemas.microsoft.com/office/drawing/2014/main" id="{0B56F69D-B859-848D-8E7E-A5FC524D648B}"/>
                </a:ext>
              </a:extLst>
            </p:cNvPr>
            <p:cNvSpPr/>
            <p:nvPr/>
          </p:nvSpPr>
          <p:spPr>
            <a:xfrm>
              <a:off x="354430" y="2713093"/>
              <a:ext cx="248001" cy="308679"/>
            </a:xfrm>
            <a:custGeom>
              <a:avLst/>
              <a:gdLst/>
              <a:ahLst/>
              <a:cxnLst/>
              <a:rect l="l" t="t" r="r" b="b"/>
              <a:pathLst>
                <a:path w="5203" h="6476" extrusionOk="0">
                  <a:moveTo>
                    <a:pt x="4463" y="0"/>
                  </a:moveTo>
                  <a:lnTo>
                    <a:pt x="4416" y="3026"/>
                  </a:lnTo>
                  <a:lnTo>
                    <a:pt x="4416" y="3028"/>
                  </a:lnTo>
                  <a:lnTo>
                    <a:pt x="5151" y="5943"/>
                  </a:lnTo>
                  <a:lnTo>
                    <a:pt x="4179" y="6418"/>
                  </a:lnTo>
                  <a:lnTo>
                    <a:pt x="2830" y="4769"/>
                  </a:lnTo>
                  <a:lnTo>
                    <a:pt x="29" y="2368"/>
                  </a:lnTo>
                  <a:lnTo>
                    <a:pt x="0" y="2404"/>
                  </a:lnTo>
                  <a:lnTo>
                    <a:pt x="2797" y="4800"/>
                  </a:lnTo>
                  <a:lnTo>
                    <a:pt x="4156" y="6460"/>
                  </a:lnTo>
                  <a:lnTo>
                    <a:pt x="4168" y="6475"/>
                  </a:lnTo>
                  <a:lnTo>
                    <a:pt x="5203" y="5967"/>
                  </a:lnTo>
                  <a:lnTo>
                    <a:pt x="4461" y="3023"/>
                  </a:lnTo>
                  <a:lnTo>
                    <a:pt x="4509" y="1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34;p55">
              <a:extLst>
                <a:ext uri="{FF2B5EF4-FFF2-40B4-BE49-F238E27FC236}">
                  <a16:creationId xmlns:a16="http://schemas.microsoft.com/office/drawing/2014/main" id="{4C09E838-AD6E-78C6-F590-37C804DB8AF8}"/>
                </a:ext>
              </a:extLst>
            </p:cNvPr>
            <p:cNvSpPr/>
            <p:nvPr/>
          </p:nvSpPr>
          <p:spPr>
            <a:xfrm>
              <a:off x="483650" y="2856564"/>
              <a:ext cx="83175" cy="90278"/>
            </a:xfrm>
            <a:custGeom>
              <a:avLst/>
              <a:gdLst/>
              <a:ahLst/>
              <a:cxnLst/>
              <a:rect l="l" t="t" r="r" b="b"/>
              <a:pathLst>
                <a:path w="1745" h="1894" extrusionOk="0">
                  <a:moveTo>
                    <a:pt x="1710" y="0"/>
                  </a:moveTo>
                  <a:lnTo>
                    <a:pt x="0" y="1862"/>
                  </a:lnTo>
                  <a:lnTo>
                    <a:pt x="34" y="1894"/>
                  </a:lnTo>
                  <a:lnTo>
                    <a:pt x="1744" y="31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35;p55">
              <a:extLst>
                <a:ext uri="{FF2B5EF4-FFF2-40B4-BE49-F238E27FC236}">
                  <a16:creationId xmlns:a16="http://schemas.microsoft.com/office/drawing/2014/main" id="{72C987DF-040B-53F7-61AC-C132192E3466}"/>
                </a:ext>
              </a:extLst>
            </p:cNvPr>
            <p:cNvSpPr/>
            <p:nvPr/>
          </p:nvSpPr>
          <p:spPr>
            <a:xfrm>
              <a:off x="604767" y="3000036"/>
              <a:ext cx="179316" cy="297906"/>
            </a:xfrm>
            <a:custGeom>
              <a:avLst/>
              <a:gdLst/>
              <a:ahLst/>
              <a:cxnLst/>
              <a:rect l="l" t="t" r="r" b="b"/>
              <a:pathLst>
                <a:path w="3762" h="6250" extrusionOk="0">
                  <a:moveTo>
                    <a:pt x="35" y="1"/>
                  </a:moveTo>
                  <a:lnTo>
                    <a:pt x="0" y="31"/>
                  </a:lnTo>
                  <a:lnTo>
                    <a:pt x="3691" y="4191"/>
                  </a:lnTo>
                  <a:lnTo>
                    <a:pt x="474" y="6212"/>
                  </a:lnTo>
                  <a:lnTo>
                    <a:pt x="497" y="6249"/>
                  </a:lnTo>
                  <a:lnTo>
                    <a:pt x="3761" y="420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36;p55">
              <a:extLst>
                <a:ext uri="{FF2B5EF4-FFF2-40B4-BE49-F238E27FC236}">
                  <a16:creationId xmlns:a16="http://schemas.microsoft.com/office/drawing/2014/main" id="{D84A7904-D7C5-4137-D76E-2AF399E0DA86}"/>
                </a:ext>
              </a:extLst>
            </p:cNvPr>
            <p:cNvSpPr/>
            <p:nvPr/>
          </p:nvSpPr>
          <p:spPr>
            <a:xfrm>
              <a:off x="407052" y="3025251"/>
              <a:ext cx="158963" cy="193186"/>
            </a:xfrm>
            <a:custGeom>
              <a:avLst/>
              <a:gdLst/>
              <a:ahLst/>
              <a:cxnLst/>
              <a:rect l="l" t="t" r="r" b="b"/>
              <a:pathLst>
                <a:path w="3335" h="4053" extrusionOk="0">
                  <a:moveTo>
                    <a:pt x="45" y="0"/>
                  </a:moveTo>
                  <a:lnTo>
                    <a:pt x="0" y="2"/>
                  </a:lnTo>
                  <a:lnTo>
                    <a:pt x="102" y="4053"/>
                  </a:lnTo>
                  <a:lnTo>
                    <a:pt x="3335" y="2299"/>
                  </a:lnTo>
                  <a:lnTo>
                    <a:pt x="2947" y="62"/>
                  </a:lnTo>
                  <a:lnTo>
                    <a:pt x="2902" y="70"/>
                  </a:lnTo>
                  <a:lnTo>
                    <a:pt x="3283" y="2275"/>
                  </a:lnTo>
                  <a:lnTo>
                    <a:pt x="147" y="39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37;p55">
              <a:extLst>
                <a:ext uri="{FF2B5EF4-FFF2-40B4-BE49-F238E27FC236}">
                  <a16:creationId xmlns:a16="http://schemas.microsoft.com/office/drawing/2014/main" id="{E7C8B06F-0665-73E7-1978-2D8FEF461958}"/>
                </a:ext>
              </a:extLst>
            </p:cNvPr>
            <p:cNvSpPr/>
            <p:nvPr/>
          </p:nvSpPr>
          <p:spPr>
            <a:xfrm>
              <a:off x="554147" y="2846745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8" y="1"/>
                  </a:moveTo>
                  <a:cubicBezTo>
                    <a:pt x="186" y="1"/>
                    <a:pt x="124" y="27"/>
                    <a:pt x="81" y="77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1" y="443"/>
                    <a:pt x="373" y="416"/>
                    <a:pt x="416" y="365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0" y="18"/>
                    <a:pt x="299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8;p55">
              <a:extLst>
                <a:ext uri="{FF2B5EF4-FFF2-40B4-BE49-F238E27FC236}">
                  <a16:creationId xmlns:a16="http://schemas.microsoft.com/office/drawing/2014/main" id="{160283F9-F67B-AB6C-89EB-E5C8150FF536}"/>
                </a:ext>
              </a:extLst>
            </p:cNvPr>
            <p:cNvSpPr/>
            <p:nvPr/>
          </p:nvSpPr>
          <p:spPr>
            <a:xfrm>
              <a:off x="540181" y="3011476"/>
              <a:ext cx="23594" cy="21116"/>
            </a:xfrm>
            <a:custGeom>
              <a:avLst/>
              <a:gdLst/>
              <a:ahLst/>
              <a:cxnLst/>
              <a:rect l="l" t="t" r="r" b="b"/>
              <a:pathLst>
                <a:path w="495" h="443" extrusionOk="0">
                  <a:moveTo>
                    <a:pt x="246" y="1"/>
                  </a:moveTo>
                  <a:cubicBezTo>
                    <a:pt x="184" y="1"/>
                    <a:pt x="122" y="27"/>
                    <a:pt x="79" y="78"/>
                  </a:cubicBezTo>
                  <a:cubicBezTo>
                    <a:pt x="0" y="170"/>
                    <a:pt x="10" y="310"/>
                    <a:pt x="103" y="389"/>
                  </a:cubicBezTo>
                  <a:cubicBezTo>
                    <a:pt x="144" y="425"/>
                    <a:pt x="195" y="442"/>
                    <a:pt x="246" y="442"/>
                  </a:cubicBezTo>
                  <a:cubicBezTo>
                    <a:pt x="308" y="442"/>
                    <a:pt x="370" y="416"/>
                    <a:pt x="414" y="366"/>
                  </a:cubicBezTo>
                  <a:cubicBezTo>
                    <a:pt x="495" y="273"/>
                    <a:pt x="484" y="132"/>
                    <a:pt x="391" y="54"/>
                  </a:cubicBezTo>
                  <a:cubicBezTo>
                    <a:pt x="349" y="18"/>
                    <a:pt x="298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39;p55">
              <a:extLst>
                <a:ext uri="{FF2B5EF4-FFF2-40B4-BE49-F238E27FC236}">
                  <a16:creationId xmlns:a16="http://schemas.microsoft.com/office/drawing/2014/main" id="{1D857401-84D5-D01A-6354-3950EE3C25D6}"/>
                </a:ext>
              </a:extLst>
            </p:cNvPr>
            <p:cNvSpPr/>
            <p:nvPr/>
          </p:nvSpPr>
          <p:spPr>
            <a:xfrm>
              <a:off x="616063" y="3286407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9" y="1"/>
                  </a:moveTo>
                  <a:cubicBezTo>
                    <a:pt x="186" y="1"/>
                    <a:pt x="124" y="27"/>
                    <a:pt x="81" y="78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2" y="443"/>
                    <a:pt x="373" y="417"/>
                    <a:pt x="416" y="366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1" y="18"/>
                    <a:pt x="30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40;p55">
              <a:extLst>
                <a:ext uri="{FF2B5EF4-FFF2-40B4-BE49-F238E27FC236}">
                  <a16:creationId xmlns:a16="http://schemas.microsoft.com/office/drawing/2014/main" id="{0D52BE2C-4F13-D8D9-1648-46E20A77C72A}"/>
                </a:ext>
              </a:extLst>
            </p:cNvPr>
            <p:cNvSpPr/>
            <p:nvPr/>
          </p:nvSpPr>
          <p:spPr>
            <a:xfrm>
              <a:off x="587083" y="2984402"/>
              <a:ext cx="28122" cy="25119"/>
            </a:xfrm>
            <a:custGeom>
              <a:avLst/>
              <a:gdLst/>
              <a:ahLst/>
              <a:cxnLst/>
              <a:rect l="l" t="t" r="r" b="b"/>
              <a:pathLst>
                <a:path w="590" h="527" extrusionOk="0">
                  <a:moveTo>
                    <a:pt x="297" y="0"/>
                  </a:moveTo>
                  <a:cubicBezTo>
                    <a:pt x="222" y="0"/>
                    <a:pt x="148" y="32"/>
                    <a:pt x="95" y="92"/>
                  </a:cubicBezTo>
                  <a:cubicBezTo>
                    <a:pt x="0" y="202"/>
                    <a:pt x="14" y="369"/>
                    <a:pt x="124" y="464"/>
                  </a:cubicBezTo>
                  <a:cubicBezTo>
                    <a:pt x="173" y="506"/>
                    <a:pt x="234" y="527"/>
                    <a:pt x="294" y="527"/>
                  </a:cubicBezTo>
                  <a:cubicBezTo>
                    <a:pt x="369" y="527"/>
                    <a:pt x="443" y="495"/>
                    <a:pt x="496" y="435"/>
                  </a:cubicBezTo>
                  <a:cubicBezTo>
                    <a:pt x="590" y="325"/>
                    <a:pt x="576" y="159"/>
                    <a:pt x="466" y="63"/>
                  </a:cubicBezTo>
                  <a:cubicBezTo>
                    <a:pt x="417" y="21"/>
                    <a:pt x="357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41;p55">
              <a:extLst>
                <a:ext uri="{FF2B5EF4-FFF2-40B4-BE49-F238E27FC236}">
                  <a16:creationId xmlns:a16="http://schemas.microsoft.com/office/drawing/2014/main" id="{50285033-3EDA-B0C6-D13D-3976F02B94DC}"/>
                </a:ext>
              </a:extLst>
            </p:cNvPr>
            <p:cNvSpPr/>
            <p:nvPr/>
          </p:nvSpPr>
          <p:spPr>
            <a:xfrm>
              <a:off x="398902" y="3204090"/>
              <a:ext cx="28170" cy="25119"/>
            </a:xfrm>
            <a:custGeom>
              <a:avLst/>
              <a:gdLst/>
              <a:ahLst/>
              <a:cxnLst/>
              <a:rect l="l" t="t" r="r" b="b"/>
              <a:pathLst>
                <a:path w="591" h="527" extrusionOk="0">
                  <a:moveTo>
                    <a:pt x="296" y="0"/>
                  </a:moveTo>
                  <a:cubicBezTo>
                    <a:pt x="221" y="0"/>
                    <a:pt x="147" y="31"/>
                    <a:pt x="95" y="91"/>
                  </a:cubicBezTo>
                  <a:cubicBezTo>
                    <a:pt x="1" y="201"/>
                    <a:pt x="14" y="368"/>
                    <a:pt x="124" y="463"/>
                  </a:cubicBezTo>
                  <a:cubicBezTo>
                    <a:pt x="174" y="506"/>
                    <a:pt x="235" y="526"/>
                    <a:pt x="296" y="526"/>
                  </a:cubicBezTo>
                  <a:cubicBezTo>
                    <a:pt x="371" y="526"/>
                    <a:pt x="444" y="495"/>
                    <a:pt x="496" y="435"/>
                  </a:cubicBezTo>
                  <a:cubicBezTo>
                    <a:pt x="590" y="325"/>
                    <a:pt x="577" y="158"/>
                    <a:pt x="467" y="63"/>
                  </a:cubicBezTo>
                  <a:cubicBezTo>
                    <a:pt x="417" y="21"/>
                    <a:pt x="356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42;p55">
              <a:extLst>
                <a:ext uri="{FF2B5EF4-FFF2-40B4-BE49-F238E27FC236}">
                  <a16:creationId xmlns:a16="http://schemas.microsoft.com/office/drawing/2014/main" id="{89FA8FF9-84EF-5F67-5008-EE97697421AD}"/>
                </a:ext>
              </a:extLst>
            </p:cNvPr>
            <p:cNvSpPr/>
            <p:nvPr/>
          </p:nvSpPr>
          <p:spPr>
            <a:xfrm>
              <a:off x="768305" y="3187455"/>
              <a:ext cx="28075" cy="25167"/>
            </a:xfrm>
            <a:custGeom>
              <a:avLst/>
              <a:gdLst/>
              <a:ahLst/>
              <a:cxnLst/>
              <a:rect l="l" t="t" r="r" b="b"/>
              <a:pathLst>
                <a:path w="589" h="528" extrusionOk="0">
                  <a:moveTo>
                    <a:pt x="296" y="1"/>
                  </a:moveTo>
                  <a:cubicBezTo>
                    <a:pt x="222" y="1"/>
                    <a:pt x="147" y="32"/>
                    <a:pt x="95" y="93"/>
                  </a:cubicBezTo>
                  <a:cubicBezTo>
                    <a:pt x="1" y="203"/>
                    <a:pt x="13" y="369"/>
                    <a:pt x="123" y="465"/>
                  </a:cubicBezTo>
                  <a:cubicBezTo>
                    <a:pt x="173" y="507"/>
                    <a:pt x="234" y="527"/>
                    <a:pt x="294" y="527"/>
                  </a:cubicBezTo>
                  <a:cubicBezTo>
                    <a:pt x="369" y="527"/>
                    <a:pt x="443" y="496"/>
                    <a:pt x="495" y="435"/>
                  </a:cubicBezTo>
                  <a:cubicBezTo>
                    <a:pt x="589" y="325"/>
                    <a:pt x="575" y="160"/>
                    <a:pt x="466" y="64"/>
                  </a:cubicBezTo>
                  <a:cubicBezTo>
                    <a:pt x="417" y="21"/>
                    <a:pt x="357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43;p55">
              <a:extLst>
                <a:ext uri="{FF2B5EF4-FFF2-40B4-BE49-F238E27FC236}">
                  <a16:creationId xmlns:a16="http://schemas.microsoft.com/office/drawing/2014/main" id="{69D36332-35E7-9323-C17A-F7B4F8B2C288}"/>
                </a:ext>
              </a:extLst>
            </p:cNvPr>
            <p:cNvSpPr/>
            <p:nvPr/>
          </p:nvSpPr>
          <p:spPr>
            <a:xfrm>
              <a:off x="554147" y="2700509"/>
              <a:ext cx="28122" cy="25215"/>
            </a:xfrm>
            <a:custGeom>
              <a:avLst/>
              <a:gdLst/>
              <a:ahLst/>
              <a:cxnLst/>
              <a:rect l="l" t="t" r="r" b="b"/>
              <a:pathLst>
                <a:path w="590" h="529" extrusionOk="0">
                  <a:moveTo>
                    <a:pt x="296" y="0"/>
                  </a:moveTo>
                  <a:cubicBezTo>
                    <a:pt x="222" y="0"/>
                    <a:pt x="148" y="32"/>
                    <a:pt x="95" y="93"/>
                  </a:cubicBezTo>
                  <a:cubicBezTo>
                    <a:pt x="1" y="203"/>
                    <a:pt x="14" y="369"/>
                    <a:pt x="124" y="464"/>
                  </a:cubicBezTo>
                  <a:cubicBezTo>
                    <a:pt x="174" y="507"/>
                    <a:pt x="235" y="528"/>
                    <a:pt x="296" y="528"/>
                  </a:cubicBezTo>
                  <a:cubicBezTo>
                    <a:pt x="370" y="528"/>
                    <a:pt x="444" y="497"/>
                    <a:pt x="496" y="436"/>
                  </a:cubicBezTo>
                  <a:cubicBezTo>
                    <a:pt x="590" y="326"/>
                    <a:pt x="576" y="160"/>
                    <a:pt x="466" y="64"/>
                  </a:cubicBezTo>
                  <a:cubicBezTo>
                    <a:pt x="417" y="21"/>
                    <a:pt x="357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44;p55">
              <a:extLst>
                <a:ext uri="{FF2B5EF4-FFF2-40B4-BE49-F238E27FC236}">
                  <a16:creationId xmlns:a16="http://schemas.microsoft.com/office/drawing/2014/main" id="{F6395A8E-2604-92F3-F0E9-0FF0B076D42A}"/>
                </a:ext>
              </a:extLst>
            </p:cNvPr>
            <p:cNvSpPr/>
            <p:nvPr/>
          </p:nvSpPr>
          <p:spPr>
            <a:xfrm>
              <a:off x="557578" y="3127873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0"/>
                  </a:moveTo>
                  <a:cubicBezTo>
                    <a:pt x="112" y="0"/>
                    <a:pt x="75" y="16"/>
                    <a:pt x="49" y="47"/>
                  </a:cubicBezTo>
                  <a:cubicBezTo>
                    <a:pt x="1" y="103"/>
                    <a:pt x="7" y="188"/>
                    <a:pt x="64" y="235"/>
                  </a:cubicBezTo>
                  <a:cubicBezTo>
                    <a:pt x="89" y="258"/>
                    <a:pt x="120" y="268"/>
                    <a:pt x="151" y="268"/>
                  </a:cubicBezTo>
                  <a:cubicBezTo>
                    <a:pt x="188" y="268"/>
                    <a:pt x="226" y="252"/>
                    <a:pt x="252" y="222"/>
                  </a:cubicBezTo>
                  <a:cubicBezTo>
                    <a:pt x="300" y="165"/>
                    <a:pt x="294" y="80"/>
                    <a:pt x="237" y="33"/>
                  </a:cubicBezTo>
                  <a:cubicBezTo>
                    <a:pt x="212" y="11"/>
                    <a:pt x="181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5;p55">
              <a:extLst>
                <a:ext uri="{FF2B5EF4-FFF2-40B4-BE49-F238E27FC236}">
                  <a16:creationId xmlns:a16="http://schemas.microsoft.com/office/drawing/2014/main" id="{81828051-BA2C-F889-DFD5-33F2BD09E220}"/>
                </a:ext>
              </a:extLst>
            </p:cNvPr>
            <p:cNvSpPr/>
            <p:nvPr/>
          </p:nvSpPr>
          <p:spPr>
            <a:xfrm>
              <a:off x="402095" y="3014335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1"/>
                  </a:moveTo>
                  <a:cubicBezTo>
                    <a:pt x="112" y="1"/>
                    <a:pt x="75" y="17"/>
                    <a:pt x="49" y="47"/>
                  </a:cubicBezTo>
                  <a:cubicBezTo>
                    <a:pt x="1" y="104"/>
                    <a:pt x="7" y="189"/>
                    <a:pt x="64" y="236"/>
                  </a:cubicBezTo>
                  <a:cubicBezTo>
                    <a:pt x="88" y="258"/>
                    <a:pt x="119" y="269"/>
                    <a:pt x="150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0" y="166"/>
                    <a:pt x="294" y="81"/>
                    <a:pt x="237" y="34"/>
                  </a:cubicBezTo>
                  <a:cubicBezTo>
                    <a:pt x="212" y="12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6;p55">
              <a:extLst>
                <a:ext uri="{FF2B5EF4-FFF2-40B4-BE49-F238E27FC236}">
                  <a16:creationId xmlns:a16="http://schemas.microsoft.com/office/drawing/2014/main" id="{C55AE6E7-F740-17B7-248F-73AAA178DC1F}"/>
                </a:ext>
              </a:extLst>
            </p:cNvPr>
            <p:cNvSpPr/>
            <p:nvPr/>
          </p:nvSpPr>
          <p:spPr>
            <a:xfrm>
              <a:off x="481505" y="2934830"/>
              <a:ext cx="14299" cy="12822"/>
            </a:xfrm>
            <a:custGeom>
              <a:avLst/>
              <a:gdLst/>
              <a:ahLst/>
              <a:cxnLst/>
              <a:rect l="l" t="t" r="r" b="b"/>
              <a:pathLst>
                <a:path w="300" h="269" extrusionOk="0">
                  <a:moveTo>
                    <a:pt x="150" y="1"/>
                  </a:moveTo>
                  <a:cubicBezTo>
                    <a:pt x="112" y="1"/>
                    <a:pt x="74" y="17"/>
                    <a:pt x="49" y="48"/>
                  </a:cubicBezTo>
                  <a:cubicBezTo>
                    <a:pt x="0" y="103"/>
                    <a:pt x="7" y="189"/>
                    <a:pt x="63" y="236"/>
                  </a:cubicBezTo>
                  <a:cubicBezTo>
                    <a:pt x="88" y="258"/>
                    <a:pt x="119" y="268"/>
                    <a:pt x="150" y="268"/>
                  </a:cubicBezTo>
                  <a:cubicBezTo>
                    <a:pt x="188" y="268"/>
                    <a:pt x="225" y="253"/>
                    <a:pt x="252" y="221"/>
                  </a:cubicBezTo>
                  <a:cubicBezTo>
                    <a:pt x="300" y="165"/>
                    <a:pt x="293" y="80"/>
                    <a:pt x="237" y="33"/>
                  </a:cubicBezTo>
                  <a:cubicBezTo>
                    <a:pt x="212" y="11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47;p55">
              <a:extLst>
                <a:ext uri="{FF2B5EF4-FFF2-40B4-BE49-F238E27FC236}">
                  <a16:creationId xmlns:a16="http://schemas.microsoft.com/office/drawing/2014/main" id="{39EEFC18-5E4B-5EC6-6C24-C816BE9C0CEE}"/>
                </a:ext>
              </a:extLst>
            </p:cNvPr>
            <p:cNvSpPr/>
            <p:nvPr/>
          </p:nvSpPr>
          <p:spPr>
            <a:xfrm>
              <a:off x="343086" y="2816240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1" y="1"/>
                  </a:moveTo>
                  <a:cubicBezTo>
                    <a:pt x="113" y="1"/>
                    <a:pt x="75" y="17"/>
                    <a:pt x="50" y="47"/>
                  </a:cubicBezTo>
                  <a:cubicBezTo>
                    <a:pt x="0" y="104"/>
                    <a:pt x="8" y="189"/>
                    <a:pt x="63" y="236"/>
                  </a:cubicBezTo>
                  <a:cubicBezTo>
                    <a:pt x="89" y="258"/>
                    <a:pt x="120" y="269"/>
                    <a:pt x="151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1" y="166"/>
                    <a:pt x="294" y="81"/>
                    <a:pt x="238" y="34"/>
                  </a:cubicBezTo>
                  <a:cubicBezTo>
                    <a:pt x="213" y="12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3;p54">
            <a:extLst>
              <a:ext uri="{FF2B5EF4-FFF2-40B4-BE49-F238E27FC236}">
                <a16:creationId xmlns:a16="http://schemas.microsoft.com/office/drawing/2014/main" id="{A4D7C24B-10B1-E3A0-089B-60DA4374DC6F}"/>
              </a:ext>
            </a:extLst>
          </p:cNvPr>
          <p:cNvGrpSpPr/>
          <p:nvPr/>
        </p:nvGrpSpPr>
        <p:grpSpPr>
          <a:xfrm>
            <a:off x="1611354" y="1276086"/>
            <a:ext cx="994469" cy="994469"/>
            <a:chOff x="530505" y="2179769"/>
            <a:chExt cx="2442212" cy="2442212"/>
          </a:xfrm>
        </p:grpSpPr>
        <p:sp>
          <p:nvSpPr>
            <p:cNvPr id="3" name="Google Shape;4644;p54">
              <a:extLst>
                <a:ext uri="{FF2B5EF4-FFF2-40B4-BE49-F238E27FC236}">
                  <a16:creationId xmlns:a16="http://schemas.microsoft.com/office/drawing/2014/main" id="{4430A55A-FC3C-EA5A-9076-9FAD0F5D239E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45;p54">
              <a:extLst>
                <a:ext uri="{FF2B5EF4-FFF2-40B4-BE49-F238E27FC236}">
                  <a16:creationId xmlns:a16="http://schemas.microsoft.com/office/drawing/2014/main" id="{B40F1856-ABD0-6C76-28C4-5D48FE71031D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46;p54">
              <a:extLst>
                <a:ext uri="{FF2B5EF4-FFF2-40B4-BE49-F238E27FC236}">
                  <a16:creationId xmlns:a16="http://schemas.microsoft.com/office/drawing/2014/main" id="{35E7E873-EFD1-F751-A945-DAF761CDC934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7;p54">
              <a:extLst>
                <a:ext uri="{FF2B5EF4-FFF2-40B4-BE49-F238E27FC236}">
                  <a16:creationId xmlns:a16="http://schemas.microsoft.com/office/drawing/2014/main" id="{8A2BA100-A113-BCED-751F-B1378420AD6B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643;p54">
            <a:extLst>
              <a:ext uri="{FF2B5EF4-FFF2-40B4-BE49-F238E27FC236}">
                <a16:creationId xmlns:a16="http://schemas.microsoft.com/office/drawing/2014/main" id="{7E4E4974-7B5A-A4F9-75B7-D7A236949184}"/>
              </a:ext>
            </a:extLst>
          </p:cNvPr>
          <p:cNvGrpSpPr/>
          <p:nvPr/>
        </p:nvGrpSpPr>
        <p:grpSpPr>
          <a:xfrm>
            <a:off x="4966324" y="1276085"/>
            <a:ext cx="994469" cy="994469"/>
            <a:chOff x="530505" y="2179769"/>
            <a:chExt cx="2442212" cy="2442212"/>
          </a:xfrm>
        </p:grpSpPr>
        <p:sp>
          <p:nvSpPr>
            <p:cNvPr id="24" name="Google Shape;4644;p54">
              <a:extLst>
                <a:ext uri="{FF2B5EF4-FFF2-40B4-BE49-F238E27FC236}">
                  <a16:creationId xmlns:a16="http://schemas.microsoft.com/office/drawing/2014/main" id="{C129E435-91AA-78E3-4435-8E3BCCFF9283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5;p54">
              <a:extLst>
                <a:ext uri="{FF2B5EF4-FFF2-40B4-BE49-F238E27FC236}">
                  <a16:creationId xmlns:a16="http://schemas.microsoft.com/office/drawing/2014/main" id="{A758EBF5-6FA2-F1D4-1552-06CC85A1E0A3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6;p54">
              <a:extLst>
                <a:ext uri="{FF2B5EF4-FFF2-40B4-BE49-F238E27FC236}">
                  <a16:creationId xmlns:a16="http://schemas.microsoft.com/office/drawing/2014/main" id="{9F984DCC-4415-F782-BAC8-D776C7AB6713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47;p54">
              <a:extLst>
                <a:ext uri="{FF2B5EF4-FFF2-40B4-BE49-F238E27FC236}">
                  <a16:creationId xmlns:a16="http://schemas.microsoft.com/office/drawing/2014/main" id="{BAE4F9C2-D9CC-F747-488C-D7667C3BB3BC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643;p54">
            <a:extLst>
              <a:ext uri="{FF2B5EF4-FFF2-40B4-BE49-F238E27FC236}">
                <a16:creationId xmlns:a16="http://schemas.microsoft.com/office/drawing/2014/main" id="{F930A511-465E-348D-70A7-7A92A2884007}"/>
              </a:ext>
            </a:extLst>
          </p:cNvPr>
          <p:cNvGrpSpPr/>
          <p:nvPr/>
        </p:nvGrpSpPr>
        <p:grpSpPr>
          <a:xfrm>
            <a:off x="1569881" y="3142683"/>
            <a:ext cx="994469" cy="994469"/>
            <a:chOff x="530505" y="2179769"/>
            <a:chExt cx="2442212" cy="2442212"/>
          </a:xfrm>
        </p:grpSpPr>
        <p:sp>
          <p:nvSpPr>
            <p:cNvPr id="29" name="Google Shape;4644;p54">
              <a:extLst>
                <a:ext uri="{FF2B5EF4-FFF2-40B4-BE49-F238E27FC236}">
                  <a16:creationId xmlns:a16="http://schemas.microsoft.com/office/drawing/2014/main" id="{6910AA1A-4B2D-E1CD-97A9-EE08770CBE0C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45;p54">
              <a:extLst>
                <a:ext uri="{FF2B5EF4-FFF2-40B4-BE49-F238E27FC236}">
                  <a16:creationId xmlns:a16="http://schemas.microsoft.com/office/drawing/2014/main" id="{BB22EBDC-185A-53C7-0D85-41942E867673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46;p54">
              <a:extLst>
                <a:ext uri="{FF2B5EF4-FFF2-40B4-BE49-F238E27FC236}">
                  <a16:creationId xmlns:a16="http://schemas.microsoft.com/office/drawing/2014/main" id="{BC269BAB-0F4A-2E56-C4F1-C06C14AD1A0C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47;p54">
              <a:extLst>
                <a:ext uri="{FF2B5EF4-FFF2-40B4-BE49-F238E27FC236}">
                  <a16:creationId xmlns:a16="http://schemas.microsoft.com/office/drawing/2014/main" id="{DDB30D64-4495-A405-8D44-9524F3A246F1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643;p54">
            <a:extLst>
              <a:ext uri="{FF2B5EF4-FFF2-40B4-BE49-F238E27FC236}">
                <a16:creationId xmlns:a16="http://schemas.microsoft.com/office/drawing/2014/main" id="{A8948D4D-32EB-B9CC-5AEE-501928D2C6FD}"/>
              </a:ext>
            </a:extLst>
          </p:cNvPr>
          <p:cNvGrpSpPr/>
          <p:nvPr/>
        </p:nvGrpSpPr>
        <p:grpSpPr>
          <a:xfrm>
            <a:off x="4966313" y="3100927"/>
            <a:ext cx="994469" cy="994469"/>
            <a:chOff x="530505" y="2179769"/>
            <a:chExt cx="2442212" cy="2442212"/>
          </a:xfrm>
        </p:grpSpPr>
        <p:sp>
          <p:nvSpPr>
            <p:cNvPr id="34" name="Google Shape;4644;p54">
              <a:extLst>
                <a:ext uri="{FF2B5EF4-FFF2-40B4-BE49-F238E27FC236}">
                  <a16:creationId xmlns:a16="http://schemas.microsoft.com/office/drawing/2014/main" id="{C5460F59-1EDF-BAF5-FB11-51603C8F582D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45;p54">
              <a:extLst>
                <a:ext uri="{FF2B5EF4-FFF2-40B4-BE49-F238E27FC236}">
                  <a16:creationId xmlns:a16="http://schemas.microsoft.com/office/drawing/2014/main" id="{281A48F8-3709-6B70-8038-30C226D2E5B1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46;p54">
              <a:extLst>
                <a:ext uri="{FF2B5EF4-FFF2-40B4-BE49-F238E27FC236}">
                  <a16:creationId xmlns:a16="http://schemas.microsoft.com/office/drawing/2014/main" id="{0B03C457-DBD1-45CC-7D50-2EFFF3440284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47;p54">
              <a:extLst>
                <a:ext uri="{FF2B5EF4-FFF2-40B4-BE49-F238E27FC236}">
                  <a16:creationId xmlns:a16="http://schemas.microsoft.com/office/drawing/2014/main" id="{A7DB585D-BB92-3288-3A94-7E2866031FB5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31DC34-B0FC-7E01-6A8C-F20202F1CD81}"/>
              </a:ext>
            </a:extLst>
          </p:cNvPr>
          <p:cNvSpPr txBox="1"/>
          <p:nvPr/>
        </p:nvSpPr>
        <p:spPr>
          <a:xfrm>
            <a:off x="2791969" y="1422810"/>
            <a:ext cx="149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ALIEN</a:t>
            </a:r>
            <a:r>
              <a:rPr lang="en-US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DCC96-8188-74F9-4033-B9C6CA10B739}"/>
              </a:ext>
            </a:extLst>
          </p:cNvPr>
          <p:cNvSpPr txBox="1"/>
          <p:nvPr/>
        </p:nvSpPr>
        <p:spPr>
          <a:xfrm>
            <a:off x="2676012" y="3425506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BOARD</a:t>
            </a:r>
            <a:r>
              <a:rPr lang="en-US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DD5C06-28EE-C0AE-1967-492283CC3D54}"/>
              </a:ext>
            </a:extLst>
          </p:cNvPr>
          <p:cNvSpPr txBox="1"/>
          <p:nvPr/>
        </p:nvSpPr>
        <p:spPr>
          <a:xfrm>
            <a:off x="6141904" y="3360463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BOMB</a:t>
            </a:r>
            <a:r>
              <a:rPr lang="en-US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E1C5D3-CD0F-3175-9655-E7907A650363}"/>
              </a:ext>
            </a:extLst>
          </p:cNvPr>
          <p:cNvSpPr txBox="1"/>
          <p:nvPr/>
        </p:nvSpPr>
        <p:spPr>
          <a:xfrm>
            <a:off x="6096326" y="1422809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</a:t>
            </a:r>
            <a:r>
              <a:rPr lang="en-US"/>
              <a:t> </a:t>
            </a:r>
          </a:p>
        </p:txBody>
      </p:sp>
      <p:grpSp>
        <p:nvGrpSpPr>
          <p:cNvPr id="42" name="Google Shape;6084;p62">
            <a:extLst>
              <a:ext uri="{FF2B5EF4-FFF2-40B4-BE49-F238E27FC236}">
                <a16:creationId xmlns:a16="http://schemas.microsoft.com/office/drawing/2014/main" id="{772F3A8E-4736-0CE9-E74E-19E76EB8D6E0}"/>
              </a:ext>
            </a:extLst>
          </p:cNvPr>
          <p:cNvGrpSpPr/>
          <p:nvPr/>
        </p:nvGrpSpPr>
        <p:grpSpPr>
          <a:xfrm>
            <a:off x="5285773" y="1512237"/>
            <a:ext cx="397385" cy="490449"/>
            <a:chOff x="756650" y="3296681"/>
            <a:chExt cx="302787" cy="373697"/>
          </a:xfrm>
        </p:grpSpPr>
        <p:sp>
          <p:nvSpPr>
            <p:cNvPr id="43" name="Google Shape;6085;p62">
              <a:extLst>
                <a:ext uri="{FF2B5EF4-FFF2-40B4-BE49-F238E27FC236}">
                  <a16:creationId xmlns:a16="http://schemas.microsoft.com/office/drawing/2014/main" id="{9AF973E5-9BD4-C449-3D48-1A5A86F99D48}"/>
                </a:ext>
              </a:extLst>
            </p:cNvPr>
            <p:cNvSpPr/>
            <p:nvPr/>
          </p:nvSpPr>
          <p:spPr>
            <a:xfrm>
              <a:off x="790151" y="3546741"/>
              <a:ext cx="235553" cy="117796"/>
            </a:xfrm>
            <a:custGeom>
              <a:avLst/>
              <a:gdLst/>
              <a:ahLst/>
              <a:cxnLst/>
              <a:rect l="l" t="t" r="r" b="b"/>
              <a:pathLst>
                <a:path w="6089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6088" y="3044"/>
                  </a:lnTo>
                  <a:cubicBezTo>
                    <a:pt x="6088" y="1363"/>
                    <a:pt x="4726" y="0"/>
                    <a:pt x="3044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86;p62">
              <a:extLst>
                <a:ext uri="{FF2B5EF4-FFF2-40B4-BE49-F238E27FC236}">
                  <a16:creationId xmlns:a16="http://schemas.microsoft.com/office/drawing/2014/main" id="{D4E891BE-2F10-BB06-3EBD-2C238D2BCEDB}"/>
                </a:ext>
              </a:extLst>
            </p:cNvPr>
            <p:cNvSpPr/>
            <p:nvPr/>
          </p:nvSpPr>
          <p:spPr>
            <a:xfrm>
              <a:off x="790151" y="3546741"/>
              <a:ext cx="143444" cy="117796"/>
            </a:xfrm>
            <a:custGeom>
              <a:avLst/>
              <a:gdLst/>
              <a:ahLst/>
              <a:cxnLst/>
              <a:rect l="l" t="t" r="r" b="b"/>
              <a:pathLst>
                <a:path w="3708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1329" y="3044"/>
                  </a:lnTo>
                  <a:cubicBezTo>
                    <a:pt x="1329" y="1591"/>
                    <a:pt x="2347" y="377"/>
                    <a:pt x="3708" y="73"/>
                  </a:cubicBezTo>
                  <a:cubicBezTo>
                    <a:pt x="3494" y="26"/>
                    <a:pt x="3272" y="0"/>
                    <a:pt x="3044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87;p62">
              <a:extLst>
                <a:ext uri="{FF2B5EF4-FFF2-40B4-BE49-F238E27FC236}">
                  <a16:creationId xmlns:a16="http://schemas.microsoft.com/office/drawing/2014/main" id="{53B32F49-363A-D26C-E8D8-57FF37F53487}"/>
                </a:ext>
              </a:extLst>
            </p:cNvPr>
            <p:cNvSpPr/>
            <p:nvPr/>
          </p:nvSpPr>
          <p:spPr>
            <a:xfrm>
              <a:off x="893556" y="3547050"/>
              <a:ext cx="29246" cy="117525"/>
            </a:xfrm>
            <a:custGeom>
              <a:avLst/>
              <a:gdLst/>
              <a:ahLst/>
              <a:cxnLst/>
              <a:rect l="l" t="t" r="r" b="b"/>
              <a:pathLst>
                <a:path w="756" h="3038" extrusionOk="0">
                  <a:moveTo>
                    <a:pt x="1" y="1"/>
                  </a:moveTo>
                  <a:lnTo>
                    <a:pt x="1" y="3037"/>
                  </a:lnTo>
                  <a:lnTo>
                    <a:pt x="755" y="3037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88;p62">
              <a:extLst>
                <a:ext uri="{FF2B5EF4-FFF2-40B4-BE49-F238E27FC236}">
                  <a16:creationId xmlns:a16="http://schemas.microsoft.com/office/drawing/2014/main" id="{B789142C-807D-2B14-71A5-D0F9596BC0F1}"/>
                </a:ext>
              </a:extLst>
            </p:cNvPr>
            <p:cNvSpPr/>
            <p:nvPr/>
          </p:nvSpPr>
          <p:spPr>
            <a:xfrm>
              <a:off x="854871" y="3533201"/>
              <a:ext cx="105803" cy="60813"/>
            </a:xfrm>
            <a:custGeom>
              <a:avLst/>
              <a:gdLst/>
              <a:ahLst/>
              <a:cxnLst/>
              <a:rect l="l" t="t" r="r" b="b"/>
              <a:pathLst>
                <a:path w="2735" h="1572" extrusionOk="0">
                  <a:moveTo>
                    <a:pt x="1" y="0"/>
                  </a:moveTo>
                  <a:lnTo>
                    <a:pt x="1" y="1030"/>
                  </a:lnTo>
                  <a:cubicBezTo>
                    <a:pt x="1" y="1210"/>
                    <a:pt x="118" y="1368"/>
                    <a:pt x="290" y="1421"/>
                  </a:cubicBezTo>
                  <a:cubicBezTo>
                    <a:pt x="521" y="1493"/>
                    <a:pt x="883" y="1571"/>
                    <a:pt x="1367" y="1571"/>
                  </a:cubicBezTo>
                  <a:cubicBezTo>
                    <a:pt x="1851" y="1571"/>
                    <a:pt x="2215" y="1493"/>
                    <a:pt x="2446" y="1421"/>
                  </a:cubicBezTo>
                  <a:cubicBezTo>
                    <a:pt x="2617" y="1368"/>
                    <a:pt x="2734" y="1209"/>
                    <a:pt x="2734" y="1030"/>
                  </a:cubicBezTo>
                  <a:lnTo>
                    <a:pt x="2734" y="0"/>
                  </a:ln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9;p62">
              <a:extLst>
                <a:ext uri="{FF2B5EF4-FFF2-40B4-BE49-F238E27FC236}">
                  <a16:creationId xmlns:a16="http://schemas.microsoft.com/office/drawing/2014/main" id="{9662D88C-EBB1-A2EB-C92D-3B79F8F1087F}"/>
                </a:ext>
              </a:extLst>
            </p:cNvPr>
            <p:cNvSpPr/>
            <p:nvPr/>
          </p:nvSpPr>
          <p:spPr>
            <a:xfrm>
              <a:off x="790383" y="3608908"/>
              <a:ext cx="51412" cy="55629"/>
            </a:xfrm>
            <a:custGeom>
              <a:avLst/>
              <a:gdLst/>
              <a:ahLst/>
              <a:cxnLst/>
              <a:rect l="l" t="t" r="r" b="b"/>
              <a:pathLst>
                <a:path w="1329" h="1438" extrusionOk="0">
                  <a:moveTo>
                    <a:pt x="360" y="0"/>
                  </a:moveTo>
                  <a:cubicBezTo>
                    <a:pt x="131" y="429"/>
                    <a:pt x="1" y="918"/>
                    <a:pt x="1" y="1437"/>
                  </a:cubicBezTo>
                  <a:lnTo>
                    <a:pt x="1329" y="1437"/>
                  </a:lnTo>
                  <a:lnTo>
                    <a:pt x="1329" y="967"/>
                  </a:lnTo>
                  <a:cubicBezTo>
                    <a:pt x="1328" y="433"/>
                    <a:pt x="895" y="0"/>
                    <a:pt x="360" y="0"/>
                  </a:cubicBez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0;p62">
              <a:extLst>
                <a:ext uri="{FF2B5EF4-FFF2-40B4-BE49-F238E27FC236}">
                  <a16:creationId xmlns:a16="http://schemas.microsoft.com/office/drawing/2014/main" id="{6F345689-2E6F-C647-5993-89FB26ABD8FA}"/>
                </a:ext>
              </a:extLst>
            </p:cNvPr>
            <p:cNvSpPr/>
            <p:nvPr/>
          </p:nvSpPr>
          <p:spPr>
            <a:xfrm>
              <a:off x="974524" y="3608908"/>
              <a:ext cx="51374" cy="55629"/>
            </a:xfrm>
            <a:custGeom>
              <a:avLst/>
              <a:gdLst/>
              <a:ahLst/>
              <a:cxnLst/>
              <a:rect l="l" t="t" r="r" b="b"/>
              <a:pathLst>
                <a:path w="1328" h="1438" extrusionOk="0">
                  <a:moveTo>
                    <a:pt x="968" y="0"/>
                  </a:moveTo>
                  <a:cubicBezTo>
                    <a:pt x="433" y="0"/>
                    <a:pt x="0" y="433"/>
                    <a:pt x="0" y="967"/>
                  </a:cubicBezTo>
                  <a:lnTo>
                    <a:pt x="0" y="1437"/>
                  </a:lnTo>
                  <a:lnTo>
                    <a:pt x="1327" y="1437"/>
                  </a:lnTo>
                  <a:cubicBezTo>
                    <a:pt x="1327" y="918"/>
                    <a:pt x="1196" y="429"/>
                    <a:pt x="968" y="0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91;p62">
              <a:extLst>
                <a:ext uri="{FF2B5EF4-FFF2-40B4-BE49-F238E27FC236}">
                  <a16:creationId xmlns:a16="http://schemas.microsoft.com/office/drawing/2014/main" id="{E8E35E4A-3703-C3FA-5FD0-267E62AA260A}"/>
                </a:ext>
              </a:extLst>
            </p:cNvPr>
            <p:cNvSpPr/>
            <p:nvPr/>
          </p:nvSpPr>
          <p:spPr>
            <a:xfrm>
              <a:off x="1003305" y="3421402"/>
              <a:ext cx="50252" cy="50213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50" y="0"/>
                  </a:moveTo>
                  <a:cubicBezTo>
                    <a:pt x="292" y="0"/>
                    <a:pt x="1" y="290"/>
                    <a:pt x="1" y="649"/>
                  </a:cubicBezTo>
                  <a:cubicBezTo>
                    <a:pt x="1" y="1008"/>
                    <a:pt x="292" y="1298"/>
                    <a:pt x="650" y="1298"/>
                  </a:cubicBezTo>
                  <a:cubicBezTo>
                    <a:pt x="1008" y="1298"/>
                    <a:pt x="1299" y="1008"/>
                    <a:pt x="1299" y="649"/>
                  </a:cubicBezTo>
                  <a:cubicBezTo>
                    <a:pt x="1299" y="290"/>
                    <a:pt x="1008" y="0"/>
                    <a:pt x="650" y="0"/>
                  </a:cubicBez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92;p62">
              <a:extLst>
                <a:ext uri="{FF2B5EF4-FFF2-40B4-BE49-F238E27FC236}">
                  <a16:creationId xmlns:a16="http://schemas.microsoft.com/office/drawing/2014/main" id="{1A8E7E2E-52CE-572E-0109-2F87DE4B04D8}"/>
                </a:ext>
              </a:extLst>
            </p:cNvPr>
            <p:cNvSpPr/>
            <p:nvPr/>
          </p:nvSpPr>
          <p:spPr>
            <a:xfrm>
              <a:off x="762336" y="3421402"/>
              <a:ext cx="50484" cy="50213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7" y="0"/>
                    <a:pt x="7" y="286"/>
                    <a:pt x="4" y="643"/>
                  </a:cubicBezTo>
                  <a:cubicBezTo>
                    <a:pt x="1" y="1001"/>
                    <a:pt x="288" y="1295"/>
                    <a:pt x="646" y="1298"/>
                  </a:cubicBezTo>
                  <a:cubicBezTo>
                    <a:pt x="648" y="1298"/>
                    <a:pt x="650" y="1298"/>
                    <a:pt x="652" y="1298"/>
                  </a:cubicBezTo>
                  <a:cubicBezTo>
                    <a:pt x="1008" y="1298"/>
                    <a:pt x="1299" y="1011"/>
                    <a:pt x="1302" y="655"/>
                  </a:cubicBezTo>
                  <a:cubicBezTo>
                    <a:pt x="1305" y="297"/>
                    <a:pt x="1018" y="3"/>
                    <a:pt x="659" y="0"/>
                  </a:cubicBezTo>
                  <a:cubicBezTo>
                    <a:pt x="657" y="0"/>
                    <a:pt x="655" y="0"/>
                    <a:pt x="653" y="0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93;p62">
              <a:extLst>
                <a:ext uri="{FF2B5EF4-FFF2-40B4-BE49-F238E27FC236}">
                  <a16:creationId xmlns:a16="http://schemas.microsoft.com/office/drawing/2014/main" id="{C9CFF6EC-4887-D60E-4BA7-065156F91202}"/>
                </a:ext>
              </a:extLst>
            </p:cNvPr>
            <p:cNvSpPr/>
            <p:nvPr/>
          </p:nvSpPr>
          <p:spPr>
            <a:xfrm>
              <a:off x="781369" y="3312929"/>
              <a:ext cx="253077" cy="253116"/>
            </a:xfrm>
            <a:custGeom>
              <a:avLst/>
              <a:gdLst/>
              <a:ahLst/>
              <a:cxnLst/>
              <a:rect l="l" t="t" r="r" b="b"/>
              <a:pathLst>
                <a:path w="6542" h="6543" extrusionOk="0">
                  <a:moveTo>
                    <a:pt x="3271" y="1"/>
                  </a:moveTo>
                  <a:cubicBezTo>
                    <a:pt x="1465" y="1"/>
                    <a:pt x="0" y="1464"/>
                    <a:pt x="0" y="3272"/>
                  </a:cubicBezTo>
                  <a:cubicBezTo>
                    <a:pt x="0" y="5078"/>
                    <a:pt x="1465" y="6542"/>
                    <a:pt x="3271" y="6542"/>
                  </a:cubicBezTo>
                  <a:cubicBezTo>
                    <a:pt x="5077" y="6542"/>
                    <a:pt x="6542" y="5078"/>
                    <a:pt x="6542" y="3272"/>
                  </a:cubicBezTo>
                  <a:cubicBezTo>
                    <a:pt x="6542" y="1464"/>
                    <a:pt x="5077" y="1"/>
                    <a:pt x="3271" y="1"/>
                  </a:cubicBezTo>
                  <a:close/>
                </a:path>
              </a:pathLst>
            </a:custGeom>
            <a:solidFill>
              <a:srgbClr val="FF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94;p62">
              <a:extLst>
                <a:ext uri="{FF2B5EF4-FFF2-40B4-BE49-F238E27FC236}">
                  <a16:creationId xmlns:a16="http://schemas.microsoft.com/office/drawing/2014/main" id="{78C995F2-8245-CC2B-D295-B1C8F855EDAB}"/>
                </a:ext>
              </a:extLst>
            </p:cNvPr>
            <p:cNvSpPr/>
            <p:nvPr/>
          </p:nvSpPr>
          <p:spPr>
            <a:xfrm>
              <a:off x="781176" y="3358655"/>
              <a:ext cx="141123" cy="207390"/>
            </a:xfrm>
            <a:custGeom>
              <a:avLst/>
              <a:gdLst/>
              <a:ahLst/>
              <a:cxnLst/>
              <a:rect l="l" t="t" r="r" b="b"/>
              <a:pathLst>
                <a:path w="3648" h="5361" extrusionOk="0">
                  <a:moveTo>
                    <a:pt x="755" y="1"/>
                  </a:moveTo>
                  <a:cubicBezTo>
                    <a:pt x="284" y="567"/>
                    <a:pt x="0" y="1295"/>
                    <a:pt x="0" y="2090"/>
                  </a:cubicBezTo>
                  <a:cubicBezTo>
                    <a:pt x="0" y="3895"/>
                    <a:pt x="1464" y="5360"/>
                    <a:pt x="3271" y="5360"/>
                  </a:cubicBezTo>
                  <a:cubicBezTo>
                    <a:pt x="3399" y="5360"/>
                    <a:pt x="3524" y="5352"/>
                    <a:pt x="3648" y="5337"/>
                  </a:cubicBezTo>
                  <a:cubicBezTo>
                    <a:pt x="2020" y="5150"/>
                    <a:pt x="755" y="3767"/>
                    <a:pt x="755" y="2090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95;p62">
              <a:extLst>
                <a:ext uri="{FF2B5EF4-FFF2-40B4-BE49-F238E27FC236}">
                  <a16:creationId xmlns:a16="http://schemas.microsoft.com/office/drawing/2014/main" id="{8580AA41-C696-EB6A-C39B-11F448BD9ABF}"/>
                </a:ext>
              </a:extLst>
            </p:cNvPr>
            <p:cNvSpPr/>
            <p:nvPr/>
          </p:nvSpPr>
          <p:spPr>
            <a:xfrm>
              <a:off x="828372" y="3466083"/>
              <a:ext cx="42902" cy="34120"/>
            </a:xfrm>
            <a:custGeom>
              <a:avLst/>
              <a:gdLst/>
              <a:ahLst/>
              <a:cxnLst/>
              <a:rect l="l" t="t" r="r" b="b"/>
              <a:pathLst>
                <a:path w="1109" h="882" extrusionOk="0">
                  <a:moveTo>
                    <a:pt x="555" y="1"/>
                  </a:moveTo>
                  <a:cubicBezTo>
                    <a:pt x="249" y="1"/>
                    <a:pt x="1" y="198"/>
                    <a:pt x="1" y="442"/>
                  </a:cubicBezTo>
                  <a:cubicBezTo>
                    <a:pt x="1" y="684"/>
                    <a:pt x="249" y="881"/>
                    <a:pt x="555" y="881"/>
                  </a:cubicBezTo>
                  <a:cubicBezTo>
                    <a:pt x="861" y="881"/>
                    <a:pt x="1109" y="684"/>
                    <a:pt x="1109" y="442"/>
                  </a:cubicBezTo>
                  <a:cubicBezTo>
                    <a:pt x="1109" y="198"/>
                    <a:pt x="861" y="1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096;p62">
              <a:extLst>
                <a:ext uri="{FF2B5EF4-FFF2-40B4-BE49-F238E27FC236}">
                  <a16:creationId xmlns:a16="http://schemas.microsoft.com/office/drawing/2014/main" id="{A87A0EAB-A6C4-8875-BCFB-DA23DC7D4AA7}"/>
                </a:ext>
              </a:extLst>
            </p:cNvPr>
            <p:cNvSpPr/>
            <p:nvPr/>
          </p:nvSpPr>
          <p:spPr>
            <a:xfrm>
              <a:off x="944504" y="3466083"/>
              <a:ext cx="42902" cy="34120"/>
            </a:xfrm>
            <a:custGeom>
              <a:avLst/>
              <a:gdLst/>
              <a:ahLst/>
              <a:cxnLst/>
              <a:rect l="l" t="t" r="r" b="b"/>
              <a:pathLst>
                <a:path w="1109" h="882" extrusionOk="0">
                  <a:moveTo>
                    <a:pt x="554" y="1"/>
                  </a:moveTo>
                  <a:cubicBezTo>
                    <a:pt x="248" y="1"/>
                    <a:pt x="1" y="198"/>
                    <a:pt x="1" y="442"/>
                  </a:cubicBezTo>
                  <a:cubicBezTo>
                    <a:pt x="1" y="684"/>
                    <a:pt x="248" y="881"/>
                    <a:pt x="554" y="881"/>
                  </a:cubicBezTo>
                  <a:cubicBezTo>
                    <a:pt x="860" y="881"/>
                    <a:pt x="1108" y="684"/>
                    <a:pt x="1108" y="442"/>
                  </a:cubicBezTo>
                  <a:cubicBezTo>
                    <a:pt x="1108" y="198"/>
                    <a:pt x="860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097;p62">
              <a:extLst>
                <a:ext uri="{FF2B5EF4-FFF2-40B4-BE49-F238E27FC236}">
                  <a16:creationId xmlns:a16="http://schemas.microsoft.com/office/drawing/2014/main" id="{47AFD757-07E9-8D25-E414-48182299B053}"/>
                </a:ext>
              </a:extLst>
            </p:cNvPr>
            <p:cNvSpPr/>
            <p:nvPr/>
          </p:nvSpPr>
          <p:spPr>
            <a:xfrm>
              <a:off x="857076" y="3452504"/>
              <a:ext cx="11025" cy="19691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42" y="0"/>
                  </a:moveTo>
                  <a:cubicBezTo>
                    <a:pt x="136" y="0"/>
                    <a:pt x="130" y="0"/>
                    <a:pt x="124" y="1"/>
                  </a:cubicBezTo>
                  <a:cubicBezTo>
                    <a:pt x="52" y="10"/>
                    <a:pt x="1" y="75"/>
                    <a:pt x="1" y="147"/>
                  </a:cubicBezTo>
                  <a:lnTo>
                    <a:pt x="1" y="362"/>
                  </a:lnTo>
                  <a:cubicBezTo>
                    <a:pt x="1" y="435"/>
                    <a:pt x="52" y="499"/>
                    <a:pt x="124" y="508"/>
                  </a:cubicBezTo>
                  <a:cubicBezTo>
                    <a:pt x="130" y="508"/>
                    <a:pt x="136" y="509"/>
                    <a:pt x="142" y="509"/>
                  </a:cubicBezTo>
                  <a:cubicBezTo>
                    <a:pt x="221" y="509"/>
                    <a:pt x="284" y="446"/>
                    <a:pt x="284" y="367"/>
                  </a:cubicBezTo>
                  <a:lnTo>
                    <a:pt x="284" y="140"/>
                  </a:lnTo>
                  <a:cubicBezTo>
                    <a:pt x="284" y="63"/>
                    <a:pt x="221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98;p62">
              <a:extLst>
                <a:ext uri="{FF2B5EF4-FFF2-40B4-BE49-F238E27FC236}">
                  <a16:creationId xmlns:a16="http://schemas.microsoft.com/office/drawing/2014/main" id="{C6DB410F-AE44-9D13-E0C9-21ABE7D8A4CB}"/>
                </a:ext>
              </a:extLst>
            </p:cNvPr>
            <p:cNvSpPr/>
            <p:nvPr/>
          </p:nvSpPr>
          <p:spPr>
            <a:xfrm>
              <a:off x="948257" y="3452504"/>
              <a:ext cx="10987" cy="19691"/>
            </a:xfrm>
            <a:custGeom>
              <a:avLst/>
              <a:gdLst/>
              <a:ahLst/>
              <a:cxnLst/>
              <a:rect l="l" t="t" r="r" b="b"/>
              <a:pathLst>
                <a:path w="284" h="509" extrusionOk="0">
                  <a:moveTo>
                    <a:pt x="142" y="0"/>
                  </a:moveTo>
                  <a:cubicBezTo>
                    <a:pt x="136" y="0"/>
                    <a:pt x="130" y="0"/>
                    <a:pt x="124" y="1"/>
                  </a:cubicBezTo>
                  <a:cubicBezTo>
                    <a:pt x="51" y="10"/>
                    <a:pt x="1" y="75"/>
                    <a:pt x="1" y="147"/>
                  </a:cubicBezTo>
                  <a:lnTo>
                    <a:pt x="1" y="362"/>
                  </a:lnTo>
                  <a:cubicBezTo>
                    <a:pt x="1" y="435"/>
                    <a:pt x="53" y="499"/>
                    <a:pt x="124" y="508"/>
                  </a:cubicBezTo>
                  <a:cubicBezTo>
                    <a:pt x="130" y="508"/>
                    <a:pt x="136" y="509"/>
                    <a:pt x="142" y="509"/>
                  </a:cubicBezTo>
                  <a:cubicBezTo>
                    <a:pt x="221" y="509"/>
                    <a:pt x="283" y="446"/>
                    <a:pt x="283" y="367"/>
                  </a:cubicBezTo>
                  <a:lnTo>
                    <a:pt x="283" y="140"/>
                  </a:lnTo>
                  <a:cubicBezTo>
                    <a:pt x="283" y="63"/>
                    <a:pt x="220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99;p62">
              <a:extLst>
                <a:ext uri="{FF2B5EF4-FFF2-40B4-BE49-F238E27FC236}">
                  <a16:creationId xmlns:a16="http://schemas.microsoft.com/office/drawing/2014/main" id="{5B817D1F-00E2-373F-36AA-2CA142784164}"/>
                </a:ext>
              </a:extLst>
            </p:cNvPr>
            <p:cNvSpPr/>
            <p:nvPr/>
          </p:nvSpPr>
          <p:spPr>
            <a:xfrm>
              <a:off x="889765" y="3461015"/>
              <a:ext cx="36287" cy="16402"/>
            </a:xfrm>
            <a:custGeom>
              <a:avLst/>
              <a:gdLst/>
              <a:ahLst/>
              <a:cxnLst/>
              <a:rect l="l" t="t" r="r" b="b"/>
              <a:pathLst>
                <a:path w="938" h="424" extrusionOk="0">
                  <a:moveTo>
                    <a:pt x="779" y="0"/>
                  </a:moveTo>
                  <a:cubicBezTo>
                    <a:pt x="740" y="0"/>
                    <a:pt x="701" y="16"/>
                    <a:pt x="674" y="48"/>
                  </a:cubicBezTo>
                  <a:cubicBezTo>
                    <a:pt x="622" y="106"/>
                    <a:pt x="548" y="141"/>
                    <a:pt x="469" y="141"/>
                  </a:cubicBezTo>
                  <a:cubicBezTo>
                    <a:pt x="390" y="141"/>
                    <a:pt x="316" y="107"/>
                    <a:pt x="264" y="48"/>
                  </a:cubicBezTo>
                  <a:cubicBezTo>
                    <a:pt x="236" y="17"/>
                    <a:pt x="198" y="0"/>
                    <a:pt x="159" y="0"/>
                  </a:cubicBezTo>
                  <a:cubicBezTo>
                    <a:pt x="126" y="0"/>
                    <a:pt x="93" y="12"/>
                    <a:pt x="65" y="35"/>
                  </a:cubicBezTo>
                  <a:cubicBezTo>
                    <a:pt x="7" y="86"/>
                    <a:pt x="1" y="175"/>
                    <a:pt x="52" y="235"/>
                  </a:cubicBezTo>
                  <a:cubicBezTo>
                    <a:pt x="157" y="354"/>
                    <a:pt x="310" y="424"/>
                    <a:pt x="469" y="424"/>
                  </a:cubicBezTo>
                  <a:cubicBezTo>
                    <a:pt x="628" y="424"/>
                    <a:pt x="781" y="354"/>
                    <a:pt x="886" y="235"/>
                  </a:cubicBezTo>
                  <a:cubicBezTo>
                    <a:pt x="938" y="177"/>
                    <a:pt x="932" y="86"/>
                    <a:pt x="872" y="35"/>
                  </a:cubicBezTo>
                  <a:cubicBezTo>
                    <a:pt x="846" y="12"/>
                    <a:pt x="812" y="0"/>
                    <a:pt x="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00;p62">
              <a:extLst>
                <a:ext uri="{FF2B5EF4-FFF2-40B4-BE49-F238E27FC236}">
                  <a16:creationId xmlns:a16="http://schemas.microsoft.com/office/drawing/2014/main" id="{F6779359-EB0F-F413-01A2-4E17B93F5D9B}"/>
                </a:ext>
              </a:extLst>
            </p:cNvPr>
            <p:cNvSpPr/>
            <p:nvPr/>
          </p:nvSpPr>
          <p:spPr>
            <a:xfrm>
              <a:off x="770770" y="3302329"/>
              <a:ext cx="274045" cy="137448"/>
            </a:xfrm>
            <a:custGeom>
              <a:avLst/>
              <a:gdLst/>
              <a:ahLst/>
              <a:cxnLst/>
              <a:rect l="l" t="t" r="r" b="b"/>
              <a:pathLst>
                <a:path w="7084" h="3553" extrusionOk="0">
                  <a:moveTo>
                    <a:pt x="3542" y="1"/>
                  </a:moveTo>
                  <a:cubicBezTo>
                    <a:pt x="1685" y="1"/>
                    <a:pt x="157" y="1430"/>
                    <a:pt x="0" y="3245"/>
                  </a:cubicBezTo>
                  <a:cubicBezTo>
                    <a:pt x="149" y="3245"/>
                    <a:pt x="269" y="3364"/>
                    <a:pt x="269" y="3514"/>
                  </a:cubicBezTo>
                  <a:lnTo>
                    <a:pt x="269" y="3553"/>
                  </a:lnTo>
                  <a:lnTo>
                    <a:pt x="646" y="3553"/>
                  </a:lnTo>
                  <a:cubicBezTo>
                    <a:pt x="855" y="3553"/>
                    <a:pt x="1024" y="3384"/>
                    <a:pt x="1024" y="3176"/>
                  </a:cubicBezTo>
                  <a:lnTo>
                    <a:pt x="1024" y="2685"/>
                  </a:lnTo>
                  <a:cubicBezTo>
                    <a:pt x="1024" y="2477"/>
                    <a:pt x="1192" y="2308"/>
                    <a:pt x="1400" y="2308"/>
                  </a:cubicBezTo>
                  <a:lnTo>
                    <a:pt x="5683" y="2308"/>
                  </a:lnTo>
                  <a:cubicBezTo>
                    <a:pt x="5892" y="2308"/>
                    <a:pt x="6060" y="2477"/>
                    <a:pt x="6060" y="2685"/>
                  </a:cubicBezTo>
                  <a:lnTo>
                    <a:pt x="6060" y="3176"/>
                  </a:lnTo>
                  <a:cubicBezTo>
                    <a:pt x="6060" y="3384"/>
                    <a:pt x="6229" y="3553"/>
                    <a:pt x="6437" y="3553"/>
                  </a:cubicBezTo>
                  <a:lnTo>
                    <a:pt x="6815" y="3553"/>
                  </a:lnTo>
                  <a:lnTo>
                    <a:pt x="6815" y="3514"/>
                  </a:lnTo>
                  <a:cubicBezTo>
                    <a:pt x="6815" y="3364"/>
                    <a:pt x="6936" y="3245"/>
                    <a:pt x="7084" y="3245"/>
                  </a:cubicBezTo>
                  <a:cubicBezTo>
                    <a:pt x="6927" y="1430"/>
                    <a:pt x="5398" y="1"/>
                    <a:pt x="3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01;p62">
              <a:extLst>
                <a:ext uri="{FF2B5EF4-FFF2-40B4-BE49-F238E27FC236}">
                  <a16:creationId xmlns:a16="http://schemas.microsoft.com/office/drawing/2014/main" id="{863C152C-B27B-94EA-9E73-80AD5063A2DB}"/>
                </a:ext>
              </a:extLst>
            </p:cNvPr>
            <p:cNvSpPr/>
            <p:nvPr/>
          </p:nvSpPr>
          <p:spPr>
            <a:xfrm>
              <a:off x="808836" y="3301826"/>
              <a:ext cx="198802" cy="137293"/>
            </a:xfrm>
            <a:custGeom>
              <a:avLst/>
              <a:gdLst/>
              <a:ahLst/>
              <a:cxnLst/>
              <a:rect l="l" t="t" r="r" b="b"/>
              <a:pathLst>
                <a:path w="5139" h="3549" extrusionOk="0">
                  <a:moveTo>
                    <a:pt x="0" y="1"/>
                  </a:moveTo>
                  <a:lnTo>
                    <a:pt x="0" y="1772"/>
                  </a:lnTo>
                  <a:cubicBezTo>
                    <a:pt x="0" y="2754"/>
                    <a:pt x="796" y="3548"/>
                    <a:pt x="1776" y="3548"/>
                  </a:cubicBezTo>
                  <a:lnTo>
                    <a:pt x="3322" y="3548"/>
                  </a:lnTo>
                  <a:cubicBezTo>
                    <a:pt x="4272" y="3548"/>
                    <a:pt x="5050" y="2798"/>
                    <a:pt x="5092" y="1858"/>
                  </a:cubicBezTo>
                  <a:cubicBezTo>
                    <a:pt x="5139" y="844"/>
                    <a:pt x="4310" y="1"/>
                    <a:pt x="3295" y="1"/>
                  </a:cubicBezTo>
                  <a:close/>
                </a:path>
              </a:pathLst>
            </a:custGeom>
            <a:solidFill>
              <a:srgbClr val="FF955F">
                <a:alpha val="9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02;p62">
              <a:extLst>
                <a:ext uri="{FF2B5EF4-FFF2-40B4-BE49-F238E27FC236}">
                  <a16:creationId xmlns:a16="http://schemas.microsoft.com/office/drawing/2014/main" id="{ED402A58-3AB1-C745-E187-DD4E59456161}"/>
                </a:ext>
              </a:extLst>
            </p:cNvPr>
            <p:cNvSpPr/>
            <p:nvPr/>
          </p:nvSpPr>
          <p:spPr>
            <a:xfrm>
              <a:off x="808913" y="3301942"/>
              <a:ext cx="97950" cy="137216"/>
            </a:xfrm>
            <a:custGeom>
              <a:avLst/>
              <a:gdLst/>
              <a:ahLst/>
              <a:cxnLst/>
              <a:rect l="l" t="t" r="r" b="b"/>
              <a:pathLst>
                <a:path w="2532" h="3547" extrusionOk="0">
                  <a:moveTo>
                    <a:pt x="1" y="0"/>
                  </a:moveTo>
                  <a:lnTo>
                    <a:pt x="1" y="1769"/>
                  </a:lnTo>
                  <a:cubicBezTo>
                    <a:pt x="1" y="2751"/>
                    <a:pt x="796" y="3546"/>
                    <a:pt x="1776" y="3546"/>
                  </a:cubicBezTo>
                  <a:lnTo>
                    <a:pt x="2532" y="3546"/>
                  </a:lnTo>
                  <a:cubicBezTo>
                    <a:pt x="1550" y="3545"/>
                    <a:pt x="755" y="2751"/>
                    <a:pt x="755" y="1773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03;p62">
              <a:extLst>
                <a:ext uri="{FF2B5EF4-FFF2-40B4-BE49-F238E27FC236}">
                  <a16:creationId xmlns:a16="http://schemas.microsoft.com/office/drawing/2014/main" id="{784F8800-E709-2200-CE76-2F2115129CE6}"/>
                </a:ext>
              </a:extLst>
            </p:cNvPr>
            <p:cNvSpPr/>
            <p:nvPr/>
          </p:nvSpPr>
          <p:spPr>
            <a:xfrm>
              <a:off x="756650" y="3296681"/>
              <a:ext cx="302787" cy="373697"/>
            </a:xfrm>
            <a:custGeom>
              <a:avLst/>
              <a:gdLst/>
              <a:ahLst/>
              <a:cxnLst/>
              <a:rect l="l" t="t" r="r" b="b"/>
              <a:pathLst>
                <a:path w="7827" h="9660" extrusionOk="0">
                  <a:moveTo>
                    <a:pt x="6576" y="1555"/>
                  </a:moveTo>
                  <a:lnTo>
                    <a:pt x="6576" y="1555"/>
                  </a:lnTo>
                  <a:cubicBezTo>
                    <a:pt x="6974" y="2047"/>
                    <a:pt x="7225" y="2638"/>
                    <a:pt x="7303" y="3270"/>
                  </a:cubicBezTo>
                  <a:cubicBezTo>
                    <a:pt x="7183" y="3318"/>
                    <a:pt x="7092" y="3420"/>
                    <a:pt x="7060" y="3547"/>
                  </a:cubicBezTo>
                  <a:lnTo>
                    <a:pt x="6811" y="3547"/>
                  </a:lnTo>
                  <a:cubicBezTo>
                    <a:pt x="6809" y="3547"/>
                    <a:pt x="6808" y="3547"/>
                    <a:pt x="6807" y="3547"/>
                  </a:cubicBezTo>
                  <a:cubicBezTo>
                    <a:pt x="6679" y="3547"/>
                    <a:pt x="6575" y="3442"/>
                    <a:pt x="6575" y="3313"/>
                  </a:cubicBezTo>
                  <a:lnTo>
                    <a:pt x="6575" y="2824"/>
                  </a:lnTo>
                  <a:cubicBezTo>
                    <a:pt x="6575" y="2728"/>
                    <a:pt x="6549" y="2638"/>
                    <a:pt x="6500" y="2555"/>
                  </a:cubicBezTo>
                  <a:cubicBezTo>
                    <a:pt x="6571" y="2355"/>
                    <a:pt x="6611" y="2137"/>
                    <a:pt x="6611" y="1914"/>
                  </a:cubicBezTo>
                  <a:cubicBezTo>
                    <a:pt x="6611" y="1790"/>
                    <a:pt x="6600" y="1671"/>
                    <a:pt x="6576" y="1555"/>
                  </a:cubicBezTo>
                  <a:close/>
                  <a:moveTo>
                    <a:pt x="1219" y="1599"/>
                  </a:moveTo>
                  <a:lnTo>
                    <a:pt x="1219" y="1915"/>
                  </a:lnTo>
                  <a:cubicBezTo>
                    <a:pt x="1219" y="2140"/>
                    <a:pt x="1259" y="2356"/>
                    <a:pt x="1335" y="2558"/>
                  </a:cubicBezTo>
                  <a:cubicBezTo>
                    <a:pt x="1284" y="2638"/>
                    <a:pt x="1257" y="2728"/>
                    <a:pt x="1257" y="2824"/>
                  </a:cubicBezTo>
                  <a:lnTo>
                    <a:pt x="1257" y="3313"/>
                  </a:lnTo>
                  <a:cubicBezTo>
                    <a:pt x="1257" y="3444"/>
                    <a:pt x="1151" y="3549"/>
                    <a:pt x="1020" y="3549"/>
                  </a:cubicBezTo>
                  <a:lnTo>
                    <a:pt x="747" y="3549"/>
                  </a:lnTo>
                  <a:cubicBezTo>
                    <a:pt x="713" y="3423"/>
                    <a:pt x="617" y="3319"/>
                    <a:pt x="492" y="3271"/>
                  </a:cubicBezTo>
                  <a:cubicBezTo>
                    <a:pt x="571" y="2664"/>
                    <a:pt x="824" y="2084"/>
                    <a:pt x="1219" y="1599"/>
                  </a:cubicBezTo>
                  <a:close/>
                  <a:moveTo>
                    <a:pt x="4658" y="286"/>
                  </a:moveTo>
                  <a:cubicBezTo>
                    <a:pt x="5574" y="286"/>
                    <a:pt x="6327" y="1031"/>
                    <a:pt x="6311" y="1947"/>
                  </a:cubicBezTo>
                  <a:cubicBezTo>
                    <a:pt x="6296" y="2833"/>
                    <a:pt x="5571" y="3549"/>
                    <a:pt x="4680" y="3549"/>
                  </a:cubicBezTo>
                  <a:lnTo>
                    <a:pt x="3135" y="3549"/>
                  </a:lnTo>
                  <a:cubicBezTo>
                    <a:pt x="2233" y="3549"/>
                    <a:pt x="1501" y="2818"/>
                    <a:pt x="1501" y="1916"/>
                  </a:cubicBezTo>
                  <a:lnTo>
                    <a:pt x="1501" y="286"/>
                  </a:lnTo>
                  <a:close/>
                  <a:moveTo>
                    <a:pt x="7410" y="3524"/>
                  </a:moveTo>
                  <a:cubicBezTo>
                    <a:pt x="7493" y="3616"/>
                    <a:pt x="7541" y="3737"/>
                    <a:pt x="7541" y="3863"/>
                  </a:cubicBezTo>
                  <a:cubicBezTo>
                    <a:pt x="7541" y="4057"/>
                    <a:pt x="7433" y="4227"/>
                    <a:pt x="7271" y="4311"/>
                  </a:cubicBezTo>
                  <a:cubicBezTo>
                    <a:pt x="7309" y="4104"/>
                    <a:pt x="7330" y="3893"/>
                    <a:pt x="7330" y="3681"/>
                  </a:cubicBezTo>
                  <a:lnTo>
                    <a:pt x="7330" y="3642"/>
                  </a:lnTo>
                  <a:cubicBezTo>
                    <a:pt x="7330" y="3588"/>
                    <a:pt x="7362" y="3542"/>
                    <a:pt x="7410" y="3524"/>
                  </a:cubicBezTo>
                  <a:close/>
                  <a:moveTo>
                    <a:pt x="422" y="3533"/>
                  </a:moveTo>
                  <a:cubicBezTo>
                    <a:pt x="470" y="3551"/>
                    <a:pt x="502" y="3598"/>
                    <a:pt x="502" y="3652"/>
                  </a:cubicBezTo>
                  <a:lnTo>
                    <a:pt x="502" y="3689"/>
                  </a:lnTo>
                  <a:cubicBezTo>
                    <a:pt x="502" y="3905"/>
                    <a:pt x="522" y="4116"/>
                    <a:pt x="560" y="4320"/>
                  </a:cubicBezTo>
                  <a:cubicBezTo>
                    <a:pt x="399" y="4236"/>
                    <a:pt x="291" y="4067"/>
                    <a:pt x="291" y="3873"/>
                  </a:cubicBezTo>
                  <a:cubicBezTo>
                    <a:pt x="291" y="3748"/>
                    <a:pt x="339" y="3626"/>
                    <a:pt x="422" y="3533"/>
                  </a:cubicBezTo>
                  <a:close/>
                  <a:moveTo>
                    <a:pt x="5141" y="6874"/>
                  </a:moveTo>
                  <a:lnTo>
                    <a:pt x="5141" y="7152"/>
                  </a:lnTo>
                  <a:cubicBezTo>
                    <a:pt x="5141" y="7270"/>
                    <a:pt x="5066" y="7374"/>
                    <a:pt x="4954" y="7408"/>
                  </a:cubicBezTo>
                  <a:cubicBezTo>
                    <a:pt x="4740" y="7472"/>
                    <a:pt x="4389" y="7550"/>
                    <a:pt x="3915" y="7550"/>
                  </a:cubicBezTo>
                  <a:cubicBezTo>
                    <a:pt x="3442" y="7550"/>
                    <a:pt x="3089" y="7472"/>
                    <a:pt x="2877" y="7408"/>
                  </a:cubicBezTo>
                  <a:cubicBezTo>
                    <a:pt x="2765" y="7374"/>
                    <a:pt x="2688" y="7270"/>
                    <a:pt x="2688" y="7152"/>
                  </a:cubicBezTo>
                  <a:lnTo>
                    <a:pt x="2688" y="6874"/>
                  </a:lnTo>
                  <a:cubicBezTo>
                    <a:pt x="3070" y="7021"/>
                    <a:pt x="3483" y="7102"/>
                    <a:pt x="3915" y="7102"/>
                  </a:cubicBezTo>
                  <a:cubicBezTo>
                    <a:pt x="3918" y="7102"/>
                    <a:pt x="3921" y="7102"/>
                    <a:pt x="3924" y="7102"/>
                  </a:cubicBezTo>
                  <a:cubicBezTo>
                    <a:pt x="4344" y="7102"/>
                    <a:pt x="4757" y="7023"/>
                    <a:pt x="5141" y="6874"/>
                  </a:cubicBezTo>
                  <a:close/>
                  <a:moveTo>
                    <a:pt x="6502" y="8225"/>
                  </a:moveTo>
                  <a:cubicBezTo>
                    <a:pt x="6680" y="8580"/>
                    <a:pt x="6785" y="8972"/>
                    <a:pt x="6805" y="9375"/>
                  </a:cubicBezTo>
                  <a:lnTo>
                    <a:pt x="5764" y="9375"/>
                  </a:lnTo>
                  <a:lnTo>
                    <a:pt x="5764" y="9047"/>
                  </a:lnTo>
                  <a:cubicBezTo>
                    <a:pt x="5764" y="8621"/>
                    <a:pt x="6089" y="8269"/>
                    <a:pt x="6502" y="8225"/>
                  </a:cubicBezTo>
                  <a:close/>
                  <a:moveTo>
                    <a:pt x="5425" y="7033"/>
                  </a:moveTo>
                  <a:cubicBezTo>
                    <a:pt x="5425" y="7034"/>
                    <a:pt x="6125" y="7587"/>
                    <a:pt x="6359" y="7957"/>
                  </a:cubicBezTo>
                  <a:cubicBezTo>
                    <a:pt x="5861" y="8066"/>
                    <a:pt x="5484" y="8510"/>
                    <a:pt x="5482" y="9041"/>
                  </a:cubicBezTo>
                  <a:lnTo>
                    <a:pt x="5482" y="9376"/>
                  </a:lnTo>
                  <a:lnTo>
                    <a:pt x="4426" y="9376"/>
                  </a:lnTo>
                  <a:lnTo>
                    <a:pt x="4426" y="7810"/>
                  </a:lnTo>
                  <a:cubicBezTo>
                    <a:pt x="4685" y="7778"/>
                    <a:pt x="4888" y="7729"/>
                    <a:pt x="5034" y="7685"/>
                  </a:cubicBezTo>
                  <a:cubicBezTo>
                    <a:pt x="5267" y="7613"/>
                    <a:pt x="5425" y="7401"/>
                    <a:pt x="5425" y="7158"/>
                  </a:cubicBezTo>
                  <a:lnTo>
                    <a:pt x="5425" y="7033"/>
                  </a:lnTo>
                  <a:close/>
                  <a:moveTo>
                    <a:pt x="1309" y="8226"/>
                  </a:moveTo>
                  <a:cubicBezTo>
                    <a:pt x="1725" y="8270"/>
                    <a:pt x="2049" y="8621"/>
                    <a:pt x="2049" y="9048"/>
                  </a:cubicBezTo>
                  <a:lnTo>
                    <a:pt x="2049" y="9377"/>
                  </a:lnTo>
                  <a:lnTo>
                    <a:pt x="1009" y="9377"/>
                  </a:lnTo>
                  <a:cubicBezTo>
                    <a:pt x="1029" y="8971"/>
                    <a:pt x="1132" y="8582"/>
                    <a:pt x="1309" y="8226"/>
                  </a:cubicBezTo>
                  <a:close/>
                  <a:moveTo>
                    <a:pt x="2388" y="7034"/>
                  </a:moveTo>
                  <a:lnTo>
                    <a:pt x="2388" y="7150"/>
                  </a:lnTo>
                  <a:cubicBezTo>
                    <a:pt x="2388" y="7396"/>
                    <a:pt x="2545" y="7609"/>
                    <a:pt x="2780" y="7681"/>
                  </a:cubicBezTo>
                  <a:cubicBezTo>
                    <a:pt x="2925" y="7725"/>
                    <a:pt x="3129" y="7776"/>
                    <a:pt x="3388" y="7806"/>
                  </a:cubicBezTo>
                  <a:lnTo>
                    <a:pt x="3388" y="8334"/>
                  </a:lnTo>
                  <a:cubicBezTo>
                    <a:pt x="3388" y="8406"/>
                    <a:pt x="3440" y="8470"/>
                    <a:pt x="3511" y="8480"/>
                  </a:cubicBezTo>
                  <a:cubicBezTo>
                    <a:pt x="3517" y="8480"/>
                    <a:pt x="3523" y="8481"/>
                    <a:pt x="3529" y="8481"/>
                  </a:cubicBezTo>
                  <a:cubicBezTo>
                    <a:pt x="3608" y="8481"/>
                    <a:pt x="3672" y="8418"/>
                    <a:pt x="3672" y="8340"/>
                  </a:cubicBezTo>
                  <a:lnTo>
                    <a:pt x="3672" y="7836"/>
                  </a:lnTo>
                  <a:cubicBezTo>
                    <a:pt x="3747" y="7840"/>
                    <a:pt x="3826" y="7842"/>
                    <a:pt x="3907" y="7842"/>
                  </a:cubicBezTo>
                  <a:cubicBezTo>
                    <a:pt x="3989" y="7842"/>
                    <a:pt x="4068" y="7840"/>
                    <a:pt x="4143" y="7836"/>
                  </a:cubicBezTo>
                  <a:lnTo>
                    <a:pt x="4143" y="9377"/>
                  </a:lnTo>
                  <a:lnTo>
                    <a:pt x="3672" y="9377"/>
                  </a:lnTo>
                  <a:lnTo>
                    <a:pt x="3672" y="8879"/>
                  </a:lnTo>
                  <a:cubicBezTo>
                    <a:pt x="3672" y="8807"/>
                    <a:pt x="3620" y="8742"/>
                    <a:pt x="3547" y="8733"/>
                  </a:cubicBezTo>
                  <a:cubicBezTo>
                    <a:pt x="3541" y="8732"/>
                    <a:pt x="3535" y="8732"/>
                    <a:pt x="3530" y="8732"/>
                  </a:cubicBezTo>
                  <a:cubicBezTo>
                    <a:pt x="3452" y="8732"/>
                    <a:pt x="3388" y="8796"/>
                    <a:pt x="3388" y="8873"/>
                  </a:cubicBezTo>
                  <a:lnTo>
                    <a:pt x="3388" y="9376"/>
                  </a:lnTo>
                  <a:lnTo>
                    <a:pt x="2332" y="9376"/>
                  </a:lnTo>
                  <a:lnTo>
                    <a:pt x="2332" y="9041"/>
                  </a:lnTo>
                  <a:cubicBezTo>
                    <a:pt x="2334" y="8509"/>
                    <a:pt x="1959" y="8065"/>
                    <a:pt x="1459" y="7957"/>
                  </a:cubicBezTo>
                  <a:cubicBezTo>
                    <a:pt x="1696" y="7587"/>
                    <a:pt x="2388" y="7034"/>
                    <a:pt x="2388" y="7034"/>
                  </a:cubicBezTo>
                  <a:close/>
                  <a:moveTo>
                    <a:pt x="1361" y="1"/>
                  </a:moveTo>
                  <a:cubicBezTo>
                    <a:pt x="1283" y="1"/>
                    <a:pt x="1220" y="64"/>
                    <a:pt x="1220" y="142"/>
                  </a:cubicBezTo>
                  <a:lnTo>
                    <a:pt x="1220" y="1159"/>
                  </a:lnTo>
                  <a:cubicBezTo>
                    <a:pt x="663" y="1750"/>
                    <a:pt x="313" y="2511"/>
                    <a:pt x="232" y="3313"/>
                  </a:cubicBezTo>
                  <a:cubicBezTo>
                    <a:pt x="83" y="3461"/>
                    <a:pt x="0" y="3661"/>
                    <a:pt x="0" y="3871"/>
                  </a:cubicBezTo>
                  <a:cubicBezTo>
                    <a:pt x="0" y="4252"/>
                    <a:pt x="267" y="4570"/>
                    <a:pt x="634" y="4644"/>
                  </a:cubicBezTo>
                  <a:cubicBezTo>
                    <a:pt x="900" y="5555"/>
                    <a:pt x="1538" y="6308"/>
                    <a:pt x="2372" y="6732"/>
                  </a:cubicBezTo>
                  <a:cubicBezTo>
                    <a:pt x="2361" y="6735"/>
                    <a:pt x="2350" y="6741"/>
                    <a:pt x="2339" y="6746"/>
                  </a:cubicBezTo>
                  <a:cubicBezTo>
                    <a:pt x="1816" y="7044"/>
                    <a:pt x="1396" y="7479"/>
                    <a:pt x="1115" y="7991"/>
                  </a:cubicBezTo>
                  <a:cubicBezTo>
                    <a:pt x="1106" y="8003"/>
                    <a:pt x="1098" y="8017"/>
                    <a:pt x="1093" y="8031"/>
                  </a:cubicBezTo>
                  <a:cubicBezTo>
                    <a:pt x="854" y="8483"/>
                    <a:pt x="722" y="8990"/>
                    <a:pt x="722" y="9517"/>
                  </a:cubicBezTo>
                  <a:cubicBezTo>
                    <a:pt x="722" y="9595"/>
                    <a:pt x="785" y="9659"/>
                    <a:pt x="863" y="9659"/>
                  </a:cubicBezTo>
                  <a:lnTo>
                    <a:pt x="6987" y="9659"/>
                  </a:lnTo>
                  <a:cubicBezTo>
                    <a:pt x="7065" y="9659"/>
                    <a:pt x="7128" y="9596"/>
                    <a:pt x="7128" y="9517"/>
                  </a:cubicBezTo>
                  <a:cubicBezTo>
                    <a:pt x="7128" y="8990"/>
                    <a:pt x="6997" y="8473"/>
                    <a:pt x="6749" y="8013"/>
                  </a:cubicBezTo>
                  <a:cubicBezTo>
                    <a:pt x="6748" y="8012"/>
                    <a:pt x="6748" y="8010"/>
                    <a:pt x="6747" y="8009"/>
                  </a:cubicBezTo>
                  <a:cubicBezTo>
                    <a:pt x="6728" y="7975"/>
                    <a:pt x="6708" y="7940"/>
                    <a:pt x="6688" y="7907"/>
                  </a:cubicBezTo>
                  <a:cubicBezTo>
                    <a:pt x="6411" y="7434"/>
                    <a:pt x="6012" y="7038"/>
                    <a:pt x="5537" y="6762"/>
                  </a:cubicBezTo>
                  <a:cubicBezTo>
                    <a:pt x="5514" y="6748"/>
                    <a:pt x="5487" y="6742"/>
                    <a:pt x="5462" y="6742"/>
                  </a:cubicBezTo>
                  <a:cubicBezTo>
                    <a:pt x="5705" y="6620"/>
                    <a:pt x="5933" y="6472"/>
                    <a:pt x="6142" y="6294"/>
                  </a:cubicBezTo>
                  <a:cubicBezTo>
                    <a:pt x="6196" y="6247"/>
                    <a:pt x="6213" y="6166"/>
                    <a:pt x="6173" y="6105"/>
                  </a:cubicBezTo>
                  <a:cubicBezTo>
                    <a:pt x="6144" y="6063"/>
                    <a:pt x="6099" y="6042"/>
                    <a:pt x="6054" y="6042"/>
                  </a:cubicBezTo>
                  <a:cubicBezTo>
                    <a:pt x="6022" y="6042"/>
                    <a:pt x="5989" y="6053"/>
                    <a:pt x="5962" y="6076"/>
                  </a:cubicBezTo>
                  <a:cubicBezTo>
                    <a:pt x="5395" y="6557"/>
                    <a:pt x="4671" y="6822"/>
                    <a:pt x="3923" y="6822"/>
                  </a:cubicBezTo>
                  <a:cubicBezTo>
                    <a:pt x="2236" y="6822"/>
                    <a:pt x="856" y="5493"/>
                    <a:pt x="780" y="3831"/>
                  </a:cubicBezTo>
                  <a:lnTo>
                    <a:pt x="1016" y="3831"/>
                  </a:lnTo>
                  <a:cubicBezTo>
                    <a:pt x="1302" y="3831"/>
                    <a:pt x="1534" y="3599"/>
                    <a:pt x="1534" y="3313"/>
                  </a:cubicBezTo>
                  <a:lnTo>
                    <a:pt x="1534" y="2970"/>
                  </a:lnTo>
                  <a:cubicBezTo>
                    <a:pt x="1880" y="3488"/>
                    <a:pt x="2472" y="3831"/>
                    <a:pt x="3142" y="3831"/>
                  </a:cubicBezTo>
                  <a:lnTo>
                    <a:pt x="4687" y="3831"/>
                  </a:lnTo>
                  <a:cubicBezTo>
                    <a:pt x="5353" y="3831"/>
                    <a:pt x="5943" y="3489"/>
                    <a:pt x="6287" y="2972"/>
                  </a:cubicBezTo>
                  <a:lnTo>
                    <a:pt x="6287" y="3313"/>
                  </a:lnTo>
                  <a:cubicBezTo>
                    <a:pt x="6287" y="3599"/>
                    <a:pt x="6519" y="3831"/>
                    <a:pt x="6806" y="3831"/>
                  </a:cubicBezTo>
                  <a:lnTo>
                    <a:pt x="7039" y="3831"/>
                  </a:lnTo>
                  <a:cubicBezTo>
                    <a:pt x="7008" y="4522"/>
                    <a:pt x="6746" y="5186"/>
                    <a:pt x="6297" y="5713"/>
                  </a:cubicBezTo>
                  <a:cubicBezTo>
                    <a:pt x="6252" y="5772"/>
                    <a:pt x="6259" y="5862"/>
                    <a:pt x="6318" y="5911"/>
                  </a:cubicBezTo>
                  <a:cubicBezTo>
                    <a:pt x="6344" y="5935"/>
                    <a:pt x="6378" y="5946"/>
                    <a:pt x="6411" y="5946"/>
                  </a:cubicBezTo>
                  <a:cubicBezTo>
                    <a:pt x="6450" y="5946"/>
                    <a:pt x="6491" y="5929"/>
                    <a:pt x="6518" y="5897"/>
                  </a:cubicBezTo>
                  <a:cubicBezTo>
                    <a:pt x="6833" y="5530"/>
                    <a:pt x="7061" y="5101"/>
                    <a:pt x="7196" y="4644"/>
                  </a:cubicBezTo>
                  <a:cubicBezTo>
                    <a:pt x="7561" y="4570"/>
                    <a:pt x="7827" y="4252"/>
                    <a:pt x="7827" y="3872"/>
                  </a:cubicBezTo>
                  <a:cubicBezTo>
                    <a:pt x="7827" y="3663"/>
                    <a:pt x="7742" y="3463"/>
                    <a:pt x="7597" y="3315"/>
                  </a:cubicBezTo>
                  <a:cubicBezTo>
                    <a:pt x="7503" y="2390"/>
                    <a:pt x="7064" y="1540"/>
                    <a:pt x="6357" y="920"/>
                  </a:cubicBezTo>
                  <a:cubicBezTo>
                    <a:pt x="6344" y="909"/>
                    <a:pt x="6330" y="902"/>
                    <a:pt x="6317" y="896"/>
                  </a:cubicBezTo>
                  <a:cubicBezTo>
                    <a:pt x="5977" y="359"/>
                    <a:pt x="5376" y="1"/>
                    <a:pt x="46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D156A2-86B9-2F11-77F5-45B43188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68" y="3354107"/>
            <a:ext cx="502623" cy="5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46C5A2-904D-E4E5-8BD4-AEA8CCDD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47" y="3369209"/>
            <a:ext cx="451591" cy="4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7" name="Picture 4556">
            <a:extLst>
              <a:ext uri="{FF2B5EF4-FFF2-40B4-BE49-F238E27FC236}">
                <a16:creationId xmlns:a16="http://schemas.microsoft.com/office/drawing/2014/main" id="{9F54D6AF-581B-6182-E193-CF59C4A39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919" y="1575015"/>
            <a:ext cx="427617" cy="427617"/>
          </a:xfrm>
          <a:prstGeom prst="rect">
            <a:avLst/>
          </a:prstGeom>
        </p:spPr>
      </p:pic>
      <p:sp>
        <p:nvSpPr>
          <p:cNvPr id="4558" name="Google Shape;3284;p41">
            <a:extLst>
              <a:ext uri="{FF2B5EF4-FFF2-40B4-BE49-F238E27FC236}">
                <a16:creationId xmlns:a16="http://schemas.microsoft.com/office/drawing/2014/main" id="{1E0A8838-B52F-04FB-216C-80218185C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08" y="460170"/>
            <a:ext cx="91471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CLASSES </a:t>
            </a:r>
            <a:endParaRPr lang="en-US"/>
          </a:p>
        </p:txBody>
      </p:sp>
      <p:grpSp>
        <p:nvGrpSpPr>
          <p:cNvPr id="4559" name="Google Shape;4715;p54">
            <a:extLst>
              <a:ext uri="{FF2B5EF4-FFF2-40B4-BE49-F238E27FC236}">
                <a16:creationId xmlns:a16="http://schemas.microsoft.com/office/drawing/2014/main" id="{6BA311FB-5EF5-8006-837F-6B8757C76565}"/>
              </a:ext>
            </a:extLst>
          </p:cNvPr>
          <p:cNvGrpSpPr/>
          <p:nvPr/>
        </p:nvGrpSpPr>
        <p:grpSpPr>
          <a:xfrm rot="-1114393" flipH="1">
            <a:off x="7729852" y="263996"/>
            <a:ext cx="1483402" cy="1307118"/>
            <a:chOff x="2006404" y="4069782"/>
            <a:chExt cx="447431" cy="394237"/>
          </a:xfrm>
        </p:grpSpPr>
        <p:sp>
          <p:nvSpPr>
            <p:cNvPr id="4560" name="Google Shape;4716;p54">
              <a:extLst>
                <a:ext uri="{FF2B5EF4-FFF2-40B4-BE49-F238E27FC236}">
                  <a16:creationId xmlns:a16="http://schemas.microsoft.com/office/drawing/2014/main" id="{B95CB4C0-8457-B8D1-DD4C-74D7D6C05485}"/>
                </a:ext>
              </a:extLst>
            </p:cNvPr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717;p54">
              <a:extLst>
                <a:ext uri="{FF2B5EF4-FFF2-40B4-BE49-F238E27FC236}">
                  <a16:creationId xmlns:a16="http://schemas.microsoft.com/office/drawing/2014/main" id="{B4C6AD38-E878-AF23-CE8E-8D0A70B65555}"/>
                </a:ext>
              </a:extLst>
            </p:cNvPr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718;p54">
              <a:extLst>
                <a:ext uri="{FF2B5EF4-FFF2-40B4-BE49-F238E27FC236}">
                  <a16:creationId xmlns:a16="http://schemas.microsoft.com/office/drawing/2014/main" id="{D787B14A-4480-CAC6-D213-654B7A1BDDD7}"/>
                </a:ext>
              </a:extLst>
            </p:cNvPr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719;p54">
              <a:extLst>
                <a:ext uri="{FF2B5EF4-FFF2-40B4-BE49-F238E27FC236}">
                  <a16:creationId xmlns:a16="http://schemas.microsoft.com/office/drawing/2014/main" id="{4821690D-10D8-B7C2-3FD2-1805EAEB1B51}"/>
                </a:ext>
              </a:extLst>
            </p:cNvPr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720;p54">
              <a:extLst>
                <a:ext uri="{FF2B5EF4-FFF2-40B4-BE49-F238E27FC236}">
                  <a16:creationId xmlns:a16="http://schemas.microsoft.com/office/drawing/2014/main" id="{7B35335D-D20A-F1B0-2E95-6D68D0F7A9E8}"/>
                </a:ext>
              </a:extLst>
            </p:cNvPr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721;p54">
              <a:extLst>
                <a:ext uri="{FF2B5EF4-FFF2-40B4-BE49-F238E27FC236}">
                  <a16:creationId xmlns:a16="http://schemas.microsoft.com/office/drawing/2014/main" id="{FC0BEFD1-4BAA-8E9A-3023-5639936D34C9}"/>
                </a:ext>
              </a:extLst>
            </p:cNvPr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722;p54">
              <a:extLst>
                <a:ext uri="{FF2B5EF4-FFF2-40B4-BE49-F238E27FC236}">
                  <a16:creationId xmlns:a16="http://schemas.microsoft.com/office/drawing/2014/main" id="{3A2D23FE-AEE4-94EF-55AB-C8995FE59BB5}"/>
                </a:ext>
              </a:extLst>
            </p:cNvPr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723;p54">
              <a:extLst>
                <a:ext uri="{FF2B5EF4-FFF2-40B4-BE49-F238E27FC236}">
                  <a16:creationId xmlns:a16="http://schemas.microsoft.com/office/drawing/2014/main" id="{E9BFC6BA-8C16-A33C-1926-5215B8B37C3F}"/>
                </a:ext>
              </a:extLst>
            </p:cNvPr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724;p54">
              <a:extLst>
                <a:ext uri="{FF2B5EF4-FFF2-40B4-BE49-F238E27FC236}">
                  <a16:creationId xmlns:a16="http://schemas.microsoft.com/office/drawing/2014/main" id="{E2534995-C01C-CB31-06A4-842B2C9D759F}"/>
                </a:ext>
              </a:extLst>
            </p:cNvPr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725;p54">
              <a:extLst>
                <a:ext uri="{FF2B5EF4-FFF2-40B4-BE49-F238E27FC236}">
                  <a16:creationId xmlns:a16="http://schemas.microsoft.com/office/drawing/2014/main" id="{A8DCE1A1-CE61-76F1-1835-92AB363615E1}"/>
                </a:ext>
              </a:extLst>
            </p:cNvPr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726;p54">
              <a:extLst>
                <a:ext uri="{FF2B5EF4-FFF2-40B4-BE49-F238E27FC236}">
                  <a16:creationId xmlns:a16="http://schemas.microsoft.com/office/drawing/2014/main" id="{6663711E-E4A0-BCD6-71E9-3EE8CC71DD34}"/>
                </a:ext>
              </a:extLst>
            </p:cNvPr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727;p54">
              <a:extLst>
                <a:ext uri="{FF2B5EF4-FFF2-40B4-BE49-F238E27FC236}">
                  <a16:creationId xmlns:a16="http://schemas.microsoft.com/office/drawing/2014/main" id="{0CD8C84F-F826-16EF-E2CF-3B58A3BA7F6C}"/>
                </a:ext>
              </a:extLst>
            </p:cNvPr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Google Shape;4626;p53"/>
          <p:cNvSpPr/>
          <p:nvPr/>
        </p:nvSpPr>
        <p:spPr>
          <a:xfrm>
            <a:off x="8124755" y="3887780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7" name="Google Shape;4627;p53"/>
          <p:cNvSpPr/>
          <p:nvPr/>
        </p:nvSpPr>
        <p:spPr>
          <a:xfrm>
            <a:off x="3924236" y="3125915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8" name="Google Shape;4628;p53"/>
          <p:cNvSpPr/>
          <p:nvPr/>
        </p:nvSpPr>
        <p:spPr>
          <a:xfrm>
            <a:off x="1017009" y="1609950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9" name="Google Shape;4629;p53"/>
          <p:cNvSpPr/>
          <p:nvPr/>
        </p:nvSpPr>
        <p:spPr>
          <a:xfrm>
            <a:off x="7148084" y="1552379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0" name="Google Shape;4630;p53"/>
          <p:cNvSpPr/>
          <p:nvPr/>
        </p:nvSpPr>
        <p:spPr>
          <a:xfrm>
            <a:off x="7822499" y="833437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1" name="Google Shape;4631;p53"/>
          <p:cNvSpPr/>
          <p:nvPr/>
        </p:nvSpPr>
        <p:spPr>
          <a:xfrm>
            <a:off x="5686064" y="1440235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2" name="Google Shape;4632;p53"/>
          <p:cNvSpPr/>
          <p:nvPr/>
        </p:nvSpPr>
        <p:spPr>
          <a:xfrm>
            <a:off x="8146352" y="26803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3" name="Google Shape;4633;p53"/>
          <p:cNvSpPr/>
          <p:nvPr/>
        </p:nvSpPr>
        <p:spPr>
          <a:xfrm>
            <a:off x="4662250" y="3954767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4" name="Google Shape;4634;p53"/>
          <p:cNvSpPr/>
          <p:nvPr/>
        </p:nvSpPr>
        <p:spPr>
          <a:xfrm>
            <a:off x="8613136" y="3686167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5" name="Google Shape;4635;p53"/>
          <p:cNvSpPr/>
          <p:nvPr/>
        </p:nvSpPr>
        <p:spPr>
          <a:xfrm>
            <a:off x="1611354" y="3359917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6" name="Google Shape;4636;p53"/>
          <p:cNvSpPr/>
          <p:nvPr/>
        </p:nvSpPr>
        <p:spPr>
          <a:xfrm>
            <a:off x="1139925" y="4133924"/>
            <a:ext cx="116424" cy="119307"/>
          </a:xfrm>
          <a:custGeom>
            <a:avLst/>
            <a:gdLst/>
            <a:ahLst/>
            <a:cxnLst/>
            <a:rect l="l" t="t" r="r" b="b"/>
            <a:pathLst>
              <a:path w="1059" h="1085" extrusionOk="0">
                <a:moveTo>
                  <a:pt x="672" y="1"/>
                </a:moveTo>
                <a:cubicBezTo>
                  <a:pt x="599" y="1"/>
                  <a:pt x="402" y="295"/>
                  <a:pt x="402" y="295"/>
                </a:cubicBezTo>
                <a:cubicBezTo>
                  <a:pt x="402" y="295"/>
                  <a:pt x="219" y="200"/>
                  <a:pt x="115" y="200"/>
                </a:cubicBezTo>
                <a:cubicBezTo>
                  <a:pt x="83" y="200"/>
                  <a:pt x="58" y="209"/>
                  <a:pt x="49" y="233"/>
                </a:cubicBezTo>
                <a:cubicBezTo>
                  <a:pt x="10" y="333"/>
                  <a:pt x="267" y="519"/>
                  <a:pt x="267" y="519"/>
                </a:cubicBezTo>
                <a:cubicBezTo>
                  <a:pt x="267" y="519"/>
                  <a:pt x="1" y="798"/>
                  <a:pt x="52" y="871"/>
                </a:cubicBezTo>
                <a:cubicBezTo>
                  <a:pt x="60" y="883"/>
                  <a:pt x="75" y="888"/>
                  <a:pt x="94" y="888"/>
                </a:cubicBezTo>
                <a:cubicBezTo>
                  <a:pt x="198" y="888"/>
                  <a:pt x="436" y="750"/>
                  <a:pt x="436" y="750"/>
                </a:cubicBezTo>
                <a:cubicBezTo>
                  <a:pt x="436" y="750"/>
                  <a:pt x="507" y="1085"/>
                  <a:pt x="607" y="1085"/>
                </a:cubicBezTo>
                <a:cubicBezTo>
                  <a:pt x="613" y="1085"/>
                  <a:pt x="618" y="1084"/>
                  <a:pt x="624" y="1082"/>
                </a:cubicBezTo>
                <a:cubicBezTo>
                  <a:pt x="733" y="1043"/>
                  <a:pt x="697" y="718"/>
                  <a:pt x="697" y="718"/>
                </a:cubicBezTo>
                <a:cubicBezTo>
                  <a:pt x="697" y="718"/>
                  <a:pt x="989" y="687"/>
                  <a:pt x="1025" y="601"/>
                </a:cubicBezTo>
                <a:cubicBezTo>
                  <a:pt x="1058" y="516"/>
                  <a:pt x="711" y="392"/>
                  <a:pt x="711" y="392"/>
                </a:cubicBezTo>
                <a:cubicBezTo>
                  <a:pt x="711" y="392"/>
                  <a:pt x="744" y="22"/>
                  <a:pt x="679" y="2"/>
                </a:cubicBezTo>
                <a:cubicBezTo>
                  <a:pt x="677" y="1"/>
                  <a:pt x="675" y="1"/>
                  <a:pt x="6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53"/>
          <p:cNvSpPr/>
          <p:nvPr/>
        </p:nvSpPr>
        <p:spPr>
          <a:xfrm>
            <a:off x="7405897" y="2226541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1" name="Google Shape;4611;p53"/>
          <p:cNvGrpSpPr/>
          <p:nvPr/>
        </p:nvGrpSpPr>
        <p:grpSpPr>
          <a:xfrm rot="334626" flipH="1">
            <a:off x="-444027" y="3867674"/>
            <a:ext cx="888054" cy="662006"/>
            <a:chOff x="4403906" y="678417"/>
            <a:chExt cx="315495" cy="235179"/>
          </a:xfrm>
        </p:grpSpPr>
        <p:sp>
          <p:nvSpPr>
            <p:cNvPr id="4612" name="Google Shape;4612;p53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3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53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53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3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3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3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3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3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3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3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3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3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3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832;p55">
            <a:extLst>
              <a:ext uri="{FF2B5EF4-FFF2-40B4-BE49-F238E27FC236}">
                <a16:creationId xmlns:a16="http://schemas.microsoft.com/office/drawing/2014/main" id="{77609500-CE4A-B5FE-D9F7-BEDF4268D07D}"/>
              </a:ext>
            </a:extLst>
          </p:cNvPr>
          <p:cNvGrpSpPr/>
          <p:nvPr/>
        </p:nvGrpSpPr>
        <p:grpSpPr>
          <a:xfrm>
            <a:off x="-388678" y="-242554"/>
            <a:ext cx="1040129" cy="1392854"/>
            <a:chOff x="343086" y="2700509"/>
            <a:chExt cx="453294" cy="607014"/>
          </a:xfrm>
        </p:grpSpPr>
        <p:sp>
          <p:nvSpPr>
            <p:cNvPr id="7" name="Google Shape;4833;p55">
              <a:extLst>
                <a:ext uri="{FF2B5EF4-FFF2-40B4-BE49-F238E27FC236}">
                  <a16:creationId xmlns:a16="http://schemas.microsoft.com/office/drawing/2014/main" id="{0B56F69D-B859-848D-8E7E-A5FC524D648B}"/>
                </a:ext>
              </a:extLst>
            </p:cNvPr>
            <p:cNvSpPr/>
            <p:nvPr/>
          </p:nvSpPr>
          <p:spPr>
            <a:xfrm>
              <a:off x="354430" y="2713093"/>
              <a:ext cx="248001" cy="308679"/>
            </a:xfrm>
            <a:custGeom>
              <a:avLst/>
              <a:gdLst/>
              <a:ahLst/>
              <a:cxnLst/>
              <a:rect l="l" t="t" r="r" b="b"/>
              <a:pathLst>
                <a:path w="5203" h="6476" extrusionOk="0">
                  <a:moveTo>
                    <a:pt x="4463" y="0"/>
                  </a:moveTo>
                  <a:lnTo>
                    <a:pt x="4416" y="3026"/>
                  </a:lnTo>
                  <a:lnTo>
                    <a:pt x="4416" y="3028"/>
                  </a:lnTo>
                  <a:lnTo>
                    <a:pt x="5151" y="5943"/>
                  </a:lnTo>
                  <a:lnTo>
                    <a:pt x="4179" y="6418"/>
                  </a:lnTo>
                  <a:lnTo>
                    <a:pt x="2830" y="4769"/>
                  </a:lnTo>
                  <a:lnTo>
                    <a:pt x="29" y="2368"/>
                  </a:lnTo>
                  <a:lnTo>
                    <a:pt x="0" y="2404"/>
                  </a:lnTo>
                  <a:lnTo>
                    <a:pt x="2797" y="4800"/>
                  </a:lnTo>
                  <a:lnTo>
                    <a:pt x="4156" y="6460"/>
                  </a:lnTo>
                  <a:lnTo>
                    <a:pt x="4168" y="6475"/>
                  </a:lnTo>
                  <a:lnTo>
                    <a:pt x="5203" y="5967"/>
                  </a:lnTo>
                  <a:lnTo>
                    <a:pt x="4461" y="3023"/>
                  </a:lnTo>
                  <a:lnTo>
                    <a:pt x="4509" y="1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34;p55">
              <a:extLst>
                <a:ext uri="{FF2B5EF4-FFF2-40B4-BE49-F238E27FC236}">
                  <a16:creationId xmlns:a16="http://schemas.microsoft.com/office/drawing/2014/main" id="{4C09E838-AD6E-78C6-F590-37C804DB8AF8}"/>
                </a:ext>
              </a:extLst>
            </p:cNvPr>
            <p:cNvSpPr/>
            <p:nvPr/>
          </p:nvSpPr>
          <p:spPr>
            <a:xfrm>
              <a:off x="483650" y="2856564"/>
              <a:ext cx="83175" cy="90278"/>
            </a:xfrm>
            <a:custGeom>
              <a:avLst/>
              <a:gdLst/>
              <a:ahLst/>
              <a:cxnLst/>
              <a:rect l="l" t="t" r="r" b="b"/>
              <a:pathLst>
                <a:path w="1745" h="1894" extrusionOk="0">
                  <a:moveTo>
                    <a:pt x="1710" y="0"/>
                  </a:moveTo>
                  <a:lnTo>
                    <a:pt x="0" y="1862"/>
                  </a:lnTo>
                  <a:lnTo>
                    <a:pt x="34" y="1894"/>
                  </a:lnTo>
                  <a:lnTo>
                    <a:pt x="1744" y="31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35;p55">
              <a:extLst>
                <a:ext uri="{FF2B5EF4-FFF2-40B4-BE49-F238E27FC236}">
                  <a16:creationId xmlns:a16="http://schemas.microsoft.com/office/drawing/2014/main" id="{72C987DF-040B-53F7-61AC-C132192E3466}"/>
                </a:ext>
              </a:extLst>
            </p:cNvPr>
            <p:cNvSpPr/>
            <p:nvPr/>
          </p:nvSpPr>
          <p:spPr>
            <a:xfrm>
              <a:off x="604767" y="3000036"/>
              <a:ext cx="179316" cy="297906"/>
            </a:xfrm>
            <a:custGeom>
              <a:avLst/>
              <a:gdLst/>
              <a:ahLst/>
              <a:cxnLst/>
              <a:rect l="l" t="t" r="r" b="b"/>
              <a:pathLst>
                <a:path w="3762" h="6250" extrusionOk="0">
                  <a:moveTo>
                    <a:pt x="35" y="1"/>
                  </a:moveTo>
                  <a:lnTo>
                    <a:pt x="0" y="31"/>
                  </a:lnTo>
                  <a:lnTo>
                    <a:pt x="3691" y="4191"/>
                  </a:lnTo>
                  <a:lnTo>
                    <a:pt x="474" y="6212"/>
                  </a:lnTo>
                  <a:lnTo>
                    <a:pt x="497" y="6249"/>
                  </a:lnTo>
                  <a:lnTo>
                    <a:pt x="3761" y="420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36;p55">
              <a:extLst>
                <a:ext uri="{FF2B5EF4-FFF2-40B4-BE49-F238E27FC236}">
                  <a16:creationId xmlns:a16="http://schemas.microsoft.com/office/drawing/2014/main" id="{D84A7904-D7C5-4137-D76E-2AF399E0DA86}"/>
                </a:ext>
              </a:extLst>
            </p:cNvPr>
            <p:cNvSpPr/>
            <p:nvPr/>
          </p:nvSpPr>
          <p:spPr>
            <a:xfrm>
              <a:off x="407052" y="3025251"/>
              <a:ext cx="158963" cy="193186"/>
            </a:xfrm>
            <a:custGeom>
              <a:avLst/>
              <a:gdLst/>
              <a:ahLst/>
              <a:cxnLst/>
              <a:rect l="l" t="t" r="r" b="b"/>
              <a:pathLst>
                <a:path w="3335" h="4053" extrusionOk="0">
                  <a:moveTo>
                    <a:pt x="45" y="0"/>
                  </a:moveTo>
                  <a:lnTo>
                    <a:pt x="0" y="2"/>
                  </a:lnTo>
                  <a:lnTo>
                    <a:pt x="102" y="4053"/>
                  </a:lnTo>
                  <a:lnTo>
                    <a:pt x="3335" y="2299"/>
                  </a:lnTo>
                  <a:lnTo>
                    <a:pt x="2947" y="62"/>
                  </a:lnTo>
                  <a:lnTo>
                    <a:pt x="2902" y="70"/>
                  </a:lnTo>
                  <a:lnTo>
                    <a:pt x="3283" y="2275"/>
                  </a:lnTo>
                  <a:lnTo>
                    <a:pt x="147" y="39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37;p55">
              <a:extLst>
                <a:ext uri="{FF2B5EF4-FFF2-40B4-BE49-F238E27FC236}">
                  <a16:creationId xmlns:a16="http://schemas.microsoft.com/office/drawing/2014/main" id="{E7C8B06F-0665-73E7-1978-2D8FEF461958}"/>
                </a:ext>
              </a:extLst>
            </p:cNvPr>
            <p:cNvSpPr/>
            <p:nvPr/>
          </p:nvSpPr>
          <p:spPr>
            <a:xfrm>
              <a:off x="554147" y="2846745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8" y="1"/>
                  </a:moveTo>
                  <a:cubicBezTo>
                    <a:pt x="186" y="1"/>
                    <a:pt x="124" y="27"/>
                    <a:pt x="81" y="77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1" y="443"/>
                    <a:pt x="373" y="416"/>
                    <a:pt x="416" y="365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0" y="18"/>
                    <a:pt x="299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38;p55">
              <a:extLst>
                <a:ext uri="{FF2B5EF4-FFF2-40B4-BE49-F238E27FC236}">
                  <a16:creationId xmlns:a16="http://schemas.microsoft.com/office/drawing/2014/main" id="{160283F9-F67B-AB6C-89EB-E5C8150FF536}"/>
                </a:ext>
              </a:extLst>
            </p:cNvPr>
            <p:cNvSpPr/>
            <p:nvPr/>
          </p:nvSpPr>
          <p:spPr>
            <a:xfrm>
              <a:off x="540181" y="3011476"/>
              <a:ext cx="23594" cy="21116"/>
            </a:xfrm>
            <a:custGeom>
              <a:avLst/>
              <a:gdLst/>
              <a:ahLst/>
              <a:cxnLst/>
              <a:rect l="l" t="t" r="r" b="b"/>
              <a:pathLst>
                <a:path w="495" h="443" extrusionOk="0">
                  <a:moveTo>
                    <a:pt x="246" y="1"/>
                  </a:moveTo>
                  <a:cubicBezTo>
                    <a:pt x="184" y="1"/>
                    <a:pt x="122" y="27"/>
                    <a:pt x="79" y="78"/>
                  </a:cubicBezTo>
                  <a:cubicBezTo>
                    <a:pt x="0" y="170"/>
                    <a:pt x="10" y="310"/>
                    <a:pt x="103" y="389"/>
                  </a:cubicBezTo>
                  <a:cubicBezTo>
                    <a:pt x="144" y="425"/>
                    <a:pt x="195" y="442"/>
                    <a:pt x="246" y="442"/>
                  </a:cubicBezTo>
                  <a:cubicBezTo>
                    <a:pt x="308" y="442"/>
                    <a:pt x="370" y="416"/>
                    <a:pt x="414" y="366"/>
                  </a:cubicBezTo>
                  <a:cubicBezTo>
                    <a:pt x="495" y="273"/>
                    <a:pt x="484" y="132"/>
                    <a:pt x="391" y="54"/>
                  </a:cubicBezTo>
                  <a:cubicBezTo>
                    <a:pt x="349" y="18"/>
                    <a:pt x="298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39;p55">
              <a:extLst>
                <a:ext uri="{FF2B5EF4-FFF2-40B4-BE49-F238E27FC236}">
                  <a16:creationId xmlns:a16="http://schemas.microsoft.com/office/drawing/2014/main" id="{1D857401-84D5-D01A-6354-3950EE3C25D6}"/>
                </a:ext>
              </a:extLst>
            </p:cNvPr>
            <p:cNvSpPr/>
            <p:nvPr/>
          </p:nvSpPr>
          <p:spPr>
            <a:xfrm>
              <a:off x="616063" y="3286407"/>
              <a:ext cx="23642" cy="21116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49" y="1"/>
                  </a:moveTo>
                  <a:cubicBezTo>
                    <a:pt x="186" y="1"/>
                    <a:pt x="124" y="27"/>
                    <a:pt x="81" y="78"/>
                  </a:cubicBezTo>
                  <a:cubicBezTo>
                    <a:pt x="1" y="170"/>
                    <a:pt x="11" y="311"/>
                    <a:pt x="104" y="389"/>
                  </a:cubicBezTo>
                  <a:cubicBezTo>
                    <a:pt x="146" y="425"/>
                    <a:pt x="198" y="443"/>
                    <a:pt x="249" y="443"/>
                  </a:cubicBezTo>
                  <a:cubicBezTo>
                    <a:pt x="312" y="443"/>
                    <a:pt x="373" y="417"/>
                    <a:pt x="416" y="366"/>
                  </a:cubicBezTo>
                  <a:cubicBezTo>
                    <a:pt x="496" y="273"/>
                    <a:pt x="485" y="133"/>
                    <a:pt x="392" y="54"/>
                  </a:cubicBezTo>
                  <a:cubicBezTo>
                    <a:pt x="351" y="18"/>
                    <a:pt x="30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40;p55">
              <a:extLst>
                <a:ext uri="{FF2B5EF4-FFF2-40B4-BE49-F238E27FC236}">
                  <a16:creationId xmlns:a16="http://schemas.microsoft.com/office/drawing/2014/main" id="{0D52BE2C-4F13-D8D9-1648-46E20A77C72A}"/>
                </a:ext>
              </a:extLst>
            </p:cNvPr>
            <p:cNvSpPr/>
            <p:nvPr/>
          </p:nvSpPr>
          <p:spPr>
            <a:xfrm>
              <a:off x="587083" y="2984402"/>
              <a:ext cx="28122" cy="25119"/>
            </a:xfrm>
            <a:custGeom>
              <a:avLst/>
              <a:gdLst/>
              <a:ahLst/>
              <a:cxnLst/>
              <a:rect l="l" t="t" r="r" b="b"/>
              <a:pathLst>
                <a:path w="590" h="527" extrusionOk="0">
                  <a:moveTo>
                    <a:pt x="297" y="0"/>
                  </a:moveTo>
                  <a:cubicBezTo>
                    <a:pt x="222" y="0"/>
                    <a:pt x="148" y="32"/>
                    <a:pt x="95" y="92"/>
                  </a:cubicBezTo>
                  <a:cubicBezTo>
                    <a:pt x="0" y="202"/>
                    <a:pt x="14" y="369"/>
                    <a:pt x="124" y="464"/>
                  </a:cubicBezTo>
                  <a:cubicBezTo>
                    <a:pt x="173" y="506"/>
                    <a:pt x="234" y="527"/>
                    <a:pt x="294" y="527"/>
                  </a:cubicBezTo>
                  <a:cubicBezTo>
                    <a:pt x="369" y="527"/>
                    <a:pt x="443" y="495"/>
                    <a:pt x="496" y="435"/>
                  </a:cubicBezTo>
                  <a:cubicBezTo>
                    <a:pt x="590" y="325"/>
                    <a:pt x="576" y="159"/>
                    <a:pt x="466" y="63"/>
                  </a:cubicBezTo>
                  <a:cubicBezTo>
                    <a:pt x="417" y="21"/>
                    <a:pt x="357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41;p55">
              <a:extLst>
                <a:ext uri="{FF2B5EF4-FFF2-40B4-BE49-F238E27FC236}">
                  <a16:creationId xmlns:a16="http://schemas.microsoft.com/office/drawing/2014/main" id="{50285033-3EDA-B0C6-D13D-3976F02B94DC}"/>
                </a:ext>
              </a:extLst>
            </p:cNvPr>
            <p:cNvSpPr/>
            <p:nvPr/>
          </p:nvSpPr>
          <p:spPr>
            <a:xfrm>
              <a:off x="398902" y="3204090"/>
              <a:ext cx="28170" cy="25119"/>
            </a:xfrm>
            <a:custGeom>
              <a:avLst/>
              <a:gdLst/>
              <a:ahLst/>
              <a:cxnLst/>
              <a:rect l="l" t="t" r="r" b="b"/>
              <a:pathLst>
                <a:path w="591" h="527" extrusionOk="0">
                  <a:moveTo>
                    <a:pt x="296" y="0"/>
                  </a:moveTo>
                  <a:cubicBezTo>
                    <a:pt x="221" y="0"/>
                    <a:pt x="147" y="31"/>
                    <a:pt x="95" y="91"/>
                  </a:cubicBezTo>
                  <a:cubicBezTo>
                    <a:pt x="1" y="201"/>
                    <a:pt x="14" y="368"/>
                    <a:pt x="124" y="463"/>
                  </a:cubicBezTo>
                  <a:cubicBezTo>
                    <a:pt x="174" y="506"/>
                    <a:pt x="235" y="526"/>
                    <a:pt x="296" y="526"/>
                  </a:cubicBezTo>
                  <a:cubicBezTo>
                    <a:pt x="371" y="526"/>
                    <a:pt x="444" y="495"/>
                    <a:pt x="496" y="435"/>
                  </a:cubicBezTo>
                  <a:cubicBezTo>
                    <a:pt x="590" y="325"/>
                    <a:pt x="577" y="158"/>
                    <a:pt x="467" y="63"/>
                  </a:cubicBezTo>
                  <a:cubicBezTo>
                    <a:pt x="417" y="21"/>
                    <a:pt x="356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42;p55">
              <a:extLst>
                <a:ext uri="{FF2B5EF4-FFF2-40B4-BE49-F238E27FC236}">
                  <a16:creationId xmlns:a16="http://schemas.microsoft.com/office/drawing/2014/main" id="{89FA8FF9-84EF-5F67-5008-EE97697421AD}"/>
                </a:ext>
              </a:extLst>
            </p:cNvPr>
            <p:cNvSpPr/>
            <p:nvPr/>
          </p:nvSpPr>
          <p:spPr>
            <a:xfrm>
              <a:off x="768305" y="3187455"/>
              <a:ext cx="28075" cy="25167"/>
            </a:xfrm>
            <a:custGeom>
              <a:avLst/>
              <a:gdLst/>
              <a:ahLst/>
              <a:cxnLst/>
              <a:rect l="l" t="t" r="r" b="b"/>
              <a:pathLst>
                <a:path w="589" h="528" extrusionOk="0">
                  <a:moveTo>
                    <a:pt x="296" y="1"/>
                  </a:moveTo>
                  <a:cubicBezTo>
                    <a:pt x="222" y="1"/>
                    <a:pt x="147" y="32"/>
                    <a:pt x="95" y="93"/>
                  </a:cubicBezTo>
                  <a:cubicBezTo>
                    <a:pt x="1" y="203"/>
                    <a:pt x="13" y="369"/>
                    <a:pt x="123" y="465"/>
                  </a:cubicBezTo>
                  <a:cubicBezTo>
                    <a:pt x="173" y="507"/>
                    <a:pt x="234" y="527"/>
                    <a:pt x="294" y="527"/>
                  </a:cubicBezTo>
                  <a:cubicBezTo>
                    <a:pt x="369" y="527"/>
                    <a:pt x="443" y="496"/>
                    <a:pt x="495" y="435"/>
                  </a:cubicBezTo>
                  <a:cubicBezTo>
                    <a:pt x="589" y="325"/>
                    <a:pt x="575" y="160"/>
                    <a:pt x="466" y="64"/>
                  </a:cubicBezTo>
                  <a:cubicBezTo>
                    <a:pt x="417" y="21"/>
                    <a:pt x="357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43;p55">
              <a:extLst>
                <a:ext uri="{FF2B5EF4-FFF2-40B4-BE49-F238E27FC236}">
                  <a16:creationId xmlns:a16="http://schemas.microsoft.com/office/drawing/2014/main" id="{69D36332-35E7-9323-C17A-F7B4F8B2C288}"/>
                </a:ext>
              </a:extLst>
            </p:cNvPr>
            <p:cNvSpPr/>
            <p:nvPr/>
          </p:nvSpPr>
          <p:spPr>
            <a:xfrm>
              <a:off x="554147" y="2700509"/>
              <a:ext cx="28122" cy="25215"/>
            </a:xfrm>
            <a:custGeom>
              <a:avLst/>
              <a:gdLst/>
              <a:ahLst/>
              <a:cxnLst/>
              <a:rect l="l" t="t" r="r" b="b"/>
              <a:pathLst>
                <a:path w="590" h="529" extrusionOk="0">
                  <a:moveTo>
                    <a:pt x="296" y="0"/>
                  </a:moveTo>
                  <a:cubicBezTo>
                    <a:pt x="222" y="0"/>
                    <a:pt x="148" y="32"/>
                    <a:pt x="95" y="93"/>
                  </a:cubicBezTo>
                  <a:cubicBezTo>
                    <a:pt x="1" y="203"/>
                    <a:pt x="14" y="369"/>
                    <a:pt x="124" y="464"/>
                  </a:cubicBezTo>
                  <a:cubicBezTo>
                    <a:pt x="174" y="507"/>
                    <a:pt x="235" y="528"/>
                    <a:pt x="296" y="528"/>
                  </a:cubicBezTo>
                  <a:cubicBezTo>
                    <a:pt x="370" y="528"/>
                    <a:pt x="444" y="497"/>
                    <a:pt x="496" y="436"/>
                  </a:cubicBezTo>
                  <a:cubicBezTo>
                    <a:pt x="590" y="326"/>
                    <a:pt x="576" y="160"/>
                    <a:pt x="466" y="64"/>
                  </a:cubicBezTo>
                  <a:cubicBezTo>
                    <a:pt x="417" y="21"/>
                    <a:pt x="357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44;p55">
              <a:extLst>
                <a:ext uri="{FF2B5EF4-FFF2-40B4-BE49-F238E27FC236}">
                  <a16:creationId xmlns:a16="http://schemas.microsoft.com/office/drawing/2014/main" id="{F6395A8E-2604-92F3-F0E9-0FF0B076D42A}"/>
                </a:ext>
              </a:extLst>
            </p:cNvPr>
            <p:cNvSpPr/>
            <p:nvPr/>
          </p:nvSpPr>
          <p:spPr>
            <a:xfrm>
              <a:off x="557578" y="3127873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0"/>
                  </a:moveTo>
                  <a:cubicBezTo>
                    <a:pt x="112" y="0"/>
                    <a:pt x="75" y="16"/>
                    <a:pt x="49" y="47"/>
                  </a:cubicBezTo>
                  <a:cubicBezTo>
                    <a:pt x="1" y="103"/>
                    <a:pt x="7" y="188"/>
                    <a:pt x="64" y="235"/>
                  </a:cubicBezTo>
                  <a:cubicBezTo>
                    <a:pt x="89" y="258"/>
                    <a:pt x="120" y="268"/>
                    <a:pt x="151" y="268"/>
                  </a:cubicBezTo>
                  <a:cubicBezTo>
                    <a:pt x="188" y="268"/>
                    <a:pt x="226" y="252"/>
                    <a:pt x="252" y="222"/>
                  </a:cubicBezTo>
                  <a:cubicBezTo>
                    <a:pt x="300" y="165"/>
                    <a:pt x="294" y="80"/>
                    <a:pt x="237" y="33"/>
                  </a:cubicBezTo>
                  <a:cubicBezTo>
                    <a:pt x="212" y="11"/>
                    <a:pt x="181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5;p55">
              <a:extLst>
                <a:ext uri="{FF2B5EF4-FFF2-40B4-BE49-F238E27FC236}">
                  <a16:creationId xmlns:a16="http://schemas.microsoft.com/office/drawing/2014/main" id="{81828051-BA2C-F889-DFD5-33F2BD09E220}"/>
                </a:ext>
              </a:extLst>
            </p:cNvPr>
            <p:cNvSpPr/>
            <p:nvPr/>
          </p:nvSpPr>
          <p:spPr>
            <a:xfrm>
              <a:off x="402095" y="3014335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0" y="1"/>
                  </a:moveTo>
                  <a:cubicBezTo>
                    <a:pt x="112" y="1"/>
                    <a:pt x="75" y="17"/>
                    <a:pt x="49" y="47"/>
                  </a:cubicBezTo>
                  <a:cubicBezTo>
                    <a:pt x="1" y="104"/>
                    <a:pt x="7" y="189"/>
                    <a:pt x="64" y="236"/>
                  </a:cubicBezTo>
                  <a:cubicBezTo>
                    <a:pt x="88" y="258"/>
                    <a:pt x="119" y="269"/>
                    <a:pt x="150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0" y="166"/>
                    <a:pt x="294" y="81"/>
                    <a:pt x="237" y="34"/>
                  </a:cubicBezTo>
                  <a:cubicBezTo>
                    <a:pt x="212" y="12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6;p55">
              <a:extLst>
                <a:ext uri="{FF2B5EF4-FFF2-40B4-BE49-F238E27FC236}">
                  <a16:creationId xmlns:a16="http://schemas.microsoft.com/office/drawing/2014/main" id="{C55AE6E7-F740-17B7-248F-73AAA178DC1F}"/>
                </a:ext>
              </a:extLst>
            </p:cNvPr>
            <p:cNvSpPr/>
            <p:nvPr/>
          </p:nvSpPr>
          <p:spPr>
            <a:xfrm>
              <a:off x="481505" y="2934830"/>
              <a:ext cx="14299" cy="12822"/>
            </a:xfrm>
            <a:custGeom>
              <a:avLst/>
              <a:gdLst/>
              <a:ahLst/>
              <a:cxnLst/>
              <a:rect l="l" t="t" r="r" b="b"/>
              <a:pathLst>
                <a:path w="300" h="269" extrusionOk="0">
                  <a:moveTo>
                    <a:pt x="150" y="1"/>
                  </a:moveTo>
                  <a:cubicBezTo>
                    <a:pt x="112" y="1"/>
                    <a:pt x="74" y="17"/>
                    <a:pt x="49" y="48"/>
                  </a:cubicBezTo>
                  <a:cubicBezTo>
                    <a:pt x="0" y="103"/>
                    <a:pt x="7" y="189"/>
                    <a:pt x="63" y="236"/>
                  </a:cubicBezTo>
                  <a:cubicBezTo>
                    <a:pt x="88" y="258"/>
                    <a:pt x="119" y="268"/>
                    <a:pt x="150" y="268"/>
                  </a:cubicBezTo>
                  <a:cubicBezTo>
                    <a:pt x="188" y="268"/>
                    <a:pt x="225" y="253"/>
                    <a:pt x="252" y="221"/>
                  </a:cubicBezTo>
                  <a:cubicBezTo>
                    <a:pt x="300" y="165"/>
                    <a:pt x="293" y="80"/>
                    <a:pt x="237" y="33"/>
                  </a:cubicBezTo>
                  <a:cubicBezTo>
                    <a:pt x="212" y="11"/>
                    <a:pt x="181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47;p55">
              <a:extLst>
                <a:ext uri="{FF2B5EF4-FFF2-40B4-BE49-F238E27FC236}">
                  <a16:creationId xmlns:a16="http://schemas.microsoft.com/office/drawing/2014/main" id="{39EEFC18-5E4B-5EC6-6C24-C816BE9C0CEE}"/>
                </a:ext>
              </a:extLst>
            </p:cNvPr>
            <p:cNvSpPr/>
            <p:nvPr/>
          </p:nvSpPr>
          <p:spPr>
            <a:xfrm>
              <a:off x="343086" y="2816240"/>
              <a:ext cx="14347" cy="12822"/>
            </a:xfrm>
            <a:custGeom>
              <a:avLst/>
              <a:gdLst/>
              <a:ahLst/>
              <a:cxnLst/>
              <a:rect l="l" t="t" r="r" b="b"/>
              <a:pathLst>
                <a:path w="301" h="269" extrusionOk="0">
                  <a:moveTo>
                    <a:pt x="151" y="1"/>
                  </a:moveTo>
                  <a:cubicBezTo>
                    <a:pt x="113" y="1"/>
                    <a:pt x="75" y="17"/>
                    <a:pt x="50" y="47"/>
                  </a:cubicBezTo>
                  <a:cubicBezTo>
                    <a:pt x="0" y="104"/>
                    <a:pt x="8" y="189"/>
                    <a:pt x="63" y="236"/>
                  </a:cubicBezTo>
                  <a:cubicBezTo>
                    <a:pt x="89" y="258"/>
                    <a:pt x="120" y="269"/>
                    <a:pt x="151" y="269"/>
                  </a:cubicBezTo>
                  <a:cubicBezTo>
                    <a:pt x="188" y="269"/>
                    <a:pt x="226" y="253"/>
                    <a:pt x="252" y="222"/>
                  </a:cubicBezTo>
                  <a:cubicBezTo>
                    <a:pt x="301" y="166"/>
                    <a:pt x="294" y="81"/>
                    <a:pt x="238" y="34"/>
                  </a:cubicBezTo>
                  <a:cubicBezTo>
                    <a:pt x="213" y="12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3;p54">
            <a:extLst>
              <a:ext uri="{FF2B5EF4-FFF2-40B4-BE49-F238E27FC236}">
                <a16:creationId xmlns:a16="http://schemas.microsoft.com/office/drawing/2014/main" id="{A4D7C24B-10B1-E3A0-089B-60DA4374DC6F}"/>
              </a:ext>
            </a:extLst>
          </p:cNvPr>
          <p:cNvGrpSpPr/>
          <p:nvPr/>
        </p:nvGrpSpPr>
        <p:grpSpPr>
          <a:xfrm>
            <a:off x="1611354" y="1276086"/>
            <a:ext cx="994469" cy="994469"/>
            <a:chOff x="530505" y="2179769"/>
            <a:chExt cx="2442212" cy="2442212"/>
          </a:xfrm>
        </p:grpSpPr>
        <p:sp>
          <p:nvSpPr>
            <p:cNvPr id="3" name="Google Shape;4644;p54">
              <a:extLst>
                <a:ext uri="{FF2B5EF4-FFF2-40B4-BE49-F238E27FC236}">
                  <a16:creationId xmlns:a16="http://schemas.microsoft.com/office/drawing/2014/main" id="{4430A55A-FC3C-EA5A-9076-9FAD0F5D239E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45;p54">
              <a:extLst>
                <a:ext uri="{FF2B5EF4-FFF2-40B4-BE49-F238E27FC236}">
                  <a16:creationId xmlns:a16="http://schemas.microsoft.com/office/drawing/2014/main" id="{B40F1856-ABD0-6C76-28C4-5D48FE71031D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46;p54">
              <a:extLst>
                <a:ext uri="{FF2B5EF4-FFF2-40B4-BE49-F238E27FC236}">
                  <a16:creationId xmlns:a16="http://schemas.microsoft.com/office/drawing/2014/main" id="{35E7E873-EFD1-F751-A945-DAF761CDC934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7;p54">
              <a:extLst>
                <a:ext uri="{FF2B5EF4-FFF2-40B4-BE49-F238E27FC236}">
                  <a16:creationId xmlns:a16="http://schemas.microsoft.com/office/drawing/2014/main" id="{8A2BA100-A113-BCED-751F-B1378420AD6B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643;p54">
            <a:extLst>
              <a:ext uri="{FF2B5EF4-FFF2-40B4-BE49-F238E27FC236}">
                <a16:creationId xmlns:a16="http://schemas.microsoft.com/office/drawing/2014/main" id="{7E4E4974-7B5A-A4F9-75B7-D7A236949184}"/>
              </a:ext>
            </a:extLst>
          </p:cNvPr>
          <p:cNvGrpSpPr/>
          <p:nvPr/>
        </p:nvGrpSpPr>
        <p:grpSpPr>
          <a:xfrm>
            <a:off x="4966324" y="1276085"/>
            <a:ext cx="994469" cy="994469"/>
            <a:chOff x="530505" y="2179769"/>
            <a:chExt cx="2442212" cy="2442212"/>
          </a:xfrm>
        </p:grpSpPr>
        <p:sp>
          <p:nvSpPr>
            <p:cNvPr id="24" name="Google Shape;4644;p54">
              <a:extLst>
                <a:ext uri="{FF2B5EF4-FFF2-40B4-BE49-F238E27FC236}">
                  <a16:creationId xmlns:a16="http://schemas.microsoft.com/office/drawing/2014/main" id="{C129E435-91AA-78E3-4435-8E3BCCFF9283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5;p54">
              <a:extLst>
                <a:ext uri="{FF2B5EF4-FFF2-40B4-BE49-F238E27FC236}">
                  <a16:creationId xmlns:a16="http://schemas.microsoft.com/office/drawing/2014/main" id="{A758EBF5-6FA2-F1D4-1552-06CC85A1E0A3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6;p54">
              <a:extLst>
                <a:ext uri="{FF2B5EF4-FFF2-40B4-BE49-F238E27FC236}">
                  <a16:creationId xmlns:a16="http://schemas.microsoft.com/office/drawing/2014/main" id="{9F984DCC-4415-F782-BAC8-D776C7AB6713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47;p54">
              <a:extLst>
                <a:ext uri="{FF2B5EF4-FFF2-40B4-BE49-F238E27FC236}">
                  <a16:creationId xmlns:a16="http://schemas.microsoft.com/office/drawing/2014/main" id="{BAE4F9C2-D9CC-F747-488C-D7667C3BB3BC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643;p54">
            <a:extLst>
              <a:ext uri="{FF2B5EF4-FFF2-40B4-BE49-F238E27FC236}">
                <a16:creationId xmlns:a16="http://schemas.microsoft.com/office/drawing/2014/main" id="{F930A511-465E-348D-70A7-7A92A2884007}"/>
              </a:ext>
            </a:extLst>
          </p:cNvPr>
          <p:cNvGrpSpPr/>
          <p:nvPr/>
        </p:nvGrpSpPr>
        <p:grpSpPr>
          <a:xfrm>
            <a:off x="1569881" y="3142683"/>
            <a:ext cx="994469" cy="994469"/>
            <a:chOff x="530505" y="2179769"/>
            <a:chExt cx="2442212" cy="2442212"/>
          </a:xfrm>
        </p:grpSpPr>
        <p:sp>
          <p:nvSpPr>
            <p:cNvPr id="29" name="Google Shape;4644;p54">
              <a:extLst>
                <a:ext uri="{FF2B5EF4-FFF2-40B4-BE49-F238E27FC236}">
                  <a16:creationId xmlns:a16="http://schemas.microsoft.com/office/drawing/2014/main" id="{6910AA1A-4B2D-E1CD-97A9-EE08770CBE0C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45;p54">
              <a:extLst>
                <a:ext uri="{FF2B5EF4-FFF2-40B4-BE49-F238E27FC236}">
                  <a16:creationId xmlns:a16="http://schemas.microsoft.com/office/drawing/2014/main" id="{BB22EBDC-185A-53C7-0D85-41942E867673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46;p54">
              <a:extLst>
                <a:ext uri="{FF2B5EF4-FFF2-40B4-BE49-F238E27FC236}">
                  <a16:creationId xmlns:a16="http://schemas.microsoft.com/office/drawing/2014/main" id="{BC269BAB-0F4A-2E56-C4F1-C06C14AD1A0C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47;p54">
              <a:extLst>
                <a:ext uri="{FF2B5EF4-FFF2-40B4-BE49-F238E27FC236}">
                  <a16:creationId xmlns:a16="http://schemas.microsoft.com/office/drawing/2014/main" id="{DDB30D64-4495-A405-8D44-9524F3A246F1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643;p54">
            <a:extLst>
              <a:ext uri="{FF2B5EF4-FFF2-40B4-BE49-F238E27FC236}">
                <a16:creationId xmlns:a16="http://schemas.microsoft.com/office/drawing/2014/main" id="{A8948D4D-32EB-B9CC-5AEE-501928D2C6FD}"/>
              </a:ext>
            </a:extLst>
          </p:cNvPr>
          <p:cNvGrpSpPr/>
          <p:nvPr/>
        </p:nvGrpSpPr>
        <p:grpSpPr>
          <a:xfrm>
            <a:off x="4966313" y="3100927"/>
            <a:ext cx="994469" cy="994469"/>
            <a:chOff x="530505" y="2179769"/>
            <a:chExt cx="2442212" cy="2442212"/>
          </a:xfrm>
        </p:grpSpPr>
        <p:sp>
          <p:nvSpPr>
            <p:cNvPr id="34" name="Google Shape;4644;p54">
              <a:extLst>
                <a:ext uri="{FF2B5EF4-FFF2-40B4-BE49-F238E27FC236}">
                  <a16:creationId xmlns:a16="http://schemas.microsoft.com/office/drawing/2014/main" id="{C5460F59-1EDF-BAF5-FB11-51603C8F582D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45;p54">
              <a:extLst>
                <a:ext uri="{FF2B5EF4-FFF2-40B4-BE49-F238E27FC236}">
                  <a16:creationId xmlns:a16="http://schemas.microsoft.com/office/drawing/2014/main" id="{281A48F8-3709-6B70-8038-30C226D2E5B1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46;p54">
              <a:extLst>
                <a:ext uri="{FF2B5EF4-FFF2-40B4-BE49-F238E27FC236}">
                  <a16:creationId xmlns:a16="http://schemas.microsoft.com/office/drawing/2014/main" id="{0B03C457-DBD1-45CC-7D50-2EFFF3440284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47;p54">
              <a:extLst>
                <a:ext uri="{FF2B5EF4-FFF2-40B4-BE49-F238E27FC236}">
                  <a16:creationId xmlns:a16="http://schemas.microsoft.com/office/drawing/2014/main" id="{A7DB585D-BB92-3288-3A94-7E2866031FB5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31DC34-B0FC-7E01-6A8C-F20202F1CD81}"/>
              </a:ext>
            </a:extLst>
          </p:cNvPr>
          <p:cNvSpPr txBox="1"/>
          <p:nvPr/>
        </p:nvSpPr>
        <p:spPr>
          <a:xfrm>
            <a:off x="2648972" y="1464566"/>
            <a:ext cx="175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LOOSE</a:t>
            </a:r>
            <a:r>
              <a:rPr lang="en-US" sz="110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DCC96-8188-74F9-4033-B9C6CA10B739}"/>
              </a:ext>
            </a:extLst>
          </p:cNvPr>
          <p:cNvSpPr txBox="1"/>
          <p:nvPr/>
        </p:nvSpPr>
        <p:spPr>
          <a:xfrm>
            <a:off x="2676012" y="3425506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SHOT</a:t>
            </a:r>
            <a:r>
              <a:rPr lang="en-US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DD5C06-28EE-C0AE-1967-492283CC3D54}"/>
              </a:ext>
            </a:extLst>
          </p:cNvPr>
          <p:cNvSpPr txBox="1"/>
          <p:nvPr/>
        </p:nvSpPr>
        <p:spPr>
          <a:xfrm>
            <a:off x="6094822" y="3369209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SPRITE</a:t>
            </a:r>
            <a:r>
              <a:rPr lang="en-US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E1C5D3-CD0F-3175-9655-E7907A650363}"/>
              </a:ext>
            </a:extLst>
          </p:cNvPr>
          <p:cNvSpPr txBox="1"/>
          <p:nvPr/>
        </p:nvSpPr>
        <p:spPr>
          <a:xfrm>
            <a:off x="6088305" y="1462174"/>
            <a:ext cx="193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WIN</a:t>
            </a:r>
            <a:r>
              <a:rPr lang="en-US"/>
              <a:t>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1C25762-9183-88C2-84C7-AFB01CDD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32" y="1451520"/>
            <a:ext cx="559838" cy="55983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568DDE2-D4FB-1761-D486-B3F826AC4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022" y="1535837"/>
            <a:ext cx="523350" cy="523350"/>
          </a:xfrm>
          <a:prstGeom prst="rect">
            <a:avLst/>
          </a:prstGeom>
        </p:spPr>
      </p:pic>
      <p:grpSp>
        <p:nvGrpSpPr>
          <p:cNvPr id="4544" name="Google Shape;5615;p62">
            <a:extLst>
              <a:ext uri="{FF2B5EF4-FFF2-40B4-BE49-F238E27FC236}">
                <a16:creationId xmlns:a16="http://schemas.microsoft.com/office/drawing/2014/main" id="{483070B7-CB24-24D6-E967-1967BCCB63BD}"/>
              </a:ext>
            </a:extLst>
          </p:cNvPr>
          <p:cNvGrpSpPr/>
          <p:nvPr/>
        </p:nvGrpSpPr>
        <p:grpSpPr>
          <a:xfrm>
            <a:off x="1872646" y="3440062"/>
            <a:ext cx="497064" cy="492210"/>
            <a:chOff x="3967079" y="2104835"/>
            <a:chExt cx="380428" cy="331028"/>
          </a:xfrm>
        </p:grpSpPr>
        <p:sp>
          <p:nvSpPr>
            <p:cNvPr id="4545" name="Google Shape;5616;p62">
              <a:extLst>
                <a:ext uri="{FF2B5EF4-FFF2-40B4-BE49-F238E27FC236}">
                  <a16:creationId xmlns:a16="http://schemas.microsoft.com/office/drawing/2014/main" id="{90AC3DD6-8F8D-5CB8-E0A4-0F229771197B}"/>
                </a:ext>
              </a:extLst>
            </p:cNvPr>
            <p:cNvSpPr/>
            <p:nvPr/>
          </p:nvSpPr>
          <p:spPr>
            <a:xfrm>
              <a:off x="3979342" y="2110444"/>
              <a:ext cx="159692" cy="41625"/>
            </a:xfrm>
            <a:custGeom>
              <a:avLst/>
              <a:gdLst/>
              <a:ahLst/>
              <a:cxnLst/>
              <a:rect l="l" t="t" r="r" b="b"/>
              <a:pathLst>
                <a:path w="4128" h="1076" extrusionOk="0">
                  <a:moveTo>
                    <a:pt x="189" y="0"/>
                  </a:moveTo>
                  <a:cubicBezTo>
                    <a:pt x="84" y="0"/>
                    <a:pt x="0" y="87"/>
                    <a:pt x="0" y="190"/>
                  </a:cubicBezTo>
                  <a:cubicBezTo>
                    <a:pt x="0" y="679"/>
                    <a:pt x="398" y="1075"/>
                    <a:pt x="886" y="1075"/>
                  </a:cubicBezTo>
                  <a:lnTo>
                    <a:pt x="4128" y="107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5617;p62">
              <a:extLst>
                <a:ext uri="{FF2B5EF4-FFF2-40B4-BE49-F238E27FC236}">
                  <a16:creationId xmlns:a16="http://schemas.microsoft.com/office/drawing/2014/main" id="{7610D3EF-D756-4B67-839E-5638D61D3146}"/>
                </a:ext>
              </a:extLst>
            </p:cNvPr>
            <p:cNvSpPr/>
            <p:nvPr/>
          </p:nvSpPr>
          <p:spPr>
            <a:xfrm>
              <a:off x="4117796" y="2267273"/>
              <a:ext cx="59923" cy="59846"/>
            </a:xfrm>
            <a:custGeom>
              <a:avLst/>
              <a:gdLst/>
              <a:ahLst/>
              <a:cxnLst/>
              <a:rect l="l" t="t" r="r" b="b"/>
              <a:pathLst>
                <a:path w="1549" h="1547" extrusionOk="0">
                  <a:moveTo>
                    <a:pt x="1" y="1"/>
                  </a:moveTo>
                  <a:lnTo>
                    <a:pt x="1" y="249"/>
                  </a:lnTo>
                  <a:cubicBezTo>
                    <a:pt x="1" y="961"/>
                    <a:pt x="570" y="1540"/>
                    <a:pt x="1272" y="1547"/>
                  </a:cubicBezTo>
                  <a:cubicBezTo>
                    <a:pt x="1273" y="1547"/>
                    <a:pt x="1274" y="1547"/>
                    <a:pt x="1275" y="1547"/>
                  </a:cubicBezTo>
                  <a:cubicBezTo>
                    <a:pt x="1399" y="1547"/>
                    <a:pt x="1510" y="1458"/>
                    <a:pt x="1527" y="1336"/>
                  </a:cubicBezTo>
                  <a:cubicBezTo>
                    <a:pt x="1549" y="1183"/>
                    <a:pt x="1432" y="1051"/>
                    <a:pt x="1284" y="1051"/>
                  </a:cubicBezTo>
                  <a:cubicBezTo>
                    <a:pt x="846" y="1051"/>
                    <a:pt x="492" y="692"/>
                    <a:pt x="492" y="249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5618;p62">
              <a:extLst>
                <a:ext uri="{FF2B5EF4-FFF2-40B4-BE49-F238E27FC236}">
                  <a16:creationId xmlns:a16="http://schemas.microsoft.com/office/drawing/2014/main" id="{263704EE-2CC4-C270-6665-2CC9D2F86C01}"/>
                </a:ext>
              </a:extLst>
            </p:cNvPr>
            <p:cNvSpPr/>
            <p:nvPr/>
          </p:nvSpPr>
          <p:spPr>
            <a:xfrm>
              <a:off x="4150678" y="2129748"/>
              <a:ext cx="165378" cy="121548"/>
            </a:xfrm>
            <a:custGeom>
              <a:avLst/>
              <a:gdLst/>
              <a:ahLst/>
              <a:cxnLst/>
              <a:rect l="l" t="t" r="r" b="b"/>
              <a:pathLst>
                <a:path w="4275" h="3142" extrusionOk="0">
                  <a:moveTo>
                    <a:pt x="0" y="0"/>
                  </a:moveTo>
                  <a:lnTo>
                    <a:pt x="0" y="3141"/>
                  </a:lnTo>
                  <a:lnTo>
                    <a:pt x="4274" y="1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5619;p62">
              <a:extLst>
                <a:ext uri="{FF2B5EF4-FFF2-40B4-BE49-F238E27FC236}">
                  <a16:creationId xmlns:a16="http://schemas.microsoft.com/office/drawing/2014/main" id="{80691F02-8DFA-25BC-7134-B907B0E2E248}"/>
                </a:ext>
              </a:extLst>
            </p:cNvPr>
            <p:cNvSpPr/>
            <p:nvPr/>
          </p:nvSpPr>
          <p:spPr>
            <a:xfrm>
              <a:off x="4290757" y="2164913"/>
              <a:ext cx="51180" cy="51180"/>
            </a:xfrm>
            <a:custGeom>
              <a:avLst/>
              <a:gdLst/>
              <a:ahLst/>
              <a:cxnLst/>
              <a:rect l="l" t="t" r="r" b="b"/>
              <a:pathLst>
                <a:path w="1323" h="1323" extrusionOk="0">
                  <a:moveTo>
                    <a:pt x="662" y="1"/>
                  </a:moveTo>
                  <a:cubicBezTo>
                    <a:pt x="297" y="1"/>
                    <a:pt x="0" y="297"/>
                    <a:pt x="0" y="661"/>
                  </a:cubicBezTo>
                  <a:cubicBezTo>
                    <a:pt x="0" y="1026"/>
                    <a:pt x="297" y="1323"/>
                    <a:pt x="662" y="1323"/>
                  </a:cubicBezTo>
                  <a:cubicBezTo>
                    <a:pt x="1026" y="1323"/>
                    <a:pt x="1322" y="1026"/>
                    <a:pt x="1322" y="661"/>
                  </a:cubicBezTo>
                  <a:cubicBezTo>
                    <a:pt x="1322" y="297"/>
                    <a:pt x="1026" y="1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5620;p62">
              <a:extLst>
                <a:ext uri="{FF2B5EF4-FFF2-40B4-BE49-F238E27FC236}">
                  <a16:creationId xmlns:a16="http://schemas.microsoft.com/office/drawing/2014/main" id="{24D90B26-4903-B0FA-D0D0-595DAEACD97E}"/>
                </a:ext>
              </a:extLst>
            </p:cNvPr>
            <p:cNvSpPr/>
            <p:nvPr/>
          </p:nvSpPr>
          <p:spPr>
            <a:xfrm>
              <a:off x="4290757" y="2167157"/>
              <a:ext cx="48937" cy="48937"/>
            </a:xfrm>
            <a:custGeom>
              <a:avLst/>
              <a:gdLst/>
              <a:ahLst/>
              <a:cxnLst/>
              <a:rect l="l" t="t" r="r" b="b"/>
              <a:pathLst>
                <a:path w="1265" h="1265" extrusionOk="0">
                  <a:moveTo>
                    <a:pt x="390" y="1"/>
                  </a:moveTo>
                  <a:lnTo>
                    <a:pt x="390" y="1"/>
                  </a:lnTo>
                  <a:cubicBezTo>
                    <a:pt x="161" y="105"/>
                    <a:pt x="0" y="336"/>
                    <a:pt x="0" y="603"/>
                  </a:cubicBezTo>
                  <a:cubicBezTo>
                    <a:pt x="0" y="969"/>
                    <a:pt x="297" y="1265"/>
                    <a:pt x="662" y="1265"/>
                  </a:cubicBezTo>
                  <a:cubicBezTo>
                    <a:pt x="929" y="1265"/>
                    <a:pt x="1160" y="1104"/>
                    <a:pt x="1264" y="876"/>
                  </a:cubicBezTo>
                  <a:lnTo>
                    <a:pt x="1264" y="876"/>
                  </a:lnTo>
                  <a:cubicBezTo>
                    <a:pt x="1181" y="912"/>
                    <a:pt x="1089" y="934"/>
                    <a:pt x="992" y="934"/>
                  </a:cubicBezTo>
                  <a:cubicBezTo>
                    <a:pt x="627" y="934"/>
                    <a:pt x="332" y="637"/>
                    <a:pt x="332" y="273"/>
                  </a:cubicBezTo>
                  <a:cubicBezTo>
                    <a:pt x="332" y="175"/>
                    <a:pt x="353" y="84"/>
                    <a:pt x="39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5621;p62">
              <a:extLst>
                <a:ext uri="{FF2B5EF4-FFF2-40B4-BE49-F238E27FC236}">
                  <a16:creationId xmlns:a16="http://schemas.microsoft.com/office/drawing/2014/main" id="{2AC59F6C-C647-A30E-270C-ADC106C8B4D5}"/>
                </a:ext>
              </a:extLst>
            </p:cNvPr>
            <p:cNvSpPr/>
            <p:nvPr/>
          </p:nvSpPr>
          <p:spPr>
            <a:xfrm>
              <a:off x="4200272" y="2110638"/>
              <a:ext cx="22669" cy="159769"/>
            </a:xfrm>
            <a:custGeom>
              <a:avLst/>
              <a:gdLst/>
              <a:ahLst/>
              <a:cxnLst/>
              <a:rect l="l" t="t" r="r" b="b"/>
              <a:pathLst>
                <a:path w="586" h="4130" extrusionOk="0">
                  <a:moveTo>
                    <a:pt x="292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3838"/>
                  </a:lnTo>
                  <a:cubicBezTo>
                    <a:pt x="0" y="3998"/>
                    <a:pt x="131" y="4130"/>
                    <a:pt x="294" y="4130"/>
                  </a:cubicBezTo>
                  <a:cubicBezTo>
                    <a:pt x="304" y="4130"/>
                    <a:pt x="315" y="4129"/>
                    <a:pt x="326" y="4128"/>
                  </a:cubicBezTo>
                  <a:cubicBezTo>
                    <a:pt x="476" y="4112"/>
                    <a:pt x="586" y="3980"/>
                    <a:pt x="586" y="3829"/>
                  </a:cubicBezTo>
                  <a:lnTo>
                    <a:pt x="586" y="300"/>
                  </a:lnTo>
                  <a:cubicBezTo>
                    <a:pt x="586" y="150"/>
                    <a:pt x="475" y="19"/>
                    <a:pt x="326" y="3"/>
                  </a:cubicBezTo>
                  <a:cubicBezTo>
                    <a:pt x="315" y="1"/>
                    <a:pt x="303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5622;p62">
              <a:extLst>
                <a:ext uri="{FF2B5EF4-FFF2-40B4-BE49-F238E27FC236}">
                  <a16:creationId xmlns:a16="http://schemas.microsoft.com/office/drawing/2014/main" id="{591B8B16-D7ED-DF2B-4CC1-A5E3ECD9542C}"/>
                </a:ext>
              </a:extLst>
            </p:cNvPr>
            <p:cNvSpPr/>
            <p:nvPr/>
          </p:nvSpPr>
          <p:spPr>
            <a:xfrm>
              <a:off x="4200272" y="2211606"/>
              <a:ext cx="22669" cy="58801"/>
            </a:xfrm>
            <a:custGeom>
              <a:avLst/>
              <a:gdLst/>
              <a:ahLst/>
              <a:cxnLst/>
              <a:rect l="l" t="t" r="r" b="b"/>
              <a:pathLst>
                <a:path w="586" h="1520" extrusionOk="0">
                  <a:moveTo>
                    <a:pt x="0" y="1"/>
                  </a:moveTo>
                  <a:lnTo>
                    <a:pt x="0" y="1219"/>
                  </a:lnTo>
                  <a:cubicBezTo>
                    <a:pt x="0" y="1370"/>
                    <a:pt x="110" y="1502"/>
                    <a:pt x="260" y="1518"/>
                  </a:cubicBezTo>
                  <a:cubicBezTo>
                    <a:pt x="271" y="1519"/>
                    <a:pt x="282" y="1520"/>
                    <a:pt x="292" y="1520"/>
                  </a:cubicBezTo>
                  <a:cubicBezTo>
                    <a:pt x="455" y="1520"/>
                    <a:pt x="586" y="1388"/>
                    <a:pt x="586" y="1228"/>
                  </a:cubicBezTo>
                  <a:lnTo>
                    <a:pt x="586" y="1"/>
                  </a:lnTo>
                  <a:cubicBezTo>
                    <a:pt x="586" y="163"/>
                    <a:pt x="455" y="294"/>
                    <a:pt x="292" y="294"/>
                  </a:cubicBezTo>
                  <a:cubicBezTo>
                    <a:pt x="132" y="294"/>
                    <a:pt x="0" y="163"/>
                    <a:pt x="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5623;p62">
              <a:extLst>
                <a:ext uri="{FF2B5EF4-FFF2-40B4-BE49-F238E27FC236}">
                  <a16:creationId xmlns:a16="http://schemas.microsoft.com/office/drawing/2014/main" id="{1521837F-8D5C-4311-6577-9CDA439CBDA0}"/>
                </a:ext>
              </a:extLst>
            </p:cNvPr>
            <p:cNvSpPr/>
            <p:nvPr/>
          </p:nvSpPr>
          <p:spPr>
            <a:xfrm>
              <a:off x="4245534" y="2110638"/>
              <a:ext cx="22669" cy="159769"/>
            </a:xfrm>
            <a:custGeom>
              <a:avLst/>
              <a:gdLst/>
              <a:ahLst/>
              <a:cxnLst/>
              <a:rect l="l" t="t" r="r" b="b"/>
              <a:pathLst>
                <a:path w="586" h="4130" extrusionOk="0">
                  <a:moveTo>
                    <a:pt x="291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3838"/>
                  </a:lnTo>
                  <a:cubicBezTo>
                    <a:pt x="0" y="3998"/>
                    <a:pt x="131" y="4130"/>
                    <a:pt x="293" y="4130"/>
                  </a:cubicBezTo>
                  <a:cubicBezTo>
                    <a:pt x="303" y="4130"/>
                    <a:pt x="314" y="4129"/>
                    <a:pt x="325" y="4128"/>
                  </a:cubicBezTo>
                  <a:cubicBezTo>
                    <a:pt x="476" y="4112"/>
                    <a:pt x="586" y="3980"/>
                    <a:pt x="586" y="3829"/>
                  </a:cubicBezTo>
                  <a:lnTo>
                    <a:pt x="586" y="300"/>
                  </a:lnTo>
                  <a:cubicBezTo>
                    <a:pt x="586" y="150"/>
                    <a:pt x="475" y="19"/>
                    <a:pt x="325" y="3"/>
                  </a:cubicBezTo>
                  <a:cubicBezTo>
                    <a:pt x="314" y="1"/>
                    <a:pt x="302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5624;p62">
              <a:extLst>
                <a:ext uri="{FF2B5EF4-FFF2-40B4-BE49-F238E27FC236}">
                  <a16:creationId xmlns:a16="http://schemas.microsoft.com/office/drawing/2014/main" id="{78C6F751-48D0-CC00-B4C7-DBD189FE8C85}"/>
                </a:ext>
              </a:extLst>
            </p:cNvPr>
            <p:cNvSpPr/>
            <p:nvPr/>
          </p:nvSpPr>
          <p:spPr>
            <a:xfrm>
              <a:off x="4245534" y="2211606"/>
              <a:ext cx="22669" cy="58801"/>
            </a:xfrm>
            <a:custGeom>
              <a:avLst/>
              <a:gdLst/>
              <a:ahLst/>
              <a:cxnLst/>
              <a:rect l="l" t="t" r="r" b="b"/>
              <a:pathLst>
                <a:path w="586" h="1520" extrusionOk="0">
                  <a:moveTo>
                    <a:pt x="0" y="1"/>
                  </a:moveTo>
                  <a:lnTo>
                    <a:pt x="0" y="1219"/>
                  </a:lnTo>
                  <a:cubicBezTo>
                    <a:pt x="0" y="1370"/>
                    <a:pt x="109" y="1502"/>
                    <a:pt x="260" y="1518"/>
                  </a:cubicBezTo>
                  <a:cubicBezTo>
                    <a:pt x="271" y="1519"/>
                    <a:pt x="282" y="1520"/>
                    <a:pt x="292" y="1520"/>
                  </a:cubicBezTo>
                  <a:cubicBezTo>
                    <a:pt x="454" y="1520"/>
                    <a:pt x="586" y="1388"/>
                    <a:pt x="586" y="1228"/>
                  </a:cubicBezTo>
                  <a:lnTo>
                    <a:pt x="586" y="1"/>
                  </a:lnTo>
                  <a:cubicBezTo>
                    <a:pt x="586" y="163"/>
                    <a:pt x="454" y="294"/>
                    <a:pt x="292" y="294"/>
                  </a:cubicBezTo>
                  <a:cubicBezTo>
                    <a:pt x="132" y="294"/>
                    <a:pt x="0" y="163"/>
                    <a:pt x="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5625;p62">
              <a:extLst>
                <a:ext uri="{FF2B5EF4-FFF2-40B4-BE49-F238E27FC236}">
                  <a16:creationId xmlns:a16="http://schemas.microsoft.com/office/drawing/2014/main" id="{C489E8AC-C576-2D21-3FC4-F7AFC5C68EFF}"/>
                </a:ext>
              </a:extLst>
            </p:cNvPr>
            <p:cNvSpPr/>
            <p:nvPr/>
          </p:nvSpPr>
          <p:spPr>
            <a:xfrm>
              <a:off x="3976209" y="2110367"/>
              <a:ext cx="201936" cy="319615"/>
            </a:xfrm>
            <a:custGeom>
              <a:avLst/>
              <a:gdLst/>
              <a:ahLst/>
              <a:cxnLst/>
              <a:rect l="l" t="t" r="r" b="b"/>
              <a:pathLst>
                <a:path w="5220" h="8262" extrusionOk="0">
                  <a:moveTo>
                    <a:pt x="4257" y="0"/>
                  </a:moveTo>
                  <a:cubicBezTo>
                    <a:pt x="1898" y="0"/>
                    <a:pt x="1" y="1931"/>
                    <a:pt x="90" y="4289"/>
                  </a:cubicBezTo>
                  <a:cubicBezTo>
                    <a:pt x="173" y="6496"/>
                    <a:pt x="1989" y="8261"/>
                    <a:pt x="4217" y="8261"/>
                  </a:cubicBezTo>
                  <a:lnTo>
                    <a:pt x="4865" y="8261"/>
                  </a:lnTo>
                  <a:cubicBezTo>
                    <a:pt x="5061" y="8261"/>
                    <a:pt x="5219" y="8100"/>
                    <a:pt x="5203" y="7904"/>
                  </a:cubicBezTo>
                  <a:cubicBezTo>
                    <a:pt x="5191" y="7734"/>
                    <a:pt x="5048" y="7600"/>
                    <a:pt x="4875" y="7600"/>
                  </a:cubicBezTo>
                  <a:lnTo>
                    <a:pt x="4085" y="7600"/>
                  </a:lnTo>
                  <a:cubicBezTo>
                    <a:pt x="4083" y="7600"/>
                    <a:pt x="4080" y="7600"/>
                    <a:pt x="4078" y="7600"/>
                  </a:cubicBezTo>
                  <a:cubicBezTo>
                    <a:pt x="3916" y="7600"/>
                    <a:pt x="3776" y="7496"/>
                    <a:pt x="3725" y="7344"/>
                  </a:cubicBezTo>
                  <a:lnTo>
                    <a:pt x="2671" y="4132"/>
                  </a:lnTo>
                  <a:lnTo>
                    <a:pt x="4878" y="4132"/>
                  </a:lnTo>
                  <a:cubicBezTo>
                    <a:pt x="5060" y="4132"/>
                    <a:pt x="5209" y="3984"/>
                    <a:pt x="5209" y="3801"/>
                  </a:cubicBezTo>
                  <a:lnTo>
                    <a:pt x="5209" y="332"/>
                  </a:lnTo>
                  <a:cubicBezTo>
                    <a:pt x="5209" y="149"/>
                    <a:pt x="5061" y="0"/>
                    <a:pt x="4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5626;p62">
              <a:extLst>
                <a:ext uri="{FF2B5EF4-FFF2-40B4-BE49-F238E27FC236}">
                  <a16:creationId xmlns:a16="http://schemas.microsoft.com/office/drawing/2014/main" id="{C4FAD8EB-B99D-D9B6-B8D9-101E23A888E3}"/>
                </a:ext>
              </a:extLst>
            </p:cNvPr>
            <p:cNvSpPr/>
            <p:nvPr/>
          </p:nvSpPr>
          <p:spPr>
            <a:xfrm>
              <a:off x="3986383" y="2270407"/>
              <a:ext cx="191645" cy="159614"/>
            </a:xfrm>
            <a:custGeom>
              <a:avLst/>
              <a:gdLst/>
              <a:ahLst/>
              <a:cxnLst/>
              <a:rect l="l" t="t" r="r" b="b"/>
              <a:pathLst>
                <a:path w="4954" h="4126" extrusionOk="0">
                  <a:moveTo>
                    <a:pt x="2406" y="0"/>
                  </a:moveTo>
                  <a:cubicBezTo>
                    <a:pt x="777" y="0"/>
                    <a:pt x="1" y="2021"/>
                    <a:pt x="1223" y="3097"/>
                  </a:cubicBezTo>
                  <a:cubicBezTo>
                    <a:pt x="1948" y="3738"/>
                    <a:pt x="2902" y="4126"/>
                    <a:pt x="3948" y="4126"/>
                  </a:cubicBezTo>
                  <a:lnTo>
                    <a:pt x="4598" y="4126"/>
                  </a:lnTo>
                  <a:cubicBezTo>
                    <a:pt x="4795" y="4126"/>
                    <a:pt x="4953" y="3965"/>
                    <a:pt x="4937" y="3768"/>
                  </a:cubicBezTo>
                  <a:cubicBezTo>
                    <a:pt x="4924" y="3598"/>
                    <a:pt x="4781" y="3465"/>
                    <a:pt x="4608" y="3465"/>
                  </a:cubicBezTo>
                  <a:lnTo>
                    <a:pt x="3816" y="3465"/>
                  </a:lnTo>
                  <a:cubicBezTo>
                    <a:pt x="3653" y="3465"/>
                    <a:pt x="3509" y="3361"/>
                    <a:pt x="3458" y="3207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rgbClr val="191919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5627;p62">
              <a:extLst>
                <a:ext uri="{FF2B5EF4-FFF2-40B4-BE49-F238E27FC236}">
                  <a16:creationId xmlns:a16="http://schemas.microsoft.com/office/drawing/2014/main" id="{494873E5-B5C6-CDF4-8308-6C13B7B6E492}"/>
                </a:ext>
              </a:extLst>
            </p:cNvPr>
            <p:cNvSpPr/>
            <p:nvPr/>
          </p:nvSpPr>
          <p:spPr>
            <a:xfrm>
              <a:off x="4112728" y="2140077"/>
              <a:ext cx="35745" cy="100852"/>
            </a:xfrm>
            <a:custGeom>
              <a:avLst/>
              <a:gdLst/>
              <a:ahLst/>
              <a:cxnLst/>
              <a:rect l="l" t="t" r="r" b="b"/>
              <a:pathLst>
                <a:path w="924" h="2607" extrusionOk="0">
                  <a:moveTo>
                    <a:pt x="462" y="0"/>
                  </a:moveTo>
                  <a:cubicBezTo>
                    <a:pt x="205" y="0"/>
                    <a:pt x="0" y="213"/>
                    <a:pt x="0" y="474"/>
                  </a:cubicBezTo>
                  <a:lnTo>
                    <a:pt x="0" y="2145"/>
                  </a:lnTo>
                  <a:cubicBezTo>
                    <a:pt x="0" y="2389"/>
                    <a:pt x="189" y="2588"/>
                    <a:pt x="427" y="2605"/>
                  </a:cubicBezTo>
                  <a:cubicBezTo>
                    <a:pt x="439" y="2606"/>
                    <a:pt x="450" y="2607"/>
                    <a:pt x="462" y="2607"/>
                  </a:cubicBezTo>
                  <a:cubicBezTo>
                    <a:pt x="717" y="2607"/>
                    <a:pt x="923" y="2393"/>
                    <a:pt x="923" y="2133"/>
                  </a:cubicBezTo>
                  <a:lnTo>
                    <a:pt x="923" y="461"/>
                  </a:lnTo>
                  <a:cubicBezTo>
                    <a:pt x="923" y="219"/>
                    <a:pt x="734" y="18"/>
                    <a:pt x="496" y="1"/>
                  </a:cubicBezTo>
                  <a:cubicBezTo>
                    <a:pt x="484" y="1"/>
                    <a:pt x="473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5628;p62">
              <a:extLst>
                <a:ext uri="{FF2B5EF4-FFF2-40B4-BE49-F238E27FC236}">
                  <a16:creationId xmlns:a16="http://schemas.microsoft.com/office/drawing/2014/main" id="{67D104A8-2177-0458-78CB-0CDCCEA76161}"/>
                </a:ext>
              </a:extLst>
            </p:cNvPr>
            <p:cNvSpPr/>
            <p:nvPr/>
          </p:nvSpPr>
          <p:spPr>
            <a:xfrm>
              <a:off x="3967079" y="2104835"/>
              <a:ext cx="380428" cy="331028"/>
            </a:xfrm>
            <a:custGeom>
              <a:avLst/>
              <a:gdLst/>
              <a:ahLst/>
              <a:cxnLst/>
              <a:rect l="l" t="t" r="r" b="b"/>
              <a:pathLst>
                <a:path w="9834" h="8557" extrusionOk="0">
                  <a:moveTo>
                    <a:pt x="7916" y="1959"/>
                  </a:moveTo>
                  <a:lnTo>
                    <a:pt x="8230" y="2075"/>
                  </a:lnTo>
                  <a:cubicBezTo>
                    <a:pt x="8223" y="2120"/>
                    <a:pt x="8218" y="2168"/>
                    <a:pt x="8218" y="2215"/>
                  </a:cubicBezTo>
                  <a:cubicBezTo>
                    <a:pt x="8218" y="2263"/>
                    <a:pt x="8223" y="2310"/>
                    <a:pt x="8230" y="2355"/>
                  </a:cubicBezTo>
                  <a:lnTo>
                    <a:pt x="7916" y="2470"/>
                  </a:lnTo>
                  <a:lnTo>
                    <a:pt x="7916" y="1959"/>
                  </a:lnTo>
                  <a:close/>
                  <a:moveTo>
                    <a:pt x="9029" y="1695"/>
                  </a:moveTo>
                  <a:cubicBezTo>
                    <a:pt x="9315" y="1695"/>
                    <a:pt x="9548" y="1928"/>
                    <a:pt x="9548" y="2215"/>
                  </a:cubicBezTo>
                  <a:cubicBezTo>
                    <a:pt x="9548" y="2501"/>
                    <a:pt x="9315" y="2734"/>
                    <a:pt x="9029" y="2734"/>
                  </a:cubicBezTo>
                  <a:cubicBezTo>
                    <a:pt x="8742" y="2734"/>
                    <a:pt x="8509" y="2501"/>
                    <a:pt x="8509" y="2215"/>
                  </a:cubicBezTo>
                  <a:cubicBezTo>
                    <a:pt x="8509" y="1928"/>
                    <a:pt x="8742" y="1695"/>
                    <a:pt x="9029" y="1695"/>
                  </a:cubicBezTo>
                  <a:close/>
                  <a:moveTo>
                    <a:pt x="6746" y="1530"/>
                  </a:moveTo>
                  <a:lnTo>
                    <a:pt x="7047" y="1639"/>
                  </a:lnTo>
                  <a:lnTo>
                    <a:pt x="7047" y="2787"/>
                  </a:lnTo>
                  <a:lnTo>
                    <a:pt x="6746" y="2898"/>
                  </a:lnTo>
                  <a:lnTo>
                    <a:pt x="6746" y="1530"/>
                  </a:lnTo>
                  <a:close/>
                  <a:moveTo>
                    <a:pt x="6311" y="292"/>
                  </a:moveTo>
                  <a:cubicBezTo>
                    <a:pt x="6395" y="292"/>
                    <a:pt x="6463" y="358"/>
                    <a:pt x="6463" y="443"/>
                  </a:cubicBezTo>
                  <a:lnTo>
                    <a:pt x="6463" y="3089"/>
                  </a:lnTo>
                  <a:lnTo>
                    <a:pt x="6463" y="3109"/>
                  </a:lnTo>
                  <a:lnTo>
                    <a:pt x="6463" y="3978"/>
                  </a:lnTo>
                  <a:cubicBezTo>
                    <a:pt x="6462" y="4056"/>
                    <a:pt x="6409" y="4123"/>
                    <a:pt x="6334" y="4134"/>
                  </a:cubicBezTo>
                  <a:cubicBezTo>
                    <a:pt x="6326" y="4135"/>
                    <a:pt x="6319" y="4135"/>
                    <a:pt x="6311" y="4135"/>
                  </a:cubicBezTo>
                  <a:cubicBezTo>
                    <a:pt x="6228" y="4135"/>
                    <a:pt x="6161" y="4068"/>
                    <a:pt x="6161" y="3985"/>
                  </a:cubicBezTo>
                  <a:lnTo>
                    <a:pt x="6161" y="2196"/>
                  </a:lnTo>
                  <a:cubicBezTo>
                    <a:pt x="6161" y="2124"/>
                    <a:pt x="6109" y="2059"/>
                    <a:pt x="6038" y="2050"/>
                  </a:cubicBezTo>
                  <a:cubicBezTo>
                    <a:pt x="6032" y="2049"/>
                    <a:pt x="6026" y="2049"/>
                    <a:pt x="6020" y="2049"/>
                  </a:cubicBezTo>
                  <a:cubicBezTo>
                    <a:pt x="5941" y="2049"/>
                    <a:pt x="5877" y="2113"/>
                    <a:pt x="5877" y="2190"/>
                  </a:cubicBezTo>
                  <a:lnTo>
                    <a:pt x="5877" y="3216"/>
                  </a:lnTo>
                  <a:lnTo>
                    <a:pt x="5576" y="3326"/>
                  </a:lnTo>
                  <a:lnTo>
                    <a:pt x="5576" y="1099"/>
                  </a:lnTo>
                  <a:lnTo>
                    <a:pt x="5877" y="1210"/>
                  </a:lnTo>
                  <a:lnTo>
                    <a:pt x="5877" y="1656"/>
                  </a:lnTo>
                  <a:cubicBezTo>
                    <a:pt x="5877" y="1728"/>
                    <a:pt x="5929" y="1793"/>
                    <a:pt x="6002" y="1802"/>
                  </a:cubicBezTo>
                  <a:cubicBezTo>
                    <a:pt x="6008" y="1803"/>
                    <a:pt x="6014" y="1803"/>
                    <a:pt x="6020" y="1803"/>
                  </a:cubicBezTo>
                  <a:cubicBezTo>
                    <a:pt x="6097" y="1803"/>
                    <a:pt x="6161" y="1740"/>
                    <a:pt x="6161" y="1663"/>
                  </a:cubicBezTo>
                  <a:lnTo>
                    <a:pt x="6161" y="448"/>
                  </a:lnTo>
                  <a:cubicBezTo>
                    <a:pt x="6161" y="372"/>
                    <a:pt x="6215" y="304"/>
                    <a:pt x="6289" y="293"/>
                  </a:cubicBezTo>
                  <a:cubicBezTo>
                    <a:pt x="6296" y="292"/>
                    <a:pt x="6303" y="292"/>
                    <a:pt x="6311" y="292"/>
                  </a:cubicBezTo>
                  <a:close/>
                  <a:moveTo>
                    <a:pt x="7482" y="293"/>
                  </a:moveTo>
                  <a:cubicBezTo>
                    <a:pt x="7565" y="293"/>
                    <a:pt x="7632" y="361"/>
                    <a:pt x="7632" y="444"/>
                  </a:cubicBezTo>
                  <a:lnTo>
                    <a:pt x="7632" y="3985"/>
                  </a:lnTo>
                  <a:cubicBezTo>
                    <a:pt x="7632" y="4068"/>
                    <a:pt x="7564" y="4135"/>
                    <a:pt x="7482" y="4135"/>
                  </a:cubicBezTo>
                  <a:cubicBezTo>
                    <a:pt x="7474" y="4135"/>
                    <a:pt x="7467" y="4135"/>
                    <a:pt x="7459" y="4134"/>
                  </a:cubicBezTo>
                  <a:cubicBezTo>
                    <a:pt x="7384" y="4123"/>
                    <a:pt x="7331" y="4054"/>
                    <a:pt x="7331" y="3979"/>
                  </a:cubicBezTo>
                  <a:lnTo>
                    <a:pt x="7331" y="449"/>
                  </a:lnTo>
                  <a:cubicBezTo>
                    <a:pt x="7331" y="374"/>
                    <a:pt x="7385" y="306"/>
                    <a:pt x="7459" y="295"/>
                  </a:cubicBezTo>
                  <a:cubicBezTo>
                    <a:pt x="7467" y="294"/>
                    <a:pt x="7474" y="293"/>
                    <a:pt x="7482" y="293"/>
                  </a:cubicBezTo>
                  <a:close/>
                  <a:moveTo>
                    <a:pt x="4256" y="4427"/>
                  </a:moveTo>
                  <a:lnTo>
                    <a:pt x="4256" y="4447"/>
                  </a:lnTo>
                  <a:cubicBezTo>
                    <a:pt x="4256" y="4966"/>
                    <a:pt x="4668" y="5389"/>
                    <a:pt x="5175" y="5389"/>
                  </a:cubicBezTo>
                  <a:cubicBezTo>
                    <a:pt x="5236" y="5389"/>
                    <a:pt x="5283" y="5442"/>
                    <a:pt x="5278" y="5505"/>
                  </a:cubicBezTo>
                  <a:cubicBezTo>
                    <a:pt x="5273" y="5561"/>
                    <a:pt x="5222" y="5603"/>
                    <a:pt x="5167" y="5603"/>
                  </a:cubicBezTo>
                  <a:cubicBezTo>
                    <a:pt x="4550" y="5599"/>
                    <a:pt x="4049" y="5082"/>
                    <a:pt x="4049" y="4447"/>
                  </a:cubicBezTo>
                  <a:lnTo>
                    <a:pt x="4049" y="4427"/>
                  </a:lnTo>
                  <a:close/>
                  <a:moveTo>
                    <a:pt x="5105" y="297"/>
                  </a:moveTo>
                  <a:cubicBezTo>
                    <a:pt x="5208" y="297"/>
                    <a:pt x="5294" y="382"/>
                    <a:pt x="5294" y="486"/>
                  </a:cubicBezTo>
                  <a:lnTo>
                    <a:pt x="5294" y="3986"/>
                  </a:lnTo>
                  <a:cubicBezTo>
                    <a:pt x="5294" y="4073"/>
                    <a:pt x="5222" y="4144"/>
                    <a:pt x="5136" y="4144"/>
                  </a:cubicBezTo>
                  <a:lnTo>
                    <a:pt x="2894" y="4144"/>
                  </a:lnTo>
                  <a:cubicBezTo>
                    <a:pt x="2878" y="4144"/>
                    <a:pt x="2863" y="4147"/>
                    <a:pt x="2848" y="4153"/>
                  </a:cubicBezTo>
                  <a:cubicBezTo>
                    <a:pt x="2772" y="4183"/>
                    <a:pt x="2741" y="4262"/>
                    <a:pt x="2763" y="4331"/>
                  </a:cubicBezTo>
                  <a:lnTo>
                    <a:pt x="3818" y="7541"/>
                  </a:lnTo>
                  <a:cubicBezTo>
                    <a:pt x="3887" y="7756"/>
                    <a:pt x="4086" y="7899"/>
                    <a:pt x="4311" y="7899"/>
                  </a:cubicBezTo>
                  <a:lnTo>
                    <a:pt x="5105" y="7899"/>
                  </a:lnTo>
                  <a:cubicBezTo>
                    <a:pt x="5200" y="7899"/>
                    <a:pt x="5284" y="7967"/>
                    <a:pt x="5297" y="8060"/>
                  </a:cubicBezTo>
                  <a:cubicBezTo>
                    <a:pt x="5315" y="8177"/>
                    <a:pt x="5223" y="8277"/>
                    <a:pt x="5111" y="8277"/>
                  </a:cubicBezTo>
                  <a:lnTo>
                    <a:pt x="4443" y="8277"/>
                  </a:lnTo>
                  <a:cubicBezTo>
                    <a:pt x="2293" y="8277"/>
                    <a:pt x="533" y="6564"/>
                    <a:pt x="457" y="4431"/>
                  </a:cubicBezTo>
                  <a:cubicBezTo>
                    <a:pt x="376" y="2158"/>
                    <a:pt x="2207" y="297"/>
                    <a:pt x="4480" y="297"/>
                  </a:cubicBezTo>
                  <a:close/>
                  <a:moveTo>
                    <a:pt x="7490" y="0"/>
                  </a:moveTo>
                  <a:cubicBezTo>
                    <a:pt x="7245" y="0"/>
                    <a:pt x="7046" y="200"/>
                    <a:pt x="7046" y="444"/>
                  </a:cubicBezTo>
                  <a:lnTo>
                    <a:pt x="7046" y="1337"/>
                  </a:lnTo>
                  <a:lnTo>
                    <a:pt x="6745" y="1226"/>
                  </a:lnTo>
                  <a:lnTo>
                    <a:pt x="6745" y="449"/>
                  </a:lnTo>
                  <a:cubicBezTo>
                    <a:pt x="6745" y="223"/>
                    <a:pt x="6576" y="27"/>
                    <a:pt x="6351" y="7"/>
                  </a:cubicBezTo>
                  <a:cubicBezTo>
                    <a:pt x="6338" y="6"/>
                    <a:pt x="6324" y="5"/>
                    <a:pt x="6311" y="5"/>
                  </a:cubicBezTo>
                  <a:cubicBezTo>
                    <a:pt x="6071" y="5"/>
                    <a:pt x="5877" y="200"/>
                    <a:pt x="5877" y="440"/>
                  </a:cubicBezTo>
                  <a:lnTo>
                    <a:pt x="5877" y="914"/>
                  </a:lnTo>
                  <a:lnTo>
                    <a:pt x="5576" y="804"/>
                  </a:lnTo>
                  <a:lnTo>
                    <a:pt x="5576" y="475"/>
                  </a:lnTo>
                  <a:cubicBezTo>
                    <a:pt x="5576" y="219"/>
                    <a:pt x="5369" y="12"/>
                    <a:pt x="5114" y="12"/>
                  </a:cubicBezTo>
                  <a:lnTo>
                    <a:pt x="1918" y="12"/>
                  </a:lnTo>
                  <a:cubicBezTo>
                    <a:pt x="1855" y="12"/>
                    <a:pt x="1798" y="50"/>
                    <a:pt x="1782" y="108"/>
                  </a:cubicBezTo>
                  <a:cubicBezTo>
                    <a:pt x="1751" y="207"/>
                    <a:pt x="1824" y="295"/>
                    <a:pt x="1916" y="295"/>
                  </a:cubicBezTo>
                  <a:lnTo>
                    <a:pt x="2910" y="295"/>
                  </a:lnTo>
                  <a:cubicBezTo>
                    <a:pt x="2438" y="477"/>
                    <a:pt x="1999" y="744"/>
                    <a:pt x="1613" y="1088"/>
                  </a:cubicBezTo>
                  <a:lnTo>
                    <a:pt x="1205" y="1088"/>
                  </a:lnTo>
                  <a:cubicBezTo>
                    <a:pt x="794" y="1088"/>
                    <a:pt x="460" y="754"/>
                    <a:pt x="460" y="343"/>
                  </a:cubicBezTo>
                  <a:cubicBezTo>
                    <a:pt x="460" y="316"/>
                    <a:pt x="481" y="295"/>
                    <a:pt x="507" y="295"/>
                  </a:cubicBezTo>
                  <a:lnTo>
                    <a:pt x="1383" y="295"/>
                  </a:lnTo>
                  <a:cubicBezTo>
                    <a:pt x="1456" y="295"/>
                    <a:pt x="1520" y="243"/>
                    <a:pt x="1529" y="171"/>
                  </a:cubicBezTo>
                  <a:cubicBezTo>
                    <a:pt x="1540" y="85"/>
                    <a:pt x="1472" y="11"/>
                    <a:pt x="1390" y="11"/>
                  </a:cubicBezTo>
                  <a:lnTo>
                    <a:pt x="507" y="11"/>
                  </a:lnTo>
                  <a:cubicBezTo>
                    <a:pt x="327" y="11"/>
                    <a:pt x="178" y="156"/>
                    <a:pt x="178" y="337"/>
                  </a:cubicBezTo>
                  <a:cubicBezTo>
                    <a:pt x="175" y="905"/>
                    <a:pt x="638" y="1369"/>
                    <a:pt x="1207" y="1369"/>
                  </a:cubicBezTo>
                  <a:lnTo>
                    <a:pt x="1327" y="1369"/>
                  </a:lnTo>
                  <a:cubicBezTo>
                    <a:pt x="406" y="2356"/>
                    <a:pt x="1" y="3705"/>
                    <a:pt x="252" y="5086"/>
                  </a:cubicBezTo>
                  <a:cubicBezTo>
                    <a:pt x="352" y="5641"/>
                    <a:pt x="567" y="6170"/>
                    <a:pt x="882" y="6638"/>
                  </a:cubicBezTo>
                  <a:cubicBezTo>
                    <a:pt x="1709" y="7863"/>
                    <a:pt x="3028" y="8556"/>
                    <a:pt x="4452" y="8556"/>
                  </a:cubicBezTo>
                  <a:lnTo>
                    <a:pt x="5102" y="8556"/>
                  </a:lnTo>
                  <a:cubicBezTo>
                    <a:pt x="5380" y="8556"/>
                    <a:pt x="5603" y="8330"/>
                    <a:pt x="5585" y="8052"/>
                  </a:cubicBezTo>
                  <a:cubicBezTo>
                    <a:pt x="5568" y="7807"/>
                    <a:pt x="5363" y="7613"/>
                    <a:pt x="5114" y="7613"/>
                  </a:cubicBezTo>
                  <a:lnTo>
                    <a:pt x="4328" y="7613"/>
                  </a:lnTo>
                  <a:cubicBezTo>
                    <a:pt x="4226" y="7613"/>
                    <a:pt x="4136" y="7549"/>
                    <a:pt x="4105" y="7451"/>
                  </a:cubicBezTo>
                  <a:lnTo>
                    <a:pt x="3118" y="4426"/>
                  </a:lnTo>
                  <a:lnTo>
                    <a:pt x="3769" y="4426"/>
                  </a:lnTo>
                  <a:lnTo>
                    <a:pt x="3769" y="4445"/>
                  </a:lnTo>
                  <a:cubicBezTo>
                    <a:pt x="3769" y="5233"/>
                    <a:pt x="4400" y="5873"/>
                    <a:pt x="5180" y="5884"/>
                  </a:cubicBezTo>
                  <a:cubicBezTo>
                    <a:pt x="5182" y="5884"/>
                    <a:pt x="5184" y="5884"/>
                    <a:pt x="5186" y="5884"/>
                  </a:cubicBezTo>
                  <a:cubicBezTo>
                    <a:pt x="5388" y="5884"/>
                    <a:pt x="5571" y="5722"/>
                    <a:pt x="5585" y="5519"/>
                  </a:cubicBezTo>
                  <a:cubicBezTo>
                    <a:pt x="5598" y="5294"/>
                    <a:pt x="5423" y="5108"/>
                    <a:pt x="5202" y="5106"/>
                  </a:cubicBezTo>
                  <a:cubicBezTo>
                    <a:pt x="4840" y="5102"/>
                    <a:pt x="4543" y="4808"/>
                    <a:pt x="4543" y="4445"/>
                  </a:cubicBezTo>
                  <a:lnTo>
                    <a:pt x="4543" y="4426"/>
                  </a:lnTo>
                  <a:lnTo>
                    <a:pt x="5109" y="4426"/>
                  </a:lnTo>
                  <a:cubicBezTo>
                    <a:pt x="5370" y="4426"/>
                    <a:pt x="5581" y="4215"/>
                    <a:pt x="5581" y="3953"/>
                  </a:cubicBezTo>
                  <a:lnTo>
                    <a:pt x="5581" y="3634"/>
                  </a:lnTo>
                  <a:lnTo>
                    <a:pt x="5883" y="3524"/>
                  </a:lnTo>
                  <a:lnTo>
                    <a:pt x="5883" y="3977"/>
                  </a:lnTo>
                  <a:cubicBezTo>
                    <a:pt x="5883" y="4202"/>
                    <a:pt x="6051" y="4399"/>
                    <a:pt x="6276" y="4418"/>
                  </a:cubicBezTo>
                  <a:cubicBezTo>
                    <a:pt x="6290" y="4420"/>
                    <a:pt x="6304" y="4420"/>
                    <a:pt x="6318" y="4420"/>
                  </a:cubicBezTo>
                  <a:cubicBezTo>
                    <a:pt x="6556" y="4420"/>
                    <a:pt x="6750" y="4225"/>
                    <a:pt x="6750" y="3986"/>
                  </a:cubicBezTo>
                  <a:lnTo>
                    <a:pt x="6750" y="3199"/>
                  </a:lnTo>
                  <a:lnTo>
                    <a:pt x="7052" y="3088"/>
                  </a:lnTo>
                  <a:lnTo>
                    <a:pt x="7052" y="3975"/>
                  </a:lnTo>
                  <a:cubicBezTo>
                    <a:pt x="7052" y="4201"/>
                    <a:pt x="7220" y="4397"/>
                    <a:pt x="7444" y="4417"/>
                  </a:cubicBezTo>
                  <a:cubicBezTo>
                    <a:pt x="7458" y="4419"/>
                    <a:pt x="7472" y="4419"/>
                    <a:pt x="7486" y="4419"/>
                  </a:cubicBezTo>
                  <a:cubicBezTo>
                    <a:pt x="7724" y="4419"/>
                    <a:pt x="7918" y="4224"/>
                    <a:pt x="7918" y="3985"/>
                  </a:cubicBezTo>
                  <a:lnTo>
                    <a:pt x="7918" y="2767"/>
                  </a:lnTo>
                  <a:lnTo>
                    <a:pt x="8339" y="2616"/>
                  </a:lnTo>
                  <a:cubicBezTo>
                    <a:pt x="8478" y="2854"/>
                    <a:pt x="8737" y="3013"/>
                    <a:pt x="9031" y="3013"/>
                  </a:cubicBezTo>
                  <a:cubicBezTo>
                    <a:pt x="9474" y="3013"/>
                    <a:pt x="9834" y="2653"/>
                    <a:pt x="9834" y="2210"/>
                  </a:cubicBezTo>
                  <a:cubicBezTo>
                    <a:pt x="9834" y="1767"/>
                    <a:pt x="9472" y="1411"/>
                    <a:pt x="9029" y="1411"/>
                  </a:cubicBezTo>
                  <a:cubicBezTo>
                    <a:pt x="8733" y="1411"/>
                    <a:pt x="8476" y="1572"/>
                    <a:pt x="8336" y="1809"/>
                  </a:cubicBezTo>
                  <a:lnTo>
                    <a:pt x="7934" y="1657"/>
                  </a:lnTo>
                  <a:lnTo>
                    <a:pt x="7934" y="445"/>
                  </a:lnTo>
                  <a:cubicBezTo>
                    <a:pt x="7934" y="246"/>
                    <a:pt x="7803" y="68"/>
                    <a:pt x="7611" y="17"/>
                  </a:cubicBezTo>
                  <a:cubicBezTo>
                    <a:pt x="7570" y="6"/>
                    <a:pt x="7529" y="0"/>
                    <a:pt x="7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5629;p62">
              <a:extLst>
                <a:ext uri="{FF2B5EF4-FFF2-40B4-BE49-F238E27FC236}">
                  <a16:creationId xmlns:a16="http://schemas.microsoft.com/office/drawing/2014/main" id="{58BA4D31-FE9D-A615-543D-47AFD7DB64F0}"/>
                </a:ext>
              </a:extLst>
            </p:cNvPr>
            <p:cNvSpPr/>
            <p:nvPr/>
          </p:nvSpPr>
          <p:spPr>
            <a:xfrm>
              <a:off x="4106887" y="2134468"/>
              <a:ext cx="46731" cy="111993"/>
            </a:xfrm>
            <a:custGeom>
              <a:avLst/>
              <a:gdLst/>
              <a:ahLst/>
              <a:cxnLst/>
              <a:rect l="l" t="t" r="r" b="b"/>
              <a:pathLst>
                <a:path w="1208" h="2895" extrusionOk="0">
                  <a:moveTo>
                    <a:pt x="604" y="289"/>
                  </a:moveTo>
                  <a:cubicBezTo>
                    <a:pt x="613" y="289"/>
                    <a:pt x="622" y="289"/>
                    <a:pt x="631" y="290"/>
                  </a:cubicBezTo>
                  <a:cubicBezTo>
                    <a:pt x="796" y="303"/>
                    <a:pt x="925" y="442"/>
                    <a:pt x="925" y="609"/>
                  </a:cubicBezTo>
                  <a:lnTo>
                    <a:pt x="925" y="2288"/>
                  </a:lnTo>
                  <a:cubicBezTo>
                    <a:pt x="925" y="2455"/>
                    <a:pt x="796" y="2594"/>
                    <a:pt x="631" y="2607"/>
                  </a:cubicBezTo>
                  <a:cubicBezTo>
                    <a:pt x="622" y="2608"/>
                    <a:pt x="613" y="2608"/>
                    <a:pt x="604" y="2608"/>
                  </a:cubicBezTo>
                  <a:cubicBezTo>
                    <a:pt x="427" y="2608"/>
                    <a:pt x="284" y="2460"/>
                    <a:pt x="284" y="2278"/>
                  </a:cubicBezTo>
                  <a:lnTo>
                    <a:pt x="284" y="619"/>
                  </a:lnTo>
                  <a:cubicBezTo>
                    <a:pt x="284" y="437"/>
                    <a:pt x="427" y="289"/>
                    <a:pt x="604" y="289"/>
                  </a:cubicBezTo>
                  <a:close/>
                  <a:moveTo>
                    <a:pt x="606" y="1"/>
                  </a:moveTo>
                  <a:cubicBezTo>
                    <a:pt x="269" y="1"/>
                    <a:pt x="0" y="278"/>
                    <a:pt x="0" y="619"/>
                  </a:cubicBezTo>
                  <a:lnTo>
                    <a:pt x="0" y="2276"/>
                  </a:lnTo>
                  <a:cubicBezTo>
                    <a:pt x="0" y="2616"/>
                    <a:pt x="269" y="2894"/>
                    <a:pt x="603" y="2894"/>
                  </a:cubicBezTo>
                  <a:cubicBezTo>
                    <a:pt x="616" y="2894"/>
                    <a:pt x="629" y="2894"/>
                    <a:pt x="643" y="2893"/>
                  </a:cubicBezTo>
                  <a:cubicBezTo>
                    <a:pt x="958" y="2874"/>
                    <a:pt x="1207" y="2611"/>
                    <a:pt x="1207" y="2290"/>
                  </a:cubicBezTo>
                  <a:lnTo>
                    <a:pt x="1207" y="605"/>
                  </a:lnTo>
                  <a:cubicBezTo>
                    <a:pt x="1207" y="286"/>
                    <a:pt x="957" y="23"/>
                    <a:pt x="643" y="2"/>
                  </a:cubicBezTo>
                  <a:cubicBezTo>
                    <a:pt x="630" y="1"/>
                    <a:pt x="618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5446;p62">
            <a:extLst>
              <a:ext uri="{FF2B5EF4-FFF2-40B4-BE49-F238E27FC236}">
                <a16:creationId xmlns:a16="http://schemas.microsoft.com/office/drawing/2014/main" id="{C30B29B6-979F-ECAB-2B15-52AD6012C4FA}"/>
              </a:ext>
            </a:extLst>
          </p:cNvPr>
          <p:cNvGrpSpPr/>
          <p:nvPr/>
        </p:nvGrpSpPr>
        <p:grpSpPr>
          <a:xfrm>
            <a:off x="5300105" y="3386115"/>
            <a:ext cx="345452" cy="443204"/>
            <a:chOff x="1587642" y="3296797"/>
            <a:chExt cx="272265" cy="373581"/>
          </a:xfrm>
        </p:grpSpPr>
        <p:sp>
          <p:nvSpPr>
            <p:cNvPr id="4561" name="Google Shape;5447;p62">
              <a:extLst>
                <a:ext uri="{FF2B5EF4-FFF2-40B4-BE49-F238E27FC236}">
                  <a16:creationId xmlns:a16="http://schemas.microsoft.com/office/drawing/2014/main" id="{006A1044-93F9-E151-A6ED-E45935EB9924}"/>
                </a:ext>
              </a:extLst>
            </p:cNvPr>
            <p:cNvSpPr/>
            <p:nvPr/>
          </p:nvSpPr>
          <p:spPr>
            <a:xfrm>
              <a:off x="1606288" y="3546741"/>
              <a:ext cx="235553" cy="117796"/>
            </a:xfrm>
            <a:custGeom>
              <a:avLst/>
              <a:gdLst/>
              <a:ahLst/>
              <a:cxnLst/>
              <a:rect l="l" t="t" r="r" b="b"/>
              <a:pathLst>
                <a:path w="6089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6088" y="3044"/>
                  </a:lnTo>
                  <a:cubicBezTo>
                    <a:pt x="6088" y="1363"/>
                    <a:pt x="4726" y="0"/>
                    <a:pt x="3044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5448;p62">
              <a:extLst>
                <a:ext uri="{FF2B5EF4-FFF2-40B4-BE49-F238E27FC236}">
                  <a16:creationId xmlns:a16="http://schemas.microsoft.com/office/drawing/2014/main" id="{FBDD982F-12D4-1169-4981-9030A32143D3}"/>
                </a:ext>
              </a:extLst>
            </p:cNvPr>
            <p:cNvSpPr/>
            <p:nvPr/>
          </p:nvSpPr>
          <p:spPr>
            <a:xfrm>
              <a:off x="1606288" y="3546741"/>
              <a:ext cx="143444" cy="117796"/>
            </a:xfrm>
            <a:custGeom>
              <a:avLst/>
              <a:gdLst/>
              <a:ahLst/>
              <a:cxnLst/>
              <a:rect l="l" t="t" r="r" b="b"/>
              <a:pathLst>
                <a:path w="3708" h="3045" extrusionOk="0">
                  <a:moveTo>
                    <a:pt x="3044" y="0"/>
                  </a:moveTo>
                  <a:cubicBezTo>
                    <a:pt x="1362" y="0"/>
                    <a:pt x="0" y="1363"/>
                    <a:pt x="0" y="3044"/>
                  </a:cubicBezTo>
                  <a:lnTo>
                    <a:pt x="1329" y="3044"/>
                  </a:lnTo>
                  <a:cubicBezTo>
                    <a:pt x="1329" y="1591"/>
                    <a:pt x="2347" y="377"/>
                    <a:pt x="3708" y="73"/>
                  </a:cubicBezTo>
                  <a:cubicBezTo>
                    <a:pt x="3494" y="26"/>
                    <a:pt x="3272" y="0"/>
                    <a:pt x="3044" y="0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5449;p62">
              <a:extLst>
                <a:ext uri="{FF2B5EF4-FFF2-40B4-BE49-F238E27FC236}">
                  <a16:creationId xmlns:a16="http://schemas.microsoft.com/office/drawing/2014/main" id="{44C7F28E-7C0F-F7E1-F90F-E47F6AC9EF9D}"/>
                </a:ext>
              </a:extLst>
            </p:cNvPr>
            <p:cNvSpPr/>
            <p:nvPr/>
          </p:nvSpPr>
          <p:spPr>
            <a:xfrm>
              <a:off x="1709539" y="3547050"/>
              <a:ext cx="29246" cy="117525"/>
            </a:xfrm>
            <a:custGeom>
              <a:avLst/>
              <a:gdLst/>
              <a:ahLst/>
              <a:cxnLst/>
              <a:rect l="l" t="t" r="r" b="b"/>
              <a:pathLst>
                <a:path w="756" h="3038" extrusionOk="0">
                  <a:moveTo>
                    <a:pt x="1" y="1"/>
                  </a:moveTo>
                  <a:lnTo>
                    <a:pt x="1" y="3037"/>
                  </a:lnTo>
                  <a:lnTo>
                    <a:pt x="755" y="3037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5450;p62">
              <a:extLst>
                <a:ext uri="{FF2B5EF4-FFF2-40B4-BE49-F238E27FC236}">
                  <a16:creationId xmlns:a16="http://schemas.microsoft.com/office/drawing/2014/main" id="{626B4C5C-AEA1-0C4D-EF56-DC2C589D3C3D}"/>
                </a:ext>
              </a:extLst>
            </p:cNvPr>
            <p:cNvSpPr/>
            <p:nvPr/>
          </p:nvSpPr>
          <p:spPr>
            <a:xfrm>
              <a:off x="1670892" y="3533201"/>
              <a:ext cx="105803" cy="60813"/>
            </a:xfrm>
            <a:custGeom>
              <a:avLst/>
              <a:gdLst/>
              <a:ahLst/>
              <a:cxnLst/>
              <a:rect l="l" t="t" r="r" b="b"/>
              <a:pathLst>
                <a:path w="2735" h="1572" extrusionOk="0">
                  <a:moveTo>
                    <a:pt x="1" y="0"/>
                  </a:moveTo>
                  <a:lnTo>
                    <a:pt x="1" y="1030"/>
                  </a:lnTo>
                  <a:cubicBezTo>
                    <a:pt x="1" y="1210"/>
                    <a:pt x="118" y="1368"/>
                    <a:pt x="289" y="1421"/>
                  </a:cubicBezTo>
                  <a:cubicBezTo>
                    <a:pt x="520" y="1493"/>
                    <a:pt x="883" y="1571"/>
                    <a:pt x="1367" y="1571"/>
                  </a:cubicBezTo>
                  <a:cubicBezTo>
                    <a:pt x="1850" y="1571"/>
                    <a:pt x="2214" y="1493"/>
                    <a:pt x="2445" y="1421"/>
                  </a:cubicBezTo>
                  <a:cubicBezTo>
                    <a:pt x="2617" y="1368"/>
                    <a:pt x="2734" y="1209"/>
                    <a:pt x="2734" y="1030"/>
                  </a:cubicBezTo>
                  <a:lnTo>
                    <a:pt x="2734" y="0"/>
                  </a:ln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5451;p62">
              <a:extLst>
                <a:ext uri="{FF2B5EF4-FFF2-40B4-BE49-F238E27FC236}">
                  <a16:creationId xmlns:a16="http://schemas.microsoft.com/office/drawing/2014/main" id="{8748E7FD-C3B9-CF39-4558-05DDD4FA655E}"/>
                </a:ext>
              </a:extLst>
            </p:cNvPr>
            <p:cNvSpPr/>
            <p:nvPr/>
          </p:nvSpPr>
          <p:spPr>
            <a:xfrm>
              <a:off x="1593561" y="3302213"/>
              <a:ext cx="261240" cy="260930"/>
            </a:xfrm>
            <a:custGeom>
              <a:avLst/>
              <a:gdLst/>
              <a:ahLst/>
              <a:cxnLst/>
              <a:rect l="l" t="t" r="r" b="b"/>
              <a:pathLst>
                <a:path w="6753" h="6745" extrusionOk="0">
                  <a:moveTo>
                    <a:pt x="3375" y="0"/>
                  </a:moveTo>
                  <a:cubicBezTo>
                    <a:pt x="1517" y="0"/>
                    <a:pt x="0" y="1546"/>
                    <a:pt x="0" y="3402"/>
                  </a:cubicBezTo>
                  <a:lnTo>
                    <a:pt x="0" y="4455"/>
                  </a:lnTo>
                  <a:cubicBezTo>
                    <a:pt x="0" y="5720"/>
                    <a:pt x="1025" y="6744"/>
                    <a:pt x="2290" y="6744"/>
                  </a:cubicBezTo>
                  <a:lnTo>
                    <a:pt x="4461" y="6744"/>
                  </a:lnTo>
                  <a:cubicBezTo>
                    <a:pt x="5726" y="6744"/>
                    <a:pt x="6751" y="5720"/>
                    <a:pt x="6751" y="4455"/>
                  </a:cubicBezTo>
                  <a:lnTo>
                    <a:pt x="6751" y="3373"/>
                  </a:lnTo>
                  <a:cubicBezTo>
                    <a:pt x="6753" y="1512"/>
                    <a:pt x="5244" y="4"/>
                    <a:pt x="3383" y="0"/>
                  </a:cubicBezTo>
                  <a:cubicBezTo>
                    <a:pt x="3380" y="0"/>
                    <a:pt x="3378" y="0"/>
                    <a:pt x="3375" y="0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5452;p62">
              <a:extLst>
                <a:ext uri="{FF2B5EF4-FFF2-40B4-BE49-F238E27FC236}">
                  <a16:creationId xmlns:a16="http://schemas.microsoft.com/office/drawing/2014/main" id="{AE65765F-8407-ABA4-8872-520566A57990}"/>
                </a:ext>
              </a:extLst>
            </p:cNvPr>
            <p:cNvSpPr/>
            <p:nvPr/>
          </p:nvSpPr>
          <p:spPr>
            <a:xfrm>
              <a:off x="1593561" y="3327049"/>
              <a:ext cx="247816" cy="236056"/>
            </a:xfrm>
            <a:custGeom>
              <a:avLst/>
              <a:gdLst/>
              <a:ahLst/>
              <a:cxnLst/>
              <a:rect l="l" t="t" r="r" b="b"/>
              <a:pathLst>
                <a:path w="6406" h="6102" extrusionOk="0">
                  <a:moveTo>
                    <a:pt x="1411" y="1"/>
                  </a:moveTo>
                  <a:lnTo>
                    <a:pt x="1411" y="1"/>
                  </a:lnTo>
                  <a:cubicBezTo>
                    <a:pt x="557" y="622"/>
                    <a:pt x="0" y="1633"/>
                    <a:pt x="0" y="2759"/>
                  </a:cubicBezTo>
                  <a:lnTo>
                    <a:pt x="0" y="3812"/>
                  </a:lnTo>
                  <a:cubicBezTo>
                    <a:pt x="0" y="5077"/>
                    <a:pt x="1025" y="6101"/>
                    <a:pt x="2290" y="6101"/>
                  </a:cubicBezTo>
                  <a:lnTo>
                    <a:pt x="4454" y="6101"/>
                  </a:lnTo>
                  <a:cubicBezTo>
                    <a:pt x="5279" y="6101"/>
                    <a:pt x="6004" y="5666"/>
                    <a:pt x="6406" y="5009"/>
                  </a:cubicBezTo>
                  <a:lnTo>
                    <a:pt x="6406" y="5009"/>
                  </a:lnTo>
                  <a:cubicBezTo>
                    <a:pt x="6057" y="5225"/>
                    <a:pt x="5647" y="5347"/>
                    <a:pt x="5208" y="5347"/>
                  </a:cubicBezTo>
                  <a:lnTo>
                    <a:pt x="3044" y="5347"/>
                  </a:lnTo>
                  <a:cubicBezTo>
                    <a:pt x="1779" y="5347"/>
                    <a:pt x="755" y="4323"/>
                    <a:pt x="755" y="3057"/>
                  </a:cubicBezTo>
                  <a:lnTo>
                    <a:pt x="755" y="2005"/>
                  </a:lnTo>
                  <a:cubicBezTo>
                    <a:pt x="755" y="1259"/>
                    <a:pt x="998" y="565"/>
                    <a:pt x="1411" y="1"/>
                  </a:cubicBezTo>
                  <a:close/>
                </a:path>
              </a:pathLst>
            </a:custGeom>
            <a:solidFill>
              <a:srgbClr val="E9E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5453;p62">
              <a:extLst>
                <a:ext uri="{FF2B5EF4-FFF2-40B4-BE49-F238E27FC236}">
                  <a16:creationId xmlns:a16="http://schemas.microsoft.com/office/drawing/2014/main" id="{EBA75696-394F-8031-C26C-60E31A012D7C}"/>
                </a:ext>
              </a:extLst>
            </p:cNvPr>
            <p:cNvSpPr/>
            <p:nvPr/>
          </p:nvSpPr>
          <p:spPr>
            <a:xfrm>
              <a:off x="1606404" y="3608908"/>
              <a:ext cx="51374" cy="55629"/>
            </a:xfrm>
            <a:custGeom>
              <a:avLst/>
              <a:gdLst/>
              <a:ahLst/>
              <a:cxnLst/>
              <a:rect l="l" t="t" r="r" b="b"/>
              <a:pathLst>
                <a:path w="1328" h="1438" extrusionOk="0">
                  <a:moveTo>
                    <a:pt x="360" y="0"/>
                  </a:moveTo>
                  <a:cubicBezTo>
                    <a:pt x="130" y="429"/>
                    <a:pt x="1" y="918"/>
                    <a:pt x="1" y="1437"/>
                  </a:cubicBezTo>
                  <a:lnTo>
                    <a:pt x="1328" y="1437"/>
                  </a:lnTo>
                  <a:lnTo>
                    <a:pt x="1328" y="967"/>
                  </a:lnTo>
                  <a:cubicBezTo>
                    <a:pt x="1327" y="433"/>
                    <a:pt x="894" y="0"/>
                    <a:pt x="360" y="0"/>
                  </a:cubicBezTo>
                  <a:close/>
                </a:path>
              </a:pathLst>
            </a:custGeom>
            <a:solidFill>
              <a:srgbClr val="BE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5454;p62">
              <a:extLst>
                <a:ext uri="{FF2B5EF4-FFF2-40B4-BE49-F238E27FC236}">
                  <a16:creationId xmlns:a16="http://schemas.microsoft.com/office/drawing/2014/main" id="{64128CE2-2433-B66E-F4D9-F1FC7221EB7F}"/>
                </a:ext>
              </a:extLst>
            </p:cNvPr>
            <p:cNvSpPr/>
            <p:nvPr/>
          </p:nvSpPr>
          <p:spPr>
            <a:xfrm>
              <a:off x="1790468" y="3608908"/>
              <a:ext cx="51412" cy="55629"/>
            </a:xfrm>
            <a:custGeom>
              <a:avLst/>
              <a:gdLst/>
              <a:ahLst/>
              <a:cxnLst/>
              <a:rect l="l" t="t" r="r" b="b"/>
              <a:pathLst>
                <a:path w="1329" h="1438" extrusionOk="0">
                  <a:moveTo>
                    <a:pt x="968" y="0"/>
                  </a:moveTo>
                  <a:cubicBezTo>
                    <a:pt x="436" y="0"/>
                    <a:pt x="2" y="433"/>
                    <a:pt x="1" y="967"/>
                  </a:cubicBezTo>
                  <a:lnTo>
                    <a:pt x="1" y="1437"/>
                  </a:lnTo>
                  <a:lnTo>
                    <a:pt x="1328" y="1437"/>
                  </a:lnTo>
                  <a:cubicBezTo>
                    <a:pt x="1328" y="918"/>
                    <a:pt x="1198" y="429"/>
                    <a:pt x="968" y="0"/>
                  </a:cubicBezTo>
                  <a:close/>
                </a:path>
              </a:pathLst>
            </a:custGeom>
            <a:solidFill>
              <a:srgbClr val="CDD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5455;p62">
              <a:extLst>
                <a:ext uri="{FF2B5EF4-FFF2-40B4-BE49-F238E27FC236}">
                  <a16:creationId xmlns:a16="http://schemas.microsoft.com/office/drawing/2014/main" id="{0622E8C9-3EAD-0991-CBE3-0E7AE23B6211}"/>
                </a:ext>
              </a:extLst>
            </p:cNvPr>
            <p:cNvSpPr/>
            <p:nvPr/>
          </p:nvSpPr>
          <p:spPr>
            <a:xfrm>
              <a:off x="1622730" y="3360976"/>
              <a:ext cx="202903" cy="172264"/>
            </a:xfrm>
            <a:custGeom>
              <a:avLst/>
              <a:gdLst/>
              <a:ahLst/>
              <a:cxnLst/>
              <a:rect l="l" t="t" r="r" b="b"/>
              <a:pathLst>
                <a:path w="5245" h="4453" extrusionOk="0">
                  <a:moveTo>
                    <a:pt x="1521" y="1"/>
                  </a:moveTo>
                  <a:cubicBezTo>
                    <a:pt x="681" y="1"/>
                    <a:pt x="1" y="681"/>
                    <a:pt x="1" y="1521"/>
                  </a:cubicBezTo>
                  <a:lnTo>
                    <a:pt x="1" y="2932"/>
                  </a:lnTo>
                  <a:cubicBezTo>
                    <a:pt x="1" y="3772"/>
                    <a:pt x="681" y="4452"/>
                    <a:pt x="1521" y="4452"/>
                  </a:cubicBezTo>
                  <a:lnTo>
                    <a:pt x="3723" y="4452"/>
                  </a:lnTo>
                  <a:cubicBezTo>
                    <a:pt x="4564" y="4452"/>
                    <a:pt x="5244" y="3772"/>
                    <a:pt x="5244" y="2932"/>
                  </a:cubicBezTo>
                  <a:lnTo>
                    <a:pt x="5244" y="1521"/>
                  </a:lnTo>
                  <a:cubicBezTo>
                    <a:pt x="5244" y="681"/>
                    <a:pt x="4564" y="1"/>
                    <a:pt x="3723" y="1"/>
                  </a:cubicBezTo>
                  <a:close/>
                </a:path>
              </a:pathLst>
            </a:custGeom>
            <a:solidFill>
              <a:srgbClr val="636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5456;p62">
              <a:extLst>
                <a:ext uri="{FF2B5EF4-FFF2-40B4-BE49-F238E27FC236}">
                  <a16:creationId xmlns:a16="http://schemas.microsoft.com/office/drawing/2014/main" id="{487520E2-0B84-6124-BB9E-F4E2027416A5}"/>
                </a:ext>
              </a:extLst>
            </p:cNvPr>
            <p:cNvSpPr/>
            <p:nvPr/>
          </p:nvSpPr>
          <p:spPr>
            <a:xfrm>
              <a:off x="1622730" y="3360976"/>
              <a:ext cx="88047" cy="172264"/>
            </a:xfrm>
            <a:custGeom>
              <a:avLst/>
              <a:gdLst/>
              <a:ahLst/>
              <a:cxnLst/>
              <a:rect l="l" t="t" r="r" b="b"/>
              <a:pathLst>
                <a:path w="2276" h="4453" extrusionOk="0">
                  <a:moveTo>
                    <a:pt x="1521" y="1"/>
                  </a:moveTo>
                  <a:cubicBezTo>
                    <a:pt x="681" y="1"/>
                    <a:pt x="1" y="681"/>
                    <a:pt x="1" y="1521"/>
                  </a:cubicBezTo>
                  <a:lnTo>
                    <a:pt x="1" y="2931"/>
                  </a:lnTo>
                  <a:cubicBezTo>
                    <a:pt x="1" y="3772"/>
                    <a:pt x="681" y="4452"/>
                    <a:pt x="1521" y="4452"/>
                  </a:cubicBezTo>
                  <a:lnTo>
                    <a:pt x="2275" y="4452"/>
                  </a:lnTo>
                  <a:cubicBezTo>
                    <a:pt x="1435" y="4452"/>
                    <a:pt x="754" y="3772"/>
                    <a:pt x="754" y="2931"/>
                  </a:cubicBezTo>
                  <a:lnTo>
                    <a:pt x="754" y="1521"/>
                  </a:lnTo>
                  <a:cubicBezTo>
                    <a:pt x="754" y="681"/>
                    <a:pt x="1434" y="1"/>
                    <a:pt x="2275" y="1"/>
                  </a:cubicBezTo>
                  <a:close/>
                </a:path>
              </a:pathLst>
            </a:custGeom>
            <a:solidFill>
              <a:srgbClr val="555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5457;p62">
              <a:extLst>
                <a:ext uri="{FF2B5EF4-FFF2-40B4-BE49-F238E27FC236}">
                  <a16:creationId xmlns:a16="http://schemas.microsoft.com/office/drawing/2014/main" id="{4EA8D37B-C302-D8EF-6780-698AF7B47C08}"/>
                </a:ext>
              </a:extLst>
            </p:cNvPr>
            <p:cNvSpPr/>
            <p:nvPr/>
          </p:nvSpPr>
          <p:spPr>
            <a:xfrm>
              <a:off x="1644587" y="3458771"/>
              <a:ext cx="42863" cy="34120"/>
            </a:xfrm>
            <a:custGeom>
              <a:avLst/>
              <a:gdLst/>
              <a:ahLst/>
              <a:cxnLst/>
              <a:rect l="l" t="t" r="r" b="b"/>
              <a:pathLst>
                <a:path w="1108" h="882" extrusionOk="0">
                  <a:moveTo>
                    <a:pt x="554" y="1"/>
                  </a:moveTo>
                  <a:cubicBezTo>
                    <a:pt x="248" y="1"/>
                    <a:pt x="0" y="198"/>
                    <a:pt x="0" y="442"/>
                  </a:cubicBezTo>
                  <a:cubicBezTo>
                    <a:pt x="0" y="684"/>
                    <a:pt x="248" y="882"/>
                    <a:pt x="554" y="882"/>
                  </a:cubicBezTo>
                  <a:cubicBezTo>
                    <a:pt x="859" y="882"/>
                    <a:pt x="1108" y="684"/>
                    <a:pt x="1108" y="442"/>
                  </a:cubicBezTo>
                  <a:cubicBezTo>
                    <a:pt x="1108" y="198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5458;p62">
              <a:extLst>
                <a:ext uri="{FF2B5EF4-FFF2-40B4-BE49-F238E27FC236}">
                  <a16:creationId xmlns:a16="http://schemas.microsoft.com/office/drawing/2014/main" id="{344D0401-08F5-5340-936D-DCAA0E1E8AE5}"/>
                </a:ext>
              </a:extLst>
            </p:cNvPr>
            <p:cNvSpPr/>
            <p:nvPr/>
          </p:nvSpPr>
          <p:spPr>
            <a:xfrm>
              <a:off x="1760642" y="3458771"/>
              <a:ext cx="42902" cy="34120"/>
            </a:xfrm>
            <a:custGeom>
              <a:avLst/>
              <a:gdLst/>
              <a:ahLst/>
              <a:cxnLst/>
              <a:rect l="l" t="t" r="r" b="b"/>
              <a:pathLst>
                <a:path w="1109" h="882" extrusionOk="0">
                  <a:moveTo>
                    <a:pt x="555" y="1"/>
                  </a:moveTo>
                  <a:cubicBezTo>
                    <a:pt x="250" y="1"/>
                    <a:pt x="1" y="198"/>
                    <a:pt x="1" y="442"/>
                  </a:cubicBezTo>
                  <a:cubicBezTo>
                    <a:pt x="1" y="684"/>
                    <a:pt x="250" y="882"/>
                    <a:pt x="555" y="882"/>
                  </a:cubicBezTo>
                  <a:cubicBezTo>
                    <a:pt x="861" y="882"/>
                    <a:pt x="1108" y="684"/>
                    <a:pt x="1108" y="442"/>
                  </a:cubicBezTo>
                  <a:cubicBezTo>
                    <a:pt x="1108" y="198"/>
                    <a:pt x="861" y="1"/>
                    <a:pt x="555" y="1"/>
                  </a:cubicBezTo>
                  <a:close/>
                </a:path>
              </a:pathLst>
            </a:custGeom>
            <a:solidFill>
              <a:srgbClr val="F2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5459;p62">
              <a:extLst>
                <a:ext uri="{FF2B5EF4-FFF2-40B4-BE49-F238E27FC236}">
                  <a16:creationId xmlns:a16="http://schemas.microsoft.com/office/drawing/2014/main" id="{0477D5E7-9DA8-FF85-8ECB-BA4CD86250CA}"/>
                </a:ext>
              </a:extLst>
            </p:cNvPr>
            <p:cNvSpPr/>
            <p:nvPr/>
          </p:nvSpPr>
          <p:spPr>
            <a:xfrm>
              <a:off x="1673059" y="3445193"/>
              <a:ext cx="11025" cy="19691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43" y="0"/>
                  </a:moveTo>
                  <a:cubicBezTo>
                    <a:pt x="137" y="0"/>
                    <a:pt x="131" y="1"/>
                    <a:pt x="125" y="1"/>
                  </a:cubicBezTo>
                  <a:cubicBezTo>
                    <a:pt x="52" y="11"/>
                    <a:pt x="0" y="75"/>
                    <a:pt x="0" y="148"/>
                  </a:cubicBezTo>
                  <a:lnTo>
                    <a:pt x="0" y="362"/>
                  </a:lnTo>
                  <a:cubicBezTo>
                    <a:pt x="0" y="435"/>
                    <a:pt x="52" y="499"/>
                    <a:pt x="125" y="508"/>
                  </a:cubicBezTo>
                  <a:cubicBezTo>
                    <a:pt x="131" y="509"/>
                    <a:pt x="137" y="509"/>
                    <a:pt x="143" y="509"/>
                  </a:cubicBezTo>
                  <a:cubicBezTo>
                    <a:pt x="221" y="509"/>
                    <a:pt x="284" y="446"/>
                    <a:pt x="284" y="367"/>
                  </a:cubicBezTo>
                  <a:lnTo>
                    <a:pt x="284" y="141"/>
                  </a:lnTo>
                  <a:cubicBezTo>
                    <a:pt x="284" y="64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5460;p62">
              <a:extLst>
                <a:ext uri="{FF2B5EF4-FFF2-40B4-BE49-F238E27FC236}">
                  <a16:creationId xmlns:a16="http://schemas.microsoft.com/office/drawing/2014/main" id="{C0B35736-82F8-6ABD-1B6F-B19A2068E8BD}"/>
                </a:ext>
              </a:extLst>
            </p:cNvPr>
            <p:cNvSpPr/>
            <p:nvPr/>
          </p:nvSpPr>
          <p:spPr>
            <a:xfrm>
              <a:off x="1764239" y="3445193"/>
              <a:ext cx="11025" cy="19691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43" y="0"/>
                  </a:moveTo>
                  <a:cubicBezTo>
                    <a:pt x="137" y="0"/>
                    <a:pt x="131" y="1"/>
                    <a:pt x="125" y="1"/>
                  </a:cubicBezTo>
                  <a:cubicBezTo>
                    <a:pt x="52" y="11"/>
                    <a:pt x="1" y="75"/>
                    <a:pt x="1" y="148"/>
                  </a:cubicBezTo>
                  <a:lnTo>
                    <a:pt x="1" y="362"/>
                  </a:lnTo>
                  <a:cubicBezTo>
                    <a:pt x="1" y="435"/>
                    <a:pt x="53" y="499"/>
                    <a:pt x="125" y="508"/>
                  </a:cubicBezTo>
                  <a:cubicBezTo>
                    <a:pt x="131" y="509"/>
                    <a:pt x="137" y="509"/>
                    <a:pt x="143" y="509"/>
                  </a:cubicBezTo>
                  <a:cubicBezTo>
                    <a:pt x="221" y="509"/>
                    <a:pt x="284" y="446"/>
                    <a:pt x="284" y="367"/>
                  </a:cubicBezTo>
                  <a:lnTo>
                    <a:pt x="284" y="141"/>
                  </a:lnTo>
                  <a:cubicBezTo>
                    <a:pt x="284" y="64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5461;p62">
              <a:extLst>
                <a:ext uri="{FF2B5EF4-FFF2-40B4-BE49-F238E27FC236}">
                  <a16:creationId xmlns:a16="http://schemas.microsoft.com/office/drawing/2014/main" id="{490BAA7D-221D-2A0A-1E37-4C0E348C5B06}"/>
                </a:ext>
              </a:extLst>
            </p:cNvPr>
            <p:cNvSpPr/>
            <p:nvPr/>
          </p:nvSpPr>
          <p:spPr>
            <a:xfrm>
              <a:off x="1705902" y="3453704"/>
              <a:ext cx="36287" cy="16441"/>
            </a:xfrm>
            <a:custGeom>
              <a:avLst/>
              <a:gdLst/>
              <a:ahLst/>
              <a:cxnLst/>
              <a:rect l="l" t="t" r="r" b="b"/>
              <a:pathLst>
                <a:path w="938" h="425" extrusionOk="0">
                  <a:moveTo>
                    <a:pt x="780" y="0"/>
                  </a:moveTo>
                  <a:cubicBezTo>
                    <a:pt x="741" y="0"/>
                    <a:pt x="702" y="17"/>
                    <a:pt x="674" y="49"/>
                  </a:cubicBezTo>
                  <a:cubicBezTo>
                    <a:pt x="622" y="107"/>
                    <a:pt x="547" y="141"/>
                    <a:pt x="469" y="141"/>
                  </a:cubicBezTo>
                  <a:cubicBezTo>
                    <a:pt x="390" y="141"/>
                    <a:pt x="316" y="108"/>
                    <a:pt x="265" y="49"/>
                  </a:cubicBezTo>
                  <a:cubicBezTo>
                    <a:pt x="236" y="18"/>
                    <a:pt x="197" y="1"/>
                    <a:pt x="157" y="1"/>
                  </a:cubicBezTo>
                  <a:cubicBezTo>
                    <a:pt x="125" y="1"/>
                    <a:pt x="92" y="12"/>
                    <a:pt x="66" y="36"/>
                  </a:cubicBezTo>
                  <a:cubicBezTo>
                    <a:pt x="8" y="87"/>
                    <a:pt x="1" y="176"/>
                    <a:pt x="53" y="235"/>
                  </a:cubicBezTo>
                  <a:cubicBezTo>
                    <a:pt x="157" y="355"/>
                    <a:pt x="310" y="425"/>
                    <a:pt x="469" y="425"/>
                  </a:cubicBezTo>
                  <a:cubicBezTo>
                    <a:pt x="629" y="425"/>
                    <a:pt x="782" y="355"/>
                    <a:pt x="886" y="235"/>
                  </a:cubicBezTo>
                  <a:cubicBezTo>
                    <a:pt x="938" y="177"/>
                    <a:pt x="932" y="87"/>
                    <a:pt x="872" y="36"/>
                  </a:cubicBezTo>
                  <a:cubicBezTo>
                    <a:pt x="846" y="12"/>
                    <a:pt x="813" y="0"/>
                    <a:pt x="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5462;p62">
              <a:extLst>
                <a:ext uri="{FF2B5EF4-FFF2-40B4-BE49-F238E27FC236}">
                  <a16:creationId xmlns:a16="http://schemas.microsoft.com/office/drawing/2014/main" id="{F4349487-ED44-F2C3-9C89-99D18C944FD5}"/>
                </a:ext>
              </a:extLst>
            </p:cNvPr>
            <p:cNvSpPr/>
            <p:nvPr/>
          </p:nvSpPr>
          <p:spPr>
            <a:xfrm>
              <a:off x="1587642" y="3296797"/>
              <a:ext cx="272265" cy="373581"/>
            </a:xfrm>
            <a:custGeom>
              <a:avLst/>
              <a:gdLst/>
              <a:ahLst/>
              <a:cxnLst/>
              <a:rect l="l" t="t" r="r" b="b"/>
              <a:pathLst>
                <a:path w="7038" h="9657" extrusionOk="0">
                  <a:moveTo>
                    <a:pt x="3525" y="263"/>
                  </a:moveTo>
                  <a:cubicBezTo>
                    <a:pt x="5305" y="266"/>
                    <a:pt x="6754" y="1718"/>
                    <a:pt x="6754" y="3498"/>
                  </a:cubicBezTo>
                  <a:lnTo>
                    <a:pt x="6754" y="4584"/>
                  </a:lnTo>
                  <a:cubicBezTo>
                    <a:pt x="6754" y="5772"/>
                    <a:pt x="5793" y="6734"/>
                    <a:pt x="4606" y="6734"/>
                  </a:cubicBezTo>
                  <a:lnTo>
                    <a:pt x="2433" y="6734"/>
                  </a:lnTo>
                  <a:cubicBezTo>
                    <a:pt x="1246" y="6734"/>
                    <a:pt x="285" y="5772"/>
                    <a:pt x="285" y="4585"/>
                  </a:cubicBezTo>
                  <a:lnTo>
                    <a:pt x="285" y="3527"/>
                  </a:lnTo>
                  <a:cubicBezTo>
                    <a:pt x="285" y="1727"/>
                    <a:pt x="1736" y="263"/>
                    <a:pt x="3520" y="263"/>
                  </a:cubicBezTo>
                  <a:close/>
                  <a:moveTo>
                    <a:pt x="4753" y="7010"/>
                  </a:moveTo>
                  <a:lnTo>
                    <a:pt x="4753" y="7144"/>
                  </a:lnTo>
                  <a:cubicBezTo>
                    <a:pt x="4753" y="7262"/>
                    <a:pt x="4677" y="7364"/>
                    <a:pt x="4564" y="7400"/>
                  </a:cubicBezTo>
                  <a:cubicBezTo>
                    <a:pt x="4355" y="7467"/>
                    <a:pt x="4002" y="7544"/>
                    <a:pt x="3529" y="7544"/>
                  </a:cubicBezTo>
                  <a:cubicBezTo>
                    <a:pt x="3056" y="7544"/>
                    <a:pt x="2703" y="7467"/>
                    <a:pt x="2491" y="7400"/>
                  </a:cubicBezTo>
                  <a:cubicBezTo>
                    <a:pt x="2379" y="7367"/>
                    <a:pt x="2302" y="7262"/>
                    <a:pt x="2302" y="7144"/>
                  </a:cubicBezTo>
                  <a:lnTo>
                    <a:pt x="2302" y="7010"/>
                  </a:lnTo>
                  <a:cubicBezTo>
                    <a:pt x="2351" y="7013"/>
                    <a:pt x="2401" y="7014"/>
                    <a:pt x="2449" y="7014"/>
                  </a:cubicBezTo>
                  <a:lnTo>
                    <a:pt x="4607" y="7014"/>
                  </a:lnTo>
                  <a:cubicBezTo>
                    <a:pt x="4655" y="7014"/>
                    <a:pt x="4706" y="7013"/>
                    <a:pt x="4753" y="7010"/>
                  </a:cubicBezTo>
                  <a:close/>
                  <a:moveTo>
                    <a:pt x="6115" y="8222"/>
                  </a:moveTo>
                  <a:cubicBezTo>
                    <a:pt x="6292" y="8577"/>
                    <a:pt x="6397" y="8969"/>
                    <a:pt x="6417" y="9372"/>
                  </a:cubicBezTo>
                  <a:lnTo>
                    <a:pt x="5377" y="9372"/>
                  </a:lnTo>
                  <a:lnTo>
                    <a:pt x="5377" y="9044"/>
                  </a:lnTo>
                  <a:cubicBezTo>
                    <a:pt x="5377" y="8618"/>
                    <a:pt x="5701" y="8266"/>
                    <a:pt x="6115" y="8222"/>
                  </a:cubicBezTo>
                  <a:close/>
                  <a:moveTo>
                    <a:pt x="2021" y="7031"/>
                  </a:moveTo>
                  <a:lnTo>
                    <a:pt x="2021" y="7147"/>
                  </a:lnTo>
                  <a:cubicBezTo>
                    <a:pt x="2021" y="7393"/>
                    <a:pt x="2177" y="7606"/>
                    <a:pt x="2412" y="7678"/>
                  </a:cubicBezTo>
                  <a:cubicBezTo>
                    <a:pt x="2557" y="7722"/>
                    <a:pt x="2761" y="7773"/>
                    <a:pt x="3020" y="7803"/>
                  </a:cubicBezTo>
                  <a:lnTo>
                    <a:pt x="3020" y="8334"/>
                  </a:lnTo>
                  <a:cubicBezTo>
                    <a:pt x="3020" y="8407"/>
                    <a:pt x="3075" y="8470"/>
                    <a:pt x="3148" y="8472"/>
                  </a:cubicBezTo>
                  <a:cubicBezTo>
                    <a:pt x="3149" y="8472"/>
                    <a:pt x="3150" y="8472"/>
                    <a:pt x="3151" y="8472"/>
                  </a:cubicBezTo>
                  <a:cubicBezTo>
                    <a:pt x="3223" y="8472"/>
                    <a:pt x="3284" y="8413"/>
                    <a:pt x="3284" y="8340"/>
                  </a:cubicBezTo>
                  <a:lnTo>
                    <a:pt x="3284" y="7832"/>
                  </a:lnTo>
                  <a:cubicBezTo>
                    <a:pt x="3359" y="7836"/>
                    <a:pt x="3438" y="7838"/>
                    <a:pt x="3520" y="7838"/>
                  </a:cubicBezTo>
                  <a:cubicBezTo>
                    <a:pt x="3601" y="7838"/>
                    <a:pt x="3680" y="7836"/>
                    <a:pt x="3756" y="7832"/>
                  </a:cubicBezTo>
                  <a:lnTo>
                    <a:pt x="3756" y="9373"/>
                  </a:lnTo>
                  <a:lnTo>
                    <a:pt x="3284" y="9373"/>
                  </a:lnTo>
                  <a:lnTo>
                    <a:pt x="3284" y="8875"/>
                  </a:lnTo>
                  <a:cubicBezTo>
                    <a:pt x="3284" y="8803"/>
                    <a:pt x="3232" y="8738"/>
                    <a:pt x="3159" y="8729"/>
                  </a:cubicBezTo>
                  <a:cubicBezTo>
                    <a:pt x="3153" y="8728"/>
                    <a:pt x="3147" y="8728"/>
                    <a:pt x="3141" y="8728"/>
                  </a:cubicBezTo>
                  <a:cubicBezTo>
                    <a:pt x="3064" y="8728"/>
                    <a:pt x="3000" y="8791"/>
                    <a:pt x="3000" y="8868"/>
                  </a:cubicBezTo>
                  <a:lnTo>
                    <a:pt x="3000" y="9372"/>
                  </a:lnTo>
                  <a:lnTo>
                    <a:pt x="1963" y="9372"/>
                  </a:lnTo>
                  <a:lnTo>
                    <a:pt x="1963" y="9038"/>
                  </a:lnTo>
                  <a:cubicBezTo>
                    <a:pt x="1950" y="8506"/>
                    <a:pt x="1575" y="8062"/>
                    <a:pt x="1076" y="7954"/>
                  </a:cubicBezTo>
                  <a:cubicBezTo>
                    <a:pt x="1311" y="7584"/>
                    <a:pt x="1628" y="7266"/>
                    <a:pt x="2013" y="7031"/>
                  </a:cubicBezTo>
                  <a:close/>
                  <a:moveTo>
                    <a:pt x="5037" y="7030"/>
                  </a:moveTo>
                  <a:cubicBezTo>
                    <a:pt x="5037" y="7031"/>
                    <a:pt x="5741" y="7584"/>
                    <a:pt x="5975" y="7954"/>
                  </a:cubicBezTo>
                  <a:cubicBezTo>
                    <a:pt x="5477" y="8063"/>
                    <a:pt x="5101" y="8507"/>
                    <a:pt x="5094" y="9038"/>
                  </a:cubicBezTo>
                  <a:lnTo>
                    <a:pt x="5094" y="9373"/>
                  </a:lnTo>
                  <a:lnTo>
                    <a:pt x="4038" y="9373"/>
                  </a:lnTo>
                  <a:lnTo>
                    <a:pt x="4038" y="7807"/>
                  </a:lnTo>
                  <a:cubicBezTo>
                    <a:pt x="4296" y="7775"/>
                    <a:pt x="4501" y="7726"/>
                    <a:pt x="4646" y="7682"/>
                  </a:cubicBezTo>
                  <a:cubicBezTo>
                    <a:pt x="4879" y="7610"/>
                    <a:pt x="5037" y="7398"/>
                    <a:pt x="5037" y="7155"/>
                  </a:cubicBezTo>
                  <a:lnTo>
                    <a:pt x="5037" y="7030"/>
                  </a:lnTo>
                  <a:close/>
                  <a:moveTo>
                    <a:pt x="921" y="8223"/>
                  </a:moveTo>
                  <a:cubicBezTo>
                    <a:pt x="1337" y="8267"/>
                    <a:pt x="1661" y="8618"/>
                    <a:pt x="1661" y="9045"/>
                  </a:cubicBezTo>
                  <a:lnTo>
                    <a:pt x="1661" y="9374"/>
                  </a:lnTo>
                  <a:lnTo>
                    <a:pt x="621" y="9374"/>
                  </a:lnTo>
                  <a:cubicBezTo>
                    <a:pt x="641" y="8968"/>
                    <a:pt x="745" y="8579"/>
                    <a:pt x="921" y="8223"/>
                  </a:cubicBezTo>
                  <a:close/>
                  <a:moveTo>
                    <a:pt x="3519" y="0"/>
                  </a:moveTo>
                  <a:cubicBezTo>
                    <a:pt x="2583" y="0"/>
                    <a:pt x="1701" y="373"/>
                    <a:pt x="1032" y="1047"/>
                  </a:cubicBezTo>
                  <a:cubicBezTo>
                    <a:pt x="366" y="1719"/>
                    <a:pt x="0" y="2605"/>
                    <a:pt x="0" y="3542"/>
                  </a:cubicBezTo>
                  <a:lnTo>
                    <a:pt x="0" y="4594"/>
                  </a:lnTo>
                  <a:cubicBezTo>
                    <a:pt x="0" y="5674"/>
                    <a:pt x="708" y="6591"/>
                    <a:pt x="1685" y="6908"/>
                  </a:cubicBezTo>
                  <a:cubicBezTo>
                    <a:pt x="1280" y="7192"/>
                    <a:pt x="951" y="7564"/>
                    <a:pt x="719" y="7990"/>
                  </a:cubicBezTo>
                  <a:cubicBezTo>
                    <a:pt x="709" y="8002"/>
                    <a:pt x="702" y="8017"/>
                    <a:pt x="697" y="8031"/>
                  </a:cubicBezTo>
                  <a:cubicBezTo>
                    <a:pt x="459" y="8482"/>
                    <a:pt x="328" y="8988"/>
                    <a:pt x="328" y="9514"/>
                  </a:cubicBezTo>
                  <a:cubicBezTo>
                    <a:pt x="328" y="9591"/>
                    <a:pt x="392" y="9656"/>
                    <a:pt x="470" y="9656"/>
                  </a:cubicBezTo>
                  <a:lnTo>
                    <a:pt x="6565" y="9656"/>
                  </a:lnTo>
                  <a:cubicBezTo>
                    <a:pt x="6643" y="9656"/>
                    <a:pt x="6706" y="9593"/>
                    <a:pt x="6706" y="9514"/>
                  </a:cubicBezTo>
                  <a:cubicBezTo>
                    <a:pt x="6706" y="8988"/>
                    <a:pt x="6575" y="8471"/>
                    <a:pt x="6329" y="8011"/>
                  </a:cubicBezTo>
                  <a:cubicBezTo>
                    <a:pt x="6327" y="8010"/>
                    <a:pt x="6327" y="8008"/>
                    <a:pt x="6326" y="8007"/>
                  </a:cubicBezTo>
                  <a:cubicBezTo>
                    <a:pt x="6307" y="7973"/>
                    <a:pt x="6288" y="7938"/>
                    <a:pt x="6268" y="7905"/>
                  </a:cubicBezTo>
                  <a:cubicBezTo>
                    <a:pt x="6036" y="7510"/>
                    <a:pt x="5721" y="7170"/>
                    <a:pt x="5347" y="6908"/>
                  </a:cubicBezTo>
                  <a:cubicBezTo>
                    <a:pt x="6329" y="6592"/>
                    <a:pt x="7038" y="5674"/>
                    <a:pt x="7038" y="4596"/>
                  </a:cubicBezTo>
                  <a:lnTo>
                    <a:pt x="7038" y="3544"/>
                  </a:lnTo>
                  <a:cubicBezTo>
                    <a:pt x="7038" y="2629"/>
                    <a:pt x="6693" y="1741"/>
                    <a:pt x="6058" y="1082"/>
                  </a:cubicBezTo>
                  <a:cubicBezTo>
                    <a:pt x="5390" y="387"/>
                    <a:pt x="4487" y="2"/>
                    <a:pt x="3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5463;p62">
              <a:extLst>
                <a:ext uri="{FF2B5EF4-FFF2-40B4-BE49-F238E27FC236}">
                  <a16:creationId xmlns:a16="http://schemas.microsoft.com/office/drawing/2014/main" id="{D810D6B4-3861-661C-1729-2E7783064511}"/>
                </a:ext>
              </a:extLst>
            </p:cNvPr>
            <p:cNvSpPr/>
            <p:nvPr/>
          </p:nvSpPr>
          <p:spPr>
            <a:xfrm>
              <a:off x="1617623" y="3355869"/>
              <a:ext cx="213154" cy="183135"/>
            </a:xfrm>
            <a:custGeom>
              <a:avLst/>
              <a:gdLst/>
              <a:ahLst/>
              <a:cxnLst/>
              <a:rect l="l" t="t" r="r" b="b"/>
              <a:pathLst>
                <a:path w="5510" h="4734" extrusionOk="0">
                  <a:moveTo>
                    <a:pt x="1662" y="1"/>
                  </a:moveTo>
                  <a:cubicBezTo>
                    <a:pt x="745" y="1"/>
                    <a:pt x="1" y="745"/>
                    <a:pt x="1" y="1663"/>
                  </a:cubicBezTo>
                  <a:lnTo>
                    <a:pt x="1" y="3072"/>
                  </a:lnTo>
                  <a:cubicBezTo>
                    <a:pt x="1" y="3990"/>
                    <a:pt x="745" y="4734"/>
                    <a:pt x="1662" y="4734"/>
                  </a:cubicBezTo>
                  <a:lnTo>
                    <a:pt x="3814" y="4734"/>
                  </a:lnTo>
                  <a:cubicBezTo>
                    <a:pt x="4750" y="4734"/>
                    <a:pt x="5506" y="3976"/>
                    <a:pt x="5506" y="3043"/>
                  </a:cubicBezTo>
                  <a:lnTo>
                    <a:pt x="5506" y="2363"/>
                  </a:lnTo>
                  <a:cubicBezTo>
                    <a:pt x="5506" y="2359"/>
                    <a:pt x="5505" y="2357"/>
                    <a:pt x="5503" y="2354"/>
                  </a:cubicBezTo>
                  <a:cubicBezTo>
                    <a:pt x="5458" y="2305"/>
                    <a:pt x="5409" y="2284"/>
                    <a:pt x="5365" y="2284"/>
                  </a:cubicBezTo>
                  <a:cubicBezTo>
                    <a:pt x="5287" y="2284"/>
                    <a:pt x="5223" y="2348"/>
                    <a:pt x="5223" y="2426"/>
                  </a:cubicBezTo>
                  <a:lnTo>
                    <a:pt x="5223" y="3074"/>
                  </a:lnTo>
                  <a:cubicBezTo>
                    <a:pt x="5223" y="3836"/>
                    <a:pt x="4605" y="4453"/>
                    <a:pt x="3843" y="4453"/>
                  </a:cubicBezTo>
                  <a:lnTo>
                    <a:pt x="1641" y="4453"/>
                  </a:lnTo>
                  <a:cubicBezTo>
                    <a:pt x="879" y="4453"/>
                    <a:pt x="261" y="3836"/>
                    <a:pt x="261" y="3074"/>
                  </a:cubicBezTo>
                  <a:lnTo>
                    <a:pt x="261" y="1664"/>
                  </a:lnTo>
                  <a:cubicBezTo>
                    <a:pt x="261" y="902"/>
                    <a:pt x="879" y="285"/>
                    <a:pt x="1641" y="285"/>
                  </a:cubicBezTo>
                  <a:lnTo>
                    <a:pt x="4010" y="285"/>
                  </a:lnTo>
                  <a:cubicBezTo>
                    <a:pt x="4681" y="285"/>
                    <a:pt x="5225" y="829"/>
                    <a:pt x="5225" y="1500"/>
                  </a:cubicBezTo>
                  <a:lnTo>
                    <a:pt x="5225" y="1961"/>
                  </a:lnTo>
                  <a:cubicBezTo>
                    <a:pt x="5225" y="1964"/>
                    <a:pt x="5226" y="1967"/>
                    <a:pt x="5230" y="1970"/>
                  </a:cubicBezTo>
                  <a:cubicBezTo>
                    <a:pt x="5274" y="2019"/>
                    <a:pt x="5323" y="2039"/>
                    <a:pt x="5367" y="2039"/>
                  </a:cubicBezTo>
                  <a:cubicBezTo>
                    <a:pt x="5446" y="2039"/>
                    <a:pt x="5509" y="1976"/>
                    <a:pt x="5509" y="1898"/>
                  </a:cubicBezTo>
                  <a:lnTo>
                    <a:pt x="5509" y="1494"/>
                  </a:lnTo>
                  <a:cubicBezTo>
                    <a:pt x="5508" y="669"/>
                    <a:pt x="4839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8" name="Google Shape;3284;p41">
            <a:extLst>
              <a:ext uri="{FF2B5EF4-FFF2-40B4-BE49-F238E27FC236}">
                <a16:creationId xmlns:a16="http://schemas.microsoft.com/office/drawing/2014/main" id="{E36632D3-894F-1B99-D781-F61365727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108" y="528322"/>
            <a:ext cx="91471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CLASSES </a:t>
            </a:r>
            <a:endParaRPr lang="en-US"/>
          </a:p>
        </p:txBody>
      </p:sp>
      <p:grpSp>
        <p:nvGrpSpPr>
          <p:cNvPr id="4579" name="Google Shape;4715;p54">
            <a:extLst>
              <a:ext uri="{FF2B5EF4-FFF2-40B4-BE49-F238E27FC236}">
                <a16:creationId xmlns:a16="http://schemas.microsoft.com/office/drawing/2014/main" id="{AA66DB4A-B406-6611-FB41-6755E8BF356A}"/>
              </a:ext>
            </a:extLst>
          </p:cNvPr>
          <p:cNvGrpSpPr/>
          <p:nvPr/>
        </p:nvGrpSpPr>
        <p:grpSpPr>
          <a:xfrm rot="1467522" flipH="1">
            <a:off x="7765659" y="409188"/>
            <a:ext cx="1272239" cy="1083058"/>
            <a:chOff x="2006404" y="4069782"/>
            <a:chExt cx="447431" cy="394237"/>
          </a:xfrm>
        </p:grpSpPr>
        <p:sp>
          <p:nvSpPr>
            <p:cNvPr id="4580" name="Google Shape;4716;p54">
              <a:extLst>
                <a:ext uri="{FF2B5EF4-FFF2-40B4-BE49-F238E27FC236}">
                  <a16:creationId xmlns:a16="http://schemas.microsoft.com/office/drawing/2014/main" id="{5DE330F3-F328-B3EF-51F9-E5C1C0851D98}"/>
                </a:ext>
              </a:extLst>
            </p:cNvPr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717;p54">
              <a:extLst>
                <a:ext uri="{FF2B5EF4-FFF2-40B4-BE49-F238E27FC236}">
                  <a16:creationId xmlns:a16="http://schemas.microsoft.com/office/drawing/2014/main" id="{366CDCCE-E242-2F8D-79A5-7FA625A1612B}"/>
                </a:ext>
              </a:extLst>
            </p:cNvPr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718;p54">
              <a:extLst>
                <a:ext uri="{FF2B5EF4-FFF2-40B4-BE49-F238E27FC236}">
                  <a16:creationId xmlns:a16="http://schemas.microsoft.com/office/drawing/2014/main" id="{1AD6D52A-79A7-C6A8-1A9B-2EF020F03385}"/>
                </a:ext>
              </a:extLst>
            </p:cNvPr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719;p54">
              <a:extLst>
                <a:ext uri="{FF2B5EF4-FFF2-40B4-BE49-F238E27FC236}">
                  <a16:creationId xmlns:a16="http://schemas.microsoft.com/office/drawing/2014/main" id="{FEDD8AD0-6514-6716-BE44-B7941D4AD00E}"/>
                </a:ext>
              </a:extLst>
            </p:cNvPr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720;p54">
              <a:extLst>
                <a:ext uri="{FF2B5EF4-FFF2-40B4-BE49-F238E27FC236}">
                  <a16:creationId xmlns:a16="http://schemas.microsoft.com/office/drawing/2014/main" id="{89D588A1-E1D9-5A18-0507-1791C0DCE461}"/>
                </a:ext>
              </a:extLst>
            </p:cNvPr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721;p54">
              <a:extLst>
                <a:ext uri="{FF2B5EF4-FFF2-40B4-BE49-F238E27FC236}">
                  <a16:creationId xmlns:a16="http://schemas.microsoft.com/office/drawing/2014/main" id="{329725D4-C827-CDC1-70B1-8D5022CD6A90}"/>
                </a:ext>
              </a:extLst>
            </p:cNvPr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722;p54">
              <a:extLst>
                <a:ext uri="{FF2B5EF4-FFF2-40B4-BE49-F238E27FC236}">
                  <a16:creationId xmlns:a16="http://schemas.microsoft.com/office/drawing/2014/main" id="{FBB9EEF3-FADA-0146-2D90-80BD6E46921B}"/>
                </a:ext>
              </a:extLst>
            </p:cNvPr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723;p54">
              <a:extLst>
                <a:ext uri="{FF2B5EF4-FFF2-40B4-BE49-F238E27FC236}">
                  <a16:creationId xmlns:a16="http://schemas.microsoft.com/office/drawing/2014/main" id="{D70ED7C5-DB70-4E8A-7467-8306FF71F4DC}"/>
                </a:ext>
              </a:extLst>
            </p:cNvPr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724;p54">
              <a:extLst>
                <a:ext uri="{FF2B5EF4-FFF2-40B4-BE49-F238E27FC236}">
                  <a16:creationId xmlns:a16="http://schemas.microsoft.com/office/drawing/2014/main" id="{4AFE3D34-AE9E-EB48-7DDC-B237E5009752}"/>
                </a:ext>
              </a:extLst>
            </p:cNvPr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725;p54">
              <a:extLst>
                <a:ext uri="{FF2B5EF4-FFF2-40B4-BE49-F238E27FC236}">
                  <a16:creationId xmlns:a16="http://schemas.microsoft.com/office/drawing/2014/main" id="{17BFB30E-15A6-FCA2-97F6-A79700C5CBCA}"/>
                </a:ext>
              </a:extLst>
            </p:cNvPr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726;p54">
              <a:extLst>
                <a:ext uri="{FF2B5EF4-FFF2-40B4-BE49-F238E27FC236}">
                  <a16:creationId xmlns:a16="http://schemas.microsoft.com/office/drawing/2014/main" id="{D14264D8-ACA8-15CB-7434-EBBC5BCEB851}"/>
                </a:ext>
              </a:extLst>
            </p:cNvPr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727;p54">
              <a:extLst>
                <a:ext uri="{FF2B5EF4-FFF2-40B4-BE49-F238E27FC236}">
                  <a16:creationId xmlns:a16="http://schemas.microsoft.com/office/drawing/2014/main" id="{BE12D95E-D734-78F8-9004-68B2C3DA03A2}"/>
                </a:ext>
              </a:extLst>
            </p:cNvPr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67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312;p61">
            <a:extLst>
              <a:ext uri="{FF2B5EF4-FFF2-40B4-BE49-F238E27FC236}">
                <a16:creationId xmlns:a16="http://schemas.microsoft.com/office/drawing/2014/main" id="{663380BA-FD06-7A09-675B-C8C78D1965DE}"/>
              </a:ext>
            </a:extLst>
          </p:cNvPr>
          <p:cNvGrpSpPr/>
          <p:nvPr/>
        </p:nvGrpSpPr>
        <p:grpSpPr>
          <a:xfrm rot="881175" flipH="1">
            <a:off x="5205494" y="3963817"/>
            <a:ext cx="1994571" cy="442619"/>
            <a:chOff x="4339891" y="1046343"/>
            <a:chExt cx="651056" cy="144473"/>
          </a:xfrm>
        </p:grpSpPr>
        <p:sp>
          <p:nvSpPr>
            <p:cNvPr id="40" name="Google Shape;5313;p61">
              <a:extLst>
                <a:ext uri="{FF2B5EF4-FFF2-40B4-BE49-F238E27FC236}">
                  <a16:creationId xmlns:a16="http://schemas.microsoft.com/office/drawing/2014/main" id="{080EEB21-C7EE-D1CC-77B9-D8F2E7FE071B}"/>
                </a:ext>
              </a:extLst>
            </p:cNvPr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14;p61">
              <a:extLst>
                <a:ext uri="{FF2B5EF4-FFF2-40B4-BE49-F238E27FC236}">
                  <a16:creationId xmlns:a16="http://schemas.microsoft.com/office/drawing/2014/main" id="{ADC14D3C-89F9-F062-C970-4F3B27B7AFB2}"/>
                </a:ext>
              </a:extLst>
            </p:cNvPr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15;p61">
              <a:extLst>
                <a:ext uri="{FF2B5EF4-FFF2-40B4-BE49-F238E27FC236}">
                  <a16:creationId xmlns:a16="http://schemas.microsoft.com/office/drawing/2014/main" id="{74A5BEE1-05D0-A383-E161-295D2E95BDE4}"/>
                </a:ext>
              </a:extLst>
            </p:cNvPr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16;p61">
              <a:extLst>
                <a:ext uri="{FF2B5EF4-FFF2-40B4-BE49-F238E27FC236}">
                  <a16:creationId xmlns:a16="http://schemas.microsoft.com/office/drawing/2014/main" id="{78D3CCE3-9B25-5E1D-F6AD-D211AB0338DA}"/>
                </a:ext>
              </a:extLst>
            </p:cNvPr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17;p61">
              <a:extLst>
                <a:ext uri="{FF2B5EF4-FFF2-40B4-BE49-F238E27FC236}">
                  <a16:creationId xmlns:a16="http://schemas.microsoft.com/office/drawing/2014/main" id="{8DFCC4BA-0CF4-CC8E-7491-039C759CEAEE}"/>
                </a:ext>
              </a:extLst>
            </p:cNvPr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18;p61">
              <a:extLst>
                <a:ext uri="{FF2B5EF4-FFF2-40B4-BE49-F238E27FC236}">
                  <a16:creationId xmlns:a16="http://schemas.microsoft.com/office/drawing/2014/main" id="{7AF782E8-482B-C488-4A53-F50EA7782722}"/>
                </a:ext>
              </a:extLst>
            </p:cNvPr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19;p61">
              <a:extLst>
                <a:ext uri="{FF2B5EF4-FFF2-40B4-BE49-F238E27FC236}">
                  <a16:creationId xmlns:a16="http://schemas.microsoft.com/office/drawing/2014/main" id="{BBA4988E-5FAB-553B-ABB7-A4BB7CA2173E}"/>
                </a:ext>
              </a:extLst>
            </p:cNvPr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AD524E-B226-6342-5D13-8DC81D93A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7"/>
          <a:stretch/>
        </p:blipFill>
        <p:spPr>
          <a:xfrm>
            <a:off x="272636" y="427333"/>
            <a:ext cx="1965237" cy="443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18989-9C25-07AC-66FB-F05841F4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553" y="1462497"/>
            <a:ext cx="2281798" cy="281244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0C1CDBA-D649-DEB2-7B79-631C34F002A9}"/>
              </a:ext>
            </a:extLst>
          </p:cNvPr>
          <p:cNvGrpSpPr/>
          <p:nvPr/>
        </p:nvGrpSpPr>
        <p:grpSpPr>
          <a:xfrm>
            <a:off x="7120669" y="-154651"/>
            <a:ext cx="3635055" cy="4137592"/>
            <a:chOff x="7155541" y="-99751"/>
            <a:chExt cx="3635055" cy="41375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B31C58-741F-F007-352B-431A69F45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5541" y="-99751"/>
              <a:ext cx="3635055" cy="4126969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2C3101-09B0-EA80-24B0-C781D32743C3}"/>
                </a:ext>
              </a:extLst>
            </p:cNvPr>
            <p:cNvSpPr/>
            <p:nvPr/>
          </p:nvSpPr>
          <p:spPr>
            <a:xfrm>
              <a:off x="7155541" y="2571750"/>
              <a:ext cx="1836059" cy="1466091"/>
            </a:xfrm>
            <a:prstGeom prst="rect">
              <a:avLst/>
            </a:prstGeom>
            <a:solidFill>
              <a:srgbClr val="FAD9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990EB9-50C8-6991-02D4-262335C73803}"/>
              </a:ext>
            </a:extLst>
          </p:cNvPr>
          <p:cNvGrpSpPr/>
          <p:nvPr/>
        </p:nvGrpSpPr>
        <p:grpSpPr>
          <a:xfrm>
            <a:off x="2342147" y="1036914"/>
            <a:ext cx="1263406" cy="2187549"/>
            <a:chOff x="2342147" y="1036914"/>
            <a:chExt cx="1263406" cy="218754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D044C7-F414-1D82-2CDD-61DF011100D0}"/>
                </a:ext>
              </a:extLst>
            </p:cNvPr>
            <p:cNvGrpSpPr/>
            <p:nvPr/>
          </p:nvGrpSpPr>
          <p:grpSpPr>
            <a:xfrm>
              <a:off x="2342147" y="1036914"/>
              <a:ext cx="1263406" cy="2187549"/>
              <a:chOff x="2342147" y="1036914"/>
              <a:chExt cx="1263406" cy="218754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323AD9-3D65-26CE-A44A-82CB39007354}"/>
                  </a:ext>
                </a:extLst>
              </p:cNvPr>
              <p:cNvCxnSpPr/>
              <p:nvPr/>
            </p:nvCxnSpPr>
            <p:spPr>
              <a:xfrm flipH="1">
                <a:off x="2901229" y="3224463"/>
                <a:ext cx="704324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5C3018E-566C-C4B9-FD60-92E926C787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1229" y="1047261"/>
                <a:ext cx="0" cy="217720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8BF565B-F656-458D-6AFC-97CA25594523}"/>
                  </a:ext>
                </a:extLst>
              </p:cNvPr>
              <p:cNvCxnSpPr/>
              <p:nvPr/>
            </p:nvCxnSpPr>
            <p:spPr>
              <a:xfrm flipH="1">
                <a:off x="2342147" y="1036914"/>
                <a:ext cx="55908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88422E-BB28-CA97-1052-F5CA2380FD74}"/>
                </a:ext>
              </a:extLst>
            </p:cNvPr>
            <p:cNvSpPr txBox="1"/>
            <p:nvPr/>
          </p:nvSpPr>
          <p:spPr>
            <a:xfrm rot="5400000">
              <a:off x="2204637" y="2118750"/>
              <a:ext cx="1620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Exo Medium" panose="020B0604020202020204" charset="0"/>
                </a:rPr>
                <a:t>IMPLEMENTS</a:t>
              </a:r>
              <a:r>
                <a:rPr lang="en-US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A0E274-F968-D074-AF8B-747FB8B8DD8E}"/>
              </a:ext>
            </a:extLst>
          </p:cNvPr>
          <p:cNvGrpSpPr/>
          <p:nvPr/>
        </p:nvGrpSpPr>
        <p:grpSpPr>
          <a:xfrm>
            <a:off x="5909022" y="2690137"/>
            <a:ext cx="1928526" cy="550368"/>
            <a:chOff x="5909022" y="2690137"/>
            <a:chExt cx="1928526" cy="550368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0F9D8E8-00E0-1142-A649-DFBF23ECA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022" y="2951747"/>
              <a:ext cx="1165546" cy="288758"/>
            </a:xfrm>
            <a:prstGeom prst="bentConnector3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9394CB-4FB5-CC60-0B53-8D3CE0422F8E}"/>
                </a:ext>
              </a:extLst>
            </p:cNvPr>
            <p:cNvSpPr txBox="1"/>
            <p:nvPr/>
          </p:nvSpPr>
          <p:spPr>
            <a:xfrm>
              <a:off x="6354930" y="2690137"/>
              <a:ext cx="1482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/>
                  </a:solidFill>
                  <a:latin typeface="Exo Medium" panose="020B0604020202020204" charset="0"/>
                </a:rPr>
                <a:t>EXTENDS</a:t>
              </a:r>
              <a:r>
                <a:rPr lang="en-US" sz="1100"/>
                <a:t> </a:t>
              </a:r>
            </a:p>
          </p:txBody>
        </p:sp>
      </p:grpSp>
      <p:grpSp>
        <p:nvGrpSpPr>
          <p:cNvPr id="2" name="Google Shape;3072;p39">
            <a:extLst>
              <a:ext uri="{FF2B5EF4-FFF2-40B4-BE49-F238E27FC236}">
                <a16:creationId xmlns:a16="http://schemas.microsoft.com/office/drawing/2014/main" id="{F1A2BB0B-069A-AA75-2290-1DF97A446330}"/>
              </a:ext>
            </a:extLst>
          </p:cNvPr>
          <p:cNvGrpSpPr/>
          <p:nvPr/>
        </p:nvGrpSpPr>
        <p:grpSpPr>
          <a:xfrm>
            <a:off x="7725310" y="101071"/>
            <a:ext cx="1514943" cy="1133000"/>
            <a:chOff x="574023" y="2653178"/>
            <a:chExt cx="667453" cy="499196"/>
          </a:xfrm>
        </p:grpSpPr>
        <p:sp>
          <p:nvSpPr>
            <p:cNvPr id="3" name="Google Shape;3073;p39">
              <a:extLst>
                <a:ext uri="{FF2B5EF4-FFF2-40B4-BE49-F238E27FC236}">
                  <a16:creationId xmlns:a16="http://schemas.microsoft.com/office/drawing/2014/main" id="{819AE9E3-60D3-E46A-96C8-AEC506662E67}"/>
                </a:ext>
              </a:extLst>
            </p:cNvPr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74;p39">
              <a:extLst>
                <a:ext uri="{FF2B5EF4-FFF2-40B4-BE49-F238E27FC236}">
                  <a16:creationId xmlns:a16="http://schemas.microsoft.com/office/drawing/2014/main" id="{F62499E3-39C5-8F74-7B6B-A0D874986407}"/>
                </a:ext>
              </a:extLst>
            </p:cNvPr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75;p39">
              <a:extLst>
                <a:ext uri="{FF2B5EF4-FFF2-40B4-BE49-F238E27FC236}">
                  <a16:creationId xmlns:a16="http://schemas.microsoft.com/office/drawing/2014/main" id="{EED2334D-F4D3-A09C-76B3-01BE3FDC1E00}"/>
                </a:ext>
              </a:extLst>
            </p:cNvPr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76;p39">
              <a:extLst>
                <a:ext uri="{FF2B5EF4-FFF2-40B4-BE49-F238E27FC236}">
                  <a16:creationId xmlns:a16="http://schemas.microsoft.com/office/drawing/2014/main" id="{674933DD-1DD6-C6F3-5BA5-4923347F4A37}"/>
                </a:ext>
              </a:extLst>
            </p:cNvPr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77;p39">
              <a:extLst>
                <a:ext uri="{FF2B5EF4-FFF2-40B4-BE49-F238E27FC236}">
                  <a16:creationId xmlns:a16="http://schemas.microsoft.com/office/drawing/2014/main" id="{8552EB8D-D6E9-6726-AEF8-409D8DA3966F}"/>
                </a:ext>
              </a:extLst>
            </p:cNvPr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78;p39">
              <a:extLst>
                <a:ext uri="{FF2B5EF4-FFF2-40B4-BE49-F238E27FC236}">
                  <a16:creationId xmlns:a16="http://schemas.microsoft.com/office/drawing/2014/main" id="{57C53FE9-D7C1-57BD-2773-6A50BA0B7892}"/>
                </a:ext>
              </a:extLst>
            </p:cNvPr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79;p39">
              <a:extLst>
                <a:ext uri="{FF2B5EF4-FFF2-40B4-BE49-F238E27FC236}">
                  <a16:creationId xmlns:a16="http://schemas.microsoft.com/office/drawing/2014/main" id="{CA50FDF4-C084-A3B6-8250-4E183177EA28}"/>
                </a:ext>
              </a:extLst>
            </p:cNvPr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80;p39">
              <a:extLst>
                <a:ext uri="{FF2B5EF4-FFF2-40B4-BE49-F238E27FC236}">
                  <a16:creationId xmlns:a16="http://schemas.microsoft.com/office/drawing/2014/main" id="{74C73269-A275-AA68-E2F9-3285853F6491}"/>
                </a:ext>
              </a:extLst>
            </p:cNvPr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81;p39">
              <a:extLst>
                <a:ext uri="{FF2B5EF4-FFF2-40B4-BE49-F238E27FC236}">
                  <a16:creationId xmlns:a16="http://schemas.microsoft.com/office/drawing/2014/main" id="{943BEB51-F93D-9C66-79B8-39A23910B125}"/>
                </a:ext>
              </a:extLst>
            </p:cNvPr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82;p39">
              <a:extLst>
                <a:ext uri="{FF2B5EF4-FFF2-40B4-BE49-F238E27FC236}">
                  <a16:creationId xmlns:a16="http://schemas.microsoft.com/office/drawing/2014/main" id="{F4DB6A7B-69F7-435F-FDF3-B5629F2C6D8A}"/>
                </a:ext>
              </a:extLst>
            </p:cNvPr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83;p39">
              <a:extLst>
                <a:ext uri="{FF2B5EF4-FFF2-40B4-BE49-F238E27FC236}">
                  <a16:creationId xmlns:a16="http://schemas.microsoft.com/office/drawing/2014/main" id="{BB3632E1-4501-A4E9-D5C7-5A681A091B30}"/>
                </a:ext>
              </a:extLst>
            </p:cNvPr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84;p39">
              <a:extLst>
                <a:ext uri="{FF2B5EF4-FFF2-40B4-BE49-F238E27FC236}">
                  <a16:creationId xmlns:a16="http://schemas.microsoft.com/office/drawing/2014/main" id="{82068F80-2BFD-A8C0-D4EF-4665C3DE2988}"/>
                </a:ext>
              </a:extLst>
            </p:cNvPr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85;p39">
              <a:extLst>
                <a:ext uri="{FF2B5EF4-FFF2-40B4-BE49-F238E27FC236}">
                  <a16:creationId xmlns:a16="http://schemas.microsoft.com/office/drawing/2014/main" id="{759FD426-4681-2917-EB72-BF0E5E007C39}"/>
                </a:ext>
              </a:extLst>
            </p:cNvPr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86;p39">
              <a:extLst>
                <a:ext uri="{FF2B5EF4-FFF2-40B4-BE49-F238E27FC236}">
                  <a16:creationId xmlns:a16="http://schemas.microsoft.com/office/drawing/2014/main" id="{C37EB814-69B2-9A43-A440-E4D994F6F5A1}"/>
                </a:ext>
              </a:extLst>
            </p:cNvPr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87;p39">
              <a:extLst>
                <a:ext uri="{FF2B5EF4-FFF2-40B4-BE49-F238E27FC236}">
                  <a16:creationId xmlns:a16="http://schemas.microsoft.com/office/drawing/2014/main" id="{431482D0-5CAC-75DC-22F1-CFD4D733E5AF}"/>
                </a:ext>
              </a:extLst>
            </p:cNvPr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88;p39">
              <a:extLst>
                <a:ext uri="{FF2B5EF4-FFF2-40B4-BE49-F238E27FC236}">
                  <a16:creationId xmlns:a16="http://schemas.microsoft.com/office/drawing/2014/main" id="{1E9EFB6A-46A1-2943-1E0C-D6B793FBB789}"/>
                </a:ext>
              </a:extLst>
            </p:cNvPr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89;p39">
              <a:extLst>
                <a:ext uri="{FF2B5EF4-FFF2-40B4-BE49-F238E27FC236}">
                  <a16:creationId xmlns:a16="http://schemas.microsoft.com/office/drawing/2014/main" id="{B1C9D633-A8C5-8922-09E3-145855B7E5E2}"/>
                </a:ext>
              </a:extLst>
            </p:cNvPr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0;p39">
              <a:extLst>
                <a:ext uri="{FF2B5EF4-FFF2-40B4-BE49-F238E27FC236}">
                  <a16:creationId xmlns:a16="http://schemas.microsoft.com/office/drawing/2014/main" id="{D3E65A8C-5415-915A-E4D8-DACBEE992DF6}"/>
                </a:ext>
              </a:extLst>
            </p:cNvPr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91;p39">
              <a:extLst>
                <a:ext uri="{FF2B5EF4-FFF2-40B4-BE49-F238E27FC236}">
                  <a16:creationId xmlns:a16="http://schemas.microsoft.com/office/drawing/2014/main" id="{A24AFBD4-8B8F-EC56-8A79-DF84ED6695D6}"/>
                </a:ext>
              </a:extLst>
            </p:cNvPr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92;p39">
              <a:extLst>
                <a:ext uri="{FF2B5EF4-FFF2-40B4-BE49-F238E27FC236}">
                  <a16:creationId xmlns:a16="http://schemas.microsoft.com/office/drawing/2014/main" id="{2E179BAF-95CA-8542-C139-4225EB5D4694}"/>
                </a:ext>
              </a:extLst>
            </p:cNvPr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93;p39">
              <a:extLst>
                <a:ext uri="{FF2B5EF4-FFF2-40B4-BE49-F238E27FC236}">
                  <a16:creationId xmlns:a16="http://schemas.microsoft.com/office/drawing/2014/main" id="{5126F756-D91A-0637-9EB3-C8EE64C6840F}"/>
                </a:ext>
              </a:extLst>
            </p:cNvPr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359;p41">
            <a:extLst>
              <a:ext uri="{FF2B5EF4-FFF2-40B4-BE49-F238E27FC236}">
                <a16:creationId xmlns:a16="http://schemas.microsoft.com/office/drawing/2014/main" id="{3B7FCD11-4380-70A8-167B-6D0E152011C3}"/>
              </a:ext>
            </a:extLst>
          </p:cNvPr>
          <p:cNvGrpSpPr/>
          <p:nvPr/>
        </p:nvGrpSpPr>
        <p:grpSpPr>
          <a:xfrm>
            <a:off x="4232517" y="427333"/>
            <a:ext cx="446753" cy="307144"/>
            <a:chOff x="5807116" y="-753678"/>
            <a:chExt cx="145807" cy="100239"/>
          </a:xfrm>
        </p:grpSpPr>
        <p:sp>
          <p:nvSpPr>
            <p:cNvPr id="29" name="Google Shape;3360;p41">
              <a:extLst>
                <a:ext uri="{FF2B5EF4-FFF2-40B4-BE49-F238E27FC236}">
                  <a16:creationId xmlns:a16="http://schemas.microsoft.com/office/drawing/2014/main" id="{F933C944-9B43-5D02-1C50-E030B9571365}"/>
                </a:ext>
              </a:extLst>
            </p:cNvPr>
            <p:cNvSpPr/>
            <p:nvPr/>
          </p:nvSpPr>
          <p:spPr>
            <a:xfrm>
              <a:off x="5807116" y="-753678"/>
              <a:ext cx="84272" cy="84319"/>
            </a:xfrm>
            <a:custGeom>
              <a:avLst/>
              <a:gdLst/>
              <a:ahLst/>
              <a:cxnLst/>
              <a:rect l="l" t="t" r="r" b="b"/>
              <a:pathLst>
                <a:path w="1768" h="1769" extrusionOk="0">
                  <a:moveTo>
                    <a:pt x="904" y="0"/>
                  </a:moveTo>
                  <a:cubicBezTo>
                    <a:pt x="787" y="0"/>
                    <a:pt x="607" y="606"/>
                    <a:pt x="607" y="606"/>
                  </a:cubicBezTo>
                  <a:cubicBezTo>
                    <a:pt x="607" y="606"/>
                    <a:pt x="442" y="577"/>
                    <a:pt x="287" y="577"/>
                  </a:cubicBezTo>
                  <a:cubicBezTo>
                    <a:pt x="150" y="577"/>
                    <a:pt x="20" y="599"/>
                    <a:pt x="14" y="684"/>
                  </a:cubicBezTo>
                  <a:cubicBezTo>
                    <a:pt x="1" y="865"/>
                    <a:pt x="503" y="1032"/>
                    <a:pt x="503" y="1032"/>
                  </a:cubicBezTo>
                  <a:cubicBezTo>
                    <a:pt x="503" y="1032"/>
                    <a:pt x="219" y="1611"/>
                    <a:pt x="336" y="1701"/>
                  </a:cubicBezTo>
                  <a:cubicBezTo>
                    <a:pt x="346" y="1709"/>
                    <a:pt x="358" y="1713"/>
                    <a:pt x="373" y="1713"/>
                  </a:cubicBezTo>
                  <a:cubicBezTo>
                    <a:pt x="525" y="1713"/>
                    <a:pt x="890" y="1315"/>
                    <a:pt x="890" y="1315"/>
                  </a:cubicBezTo>
                  <a:cubicBezTo>
                    <a:pt x="890" y="1315"/>
                    <a:pt x="1144" y="1769"/>
                    <a:pt x="1307" y="1769"/>
                  </a:cubicBezTo>
                  <a:cubicBezTo>
                    <a:pt x="1324" y="1769"/>
                    <a:pt x="1340" y="1764"/>
                    <a:pt x="1355" y="1752"/>
                  </a:cubicBezTo>
                  <a:cubicBezTo>
                    <a:pt x="1509" y="1636"/>
                    <a:pt x="1291" y="1134"/>
                    <a:pt x="1291" y="1134"/>
                  </a:cubicBezTo>
                  <a:cubicBezTo>
                    <a:pt x="1291" y="1134"/>
                    <a:pt x="1743" y="940"/>
                    <a:pt x="1755" y="785"/>
                  </a:cubicBezTo>
                  <a:cubicBezTo>
                    <a:pt x="1768" y="631"/>
                    <a:pt x="1148" y="606"/>
                    <a:pt x="1148" y="606"/>
                  </a:cubicBezTo>
                  <a:cubicBezTo>
                    <a:pt x="1148" y="606"/>
                    <a:pt x="1019" y="0"/>
                    <a:pt x="90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61;p41">
              <a:extLst>
                <a:ext uri="{FF2B5EF4-FFF2-40B4-BE49-F238E27FC236}">
                  <a16:creationId xmlns:a16="http://schemas.microsoft.com/office/drawing/2014/main" id="{D20EDC47-6974-FB3E-4980-D82FD981371C}"/>
                </a:ext>
              </a:extLst>
            </p:cNvPr>
            <p:cNvSpPr/>
            <p:nvPr/>
          </p:nvSpPr>
          <p:spPr>
            <a:xfrm>
              <a:off x="5875991" y="-697100"/>
              <a:ext cx="76931" cy="31507"/>
            </a:xfrm>
            <a:custGeom>
              <a:avLst/>
              <a:gdLst/>
              <a:ahLst/>
              <a:cxnLst/>
              <a:rect l="l" t="t" r="r" b="b"/>
              <a:pathLst>
                <a:path w="1614" h="661" extrusionOk="0">
                  <a:moveTo>
                    <a:pt x="177" y="1"/>
                  </a:moveTo>
                  <a:cubicBezTo>
                    <a:pt x="66" y="1"/>
                    <a:pt x="0" y="9"/>
                    <a:pt x="0" y="9"/>
                  </a:cubicBezTo>
                  <a:cubicBezTo>
                    <a:pt x="1181" y="291"/>
                    <a:pt x="1475" y="661"/>
                    <a:pt x="1476" y="661"/>
                  </a:cubicBezTo>
                  <a:cubicBezTo>
                    <a:pt x="1476" y="661"/>
                    <a:pt x="1476" y="661"/>
                    <a:pt x="1476" y="661"/>
                  </a:cubicBezTo>
                  <a:lnTo>
                    <a:pt x="1614" y="417"/>
                  </a:lnTo>
                  <a:cubicBezTo>
                    <a:pt x="1614" y="417"/>
                    <a:pt x="1380" y="230"/>
                    <a:pt x="843" y="88"/>
                  </a:cubicBezTo>
                  <a:cubicBezTo>
                    <a:pt x="571" y="16"/>
                    <a:pt x="331" y="1"/>
                    <a:pt x="177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62;p41">
              <a:extLst>
                <a:ext uri="{FF2B5EF4-FFF2-40B4-BE49-F238E27FC236}">
                  <a16:creationId xmlns:a16="http://schemas.microsoft.com/office/drawing/2014/main" id="{AB16297E-FD02-2661-5853-A9DF7CE22E48}"/>
                </a:ext>
              </a:extLst>
            </p:cNvPr>
            <p:cNvSpPr/>
            <p:nvPr/>
          </p:nvSpPr>
          <p:spPr>
            <a:xfrm>
              <a:off x="5881378" y="-705394"/>
              <a:ext cx="66064" cy="16492"/>
            </a:xfrm>
            <a:custGeom>
              <a:avLst/>
              <a:gdLst/>
              <a:ahLst/>
              <a:cxnLst/>
              <a:rect l="l" t="t" r="r" b="b"/>
              <a:pathLst>
                <a:path w="1386" h="346" extrusionOk="0">
                  <a:moveTo>
                    <a:pt x="643" y="1"/>
                  </a:moveTo>
                  <a:cubicBezTo>
                    <a:pt x="268" y="1"/>
                    <a:pt x="0" y="99"/>
                    <a:pt x="0" y="99"/>
                  </a:cubicBezTo>
                  <a:cubicBezTo>
                    <a:pt x="1011" y="103"/>
                    <a:pt x="1320" y="346"/>
                    <a:pt x="1320" y="346"/>
                  </a:cubicBezTo>
                  <a:cubicBezTo>
                    <a:pt x="1320" y="346"/>
                    <a:pt x="1320" y="346"/>
                    <a:pt x="1320" y="346"/>
                  </a:cubicBezTo>
                  <a:lnTo>
                    <a:pt x="1385" y="121"/>
                  </a:lnTo>
                  <a:cubicBezTo>
                    <a:pt x="1385" y="121"/>
                    <a:pt x="1160" y="15"/>
                    <a:pt x="699" y="1"/>
                  </a:cubicBezTo>
                  <a:cubicBezTo>
                    <a:pt x="680" y="1"/>
                    <a:pt x="661" y="1"/>
                    <a:pt x="643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63;p41">
              <a:extLst>
                <a:ext uri="{FF2B5EF4-FFF2-40B4-BE49-F238E27FC236}">
                  <a16:creationId xmlns:a16="http://schemas.microsoft.com/office/drawing/2014/main" id="{17E524A7-6F8A-CDB3-552B-1414DB47378A}"/>
                </a:ext>
              </a:extLst>
            </p:cNvPr>
            <p:cNvSpPr/>
            <p:nvPr/>
          </p:nvSpPr>
          <p:spPr>
            <a:xfrm>
              <a:off x="5875991" y="-689759"/>
              <a:ext cx="59963" cy="36321"/>
            </a:xfrm>
            <a:custGeom>
              <a:avLst/>
              <a:gdLst/>
              <a:ahLst/>
              <a:cxnLst/>
              <a:rect l="l" t="t" r="r" b="b"/>
              <a:pathLst>
                <a:path w="1258" h="762" extrusionOk="0">
                  <a:moveTo>
                    <a:pt x="0" y="0"/>
                  </a:moveTo>
                  <a:lnTo>
                    <a:pt x="0" y="0"/>
                  </a:lnTo>
                  <a:cubicBezTo>
                    <a:pt x="923" y="412"/>
                    <a:pt x="1107" y="760"/>
                    <a:pt x="1107" y="761"/>
                  </a:cubicBezTo>
                  <a:lnTo>
                    <a:pt x="1107" y="761"/>
                  </a:lnTo>
                  <a:lnTo>
                    <a:pt x="1258" y="582"/>
                  </a:lnTo>
                  <a:cubicBezTo>
                    <a:pt x="1258" y="582"/>
                    <a:pt x="1095" y="394"/>
                    <a:pt x="679" y="195"/>
                  </a:cubicBezTo>
                  <a:cubicBezTo>
                    <a:pt x="313" y="20"/>
                    <a:pt x="0" y="0"/>
                    <a:pt x="0" y="0"/>
                  </a:cubicBezTo>
                  <a:close/>
                  <a:moveTo>
                    <a:pt x="1107" y="761"/>
                  </a:moveTo>
                  <a:lnTo>
                    <a:pt x="1107" y="761"/>
                  </a:lnTo>
                  <a:cubicBezTo>
                    <a:pt x="1107" y="761"/>
                    <a:pt x="1107" y="761"/>
                    <a:pt x="1107" y="76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59;p41">
            <a:extLst>
              <a:ext uri="{FF2B5EF4-FFF2-40B4-BE49-F238E27FC236}">
                <a16:creationId xmlns:a16="http://schemas.microsoft.com/office/drawing/2014/main" id="{1F7AB2F5-8220-F97E-F014-5B5B5CD0F90A}"/>
              </a:ext>
            </a:extLst>
          </p:cNvPr>
          <p:cNvGrpSpPr/>
          <p:nvPr/>
        </p:nvGrpSpPr>
        <p:grpSpPr>
          <a:xfrm>
            <a:off x="2391904" y="3665174"/>
            <a:ext cx="446753" cy="307144"/>
            <a:chOff x="5807116" y="-753678"/>
            <a:chExt cx="145807" cy="100239"/>
          </a:xfrm>
        </p:grpSpPr>
        <p:sp>
          <p:nvSpPr>
            <p:cNvPr id="34" name="Google Shape;3360;p41">
              <a:extLst>
                <a:ext uri="{FF2B5EF4-FFF2-40B4-BE49-F238E27FC236}">
                  <a16:creationId xmlns:a16="http://schemas.microsoft.com/office/drawing/2014/main" id="{83C7AA78-0129-A644-B328-B39BF0227A3A}"/>
                </a:ext>
              </a:extLst>
            </p:cNvPr>
            <p:cNvSpPr/>
            <p:nvPr/>
          </p:nvSpPr>
          <p:spPr>
            <a:xfrm>
              <a:off x="5807116" y="-753678"/>
              <a:ext cx="84272" cy="84319"/>
            </a:xfrm>
            <a:custGeom>
              <a:avLst/>
              <a:gdLst/>
              <a:ahLst/>
              <a:cxnLst/>
              <a:rect l="l" t="t" r="r" b="b"/>
              <a:pathLst>
                <a:path w="1768" h="1769" extrusionOk="0">
                  <a:moveTo>
                    <a:pt x="904" y="0"/>
                  </a:moveTo>
                  <a:cubicBezTo>
                    <a:pt x="787" y="0"/>
                    <a:pt x="607" y="606"/>
                    <a:pt x="607" y="606"/>
                  </a:cubicBezTo>
                  <a:cubicBezTo>
                    <a:pt x="607" y="606"/>
                    <a:pt x="442" y="577"/>
                    <a:pt x="287" y="577"/>
                  </a:cubicBezTo>
                  <a:cubicBezTo>
                    <a:pt x="150" y="577"/>
                    <a:pt x="20" y="599"/>
                    <a:pt x="14" y="684"/>
                  </a:cubicBezTo>
                  <a:cubicBezTo>
                    <a:pt x="1" y="865"/>
                    <a:pt x="503" y="1032"/>
                    <a:pt x="503" y="1032"/>
                  </a:cubicBezTo>
                  <a:cubicBezTo>
                    <a:pt x="503" y="1032"/>
                    <a:pt x="219" y="1611"/>
                    <a:pt x="336" y="1701"/>
                  </a:cubicBezTo>
                  <a:cubicBezTo>
                    <a:pt x="346" y="1709"/>
                    <a:pt x="358" y="1713"/>
                    <a:pt x="373" y="1713"/>
                  </a:cubicBezTo>
                  <a:cubicBezTo>
                    <a:pt x="525" y="1713"/>
                    <a:pt x="890" y="1315"/>
                    <a:pt x="890" y="1315"/>
                  </a:cubicBezTo>
                  <a:cubicBezTo>
                    <a:pt x="890" y="1315"/>
                    <a:pt x="1144" y="1769"/>
                    <a:pt x="1307" y="1769"/>
                  </a:cubicBezTo>
                  <a:cubicBezTo>
                    <a:pt x="1324" y="1769"/>
                    <a:pt x="1340" y="1764"/>
                    <a:pt x="1355" y="1752"/>
                  </a:cubicBezTo>
                  <a:cubicBezTo>
                    <a:pt x="1509" y="1636"/>
                    <a:pt x="1291" y="1134"/>
                    <a:pt x="1291" y="1134"/>
                  </a:cubicBezTo>
                  <a:cubicBezTo>
                    <a:pt x="1291" y="1134"/>
                    <a:pt x="1743" y="940"/>
                    <a:pt x="1755" y="785"/>
                  </a:cubicBezTo>
                  <a:cubicBezTo>
                    <a:pt x="1768" y="631"/>
                    <a:pt x="1148" y="606"/>
                    <a:pt x="1148" y="606"/>
                  </a:cubicBezTo>
                  <a:cubicBezTo>
                    <a:pt x="1148" y="606"/>
                    <a:pt x="1019" y="0"/>
                    <a:pt x="90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61;p41">
              <a:extLst>
                <a:ext uri="{FF2B5EF4-FFF2-40B4-BE49-F238E27FC236}">
                  <a16:creationId xmlns:a16="http://schemas.microsoft.com/office/drawing/2014/main" id="{666EC722-F43B-D896-114F-D47FC8415AAB}"/>
                </a:ext>
              </a:extLst>
            </p:cNvPr>
            <p:cNvSpPr/>
            <p:nvPr/>
          </p:nvSpPr>
          <p:spPr>
            <a:xfrm>
              <a:off x="5875991" y="-697100"/>
              <a:ext cx="76931" cy="31507"/>
            </a:xfrm>
            <a:custGeom>
              <a:avLst/>
              <a:gdLst/>
              <a:ahLst/>
              <a:cxnLst/>
              <a:rect l="l" t="t" r="r" b="b"/>
              <a:pathLst>
                <a:path w="1614" h="661" extrusionOk="0">
                  <a:moveTo>
                    <a:pt x="177" y="1"/>
                  </a:moveTo>
                  <a:cubicBezTo>
                    <a:pt x="66" y="1"/>
                    <a:pt x="0" y="9"/>
                    <a:pt x="0" y="9"/>
                  </a:cubicBezTo>
                  <a:cubicBezTo>
                    <a:pt x="1181" y="291"/>
                    <a:pt x="1475" y="661"/>
                    <a:pt x="1476" y="661"/>
                  </a:cubicBezTo>
                  <a:cubicBezTo>
                    <a:pt x="1476" y="661"/>
                    <a:pt x="1476" y="661"/>
                    <a:pt x="1476" y="661"/>
                  </a:cubicBezTo>
                  <a:lnTo>
                    <a:pt x="1614" y="417"/>
                  </a:lnTo>
                  <a:cubicBezTo>
                    <a:pt x="1614" y="417"/>
                    <a:pt x="1380" y="230"/>
                    <a:pt x="843" y="88"/>
                  </a:cubicBezTo>
                  <a:cubicBezTo>
                    <a:pt x="571" y="16"/>
                    <a:pt x="331" y="1"/>
                    <a:pt x="177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62;p41">
              <a:extLst>
                <a:ext uri="{FF2B5EF4-FFF2-40B4-BE49-F238E27FC236}">
                  <a16:creationId xmlns:a16="http://schemas.microsoft.com/office/drawing/2014/main" id="{86236BE9-35DB-263E-85B0-56BD7AAEF5B6}"/>
                </a:ext>
              </a:extLst>
            </p:cNvPr>
            <p:cNvSpPr/>
            <p:nvPr/>
          </p:nvSpPr>
          <p:spPr>
            <a:xfrm>
              <a:off x="5881378" y="-705394"/>
              <a:ext cx="66064" cy="16492"/>
            </a:xfrm>
            <a:custGeom>
              <a:avLst/>
              <a:gdLst/>
              <a:ahLst/>
              <a:cxnLst/>
              <a:rect l="l" t="t" r="r" b="b"/>
              <a:pathLst>
                <a:path w="1386" h="346" extrusionOk="0">
                  <a:moveTo>
                    <a:pt x="643" y="1"/>
                  </a:moveTo>
                  <a:cubicBezTo>
                    <a:pt x="268" y="1"/>
                    <a:pt x="0" y="99"/>
                    <a:pt x="0" y="99"/>
                  </a:cubicBezTo>
                  <a:cubicBezTo>
                    <a:pt x="1011" y="103"/>
                    <a:pt x="1320" y="346"/>
                    <a:pt x="1320" y="346"/>
                  </a:cubicBezTo>
                  <a:cubicBezTo>
                    <a:pt x="1320" y="346"/>
                    <a:pt x="1320" y="346"/>
                    <a:pt x="1320" y="346"/>
                  </a:cubicBezTo>
                  <a:lnTo>
                    <a:pt x="1385" y="121"/>
                  </a:lnTo>
                  <a:cubicBezTo>
                    <a:pt x="1385" y="121"/>
                    <a:pt x="1160" y="15"/>
                    <a:pt x="699" y="1"/>
                  </a:cubicBezTo>
                  <a:cubicBezTo>
                    <a:pt x="680" y="1"/>
                    <a:pt x="661" y="1"/>
                    <a:pt x="643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63;p41">
              <a:extLst>
                <a:ext uri="{FF2B5EF4-FFF2-40B4-BE49-F238E27FC236}">
                  <a16:creationId xmlns:a16="http://schemas.microsoft.com/office/drawing/2014/main" id="{ACAB00CE-F376-9EB0-AF06-8E4F302CB297}"/>
                </a:ext>
              </a:extLst>
            </p:cNvPr>
            <p:cNvSpPr/>
            <p:nvPr/>
          </p:nvSpPr>
          <p:spPr>
            <a:xfrm>
              <a:off x="5875991" y="-689759"/>
              <a:ext cx="59963" cy="36321"/>
            </a:xfrm>
            <a:custGeom>
              <a:avLst/>
              <a:gdLst/>
              <a:ahLst/>
              <a:cxnLst/>
              <a:rect l="l" t="t" r="r" b="b"/>
              <a:pathLst>
                <a:path w="1258" h="762" extrusionOk="0">
                  <a:moveTo>
                    <a:pt x="0" y="0"/>
                  </a:moveTo>
                  <a:lnTo>
                    <a:pt x="0" y="0"/>
                  </a:lnTo>
                  <a:cubicBezTo>
                    <a:pt x="923" y="412"/>
                    <a:pt x="1107" y="760"/>
                    <a:pt x="1107" y="761"/>
                  </a:cubicBezTo>
                  <a:lnTo>
                    <a:pt x="1107" y="761"/>
                  </a:lnTo>
                  <a:lnTo>
                    <a:pt x="1258" y="582"/>
                  </a:lnTo>
                  <a:cubicBezTo>
                    <a:pt x="1258" y="582"/>
                    <a:pt x="1095" y="394"/>
                    <a:pt x="679" y="195"/>
                  </a:cubicBezTo>
                  <a:cubicBezTo>
                    <a:pt x="313" y="20"/>
                    <a:pt x="0" y="0"/>
                    <a:pt x="0" y="0"/>
                  </a:cubicBezTo>
                  <a:close/>
                  <a:moveTo>
                    <a:pt x="1107" y="761"/>
                  </a:moveTo>
                  <a:lnTo>
                    <a:pt x="1107" y="761"/>
                  </a:lnTo>
                  <a:cubicBezTo>
                    <a:pt x="1107" y="761"/>
                    <a:pt x="1107" y="761"/>
                    <a:pt x="1107" y="76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1C3398-011F-D614-C681-F8E0C8BE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41" y="1130482"/>
            <a:ext cx="2034716" cy="1562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DBBDE6-173A-FE3B-BA1D-898A4784B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14" y="1144354"/>
            <a:ext cx="1767993" cy="1562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3BDD93-A35B-4D4D-67D6-DE1A0F17D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640" y="3483074"/>
            <a:ext cx="1813717" cy="15622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BBC86-4C61-CE09-C0BF-C04AC3D83ED7}"/>
              </a:ext>
            </a:extLst>
          </p:cNvPr>
          <p:cNvSpPr/>
          <p:nvPr/>
        </p:nvSpPr>
        <p:spPr>
          <a:xfrm>
            <a:off x="3388440" y="1413704"/>
            <a:ext cx="2034716" cy="1292776"/>
          </a:xfrm>
          <a:prstGeom prst="rect">
            <a:avLst/>
          </a:prstGeom>
          <a:solidFill>
            <a:srgbClr val="FFC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CD3C74-F44C-C182-F7D9-7ABE9B214223}"/>
              </a:ext>
            </a:extLst>
          </p:cNvPr>
          <p:cNvSpPr/>
          <p:nvPr/>
        </p:nvSpPr>
        <p:spPr>
          <a:xfrm>
            <a:off x="6625514" y="1692594"/>
            <a:ext cx="1767992" cy="1000123"/>
          </a:xfrm>
          <a:prstGeom prst="rect">
            <a:avLst/>
          </a:prstGeom>
          <a:solidFill>
            <a:srgbClr val="FFCC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C6737-FECC-C0E5-3CCE-D0C7111E9099}"/>
              </a:ext>
            </a:extLst>
          </p:cNvPr>
          <p:cNvSpPr/>
          <p:nvPr/>
        </p:nvSpPr>
        <p:spPr>
          <a:xfrm>
            <a:off x="3499640" y="4013019"/>
            <a:ext cx="1813717" cy="1032290"/>
          </a:xfrm>
          <a:prstGeom prst="rect">
            <a:avLst/>
          </a:prstGeom>
          <a:solidFill>
            <a:srgbClr val="FFCC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49B711-1DC2-7015-8EC8-E527C4691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80" y="1098521"/>
            <a:ext cx="1806097" cy="16079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168A1C-9F4C-B320-5AED-B19B22923878}"/>
              </a:ext>
            </a:extLst>
          </p:cNvPr>
          <p:cNvSpPr/>
          <p:nvPr/>
        </p:nvSpPr>
        <p:spPr>
          <a:xfrm>
            <a:off x="186290" y="1692594"/>
            <a:ext cx="1812925" cy="1000123"/>
          </a:xfrm>
          <a:prstGeom prst="rect">
            <a:avLst/>
          </a:prstGeom>
          <a:solidFill>
            <a:srgbClr val="FFCCCC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F90E4-029A-DDB5-8F0C-71E79AE2F887}"/>
              </a:ext>
            </a:extLst>
          </p:cNvPr>
          <p:cNvSpPr/>
          <p:nvPr/>
        </p:nvSpPr>
        <p:spPr>
          <a:xfrm>
            <a:off x="195380" y="1699475"/>
            <a:ext cx="1812925" cy="1000123"/>
          </a:xfrm>
          <a:prstGeom prst="rect">
            <a:avLst/>
          </a:prstGeom>
          <a:solidFill>
            <a:srgbClr val="FFCCCC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C77BEC-9AE5-5298-5D58-04C326F3E836}"/>
              </a:ext>
            </a:extLst>
          </p:cNvPr>
          <p:cNvGrpSpPr/>
          <p:nvPr/>
        </p:nvGrpSpPr>
        <p:grpSpPr>
          <a:xfrm>
            <a:off x="2061257" y="1728846"/>
            <a:ext cx="5021485" cy="2568535"/>
            <a:chOff x="1991886" y="1724680"/>
            <a:chExt cx="5021485" cy="256853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D3EB98-198B-80F8-433A-4D5132ABE789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4405798" y="2706480"/>
              <a:ext cx="701" cy="77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EEB6F2-3619-24A3-0410-3EA4F6A4AC9E}"/>
                </a:ext>
              </a:extLst>
            </p:cNvPr>
            <p:cNvSpPr txBox="1"/>
            <p:nvPr/>
          </p:nvSpPr>
          <p:spPr>
            <a:xfrm rot="5400000">
              <a:off x="3703379" y="3375352"/>
              <a:ext cx="16202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tx1"/>
                  </a:solidFill>
                  <a:latin typeface="Exo Medium" panose="020B0604020202020204" charset="0"/>
                </a:rPr>
                <a:t>IMPLEMENTS</a:t>
              </a:r>
              <a:r>
                <a:rPr lang="en-US" sz="800"/>
                <a:t>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19E83F-1200-0E2F-196B-7728135441CE}"/>
                </a:ext>
              </a:extLst>
            </p:cNvPr>
            <p:cNvGrpSpPr/>
            <p:nvPr/>
          </p:nvGrpSpPr>
          <p:grpSpPr>
            <a:xfrm>
              <a:off x="1991886" y="1724680"/>
              <a:ext cx="5021485" cy="340807"/>
              <a:chOff x="1991886" y="1724680"/>
              <a:chExt cx="5021485" cy="34080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53B8D9F-4B35-FFE1-6573-DEA59B3E50CD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5423156" y="2060092"/>
                <a:ext cx="1145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C835E2-F152-5AD7-C5CE-5A16166CD30E}"/>
                  </a:ext>
                </a:extLst>
              </p:cNvPr>
              <p:cNvSpPr txBox="1"/>
              <p:nvPr/>
            </p:nvSpPr>
            <p:spPr>
              <a:xfrm>
                <a:off x="5393089" y="1724680"/>
                <a:ext cx="1620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Exo Medium" panose="020B0604020202020204" charset="0"/>
                  </a:rPr>
                  <a:t>IMPLEMENTS</a:t>
                </a:r>
                <a:r>
                  <a:rPr lang="en-US"/>
                  <a:t>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B59B512-1AC4-A57A-15A2-9851E6D2C108}"/>
                  </a:ext>
                </a:extLst>
              </p:cNvPr>
              <p:cNvGrpSpPr/>
              <p:nvPr/>
            </p:nvGrpSpPr>
            <p:grpSpPr>
              <a:xfrm>
                <a:off x="1991886" y="1757710"/>
                <a:ext cx="1720851" cy="307777"/>
                <a:chOff x="1991886" y="1757710"/>
                <a:chExt cx="1720851" cy="307777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92260F1-74F1-A400-6AA7-6FFB276BE76B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 flipH="1">
                  <a:off x="1991886" y="2060092"/>
                  <a:ext cx="13965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FDB473-0411-49BE-3E1C-AD71AAA94FF1}"/>
                    </a:ext>
                  </a:extLst>
                </p:cNvPr>
                <p:cNvSpPr txBox="1"/>
                <p:nvPr/>
              </p:nvSpPr>
              <p:spPr>
                <a:xfrm>
                  <a:off x="2092455" y="1757710"/>
                  <a:ext cx="1620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Exo Medium" panose="020B0604020202020204" charset="0"/>
                    </a:rPr>
                    <a:t>IMPLEMENTS</a:t>
                  </a:r>
                  <a:r>
                    <a:rPr lang="en-US"/>
                    <a:t> </a:t>
                  </a:r>
                </a:p>
              </p:txBody>
            </p:sp>
          </p:grpSp>
        </p:grpSp>
      </p:grpSp>
      <p:grpSp>
        <p:nvGrpSpPr>
          <p:cNvPr id="3610" name="Google Shape;3610;p44"/>
          <p:cNvGrpSpPr/>
          <p:nvPr/>
        </p:nvGrpSpPr>
        <p:grpSpPr>
          <a:xfrm rot="-764523">
            <a:off x="7772907" y="143292"/>
            <a:ext cx="1259735" cy="1150424"/>
            <a:chOff x="1792007" y="2646028"/>
            <a:chExt cx="552056" cy="504153"/>
          </a:xfrm>
        </p:grpSpPr>
        <p:sp>
          <p:nvSpPr>
            <p:cNvPr id="3611" name="Google Shape;3611;p44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4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4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257;p40">
            <a:extLst>
              <a:ext uri="{FF2B5EF4-FFF2-40B4-BE49-F238E27FC236}">
                <a16:creationId xmlns:a16="http://schemas.microsoft.com/office/drawing/2014/main" id="{3BCEF4BA-3F50-C3CF-9565-D5940710D788}"/>
              </a:ext>
            </a:extLst>
          </p:cNvPr>
          <p:cNvGrpSpPr/>
          <p:nvPr/>
        </p:nvGrpSpPr>
        <p:grpSpPr>
          <a:xfrm>
            <a:off x="2535817" y="400954"/>
            <a:ext cx="447433" cy="483744"/>
            <a:chOff x="3127056" y="-728177"/>
            <a:chExt cx="193711" cy="209440"/>
          </a:xfrm>
        </p:grpSpPr>
        <p:sp>
          <p:nvSpPr>
            <p:cNvPr id="12" name="Google Shape;3258;p40">
              <a:extLst>
                <a:ext uri="{FF2B5EF4-FFF2-40B4-BE49-F238E27FC236}">
                  <a16:creationId xmlns:a16="http://schemas.microsoft.com/office/drawing/2014/main" id="{D16A7600-AA3D-12B9-2A7B-64BD08532A8C}"/>
                </a:ext>
              </a:extLst>
            </p:cNvPr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9;p40">
              <a:extLst>
                <a:ext uri="{FF2B5EF4-FFF2-40B4-BE49-F238E27FC236}">
                  <a16:creationId xmlns:a16="http://schemas.microsoft.com/office/drawing/2014/main" id="{78B89E3A-AAD1-33A2-0B4D-F3A2D2E54D4E}"/>
                </a:ext>
              </a:extLst>
            </p:cNvPr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0;p40">
              <a:extLst>
                <a:ext uri="{FF2B5EF4-FFF2-40B4-BE49-F238E27FC236}">
                  <a16:creationId xmlns:a16="http://schemas.microsoft.com/office/drawing/2014/main" id="{7AC6AC4B-ACF4-1ED9-8927-DFAE4C813CE2}"/>
                </a:ext>
              </a:extLst>
            </p:cNvPr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1;p40">
              <a:extLst>
                <a:ext uri="{FF2B5EF4-FFF2-40B4-BE49-F238E27FC236}">
                  <a16:creationId xmlns:a16="http://schemas.microsoft.com/office/drawing/2014/main" id="{01607DD5-CE5B-CDBA-A594-C349DC77B376}"/>
                </a:ext>
              </a:extLst>
            </p:cNvPr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57;p40">
            <a:extLst>
              <a:ext uri="{FF2B5EF4-FFF2-40B4-BE49-F238E27FC236}">
                <a16:creationId xmlns:a16="http://schemas.microsoft.com/office/drawing/2014/main" id="{BFAECED9-402B-F03A-7988-22F6AC815F62}"/>
              </a:ext>
            </a:extLst>
          </p:cNvPr>
          <p:cNvGrpSpPr/>
          <p:nvPr/>
        </p:nvGrpSpPr>
        <p:grpSpPr>
          <a:xfrm>
            <a:off x="8264865" y="3831585"/>
            <a:ext cx="447433" cy="483744"/>
            <a:chOff x="3127056" y="-728177"/>
            <a:chExt cx="193711" cy="209440"/>
          </a:xfrm>
        </p:grpSpPr>
        <p:sp>
          <p:nvSpPr>
            <p:cNvPr id="24" name="Google Shape;3258;p40">
              <a:extLst>
                <a:ext uri="{FF2B5EF4-FFF2-40B4-BE49-F238E27FC236}">
                  <a16:creationId xmlns:a16="http://schemas.microsoft.com/office/drawing/2014/main" id="{4BB8EC99-84E2-3F00-ED34-F79C7BD0DD0A}"/>
                </a:ext>
              </a:extLst>
            </p:cNvPr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59;p40">
              <a:extLst>
                <a:ext uri="{FF2B5EF4-FFF2-40B4-BE49-F238E27FC236}">
                  <a16:creationId xmlns:a16="http://schemas.microsoft.com/office/drawing/2014/main" id="{2B65D075-0717-3337-B249-43E39F664761}"/>
                </a:ext>
              </a:extLst>
            </p:cNvPr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0;p40">
              <a:extLst>
                <a:ext uri="{FF2B5EF4-FFF2-40B4-BE49-F238E27FC236}">
                  <a16:creationId xmlns:a16="http://schemas.microsoft.com/office/drawing/2014/main" id="{578026D5-A6F5-2099-F5C6-2F12C62A3ACD}"/>
                </a:ext>
              </a:extLst>
            </p:cNvPr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1;p40">
              <a:extLst>
                <a:ext uri="{FF2B5EF4-FFF2-40B4-BE49-F238E27FC236}">
                  <a16:creationId xmlns:a16="http://schemas.microsoft.com/office/drawing/2014/main" id="{7F3ADE76-CCF0-2D34-49F1-34641DEA0599}"/>
                </a:ext>
              </a:extLst>
            </p:cNvPr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637;p53">
            <a:extLst>
              <a:ext uri="{FF2B5EF4-FFF2-40B4-BE49-F238E27FC236}">
                <a16:creationId xmlns:a16="http://schemas.microsoft.com/office/drawing/2014/main" id="{A7C616F2-9FCF-D358-C7AA-AD6EDA0EA7E6}"/>
              </a:ext>
            </a:extLst>
          </p:cNvPr>
          <p:cNvSpPr/>
          <p:nvPr/>
        </p:nvSpPr>
        <p:spPr>
          <a:xfrm>
            <a:off x="2528493" y="4108827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7;p53">
            <a:extLst>
              <a:ext uri="{FF2B5EF4-FFF2-40B4-BE49-F238E27FC236}">
                <a16:creationId xmlns:a16="http://schemas.microsoft.com/office/drawing/2014/main" id="{21C695F7-3D3D-0DA5-D66A-5D7F7F964DD8}"/>
              </a:ext>
            </a:extLst>
          </p:cNvPr>
          <p:cNvSpPr/>
          <p:nvPr/>
        </p:nvSpPr>
        <p:spPr>
          <a:xfrm>
            <a:off x="5384201" y="363495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7;p53">
            <a:extLst>
              <a:ext uri="{FF2B5EF4-FFF2-40B4-BE49-F238E27FC236}">
                <a16:creationId xmlns:a16="http://schemas.microsoft.com/office/drawing/2014/main" id="{87FFFB5B-19C1-1A07-7058-E0502A3C876A}"/>
              </a:ext>
            </a:extLst>
          </p:cNvPr>
          <p:cNvSpPr/>
          <p:nvPr/>
        </p:nvSpPr>
        <p:spPr>
          <a:xfrm>
            <a:off x="6268478" y="4529164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4530;p52">
            <a:extLst>
              <a:ext uri="{FF2B5EF4-FFF2-40B4-BE49-F238E27FC236}">
                <a16:creationId xmlns:a16="http://schemas.microsoft.com/office/drawing/2014/main" id="{A09E2A2B-3171-A9ED-B2D6-3DA7FCF9E382}"/>
              </a:ext>
            </a:extLst>
          </p:cNvPr>
          <p:cNvGrpSpPr/>
          <p:nvPr/>
        </p:nvGrpSpPr>
        <p:grpSpPr>
          <a:xfrm rot="1114777">
            <a:off x="637461" y="3657033"/>
            <a:ext cx="950675" cy="903588"/>
            <a:chOff x="5626143" y="-593747"/>
            <a:chExt cx="318949" cy="303152"/>
          </a:xfrm>
        </p:grpSpPr>
        <p:sp>
          <p:nvSpPr>
            <p:cNvPr id="37" name="Google Shape;4531;p52">
              <a:extLst>
                <a:ext uri="{FF2B5EF4-FFF2-40B4-BE49-F238E27FC236}">
                  <a16:creationId xmlns:a16="http://schemas.microsoft.com/office/drawing/2014/main" id="{85A59565-5FB2-0404-3893-0B3AA13256DA}"/>
                </a:ext>
              </a:extLst>
            </p:cNvPr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2;p52">
              <a:extLst>
                <a:ext uri="{FF2B5EF4-FFF2-40B4-BE49-F238E27FC236}">
                  <a16:creationId xmlns:a16="http://schemas.microsoft.com/office/drawing/2014/main" id="{C587DD81-F540-F239-B0D1-61E8BED68CBB}"/>
                </a:ext>
              </a:extLst>
            </p:cNvPr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3;p52">
              <a:extLst>
                <a:ext uri="{FF2B5EF4-FFF2-40B4-BE49-F238E27FC236}">
                  <a16:creationId xmlns:a16="http://schemas.microsoft.com/office/drawing/2014/main" id="{7DF9280C-A382-D85E-80BF-511157222765}"/>
                </a:ext>
              </a:extLst>
            </p:cNvPr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4;p52">
              <a:extLst>
                <a:ext uri="{FF2B5EF4-FFF2-40B4-BE49-F238E27FC236}">
                  <a16:creationId xmlns:a16="http://schemas.microsoft.com/office/drawing/2014/main" id="{EB6E492E-C434-E29C-CD6F-F186B202AEB8}"/>
                </a:ext>
              </a:extLst>
            </p:cNvPr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5;p52">
              <a:extLst>
                <a:ext uri="{FF2B5EF4-FFF2-40B4-BE49-F238E27FC236}">
                  <a16:creationId xmlns:a16="http://schemas.microsoft.com/office/drawing/2014/main" id="{10980916-63A0-2831-46E2-CD0FFC5FFBE7}"/>
                </a:ext>
              </a:extLst>
            </p:cNvPr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6;p52">
              <a:extLst>
                <a:ext uri="{FF2B5EF4-FFF2-40B4-BE49-F238E27FC236}">
                  <a16:creationId xmlns:a16="http://schemas.microsoft.com/office/drawing/2014/main" id="{2DCF407C-C51E-16E6-57E2-4D9A0DF2D29A}"/>
                </a:ext>
              </a:extLst>
            </p:cNvPr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7;p52">
              <a:extLst>
                <a:ext uri="{FF2B5EF4-FFF2-40B4-BE49-F238E27FC236}">
                  <a16:creationId xmlns:a16="http://schemas.microsoft.com/office/drawing/2014/main" id="{2574260E-E67C-7179-5656-86994E56CBBF}"/>
                </a:ext>
              </a:extLst>
            </p:cNvPr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8;p52">
              <a:extLst>
                <a:ext uri="{FF2B5EF4-FFF2-40B4-BE49-F238E27FC236}">
                  <a16:creationId xmlns:a16="http://schemas.microsoft.com/office/drawing/2014/main" id="{9F902F4D-5D78-6554-4255-77D4F6E9822E}"/>
                </a:ext>
              </a:extLst>
            </p:cNvPr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9;p52">
              <a:extLst>
                <a:ext uri="{FF2B5EF4-FFF2-40B4-BE49-F238E27FC236}">
                  <a16:creationId xmlns:a16="http://schemas.microsoft.com/office/drawing/2014/main" id="{A3FF1DB2-0D6E-F2AB-6F1C-4526C0889E23}"/>
                </a:ext>
              </a:extLst>
            </p:cNvPr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0;p52">
              <a:extLst>
                <a:ext uri="{FF2B5EF4-FFF2-40B4-BE49-F238E27FC236}">
                  <a16:creationId xmlns:a16="http://schemas.microsoft.com/office/drawing/2014/main" id="{FE894951-2AC3-FE39-79A6-4C457F136946}"/>
                </a:ext>
              </a:extLst>
            </p:cNvPr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1;p52">
              <a:extLst>
                <a:ext uri="{FF2B5EF4-FFF2-40B4-BE49-F238E27FC236}">
                  <a16:creationId xmlns:a16="http://schemas.microsoft.com/office/drawing/2014/main" id="{1A671796-0205-7CDA-B9A9-9204E1A2BFC5}"/>
                </a:ext>
              </a:extLst>
            </p:cNvPr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2;p52">
              <a:extLst>
                <a:ext uri="{FF2B5EF4-FFF2-40B4-BE49-F238E27FC236}">
                  <a16:creationId xmlns:a16="http://schemas.microsoft.com/office/drawing/2014/main" id="{893F513A-0F2D-88F6-37E9-209D8B3A9666}"/>
                </a:ext>
              </a:extLst>
            </p:cNvPr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3;p52">
              <a:extLst>
                <a:ext uri="{FF2B5EF4-FFF2-40B4-BE49-F238E27FC236}">
                  <a16:creationId xmlns:a16="http://schemas.microsoft.com/office/drawing/2014/main" id="{C9ACE772-995B-8B0D-9962-28B7062034AB}"/>
                </a:ext>
              </a:extLst>
            </p:cNvPr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4;p52">
              <a:extLst>
                <a:ext uri="{FF2B5EF4-FFF2-40B4-BE49-F238E27FC236}">
                  <a16:creationId xmlns:a16="http://schemas.microsoft.com/office/drawing/2014/main" id="{031A58F7-73A2-CFCF-EB8A-6315B7B56C05}"/>
                </a:ext>
              </a:extLst>
            </p:cNvPr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5;p52">
              <a:extLst>
                <a:ext uri="{FF2B5EF4-FFF2-40B4-BE49-F238E27FC236}">
                  <a16:creationId xmlns:a16="http://schemas.microsoft.com/office/drawing/2014/main" id="{4950757C-A179-A940-AFC4-1FA6183B5B1C}"/>
                </a:ext>
              </a:extLst>
            </p:cNvPr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637;p53">
            <a:extLst>
              <a:ext uri="{FF2B5EF4-FFF2-40B4-BE49-F238E27FC236}">
                <a16:creationId xmlns:a16="http://schemas.microsoft.com/office/drawing/2014/main" id="{4BDBB60D-B39C-463C-1D01-9CC8D3ACB9FA}"/>
              </a:ext>
            </a:extLst>
          </p:cNvPr>
          <p:cNvSpPr/>
          <p:nvPr/>
        </p:nvSpPr>
        <p:spPr>
          <a:xfrm>
            <a:off x="6154288" y="3047290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37;p53">
            <a:extLst>
              <a:ext uri="{FF2B5EF4-FFF2-40B4-BE49-F238E27FC236}">
                <a16:creationId xmlns:a16="http://schemas.microsoft.com/office/drawing/2014/main" id="{9B0303E4-FD66-8571-CA39-9195BE6EBA67}"/>
              </a:ext>
            </a:extLst>
          </p:cNvPr>
          <p:cNvSpPr/>
          <p:nvPr/>
        </p:nvSpPr>
        <p:spPr>
          <a:xfrm>
            <a:off x="1268842" y="651661"/>
            <a:ext cx="216651" cy="221785"/>
          </a:xfrm>
          <a:custGeom>
            <a:avLst/>
            <a:gdLst/>
            <a:ahLst/>
            <a:cxnLst/>
            <a:rect l="l" t="t" r="r" b="b"/>
            <a:pathLst>
              <a:path w="1060" h="1085" extrusionOk="0">
                <a:moveTo>
                  <a:pt x="672" y="0"/>
                </a:moveTo>
                <a:cubicBezTo>
                  <a:pt x="598" y="0"/>
                  <a:pt x="401" y="294"/>
                  <a:pt x="401" y="294"/>
                </a:cubicBezTo>
                <a:cubicBezTo>
                  <a:pt x="401" y="294"/>
                  <a:pt x="219" y="200"/>
                  <a:pt x="115" y="200"/>
                </a:cubicBezTo>
                <a:cubicBezTo>
                  <a:pt x="83" y="200"/>
                  <a:pt x="59" y="209"/>
                  <a:pt x="50" y="233"/>
                </a:cubicBezTo>
                <a:cubicBezTo>
                  <a:pt x="10" y="333"/>
                  <a:pt x="266" y="518"/>
                  <a:pt x="266" y="518"/>
                </a:cubicBezTo>
                <a:cubicBezTo>
                  <a:pt x="266" y="518"/>
                  <a:pt x="0" y="798"/>
                  <a:pt x="52" y="871"/>
                </a:cubicBezTo>
                <a:cubicBezTo>
                  <a:pt x="60" y="883"/>
                  <a:pt x="75" y="887"/>
                  <a:pt x="94" y="887"/>
                </a:cubicBezTo>
                <a:cubicBezTo>
                  <a:pt x="199" y="887"/>
                  <a:pt x="437" y="750"/>
                  <a:pt x="437" y="750"/>
                </a:cubicBezTo>
                <a:cubicBezTo>
                  <a:pt x="437" y="750"/>
                  <a:pt x="508" y="1085"/>
                  <a:pt x="607" y="1085"/>
                </a:cubicBezTo>
                <a:cubicBezTo>
                  <a:pt x="612" y="1085"/>
                  <a:pt x="618" y="1084"/>
                  <a:pt x="623" y="1082"/>
                </a:cubicBezTo>
                <a:cubicBezTo>
                  <a:pt x="732" y="1043"/>
                  <a:pt x="697" y="716"/>
                  <a:pt x="697" y="716"/>
                </a:cubicBezTo>
                <a:cubicBezTo>
                  <a:pt x="697" y="716"/>
                  <a:pt x="989" y="687"/>
                  <a:pt x="1024" y="600"/>
                </a:cubicBezTo>
                <a:cubicBezTo>
                  <a:pt x="1060" y="515"/>
                  <a:pt x="710" y="391"/>
                  <a:pt x="710" y="391"/>
                </a:cubicBezTo>
                <a:cubicBezTo>
                  <a:pt x="710" y="391"/>
                  <a:pt x="744" y="22"/>
                  <a:pt x="679" y="1"/>
                </a:cubicBezTo>
                <a:cubicBezTo>
                  <a:pt x="677" y="1"/>
                  <a:pt x="674" y="0"/>
                  <a:pt x="6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16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uter Galaxies: Astronomy Education Center by Slidesgo">
  <a:themeElements>
    <a:clrScheme name="Simple Light">
      <a:dk1>
        <a:srgbClr val="FFFFFF"/>
      </a:dk1>
      <a:lt1>
        <a:srgbClr val="18253F"/>
      </a:lt1>
      <a:dk2>
        <a:srgbClr val="F7EAB7"/>
      </a:dk2>
      <a:lt2>
        <a:srgbClr val="F8D551"/>
      </a:lt2>
      <a:accent1>
        <a:srgbClr val="F37D41"/>
      </a:accent1>
      <a:accent2>
        <a:srgbClr val="F0597F"/>
      </a:accent2>
      <a:accent3>
        <a:srgbClr val="F39CAA"/>
      </a:accent3>
      <a:accent4>
        <a:srgbClr val="FDE2E7"/>
      </a:accent4>
      <a:accent5>
        <a:srgbClr val="9FEBE1"/>
      </a:accent5>
      <a:accent6>
        <a:srgbClr val="79B6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Trình chiếu Trên màn hình (16:9)</PresentationFormat>
  <Slides>21</Slides>
  <Notes>19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Outer Galaxies: Astronomy Education Center by Slidesgo</vt:lpstr>
      <vt:lpstr>SPACE INVADER</vt:lpstr>
      <vt:lpstr>README.MD</vt:lpstr>
      <vt:lpstr>README.MD</vt:lpstr>
      <vt:lpstr>README.MD</vt:lpstr>
      <vt:lpstr>PACKAGES &amp; DEMO</vt:lpstr>
      <vt:lpstr>OUR CLASSES </vt:lpstr>
      <vt:lpstr>OUR CLASSES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03</vt:lpstr>
      <vt:lpstr>CONCLUSION </vt:lpstr>
      <vt:lpstr>UNUPDATED FEATURES </vt:lpstr>
      <vt:lpstr>REFERENCES</vt:lpstr>
      <vt:lpstr>REFERENCES</vt:lpstr>
      <vt:lpstr>THANK     YOU 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INVASION</dc:title>
  <cp:revision>2</cp:revision>
  <dcterms:modified xsi:type="dcterms:W3CDTF">2024-01-15T08:37:08Z</dcterms:modified>
</cp:coreProperties>
</file>