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25564-1949-40AC-5C0E-EC23DE3080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B11E13-9EB8-D573-0B4A-8A54F8998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734D87-D31C-4518-DF65-EAAE71554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8BB94-DA19-41B4-BB12-C2FCCDEF5A23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B0CD90-061F-6A95-4BDC-83003C828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53E88D-FF88-1EB6-6C8A-8C21D3E3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3D3E-2FEE-46DA-9854-953F9BD31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80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7C3B31-6DA8-44AC-E62D-20B072FD0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5B0088-3972-C699-FD12-9C959B773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36D127-C685-D0E4-97D0-061AB9EF0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8BB94-DA19-41B4-BB12-C2FCCDEF5A23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485270-8F88-FC1E-6CDA-5511678C5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A12BA6-3DE5-8558-6FAC-95843246D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3D3E-2FEE-46DA-9854-953F9BD31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589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F197C4-E060-1756-E4EB-D981329A0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E39A33-4300-F8F8-7959-0B4B40715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97EF9B-9C66-4C04-91BD-AC4A58C66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8BB94-DA19-41B4-BB12-C2FCCDEF5A23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1FD671-D1B3-1A8F-BBB5-958DC7231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19A1DB-F27D-A44B-E962-E53DFC959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3D3E-2FEE-46DA-9854-953F9BD31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498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CA715-19B9-65F4-2652-9B187C0F4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6BA1DA-70E2-0CFC-592A-CE273216D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E58B7D-B599-8972-53A8-FC044A7DC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8BB94-DA19-41B4-BB12-C2FCCDEF5A23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20CBA0-883E-651E-6B79-57D42820D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570DB7-4F07-EF8A-9AA6-88CC9F1D8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3D3E-2FEE-46DA-9854-953F9BD31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520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A5E9D-D25D-EFFA-10E7-77FA9836F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88DF8A-CB58-B0C9-2FFA-4D78E6F8D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1C9701-EED3-12FD-D123-C48580892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8BB94-DA19-41B4-BB12-C2FCCDEF5A23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FB9185-F287-C66C-1200-B136E0BA3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3EA452-B8F1-D00F-3974-BD61844F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3D3E-2FEE-46DA-9854-953F9BD31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174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B31D0-E3C7-396D-3300-DE4A5DC75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8C63B6-7212-DD53-4576-3955348BB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52F1B0-9359-5A01-B2DD-D3895E186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4E0327-E70C-139A-26E9-8B72DF956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8BB94-DA19-41B4-BB12-C2FCCDEF5A23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F6135C-E9FD-BB21-A8CA-C25E67F32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F3D699-0144-8A62-8147-7132DF68F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3D3E-2FEE-46DA-9854-953F9BD31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136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98DB16-C807-C014-44C6-D91BEC670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D97DCE-3040-B517-57A6-E2BF55528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309CA2-FE4B-1B67-AA8A-D98E46BE7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53A8CF-C83B-92D8-A971-E4D96E5884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CECF0C-867B-595D-7BD8-7F90C0101D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86E201D-D81B-0348-1547-D97F66A2E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8BB94-DA19-41B4-BB12-C2FCCDEF5A23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AECA86-7A29-FBB5-AE8E-311FB97F6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B357DE-0EDB-83AC-E281-20D281D06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3D3E-2FEE-46DA-9854-953F9BD31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77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62087F-5342-8870-D327-03B0767F5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3807DF-0EE0-833D-4EFF-2C1887A3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8BB94-DA19-41B4-BB12-C2FCCDEF5A23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D55B6-A750-A87D-07BE-E2EC76A37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CF0B4F-BBDF-E2D9-17D6-E2D1EF826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3D3E-2FEE-46DA-9854-953F9BD31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43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A26026-E19C-A9DE-0E50-E6C70F00B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8BB94-DA19-41B4-BB12-C2FCCDEF5A23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FEF99E-E460-8E3A-F352-2D6E37DE3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E2213D-B1AE-B5E1-3B8F-33A0D2E59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3D3E-2FEE-46DA-9854-953F9BD31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327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57E81-5812-3F4B-5796-344D5001F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CD2591-E18D-C069-C6B4-7BDA65DA8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71837F-55A3-E123-ECDE-0BE778271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695488-365B-51C6-3DD1-40DDB7ACA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8BB94-DA19-41B4-BB12-C2FCCDEF5A23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AE0C5E-FB68-233F-775F-2DD1739C8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19BDC8-E6C6-55E1-40F8-EDF3FA4B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3D3E-2FEE-46DA-9854-953F9BD31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77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7B674-D3EE-C115-1ADB-379339172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FE0E24-7D98-26D2-B6D7-72038966B2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DD378E-5339-8D75-2232-1FE7C94E5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3BA97B-2630-6C74-C4FF-7D096AC93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8BB94-DA19-41B4-BB12-C2FCCDEF5A23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5BFC74-3824-BE7E-4CE2-1F528EAA8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49D018-9652-B939-1C8E-52CBADADC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3D3E-2FEE-46DA-9854-953F9BD31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73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87BAFB-E422-1872-2BB4-EB20084B9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43ED00-6317-D03A-AAC5-DC13D0894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99BB46-46B1-33F3-1682-A76AA424D8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8BB94-DA19-41B4-BB12-C2FCCDEF5A23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7C12B4-A955-B637-8624-D6A8401E50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653590-7CC7-6940-BC37-33B14C83CD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73D3E-2FEE-46DA-9854-953F9BD31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91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8A0E4-E6C9-7E37-C205-67F0453443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214B78-2FE7-425C-EA30-D9B6870327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45C6132-4CD1-A5EC-D849-A8E3E89FDCE2}"/>
              </a:ext>
            </a:extLst>
          </p:cNvPr>
          <p:cNvGrpSpPr/>
          <p:nvPr/>
        </p:nvGrpSpPr>
        <p:grpSpPr>
          <a:xfrm>
            <a:off x="2406464" y="476514"/>
            <a:ext cx="6375026" cy="5330841"/>
            <a:chOff x="2908487" y="404796"/>
            <a:chExt cx="6375026" cy="533084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3D91305-8AC5-2FAE-6E80-AA0434A5A91A}"/>
                </a:ext>
              </a:extLst>
            </p:cNvPr>
            <p:cNvGrpSpPr/>
            <p:nvPr/>
          </p:nvGrpSpPr>
          <p:grpSpPr>
            <a:xfrm>
              <a:off x="2908487" y="404796"/>
              <a:ext cx="6375026" cy="5330841"/>
              <a:chOff x="2908487" y="404796"/>
              <a:chExt cx="6375026" cy="5330841"/>
            </a:xfrm>
          </p:grpSpPr>
          <p:pic>
            <p:nvPicPr>
              <p:cNvPr id="1026" name="Picture 2" descr="교통사고, 꼭 경찰서 가지 않아도 된다? 경미한 교통사고 발생 시 신고 또는 보험처리요령 :: 현실에 적용하는 법적 지식!">
                <a:extLst>
                  <a:ext uri="{FF2B5EF4-FFF2-40B4-BE49-F238E27FC236}">
                    <a16:creationId xmlns:a16="http://schemas.microsoft.com/office/drawing/2014/main" id="{DAB9690D-E27B-4A68-C002-70677B0A82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08487" y="404796"/>
                <a:ext cx="6375026" cy="53308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이등변 삼각형 3">
                <a:extLst>
                  <a:ext uri="{FF2B5EF4-FFF2-40B4-BE49-F238E27FC236}">
                    <a16:creationId xmlns:a16="http://schemas.microsoft.com/office/drawing/2014/main" id="{B203144F-90AC-96F3-89F7-1DF85977DA44}"/>
                  </a:ext>
                </a:extLst>
              </p:cNvPr>
              <p:cNvSpPr/>
              <p:nvPr/>
            </p:nvSpPr>
            <p:spPr>
              <a:xfrm>
                <a:off x="3609554" y="1436126"/>
                <a:ext cx="4972891" cy="3821674"/>
              </a:xfrm>
              <a:prstGeom prst="triangle">
                <a:avLst/>
              </a:prstGeom>
              <a:solidFill>
                <a:srgbClr val="FFDC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4237364-A03C-2C97-5A0A-4BD6D2BF609F}"/>
                </a:ext>
              </a:extLst>
            </p:cNvPr>
            <p:cNvSpPr txBox="1"/>
            <p:nvPr/>
          </p:nvSpPr>
          <p:spPr>
            <a:xfrm>
              <a:off x="4977744" y="2471609"/>
              <a:ext cx="2236510" cy="2554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사고</a:t>
              </a:r>
              <a:br>
                <a:rPr lang="en-US" altLang="ko-KR" sz="8000" dirty="0">
                  <a:latin typeface="HY견고딕" panose="02030600000101010101" pitchFamily="18" charset="-127"/>
                  <a:ea typeface="HY견고딕" panose="02030600000101010101" pitchFamily="18" charset="-127"/>
                </a:rPr>
              </a:br>
              <a:r>
                <a:rPr lang="ko-KR" altLang="en-US" sz="80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발생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9937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HY견고딕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공예나</dc:creator>
  <cp:lastModifiedBy>공예나</cp:lastModifiedBy>
  <cp:revision>1</cp:revision>
  <dcterms:created xsi:type="dcterms:W3CDTF">2023-12-05T08:49:26Z</dcterms:created>
  <dcterms:modified xsi:type="dcterms:W3CDTF">2023-12-05T09:12:10Z</dcterms:modified>
</cp:coreProperties>
</file>