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7F33994-159D-4E30-96DE-BF24AA5F45D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UNITED_STATES_MORTALITY RATE(2022 - 2024)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32C2D86-D181-4F82-B262-A6B3433AA2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3/10/2025 11:00:50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terly_Indicators_of_mortality" id="2" name="slide2">
            <a:extLst>
              <a:ext uri="{FF2B5EF4-FFF2-40B4-BE49-F238E27FC236}">
                <a16:creationId xmlns:a16="http://schemas.microsoft.com/office/drawing/2014/main" id="{79064205-74D7-493C-BB3B-6B315BE8ED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2025-03-11T03:00:50Z</dcterms:created>
  <dcterms:modified xsi:type="dcterms:W3CDTF">2025-03-11T03:00:50Z</dcterms:modified>
</cp:coreProperties>
</file>