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C9BB-64F2-55EE-FE4A-B7CAF091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20F7E-A4B5-E6FA-2492-FB0723647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ABFBD-391B-D90F-E279-4C1C1110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6272-F1D1-4758-B431-5CC359369BB8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0321F-5A9F-6D52-C20F-8A35B4B0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E1BA7-7EA7-41F8-FEFD-46CB97D2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0BA-B0DF-4FE4-9588-D34804AE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6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A837-9DC7-0FED-B7B9-7FC6FFC9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DAE38-503E-D8BC-08EB-FBF0D552C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FD70C-688C-8277-DD75-445E142F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6272-F1D1-4758-B431-5CC359369BB8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E1D0B-6825-9325-77D6-8BE70DAA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8ED81-507C-7E5B-F9FF-1C1456C5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0BA-B0DF-4FE4-9588-D34804AE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3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A5335-4545-DA39-7412-D0936E067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7D9A9-1C57-572E-A185-3FBF83F3B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54769-2195-6EB3-8196-E791FEB8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6272-F1D1-4758-B431-5CC359369BB8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1497D-1173-C5E1-BA52-8EC13986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7225-4226-A66A-C591-620D3239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0BA-B0DF-4FE4-9588-D34804AE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D73C-528C-E4FA-9F18-4C9DD379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3F6AC-DE3E-14F1-D613-7CFA9E80F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14F1C-9FC5-F9EE-2A88-4E1A1568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6272-F1D1-4758-B431-5CC359369BB8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9A3B-E9E0-E535-3D5A-380A17C5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629D3-46DE-183E-2922-EC5C98A4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0BA-B0DF-4FE4-9588-D34804AE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B686-0DFF-0EDF-D93F-30524D65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E4CDB-F83E-0C51-3EA0-F7FEE38F1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360E-4E7D-4AD9-F583-EE98E412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6272-F1D1-4758-B431-5CC359369BB8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17202-3331-FB54-5EC6-CD7D787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06EED-087B-C041-9FD0-68C53E96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0BA-B0DF-4FE4-9588-D34804AE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2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9F95-8C6A-7EC2-7FA0-783D4D5A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1DA21-7A5D-74F9-48A0-A7E1968FB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ABF7B-55DC-602D-9593-036ABBA96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48734-47CB-CF67-8831-1ADED159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6272-F1D1-4758-B431-5CC359369BB8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0DDE3-2106-91DA-1C95-071A8B12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B30A8-2B01-EA61-F606-D0DAA3EB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0BA-B0DF-4FE4-9588-D34804AE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8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D10D-9662-47DB-B407-F91C234F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47FF9-753A-09D9-4A62-64BC0D2AB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693FC-1026-59C4-C3B1-F18253237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78976-A152-0199-8E70-0CD9DBC2A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052A5-73F7-1899-9A4E-0A63CD9DC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C9117-41FF-51EF-9C9A-DE79E3EC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6272-F1D1-4758-B431-5CC359369BB8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30008A-A260-09BB-B535-475BF4D4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717753-2C79-0DEB-6021-4F932D0D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0BA-B0DF-4FE4-9588-D34804AE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2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1B37-8A3F-3D7D-E96D-4778178C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6D0E0-45C1-3A61-2803-B1729BE8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6272-F1D1-4758-B431-5CC359369BB8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51EFF-B0FE-0A69-9C90-3B751015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D3B03-6625-53BF-04EA-87A18F44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0BA-B0DF-4FE4-9588-D34804AE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3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11DCF-0B6A-98EE-98D1-9833AAC5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6272-F1D1-4758-B431-5CC359369BB8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3831A-03F6-FAB8-0756-FDAA1D7A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21F5C-0BA8-70D5-B4F8-2677B932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0BA-B0DF-4FE4-9588-D34804AE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8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A034-4307-C29E-215A-C195EA66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6AA1-B248-7F3A-06D1-1B01158FB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0E264-D16D-FA83-D3C3-63A0D441A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0D59D-5213-B3BD-21EA-0DE658A5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6272-F1D1-4758-B431-5CC359369BB8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D72D7-2AD8-BCFC-5963-4F184F79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7E5EF-E2F9-AEBF-7018-08820951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0BA-B0DF-4FE4-9588-D34804AE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FF6F-B1B4-D887-F996-9E68219B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FDD9F-BEBF-6E22-BB4D-956AE0BF7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576D9-6360-8352-5ADD-16AC1A01C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38DD4-61A3-1344-5345-9509AEDC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6272-F1D1-4758-B431-5CC359369BB8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A4715-768B-BEF4-02AA-37413600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23761-A24E-31A3-1321-D739F89B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0BA-B0DF-4FE4-9588-D34804AE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6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C3CC3-8217-81E4-7338-8EB6EB51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41536-24E3-2FF1-08EF-8613F67B3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2A862-4897-2031-B296-F773437BB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DA6272-F1D1-4758-B431-5CC359369BB8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FA8C7-0381-5346-5D26-2C2E97FFB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1A23F-ADF0-6F32-0696-52BEE08DE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4820BA-B0DF-4FE4-9588-D34804AE6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6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4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Graphic 6" descr="Health">
            <a:extLst>
              <a:ext uri="{FF2B5EF4-FFF2-40B4-BE49-F238E27FC236}">
                <a16:creationId xmlns:a16="http://schemas.microsoft.com/office/drawing/2014/main" id="{738F99DE-BCE7-2B6B-CDD0-B501CF3AE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5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CFFAA1-346B-5984-50C4-639E9E88F587}"/>
              </a:ext>
            </a:extLst>
          </p:cNvPr>
          <p:cNvSpPr txBox="1"/>
          <p:nvPr/>
        </p:nvSpPr>
        <p:spPr>
          <a:xfrm>
            <a:off x="5762235" y="703679"/>
            <a:ext cx="612684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500" b="1" i="0" dirty="0">
                <a:solidFill>
                  <a:srgbClr val="000000"/>
                </a:solidFill>
                <a:effectLst/>
                <a:latin typeface="inherit"/>
              </a:rPr>
              <a:t>Healthcare Scenario: Healthy Living and Wellness Clustering Exercise</a:t>
            </a:r>
            <a:endParaRPr lang="en-US" sz="3500" b="1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en-US" sz="35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  <a:endParaRPr lang="en-US" sz="35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6FC7EC-551D-7366-EEFA-71417F6FFE83}"/>
              </a:ext>
            </a:extLst>
          </p:cNvPr>
          <p:cNvSpPr/>
          <p:nvPr/>
        </p:nvSpPr>
        <p:spPr>
          <a:xfrm>
            <a:off x="6538452" y="4572000"/>
            <a:ext cx="5047710" cy="2246769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Created By: Harika </a:t>
            </a:r>
            <a:r>
              <a:rPr lang="en-US" dirty="0" err="1"/>
              <a:t>Yenuga</a:t>
            </a:r>
            <a:endParaRPr lang="en-US" dirty="0"/>
          </a:p>
          <a:p>
            <a:pPr algn="ctr"/>
            <a:r>
              <a:rPr lang="en-US" dirty="0"/>
              <a:t>                          Smita Karande</a:t>
            </a:r>
          </a:p>
          <a:p>
            <a:pPr algn="ctr"/>
            <a:r>
              <a:rPr lang="en-US" dirty="0"/>
              <a:t>                 </a:t>
            </a:r>
            <a:r>
              <a:rPr lang="en-US" dirty="0" err="1"/>
              <a:t>Amool</a:t>
            </a:r>
            <a:r>
              <a:rPr lang="en-US" dirty="0"/>
              <a:t> Siri</a:t>
            </a:r>
          </a:p>
          <a:p>
            <a:pPr algn="ctr"/>
            <a:r>
              <a:rPr lang="en-US" dirty="0"/>
              <a:t>                               Mavin Rodrigues</a:t>
            </a:r>
          </a:p>
          <a:p>
            <a:pPr algn="ctr"/>
            <a:r>
              <a:rPr lang="en-US" dirty="0"/>
              <a:t>                 Sai Kumar </a:t>
            </a:r>
          </a:p>
        </p:txBody>
      </p:sp>
    </p:spTree>
    <p:extLst>
      <p:ext uri="{BB962C8B-B14F-4D97-AF65-F5344CB8AC3E}">
        <p14:creationId xmlns:p14="http://schemas.microsoft.com/office/powerpoint/2010/main" val="342439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0E2D71-4870-425A-DE74-BF277C9B9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93" y="2199207"/>
            <a:ext cx="7421011" cy="4534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58DC08-3C36-EAFC-C368-4234D1B2E406}"/>
              </a:ext>
            </a:extLst>
          </p:cNvPr>
          <p:cNvSpPr txBox="1"/>
          <p:nvPr/>
        </p:nvSpPr>
        <p:spPr>
          <a:xfrm>
            <a:off x="-1" y="721879"/>
            <a:ext cx="121920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summary statistics to understand the basic characteristics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400931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EC89-D06E-FEB7-8991-68342A45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190F78-6A1D-0C5E-327A-B635854E7D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20998"/>
            <a:ext cx="46482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Explained Variance by PCA Components: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PC1: 23.69%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PC2: 22.08%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Explained Variance: 45.77%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 Components (Loadings):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PC1: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Significant loadings on Exercise Time, Healthy Meals, Stress Level, BMI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PC2: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Significant loadings on Exercise Time, Stress Level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Include PCA Component Loadings table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401175-85D8-AFAD-DCD4-485C49130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192" y="1327355"/>
            <a:ext cx="6562725" cy="491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7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6F15-6DA9-8FB8-0C14-9F0CC2AB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(Before PCA)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BFA524-935A-F69E-FC8E-4E99D7A159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79699"/>
            <a:ext cx="405826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Silhouette Score: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0.15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Scatter plot 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Exercise_Time_Min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vs. BMI with clusters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Include the scatter plot with cluster colors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66649B-6470-6281-D38B-9C526F636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245" y="1415846"/>
            <a:ext cx="6724189" cy="462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3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3E67-820D-94D2-B27A-D1BA297B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(After PCA)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5F4FAA-AC3E-1A44-8B6C-622F524D92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1891" y="1347686"/>
            <a:ext cx="492462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Explained Variance Ratio: [0.23691549 0.22082517] Cumulative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Explained Variance: [0.23691549 0.45774066]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Silhouette Score for PCA-reduced K-Means: 0.3625606718282872 Within-Cluster Sum of Squares (Inertia) for PCA-reduced K-Means: 190.5881092579562</a:t>
            </a:r>
            <a:endParaRPr kumimoji="0" lang="en-US" altLang="en-US" sz="18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452085-9DCF-4604-E88D-87805C741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838" y="1347686"/>
            <a:ext cx="6348673" cy="52730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35D664-3431-A837-638B-7D6FC702FAC5}"/>
              </a:ext>
            </a:extLst>
          </p:cNvPr>
          <p:cNvSpPr txBox="1"/>
          <p:nvPr/>
        </p:nvSpPr>
        <p:spPr>
          <a:xfrm>
            <a:off x="621891" y="4202233"/>
            <a:ext cx="49246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 Loadings: PC1 PC2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Exercise_Time_Min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0.343398 -0.478061 </a:t>
            </a:r>
          </a:p>
          <a:p>
            <a:pPr algn="just"/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Healthy_Meals_Per_Day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0.395626 0.060977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Sleep_Hours_Per_Night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-0.220185 0.687225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Stress_Level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-0.530921 -0.543546 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BMI 0.628649 0.004418 </a:t>
            </a:r>
          </a:p>
          <a:p>
            <a:pPr algn="just"/>
            <a:b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46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1C03-9941-EBFE-3B0E-8F0D28B7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203426" cy="293636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C86347-17EB-90FE-CC9B-3A6C2AE40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9768" y="1993548"/>
            <a:ext cx="474898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Explained Variance Ratio: [0.23691549 0.22082517]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Cumulative Explained Variance: [0.23691549 0.45774066]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Silhouette Score for PCA-reduced Hierarchical Clustering: 0.33440287604087543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160C62-ADBA-2B69-512D-7126962D9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877" y="658763"/>
            <a:ext cx="6233292" cy="58457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6E6FAD-0570-BE84-9FD5-82D3A3AB3D3F}"/>
              </a:ext>
            </a:extLst>
          </p:cNvPr>
          <p:cNvSpPr txBox="1"/>
          <p:nvPr/>
        </p:nvSpPr>
        <p:spPr>
          <a:xfrm>
            <a:off x="502447" y="4296316"/>
            <a:ext cx="46516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 Loadings: PC1 PC2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Exercise_Time_Min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0.343398 -0.478061 </a:t>
            </a:r>
          </a:p>
          <a:p>
            <a:pPr algn="just"/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Healthy_Meals_Per_Day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0.395626 0.060977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Sleep_Hours_Per_Night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-0.220185 0.687225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Stress_Level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-0.530921 -0.543546 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BMI 0.628649 0.004418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180F0A-7BD0-D566-7A48-A53564A86831}"/>
              </a:ext>
            </a:extLst>
          </p:cNvPr>
          <p:cNvSpPr txBox="1"/>
          <p:nvPr/>
        </p:nvSpPr>
        <p:spPr>
          <a:xfrm>
            <a:off x="599768" y="1136032"/>
            <a:ext cx="5093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Silhouette Score for Hierarchical Clustering (Before PCA) on Standardized Data: 0.13628495765267165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0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7C4FA5-B914-B6C6-E181-7ECF65550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407" y="973392"/>
            <a:ext cx="7715250" cy="59829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C09FE6-7093-40EB-56B1-6E44D619AEE6}"/>
              </a:ext>
            </a:extLst>
          </p:cNvPr>
          <p:cNvSpPr txBox="1"/>
          <p:nvPr/>
        </p:nvSpPr>
        <p:spPr>
          <a:xfrm>
            <a:off x="285135" y="407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Examine how features correlate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346182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FAD8-1987-1742-29C2-8AF07B1F7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3551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and Conclusion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6F9B3AE-0EF1-B58E-A9D3-4AA81D83A2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742" y="3216464"/>
            <a:ext cx="1204451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helps understand data distribution and feature relationships.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groups patients based on their health data, both before and after PCA.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simplifies the data and helps in understanding clusters better.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like the silhouette score measure the quality of clustering. </a:t>
            </a:r>
          </a:p>
        </p:txBody>
      </p:sp>
    </p:spTree>
    <p:extLst>
      <p:ext uri="{BB962C8B-B14F-4D97-AF65-F5344CB8AC3E}">
        <p14:creationId xmlns:p14="http://schemas.microsoft.com/office/powerpoint/2010/main" val="59294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367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inherit</vt:lpstr>
      <vt:lpstr>Open Sans</vt:lpstr>
      <vt:lpstr>Times New Roman</vt:lpstr>
      <vt:lpstr>Office Theme</vt:lpstr>
      <vt:lpstr>PowerPoint Presentation</vt:lpstr>
      <vt:lpstr>PowerPoint Presentation</vt:lpstr>
      <vt:lpstr>Principal Component Analysis (PCA)</vt:lpstr>
      <vt:lpstr>K-Means Clustering (Before PCA)</vt:lpstr>
      <vt:lpstr>K-Means Clustering (After PCA)</vt:lpstr>
      <vt:lpstr>Hierarchical Clustering</vt:lpstr>
      <vt:lpstr>PowerPoint Presentation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Harika Y</dc:creator>
  <cp:lastModifiedBy>Smita Karande</cp:lastModifiedBy>
  <cp:revision>4</cp:revision>
  <dcterms:created xsi:type="dcterms:W3CDTF">2024-09-16T17:15:04Z</dcterms:created>
  <dcterms:modified xsi:type="dcterms:W3CDTF">2024-09-17T01:04:34Z</dcterms:modified>
</cp:coreProperties>
</file>