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44" r:id="rId1"/>
  </p:sldMasterIdLst>
  <p:notesMasterIdLst>
    <p:notesMasterId r:id="rId27"/>
  </p:notesMasterIdLst>
  <p:sldIdLst>
    <p:sldId id="256" r:id="rId2"/>
    <p:sldId id="257" r:id="rId3"/>
    <p:sldId id="261" r:id="rId4"/>
    <p:sldId id="262" r:id="rId5"/>
    <p:sldId id="290" r:id="rId6"/>
    <p:sldId id="280" r:id="rId7"/>
    <p:sldId id="285" r:id="rId8"/>
    <p:sldId id="284" r:id="rId9"/>
    <p:sldId id="286" r:id="rId10"/>
    <p:sldId id="287" r:id="rId11"/>
    <p:sldId id="263" r:id="rId12"/>
    <p:sldId id="264" r:id="rId13"/>
    <p:sldId id="283" r:id="rId14"/>
    <p:sldId id="266" r:id="rId15"/>
    <p:sldId id="272" r:id="rId16"/>
    <p:sldId id="291" r:id="rId17"/>
    <p:sldId id="294" r:id="rId18"/>
    <p:sldId id="293" r:id="rId19"/>
    <p:sldId id="295" r:id="rId20"/>
    <p:sldId id="292" r:id="rId21"/>
    <p:sldId id="296" r:id="rId22"/>
    <p:sldId id="298" r:id="rId23"/>
    <p:sldId id="297" r:id="rId24"/>
    <p:sldId id="288" r:id="rId25"/>
    <p:sldId id="289" r:id="rId26"/>
  </p:sldIdLst>
  <p:sldSz cx="9144000" cy="5143500" type="screen16x9"/>
  <p:notesSz cx="6858000" cy="9144000"/>
  <p:embeddedFontLst>
    <p:embeddedFont>
      <p:font typeface="Microsoft Yi Baiti" panose="03000500000000000000" pitchFamily="66" charset="0"/>
      <p:regular r:id="rId28"/>
    </p:embeddedFont>
    <p:embeddedFont>
      <p:font typeface="Montserrat" panose="00000500000000000000" pitchFamily="2"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FFFB6-40CD-4ECE-85A5-CADE4D81B11F}" v="109" dt="2024-07-14T03:20:0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a Y" userId="031153f020fa49a3" providerId="LiveId" clId="{3E487BF3-7BC3-4039-862C-D47125BB9120}"/>
    <pc:docChg chg="undo custSel addSld delSld modSld sldOrd">
      <pc:chgData name="Harika Y" userId="031153f020fa49a3" providerId="LiveId" clId="{3E487BF3-7BC3-4039-862C-D47125BB9120}" dt="2024-07-08T16:12:41.722" v="157" actId="47"/>
      <pc:docMkLst>
        <pc:docMk/>
      </pc:docMkLst>
      <pc:sldChg chg="del">
        <pc:chgData name="Harika Y" userId="031153f020fa49a3" providerId="LiveId" clId="{3E487BF3-7BC3-4039-862C-D47125BB9120}" dt="2024-07-08T14:04:17.141" v="51" actId="47"/>
        <pc:sldMkLst>
          <pc:docMk/>
          <pc:sldMk cId="0" sldId="258"/>
        </pc:sldMkLst>
      </pc:sldChg>
      <pc:sldChg chg="del">
        <pc:chgData name="Harika Y" userId="031153f020fa49a3" providerId="LiveId" clId="{3E487BF3-7BC3-4039-862C-D47125BB9120}" dt="2024-07-08T16:07:39.974" v="75" actId="47"/>
        <pc:sldMkLst>
          <pc:docMk/>
          <pc:sldMk cId="0" sldId="259"/>
        </pc:sldMkLst>
      </pc:sldChg>
      <pc:sldChg chg="modSp mod">
        <pc:chgData name="Harika Y" userId="031153f020fa49a3" providerId="LiveId" clId="{3E487BF3-7BC3-4039-862C-D47125BB9120}" dt="2024-07-08T16:10:43.816" v="149" actId="5793"/>
        <pc:sldMkLst>
          <pc:docMk/>
          <pc:sldMk cId="0" sldId="261"/>
        </pc:sldMkLst>
        <pc:spChg chg="mod">
          <ac:chgData name="Harika Y" userId="031153f020fa49a3" providerId="LiveId" clId="{3E487BF3-7BC3-4039-862C-D47125BB9120}" dt="2024-07-08T16:10:43.816" v="149" actId="5793"/>
          <ac:spMkLst>
            <pc:docMk/>
            <pc:sldMk cId="0" sldId="261"/>
            <ac:spMk id="100" creationId="{00000000-0000-0000-0000-000000000000}"/>
          </ac:spMkLst>
        </pc:spChg>
      </pc:sldChg>
      <pc:sldChg chg="del">
        <pc:chgData name="Harika Y" userId="031153f020fa49a3" providerId="LiveId" clId="{3E487BF3-7BC3-4039-862C-D47125BB9120}" dt="2024-07-08T16:11:05.280" v="154" actId="47"/>
        <pc:sldMkLst>
          <pc:docMk/>
          <pc:sldMk cId="0" sldId="265"/>
        </pc:sldMkLst>
      </pc:sldChg>
      <pc:sldChg chg="modSp mod">
        <pc:chgData name="Harika Y" userId="031153f020fa49a3" providerId="LiveId" clId="{3E487BF3-7BC3-4039-862C-D47125BB9120}" dt="2024-07-08T14:26:07.534" v="74" actId="1076"/>
        <pc:sldMkLst>
          <pc:docMk/>
          <pc:sldMk cId="0" sldId="266"/>
        </pc:sldMkLst>
        <pc:spChg chg="mod">
          <ac:chgData name="Harika Y" userId="031153f020fa49a3" providerId="LiveId" clId="{3E487BF3-7BC3-4039-862C-D47125BB9120}" dt="2024-07-08T14:24:46.795" v="54" actId="14100"/>
          <ac:spMkLst>
            <pc:docMk/>
            <pc:sldMk cId="0" sldId="266"/>
            <ac:spMk id="129" creationId="{00000000-0000-0000-0000-000000000000}"/>
          </ac:spMkLst>
        </pc:spChg>
        <pc:spChg chg="mod">
          <ac:chgData name="Harika Y" userId="031153f020fa49a3" providerId="LiveId" clId="{3E487BF3-7BC3-4039-862C-D47125BB9120}" dt="2024-07-08T14:26:07.534" v="74" actId="1076"/>
          <ac:spMkLst>
            <pc:docMk/>
            <pc:sldMk cId="0" sldId="266"/>
            <ac:spMk id="130" creationId="{00000000-0000-0000-0000-000000000000}"/>
          </ac:spMkLst>
        </pc:spChg>
        <pc:spChg chg="mod">
          <ac:chgData name="Harika Y" userId="031153f020fa49a3" providerId="LiveId" clId="{3E487BF3-7BC3-4039-862C-D47125BB9120}" dt="2024-07-08T14:26:03.483" v="73" actId="255"/>
          <ac:spMkLst>
            <pc:docMk/>
            <pc:sldMk cId="0" sldId="266"/>
            <ac:spMk id="131" creationId="{00000000-0000-0000-0000-000000000000}"/>
          </ac:spMkLst>
        </pc:spChg>
        <pc:spChg chg="mod">
          <ac:chgData name="Harika Y" userId="031153f020fa49a3" providerId="LiveId" clId="{3E487BF3-7BC3-4039-862C-D47125BB9120}" dt="2024-07-08T14:25:47.705" v="68" actId="12"/>
          <ac:spMkLst>
            <pc:docMk/>
            <pc:sldMk cId="0" sldId="266"/>
            <ac:spMk id="132" creationId="{00000000-0000-0000-0000-000000000000}"/>
          </ac:spMkLst>
        </pc:spChg>
      </pc:sldChg>
      <pc:sldChg chg="del">
        <pc:chgData name="Harika Y" userId="031153f020fa49a3" providerId="LiveId" clId="{3E487BF3-7BC3-4039-862C-D47125BB9120}" dt="2024-07-08T16:12:41.722" v="157" actId="47"/>
        <pc:sldMkLst>
          <pc:docMk/>
          <pc:sldMk cId="0" sldId="267"/>
        </pc:sldMkLst>
      </pc:sldChg>
      <pc:sldChg chg="addSp modSp mod setBg">
        <pc:chgData name="Harika Y" userId="031153f020fa49a3" providerId="LiveId" clId="{3E487BF3-7BC3-4039-862C-D47125BB9120}" dt="2024-07-08T14:01:46.812" v="14" actId="122"/>
        <pc:sldMkLst>
          <pc:docMk/>
          <pc:sldMk cId="0" sldId="272"/>
        </pc:sldMkLst>
        <pc:spChg chg="mod">
          <ac:chgData name="Harika Y" userId="031153f020fa49a3" providerId="LiveId" clId="{3E487BF3-7BC3-4039-862C-D47125BB9120}" dt="2024-07-08T14:01:46.812" v="14" actId="122"/>
          <ac:spMkLst>
            <pc:docMk/>
            <pc:sldMk cId="0" sldId="272"/>
            <ac:spMk id="167" creationId="{00000000-0000-0000-0000-000000000000}"/>
          </ac:spMkLst>
        </pc:spChg>
        <pc:spChg chg="mod">
          <ac:chgData name="Harika Y" userId="031153f020fa49a3" providerId="LiveId" clId="{3E487BF3-7BC3-4039-862C-D47125BB9120}" dt="2024-07-08T14:01:35.330" v="11" actId="5793"/>
          <ac:spMkLst>
            <pc:docMk/>
            <pc:sldMk cId="0" sldId="272"/>
            <ac:spMk id="168" creationId="{00000000-0000-0000-0000-000000000000}"/>
          </ac:spMkLst>
        </pc:spChg>
        <pc:spChg chg="add">
          <ac:chgData name="Harika Y" userId="031153f020fa49a3" providerId="LiveId" clId="{3E487BF3-7BC3-4039-862C-D47125BB9120}" dt="2024-07-08T14:01:18.204" v="7" actId="26606"/>
          <ac:spMkLst>
            <pc:docMk/>
            <pc:sldMk cId="0" sldId="272"/>
            <ac:spMk id="180" creationId="{CBD94887-6A10-4F62-8EE1-B2BCFA1F380F}"/>
          </ac:spMkLst>
        </pc:spChg>
        <pc:picChg chg="mod">
          <ac:chgData name="Harika Y" userId="031153f020fa49a3" providerId="LiveId" clId="{3E487BF3-7BC3-4039-862C-D47125BB9120}" dt="2024-07-08T14:01:18.204" v="7" actId="26606"/>
          <ac:picMkLst>
            <pc:docMk/>
            <pc:sldMk cId="0" sldId="272"/>
            <ac:picMk id="177" creationId="{6A289C3A-EE83-AB6E-D3C1-1B4AAB027917}"/>
          </ac:picMkLst>
        </pc:picChg>
        <pc:picChg chg="add">
          <ac:chgData name="Harika Y" userId="031153f020fa49a3" providerId="LiveId" clId="{3E487BF3-7BC3-4039-862C-D47125BB9120}" dt="2024-07-08T14:01:18.204" v="7" actId="26606"/>
          <ac:picMkLst>
            <pc:docMk/>
            <pc:sldMk cId="0" sldId="272"/>
            <ac:picMk id="179" creationId="{DF6A9299-1D12-47E2-9DD4-03342553C4AA}"/>
          </ac:picMkLst>
        </pc:picChg>
        <pc:picChg chg="add">
          <ac:chgData name="Harika Y" userId="031153f020fa49a3" providerId="LiveId" clId="{3E487BF3-7BC3-4039-862C-D47125BB9120}" dt="2024-07-08T14:01:18.204" v="7" actId="26606"/>
          <ac:picMkLst>
            <pc:docMk/>
            <pc:sldMk cId="0" sldId="272"/>
            <ac:picMk id="181" creationId="{A3D512BA-228A-4979-9312-ACD246E1099D}"/>
          </ac:picMkLst>
        </pc:picChg>
      </pc:sldChg>
      <pc:sldChg chg="del">
        <pc:chgData name="Harika Y" userId="031153f020fa49a3" providerId="LiveId" clId="{3E487BF3-7BC3-4039-862C-D47125BB9120}" dt="2024-07-08T14:04:20.645" v="52" actId="47"/>
        <pc:sldMkLst>
          <pc:docMk/>
          <pc:sldMk cId="4045010521" sldId="281"/>
        </pc:sldMkLst>
      </pc:sldChg>
      <pc:sldChg chg="ord">
        <pc:chgData name="Harika Y" userId="031153f020fa49a3" providerId="LiveId" clId="{3E487BF3-7BC3-4039-862C-D47125BB9120}" dt="2024-07-08T16:11:11.226" v="156"/>
        <pc:sldMkLst>
          <pc:docMk/>
          <pc:sldMk cId="2469095698" sldId="283"/>
        </pc:sldMkLst>
      </pc:sldChg>
      <pc:sldChg chg="modSp mod">
        <pc:chgData name="Harika Y" userId="031153f020fa49a3" providerId="LiveId" clId="{3E487BF3-7BC3-4039-862C-D47125BB9120}" dt="2024-07-08T16:09:06.216" v="111" actId="20577"/>
        <pc:sldMkLst>
          <pc:docMk/>
          <pc:sldMk cId="362721365" sldId="286"/>
        </pc:sldMkLst>
        <pc:spChg chg="mod">
          <ac:chgData name="Harika Y" userId="031153f020fa49a3" providerId="LiveId" clId="{3E487BF3-7BC3-4039-862C-D47125BB9120}" dt="2024-07-08T16:09:00.015" v="108" actId="20577"/>
          <ac:spMkLst>
            <pc:docMk/>
            <pc:sldMk cId="362721365" sldId="286"/>
            <ac:spMk id="2" creationId="{3E3C2D45-AB35-228E-E349-436EB8D05B49}"/>
          </ac:spMkLst>
        </pc:spChg>
        <pc:spChg chg="mod">
          <ac:chgData name="Harika Y" userId="031153f020fa49a3" providerId="LiveId" clId="{3E487BF3-7BC3-4039-862C-D47125BB9120}" dt="2024-07-08T16:09:06.216" v="111" actId="20577"/>
          <ac:spMkLst>
            <pc:docMk/>
            <pc:sldMk cId="362721365" sldId="286"/>
            <ac:spMk id="3" creationId="{F86BEABD-FEF5-9F25-B9A1-85487F81DE66}"/>
          </ac:spMkLst>
        </pc:spChg>
      </pc:sldChg>
      <pc:sldChg chg="addSp delSp modSp new mod setBg addAnim delAnim setClrOvrMap">
        <pc:chgData name="Harika Y" userId="031153f020fa49a3" providerId="LiveId" clId="{3E487BF3-7BC3-4039-862C-D47125BB9120}" dt="2024-07-08T14:03:35.124" v="44" actId="26606"/>
        <pc:sldMkLst>
          <pc:docMk/>
          <pc:sldMk cId="3862165086" sldId="288"/>
        </pc:sldMkLst>
        <pc:spChg chg="mod">
          <ac:chgData name="Harika Y" userId="031153f020fa49a3" providerId="LiveId" clId="{3E487BF3-7BC3-4039-862C-D47125BB9120}" dt="2024-07-08T14:03:35.124" v="44" actId="26606"/>
          <ac:spMkLst>
            <pc:docMk/>
            <pc:sldMk cId="3862165086" sldId="288"/>
            <ac:spMk id="2" creationId="{028B650A-8A05-4470-7E3A-92339B01ACB6}"/>
          </ac:spMkLst>
        </pc:spChg>
        <pc:spChg chg="del">
          <ac:chgData name="Harika Y" userId="031153f020fa49a3" providerId="LiveId" clId="{3E487BF3-7BC3-4039-862C-D47125BB9120}" dt="2024-07-08T14:00:59.972" v="3" actId="478"/>
          <ac:spMkLst>
            <pc:docMk/>
            <pc:sldMk cId="3862165086" sldId="288"/>
            <ac:spMk id="3" creationId="{104D45B3-B3B1-261C-6756-54315CCCEAFB}"/>
          </ac:spMkLst>
        </pc:spChg>
        <pc:spChg chg="add">
          <ac:chgData name="Harika Y" userId="031153f020fa49a3" providerId="LiveId" clId="{3E487BF3-7BC3-4039-862C-D47125BB9120}" dt="2024-07-08T14:03:35.124" v="44" actId="26606"/>
          <ac:spMkLst>
            <pc:docMk/>
            <pc:sldMk cId="3862165086" sldId="288"/>
            <ac:spMk id="7" creationId="{0DC895F7-4E59-40FB-87DD-ACE47F94C143}"/>
          </ac:spMkLst>
        </pc:spChg>
        <pc:spChg chg="add del">
          <ac:chgData name="Harika Y" userId="031153f020fa49a3" providerId="LiveId" clId="{3E487BF3-7BC3-4039-862C-D47125BB9120}" dt="2024-07-08T14:03:14.978" v="26" actId="26606"/>
          <ac:spMkLst>
            <pc:docMk/>
            <pc:sldMk cId="3862165086" sldId="288"/>
            <ac:spMk id="10" creationId="{0DC895F7-4E59-40FB-87DD-ACE47F94C143}"/>
          </ac:spMkLst>
        </pc:spChg>
        <pc:spChg chg="add del">
          <ac:chgData name="Harika Y" userId="031153f020fa49a3" providerId="LiveId" clId="{3E487BF3-7BC3-4039-862C-D47125BB9120}" dt="2024-07-08T14:03:07.625" v="21" actId="26606"/>
          <ac:spMkLst>
            <pc:docMk/>
            <pc:sldMk cId="3862165086" sldId="288"/>
            <ac:spMk id="11" creationId="{1F94DC1C-47D1-41D7-8B1B-9A036D614027}"/>
          </ac:spMkLst>
        </pc:spChg>
        <pc:spChg chg="add del">
          <ac:chgData name="Harika Y" userId="031153f020fa49a3" providerId="LiveId" clId="{3E487BF3-7BC3-4039-862C-D47125BB9120}" dt="2024-07-08T14:03:07.625" v="21" actId="26606"/>
          <ac:spMkLst>
            <pc:docMk/>
            <pc:sldMk cId="3862165086" sldId="288"/>
            <ac:spMk id="15" creationId="{AC12A592-C02D-46EF-8E1F-9335DB8D71DF}"/>
          </ac:spMkLst>
        </pc:spChg>
        <pc:spChg chg="add del">
          <ac:chgData name="Harika Y" userId="031153f020fa49a3" providerId="LiveId" clId="{3E487BF3-7BC3-4039-862C-D47125BB9120}" dt="2024-07-08T14:03:07.625" v="21" actId="26606"/>
          <ac:spMkLst>
            <pc:docMk/>
            <pc:sldMk cId="3862165086" sldId="288"/>
            <ac:spMk id="17" creationId="{24005816-5BCA-4665-8A58-5580F8E9C84A}"/>
          </ac:spMkLst>
        </pc:spChg>
        <pc:grpChg chg="add del">
          <ac:chgData name="Harika Y" userId="031153f020fa49a3" providerId="LiveId" clId="{3E487BF3-7BC3-4039-862C-D47125BB9120}" dt="2024-07-08T14:03:07.625" v="21" actId="26606"/>
          <ac:grpSpMkLst>
            <pc:docMk/>
            <pc:sldMk cId="3862165086" sldId="288"/>
            <ac:grpSpMk id="19" creationId="{BF07F359-8CA3-4854-91E7-EE6004020511}"/>
          </ac:grpSpMkLst>
        </pc:grpChg>
        <pc:picChg chg="add del">
          <ac:chgData name="Harika Y" userId="031153f020fa49a3" providerId="LiveId" clId="{3E487BF3-7BC3-4039-862C-D47125BB9120}" dt="2024-07-08T14:03:14.978" v="26" actId="26606"/>
          <ac:picMkLst>
            <pc:docMk/>
            <pc:sldMk cId="3862165086" sldId="288"/>
            <ac:picMk id="4" creationId="{993A528C-1F87-AA75-7465-5EF33D9D8A94}"/>
          </ac:picMkLst>
        </pc:picChg>
        <pc:picChg chg="add">
          <ac:chgData name="Harika Y" userId="031153f020fa49a3" providerId="LiveId" clId="{3E487BF3-7BC3-4039-862C-D47125BB9120}" dt="2024-07-08T14:03:35.124" v="44" actId="26606"/>
          <ac:picMkLst>
            <pc:docMk/>
            <pc:sldMk cId="3862165086" sldId="288"/>
            <ac:picMk id="5" creationId="{CBECFFDC-94DB-4DA3-94FE-22FEDDA8FA30}"/>
          </ac:picMkLst>
        </pc:picChg>
        <pc:picChg chg="add del">
          <ac:chgData name="Harika Y" userId="031153f020fa49a3" providerId="LiveId" clId="{3E487BF3-7BC3-4039-862C-D47125BB9120}" dt="2024-07-08T14:03:07.625" v="21" actId="26606"/>
          <ac:picMkLst>
            <pc:docMk/>
            <pc:sldMk cId="3862165086" sldId="288"/>
            <ac:picMk id="6" creationId="{AAD98EC0-D142-E983-17C3-66F116B07B1A}"/>
          </ac:picMkLst>
        </pc:picChg>
        <pc:picChg chg="add del">
          <ac:chgData name="Harika Y" userId="031153f020fa49a3" providerId="LiveId" clId="{3E487BF3-7BC3-4039-862C-D47125BB9120}" dt="2024-07-08T14:03:14.978" v="26" actId="26606"/>
          <ac:picMkLst>
            <pc:docMk/>
            <pc:sldMk cId="3862165086" sldId="288"/>
            <ac:picMk id="8" creationId="{CBECFFDC-94DB-4DA3-94FE-22FEDDA8FA30}"/>
          </ac:picMkLst>
        </pc:picChg>
        <pc:picChg chg="add del">
          <ac:chgData name="Harika Y" userId="031153f020fa49a3" providerId="LiveId" clId="{3E487BF3-7BC3-4039-862C-D47125BB9120}" dt="2024-07-08T14:03:07.625" v="21" actId="26606"/>
          <ac:picMkLst>
            <pc:docMk/>
            <pc:sldMk cId="3862165086" sldId="288"/>
            <ac:picMk id="9" creationId="{6AF6706C-CF07-43A1-BCC4-CBA5D33820DA}"/>
          </ac:picMkLst>
        </pc:picChg>
        <pc:picChg chg="add del">
          <ac:chgData name="Harika Y" userId="031153f020fa49a3" providerId="LiveId" clId="{3E487BF3-7BC3-4039-862C-D47125BB9120}" dt="2024-07-08T14:03:14.978" v="26" actId="26606"/>
          <ac:picMkLst>
            <pc:docMk/>
            <pc:sldMk cId="3862165086" sldId="288"/>
            <ac:picMk id="12" creationId="{1A4C720E-710D-44F8-A8D7-2BAA61E1814B}"/>
          </ac:picMkLst>
        </pc:picChg>
        <pc:picChg chg="add del">
          <ac:chgData name="Harika Y" userId="031153f020fa49a3" providerId="LiveId" clId="{3E487BF3-7BC3-4039-862C-D47125BB9120}" dt="2024-07-08T14:03:07.625" v="21" actId="26606"/>
          <ac:picMkLst>
            <pc:docMk/>
            <pc:sldMk cId="3862165086" sldId="288"/>
            <ac:picMk id="13" creationId="{811383CE-CE86-4E1C-B289-798EB9E6E0E5}"/>
          </ac:picMkLst>
        </pc:picChg>
        <pc:picChg chg="add">
          <ac:chgData name="Harika Y" userId="031153f020fa49a3" providerId="LiveId" clId="{3E487BF3-7BC3-4039-862C-D47125BB9120}" dt="2024-07-08T14:03:35.124" v="44" actId="26606"/>
          <ac:picMkLst>
            <pc:docMk/>
            <pc:sldMk cId="3862165086" sldId="288"/>
            <ac:picMk id="14" creationId="{A0626A01-C799-2289-4C3D-A59241D55F17}"/>
          </ac:picMkLst>
        </pc:picChg>
        <pc:picChg chg="add">
          <ac:chgData name="Harika Y" userId="031153f020fa49a3" providerId="LiveId" clId="{3E487BF3-7BC3-4039-862C-D47125BB9120}" dt="2024-07-08T14:03:35.124" v="44" actId="26606"/>
          <ac:picMkLst>
            <pc:docMk/>
            <pc:sldMk cId="3862165086" sldId="288"/>
            <ac:picMk id="16" creationId="{1A4C720E-710D-44F8-A8D7-2BAA61E1814B}"/>
          </ac:picMkLst>
        </pc:picChg>
      </pc:sldChg>
      <pc:sldChg chg="addSp delSp modSp new mod setBg setClrOvrMap">
        <pc:chgData name="Harika Y" userId="031153f020fa49a3" providerId="LiveId" clId="{3E487BF3-7BC3-4039-862C-D47125BB9120}" dt="2024-07-08T14:03:57.427" v="50" actId="26606"/>
        <pc:sldMkLst>
          <pc:docMk/>
          <pc:sldMk cId="174085577" sldId="289"/>
        </pc:sldMkLst>
        <pc:spChg chg="add del mod">
          <ac:chgData name="Harika Y" userId="031153f020fa49a3" providerId="LiveId" clId="{3E487BF3-7BC3-4039-862C-D47125BB9120}" dt="2024-07-08T14:03:57.427" v="50" actId="26606"/>
          <ac:spMkLst>
            <pc:docMk/>
            <pc:sldMk cId="174085577" sldId="289"/>
            <ac:spMk id="2" creationId="{7AD95841-E473-2378-D9AB-4905EBED04D9}"/>
          </ac:spMkLst>
        </pc:spChg>
        <pc:spChg chg="add del">
          <ac:chgData name="Harika Y" userId="031153f020fa49a3" providerId="LiveId" clId="{3E487BF3-7BC3-4039-862C-D47125BB9120}" dt="2024-07-08T14:03:48.788" v="48" actId="26606"/>
          <ac:spMkLst>
            <pc:docMk/>
            <pc:sldMk cId="174085577" sldId="289"/>
            <ac:spMk id="16" creationId="{663E7BCA-E0FA-4E55-B6F9-296548775308}"/>
          </ac:spMkLst>
        </pc:spChg>
        <pc:spChg chg="add del">
          <ac:chgData name="Harika Y" userId="031153f020fa49a3" providerId="LiveId" clId="{3E487BF3-7BC3-4039-862C-D47125BB9120}" dt="2024-07-08T14:03:48.788" v="48" actId="26606"/>
          <ac:spMkLst>
            <pc:docMk/>
            <pc:sldMk cId="174085577" sldId="289"/>
            <ac:spMk id="20" creationId="{47D1B3D9-1F1B-468B-AC82-D0DD90D05875}"/>
          </ac:spMkLst>
        </pc:spChg>
        <pc:spChg chg="add del">
          <ac:chgData name="Harika Y" userId="031153f020fa49a3" providerId="LiveId" clId="{3E487BF3-7BC3-4039-862C-D47125BB9120}" dt="2024-07-08T14:03:57.427" v="50" actId="26606"/>
          <ac:spMkLst>
            <pc:docMk/>
            <pc:sldMk cId="174085577" sldId="289"/>
            <ac:spMk id="22" creationId="{9ECF13F4-3D2A-4F2E-9BBD-3038670D21ED}"/>
          </ac:spMkLst>
        </pc:spChg>
        <pc:spChg chg="add del">
          <ac:chgData name="Harika Y" userId="031153f020fa49a3" providerId="LiveId" clId="{3E487BF3-7BC3-4039-862C-D47125BB9120}" dt="2024-07-08T14:03:57.427" v="50" actId="26606"/>
          <ac:spMkLst>
            <pc:docMk/>
            <pc:sldMk cId="174085577" sldId="289"/>
            <ac:spMk id="103" creationId="{09C946AC-2072-4946-A2B8-39F09D0944EE}"/>
          </ac:spMkLst>
        </pc:spChg>
        <pc:spChg chg="add del">
          <ac:chgData name="Harika Y" userId="031153f020fa49a3" providerId="LiveId" clId="{3E487BF3-7BC3-4039-862C-D47125BB9120}" dt="2024-07-08T14:03:57.427" v="50" actId="26606"/>
          <ac:spMkLst>
            <pc:docMk/>
            <pc:sldMk cId="174085577" sldId="289"/>
            <ac:spMk id="105" creationId="{559FD8B5-8CC4-4CFE-BD2A-1216B1F2C3DB}"/>
          </ac:spMkLst>
        </pc:spChg>
        <pc:grpChg chg="add del">
          <ac:chgData name="Harika Y" userId="031153f020fa49a3" providerId="LiveId" clId="{3E487BF3-7BC3-4039-862C-D47125BB9120}" dt="2024-07-08T14:03:57.427" v="50" actId="26606"/>
          <ac:grpSpMkLst>
            <pc:docMk/>
            <pc:sldMk cId="174085577" sldId="289"/>
            <ac:grpSpMk id="24" creationId="{19660E16-DCC0-4B6C-8E84-4C292580059F}"/>
          </ac:grpSpMkLst>
        </pc:grpChg>
        <pc:picChg chg="add mod">
          <ac:chgData name="Harika Y" userId="031153f020fa49a3" providerId="LiveId" clId="{3E487BF3-7BC3-4039-862C-D47125BB9120}" dt="2024-07-08T14:03:57.427" v="50" actId="26606"/>
          <ac:picMkLst>
            <pc:docMk/>
            <pc:sldMk cId="174085577" sldId="289"/>
            <ac:picMk id="6" creationId="{4704D2C2-7F9A-77A9-512B-91CB8C750D9A}"/>
          </ac:picMkLst>
        </pc:picChg>
        <pc:picChg chg="add del">
          <ac:chgData name="Harika Y" userId="031153f020fa49a3" providerId="LiveId" clId="{3E487BF3-7BC3-4039-862C-D47125BB9120}" dt="2024-07-08T14:03:48.854" v="49" actId="26606"/>
          <ac:picMkLst>
            <pc:docMk/>
            <pc:sldMk cId="174085577" sldId="289"/>
            <ac:picMk id="9" creationId="{6AF6706C-CF07-43A1-BCC4-CBA5D33820DA}"/>
          </ac:picMkLst>
        </pc:picChg>
        <pc:picChg chg="add del">
          <ac:chgData name="Harika Y" userId="031153f020fa49a3" providerId="LiveId" clId="{3E487BF3-7BC3-4039-862C-D47125BB9120}" dt="2024-07-08T14:03:46.162" v="46" actId="26606"/>
          <ac:picMkLst>
            <pc:docMk/>
            <pc:sldMk cId="174085577" sldId="289"/>
            <ac:picMk id="14" creationId="{6AF6706C-CF07-43A1-BCC4-CBA5D33820DA}"/>
          </ac:picMkLst>
        </pc:picChg>
        <pc:picChg chg="add del">
          <ac:chgData name="Harika Y" userId="031153f020fa49a3" providerId="LiveId" clId="{3E487BF3-7BC3-4039-862C-D47125BB9120}" dt="2024-07-08T14:03:48.788" v="48" actId="26606"/>
          <ac:picMkLst>
            <pc:docMk/>
            <pc:sldMk cId="174085577" sldId="289"/>
            <ac:picMk id="17" creationId="{6AF6706C-CF07-43A1-BCC4-CBA5D33820DA}"/>
          </ac:picMkLst>
        </pc:picChg>
        <pc:picChg chg="add del">
          <ac:chgData name="Harika Y" userId="031153f020fa49a3" providerId="LiveId" clId="{3E487BF3-7BC3-4039-862C-D47125BB9120}" dt="2024-07-08T14:03:48.788" v="48" actId="26606"/>
          <ac:picMkLst>
            <pc:docMk/>
            <pc:sldMk cId="174085577" sldId="289"/>
            <ac:picMk id="18" creationId="{1D6E130B-775E-4AE3-971F-4765BB84AD95}"/>
          </ac:picMkLst>
        </pc:picChg>
        <pc:picChg chg="add del">
          <ac:chgData name="Harika Y" userId="031153f020fa49a3" providerId="LiveId" clId="{3E487BF3-7BC3-4039-862C-D47125BB9120}" dt="2024-07-08T14:03:57.427" v="50" actId="26606"/>
          <ac:picMkLst>
            <pc:docMk/>
            <pc:sldMk cId="174085577" sldId="289"/>
            <ac:picMk id="23" creationId="{6AF6706C-CF07-43A1-BCC4-CBA5D33820DA}"/>
          </ac:picMkLst>
        </pc:picChg>
        <pc:picChg chg="add del">
          <ac:chgData name="Harika Y" userId="031153f020fa49a3" providerId="LiveId" clId="{3E487BF3-7BC3-4039-862C-D47125BB9120}" dt="2024-07-08T14:03:57.427" v="50" actId="26606"/>
          <ac:picMkLst>
            <pc:docMk/>
            <pc:sldMk cId="174085577" sldId="289"/>
            <ac:picMk id="104" creationId="{A748C8C8-F348-4D00-852A-26DD9EBCC24C}"/>
          </ac:picMkLst>
        </pc:picChg>
        <pc:picChg chg="add">
          <ac:chgData name="Harika Y" userId="031153f020fa49a3" providerId="LiveId" clId="{3E487BF3-7BC3-4039-862C-D47125BB9120}" dt="2024-07-08T14:03:57.427" v="50" actId="26606"/>
          <ac:picMkLst>
            <pc:docMk/>
            <pc:sldMk cId="174085577" sldId="289"/>
            <ac:picMk id="110" creationId="{6AF6706C-CF07-43A1-BCC4-CBA5D33820DA}"/>
          </ac:picMkLst>
        </pc:picChg>
        <pc:picChg chg="add del">
          <ac:chgData name="Harika Y" userId="031153f020fa49a3" providerId="LiveId" clId="{3E487BF3-7BC3-4039-862C-D47125BB9120}" dt="2024-07-08T14:03:24.335" v="42" actId="478"/>
          <ac:picMkLst>
            <pc:docMk/>
            <pc:sldMk cId="174085577" sldId="289"/>
            <ac:picMk id="7170" creationId="{26384C97-E77D-9D22-4227-8B1B782118A7}"/>
          </ac:picMkLst>
        </pc:picChg>
      </pc:sldChg>
      <pc:sldChg chg="addSp modSp new mod ord setBg setClrOvrMap">
        <pc:chgData name="Harika Y" userId="031153f020fa49a3" providerId="LiveId" clId="{3E487BF3-7BC3-4039-862C-D47125BB9120}" dt="2024-07-08T16:09:58.199" v="148"/>
        <pc:sldMkLst>
          <pc:docMk/>
          <pc:sldMk cId="2036849611" sldId="290"/>
        </pc:sldMkLst>
        <pc:spChg chg="mod">
          <ac:chgData name="Harika Y" userId="031153f020fa49a3" providerId="LiveId" clId="{3E487BF3-7BC3-4039-862C-D47125BB9120}" dt="2024-07-08T16:09:51.212" v="146" actId="26606"/>
          <ac:spMkLst>
            <pc:docMk/>
            <pc:sldMk cId="2036849611" sldId="290"/>
            <ac:spMk id="2" creationId="{010DA99E-0BC7-2CB5-C58E-FEA6D9B221F4}"/>
          </ac:spMkLst>
        </pc:spChg>
        <pc:spChg chg="add">
          <ac:chgData name="Harika Y" userId="031153f020fa49a3" providerId="LiveId" clId="{3E487BF3-7BC3-4039-862C-D47125BB9120}" dt="2024-07-08T16:09:51.212" v="146" actId="26606"/>
          <ac:spMkLst>
            <pc:docMk/>
            <pc:sldMk cId="2036849611" sldId="290"/>
            <ac:spMk id="11" creationId="{1F94DC1C-47D1-41D7-8B1B-9A036D614027}"/>
          </ac:spMkLst>
        </pc:spChg>
        <pc:spChg chg="add">
          <ac:chgData name="Harika Y" userId="031153f020fa49a3" providerId="LiveId" clId="{3E487BF3-7BC3-4039-862C-D47125BB9120}" dt="2024-07-08T16:09:51.212" v="146" actId="26606"/>
          <ac:spMkLst>
            <pc:docMk/>
            <pc:sldMk cId="2036849611" sldId="290"/>
            <ac:spMk id="15" creationId="{AC12A592-C02D-46EF-8E1F-9335DB8D71DF}"/>
          </ac:spMkLst>
        </pc:spChg>
        <pc:spChg chg="add">
          <ac:chgData name="Harika Y" userId="031153f020fa49a3" providerId="LiveId" clId="{3E487BF3-7BC3-4039-862C-D47125BB9120}" dt="2024-07-08T16:09:51.212" v="146" actId="26606"/>
          <ac:spMkLst>
            <pc:docMk/>
            <pc:sldMk cId="2036849611" sldId="290"/>
            <ac:spMk id="17" creationId="{24005816-5BCA-4665-8A58-5580F8E9C84A}"/>
          </ac:spMkLst>
        </pc:spChg>
        <pc:grpChg chg="add">
          <ac:chgData name="Harika Y" userId="031153f020fa49a3" providerId="LiveId" clId="{3E487BF3-7BC3-4039-862C-D47125BB9120}" dt="2024-07-08T16:09:51.212" v="146" actId="26606"/>
          <ac:grpSpMkLst>
            <pc:docMk/>
            <pc:sldMk cId="2036849611" sldId="290"/>
            <ac:grpSpMk id="19" creationId="{BF07F359-8CA3-4854-91E7-EE6004020511}"/>
          </ac:grpSpMkLst>
        </pc:grpChg>
        <pc:picChg chg="add">
          <ac:chgData name="Harika Y" userId="031153f020fa49a3" providerId="LiveId" clId="{3E487BF3-7BC3-4039-862C-D47125BB9120}" dt="2024-07-08T16:09:51.212" v="146" actId="26606"/>
          <ac:picMkLst>
            <pc:docMk/>
            <pc:sldMk cId="2036849611" sldId="290"/>
            <ac:picMk id="6" creationId="{FD361FCD-85FA-9F6A-7F96-EE9362D95D7F}"/>
          </ac:picMkLst>
        </pc:picChg>
        <pc:picChg chg="add">
          <ac:chgData name="Harika Y" userId="031153f020fa49a3" providerId="LiveId" clId="{3E487BF3-7BC3-4039-862C-D47125BB9120}" dt="2024-07-08T16:09:51.212" v="146" actId="26606"/>
          <ac:picMkLst>
            <pc:docMk/>
            <pc:sldMk cId="2036849611" sldId="290"/>
            <ac:picMk id="9" creationId="{6AF6706C-CF07-43A1-BCC4-CBA5D33820DA}"/>
          </ac:picMkLst>
        </pc:picChg>
        <pc:picChg chg="add">
          <ac:chgData name="Harika Y" userId="031153f020fa49a3" providerId="LiveId" clId="{3E487BF3-7BC3-4039-862C-D47125BB9120}" dt="2024-07-08T16:09:51.212" v="146" actId="26606"/>
          <ac:picMkLst>
            <pc:docMk/>
            <pc:sldMk cId="2036849611" sldId="290"/>
            <ac:picMk id="13" creationId="{811383CE-CE86-4E1C-B289-798EB9E6E0E5}"/>
          </ac:picMkLst>
        </pc:picChg>
      </pc:sldChg>
      <pc:sldChg chg="new del">
        <pc:chgData name="Harika Y" userId="031153f020fa49a3" providerId="LiveId" clId="{3E487BF3-7BC3-4039-862C-D47125BB9120}" dt="2024-07-08T16:09:29.691" v="113" actId="47"/>
        <pc:sldMkLst>
          <pc:docMk/>
          <pc:sldMk cId="4215101596" sldId="290"/>
        </pc:sldMkLst>
      </pc:sldChg>
    </pc:docChg>
  </pc:docChgLst>
  <pc:docChgLst>
    <pc:chgData name="Guest User" providerId="Windows Live" clId="Web-{0ADFFFB6-40CD-4ECE-85A5-CADE4D81B11F}"/>
    <pc:docChg chg="addSld delSld modSld">
      <pc:chgData name="Guest User" userId="" providerId="Windows Live" clId="Web-{0ADFFFB6-40CD-4ECE-85A5-CADE4D81B11F}" dt="2024-07-14T03:20:08.261" v="106"/>
      <pc:docMkLst>
        <pc:docMk/>
      </pc:docMkLst>
      <pc:sldChg chg="addSp delSp modSp new mod setBg">
        <pc:chgData name="Guest User" userId="" providerId="Windows Live" clId="Web-{0ADFFFB6-40CD-4ECE-85A5-CADE4D81B11F}" dt="2024-07-14T03:14:00.921" v="43" actId="14100"/>
        <pc:sldMkLst>
          <pc:docMk/>
          <pc:sldMk cId="1482936333" sldId="291"/>
        </pc:sldMkLst>
        <pc:spChg chg="mod">
          <ac:chgData name="Guest User" userId="" providerId="Windows Live" clId="Web-{0ADFFFB6-40CD-4ECE-85A5-CADE4D81B11F}" dt="2024-07-14T03:13:45.452" v="39"/>
          <ac:spMkLst>
            <pc:docMk/>
            <pc:sldMk cId="1482936333" sldId="291"/>
            <ac:spMk id="2" creationId="{BF28BCED-4B0A-3524-8548-95654D877FCE}"/>
          </ac:spMkLst>
        </pc:spChg>
        <pc:spChg chg="mod ord">
          <ac:chgData name="Guest User" userId="" providerId="Windows Live" clId="Web-{0ADFFFB6-40CD-4ECE-85A5-CADE4D81B11F}" dt="2024-07-14T03:13:45.452" v="39"/>
          <ac:spMkLst>
            <pc:docMk/>
            <pc:sldMk cId="1482936333" sldId="291"/>
            <ac:spMk id="3" creationId="{626318D3-B264-9546-0338-D803B1CE6996}"/>
          </ac:spMkLst>
        </pc:spChg>
        <pc:spChg chg="add del">
          <ac:chgData name="Guest User" userId="" providerId="Windows Live" clId="Web-{0ADFFFB6-40CD-4ECE-85A5-CADE4D81B11F}" dt="2024-07-14T03:13:45.452" v="39"/>
          <ac:spMkLst>
            <pc:docMk/>
            <pc:sldMk cId="1482936333" sldId="291"/>
            <ac:spMk id="17" creationId="{168A5C37-E0A9-462D-BC65-C14D9025FB87}"/>
          </ac:spMkLst>
        </pc:spChg>
        <pc:picChg chg="add del mod ord">
          <ac:chgData name="Guest User" userId="" providerId="Windows Live" clId="Web-{0ADFFFB6-40CD-4ECE-85A5-CADE4D81B11F}" dt="2024-07-14T03:14:00.921" v="43" actId="14100"/>
          <ac:picMkLst>
            <pc:docMk/>
            <pc:sldMk cId="1482936333" sldId="291"/>
            <ac:picMk id="4" creationId="{377A8680-B0EC-3FBB-3EF4-D3BA842017CE}"/>
          </ac:picMkLst>
        </pc:picChg>
        <pc:picChg chg="add del">
          <ac:chgData name="Guest User" userId="" providerId="Windows Live" clId="Web-{0ADFFFB6-40CD-4ECE-85A5-CADE4D81B11F}" dt="2024-07-14T03:13:24.717" v="33"/>
          <ac:picMkLst>
            <pc:docMk/>
            <pc:sldMk cId="1482936333" sldId="291"/>
            <ac:picMk id="9" creationId="{A53ED3FC-3BE8-4F1F-BEF1-74B1C721718A}"/>
          </ac:picMkLst>
        </pc:picChg>
        <pc:picChg chg="add del">
          <ac:chgData name="Guest User" userId="" providerId="Windows Live" clId="Web-{0ADFFFB6-40CD-4ECE-85A5-CADE4D81B11F}" dt="2024-07-14T03:13:31.326" v="35"/>
          <ac:picMkLst>
            <pc:docMk/>
            <pc:sldMk cId="1482936333" sldId="291"/>
            <ac:picMk id="11" creationId="{A53ED3FC-3BE8-4F1F-BEF1-74B1C721718A}"/>
          </ac:picMkLst>
        </pc:picChg>
        <pc:picChg chg="add del">
          <ac:chgData name="Guest User" userId="" providerId="Windows Live" clId="Web-{0ADFFFB6-40CD-4ECE-85A5-CADE4D81B11F}" dt="2024-07-14T03:13:34.014" v="37"/>
          <ac:picMkLst>
            <pc:docMk/>
            <pc:sldMk cId="1482936333" sldId="291"/>
            <ac:picMk id="13" creationId="{DF6A9299-1D12-47E2-9DD4-03342553C4AA}"/>
          </ac:picMkLst>
        </pc:picChg>
        <pc:picChg chg="add del">
          <ac:chgData name="Guest User" userId="" providerId="Windows Live" clId="Web-{0ADFFFB6-40CD-4ECE-85A5-CADE4D81B11F}" dt="2024-07-14T03:13:45.452" v="39"/>
          <ac:picMkLst>
            <pc:docMk/>
            <pc:sldMk cId="1482936333" sldId="291"/>
            <ac:picMk id="15" creationId="{DF6A9299-1D12-47E2-9DD4-03342553C4AA}"/>
          </ac:picMkLst>
        </pc:picChg>
        <pc:picChg chg="add del">
          <ac:chgData name="Guest User" userId="" providerId="Windows Live" clId="Web-{0ADFFFB6-40CD-4ECE-85A5-CADE4D81B11F}" dt="2024-07-14T03:13:45.452" v="39"/>
          <ac:picMkLst>
            <pc:docMk/>
            <pc:sldMk cId="1482936333" sldId="291"/>
            <ac:picMk id="16" creationId="{C63E20F8-074D-4B3B-AE66-7BBD6F1CB724}"/>
          </ac:picMkLst>
        </pc:picChg>
      </pc:sldChg>
      <pc:sldChg chg="addSp modSp new del">
        <pc:chgData name="Guest User" userId="" providerId="Windows Live" clId="Web-{0ADFFFB6-40CD-4ECE-85A5-CADE4D81B11F}" dt="2024-07-14T03:12:24.105" v="23"/>
        <pc:sldMkLst>
          <pc:docMk/>
          <pc:sldMk cId="2571833841" sldId="291"/>
        </pc:sldMkLst>
        <pc:spChg chg="mod">
          <ac:chgData name="Guest User" userId="" providerId="Windows Live" clId="Web-{0ADFFFB6-40CD-4ECE-85A5-CADE4D81B11F}" dt="2024-07-14T03:12:22.387" v="22" actId="20577"/>
          <ac:spMkLst>
            <pc:docMk/>
            <pc:sldMk cId="2571833841" sldId="291"/>
            <ac:spMk id="2" creationId="{B1E9633B-06F9-6033-FA4D-645CA4964014}"/>
          </ac:spMkLst>
        </pc:spChg>
        <pc:spChg chg="mod">
          <ac:chgData name="Guest User" userId="" providerId="Windows Live" clId="Web-{0ADFFFB6-40CD-4ECE-85A5-CADE4D81B11F}" dt="2024-07-14T03:11:56.073" v="12" actId="20577"/>
          <ac:spMkLst>
            <pc:docMk/>
            <pc:sldMk cId="2571833841" sldId="291"/>
            <ac:spMk id="3" creationId="{D99BB955-E103-93D4-D20E-31BA46C75C12}"/>
          </ac:spMkLst>
        </pc:spChg>
        <pc:picChg chg="add mod">
          <ac:chgData name="Guest User" userId="" providerId="Windows Live" clId="Web-{0ADFFFB6-40CD-4ECE-85A5-CADE4D81B11F}" dt="2024-07-14T03:12:15.730" v="21" actId="14100"/>
          <ac:picMkLst>
            <pc:docMk/>
            <pc:sldMk cId="2571833841" sldId="291"/>
            <ac:picMk id="4" creationId="{888624B8-EEBE-769B-0465-247392CCEF86}"/>
          </ac:picMkLst>
        </pc:picChg>
      </pc:sldChg>
      <pc:sldChg chg="addSp delSp modSp new mod setBg">
        <pc:chgData name="Guest User" userId="" providerId="Windows Live" clId="Web-{0ADFFFB6-40CD-4ECE-85A5-CADE4D81B11F}" dt="2024-07-14T03:19:10.025" v="95" actId="14100"/>
        <pc:sldMkLst>
          <pc:docMk/>
          <pc:sldMk cId="1409498767" sldId="292"/>
        </pc:sldMkLst>
        <pc:spChg chg="mod">
          <ac:chgData name="Guest User" userId="" providerId="Windows Live" clId="Web-{0ADFFFB6-40CD-4ECE-85A5-CADE4D81B11F}" dt="2024-07-14T03:18:53.681" v="92" actId="20577"/>
          <ac:spMkLst>
            <pc:docMk/>
            <pc:sldMk cId="1409498767" sldId="292"/>
            <ac:spMk id="2" creationId="{3F277AD9-E1AA-20F5-B12D-59A0907DE0FF}"/>
          </ac:spMkLst>
        </pc:spChg>
        <pc:spChg chg="mod ord">
          <ac:chgData name="Guest User" userId="" providerId="Windows Live" clId="Web-{0ADFFFB6-40CD-4ECE-85A5-CADE4D81B11F}" dt="2024-07-14T03:15:32.158" v="59"/>
          <ac:spMkLst>
            <pc:docMk/>
            <pc:sldMk cId="1409498767" sldId="292"/>
            <ac:spMk id="3" creationId="{850E455B-B8AA-E3E5-7378-003F9287DF74}"/>
          </ac:spMkLst>
        </pc:spChg>
        <pc:picChg chg="add del mod">
          <ac:chgData name="Guest User" userId="" providerId="Windows Live" clId="Web-{0ADFFFB6-40CD-4ECE-85A5-CADE4D81B11F}" dt="2024-07-14T03:15:27.345" v="57"/>
          <ac:picMkLst>
            <pc:docMk/>
            <pc:sldMk cId="1409498767" sldId="292"/>
            <ac:picMk id="4" creationId="{0958F1B5-E50E-1A93-DC4D-A58ABFE5C735}"/>
          </ac:picMkLst>
        </pc:picChg>
        <pc:picChg chg="add mod">
          <ac:chgData name="Guest User" userId="" providerId="Windows Live" clId="Web-{0ADFFFB6-40CD-4ECE-85A5-CADE4D81B11F}" dt="2024-07-14T03:18:40.446" v="85" actId="1076"/>
          <ac:picMkLst>
            <pc:docMk/>
            <pc:sldMk cId="1409498767" sldId="292"/>
            <ac:picMk id="5" creationId="{0E1FCD1D-5933-89A0-C950-8216BBB69B9D}"/>
          </ac:picMkLst>
        </pc:picChg>
        <pc:picChg chg="add mod">
          <ac:chgData name="Guest User" userId="" providerId="Windows Live" clId="Web-{0ADFFFB6-40CD-4ECE-85A5-CADE4D81B11F}" dt="2024-07-14T03:19:10.025" v="95" actId="14100"/>
          <ac:picMkLst>
            <pc:docMk/>
            <pc:sldMk cId="1409498767" sldId="292"/>
            <ac:picMk id="6" creationId="{15E68C52-779B-4A5A-3C06-CE6FF11397B0}"/>
          </ac:picMkLst>
        </pc:picChg>
        <pc:picChg chg="add">
          <ac:chgData name="Guest User" userId="" providerId="Windows Live" clId="Web-{0ADFFFB6-40CD-4ECE-85A5-CADE4D81B11F}" dt="2024-07-14T03:15:32.158" v="59"/>
          <ac:picMkLst>
            <pc:docMk/>
            <pc:sldMk cId="1409498767" sldId="292"/>
            <ac:picMk id="10" creationId="{A53ED3FC-3BE8-4F1F-BEF1-74B1C721718A}"/>
          </ac:picMkLst>
        </pc:picChg>
      </pc:sldChg>
      <pc:sldChg chg="addSp modSp new">
        <pc:chgData name="Guest User" userId="" providerId="Windows Live" clId="Web-{0ADFFFB6-40CD-4ECE-85A5-CADE4D81B11F}" dt="2024-07-14T03:17:37.771" v="78" actId="14100"/>
        <pc:sldMkLst>
          <pc:docMk/>
          <pc:sldMk cId="742146364" sldId="293"/>
        </pc:sldMkLst>
        <pc:spChg chg="mod">
          <ac:chgData name="Guest User" userId="" providerId="Windows Live" clId="Web-{0ADFFFB6-40CD-4ECE-85A5-CADE4D81B11F}" dt="2024-07-14T03:17:24.099" v="74" actId="20577"/>
          <ac:spMkLst>
            <pc:docMk/>
            <pc:sldMk cId="742146364" sldId="293"/>
            <ac:spMk id="2" creationId="{12FE670C-ECCE-1F02-E573-C1AAC9CB41BB}"/>
          </ac:spMkLst>
        </pc:spChg>
        <pc:picChg chg="add mod">
          <ac:chgData name="Guest User" userId="" providerId="Windows Live" clId="Web-{0ADFFFB6-40CD-4ECE-85A5-CADE4D81B11F}" dt="2024-07-14T03:17:37.771" v="78" actId="14100"/>
          <ac:picMkLst>
            <pc:docMk/>
            <pc:sldMk cId="742146364" sldId="293"/>
            <ac:picMk id="4" creationId="{BD679AD8-022A-C46E-DAE4-4D7F3C54BB22}"/>
          </ac:picMkLst>
        </pc:picChg>
      </pc:sldChg>
      <pc:sldChg chg="addSp modSp new">
        <pc:chgData name="Guest User" userId="" providerId="Windows Live" clId="Web-{0ADFFFB6-40CD-4ECE-85A5-CADE4D81B11F}" dt="2024-07-14T03:16:47.597" v="68" actId="14100"/>
        <pc:sldMkLst>
          <pc:docMk/>
          <pc:sldMk cId="2696202082" sldId="294"/>
        </pc:sldMkLst>
        <pc:picChg chg="add mod">
          <ac:chgData name="Guest User" userId="" providerId="Windows Live" clId="Web-{0ADFFFB6-40CD-4ECE-85A5-CADE4D81B11F}" dt="2024-07-14T03:16:47.597" v="68" actId="14100"/>
          <ac:picMkLst>
            <pc:docMk/>
            <pc:sldMk cId="2696202082" sldId="294"/>
            <ac:picMk id="4" creationId="{ECFCAB4D-47B5-9A98-7903-AA994B487AA5}"/>
          </ac:picMkLst>
        </pc:picChg>
      </pc:sldChg>
      <pc:sldChg chg="addSp modSp new">
        <pc:chgData name="Guest User" userId="" providerId="Windows Live" clId="Web-{0ADFFFB6-40CD-4ECE-85A5-CADE4D81B11F}" dt="2024-07-14T03:18:08.070" v="80"/>
        <pc:sldMkLst>
          <pc:docMk/>
          <pc:sldMk cId="3583628722" sldId="295"/>
        </pc:sldMkLst>
        <pc:picChg chg="add mod">
          <ac:chgData name="Guest User" userId="" providerId="Windows Live" clId="Web-{0ADFFFB6-40CD-4ECE-85A5-CADE4D81B11F}" dt="2024-07-14T03:18:08.070" v="80"/>
          <ac:picMkLst>
            <pc:docMk/>
            <pc:sldMk cId="3583628722" sldId="295"/>
            <ac:picMk id="4" creationId="{45BB7D8D-A5AD-B60C-90C5-456B895B30D6}"/>
          </ac:picMkLst>
        </pc:picChg>
      </pc:sldChg>
      <pc:sldChg chg="addSp delSp modSp new del">
        <pc:chgData name="Guest User" userId="" providerId="Windows Live" clId="Web-{0ADFFFB6-40CD-4ECE-85A5-CADE4D81B11F}" dt="2024-07-14T03:19:37.589" v="100"/>
        <pc:sldMkLst>
          <pc:docMk/>
          <pc:sldMk cId="548923517" sldId="296"/>
        </pc:sldMkLst>
        <pc:picChg chg="add del mod">
          <ac:chgData name="Guest User" userId="" providerId="Windows Live" clId="Web-{0ADFFFB6-40CD-4ECE-85A5-CADE4D81B11F}" dt="2024-07-14T03:19:35.417" v="99"/>
          <ac:picMkLst>
            <pc:docMk/>
            <pc:sldMk cId="548923517" sldId="296"/>
            <ac:picMk id="4" creationId="{5E4FFA37-60F6-6E9D-C5D0-9524A901B7EC}"/>
          </ac:picMkLst>
        </pc:picChg>
      </pc:sldChg>
      <pc:sldChg chg="addSp modSp new">
        <pc:chgData name="Guest User" userId="" providerId="Windows Live" clId="Web-{0ADFFFB6-40CD-4ECE-85A5-CADE4D81B11F}" dt="2024-07-14T03:19:44.480" v="102"/>
        <pc:sldMkLst>
          <pc:docMk/>
          <pc:sldMk cId="4085515509" sldId="296"/>
        </pc:sldMkLst>
        <pc:picChg chg="add mod">
          <ac:chgData name="Guest User" userId="" providerId="Windows Live" clId="Web-{0ADFFFB6-40CD-4ECE-85A5-CADE4D81B11F}" dt="2024-07-14T03:19:44.480" v="102"/>
          <ac:picMkLst>
            <pc:docMk/>
            <pc:sldMk cId="4085515509" sldId="296"/>
            <ac:picMk id="2" creationId="{CC64541E-2875-BDD0-AF5E-00E34A5D3C8A}"/>
          </ac:picMkLst>
        </pc:picChg>
      </pc:sldChg>
      <pc:sldChg chg="addSp modSp new">
        <pc:chgData name="Guest User" userId="" providerId="Windows Live" clId="Web-{0ADFFFB6-40CD-4ECE-85A5-CADE4D81B11F}" dt="2024-07-14T03:19:54.777" v="104"/>
        <pc:sldMkLst>
          <pc:docMk/>
          <pc:sldMk cId="289074764" sldId="297"/>
        </pc:sldMkLst>
        <pc:picChg chg="add mod">
          <ac:chgData name="Guest User" userId="" providerId="Windows Live" clId="Web-{0ADFFFB6-40CD-4ECE-85A5-CADE4D81B11F}" dt="2024-07-14T03:19:54.777" v="104"/>
          <ac:picMkLst>
            <pc:docMk/>
            <pc:sldMk cId="289074764" sldId="297"/>
            <ac:picMk id="2" creationId="{94BCF398-B4F4-A326-60A6-63564111CAD2}"/>
          </ac:picMkLst>
        </pc:picChg>
      </pc:sldChg>
      <pc:sldChg chg="addSp modSp new">
        <pc:chgData name="Guest User" userId="" providerId="Windows Live" clId="Web-{0ADFFFB6-40CD-4ECE-85A5-CADE4D81B11F}" dt="2024-07-14T03:20:08.261" v="106"/>
        <pc:sldMkLst>
          <pc:docMk/>
          <pc:sldMk cId="1617390898" sldId="298"/>
        </pc:sldMkLst>
        <pc:picChg chg="add mod">
          <ac:chgData name="Guest User" userId="" providerId="Windows Live" clId="Web-{0ADFFFB6-40CD-4ECE-85A5-CADE4D81B11F}" dt="2024-07-14T03:20:08.261" v="106"/>
          <ac:picMkLst>
            <pc:docMk/>
            <pc:sldMk cId="1617390898" sldId="298"/>
            <ac:picMk id="2" creationId="{DD848FB4-2A26-3ADB-2ED2-341A186C1A7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1E6FC-491C-4B1C-828F-31BCFF6AC87E}" type="doc">
      <dgm:prSet loTypeId="urn:microsoft.com/office/officeart/2018/5/layout/IconLeaf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FFBDE62-D64D-4165-91FF-DCEE55E2F754}">
      <dgm:prSet/>
      <dgm:spPr/>
      <dgm:t>
        <a:bodyPr/>
        <a:lstStyle/>
        <a:p>
          <a:pPr>
            <a:lnSpc>
              <a:spcPct val="100000"/>
            </a:lnSpc>
            <a:defRPr cap="all"/>
          </a:pPr>
          <a:r>
            <a:rPr lang="en-US" b="1"/>
            <a:t>HARIKA YENUGA</a:t>
          </a:r>
          <a:endParaRPr lang="en-US"/>
        </a:p>
      </dgm:t>
    </dgm:pt>
    <dgm:pt modelId="{4183BAD9-98C8-4F25-A71C-4F45DF2DD42F}" type="parTrans" cxnId="{741F75B2-C9C1-4BF0-A6A6-665D43D75737}">
      <dgm:prSet/>
      <dgm:spPr/>
      <dgm:t>
        <a:bodyPr/>
        <a:lstStyle/>
        <a:p>
          <a:endParaRPr lang="en-US"/>
        </a:p>
      </dgm:t>
    </dgm:pt>
    <dgm:pt modelId="{5F7A2CF1-7F25-44D2-AD95-730DB2FCEB84}" type="sibTrans" cxnId="{741F75B2-C9C1-4BF0-A6A6-665D43D75737}">
      <dgm:prSet/>
      <dgm:spPr/>
      <dgm:t>
        <a:bodyPr/>
        <a:lstStyle/>
        <a:p>
          <a:pPr>
            <a:lnSpc>
              <a:spcPct val="100000"/>
            </a:lnSpc>
          </a:pPr>
          <a:endParaRPr lang="en-US"/>
        </a:p>
      </dgm:t>
    </dgm:pt>
    <dgm:pt modelId="{25423727-F926-4B36-A1CC-D0848B14F4D7}">
      <dgm:prSet/>
      <dgm:spPr/>
      <dgm:t>
        <a:bodyPr/>
        <a:lstStyle/>
        <a:p>
          <a:pPr>
            <a:lnSpc>
              <a:spcPct val="100000"/>
            </a:lnSpc>
            <a:defRPr cap="all"/>
          </a:pPr>
          <a:r>
            <a:rPr lang="en-US" b="1"/>
            <a:t>MASTERS IN BUSINESS ANALYTICS </a:t>
          </a:r>
          <a:endParaRPr lang="en-US"/>
        </a:p>
      </dgm:t>
    </dgm:pt>
    <dgm:pt modelId="{B65EB273-CFFF-4CE8-B4F1-17C8F8CAB1F1}" type="parTrans" cxnId="{DD5DCE40-1236-4BDE-AA8C-8657A56FE27F}">
      <dgm:prSet/>
      <dgm:spPr/>
      <dgm:t>
        <a:bodyPr/>
        <a:lstStyle/>
        <a:p>
          <a:endParaRPr lang="en-US"/>
        </a:p>
      </dgm:t>
    </dgm:pt>
    <dgm:pt modelId="{AD10BFCB-59F2-4315-A2A6-8B68694D3D39}" type="sibTrans" cxnId="{DD5DCE40-1236-4BDE-AA8C-8657A56FE27F}">
      <dgm:prSet/>
      <dgm:spPr/>
      <dgm:t>
        <a:bodyPr/>
        <a:lstStyle/>
        <a:p>
          <a:pPr>
            <a:lnSpc>
              <a:spcPct val="100000"/>
            </a:lnSpc>
          </a:pPr>
          <a:endParaRPr lang="en-US"/>
        </a:p>
      </dgm:t>
    </dgm:pt>
    <dgm:pt modelId="{8BC59F54-49F0-463E-ACA3-0A166A9B8B99}">
      <dgm:prSet/>
      <dgm:spPr/>
      <dgm:t>
        <a:bodyPr/>
        <a:lstStyle/>
        <a:p>
          <a:pPr>
            <a:lnSpc>
              <a:spcPct val="100000"/>
            </a:lnSpc>
            <a:defRPr cap="all"/>
          </a:pPr>
          <a:r>
            <a:rPr lang="en-US" b="1"/>
            <a:t>NORTHWOOD UNIVERSITY</a:t>
          </a:r>
          <a:endParaRPr lang="en-US"/>
        </a:p>
      </dgm:t>
    </dgm:pt>
    <dgm:pt modelId="{54D54D1A-14B3-49FF-8D88-460C92FF955F}" type="parTrans" cxnId="{FEA1BC5F-2059-48BD-A220-C954FC31B227}">
      <dgm:prSet/>
      <dgm:spPr/>
      <dgm:t>
        <a:bodyPr/>
        <a:lstStyle/>
        <a:p>
          <a:endParaRPr lang="en-US"/>
        </a:p>
      </dgm:t>
    </dgm:pt>
    <dgm:pt modelId="{BEB6AF69-99B2-4E05-A074-BAEB33AA5C95}" type="sibTrans" cxnId="{FEA1BC5F-2059-48BD-A220-C954FC31B227}">
      <dgm:prSet/>
      <dgm:spPr/>
      <dgm:t>
        <a:bodyPr/>
        <a:lstStyle/>
        <a:p>
          <a:endParaRPr lang="en-US"/>
        </a:p>
      </dgm:t>
    </dgm:pt>
    <dgm:pt modelId="{94A8C269-28F4-49E7-93AA-E91F614A14EE}" type="pres">
      <dgm:prSet presAssocID="{C331E6FC-491C-4B1C-828F-31BCFF6AC87E}" presName="root" presStyleCnt="0">
        <dgm:presLayoutVars>
          <dgm:dir/>
          <dgm:resizeHandles val="exact"/>
        </dgm:presLayoutVars>
      </dgm:prSet>
      <dgm:spPr/>
    </dgm:pt>
    <dgm:pt modelId="{0EC22C23-832D-46E4-8591-2EBE860DFE03}" type="pres">
      <dgm:prSet presAssocID="{FFFBDE62-D64D-4165-91FF-DCEE55E2F754}" presName="compNode" presStyleCnt="0"/>
      <dgm:spPr/>
    </dgm:pt>
    <dgm:pt modelId="{DFF5FFD7-F471-427E-8C5B-9A8262109583}" type="pres">
      <dgm:prSet presAssocID="{FFFBDE62-D64D-4165-91FF-DCEE55E2F754}" presName="iconBgRect" presStyleLbl="bgShp" presStyleIdx="0" presStyleCnt="3" custLinFactNeighborY="-31168"/>
      <dgm:spPr>
        <a:prstGeom prst="round2DiagRect">
          <a:avLst>
            <a:gd name="adj1" fmla="val 29727"/>
            <a:gd name="adj2" fmla="val 0"/>
          </a:avLst>
        </a:prstGeom>
        <a:solidFill>
          <a:schemeClr val="bg2">
            <a:lumMod val="20000"/>
            <a:lumOff val="80000"/>
          </a:schemeClr>
        </a:solidFill>
      </dgm:spPr>
    </dgm:pt>
    <dgm:pt modelId="{04F633EE-2BC3-46D0-9396-028EAAFEA9E3}" type="pres">
      <dgm:prSet presAssocID="{FFFBDE62-D64D-4165-91FF-DCEE55E2F754}" presName="iconRect" presStyleLbl="node1" presStyleIdx="0" presStyleCnt="3" custLinFactNeighborX="-7038" custLinFactNeighborY="-5432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1928F7C-4377-463C-90F3-E9DC496E54DE}" type="pres">
      <dgm:prSet presAssocID="{FFFBDE62-D64D-4165-91FF-DCEE55E2F754}" presName="spaceRect" presStyleCnt="0"/>
      <dgm:spPr/>
    </dgm:pt>
    <dgm:pt modelId="{F6F1A9DA-1DEE-4D0E-871E-0E4F931576BE}" type="pres">
      <dgm:prSet presAssocID="{FFFBDE62-D64D-4165-91FF-DCEE55E2F754}" presName="textRect" presStyleLbl="revTx" presStyleIdx="0" presStyleCnt="3" custLinFactNeighborX="-7187" custLinFactNeighborY="-21052">
        <dgm:presLayoutVars>
          <dgm:chMax val="1"/>
          <dgm:chPref val="1"/>
        </dgm:presLayoutVars>
      </dgm:prSet>
      <dgm:spPr/>
    </dgm:pt>
    <dgm:pt modelId="{83D4CD01-9A5B-4192-9BC6-38B031F59E02}" type="pres">
      <dgm:prSet presAssocID="{5F7A2CF1-7F25-44D2-AD95-730DB2FCEB84}" presName="sibTrans" presStyleCnt="0"/>
      <dgm:spPr/>
    </dgm:pt>
    <dgm:pt modelId="{9BA68D55-BA50-4E8B-BE68-704E98964B40}" type="pres">
      <dgm:prSet presAssocID="{25423727-F926-4B36-A1CC-D0848B14F4D7}" presName="compNode" presStyleCnt="0"/>
      <dgm:spPr/>
    </dgm:pt>
    <dgm:pt modelId="{4068D6DB-48B1-4FA9-B20A-29619C6543A6}" type="pres">
      <dgm:prSet presAssocID="{25423727-F926-4B36-A1CC-D0848B14F4D7}" presName="iconBgRect" presStyleLbl="bgShp" presStyleIdx="1" presStyleCnt="3" custLinFactNeighborX="-6473" custLinFactNeighborY="-31168"/>
      <dgm:spPr>
        <a:prstGeom prst="round2DiagRect">
          <a:avLst>
            <a:gd name="adj1" fmla="val 29727"/>
            <a:gd name="adj2" fmla="val 0"/>
          </a:avLst>
        </a:prstGeom>
        <a:solidFill>
          <a:schemeClr val="bg2">
            <a:lumMod val="20000"/>
            <a:lumOff val="80000"/>
          </a:schemeClr>
        </a:solidFill>
      </dgm:spPr>
    </dgm:pt>
    <dgm:pt modelId="{6C564C3A-452D-4996-9DA0-62A79BFFB82C}" type="pres">
      <dgm:prSet presAssocID="{25423727-F926-4B36-A1CC-D0848B14F4D7}" presName="iconRect" presStyleLbl="node1" presStyleIdx="1" presStyleCnt="3" custLinFactNeighborX="-11281" custLinFactNeighborY="-4168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761B961-2FAD-4D97-B031-9ABEDE1E7BB9}" type="pres">
      <dgm:prSet presAssocID="{25423727-F926-4B36-A1CC-D0848B14F4D7}" presName="spaceRect" presStyleCnt="0"/>
      <dgm:spPr/>
    </dgm:pt>
    <dgm:pt modelId="{5BFAA4A2-81AF-433E-87D2-C97BA3705DAD}" type="pres">
      <dgm:prSet presAssocID="{25423727-F926-4B36-A1CC-D0848B14F4D7}" presName="textRect" presStyleLbl="revTx" presStyleIdx="1" presStyleCnt="3" custScaleX="78502" custScaleY="80411" custLinFactNeighborX="0" custLinFactNeighborY="-40531">
        <dgm:presLayoutVars>
          <dgm:chMax val="1"/>
          <dgm:chPref val="1"/>
        </dgm:presLayoutVars>
      </dgm:prSet>
      <dgm:spPr/>
    </dgm:pt>
    <dgm:pt modelId="{1AC20520-0BBF-4294-821B-44DAB2573A01}" type="pres">
      <dgm:prSet presAssocID="{AD10BFCB-59F2-4315-A2A6-8B68694D3D39}" presName="sibTrans" presStyleCnt="0"/>
      <dgm:spPr/>
    </dgm:pt>
    <dgm:pt modelId="{E058FE8B-B2B5-48D9-B1F0-CB73046F5D6C}" type="pres">
      <dgm:prSet presAssocID="{8BC59F54-49F0-463E-ACA3-0A166A9B8B99}" presName="compNode" presStyleCnt="0"/>
      <dgm:spPr/>
    </dgm:pt>
    <dgm:pt modelId="{404E2399-B915-4F6C-908F-472EAE9DF4D0}" type="pres">
      <dgm:prSet presAssocID="{8BC59F54-49F0-463E-ACA3-0A166A9B8B99}" presName="iconBgRect" presStyleLbl="bgShp" presStyleIdx="2" presStyleCnt="3" custLinFactNeighborX="-11509" custLinFactNeighborY="-31168"/>
      <dgm:spPr>
        <a:prstGeom prst="round2DiagRect">
          <a:avLst>
            <a:gd name="adj1" fmla="val 29727"/>
            <a:gd name="adj2" fmla="val 0"/>
          </a:avLst>
        </a:prstGeom>
        <a:solidFill>
          <a:schemeClr val="bg2">
            <a:lumMod val="20000"/>
            <a:lumOff val="80000"/>
          </a:schemeClr>
        </a:solidFill>
      </dgm:spPr>
    </dgm:pt>
    <dgm:pt modelId="{2A23218D-AA01-4EED-88CB-8939553EF4AD}" type="pres">
      <dgm:prSet presAssocID="{8BC59F54-49F0-463E-ACA3-0A166A9B8B99}" presName="iconRect" presStyleLbl="node1" presStyleIdx="2" presStyleCnt="3" custLinFactNeighborX="-30266" custLinFactNeighborY="-4236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768F795A-3F3C-4D57-9E8F-E48D4F0778AD}" type="pres">
      <dgm:prSet presAssocID="{8BC59F54-49F0-463E-ACA3-0A166A9B8B99}" presName="spaceRect" presStyleCnt="0"/>
      <dgm:spPr/>
    </dgm:pt>
    <dgm:pt modelId="{ADAEA8B9-2ADC-4038-9F02-FD1C54FF53B8}" type="pres">
      <dgm:prSet presAssocID="{8BC59F54-49F0-463E-ACA3-0A166A9B8B99}" presName="textRect" presStyleLbl="revTx" presStyleIdx="2" presStyleCnt="3" custLinFactNeighborX="-7323" custLinFactNeighborY="-20466">
        <dgm:presLayoutVars>
          <dgm:chMax val="1"/>
          <dgm:chPref val="1"/>
        </dgm:presLayoutVars>
      </dgm:prSet>
      <dgm:spPr/>
    </dgm:pt>
  </dgm:ptLst>
  <dgm:cxnLst>
    <dgm:cxn modelId="{C7EABB3F-6E44-4FB0-A211-780F29104A3E}" type="presOf" srcId="{C331E6FC-491C-4B1C-828F-31BCFF6AC87E}" destId="{94A8C269-28F4-49E7-93AA-E91F614A14EE}" srcOrd="0" destOrd="0" presId="urn:microsoft.com/office/officeart/2018/5/layout/IconLeafLabelList"/>
    <dgm:cxn modelId="{DD5DCE40-1236-4BDE-AA8C-8657A56FE27F}" srcId="{C331E6FC-491C-4B1C-828F-31BCFF6AC87E}" destId="{25423727-F926-4B36-A1CC-D0848B14F4D7}" srcOrd="1" destOrd="0" parTransId="{B65EB273-CFFF-4CE8-B4F1-17C8F8CAB1F1}" sibTransId="{AD10BFCB-59F2-4315-A2A6-8B68694D3D39}"/>
    <dgm:cxn modelId="{FEA1BC5F-2059-48BD-A220-C954FC31B227}" srcId="{C331E6FC-491C-4B1C-828F-31BCFF6AC87E}" destId="{8BC59F54-49F0-463E-ACA3-0A166A9B8B99}" srcOrd="2" destOrd="0" parTransId="{54D54D1A-14B3-49FF-8D88-460C92FF955F}" sibTransId="{BEB6AF69-99B2-4E05-A074-BAEB33AA5C95}"/>
    <dgm:cxn modelId="{26992F44-F5B4-4040-AB66-67C476454F30}" type="presOf" srcId="{25423727-F926-4B36-A1CC-D0848B14F4D7}" destId="{5BFAA4A2-81AF-433E-87D2-C97BA3705DAD}" srcOrd="0" destOrd="0" presId="urn:microsoft.com/office/officeart/2018/5/layout/IconLeafLabelList"/>
    <dgm:cxn modelId="{741F75B2-C9C1-4BF0-A6A6-665D43D75737}" srcId="{C331E6FC-491C-4B1C-828F-31BCFF6AC87E}" destId="{FFFBDE62-D64D-4165-91FF-DCEE55E2F754}" srcOrd="0" destOrd="0" parTransId="{4183BAD9-98C8-4F25-A71C-4F45DF2DD42F}" sibTransId="{5F7A2CF1-7F25-44D2-AD95-730DB2FCEB84}"/>
    <dgm:cxn modelId="{5B455BCF-EBDA-4792-A08E-E35F2B46BFEE}" type="presOf" srcId="{8BC59F54-49F0-463E-ACA3-0A166A9B8B99}" destId="{ADAEA8B9-2ADC-4038-9F02-FD1C54FF53B8}" srcOrd="0" destOrd="0" presId="urn:microsoft.com/office/officeart/2018/5/layout/IconLeafLabelList"/>
    <dgm:cxn modelId="{A1841FF7-7DB7-48D9-A1DB-642327BA25E8}" type="presOf" srcId="{FFFBDE62-D64D-4165-91FF-DCEE55E2F754}" destId="{F6F1A9DA-1DEE-4D0E-871E-0E4F931576BE}" srcOrd="0" destOrd="0" presId="urn:microsoft.com/office/officeart/2018/5/layout/IconLeafLabelList"/>
    <dgm:cxn modelId="{68175489-2110-42C0-8BA0-F904B8DCD5EA}" type="presParOf" srcId="{94A8C269-28F4-49E7-93AA-E91F614A14EE}" destId="{0EC22C23-832D-46E4-8591-2EBE860DFE03}" srcOrd="0" destOrd="0" presId="urn:microsoft.com/office/officeart/2018/5/layout/IconLeafLabelList"/>
    <dgm:cxn modelId="{7B5F9578-F18A-4FD1-B353-2E389560112A}" type="presParOf" srcId="{0EC22C23-832D-46E4-8591-2EBE860DFE03}" destId="{DFF5FFD7-F471-427E-8C5B-9A8262109583}" srcOrd="0" destOrd="0" presId="urn:microsoft.com/office/officeart/2018/5/layout/IconLeafLabelList"/>
    <dgm:cxn modelId="{E5F015D7-D95C-4734-B761-AAAD941125DA}" type="presParOf" srcId="{0EC22C23-832D-46E4-8591-2EBE860DFE03}" destId="{04F633EE-2BC3-46D0-9396-028EAAFEA9E3}" srcOrd="1" destOrd="0" presId="urn:microsoft.com/office/officeart/2018/5/layout/IconLeafLabelList"/>
    <dgm:cxn modelId="{39EEE42D-0F8D-48F6-B8E1-C8928DD223A8}" type="presParOf" srcId="{0EC22C23-832D-46E4-8591-2EBE860DFE03}" destId="{51928F7C-4377-463C-90F3-E9DC496E54DE}" srcOrd="2" destOrd="0" presId="urn:microsoft.com/office/officeart/2018/5/layout/IconLeafLabelList"/>
    <dgm:cxn modelId="{BFDE5E9D-EC91-435C-8E80-3EAD667AF94D}" type="presParOf" srcId="{0EC22C23-832D-46E4-8591-2EBE860DFE03}" destId="{F6F1A9DA-1DEE-4D0E-871E-0E4F931576BE}" srcOrd="3" destOrd="0" presId="urn:microsoft.com/office/officeart/2018/5/layout/IconLeafLabelList"/>
    <dgm:cxn modelId="{316AF784-3B1E-4E05-9D11-5CB68578DB9D}" type="presParOf" srcId="{94A8C269-28F4-49E7-93AA-E91F614A14EE}" destId="{83D4CD01-9A5B-4192-9BC6-38B031F59E02}" srcOrd="1" destOrd="0" presId="urn:microsoft.com/office/officeart/2018/5/layout/IconLeafLabelList"/>
    <dgm:cxn modelId="{FBC544CB-1FFF-478D-8D94-2568E688EDBF}" type="presParOf" srcId="{94A8C269-28F4-49E7-93AA-E91F614A14EE}" destId="{9BA68D55-BA50-4E8B-BE68-704E98964B40}" srcOrd="2" destOrd="0" presId="urn:microsoft.com/office/officeart/2018/5/layout/IconLeafLabelList"/>
    <dgm:cxn modelId="{2ABD278E-1650-4D98-B1BF-33CC3B7E1E64}" type="presParOf" srcId="{9BA68D55-BA50-4E8B-BE68-704E98964B40}" destId="{4068D6DB-48B1-4FA9-B20A-29619C6543A6}" srcOrd="0" destOrd="0" presId="urn:microsoft.com/office/officeart/2018/5/layout/IconLeafLabelList"/>
    <dgm:cxn modelId="{85BB0DFC-2C98-49E2-844A-D489F19D9739}" type="presParOf" srcId="{9BA68D55-BA50-4E8B-BE68-704E98964B40}" destId="{6C564C3A-452D-4996-9DA0-62A79BFFB82C}" srcOrd="1" destOrd="0" presId="urn:microsoft.com/office/officeart/2018/5/layout/IconLeafLabelList"/>
    <dgm:cxn modelId="{4B21146B-8B9B-4041-9D45-6717D1E742F9}" type="presParOf" srcId="{9BA68D55-BA50-4E8B-BE68-704E98964B40}" destId="{7761B961-2FAD-4D97-B031-9ABEDE1E7BB9}" srcOrd="2" destOrd="0" presId="urn:microsoft.com/office/officeart/2018/5/layout/IconLeafLabelList"/>
    <dgm:cxn modelId="{2C02849F-E0C8-4FE1-B0D6-70D5C5751860}" type="presParOf" srcId="{9BA68D55-BA50-4E8B-BE68-704E98964B40}" destId="{5BFAA4A2-81AF-433E-87D2-C97BA3705DAD}" srcOrd="3" destOrd="0" presId="urn:microsoft.com/office/officeart/2018/5/layout/IconLeafLabelList"/>
    <dgm:cxn modelId="{2633CAB1-C4F4-4C29-AECD-3ED836CB06F5}" type="presParOf" srcId="{94A8C269-28F4-49E7-93AA-E91F614A14EE}" destId="{1AC20520-0BBF-4294-821B-44DAB2573A01}" srcOrd="3" destOrd="0" presId="urn:microsoft.com/office/officeart/2018/5/layout/IconLeafLabelList"/>
    <dgm:cxn modelId="{87D38331-3021-4356-840F-C5AAE32156AC}" type="presParOf" srcId="{94A8C269-28F4-49E7-93AA-E91F614A14EE}" destId="{E058FE8B-B2B5-48D9-B1F0-CB73046F5D6C}" srcOrd="4" destOrd="0" presId="urn:microsoft.com/office/officeart/2018/5/layout/IconLeafLabelList"/>
    <dgm:cxn modelId="{FC4B45A5-1E43-44DF-8A50-8D10AE469D7C}" type="presParOf" srcId="{E058FE8B-B2B5-48D9-B1F0-CB73046F5D6C}" destId="{404E2399-B915-4F6C-908F-472EAE9DF4D0}" srcOrd="0" destOrd="0" presId="urn:microsoft.com/office/officeart/2018/5/layout/IconLeafLabelList"/>
    <dgm:cxn modelId="{A0943765-0FD2-4AEC-A8B9-8C6ACFC143FD}" type="presParOf" srcId="{E058FE8B-B2B5-48D9-B1F0-CB73046F5D6C}" destId="{2A23218D-AA01-4EED-88CB-8939553EF4AD}" srcOrd="1" destOrd="0" presId="urn:microsoft.com/office/officeart/2018/5/layout/IconLeafLabelList"/>
    <dgm:cxn modelId="{AF3ED754-690E-439B-8D5B-DAE3C3B03EEF}" type="presParOf" srcId="{E058FE8B-B2B5-48D9-B1F0-CB73046F5D6C}" destId="{768F795A-3F3C-4D57-9E8F-E48D4F0778AD}" srcOrd="2" destOrd="0" presId="urn:microsoft.com/office/officeart/2018/5/layout/IconLeafLabelList"/>
    <dgm:cxn modelId="{C49FC5C9-74DE-4DFB-853C-B54DFD4ECBE4}" type="presParOf" srcId="{E058FE8B-B2B5-48D9-B1F0-CB73046F5D6C}" destId="{ADAEA8B9-2ADC-4038-9F02-FD1C54FF53B8}"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3344A-03A1-4ECA-ADD4-30E8C0FE3AB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CB13CD4-C0D5-4E41-BCE3-02F98EB01D8E}">
      <dgm:prSet/>
      <dgm:spPr/>
      <dgm:t>
        <a:bodyPr/>
        <a:lstStyle/>
        <a:p>
          <a:pPr algn="ctr"/>
          <a:r>
            <a:rPr lang="en-US" b="1">
              <a:latin typeface="Times New Roman" panose="02020603050405020304" pitchFamily="18" charset="0"/>
              <a:cs typeface="Times New Roman" panose="02020603050405020304" pitchFamily="18" charset="0"/>
            </a:rPr>
            <a:t>Therapeutic Exoskeleton Robots</a:t>
          </a:r>
          <a:endParaRPr lang="en-US">
            <a:latin typeface="Times New Roman" panose="02020603050405020304" pitchFamily="18" charset="0"/>
            <a:cs typeface="Times New Roman" panose="02020603050405020304" pitchFamily="18" charset="0"/>
          </a:endParaRPr>
        </a:p>
      </dgm:t>
    </dgm:pt>
    <dgm:pt modelId="{DEFDE841-E9F4-4E39-B2D7-5EC0324BCC4B}" type="parTrans" cxnId="{A12C05D7-9E1D-4B5A-BC67-9813347FA183}">
      <dgm:prSet/>
      <dgm:spPr/>
      <dgm:t>
        <a:bodyPr/>
        <a:lstStyle/>
        <a:p>
          <a:endParaRPr lang="en-US"/>
        </a:p>
      </dgm:t>
    </dgm:pt>
    <dgm:pt modelId="{716735BD-217E-4567-86A5-1CFFB342DA4E}" type="sibTrans" cxnId="{A12C05D7-9E1D-4B5A-BC67-9813347FA183}">
      <dgm:prSet/>
      <dgm:spPr/>
      <dgm:t>
        <a:bodyPr/>
        <a:lstStyle/>
        <a:p>
          <a:endParaRPr lang="en-US"/>
        </a:p>
      </dgm:t>
    </dgm:pt>
    <dgm:pt modelId="{E9BD8ABA-0281-470A-99C6-483D02A609DB}">
      <dgm:prSet/>
      <dgm:spPr/>
      <dgm:t>
        <a:bodyPr/>
        <a:lstStyle/>
        <a:p>
          <a:r>
            <a:rPr lang="en-US" b="1">
              <a:latin typeface="Times New Roman" panose="02020603050405020304" pitchFamily="18" charset="0"/>
              <a:cs typeface="Times New Roman" panose="02020603050405020304" pitchFamily="18" charset="0"/>
            </a:rPr>
            <a:t>Definition: </a:t>
          </a:r>
          <a:endParaRPr lang="en-US">
            <a:latin typeface="Times New Roman" panose="02020603050405020304" pitchFamily="18" charset="0"/>
            <a:cs typeface="Times New Roman" panose="02020603050405020304" pitchFamily="18" charset="0"/>
          </a:endParaRPr>
        </a:p>
      </dgm:t>
    </dgm:pt>
    <dgm:pt modelId="{3B98535B-9F76-4F10-8258-295EF4A4B279}" type="parTrans" cxnId="{B931C914-9E88-468C-8A2D-80170166DC0E}">
      <dgm:prSet/>
      <dgm:spPr/>
      <dgm:t>
        <a:bodyPr/>
        <a:lstStyle/>
        <a:p>
          <a:endParaRPr lang="en-US"/>
        </a:p>
      </dgm:t>
    </dgm:pt>
    <dgm:pt modelId="{20E3E0CE-5E9B-472D-9A5D-0BDF179B320A}" type="sibTrans" cxnId="{B931C914-9E88-468C-8A2D-80170166DC0E}">
      <dgm:prSet/>
      <dgm:spPr/>
      <dgm:t>
        <a:bodyPr/>
        <a:lstStyle/>
        <a:p>
          <a:endParaRPr lang="en-US"/>
        </a:p>
      </dgm:t>
    </dgm:pt>
    <dgm:pt modelId="{39B29C9F-C026-47DA-83DE-21B755F9F7AD}">
      <dgm:prSet/>
      <dgm:spPr/>
      <dgm:t>
        <a:bodyPr/>
        <a:lstStyle/>
        <a:p>
          <a:r>
            <a:rPr lang="en-US">
              <a:latin typeface="Times New Roman" panose="02020603050405020304" pitchFamily="18" charset="0"/>
              <a:cs typeface="Times New Roman" panose="02020603050405020304" pitchFamily="18" charset="0"/>
            </a:rPr>
            <a:t>Robots designed to assist in physical rehabilitation for patients with mobility impairments.</a:t>
          </a:r>
        </a:p>
      </dgm:t>
    </dgm:pt>
    <dgm:pt modelId="{DDB9386B-0B31-4668-ACB8-AA7D18F3EDAD}" type="parTrans" cxnId="{BD75553A-9F41-4B4D-BA15-A6B03A01AB3A}">
      <dgm:prSet/>
      <dgm:spPr/>
      <dgm:t>
        <a:bodyPr/>
        <a:lstStyle/>
        <a:p>
          <a:endParaRPr lang="en-US"/>
        </a:p>
      </dgm:t>
    </dgm:pt>
    <dgm:pt modelId="{6061E811-20D7-4C69-BC95-2DA198C1FFEB}" type="sibTrans" cxnId="{BD75553A-9F41-4B4D-BA15-A6B03A01AB3A}">
      <dgm:prSet/>
      <dgm:spPr/>
      <dgm:t>
        <a:bodyPr/>
        <a:lstStyle/>
        <a:p>
          <a:endParaRPr lang="en-US"/>
        </a:p>
      </dgm:t>
    </dgm:pt>
    <dgm:pt modelId="{41CB50F5-9962-4B0A-AA5E-5D31441AD60E}">
      <dgm:prSet/>
      <dgm:spPr/>
      <dgm:t>
        <a:bodyPr/>
        <a:lstStyle/>
        <a:p>
          <a:r>
            <a:rPr lang="en-US" b="1">
              <a:latin typeface="Times New Roman" panose="02020603050405020304" pitchFamily="18" charset="0"/>
              <a:cs typeface="Times New Roman" panose="02020603050405020304" pitchFamily="18" charset="0"/>
            </a:rPr>
            <a:t>Functionality:</a:t>
          </a:r>
          <a:endParaRPr lang="en-US">
            <a:latin typeface="Times New Roman" panose="02020603050405020304" pitchFamily="18" charset="0"/>
            <a:cs typeface="Times New Roman" panose="02020603050405020304" pitchFamily="18" charset="0"/>
          </a:endParaRPr>
        </a:p>
      </dgm:t>
    </dgm:pt>
    <dgm:pt modelId="{28E47F77-5F7B-467C-86C0-93D891FDE418}" type="parTrans" cxnId="{B69B19B3-0202-412F-A425-2A28E06E211D}">
      <dgm:prSet/>
      <dgm:spPr/>
      <dgm:t>
        <a:bodyPr/>
        <a:lstStyle/>
        <a:p>
          <a:endParaRPr lang="en-US"/>
        </a:p>
      </dgm:t>
    </dgm:pt>
    <dgm:pt modelId="{3694FE0C-AB34-4B32-82AD-5747EC20AEF0}" type="sibTrans" cxnId="{B69B19B3-0202-412F-A425-2A28E06E211D}">
      <dgm:prSet/>
      <dgm:spPr/>
      <dgm:t>
        <a:bodyPr/>
        <a:lstStyle/>
        <a:p>
          <a:endParaRPr lang="en-US"/>
        </a:p>
      </dgm:t>
    </dgm:pt>
    <dgm:pt modelId="{C2FF3761-E2A7-43BC-BF58-AE103301CBB5}">
      <dgm:prSet/>
      <dgm:spPr/>
      <dgm:t>
        <a:bodyPr/>
        <a:lstStyle/>
        <a:p>
          <a:r>
            <a:rPr lang="en-US">
              <a:latin typeface="Times New Roman" panose="02020603050405020304" pitchFamily="18" charset="0"/>
              <a:cs typeface="Times New Roman" panose="02020603050405020304" pitchFamily="18" charset="0"/>
            </a:rPr>
            <a:t>Monitors patient movements and provides support during exercises.</a:t>
          </a:r>
        </a:p>
      </dgm:t>
    </dgm:pt>
    <dgm:pt modelId="{6225535F-248F-45D0-A2A9-CC9F2613217D}" type="parTrans" cxnId="{3247BE5D-DA4C-407D-AF80-340750413C6C}">
      <dgm:prSet/>
      <dgm:spPr/>
      <dgm:t>
        <a:bodyPr/>
        <a:lstStyle/>
        <a:p>
          <a:endParaRPr lang="en-US"/>
        </a:p>
      </dgm:t>
    </dgm:pt>
    <dgm:pt modelId="{574FA78E-ED0B-41E8-AEC8-E7DAF0E51B2B}" type="sibTrans" cxnId="{3247BE5D-DA4C-407D-AF80-340750413C6C}">
      <dgm:prSet/>
      <dgm:spPr/>
      <dgm:t>
        <a:bodyPr/>
        <a:lstStyle/>
        <a:p>
          <a:endParaRPr lang="en-US"/>
        </a:p>
      </dgm:t>
    </dgm:pt>
    <dgm:pt modelId="{254DE5F5-FA10-431E-8485-103DF785230C}">
      <dgm:prSet/>
      <dgm:spPr/>
      <dgm:t>
        <a:bodyPr/>
        <a:lstStyle/>
        <a:p>
          <a:r>
            <a:rPr lang="en-US">
              <a:latin typeface="Times New Roman" panose="02020603050405020304" pitchFamily="18" charset="0"/>
              <a:cs typeface="Times New Roman" panose="02020603050405020304" pitchFamily="18" charset="0"/>
            </a:rPr>
            <a:t>Tracks progress and adjusts rehabilitation plans based on real-time data.</a:t>
          </a:r>
        </a:p>
      </dgm:t>
    </dgm:pt>
    <dgm:pt modelId="{180D4DB7-C4B9-47D4-9640-09A15D062AD5}" type="parTrans" cxnId="{487A68A7-66AC-46C7-B555-CE2E628F4459}">
      <dgm:prSet/>
      <dgm:spPr/>
      <dgm:t>
        <a:bodyPr/>
        <a:lstStyle/>
        <a:p>
          <a:endParaRPr lang="en-US"/>
        </a:p>
      </dgm:t>
    </dgm:pt>
    <dgm:pt modelId="{7EDA060D-3398-46B5-9B0B-1A6E1B8DD217}" type="sibTrans" cxnId="{487A68A7-66AC-46C7-B555-CE2E628F4459}">
      <dgm:prSet/>
      <dgm:spPr/>
      <dgm:t>
        <a:bodyPr/>
        <a:lstStyle/>
        <a:p>
          <a:endParaRPr lang="en-US"/>
        </a:p>
      </dgm:t>
    </dgm:pt>
    <dgm:pt modelId="{6388DDD7-5172-4BDC-9047-1F4DC563BB10}">
      <dgm:prSet/>
      <dgm:spPr/>
      <dgm:t>
        <a:bodyPr/>
        <a:lstStyle/>
        <a:p>
          <a:r>
            <a:rPr lang="en-US" b="1">
              <a:latin typeface="Times New Roman" panose="02020603050405020304" pitchFamily="18" charset="0"/>
              <a:cs typeface="Times New Roman" panose="02020603050405020304" pitchFamily="18" charset="0"/>
            </a:rPr>
            <a:t>Examples:</a:t>
          </a:r>
          <a:endParaRPr lang="en-US">
            <a:latin typeface="Times New Roman" panose="02020603050405020304" pitchFamily="18" charset="0"/>
            <a:cs typeface="Times New Roman" panose="02020603050405020304" pitchFamily="18" charset="0"/>
          </a:endParaRPr>
        </a:p>
      </dgm:t>
    </dgm:pt>
    <dgm:pt modelId="{BF958557-E648-435F-B0F6-597945021EC8}" type="parTrans" cxnId="{E7808028-3258-4C22-B814-0B1249CC3354}">
      <dgm:prSet/>
      <dgm:spPr/>
      <dgm:t>
        <a:bodyPr/>
        <a:lstStyle/>
        <a:p>
          <a:endParaRPr lang="en-US"/>
        </a:p>
      </dgm:t>
    </dgm:pt>
    <dgm:pt modelId="{0F707B40-F6C1-4182-AA5A-A8B21E5FB4FA}" type="sibTrans" cxnId="{E7808028-3258-4C22-B814-0B1249CC3354}">
      <dgm:prSet/>
      <dgm:spPr/>
      <dgm:t>
        <a:bodyPr/>
        <a:lstStyle/>
        <a:p>
          <a:endParaRPr lang="en-US"/>
        </a:p>
      </dgm:t>
    </dgm:pt>
    <dgm:pt modelId="{E235F4A2-F5A5-44BE-AD18-9C176E744C72}">
      <dgm:prSet/>
      <dgm:spPr/>
      <dgm:t>
        <a:bodyPr/>
        <a:lstStyle/>
        <a:p>
          <a:r>
            <a:rPr lang="en-US">
              <a:latin typeface="Times New Roman" panose="02020603050405020304" pitchFamily="18" charset="0"/>
              <a:cs typeface="Times New Roman" panose="02020603050405020304" pitchFamily="18" charset="0"/>
            </a:rPr>
            <a:t>Ekso Bionics Provides powered exoskeletons for rehabilitation of patients with spinal cord injuries and stroke.</a:t>
          </a:r>
        </a:p>
      </dgm:t>
    </dgm:pt>
    <dgm:pt modelId="{20C69317-E4CA-4887-8158-7CA0FC5B4776}" type="parTrans" cxnId="{D9DC6A61-271A-4F5F-AC4A-EA3EDF756E04}">
      <dgm:prSet/>
      <dgm:spPr/>
      <dgm:t>
        <a:bodyPr/>
        <a:lstStyle/>
        <a:p>
          <a:endParaRPr lang="en-US"/>
        </a:p>
      </dgm:t>
    </dgm:pt>
    <dgm:pt modelId="{E7B3465B-3132-4C3B-B33D-14DF0AFAE590}" type="sibTrans" cxnId="{D9DC6A61-271A-4F5F-AC4A-EA3EDF756E04}">
      <dgm:prSet/>
      <dgm:spPr/>
      <dgm:t>
        <a:bodyPr/>
        <a:lstStyle/>
        <a:p>
          <a:endParaRPr lang="en-US"/>
        </a:p>
      </dgm:t>
    </dgm:pt>
    <dgm:pt modelId="{CE7F07C6-3FF8-4D13-8F40-5E97BC78D932}">
      <dgm:prSet/>
      <dgm:spPr/>
      <dgm:t>
        <a:bodyPr/>
        <a:lstStyle/>
        <a:p>
          <a:r>
            <a:rPr lang="en-US">
              <a:latin typeface="Times New Roman" panose="02020603050405020304" pitchFamily="18" charset="0"/>
              <a:cs typeface="Times New Roman" panose="02020603050405020304" pitchFamily="18" charset="0"/>
            </a:rPr>
            <a:t>Helps patients regain mobility and independence through targeted physical therapy.</a:t>
          </a:r>
        </a:p>
      </dgm:t>
    </dgm:pt>
    <dgm:pt modelId="{27B3767A-FE97-400B-B6DF-9C076AAA87E3}" type="parTrans" cxnId="{5BE1A579-9CC6-4659-AA67-5AC1AFB7D73F}">
      <dgm:prSet/>
      <dgm:spPr/>
      <dgm:t>
        <a:bodyPr/>
        <a:lstStyle/>
        <a:p>
          <a:endParaRPr lang="en-US"/>
        </a:p>
      </dgm:t>
    </dgm:pt>
    <dgm:pt modelId="{5C95D16A-2D8B-4794-A9FB-76424929749B}" type="sibTrans" cxnId="{5BE1A579-9CC6-4659-AA67-5AC1AFB7D73F}">
      <dgm:prSet/>
      <dgm:spPr/>
      <dgm:t>
        <a:bodyPr/>
        <a:lstStyle/>
        <a:p>
          <a:endParaRPr lang="en-US"/>
        </a:p>
      </dgm:t>
    </dgm:pt>
    <dgm:pt modelId="{D60769FF-877B-4065-B32D-B13F01721193}" type="pres">
      <dgm:prSet presAssocID="{7973344A-03A1-4ECA-ADD4-30E8C0FE3ABD}" presName="vert0" presStyleCnt="0">
        <dgm:presLayoutVars>
          <dgm:dir/>
          <dgm:animOne val="branch"/>
          <dgm:animLvl val="lvl"/>
        </dgm:presLayoutVars>
      </dgm:prSet>
      <dgm:spPr/>
    </dgm:pt>
    <dgm:pt modelId="{511BBD74-EE87-4AAE-8E85-D0076E6EBC31}" type="pres">
      <dgm:prSet presAssocID="{6CB13CD4-C0D5-4E41-BCE3-02F98EB01D8E}" presName="thickLine" presStyleLbl="alignNode1" presStyleIdx="0" presStyleCnt="9"/>
      <dgm:spPr/>
    </dgm:pt>
    <dgm:pt modelId="{C016BCE8-2476-46B2-8685-B3D3509F4A81}" type="pres">
      <dgm:prSet presAssocID="{6CB13CD4-C0D5-4E41-BCE3-02F98EB01D8E}" presName="horz1" presStyleCnt="0"/>
      <dgm:spPr/>
    </dgm:pt>
    <dgm:pt modelId="{01FA3D31-0281-46CB-A395-078DD9F63378}" type="pres">
      <dgm:prSet presAssocID="{6CB13CD4-C0D5-4E41-BCE3-02F98EB01D8E}" presName="tx1" presStyleLbl="revTx" presStyleIdx="0" presStyleCnt="9"/>
      <dgm:spPr/>
    </dgm:pt>
    <dgm:pt modelId="{836C25F3-02C8-4C27-B396-2DE6955EC610}" type="pres">
      <dgm:prSet presAssocID="{6CB13CD4-C0D5-4E41-BCE3-02F98EB01D8E}" presName="vert1" presStyleCnt="0"/>
      <dgm:spPr/>
    </dgm:pt>
    <dgm:pt modelId="{91159F08-170B-4B03-9894-84321634C5DA}" type="pres">
      <dgm:prSet presAssocID="{E9BD8ABA-0281-470A-99C6-483D02A609DB}" presName="thickLine" presStyleLbl="alignNode1" presStyleIdx="1" presStyleCnt="9"/>
      <dgm:spPr/>
    </dgm:pt>
    <dgm:pt modelId="{A74D3DD6-1615-41A8-B099-FECA5121C2FF}" type="pres">
      <dgm:prSet presAssocID="{E9BD8ABA-0281-470A-99C6-483D02A609DB}" presName="horz1" presStyleCnt="0"/>
      <dgm:spPr/>
    </dgm:pt>
    <dgm:pt modelId="{4BC836CE-3A24-4E3A-9F64-BDA068FB4C4A}" type="pres">
      <dgm:prSet presAssocID="{E9BD8ABA-0281-470A-99C6-483D02A609DB}" presName="tx1" presStyleLbl="revTx" presStyleIdx="1" presStyleCnt="9"/>
      <dgm:spPr/>
    </dgm:pt>
    <dgm:pt modelId="{CF394EEE-10E8-48E3-B037-B8F1EEB61312}" type="pres">
      <dgm:prSet presAssocID="{E9BD8ABA-0281-470A-99C6-483D02A609DB}" presName="vert1" presStyleCnt="0"/>
      <dgm:spPr/>
    </dgm:pt>
    <dgm:pt modelId="{1F46C490-C782-4DEE-BA73-887D0062CC05}" type="pres">
      <dgm:prSet presAssocID="{39B29C9F-C026-47DA-83DE-21B755F9F7AD}" presName="thickLine" presStyleLbl="alignNode1" presStyleIdx="2" presStyleCnt="9"/>
      <dgm:spPr/>
    </dgm:pt>
    <dgm:pt modelId="{418D8332-6DF6-417D-B17F-0B1C1323A728}" type="pres">
      <dgm:prSet presAssocID="{39B29C9F-C026-47DA-83DE-21B755F9F7AD}" presName="horz1" presStyleCnt="0"/>
      <dgm:spPr/>
    </dgm:pt>
    <dgm:pt modelId="{15130B99-F022-4FEB-BA52-08858BB77792}" type="pres">
      <dgm:prSet presAssocID="{39B29C9F-C026-47DA-83DE-21B755F9F7AD}" presName="tx1" presStyleLbl="revTx" presStyleIdx="2" presStyleCnt="9"/>
      <dgm:spPr/>
    </dgm:pt>
    <dgm:pt modelId="{987B0C2B-24C1-471A-AA7A-39A662F79624}" type="pres">
      <dgm:prSet presAssocID="{39B29C9F-C026-47DA-83DE-21B755F9F7AD}" presName="vert1" presStyleCnt="0"/>
      <dgm:spPr/>
    </dgm:pt>
    <dgm:pt modelId="{E245C130-F8AC-4DFF-BA39-9AC525BA071D}" type="pres">
      <dgm:prSet presAssocID="{41CB50F5-9962-4B0A-AA5E-5D31441AD60E}" presName="thickLine" presStyleLbl="alignNode1" presStyleIdx="3" presStyleCnt="9"/>
      <dgm:spPr/>
    </dgm:pt>
    <dgm:pt modelId="{8A287E10-8EA0-40F6-B0FB-E56CBDB7FCAE}" type="pres">
      <dgm:prSet presAssocID="{41CB50F5-9962-4B0A-AA5E-5D31441AD60E}" presName="horz1" presStyleCnt="0"/>
      <dgm:spPr/>
    </dgm:pt>
    <dgm:pt modelId="{4572E196-01EF-4421-8FF4-4B4AABFCAAB4}" type="pres">
      <dgm:prSet presAssocID="{41CB50F5-9962-4B0A-AA5E-5D31441AD60E}" presName="tx1" presStyleLbl="revTx" presStyleIdx="3" presStyleCnt="9"/>
      <dgm:spPr/>
    </dgm:pt>
    <dgm:pt modelId="{BF352D12-E530-4A62-A187-4FAFE542FB22}" type="pres">
      <dgm:prSet presAssocID="{41CB50F5-9962-4B0A-AA5E-5D31441AD60E}" presName="vert1" presStyleCnt="0"/>
      <dgm:spPr/>
    </dgm:pt>
    <dgm:pt modelId="{F3EA2966-B565-4D55-909F-271A7013C6E5}" type="pres">
      <dgm:prSet presAssocID="{C2FF3761-E2A7-43BC-BF58-AE103301CBB5}" presName="thickLine" presStyleLbl="alignNode1" presStyleIdx="4" presStyleCnt="9"/>
      <dgm:spPr/>
    </dgm:pt>
    <dgm:pt modelId="{04B80BA5-B9AA-4D95-A29E-8FCFD24965DD}" type="pres">
      <dgm:prSet presAssocID="{C2FF3761-E2A7-43BC-BF58-AE103301CBB5}" presName="horz1" presStyleCnt="0"/>
      <dgm:spPr/>
    </dgm:pt>
    <dgm:pt modelId="{67CCC26D-4157-4A82-81F5-438FD7676152}" type="pres">
      <dgm:prSet presAssocID="{C2FF3761-E2A7-43BC-BF58-AE103301CBB5}" presName="tx1" presStyleLbl="revTx" presStyleIdx="4" presStyleCnt="9"/>
      <dgm:spPr/>
    </dgm:pt>
    <dgm:pt modelId="{20147419-C093-48A2-BE6E-42F0AF799529}" type="pres">
      <dgm:prSet presAssocID="{C2FF3761-E2A7-43BC-BF58-AE103301CBB5}" presName="vert1" presStyleCnt="0"/>
      <dgm:spPr/>
    </dgm:pt>
    <dgm:pt modelId="{39787563-9C67-42B8-8968-5E425FB736DD}" type="pres">
      <dgm:prSet presAssocID="{254DE5F5-FA10-431E-8485-103DF785230C}" presName="thickLine" presStyleLbl="alignNode1" presStyleIdx="5" presStyleCnt="9"/>
      <dgm:spPr/>
    </dgm:pt>
    <dgm:pt modelId="{167AC485-780F-4509-9CC3-75E5CA66C59D}" type="pres">
      <dgm:prSet presAssocID="{254DE5F5-FA10-431E-8485-103DF785230C}" presName="horz1" presStyleCnt="0"/>
      <dgm:spPr/>
    </dgm:pt>
    <dgm:pt modelId="{DA0793B0-F811-49C4-B70C-1097ACAAF2A6}" type="pres">
      <dgm:prSet presAssocID="{254DE5F5-FA10-431E-8485-103DF785230C}" presName="tx1" presStyleLbl="revTx" presStyleIdx="5" presStyleCnt="9"/>
      <dgm:spPr/>
    </dgm:pt>
    <dgm:pt modelId="{D3A58562-D1CE-4F15-BE72-A72982BC3D8E}" type="pres">
      <dgm:prSet presAssocID="{254DE5F5-FA10-431E-8485-103DF785230C}" presName="vert1" presStyleCnt="0"/>
      <dgm:spPr/>
    </dgm:pt>
    <dgm:pt modelId="{805174F1-DEDF-4C0F-8C9E-59261355944F}" type="pres">
      <dgm:prSet presAssocID="{6388DDD7-5172-4BDC-9047-1F4DC563BB10}" presName="thickLine" presStyleLbl="alignNode1" presStyleIdx="6" presStyleCnt="9"/>
      <dgm:spPr/>
    </dgm:pt>
    <dgm:pt modelId="{4FABF56C-0265-4014-BB03-65046825BCE1}" type="pres">
      <dgm:prSet presAssocID="{6388DDD7-5172-4BDC-9047-1F4DC563BB10}" presName="horz1" presStyleCnt="0"/>
      <dgm:spPr/>
    </dgm:pt>
    <dgm:pt modelId="{DCE64CF2-8A69-4C58-BDA1-9161D27363C0}" type="pres">
      <dgm:prSet presAssocID="{6388DDD7-5172-4BDC-9047-1F4DC563BB10}" presName="tx1" presStyleLbl="revTx" presStyleIdx="6" presStyleCnt="9"/>
      <dgm:spPr/>
    </dgm:pt>
    <dgm:pt modelId="{9DF33E6D-8A5B-4EFA-8AD5-C6C44F073395}" type="pres">
      <dgm:prSet presAssocID="{6388DDD7-5172-4BDC-9047-1F4DC563BB10}" presName="vert1" presStyleCnt="0"/>
      <dgm:spPr/>
    </dgm:pt>
    <dgm:pt modelId="{B937A370-0501-4BB2-AA85-7B33B12CE843}" type="pres">
      <dgm:prSet presAssocID="{E235F4A2-F5A5-44BE-AD18-9C176E744C72}" presName="thickLine" presStyleLbl="alignNode1" presStyleIdx="7" presStyleCnt="9"/>
      <dgm:spPr/>
    </dgm:pt>
    <dgm:pt modelId="{36DA4279-DD71-42E3-BFDF-B07720B170FD}" type="pres">
      <dgm:prSet presAssocID="{E235F4A2-F5A5-44BE-AD18-9C176E744C72}" presName="horz1" presStyleCnt="0"/>
      <dgm:spPr/>
    </dgm:pt>
    <dgm:pt modelId="{0CB3FB58-7105-4B5E-9170-8808C9D9E5A3}" type="pres">
      <dgm:prSet presAssocID="{E235F4A2-F5A5-44BE-AD18-9C176E744C72}" presName="tx1" presStyleLbl="revTx" presStyleIdx="7" presStyleCnt="9"/>
      <dgm:spPr/>
    </dgm:pt>
    <dgm:pt modelId="{3A3B7EB9-10F0-41F1-B1A2-E0FDFD1440A4}" type="pres">
      <dgm:prSet presAssocID="{E235F4A2-F5A5-44BE-AD18-9C176E744C72}" presName="vert1" presStyleCnt="0"/>
      <dgm:spPr/>
    </dgm:pt>
    <dgm:pt modelId="{DEDDFD06-D1A0-4FDE-91B6-732DB38C121D}" type="pres">
      <dgm:prSet presAssocID="{CE7F07C6-3FF8-4D13-8F40-5E97BC78D932}" presName="thickLine" presStyleLbl="alignNode1" presStyleIdx="8" presStyleCnt="9"/>
      <dgm:spPr/>
    </dgm:pt>
    <dgm:pt modelId="{00B0BA20-F9AB-454B-B895-6A75B8E32441}" type="pres">
      <dgm:prSet presAssocID="{CE7F07C6-3FF8-4D13-8F40-5E97BC78D932}" presName="horz1" presStyleCnt="0"/>
      <dgm:spPr/>
    </dgm:pt>
    <dgm:pt modelId="{A564872E-9016-4EFB-A593-0C0CE696771E}" type="pres">
      <dgm:prSet presAssocID="{CE7F07C6-3FF8-4D13-8F40-5E97BC78D932}" presName="tx1" presStyleLbl="revTx" presStyleIdx="8" presStyleCnt="9"/>
      <dgm:spPr/>
    </dgm:pt>
    <dgm:pt modelId="{12452DE3-AD1E-4E11-AF79-72AA1BBF3E55}" type="pres">
      <dgm:prSet presAssocID="{CE7F07C6-3FF8-4D13-8F40-5E97BC78D932}" presName="vert1" presStyleCnt="0"/>
      <dgm:spPr/>
    </dgm:pt>
  </dgm:ptLst>
  <dgm:cxnLst>
    <dgm:cxn modelId="{F8C85B04-E8E4-4509-9BF0-C9AD6D2D90D4}" type="presOf" srcId="{7973344A-03A1-4ECA-ADD4-30E8C0FE3ABD}" destId="{D60769FF-877B-4065-B32D-B13F01721193}" srcOrd="0" destOrd="0" presId="urn:microsoft.com/office/officeart/2008/layout/LinedList"/>
    <dgm:cxn modelId="{B931C914-9E88-468C-8A2D-80170166DC0E}" srcId="{7973344A-03A1-4ECA-ADD4-30E8C0FE3ABD}" destId="{E9BD8ABA-0281-470A-99C6-483D02A609DB}" srcOrd="1" destOrd="0" parTransId="{3B98535B-9F76-4F10-8258-295EF4A4B279}" sibTransId="{20E3E0CE-5E9B-472D-9A5D-0BDF179B320A}"/>
    <dgm:cxn modelId="{F18EDC1C-854D-4D1D-B913-6495ECB5F0A1}" type="presOf" srcId="{E235F4A2-F5A5-44BE-AD18-9C176E744C72}" destId="{0CB3FB58-7105-4B5E-9170-8808C9D9E5A3}" srcOrd="0" destOrd="0" presId="urn:microsoft.com/office/officeart/2008/layout/LinedList"/>
    <dgm:cxn modelId="{E7808028-3258-4C22-B814-0B1249CC3354}" srcId="{7973344A-03A1-4ECA-ADD4-30E8C0FE3ABD}" destId="{6388DDD7-5172-4BDC-9047-1F4DC563BB10}" srcOrd="6" destOrd="0" parTransId="{BF958557-E648-435F-B0F6-597945021EC8}" sibTransId="{0F707B40-F6C1-4182-AA5A-A8B21E5FB4FA}"/>
    <dgm:cxn modelId="{BD75553A-9F41-4B4D-BA15-A6B03A01AB3A}" srcId="{7973344A-03A1-4ECA-ADD4-30E8C0FE3ABD}" destId="{39B29C9F-C026-47DA-83DE-21B755F9F7AD}" srcOrd="2" destOrd="0" parTransId="{DDB9386B-0B31-4668-ACB8-AA7D18F3EDAD}" sibTransId="{6061E811-20D7-4C69-BC95-2DA198C1FFEB}"/>
    <dgm:cxn modelId="{3247BE5D-DA4C-407D-AF80-340750413C6C}" srcId="{7973344A-03A1-4ECA-ADD4-30E8C0FE3ABD}" destId="{C2FF3761-E2A7-43BC-BF58-AE103301CBB5}" srcOrd="4" destOrd="0" parTransId="{6225535F-248F-45D0-A2A9-CC9F2613217D}" sibTransId="{574FA78E-ED0B-41E8-AEC8-E7DAF0E51B2B}"/>
    <dgm:cxn modelId="{D9DC6A61-271A-4F5F-AC4A-EA3EDF756E04}" srcId="{7973344A-03A1-4ECA-ADD4-30E8C0FE3ABD}" destId="{E235F4A2-F5A5-44BE-AD18-9C176E744C72}" srcOrd="7" destOrd="0" parTransId="{20C69317-E4CA-4887-8158-7CA0FC5B4776}" sibTransId="{E7B3465B-3132-4C3B-B33D-14DF0AFAE590}"/>
    <dgm:cxn modelId="{EFA55753-4B72-4F6E-9BFB-E941E09B7D3C}" type="presOf" srcId="{6CB13CD4-C0D5-4E41-BCE3-02F98EB01D8E}" destId="{01FA3D31-0281-46CB-A395-078DD9F63378}" srcOrd="0" destOrd="0" presId="urn:microsoft.com/office/officeart/2008/layout/LinedList"/>
    <dgm:cxn modelId="{5BE1A579-9CC6-4659-AA67-5AC1AFB7D73F}" srcId="{7973344A-03A1-4ECA-ADD4-30E8C0FE3ABD}" destId="{CE7F07C6-3FF8-4D13-8F40-5E97BC78D932}" srcOrd="8" destOrd="0" parTransId="{27B3767A-FE97-400B-B6DF-9C076AAA87E3}" sibTransId="{5C95D16A-2D8B-4794-A9FB-76424929749B}"/>
    <dgm:cxn modelId="{FA7E1D80-968A-41E4-9B5A-0D1D0DF6F9E3}" type="presOf" srcId="{E9BD8ABA-0281-470A-99C6-483D02A609DB}" destId="{4BC836CE-3A24-4E3A-9F64-BDA068FB4C4A}" srcOrd="0" destOrd="0" presId="urn:microsoft.com/office/officeart/2008/layout/LinedList"/>
    <dgm:cxn modelId="{CD426488-18CF-4027-8C8F-CE7D6BA4A9A5}" type="presOf" srcId="{C2FF3761-E2A7-43BC-BF58-AE103301CBB5}" destId="{67CCC26D-4157-4A82-81F5-438FD7676152}" srcOrd="0" destOrd="0" presId="urn:microsoft.com/office/officeart/2008/layout/LinedList"/>
    <dgm:cxn modelId="{ABA4F195-493D-424E-A778-3F97A58BAA78}" type="presOf" srcId="{39B29C9F-C026-47DA-83DE-21B755F9F7AD}" destId="{15130B99-F022-4FEB-BA52-08858BB77792}" srcOrd="0" destOrd="0" presId="urn:microsoft.com/office/officeart/2008/layout/LinedList"/>
    <dgm:cxn modelId="{487A68A7-66AC-46C7-B555-CE2E628F4459}" srcId="{7973344A-03A1-4ECA-ADD4-30E8C0FE3ABD}" destId="{254DE5F5-FA10-431E-8485-103DF785230C}" srcOrd="5" destOrd="0" parTransId="{180D4DB7-C4B9-47D4-9640-09A15D062AD5}" sibTransId="{7EDA060D-3398-46B5-9B0B-1A6E1B8DD217}"/>
    <dgm:cxn modelId="{2BFB0CB3-31F3-4361-AF12-76689D281CC7}" type="presOf" srcId="{41CB50F5-9962-4B0A-AA5E-5D31441AD60E}" destId="{4572E196-01EF-4421-8FF4-4B4AABFCAAB4}" srcOrd="0" destOrd="0" presId="urn:microsoft.com/office/officeart/2008/layout/LinedList"/>
    <dgm:cxn modelId="{B69B19B3-0202-412F-A425-2A28E06E211D}" srcId="{7973344A-03A1-4ECA-ADD4-30E8C0FE3ABD}" destId="{41CB50F5-9962-4B0A-AA5E-5D31441AD60E}" srcOrd="3" destOrd="0" parTransId="{28E47F77-5F7B-467C-86C0-93D891FDE418}" sibTransId="{3694FE0C-AB34-4B32-82AD-5747EC20AEF0}"/>
    <dgm:cxn modelId="{F30A55C1-2194-43B1-9506-A92B19320A80}" type="presOf" srcId="{6388DDD7-5172-4BDC-9047-1F4DC563BB10}" destId="{DCE64CF2-8A69-4C58-BDA1-9161D27363C0}" srcOrd="0" destOrd="0" presId="urn:microsoft.com/office/officeart/2008/layout/LinedList"/>
    <dgm:cxn modelId="{A12C05D7-9E1D-4B5A-BC67-9813347FA183}" srcId="{7973344A-03A1-4ECA-ADD4-30E8C0FE3ABD}" destId="{6CB13CD4-C0D5-4E41-BCE3-02F98EB01D8E}" srcOrd="0" destOrd="0" parTransId="{DEFDE841-E9F4-4E39-B2D7-5EC0324BCC4B}" sibTransId="{716735BD-217E-4567-86A5-1CFFB342DA4E}"/>
    <dgm:cxn modelId="{2E095FDF-E4F9-4ECF-B182-72F65DBBA209}" type="presOf" srcId="{CE7F07C6-3FF8-4D13-8F40-5E97BC78D932}" destId="{A564872E-9016-4EFB-A593-0C0CE696771E}" srcOrd="0" destOrd="0" presId="urn:microsoft.com/office/officeart/2008/layout/LinedList"/>
    <dgm:cxn modelId="{830786F2-6704-4706-A9B6-58E7D32E08EA}" type="presOf" srcId="{254DE5F5-FA10-431E-8485-103DF785230C}" destId="{DA0793B0-F811-49C4-B70C-1097ACAAF2A6}" srcOrd="0" destOrd="0" presId="urn:microsoft.com/office/officeart/2008/layout/LinedList"/>
    <dgm:cxn modelId="{908A2198-A52B-46FA-88BE-001F3923BE92}" type="presParOf" srcId="{D60769FF-877B-4065-B32D-B13F01721193}" destId="{511BBD74-EE87-4AAE-8E85-D0076E6EBC31}" srcOrd="0" destOrd="0" presId="urn:microsoft.com/office/officeart/2008/layout/LinedList"/>
    <dgm:cxn modelId="{37E3B95A-4DCE-46D4-B1BD-301CF83D4534}" type="presParOf" srcId="{D60769FF-877B-4065-B32D-B13F01721193}" destId="{C016BCE8-2476-46B2-8685-B3D3509F4A81}" srcOrd="1" destOrd="0" presId="urn:microsoft.com/office/officeart/2008/layout/LinedList"/>
    <dgm:cxn modelId="{F9CA750D-3ABF-4484-80BF-643FB17F2D09}" type="presParOf" srcId="{C016BCE8-2476-46B2-8685-B3D3509F4A81}" destId="{01FA3D31-0281-46CB-A395-078DD9F63378}" srcOrd="0" destOrd="0" presId="urn:microsoft.com/office/officeart/2008/layout/LinedList"/>
    <dgm:cxn modelId="{87440990-B1F0-4DEF-8AEC-F93741A2C96F}" type="presParOf" srcId="{C016BCE8-2476-46B2-8685-B3D3509F4A81}" destId="{836C25F3-02C8-4C27-B396-2DE6955EC610}" srcOrd="1" destOrd="0" presId="urn:microsoft.com/office/officeart/2008/layout/LinedList"/>
    <dgm:cxn modelId="{737A6B1E-706A-4F2A-BDDF-5F25E6E42CF6}" type="presParOf" srcId="{D60769FF-877B-4065-B32D-B13F01721193}" destId="{91159F08-170B-4B03-9894-84321634C5DA}" srcOrd="2" destOrd="0" presId="urn:microsoft.com/office/officeart/2008/layout/LinedList"/>
    <dgm:cxn modelId="{00F53B9E-3238-4EC4-AF0F-4751117C32A0}" type="presParOf" srcId="{D60769FF-877B-4065-B32D-B13F01721193}" destId="{A74D3DD6-1615-41A8-B099-FECA5121C2FF}" srcOrd="3" destOrd="0" presId="urn:microsoft.com/office/officeart/2008/layout/LinedList"/>
    <dgm:cxn modelId="{4FC04873-4596-41AE-BA0D-0A9F03A70F33}" type="presParOf" srcId="{A74D3DD6-1615-41A8-B099-FECA5121C2FF}" destId="{4BC836CE-3A24-4E3A-9F64-BDA068FB4C4A}" srcOrd="0" destOrd="0" presId="urn:microsoft.com/office/officeart/2008/layout/LinedList"/>
    <dgm:cxn modelId="{3EC35259-8F1C-4801-9C33-FC3BAED556C4}" type="presParOf" srcId="{A74D3DD6-1615-41A8-B099-FECA5121C2FF}" destId="{CF394EEE-10E8-48E3-B037-B8F1EEB61312}" srcOrd="1" destOrd="0" presId="urn:microsoft.com/office/officeart/2008/layout/LinedList"/>
    <dgm:cxn modelId="{45C511AE-C1B6-4738-B344-27F733FE6408}" type="presParOf" srcId="{D60769FF-877B-4065-B32D-B13F01721193}" destId="{1F46C490-C782-4DEE-BA73-887D0062CC05}" srcOrd="4" destOrd="0" presId="urn:microsoft.com/office/officeart/2008/layout/LinedList"/>
    <dgm:cxn modelId="{4F66FBC1-7D42-4E9C-859F-E955112D502D}" type="presParOf" srcId="{D60769FF-877B-4065-B32D-B13F01721193}" destId="{418D8332-6DF6-417D-B17F-0B1C1323A728}" srcOrd="5" destOrd="0" presId="urn:microsoft.com/office/officeart/2008/layout/LinedList"/>
    <dgm:cxn modelId="{80F2069A-C243-4528-B6B1-3D357A17D6E5}" type="presParOf" srcId="{418D8332-6DF6-417D-B17F-0B1C1323A728}" destId="{15130B99-F022-4FEB-BA52-08858BB77792}" srcOrd="0" destOrd="0" presId="urn:microsoft.com/office/officeart/2008/layout/LinedList"/>
    <dgm:cxn modelId="{1E88BAD1-BF3E-4088-8E83-EF635AD16D43}" type="presParOf" srcId="{418D8332-6DF6-417D-B17F-0B1C1323A728}" destId="{987B0C2B-24C1-471A-AA7A-39A662F79624}" srcOrd="1" destOrd="0" presId="urn:microsoft.com/office/officeart/2008/layout/LinedList"/>
    <dgm:cxn modelId="{47C0988E-1D18-427B-8794-AE6770ED655F}" type="presParOf" srcId="{D60769FF-877B-4065-B32D-B13F01721193}" destId="{E245C130-F8AC-4DFF-BA39-9AC525BA071D}" srcOrd="6" destOrd="0" presId="urn:microsoft.com/office/officeart/2008/layout/LinedList"/>
    <dgm:cxn modelId="{2D2FCAFD-1A57-448B-A80D-DB74437257F3}" type="presParOf" srcId="{D60769FF-877B-4065-B32D-B13F01721193}" destId="{8A287E10-8EA0-40F6-B0FB-E56CBDB7FCAE}" srcOrd="7" destOrd="0" presId="urn:microsoft.com/office/officeart/2008/layout/LinedList"/>
    <dgm:cxn modelId="{D1CF9A9E-9374-46D7-996E-4B83AB84391F}" type="presParOf" srcId="{8A287E10-8EA0-40F6-B0FB-E56CBDB7FCAE}" destId="{4572E196-01EF-4421-8FF4-4B4AABFCAAB4}" srcOrd="0" destOrd="0" presId="urn:microsoft.com/office/officeart/2008/layout/LinedList"/>
    <dgm:cxn modelId="{BEA9C6DE-7939-4E74-9433-29614F7AB86F}" type="presParOf" srcId="{8A287E10-8EA0-40F6-B0FB-E56CBDB7FCAE}" destId="{BF352D12-E530-4A62-A187-4FAFE542FB22}" srcOrd="1" destOrd="0" presId="urn:microsoft.com/office/officeart/2008/layout/LinedList"/>
    <dgm:cxn modelId="{20BD1B14-17FE-4D9E-B49D-9E1ABFCE60B0}" type="presParOf" srcId="{D60769FF-877B-4065-B32D-B13F01721193}" destId="{F3EA2966-B565-4D55-909F-271A7013C6E5}" srcOrd="8" destOrd="0" presId="urn:microsoft.com/office/officeart/2008/layout/LinedList"/>
    <dgm:cxn modelId="{F181ED74-4EB1-4A1D-BCF4-2C128BE64721}" type="presParOf" srcId="{D60769FF-877B-4065-B32D-B13F01721193}" destId="{04B80BA5-B9AA-4D95-A29E-8FCFD24965DD}" srcOrd="9" destOrd="0" presId="urn:microsoft.com/office/officeart/2008/layout/LinedList"/>
    <dgm:cxn modelId="{47995C8E-DC75-4719-919A-D598244060E8}" type="presParOf" srcId="{04B80BA5-B9AA-4D95-A29E-8FCFD24965DD}" destId="{67CCC26D-4157-4A82-81F5-438FD7676152}" srcOrd="0" destOrd="0" presId="urn:microsoft.com/office/officeart/2008/layout/LinedList"/>
    <dgm:cxn modelId="{466C68B3-AECA-4DAB-8759-0FD568C7A95C}" type="presParOf" srcId="{04B80BA5-B9AA-4D95-A29E-8FCFD24965DD}" destId="{20147419-C093-48A2-BE6E-42F0AF799529}" srcOrd="1" destOrd="0" presId="urn:microsoft.com/office/officeart/2008/layout/LinedList"/>
    <dgm:cxn modelId="{B90E2E3C-6F40-46BB-8B2A-3493CDFA6359}" type="presParOf" srcId="{D60769FF-877B-4065-B32D-B13F01721193}" destId="{39787563-9C67-42B8-8968-5E425FB736DD}" srcOrd="10" destOrd="0" presId="urn:microsoft.com/office/officeart/2008/layout/LinedList"/>
    <dgm:cxn modelId="{BE8AA5BC-6FDA-40D1-88B5-718B513ABF9C}" type="presParOf" srcId="{D60769FF-877B-4065-B32D-B13F01721193}" destId="{167AC485-780F-4509-9CC3-75E5CA66C59D}" srcOrd="11" destOrd="0" presId="urn:microsoft.com/office/officeart/2008/layout/LinedList"/>
    <dgm:cxn modelId="{3B380A77-401D-4871-9C3D-5368F5989CFB}" type="presParOf" srcId="{167AC485-780F-4509-9CC3-75E5CA66C59D}" destId="{DA0793B0-F811-49C4-B70C-1097ACAAF2A6}" srcOrd="0" destOrd="0" presId="urn:microsoft.com/office/officeart/2008/layout/LinedList"/>
    <dgm:cxn modelId="{FE58865B-1326-4901-8484-A9CB0222DCCB}" type="presParOf" srcId="{167AC485-780F-4509-9CC3-75E5CA66C59D}" destId="{D3A58562-D1CE-4F15-BE72-A72982BC3D8E}" srcOrd="1" destOrd="0" presId="urn:microsoft.com/office/officeart/2008/layout/LinedList"/>
    <dgm:cxn modelId="{114A3ACE-0EF3-4DDF-98E3-22932484FC19}" type="presParOf" srcId="{D60769FF-877B-4065-B32D-B13F01721193}" destId="{805174F1-DEDF-4C0F-8C9E-59261355944F}" srcOrd="12" destOrd="0" presId="urn:microsoft.com/office/officeart/2008/layout/LinedList"/>
    <dgm:cxn modelId="{2CFA2B1A-F01C-439D-AC9D-B8063E7D0575}" type="presParOf" srcId="{D60769FF-877B-4065-B32D-B13F01721193}" destId="{4FABF56C-0265-4014-BB03-65046825BCE1}" srcOrd="13" destOrd="0" presId="urn:microsoft.com/office/officeart/2008/layout/LinedList"/>
    <dgm:cxn modelId="{4E49BDA2-5AA3-4557-9914-6560E29DB6E6}" type="presParOf" srcId="{4FABF56C-0265-4014-BB03-65046825BCE1}" destId="{DCE64CF2-8A69-4C58-BDA1-9161D27363C0}" srcOrd="0" destOrd="0" presId="urn:microsoft.com/office/officeart/2008/layout/LinedList"/>
    <dgm:cxn modelId="{50196952-DE54-478D-BA68-0EA8447E0BDE}" type="presParOf" srcId="{4FABF56C-0265-4014-BB03-65046825BCE1}" destId="{9DF33E6D-8A5B-4EFA-8AD5-C6C44F073395}" srcOrd="1" destOrd="0" presId="urn:microsoft.com/office/officeart/2008/layout/LinedList"/>
    <dgm:cxn modelId="{9073778B-0766-4343-8276-BF21B7E8C1A8}" type="presParOf" srcId="{D60769FF-877B-4065-B32D-B13F01721193}" destId="{B937A370-0501-4BB2-AA85-7B33B12CE843}" srcOrd="14" destOrd="0" presId="urn:microsoft.com/office/officeart/2008/layout/LinedList"/>
    <dgm:cxn modelId="{133E615A-00FE-4229-AFFC-2145ADD63CFE}" type="presParOf" srcId="{D60769FF-877B-4065-B32D-B13F01721193}" destId="{36DA4279-DD71-42E3-BFDF-B07720B170FD}" srcOrd="15" destOrd="0" presId="urn:microsoft.com/office/officeart/2008/layout/LinedList"/>
    <dgm:cxn modelId="{ED632C70-33BB-40B9-8D03-569843B1CC59}" type="presParOf" srcId="{36DA4279-DD71-42E3-BFDF-B07720B170FD}" destId="{0CB3FB58-7105-4B5E-9170-8808C9D9E5A3}" srcOrd="0" destOrd="0" presId="urn:microsoft.com/office/officeart/2008/layout/LinedList"/>
    <dgm:cxn modelId="{28AA4704-7933-4F03-8790-2F282C85B5FC}" type="presParOf" srcId="{36DA4279-DD71-42E3-BFDF-B07720B170FD}" destId="{3A3B7EB9-10F0-41F1-B1A2-E0FDFD1440A4}" srcOrd="1" destOrd="0" presId="urn:microsoft.com/office/officeart/2008/layout/LinedList"/>
    <dgm:cxn modelId="{BA05F3D1-6CAD-47B8-8B1A-AA47D1D7EB0D}" type="presParOf" srcId="{D60769FF-877B-4065-B32D-B13F01721193}" destId="{DEDDFD06-D1A0-4FDE-91B6-732DB38C121D}" srcOrd="16" destOrd="0" presId="urn:microsoft.com/office/officeart/2008/layout/LinedList"/>
    <dgm:cxn modelId="{7F402575-0E2F-42F0-895E-4FBF3AAF5C4C}" type="presParOf" srcId="{D60769FF-877B-4065-B32D-B13F01721193}" destId="{00B0BA20-F9AB-454B-B895-6A75B8E32441}" srcOrd="17" destOrd="0" presId="urn:microsoft.com/office/officeart/2008/layout/LinedList"/>
    <dgm:cxn modelId="{7DA3E3E4-1A5C-4EB6-A821-C8AB5AC9F03D}" type="presParOf" srcId="{00B0BA20-F9AB-454B-B895-6A75B8E32441}" destId="{A564872E-9016-4EFB-A593-0C0CE696771E}" srcOrd="0" destOrd="0" presId="urn:microsoft.com/office/officeart/2008/layout/LinedList"/>
    <dgm:cxn modelId="{225845D1-D3E5-4BCF-A25A-66E036A65778}" type="presParOf" srcId="{00B0BA20-F9AB-454B-B895-6A75B8E32441}" destId="{12452DE3-AD1E-4E11-AF79-72AA1BBF3E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5FFD7-F471-427E-8C5B-9A8262109583}">
      <dsp:nvSpPr>
        <dsp:cNvPr id="0" name=""/>
        <dsp:cNvSpPr/>
      </dsp:nvSpPr>
      <dsp:spPr>
        <a:xfrm>
          <a:off x="323434" y="526532"/>
          <a:ext cx="1009001" cy="1009001"/>
        </a:xfrm>
        <a:prstGeom prst="round2DiagRect">
          <a:avLst>
            <a:gd name="adj1" fmla="val 29727"/>
            <a:gd name="adj2" fmla="val 0"/>
          </a:avLst>
        </a:prstGeom>
        <a:solidFill>
          <a:schemeClr val="bg2">
            <a:lumMod val="20000"/>
            <a:lumOff val="80000"/>
          </a:schemeClr>
        </a:solidFill>
        <a:ln>
          <a:noFill/>
        </a:ln>
        <a:effectLst/>
      </dsp:spPr>
      <dsp:style>
        <a:lnRef idx="0">
          <a:scrgbClr r="0" g="0" b="0"/>
        </a:lnRef>
        <a:fillRef idx="1">
          <a:scrgbClr r="0" g="0" b="0"/>
        </a:fillRef>
        <a:effectRef idx="0">
          <a:scrgbClr r="0" g="0" b="0"/>
        </a:effectRef>
        <a:fontRef idx="minor"/>
      </dsp:style>
    </dsp:sp>
    <dsp:sp modelId="{04F633EE-2BC3-46D0-9396-028EAAFEA9E3}">
      <dsp:nvSpPr>
        <dsp:cNvPr id="0" name=""/>
        <dsp:cNvSpPr/>
      </dsp:nvSpPr>
      <dsp:spPr>
        <a:xfrm>
          <a:off x="497722" y="741562"/>
          <a:ext cx="578935" cy="578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1A9DA-1DEE-4D0E-871E-0E4F931576BE}">
      <dsp:nvSpPr>
        <dsp:cNvPr id="0" name=""/>
        <dsp:cNvSpPr/>
      </dsp:nvSpPr>
      <dsp:spPr>
        <a:xfrm>
          <a:off x="0" y="2025011"/>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HARIKA YENUGA</a:t>
          </a:r>
          <a:endParaRPr lang="en-US" sz="1100" kern="1200"/>
        </a:p>
      </dsp:txBody>
      <dsp:txXfrm>
        <a:off x="0" y="2025011"/>
        <a:ext cx="1654101" cy="661640"/>
      </dsp:txXfrm>
    </dsp:sp>
    <dsp:sp modelId="{4068D6DB-48B1-4FA9-B20A-29619C6543A6}">
      <dsp:nvSpPr>
        <dsp:cNvPr id="0" name=""/>
        <dsp:cNvSpPr/>
      </dsp:nvSpPr>
      <dsp:spPr>
        <a:xfrm>
          <a:off x="2201691" y="558935"/>
          <a:ext cx="1009001" cy="1009001"/>
        </a:xfrm>
        <a:prstGeom prst="round2DiagRect">
          <a:avLst>
            <a:gd name="adj1" fmla="val 29727"/>
            <a:gd name="adj2" fmla="val 0"/>
          </a:avLst>
        </a:prstGeom>
        <a:solidFill>
          <a:schemeClr val="bg2">
            <a:lumMod val="20000"/>
            <a:lumOff val="80000"/>
          </a:schemeClr>
        </a:solidFill>
        <a:ln>
          <a:noFill/>
        </a:ln>
        <a:effectLst/>
      </dsp:spPr>
      <dsp:style>
        <a:lnRef idx="0">
          <a:scrgbClr r="0" g="0" b="0"/>
        </a:lnRef>
        <a:fillRef idx="1">
          <a:scrgbClr r="0" g="0" b="0"/>
        </a:fillRef>
        <a:effectRef idx="0">
          <a:scrgbClr r="0" g="0" b="0"/>
        </a:effectRef>
        <a:fontRef idx="minor"/>
      </dsp:style>
    </dsp:sp>
    <dsp:sp modelId="{6C564C3A-452D-4996-9DA0-62A79BFFB82C}">
      <dsp:nvSpPr>
        <dsp:cNvPr id="0" name=""/>
        <dsp:cNvSpPr/>
      </dsp:nvSpPr>
      <dsp:spPr>
        <a:xfrm>
          <a:off x="2416727" y="847136"/>
          <a:ext cx="578935" cy="578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FAA4A2-81AF-433E-87D2-C97BA3705DAD}">
      <dsp:nvSpPr>
        <dsp:cNvPr id="0" name=""/>
        <dsp:cNvSpPr/>
      </dsp:nvSpPr>
      <dsp:spPr>
        <a:xfrm>
          <a:off x="2122253" y="1993336"/>
          <a:ext cx="1298502" cy="53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MASTERS IN BUSINESS ANALYTICS </a:t>
          </a:r>
          <a:endParaRPr lang="en-US" sz="1100" kern="1200"/>
        </a:p>
      </dsp:txBody>
      <dsp:txXfrm>
        <a:off x="2122253" y="1993336"/>
        <a:ext cx="1298502" cy="532031"/>
      </dsp:txXfrm>
    </dsp:sp>
    <dsp:sp modelId="{404E2399-B915-4F6C-908F-472EAE9DF4D0}">
      <dsp:nvSpPr>
        <dsp:cNvPr id="0" name=""/>
        <dsp:cNvSpPr/>
      </dsp:nvSpPr>
      <dsp:spPr>
        <a:xfrm>
          <a:off x="4094447" y="526532"/>
          <a:ext cx="1009001" cy="1009001"/>
        </a:xfrm>
        <a:prstGeom prst="round2DiagRect">
          <a:avLst>
            <a:gd name="adj1" fmla="val 29727"/>
            <a:gd name="adj2" fmla="val 0"/>
          </a:avLst>
        </a:prstGeom>
        <a:solidFill>
          <a:schemeClr val="bg2">
            <a:lumMod val="20000"/>
            <a:lumOff val="80000"/>
          </a:schemeClr>
        </a:solidFill>
        <a:ln>
          <a:noFill/>
        </a:ln>
        <a:effectLst/>
      </dsp:spPr>
      <dsp:style>
        <a:lnRef idx="0">
          <a:scrgbClr r="0" g="0" b="0"/>
        </a:lnRef>
        <a:fillRef idx="1">
          <a:scrgbClr r="0" g="0" b="0"/>
        </a:fillRef>
        <a:effectRef idx="0">
          <a:scrgbClr r="0" g="0" b="0"/>
        </a:effectRef>
        <a:fontRef idx="minor"/>
      </dsp:style>
    </dsp:sp>
    <dsp:sp modelId="{2A23218D-AA01-4EED-88CB-8939553EF4AD}">
      <dsp:nvSpPr>
        <dsp:cNvPr id="0" name=""/>
        <dsp:cNvSpPr/>
      </dsp:nvSpPr>
      <dsp:spPr>
        <a:xfrm>
          <a:off x="4250385" y="810785"/>
          <a:ext cx="578935" cy="578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AEA8B9-2ADC-4038-9F02-FD1C54FF53B8}">
      <dsp:nvSpPr>
        <dsp:cNvPr id="0" name=""/>
        <dsp:cNvSpPr/>
      </dsp:nvSpPr>
      <dsp:spPr>
        <a:xfrm>
          <a:off x="3766893" y="2028888"/>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NORTHWOOD UNIVERSITY</a:t>
          </a:r>
          <a:endParaRPr lang="en-US" sz="1100" kern="1200"/>
        </a:p>
      </dsp:txBody>
      <dsp:txXfrm>
        <a:off x="3766893" y="2028888"/>
        <a:ext cx="1654101" cy="661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BBD74-EE87-4AAE-8E85-D0076E6EBC31}">
      <dsp:nvSpPr>
        <dsp:cNvPr id="0" name=""/>
        <dsp:cNvSpPr/>
      </dsp:nvSpPr>
      <dsp:spPr>
        <a:xfrm>
          <a:off x="0" y="271"/>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FA3D31-0281-46CB-A395-078DD9F63378}">
      <dsp:nvSpPr>
        <dsp:cNvPr id="0" name=""/>
        <dsp:cNvSpPr/>
      </dsp:nvSpPr>
      <dsp:spPr>
        <a:xfrm>
          <a:off x="0" y="271"/>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Therapeutic Exoskeleton Robots</a:t>
          </a:r>
          <a:endParaRPr lang="en-US" sz="1200" kern="1200">
            <a:latin typeface="Times New Roman" panose="02020603050405020304" pitchFamily="18" charset="0"/>
            <a:cs typeface="Times New Roman" panose="02020603050405020304" pitchFamily="18" charset="0"/>
          </a:endParaRPr>
        </a:p>
      </dsp:txBody>
      <dsp:txXfrm>
        <a:off x="0" y="271"/>
        <a:ext cx="9144000" cy="247262"/>
      </dsp:txXfrm>
    </dsp:sp>
    <dsp:sp modelId="{91159F08-170B-4B03-9894-84321634C5DA}">
      <dsp:nvSpPr>
        <dsp:cNvPr id="0" name=""/>
        <dsp:cNvSpPr/>
      </dsp:nvSpPr>
      <dsp:spPr>
        <a:xfrm>
          <a:off x="0" y="247533"/>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C836CE-3A24-4E3A-9F64-BDA068FB4C4A}">
      <dsp:nvSpPr>
        <dsp:cNvPr id="0" name=""/>
        <dsp:cNvSpPr/>
      </dsp:nvSpPr>
      <dsp:spPr>
        <a:xfrm>
          <a:off x="0" y="247533"/>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Definition: </a:t>
          </a:r>
          <a:endParaRPr lang="en-US" sz="1200" kern="1200">
            <a:latin typeface="Times New Roman" panose="02020603050405020304" pitchFamily="18" charset="0"/>
            <a:cs typeface="Times New Roman" panose="02020603050405020304" pitchFamily="18" charset="0"/>
          </a:endParaRPr>
        </a:p>
      </dsp:txBody>
      <dsp:txXfrm>
        <a:off x="0" y="247533"/>
        <a:ext cx="9144000" cy="247262"/>
      </dsp:txXfrm>
    </dsp:sp>
    <dsp:sp modelId="{1F46C490-C782-4DEE-BA73-887D0062CC05}">
      <dsp:nvSpPr>
        <dsp:cNvPr id="0" name=""/>
        <dsp:cNvSpPr/>
      </dsp:nvSpPr>
      <dsp:spPr>
        <a:xfrm>
          <a:off x="0" y="494796"/>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30B99-F022-4FEB-BA52-08858BB77792}">
      <dsp:nvSpPr>
        <dsp:cNvPr id="0" name=""/>
        <dsp:cNvSpPr/>
      </dsp:nvSpPr>
      <dsp:spPr>
        <a:xfrm>
          <a:off x="0" y="494796"/>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Robots designed to assist in physical rehabilitation for patients with mobility impairments.</a:t>
          </a:r>
        </a:p>
      </dsp:txBody>
      <dsp:txXfrm>
        <a:off x="0" y="494796"/>
        <a:ext cx="9144000" cy="247262"/>
      </dsp:txXfrm>
    </dsp:sp>
    <dsp:sp modelId="{E245C130-F8AC-4DFF-BA39-9AC525BA071D}">
      <dsp:nvSpPr>
        <dsp:cNvPr id="0" name=""/>
        <dsp:cNvSpPr/>
      </dsp:nvSpPr>
      <dsp:spPr>
        <a:xfrm>
          <a:off x="0" y="742058"/>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72E196-01EF-4421-8FF4-4B4AABFCAAB4}">
      <dsp:nvSpPr>
        <dsp:cNvPr id="0" name=""/>
        <dsp:cNvSpPr/>
      </dsp:nvSpPr>
      <dsp:spPr>
        <a:xfrm>
          <a:off x="0" y="742058"/>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Functionality:</a:t>
          </a:r>
          <a:endParaRPr lang="en-US" sz="1200" kern="1200">
            <a:latin typeface="Times New Roman" panose="02020603050405020304" pitchFamily="18" charset="0"/>
            <a:cs typeface="Times New Roman" panose="02020603050405020304" pitchFamily="18" charset="0"/>
          </a:endParaRPr>
        </a:p>
      </dsp:txBody>
      <dsp:txXfrm>
        <a:off x="0" y="742058"/>
        <a:ext cx="9144000" cy="247262"/>
      </dsp:txXfrm>
    </dsp:sp>
    <dsp:sp modelId="{F3EA2966-B565-4D55-909F-271A7013C6E5}">
      <dsp:nvSpPr>
        <dsp:cNvPr id="0" name=""/>
        <dsp:cNvSpPr/>
      </dsp:nvSpPr>
      <dsp:spPr>
        <a:xfrm>
          <a:off x="0" y="989320"/>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CCC26D-4157-4A82-81F5-438FD7676152}">
      <dsp:nvSpPr>
        <dsp:cNvPr id="0" name=""/>
        <dsp:cNvSpPr/>
      </dsp:nvSpPr>
      <dsp:spPr>
        <a:xfrm>
          <a:off x="0" y="989320"/>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Monitors patient movements and provides support during exercises.</a:t>
          </a:r>
        </a:p>
      </dsp:txBody>
      <dsp:txXfrm>
        <a:off x="0" y="989320"/>
        <a:ext cx="9144000" cy="247262"/>
      </dsp:txXfrm>
    </dsp:sp>
    <dsp:sp modelId="{39787563-9C67-42B8-8968-5E425FB736DD}">
      <dsp:nvSpPr>
        <dsp:cNvPr id="0" name=""/>
        <dsp:cNvSpPr/>
      </dsp:nvSpPr>
      <dsp:spPr>
        <a:xfrm>
          <a:off x="0" y="1236582"/>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793B0-F811-49C4-B70C-1097ACAAF2A6}">
      <dsp:nvSpPr>
        <dsp:cNvPr id="0" name=""/>
        <dsp:cNvSpPr/>
      </dsp:nvSpPr>
      <dsp:spPr>
        <a:xfrm>
          <a:off x="0" y="1236582"/>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Tracks progress and adjusts rehabilitation plans based on real-time data.</a:t>
          </a:r>
        </a:p>
      </dsp:txBody>
      <dsp:txXfrm>
        <a:off x="0" y="1236582"/>
        <a:ext cx="9144000" cy="247262"/>
      </dsp:txXfrm>
    </dsp:sp>
    <dsp:sp modelId="{805174F1-DEDF-4C0F-8C9E-59261355944F}">
      <dsp:nvSpPr>
        <dsp:cNvPr id="0" name=""/>
        <dsp:cNvSpPr/>
      </dsp:nvSpPr>
      <dsp:spPr>
        <a:xfrm>
          <a:off x="0" y="1483844"/>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64CF2-8A69-4C58-BDA1-9161D27363C0}">
      <dsp:nvSpPr>
        <dsp:cNvPr id="0" name=""/>
        <dsp:cNvSpPr/>
      </dsp:nvSpPr>
      <dsp:spPr>
        <a:xfrm>
          <a:off x="0" y="1483844"/>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Examples:</a:t>
          </a:r>
          <a:endParaRPr lang="en-US" sz="1200" kern="1200">
            <a:latin typeface="Times New Roman" panose="02020603050405020304" pitchFamily="18" charset="0"/>
            <a:cs typeface="Times New Roman" panose="02020603050405020304" pitchFamily="18" charset="0"/>
          </a:endParaRPr>
        </a:p>
      </dsp:txBody>
      <dsp:txXfrm>
        <a:off x="0" y="1483844"/>
        <a:ext cx="9144000" cy="247262"/>
      </dsp:txXfrm>
    </dsp:sp>
    <dsp:sp modelId="{B937A370-0501-4BB2-AA85-7B33B12CE843}">
      <dsp:nvSpPr>
        <dsp:cNvPr id="0" name=""/>
        <dsp:cNvSpPr/>
      </dsp:nvSpPr>
      <dsp:spPr>
        <a:xfrm>
          <a:off x="0" y="1731106"/>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B3FB58-7105-4B5E-9170-8808C9D9E5A3}">
      <dsp:nvSpPr>
        <dsp:cNvPr id="0" name=""/>
        <dsp:cNvSpPr/>
      </dsp:nvSpPr>
      <dsp:spPr>
        <a:xfrm>
          <a:off x="0" y="1731106"/>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Ekso Bionics Provides powered exoskeletons for rehabilitation of patients with spinal cord injuries and stroke.</a:t>
          </a:r>
        </a:p>
      </dsp:txBody>
      <dsp:txXfrm>
        <a:off x="0" y="1731106"/>
        <a:ext cx="9144000" cy="247262"/>
      </dsp:txXfrm>
    </dsp:sp>
    <dsp:sp modelId="{DEDDFD06-D1A0-4FDE-91B6-732DB38C121D}">
      <dsp:nvSpPr>
        <dsp:cNvPr id="0" name=""/>
        <dsp:cNvSpPr/>
      </dsp:nvSpPr>
      <dsp:spPr>
        <a:xfrm>
          <a:off x="0" y="1978369"/>
          <a:ext cx="9144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4872E-9016-4EFB-A593-0C0CE696771E}">
      <dsp:nvSpPr>
        <dsp:cNvPr id="0" name=""/>
        <dsp:cNvSpPr/>
      </dsp:nvSpPr>
      <dsp:spPr>
        <a:xfrm>
          <a:off x="0" y="1978369"/>
          <a:ext cx="9144000" cy="24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Helps patients regain mobility and independence through targeted physical therapy.</a:t>
          </a:r>
        </a:p>
      </dsp:txBody>
      <dsp:txXfrm>
        <a:off x="0" y="1978369"/>
        <a:ext cx="9144000" cy="24726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aabad69e7_0_1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aabad69e7_0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ab3c0537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ab3c0537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aabad69e7_0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aabad69e7_0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ab3c0537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ab3c0537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ab3c0537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ab3c0537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eab3c053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eab3c053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eab3c0537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eab3c0537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a:xfrm>
            <a:off x="2971799" y="4402932"/>
            <a:ext cx="3670469" cy="283369"/>
          </a:xfrm>
        </p:spPr>
        <p:txBody>
          <a:bodyPr/>
          <a:lstStyle/>
          <a:p>
            <a:endParaRPr lang="en-US"/>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693632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42504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22490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62222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69305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50505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18919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p>
        </p:txBody>
      </p:sp>
    </p:spTree>
    <p:extLst>
      <p:ext uri="{BB962C8B-B14F-4D97-AF65-F5344CB8AC3E}">
        <p14:creationId xmlns:p14="http://schemas.microsoft.com/office/powerpoint/2010/main" val="10964852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71179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42806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0321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7001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23095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48045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3835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5244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219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45389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67545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7/13/2024</a:t>
            </a:fld>
            <a:endParaRPr 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1006475"/>
      </p:ext>
    </p:extLst>
  </p:cSld>
  <p:clrMap bg1="dk1" tx1="lt1" bg2="dk2" tx2="lt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 id="2147484161" r:id="rId17"/>
    <p:sldLayoutId id="2147484162" r:id="rId18"/>
    <p:sldLayoutId id="2147484163"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3.sv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7.sv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hyundai.com/worldwide/en/company/newsroom/hyundai-motor-group%25E2%2580%2599s-latest-exoskeleton-wearable-robot-wins-red-dot-design-award-for-innovative-product-0000016431" TargetMode="Externa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3598607" y="797168"/>
            <a:ext cx="5543010" cy="891521"/>
          </a:xfrm>
          <a:prstGeom prst="rect">
            <a:avLst/>
          </a:prstGeom>
          <a:noFill/>
        </p:spPr>
        <p:txBody>
          <a:bodyPr spcFirstLastPara="1" vert="horz" lIns="91440" tIns="45720" rIns="91440" bIns="45720" rtlCol="0" anchor="ctr" anchorCtr="0">
            <a:normAutofit/>
          </a:bodyPr>
          <a:lstStyle/>
          <a:p>
            <a:pPr marL="0" lvl="0" indent="0" algn="ctr" defTabSz="457200">
              <a:lnSpc>
                <a:spcPct val="90000"/>
              </a:lnSpc>
              <a:spcAft>
                <a:spcPts val="0"/>
              </a:spcAft>
            </a:pPr>
            <a:r>
              <a:rPr lang="en-US" sz="1600" b="1">
                <a:latin typeface="Times New Roman" panose="02020603050405020304" pitchFamily="18" charset="0"/>
                <a:cs typeface="Times New Roman" panose="02020603050405020304" pitchFamily="18" charset="0"/>
                <a:sym typeface="Times New Roman"/>
              </a:rPr>
              <a:t>AI Powered Healthcare Robotics: Enhancing Patient Care with Advanced Technology </a:t>
            </a:r>
            <a:endParaRPr lang="en-US" sz="1600" b="1">
              <a:latin typeface="Times New Roman" panose="02020603050405020304" pitchFamily="18" charset="0"/>
              <a:cs typeface="Times New Roman" panose="02020603050405020304" pitchFamily="18" charset="0"/>
            </a:endParaRPr>
          </a:p>
        </p:txBody>
      </p:sp>
      <p:pic>
        <p:nvPicPr>
          <p:cNvPr id="79" name="Graphic 78" descr="Robot">
            <a:extLst>
              <a:ext uri="{FF2B5EF4-FFF2-40B4-BE49-F238E27FC236}">
                <a16:creationId xmlns:a16="http://schemas.microsoft.com/office/drawing/2014/main" id="{08E861FE-51D4-F05C-886B-972B6BD994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598" y="1071101"/>
            <a:ext cx="2998021" cy="29980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93" name="Google Shape;67;p13">
            <a:extLst>
              <a:ext uri="{FF2B5EF4-FFF2-40B4-BE49-F238E27FC236}">
                <a16:creationId xmlns:a16="http://schemas.microsoft.com/office/drawing/2014/main" id="{FEB9BE74-D668-65FF-CCAF-E32B2375696A}"/>
              </a:ext>
            </a:extLst>
          </p:cNvPr>
          <p:cNvGraphicFramePr/>
          <p:nvPr>
            <p:extLst>
              <p:ext uri="{D42A27DB-BD31-4B8C-83A1-F6EECF244321}">
                <p14:modId xmlns:p14="http://schemas.microsoft.com/office/powerpoint/2010/main" val="5786031"/>
              </p:ext>
            </p:extLst>
          </p:nvPr>
        </p:nvGraphicFramePr>
        <p:xfrm>
          <a:off x="3598607" y="1461477"/>
          <a:ext cx="5543010" cy="36669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DE0C12A4-0F41-D808-D28C-06BAB2B04B37}"/>
              </a:ext>
            </a:extLst>
          </p:cNvPr>
          <p:cNvPicPr>
            <a:picLocks noChangeAspect="1"/>
          </p:cNvPicPr>
          <p:nvPr/>
        </p:nvPicPr>
        <p:blipFill rotWithShape="1">
          <a:blip r:embed="rId3">
            <a:alphaModFix amt="20000"/>
          </a:blip>
          <a:srcRect t="7937" b="7476"/>
          <a:stretch/>
        </p:blipFill>
        <p:spPr>
          <a:xfrm>
            <a:off x="20" y="10"/>
            <a:ext cx="9143980" cy="5143490"/>
          </a:xfrm>
          <a:prstGeom prst="rect">
            <a:avLst/>
          </a:prstGeom>
        </p:spPr>
      </p:pic>
      <p:sp>
        <p:nvSpPr>
          <p:cNvPr id="29" name="TextBox 28">
            <a:extLst>
              <a:ext uri="{FF2B5EF4-FFF2-40B4-BE49-F238E27FC236}">
                <a16:creationId xmlns:a16="http://schemas.microsoft.com/office/drawing/2014/main" id="{A0698E91-5562-D990-1D7B-BA8A88770538}"/>
              </a:ext>
            </a:extLst>
          </p:cNvPr>
          <p:cNvSpPr txBox="1"/>
          <p:nvPr/>
        </p:nvSpPr>
        <p:spPr>
          <a:xfrm>
            <a:off x="-7144" y="-4019"/>
            <a:ext cx="9151144" cy="5142159"/>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pPr>
            <a:r>
              <a:rPr lang="en-US" sz="1600" b="1">
                <a:latin typeface="Times New Roman" panose="02020603050405020304" pitchFamily="18" charset="0"/>
                <a:cs typeface="Times New Roman" panose="02020603050405020304" pitchFamily="18" charset="0"/>
              </a:rPr>
              <a:t>Benefits:</a:t>
            </a:r>
          </a:p>
          <a:p>
            <a:pPr>
              <a:lnSpc>
                <a:spcPct val="90000"/>
              </a:lnSpc>
              <a:spcAft>
                <a:spcPts val="1000"/>
              </a:spcAft>
              <a:buClr>
                <a:schemeClr val="tx1"/>
              </a:buClr>
              <a:buSzPct val="100000"/>
              <a:buFont typeface="Arial"/>
              <a:buChar char="•"/>
            </a:pPr>
            <a:endParaRPr lang="en-US" sz="1600">
              <a:latin typeface="Times New Roman" panose="02020603050405020304" pitchFamily="18" charset="0"/>
              <a:cs typeface="Times New Roman" panose="02020603050405020304" pitchFamily="18" charset="0"/>
            </a:endParaRPr>
          </a:p>
          <a:p>
            <a:pPr>
              <a:lnSpc>
                <a:spcPct val="90000"/>
              </a:lnSpc>
              <a:spcAft>
                <a:spcPts val="1000"/>
              </a:spcAft>
              <a:buClr>
                <a:schemeClr val="tx1"/>
              </a:buClr>
              <a:buSzPct val="100000"/>
              <a:buFont typeface="Arial"/>
              <a:buChar char="•"/>
            </a:pPr>
            <a:r>
              <a:rPr lang="en-US" sz="1600">
                <a:latin typeface="Times New Roman" panose="02020603050405020304" pitchFamily="18" charset="0"/>
                <a:cs typeface="Times New Roman" panose="02020603050405020304" pitchFamily="18" charset="0"/>
              </a:rPr>
              <a:t>Reduces Workload on Healthcare Staff:</a:t>
            </a:r>
          </a:p>
          <a:p>
            <a:pPr>
              <a:lnSpc>
                <a:spcPct val="90000"/>
              </a:lnSpc>
              <a:spcAft>
                <a:spcPts val="1000"/>
              </a:spcAft>
              <a:buClr>
                <a:schemeClr val="tx1"/>
              </a:buClr>
              <a:buSzPct val="100000"/>
              <a:buFont typeface="Arial"/>
              <a:buChar char="•"/>
            </a:pPr>
            <a:r>
              <a:rPr lang="en-US" sz="1600">
                <a:latin typeface="Times New Roman" panose="02020603050405020304" pitchFamily="18" charset="0"/>
                <a:cs typeface="Times New Roman" panose="02020603050405020304" pitchFamily="18" charset="0"/>
              </a:rPr>
              <a:t>Allows healthcare professionals to focus more on direct patient care and complex medical tasks.</a:t>
            </a:r>
          </a:p>
          <a:p>
            <a:pPr>
              <a:lnSpc>
                <a:spcPct val="90000"/>
              </a:lnSpc>
              <a:spcAft>
                <a:spcPts val="1000"/>
              </a:spcAft>
              <a:buClr>
                <a:schemeClr val="tx1"/>
              </a:buClr>
              <a:buSzPct val="100000"/>
              <a:buFont typeface="Arial"/>
              <a:buChar char="•"/>
            </a:pPr>
            <a:r>
              <a:rPr lang="en-US" sz="1600">
                <a:latin typeface="Times New Roman" panose="02020603050405020304" pitchFamily="18" charset="0"/>
                <a:cs typeface="Times New Roman" panose="02020603050405020304" pitchFamily="18" charset="0"/>
              </a:rPr>
              <a:t>Improves efficiency in healthcare delivery by automating routine and repetitive tasks.</a:t>
            </a:r>
          </a:p>
          <a:p>
            <a:pPr>
              <a:lnSpc>
                <a:spcPct val="90000"/>
              </a:lnSpc>
              <a:spcAft>
                <a:spcPts val="1000"/>
              </a:spcAft>
              <a:buClr>
                <a:schemeClr val="tx1"/>
              </a:buClr>
              <a:buSzPct val="100000"/>
              <a:buFont typeface="Arial"/>
              <a:buChar char="•"/>
            </a:pPr>
            <a:endParaRPr lang="en-US" sz="1600">
              <a:latin typeface="Times New Roman" panose="02020603050405020304" pitchFamily="18" charset="0"/>
              <a:cs typeface="Times New Roman" panose="02020603050405020304" pitchFamily="18" charset="0"/>
            </a:endParaRPr>
          </a:p>
          <a:p>
            <a:pPr>
              <a:lnSpc>
                <a:spcPct val="90000"/>
              </a:lnSpc>
              <a:spcAft>
                <a:spcPts val="1000"/>
              </a:spcAft>
              <a:buClr>
                <a:schemeClr val="tx1"/>
              </a:buClr>
              <a:buSzPct val="100000"/>
            </a:pPr>
            <a:r>
              <a:rPr lang="en-US" sz="1600" b="1">
                <a:latin typeface="Times New Roman" panose="02020603050405020304" pitchFamily="18" charset="0"/>
                <a:cs typeface="Times New Roman" panose="02020603050405020304" pitchFamily="18" charset="0"/>
              </a:rPr>
              <a:t>Enhances Patient Experience:</a:t>
            </a:r>
          </a:p>
          <a:p>
            <a:pPr>
              <a:lnSpc>
                <a:spcPct val="90000"/>
              </a:lnSpc>
              <a:spcAft>
                <a:spcPts val="1000"/>
              </a:spcAft>
              <a:buClr>
                <a:schemeClr val="tx1"/>
              </a:buClr>
              <a:buSzPct val="100000"/>
              <a:buFont typeface="Arial"/>
              <a:buChar char="•"/>
            </a:pPr>
            <a:endParaRPr lang="en-US" sz="1600">
              <a:latin typeface="Times New Roman" panose="02020603050405020304" pitchFamily="18" charset="0"/>
              <a:cs typeface="Times New Roman" panose="02020603050405020304" pitchFamily="18" charset="0"/>
            </a:endParaRPr>
          </a:p>
          <a:p>
            <a:pPr>
              <a:lnSpc>
                <a:spcPct val="90000"/>
              </a:lnSpc>
              <a:spcAft>
                <a:spcPts val="1000"/>
              </a:spcAft>
              <a:buClr>
                <a:schemeClr val="tx1"/>
              </a:buClr>
              <a:buSzPct val="100000"/>
              <a:buFont typeface="Arial"/>
              <a:buChar char="•"/>
            </a:pPr>
            <a:r>
              <a:rPr lang="en-US" sz="1600">
                <a:latin typeface="Times New Roman" panose="02020603050405020304" pitchFamily="18" charset="0"/>
                <a:cs typeface="Times New Roman" panose="02020603050405020304" pitchFamily="18" charset="0"/>
              </a:rPr>
              <a:t>Provides timely and accurate service delivery, including prompt medication administration and continuous monitoring.</a:t>
            </a:r>
          </a:p>
          <a:p>
            <a:pPr>
              <a:lnSpc>
                <a:spcPct val="90000"/>
              </a:lnSpc>
              <a:spcAft>
                <a:spcPts val="1000"/>
              </a:spcAft>
              <a:buClr>
                <a:schemeClr val="tx1"/>
              </a:buClr>
              <a:buSzPct val="100000"/>
              <a:buFont typeface="Arial"/>
              <a:buChar char="•"/>
            </a:pPr>
            <a:r>
              <a:rPr lang="en-US" sz="1600">
                <a:latin typeface="Times New Roman" panose="02020603050405020304" pitchFamily="18" charset="0"/>
                <a:cs typeface="Times New Roman" panose="02020603050405020304" pitchFamily="18" charset="0"/>
              </a:rPr>
              <a:t>Supports emotional well-being by offering companionship and cognitive engagement, particularly in long-term care settings.</a:t>
            </a:r>
          </a:p>
          <a:p>
            <a:pPr>
              <a:lnSpc>
                <a:spcPct val="90000"/>
              </a:lnSpc>
              <a:spcAft>
                <a:spcPts val="1000"/>
              </a:spcAft>
              <a:buClr>
                <a:schemeClr val="tx1"/>
              </a:buClr>
              <a:buSzPct val="100000"/>
              <a:buFont typeface="Arial"/>
              <a:buChar char="•"/>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5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0" y="0"/>
            <a:ext cx="9143999" cy="495300"/>
          </a:xfrm>
          <a:prstGeom prst="rect">
            <a:avLst/>
          </a:prstGeom>
        </p:spPr>
        <p:txBody>
          <a:bodyPr spcFirstLastPara="1" vert="horz" lIns="91440" tIns="45720" rIns="91440" bIns="45720" rtlCol="0" anchor="ctr" anchorCtr="0">
            <a:normAutofit/>
          </a:bodyPr>
          <a:lstStyle/>
          <a:p>
            <a:pPr marL="114300" lvl="0" algn="ctr">
              <a:lnSpc>
                <a:spcPct val="90000"/>
              </a:lnSpc>
              <a:spcAft>
                <a:spcPts val="1000"/>
              </a:spcAft>
              <a:buClr>
                <a:schemeClr val="tx1"/>
              </a:buClr>
              <a:buSzPct val="100000"/>
            </a:pPr>
            <a:r>
              <a:rPr lang="en-US" sz="1100" b="1">
                <a:latin typeface="Times New Roman" panose="02020603050405020304" pitchFamily="18" charset="0"/>
                <a:cs typeface="Times New Roman" panose="02020603050405020304" pitchFamily="18" charset="0"/>
                <a:sym typeface="Times New Roman"/>
              </a:rPr>
              <a:t>AI-Powered Diagnostic Systems</a:t>
            </a:r>
          </a:p>
        </p:txBody>
      </p:sp>
      <p:sp>
        <p:nvSpPr>
          <p:cNvPr id="112" name="Google Shape;112;p20"/>
          <p:cNvSpPr txBox="1"/>
          <p:nvPr/>
        </p:nvSpPr>
        <p:spPr>
          <a:xfrm>
            <a:off x="-2380" y="495300"/>
            <a:ext cx="6349840" cy="4646860"/>
          </a:xfrm>
          <a:prstGeom prst="rect">
            <a:avLst/>
          </a:prstGeom>
        </p:spPr>
        <p:txBody>
          <a:bodyPr spcFirstLastPara="1" vert="horz" lIns="91440" tIns="45720" rIns="91440" bIns="45720" rtlCol="0" anchor="ctr" anchorCtr="0">
            <a:noAutofit/>
          </a:bodyPr>
          <a:lstStyle/>
          <a:p>
            <a:pPr marL="114300" lvl="0" algn="just">
              <a:lnSpc>
                <a:spcPct val="90000"/>
              </a:lnSpc>
              <a:spcAft>
                <a:spcPts val="1000"/>
              </a:spcAft>
              <a:buClr>
                <a:schemeClr val="tx1"/>
              </a:buClr>
              <a:buSzPct val="100000"/>
            </a:pPr>
            <a:r>
              <a:rPr lang="en-US" sz="1000" b="1">
                <a:latin typeface="Times New Roman" panose="02020603050405020304" pitchFamily="18" charset="0"/>
                <a:cs typeface="Times New Roman" panose="02020603050405020304" pitchFamily="18" charset="0"/>
                <a:sym typeface="Times New Roman"/>
              </a:rPr>
              <a:t>Definition: </a:t>
            </a:r>
          </a:p>
          <a:p>
            <a:pPr marL="114300" lvl="0" algn="just">
              <a:lnSpc>
                <a:spcPct val="90000"/>
              </a:lnSpc>
              <a:spcAft>
                <a:spcPts val="1000"/>
              </a:spcAft>
              <a:buClr>
                <a:schemeClr val="tx1"/>
              </a:buClr>
              <a:buSzPct val="100000"/>
            </a:pPr>
            <a:r>
              <a:rPr lang="en-US" sz="1000">
                <a:latin typeface="Times New Roman" panose="02020603050405020304" pitchFamily="18" charset="0"/>
                <a:cs typeface="Times New Roman" panose="02020603050405020304" pitchFamily="18" charset="0"/>
                <a:sym typeface="Times New Roman"/>
              </a:rPr>
              <a:t>Systems that use artificial intelligence to analyze medical data and assist in diagnosis and treatment planning.</a:t>
            </a:r>
          </a:p>
          <a:p>
            <a:pPr marL="114300" lvl="0" algn="just">
              <a:lnSpc>
                <a:spcPct val="90000"/>
              </a:lnSpc>
              <a:spcAft>
                <a:spcPts val="1000"/>
              </a:spcAft>
              <a:buClr>
                <a:schemeClr val="tx1"/>
              </a:buClr>
              <a:buSzPct val="100000"/>
            </a:pPr>
            <a:r>
              <a:rPr lang="en-US" sz="1000" b="1">
                <a:latin typeface="Times New Roman" panose="02020603050405020304" pitchFamily="18" charset="0"/>
                <a:cs typeface="Times New Roman" panose="02020603050405020304" pitchFamily="18" charset="0"/>
                <a:sym typeface="Times New Roman"/>
              </a:rPr>
              <a:t>Functionality:</a:t>
            </a:r>
          </a:p>
          <a:p>
            <a:pPr marL="285750" lvl="0" indent="-171450" algn="just">
              <a:lnSpc>
                <a:spcPct val="90000"/>
              </a:lnSpc>
              <a:spcAft>
                <a:spcPts val="1000"/>
              </a:spcAft>
              <a:buClr>
                <a:schemeClr val="tx1"/>
              </a:buClr>
              <a:buSzPct val="100000"/>
              <a:buFont typeface="Arial"/>
              <a:buChar char="•"/>
            </a:pPr>
            <a:r>
              <a:rPr lang="en-US" sz="1000">
                <a:latin typeface="Times New Roman" panose="02020603050405020304" pitchFamily="18" charset="0"/>
                <a:cs typeface="Times New Roman" panose="02020603050405020304" pitchFamily="18" charset="0"/>
                <a:sym typeface="Times New Roman"/>
              </a:rPr>
              <a:t>Image Recognition: AI algorithms analyze medical images (e.g., X-rays, MRIs) to detect abnormalities and assist radiologists in diagnosis.</a:t>
            </a:r>
          </a:p>
          <a:p>
            <a:pPr marL="285750" lvl="0" indent="-171450" algn="just">
              <a:lnSpc>
                <a:spcPct val="90000"/>
              </a:lnSpc>
              <a:spcAft>
                <a:spcPts val="1000"/>
              </a:spcAft>
              <a:buClr>
                <a:schemeClr val="tx1"/>
              </a:buClr>
              <a:buSzPct val="100000"/>
              <a:buFont typeface="Arial"/>
              <a:buChar char="•"/>
            </a:pPr>
            <a:r>
              <a:rPr lang="en-US" sz="1000">
                <a:latin typeface="Times New Roman" panose="02020603050405020304" pitchFamily="18" charset="0"/>
                <a:cs typeface="Times New Roman" panose="02020603050405020304" pitchFamily="18" charset="0"/>
                <a:sym typeface="Times New Roman"/>
              </a:rPr>
              <a:t>Natural Language Processing (NLP): AI interprets clinical notes and patient records to extract valuable insights for healthcare providers.</a:t>
            </a:r>
          </a:p>
          <a:p>
            <a:pPr marL="285750" lvl="0" indent="-171450" algn="just">
              <a:lnSpc>
                <a:spcPct val="90000"/>
              </a:lnSpc>
              <a:spcAft>
                <a:spcPts val="1000"/>
              </a:spcAft>
              <a:buClr>
                <a:schemeClr val="tx1"/>
              </a:buClr>
              <a:buSzPct val="100000"/>
              <a:buFont typeface="Arial"/>
              <a:buChar char="•"/>
            </a:pPr>
            <a:endParaRPr lang="en-US" sz="1000">
              <a:latin typeface="Times New Roman" panose="02020603050405020304" pitchFamily="18" charset="0"/>
              <a:cs typeface="Times New Roman" panose="02020603050405020304" pitchFamily="18" charset="0"/>
              <a:sym typeface="Times New Roman"/>
            </a:endParaRPr>
          </a:p>
          <a:p>
            <a:pPr marL="114300" lvl="0" algn="just">
              <a:lnSpc>
                <a:spcPct val="90000"/>
              </a:lnSpc>
              <a:spcAft>
                <a:spcPts val="1000"/>
              </a:spcAft>
              <a:buClr>
                <a:schemeClr val="tx1"/>
              </a:buClr>
              <a:buSzPct val="100000"/>
            </a:pPr>
            <a:r>
              <a:rPr lang="en-US" sz="1000" b="1">
                <a:latin typeface="Times New Roman" panose="02020603050405020304" pitchFamily="18" charset="0"/>
                <a:cs typeface="Times New Roman" panose="02020603050405020304" pitchFamily="18" charset="0"/>
                <a:sym typeface="Times New Roman"/>
              </a:rPr>
              <a:t>Examples:</a:t>
            </a:r>
          </a:p>
          <a:p>
            <a:pPr marL="285750" lvl="0" indent="-171450" algn="just">
              <a:lnSpc>
                <a:spcPct val="90000"/>
              </a:lnSpc>
              <a:spcAft>
                <a:spcPts val="1000"/>
              </a:spcAft>
              <a:buClr>
                <a:schemeClr val="tx1"/>
              </a:buClr>
              <a:buSzPct val="100000"/>
              <a:buFont typeface="Arial"/>
              <a:buChar char="•"/>
            </a:pPr>
            <a:r>
              <a:rPr lang="en-US" sz="1000">
                <a:latin typeface="Times New Roman" panose="02020603050405020304" pitchFamily="18" charset="0"/>
                <a:cs typeface="Times New Roman" panose="02020603050405020304" pitchFamily="18" charset="0"/>
                <a:sym typeface="Times New Roman"/>
              </a:rPr>
              <a:t>IBM Watson Health</a:t>
            </a:r>
          </a:p>
          <a:p>
            <a:pPr marL="285750" lvl="0" indent="-171450" algn="just">
              <a:lnSpc>
                <a:spcPct val="90000"/>
              </a:lnSpc>
              <a:spcAft>
                <a:spcPts val="1000"/>
              </a:spcAft>
              <a:buClr>
                <a:schemeClr val="tx1"/>
              </a:buClr>
              <a:buSzPct val="100000"/>
              <a:buFont typeface="Arial"/>
              <a:buChar char="•"/>
            </a:pPr>
            <a:r>
              <a:rPr lang="en-US" sz="1000">
                <a:latin typeface="Times New Roman" panose="02020603050405020304" pitchFamily="18" charset="0"/>
                <a:cs typeface="Times New Roman" panose="02020603050405020304" pitchFamily="18" charset="0"/>
                <a:sym typeface="Times New Roman"/>
              </a:rPr>
              <a:t>Uses AI to assist oncologists in treatment planning by analyzing vast amounts of medical literature and patient data.</a:t>
            </a:r>
          </a:p>
          <a:p>
            <a:pPr marL="285750" lvl="0" indent="-171450" algn="just">
              <a:lnSpc>
                <a:spcPct val="90000"/>
              </a:lnSpc>
              <a:spcAft>
                <a:spcPts val="1000"/>
              </a:spcAft>
              <a:buClr>
                <a:schemeClr val="tx1"/>
              </a:buClr>
              <a:buSzPct val="100000"/>
              <a:buFont typeface="Arial"/>
              <a:buChar char="•"/>
            </a:pPr>
            <a:r>
              <a:rPr lang="en-US" sz="1000">
                <a:latin typeface="Times New Roman" panose="02020603050405020304" pitchFamily="18" charset="0"/>
                <a:cs typeface="Times New Roman" panose="02020603050405020304" pitchFamily="18" charset="0"/>
                <a:sym typeface="Times New Roman"/>
              </a:rPr>
              <a:t>Provides personalized treatment recommendations based on individual patient profiles.</a:t>
            </a:r>
          </a:p>
          <a:p>
            <a:pPr marL="285750" lvl="0" indent="-171450" algn="just">
              <a:lnSpc>
                <a:spcPct val="90000"/>
              </a:lnSpc>
              <a:spcAft>
                <a:spcPts val="1000"/>
              </a:spcAft>
              <a:buClr>
                <a:schemeClr val="tx1"/>
              </a:buClr>
              <a:buSzPct val="100000"/>
              <a:buFont typeface="Arial"/>
              <a:buChar char="•"/>
            </a:pPr>
            <a:endParaRPr lang="en-US" sz="1000">
              <a:latin typeface="Times New Roman" panose="02020603050405020304" pitchFamily="18" charset="0"/>
              <a:cs typeface="Times New Roman" panose="02020603050405020304" pitchFamily="18" charset="0"/>
              <a:sym typeface="Times New Roman"/>
            </a:endParaRPr>
          </a:p>
          <a:p>
            <a:pPr marL="114300" lvl="0" algn="just">
              <a:lnSpc>
                <a:spcPct val="90000"/>
              </a:lnSpc>
              <a:spcAft>
                <a:spcPts val="1000"/>
              </a:spcAft>
              <a:buClr>
                <a:schemeClr val="tx1"/>
              </a:buClr>
              <a:buSzPct val="100000"/>
            </a:pPr>
            <a:r>
              <a:rPr lang="en-US" sz="1000" b="1">
                <a:latin typeface="Times New Roman" panose="02020603050405020304" pitchFamily="18" charset="0"/>
                <a:cs typeface="Times New Roman" panose="02020603050405020304" pitchFamily="18" charset="0"/>
                <a:sym typeface="Times New Roman"/>
              </a:rPr>
              <a:t>Benefits:</a:t>
            </a:r>
          </a:p>
          <a:p>
            <a:pPr marL="285750" lvl="0" indent="-171450" algn="just">
              <a:lnSpc>
                <a:spcPct val="90000"/>
              </a:lnSpc>
              <a:spcAft>
                <a:spcPts val="1000"/>
              </a:spcAft>
              <a:buClr>
                <a:schemeClr val="tx1"/>
              </a:buClr>
              <a:buSzPct val="100000"/>
              <a:buFont typeface="Arial"/>
              <a:buChar char="•"/>
            </a:pPr>
            <a:r>
              <a:rPr lang="en-US" sz="1000">
                <a:latin typeface="Times New Roman" panose="02020603050405020304" pitchFamily="18" charset="0"/>
                <a:cs typeface="Times New Roman" panose="02020603050405020304" pitchFamily="18" charset="0"/>
                <a:sym typeface="Times New Roman"/>
              </a:rPr>
              <a:t>Accelerates diagnosis and treatment, leading to improved patient outcomes.</a:t>
            </a:r>
          </a:p>
          <a:p>
            <a:pPr marL="285750" lvl="0" indent="-171450" algn="just">
              <a:lnSpc>
                <a:spcPct val="90000"/>
              </a:lnSpc>
              <a:spcAft>
                <a:spcPts val="1000"/>
              </a:spcAft>
              <a:buClr>
                <a:schemeClr val="tx1"/>
              </a:buClr>
              <a:buSzPct val="100000"/>
              <a:buFont typeface="Arial"/>
              <a:buChar char="•"/>
            </a:pPr>
            <a:r>
              <a:rPr lang="en-US" sz="1000">
                <a:latin typeface="Times New Roman" panose="02020603050405020304" pitchFamily="18" charset="0"/>
                <a:cs typeface="Times New Roman" panose="02020603050405020304" pitchFamily="18" charset="0"/>
                <a:sym typeface="Times New Roman"/>
              </a:rPr>
              <a:t>Facilitates evidence-based medicine by integrating AI insights into clinical decision-making processes.</a:t>
            </a:r>
          </a:p>
        </p:txBody>
      </p:sp>
      <p:pic>
        <p:nvPicPr>
          <p:cNvPr id="116" name="Graphic 115" descr="Brain">
            <a:extLst>
              <a:ext uri="{FF2B5EF4-FFF2-40B4-BE49-F238E27FC236}">
                <a16:creationId xmlns:a16="http://schemas.microsoft.com/office/drawing/2014/main" id="{AC83B502-0CDD-2E3D-9F94-8ABCE4BC7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7333" y="1372952"/>
            <a:ext cx="2584285" cy="25842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1" y="482598"/>
            <a:ext cx="3532236" cy="4178304"/>
          </a:xfrm>
          <a:prstGeom prst="rect">
            <a:avLst/>
          </a:prstGeom>
        </p:spPr>
        <p:txBody>
          <a:bodyPr spcFirstLastPara="1" vert="horz" lIns="91440" tIns="45720" rIns="91440" bIns="45720" rtlCol="0" anchor="ctr" anchorCtr="0">
            <a:normAutofit/>
          </a:bodyPr>
          <a:lstStyle/>
          <a:p>
            <a:pPr marL="114300" lvl="0" defTabSz="457200">
              <a:spcBef>
                <a:spcPct val="0"/>
              </a:spcBef>
              <a:spcAft>
                <a:spcPts val="0"/>
              </a:spcAft>
              <a:buSzPts val="1800"/>
            </a:pPr>
            <a:r>
              <a:rPr lang="en-US" sz="3600" b="1">
                <a:sym typeface="Times New Roman"/>
              </a:rPr>
              <a:t>AI-Driven Patient Monitoring</a:t>
            </a:r>
          </a:p>
        </p:txBody>
      </p:sp>
      <p:sp>
        <p:nvSpPr>
          <p:cNvPr id="118" name="Google Shape;118;p21"/>
          <p:cNvSpPr txBox="1"/>
          <p:nvPr/>
        </p:nvSpPr>
        <p:spPr>
          <a:xfrm>
            <a:off x="3532237" y="482598"/>
            <a:ext cx="5129162" cy="2798918"/>
          </a:xfrm>
          <a:prstGeom prst="rect">
            <a:avLst/>
          </a:prstGeom>
        </p:spPr>
        <p:txBody>
          <a:bodyPr spcFirstLastPara="1" vert="horz" lIns="91440" tIns="45720" rIns="91440" bIns="45720" rtlCol="0" anchor="ctr" anchorCtr="0">
            <a:normAutofit/>
          </a:bodyPr>
          <a:lstStyle/>
          <a:p>
            <a:pPr marL="114300" lvl="0">
              <a:lnSpc>
                <a:spcPct val="90000"/>
              </a:lnSpc>
              <a:spcAft>
                <a:spcPts val="1000"/>
              </a:spcAft>
              <a:buClr>
                <a:schemeClr val="tx1"/>
              </a:buClr>
              <a:buSzPct val="100000"/>
              <a:buFont typeface="Arial"/>
              <a:buChar char="•"/>
            </a:pPr>
            <a:r>
              <a:rPr lang="en-US" sz="1100" b="1">
                <a:sym typeface="Times New Roman"/>
              </a:rPr>
              <a:t>Continuous Monitoring:</a:t>
            </a:r>
          </a:p>
          <a:p>
            <a:pPr marL="457200" lvl="0" indent="-342900">
              <a:lnSpc>
                <a:spcPct val="90000"/>
              </a:lnSpc>
              <a:spcAft>
                <a:spcPts val="1000"/>
              </a:spcAft>
              <a:buClr>
                <a:schemeClr val="tx1"/>
              </a:buClr>
              <a:buSzPct val="100000"/>
              <a:buFont typeface="Arial"/>
              <a:buChar char="•"/>
            </a:pPr>
            <a:r>
              <a:rPr lang="en-US" sz="1100">
                <a:sym typeface="Times New Roman"/>
              </a:rPr>
              <a:t>Function: AI monitors patient vital signs in real-time for early detection of abnormalities.</a:t>
            </a:r>
          </a:p>
          <a:p>
            <a:pPr marL="457200" lvl="0" indent="-342900">
              <a:lnSpc>
                <a:spcPct val="90000"/>
              </a:lnSpc>
              <a:spcAft>
                <a:spcPts val="1000"/>
              </a:spcAft>
              <a:buClr>
                <a:schemeClr val="tx1"/>
              </a:buClr>
              <a:buSzPct val="100000"/>
              <a:buFont typeface="Arial"/>
              <a:buChar char="•"/>
            </a:pPr>
            <a:r>
              <a:rPr lang="en-US" sz="1100">
                <a:sym typeface="Times New Roman"/>
              </a:rPr>
              <a:t>Example: Wearable devices integrated with AI for remote patient monitoring. (Apple watch 6, Fitbit Sense, </a:t>
            </a:r>
            <a:r>
              <a:rPr lang="en-US" sz="1100"/>
              <a:t>Google Verily Study Watch</a:t>
            </a:r>
            <a:r>
              <a:rPr lang="en-US" sz="1100">
                <a:sym typeface="Times New Roman"/>
              </a:rPr>
              <a:t>)</a:t>
            </a:r>
          </a:p>
          <a:p>
            <a:pPr marL="457200" lvl="0" indent="-342900">
              <a:lnSpc>
                <a:spcPct val="90000"/>
              </a:lnSpc>
              <a:spcAft>
                <a:spcPts val="1000"/>
              </a:spcAft>
              <a:buClr>
                <a:schemeClr val="tx1"/>
              </a:buClr>
              <a:buSzPct val="100000"/>
              <a:buFont typeface="Arial"/>
              <a:buChar char="•"/>
            </a:pPr>
            <a:endParaRPr lang="en-US" sz="1100">
              <a:sym typeface="Times New Roman"/>
            </a:endParaRPr>
          </a:p>
          <a:p>
            <a:pPr marL="114300" lvl="0">
              <a:lnSpc>
                <a:spcPct val="90000"/>
              </a:lnSpc>
              <a:spcAft>
                <a:spcPts val="1000"/>
              </a:spcAft>
              <a:buClr>
                <a:schemeClr val="tx1"/>
              </a:buClr>
              <a:buSzPct val="100000"/>
              <a:buFont typeface="Arial"/>
              <a:buChar char="•"/>
            </a:pPr>
            <a:r>
              <a:rPr lang="en-US" sz="1100" b="1">
                <a:sym typeface="Times New Roman"/>
              </a:rPr>
              <a:t>Patient Management Systems:</a:t>
            </a:r>
          </a:p>
          <a:p>
            <a:pPr marL="457200" lvl="0" indent="-342900">
              <a:lnSpc>
                <a:spcPct val="90000"/>
              </a:lnSpc>
              <a:spcAft>
                <a:spcPts val="1000"/>
              </a:spcAft>
              <a:buClr>
                <a:schemeClr val="tx1"/>
              </a:buClr>
              <a:buSzPct val="100000"/>
              <a:buFont typeface="Arial"/>
              <a:buChar char="•"/>
            </a:pPr>
            <a:r>
              <a:rPr lang="en-US" sz="1100">
                <a:sym typeface="Times New Roman"/>
              </a:rPr>
              <a:t>Function: AI systems manage patient data, appointments, and treatment schedules efficiently.</a:t>
            </a:r>
          </a:p>
          <a:p>
            <a:pPr marL="457200" lvl="0" indent="-342900">
              <a:lnSpc>
                <a:spcPct val="90000"/>
              </a:lnSpc>
              <a:spcAft>
                <a:spcPts val="1000"/>
              </a:spcAft>
              <a:buClr>
                <a:schemeClr val="tx1"/>
              </a:buClr>
              <a:buSzPct val="100000"/>
              <a:buFont typeface="Arial"/>
              <a:buChar char="•"/>
            </a:pPr>
            <a:r>
              <a:rPr lang="en-US" sz="1100">
                <a:sym typeface="Times New Roman"/>
              </a:rPr>
              <a:t>Example: Chatbot-assisted patient scheduling and medication reminders.</a:t>
            </a:r>
          </a:p>
        </p:txBody>
      </p:sp>
      <p:pic>
        <p:nvPicPr>
          <p:cNvPr id="122" name="Graphic 121" descr="Heartbeat">
            <a:extLst>
              <a:ext uri="{FF2B5EF4-FFF2-40B4-BE49-F238E27FC236}">
                <a16:creationId xmlns:a16="http://schemas.microsoft.com/office/drawing/2014/main" id="{F39DFE0F-224D-2E29-02A5-EB7C5ABFEE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9807" y="3406877"/>
            <a:ext cx="1254025" cy="12540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descr="Desk with stethoscope and computer keyboard">
            <a:extLst>
              <a:ext uri="{FF2B5EF4-FFF2-40B4-BE49-F238E27FC236}">
                <a16:creationId xmlns:a16="http://schemas.microsoft.com/office/drawing/2014/main" id="{A916347E-AC0D-580A-C5B5-8977A3953F80}"/>
              </a:ext>
            </a:extLst>
          </p:cNvPr>
          <p:cNvPicPr>
            <a:picLocks noChangeAspect="1"/>
          </p:cNvPicPr>
          <p:nvPr/>
        </p:nvPicPr>
        <p:blipFill rotWithShape="1">
          <a:blip r:embed="rId3"/>
          <a:srcRect l="54774" r="103"/>
          <a:stretch/>
        </p:blipFill>
        <p:spPr>
          <a:xfrm>
            <a:off x="20" y="731"/>
            <a:ext cx="3476986" cy="5143500"/>
          </a:xfrm>
          <a:prstGeom prst="rect">
            <a:avLst/>
          </a:prstGeom>
        </p:spPr>
      </p:pic>
      <p:sp>
        <p:nvSpPr>
          <p:cNvPr id="3" name="Content Placeholder 2">
            <a:extLst>
              <a:ext uri="{FF2B5EF4-FFF2-40B4-BE49-F238E27FC236}">
                <a16:creationId xmlns:a16="http://schemas.microsoft.com/office/drawing/2014/main" id="{2CD25E14-2698-4687-C46E-9E74C882CDE3}"/>
              </a:ext>
            </a:extLst>
          </p:cNvPr>
          <p:cNvSpPr>
            <a:spLocks noGrp="1"/>
          </p:cNvSpPr>
          <p:nvPr>
            <p:ph idx="1"/>
          </p:nvPr>
        </p:nvSpPr>
        <p:spPr>
          <a:xfrm>
            <a:off x="3477006" y="0"/>
            <a:ext cx="5666993" cy="5143500"/>
          </a:xfrm>
        </p:spPr>
        <p:txBody>
          <a:bodyPr>
            <a:normAutofit/>
          </a:bodyPr>
          <a:lstStyle/>
          <a:p>
            <a:pPr marL="0" indent="0">
              <a:lnSpc>
                <a:spcPct val="90000"/>
              </a:lnSpc>
              <a:buNone/>
            </a:pPr>
            <a:r>
              <a:rPr lang="en-US" sz="1400" b="1">
                <a:latin typeface="Times New Roman" panose="02020603050405020304" pitchFamily="18" charset="0"/>
                <a:cs typeface="Times New Roman" panose="02020603050405020304" pitchFamily="18" charset="0"/>
              </a:rPr>
              <a:t>Benefits:</a:t>
            </a:r>
            <a:br>
              <a:rPr lang="en-US" sz="1100" b="1">
                <a:latin typeface="Times New Roman" panose="02020603050405020304" pitchFamily="18" charset="0"/>
                <a:cs typeface="Times New Roman" panose="02020603050405020304" pitchFamily="18" charset="0"/>
              </a:rPr>
            </a:br>
            <a:br>
              <a:rPr lang="en-US" sz="1100" b="1">
                <a:latin typeface="Times New Roman" panose="02020603050405020304" pitchFamily="18" charset="0"/>
                <a:cs typeface="Times New Roman" panose="02020603050405020304" pitchFamily="18" charset="0"/>
              </a:rPr>
            </a:br>
            <a:r>
              <a:rPr lang="en-US" sz="1100" b="1">
                <a:latin typeface="Times New Roman" panose="02020603050405020304" pitchFamily="18" charset="0"/>
                <a:cs typeface="Times New Roman" panose="02020603050405020304" pitchFamily="18" charset="0"/>
              </a:rPr>
              <a:t>Precision and Accuracy: </a:t>
            </a:r>
            <a:r>
              <a:rPr lang="en-US" sz="1100">
                <a:latin typeface="Times New Roman" panose="02020603050405020304" pitchFamily="18" charset="0"/>
                <a:cs typeface="Times New Roman" panose="02020603050405020304" pitchFamily="18" charset="0"/>
              </a:rPr>
              <a:t>Reduce human error in surgical procedures and diagnostics.</a:t>
            </a:r>
          </a:p>
          <a:p>
            <a:pPr marL="0" indent="0">
              <a:lnSpc>
                <a:spcPct val="90000"/>
              </a:lnSpc>
              <a:buNone/>
            </a:pPr>
            <a:r>
              <a:rPr lang="en-US" sz="1100" b="1">
                <a:latin typeface="Times New Roman" panose="02020603050405020304" pitchFamily="18" charset="0"/>
                <a:cs typeface="Times New Roman" panose="02020603050405020304" pitchFamily="18" charset="0"/>
              </a:rPr>
              <a:t>Efficiency: </a:t>
            </a:r>
            <a:r>
              <a:rPr lang="en-US" sz="1100">
                <a:latin typeface="Times New Roman" panose="02020603050405020304" pitchFamily="18" charset="0"/>
                <a:cs typeface="Times New Roman" panose="02020603050405020304" pitchFamily="18" charset="0"/>
              </a:rPr>
              <a:t>Streamline healthcare workflows, allowing for faster and more accurate patient care.</a:t>
            </a:r>
          </a:p>
          <a:p>
            <a:pPr marL="0" indent="0">
              <a:lnSpc>
                <a:spcPct val="90000"/>
              </a:lnSpc>
              <a:buNone/>
            </a:pPr>
            <a:r>
              <a:rPr lang="en-US" sz="1100">
                <a:latin typeface="Times New Roman" panose="02020603050405020304" pitchFamily="18" charset="0"/>
                <a:cs typeface="Times New Roman" panose="02020603050405020304" pitchFamily="18" charset="0"/>
              </a:rPr>
              <a:t>Accessibility: Extend specialized medical expertise to remote or underserved areas.</a:t>
            </a:r>
            <a:br>
              <a:rPr lang="en-US" sz="1100">
                <a:latin typeface="Times New Roman" panose="02020603050405020304" pitchFamily="18" charset="0"/>
                <a:cs typeface="Times New Roman" panose="02020603050405020304" pitchFamily="18" charset="0"/>
              </a:rPr>
            </a:br>
            <a:endParaRPr lang="en-US" sz="1100">
              <a:latin typeface="Times New Roman" panose="02020603050405020304" pitchFamily="18" charset="0"/>
              <a:cs typeface="Times New Roman" panose="02020603050405020304" pitchFamily="18" charset="0"/>
            </a:endParaRPr>
          </a:p>
          <a:p>
            <a:pPr marL="0" indent="0">
              <a:lnSpc>
                <a:spcPct val="90000"/>
              </a:lnSpc>
              <a:buNone/>
            </a:pPr>
            <a:r>
              <a:rPr lang="en-US" sz="1200" b="1">
                <a:latin typeface="Times New Roman" panose="02020603050405020304" pitchFamily="18" charset="0"/>
                <a:cs typeface="Times New Roman" panose="02020603050405020304" pitchFamily="18" charset="0"/>
              </a:rPr>
              <a:t>Challenges and Considerations:</a:t>
            </a:r>
            <a:br>
              <a:rPr lang="en-US" sz="1100" b="1">
                <a:latin typeface="Times New Roman" panose="02020603050405020304" pitchFamily="18" charset="0"/>
                <a:cs typeface="Times New Roman" panose="02020603050405020304" pitchFamily="18" charset="0"/>
              </a:rPr>
            </a:br>
            <a:br>
              <a:rPr lang="en-US" sz="1100">
                <a:latin typeface="Times New Roman" panose="02020603050405020304" pitchFamily="18" charset="0"/>
                <a:cs typeface="Times New Roman" panose="02020603050405020304" pitchFamily="18" charset="0"/>
              </a:rPr>
            </a:br>
            <a:r>
              <a:rPr lang="en-US" sz="1100" b="1">
                <a:latin typeface="Times New Roman" panose="02020603050405020304" pitchFamily="18" charset="0"/>
                <a:cs typeface="Times New Roman" panose="02020603050405020304" pitchFamily="18" charset="0"/>
              </a:rPr>
              <a:t>Regulatory Compliance: </a:t>
            </a:r>
          </a:p>
          <a:p>
            <a:pPr>
              <a:lnSpc>
                <a:spcPct val="90000"/>
              </a:lnSpc>
            </a:pPr>
            <a:r>
              <a:rPr lang="en-US" sz="1100">
                <a:latin typeface="Times New Roman" panose="02020603050405020304" pitchFamily="18" charset="0"/>
                <a:cs typeface="Times New Roman" panose="02020603050405020304" pitchFamily="18" charset="0"/>
              </a:rPr>
              <a:t>Ensure compliance with medical device regulations and patient safety standards.</a:t>
            </a:r>
          </a:p>
          <a:p>
            <a:pPr marL="0" indent="0">
              <a:lnSpc>
                <a:spcPct val="90000"/>
              </a:lnSpc>
              <a:buNone/>
            </a:pPr>
            <a:br>
              <a:rPr lang="en-US" sz="1100">
                <a:latin typeface="Times New Roman" panose="02020603050405020304" pitchFamily="18" charset="0"/>
                <a:cs typeface="Times New Roman" panose="02020603050405020304" pitchFamily="18" charset="0"/>
              </a:rPr>
            </a:br>
            <a:r>
              <a:rPr lang="en-US" sz="1100" b="1">
                <a:latin typeface="Times New Roman" panose="02020603050405020304" pitchFamily="18" charset="0"/>
                <a:cs typeface="Times New Roman" panose="02020603050405020304" pitchFamily="18" charset="0"/>
              </a:rPr>
              <a:t>Ethical Concerns: </a:t>
            </a:r>
          </a:p>
          <a:p>
            <a:pPr>
              <a:lnSpc>
                <a:spcPct val="90000"/>
              </a:lnSpc>
            </a:pPr>
            <a:r>
              <a:rPr lang="en-US" sz="1100">
                <a:latin typeface="Times New Roman" panose="02020603050405020304" pitchFamily="18" charset="0"/>
                <a:cs typeface="Times New Roman" panose="02020603050405020304" pitchFamily="18" charset="0"/>
              </a:rPr>
              <a:t>Address issues related to privacy, data security, and the ethical use of AI in healthcare.</a:t>
            </a:r>
          </a:p>
          <a:p>
            <a:pPr marL="0" indent="0">
              <a:lnSpc>
                <a:spcPct val="90000"/>
              </a:lnSpc>
              <a:buNone/>
            </a:pPr>
            <a:br>
              <a:rPr lang="en-US" sz="1100">
                <a:latin typeface="Times New Roman" panose="02020603050405020304" pitchFamily="18" charset="0"/>
                <a:cs typeface="Times New Roman" panose="02020603050405020304" pitchFamily="18" charset="0"/>
              </a:rPr>
            </a:br>
            <a:r>
              <a:rPr lang="en-US" sz="1100" b="1">
                <a:latin typeface="Times New Roman" panose="02020603050405020304" pitchFamily="18" charset="0"/>
                <a:cs typeface="Times New Roman" panose="02020603050405020304" pitchFamily="18" charset="0"/>
              </a:rPr>
              <a:t>Integration and Adoption:</a:t>
            </a:r>
          </a:p>
          <a:p>
            <a:pPr>
              <a:lnSpc>
                <a:spcPct val="90000"/>
              </a:lnSpc>
            </a:pPr>
            <a:r>
              <a:rPr lang="en-US" sz="1100">
                <a:latin typeface="Times New Roman" panose="02020603050405020304" pitchFamily="18" charset="0"/>
                <a:cs typeface="Times New Roman" panose="02020603050405020304" pitchFamily="18" charset="0"/>
              </a:rPr>
              <a:t>Overcome barriers to adoption, including cost, training, and acceptance by healthcare professionals.</a:t>
            </a:r>
          </a:p>
          <a:p>
            <a:pPr marL="0" indent="0">
              <a:lnSpc>
                <a:spcPct val="90000"/>
              </a:lnSpc>
              <a:buNone/>
            </a:pPr>
            <a:br>
              <a:rPr lang="en-US" sz="1100">
                <a:latin typeface="Times New Roman" panose="02020603050405020304" pitchFamily="18" charset="0"/>
                <a:cs typeface="Times New Roman" panose="02020603050405020304" pitchFamily="18" charset="0"/>
              </a:rPr>
            </a:br>
            <a:br>
              <a:rPr lang="en-US" sz="1100">
                <a:latin typeface="Times New Roman" panose="02020603050405020304" pitchFamily="18" charset="0"/>
                <a:cs typeface="Times New Roman" panose="02020603050405020304" pitchFamily="18" charset="0"/>
              </a:rPr>
            </a:br>
            <a:endParaRPr lang="en-US" sz="1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09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477006" y="0"/>
            <a:ext cx="5664612" cy="922020"/>
          </a:xfrm>
          <a:prstGeom prst="rect">
            <a:avLst/>
          </a:prstGeom>
        </p:spPr>
        <p:txBody>
          <a:bodyPr spcFirstLastPara="1" vert="horz" lIns="91440" tIns="45720" rIns="91440" bIns="45720" rtlCol="0" anchor="ctr" anchorCtr="0">
            <a:normAutofit/>
          </a:bodyPr>
          <a:lstStyle/>
          <a:p>
            <a:pPr marL="0" lvl="0" indent="0" algn="ctr" defTabSz="457200">
              <a:spcBef>
                <a:spcPct val="0"/>
              </a:spcBef>
              <a:spcAft>
                <a:spcPts val="0"/>
              </a:spcAft>
            </a:pPr>
            <a:r>
              <a:rPr lang="en-US" sz="1600" b="1">
                <a:latin typeface="Times New Roman" panose="02020603050405020304" pitchFamily="18" charset="0"/>
                <a:cs typeface="Times New Roman" panose="02020603050405020304" pitchFamily="18" charset="0"/>
              </a:rPr>
              <a:t>Considerations and challenges</a:t>
            </a:r>
          </a:p>
        </p:txBody>
      </p:sp>
      <p:pic>
        <p:nvPicPr>
          <p:cNvPr id="145" name="Picture 144" descr="Graph on document with pen">
            <a:extLst>
              <a:ext uri="{FF2B5EF4-FFF2-40B4-BE49-F238E27FC236}">
                <a16:creationId xmlns:a16="http://schemas.microsoft.com/office/drawing/2014/main" id="{8625A37D-B37C-8EEB-C611-05BA9B06E8F5}"/>
              </a:ext>
            </a:extLst>
          </p:cNvPr>
          <p:cNvPicPr>
            <a:picLocks noChangeAspect="1"/>
          </p:cNvPicPr>
          <p:nvPr/>
        </p:nvPicPr>
        <p:blipFill rotWithShape="1">
          <a:blip r:embed="rId4"/>
          <a:srcRect l="34299" r="20578"/>
          <a:stretch/>
        </p:blipFill>
        <p:spPr>
          <a:xfrm>
            <a:off x="20" y="731"/>
            <a:ext cx="3476986" cy="5143500"/>
          </a:xfrm>
          <a:prstGeom prst="rect">
            <a:avLst/>
          </a:prstGeom>
        </p:spPr>
      </p:pic>
      <p:sp>
        <p:nvSpPr>
          <p:cNvPr id="130" name="Google Shape;130;p23"/>
          <p:cNvSpPr txBox="1"/>
          <p:nvPr/>
        </p:nvSpPr>
        <p:spPr>
          <a:xfrm>
            <a:off x="3545587" y="1090767"/>
            <a:ext cx="2268473" cy="2024706"/>
          </a:xfrm>
          <a:prstGeom prst="rect">
            <a:avLst/>
          </a:prstGeom>
        </p:spPr>
        <p:txBody>
          <a:bodyPr spcFirstLastPara="1" vert="horz" lIns="91440" tIns="45720" rIns="91440" bIns="45720" rtlCol="0" anchor="ctr" anchorCtr="0">
            <a:normAutofit/>
          </a:bodyPr>
          <a:lstStyle/>
          <a:p>
            <a:pPr marL="0" lvl="0" indent="0">
              <a:spcAft>
                <a:spcPts val="1000"/>
              </a:spcAft>
              <a:buClr>
                <a:schemeClr val="tx1"/>
              </a:buClr>
              <a:buSzPct val="100000"/>
            </a:pPr>
            <a:r>
              <a:rPr lang="en-US" sz="1400" b="1">
                <a:latin typeface="Times New Roman" panose="02020603050405020304" pitchFamily="18" charset="0"/>
                <a:cs typeface="Times New Roman" panose="02020603050405020304" pitchFamily="18" charset="0"/>
                <a:sym typeface="Times New Roman"/>
              </a:rPr>
              <a:t>Ethical</a:t>
            </a:r>
          </a:p>
          <a:p>
            <a:pPr marL="457200" lvl="0" indent="-342900">
              <a:spcAft>
                <a:spcPts val="1000"/>
              </a:spcAft>
              <a:buClr>
                <a:schemeClr val="tx1"/>
              </a:buClr>
              <a:buSzPct val="100000"/>
              <a:buFont typeface="Arial"/>
              <a:buChar char="•"/>
            </a:pPr>
            <a:r>
              <a:rPr lang="en-US" sz="1400">
                <a:latin typeface="Times New Roman" panose="02020603050405020304" pitchFamily="18" charset="0"/>
                <a:cs typeface="Times New Roman" panose="02020603050405020304" pitchFamily="18" charset="0"/>
                <a:sym typeface="Times New Roman"/>
              </a:rPr>
              <a:t>Patient Privacy </a:t>
            </a:r>
          </a:p>
          <a:p>
            <a:pPr marL="457200" lvl="0" indent="-342900">
              <a:spcAft>
                <a:spcPts val="1000"/>
              </a:spcAft>
              <a:buClr>
                <a:schemeClr val="tx1"/>
              </a:buClr>
              <a:buSzPct val="100000"/>
              <a:buFont typeface="Arial"/>
              <a:buChar char="•"/>
            </a:pPr>
            <a:r>
              <a:rPr lang="en-US" sz="1400">
                <a:latin typeface="Times New Roman" panose="02020603050405020304" pitchFamily="18" charset="0"/>
                <a:cs typeface="Times New Roman" panose="02020603050405020304" pitchFamily="18" charset="0"/>
                <a:sym typeface="Times New Roman"/>
              </a:rPr>
              <a:t>Data security</a:t>
            </a:r>
          </a:p>
          <a:p>
            <a:pPr marL="457200" lvl="0" indent="-342900">
              <a:spcAft>
                <a:spcPts val="1000"/>
              </a:spcAft>
              <a:buClr>
                <a:schemeClr val="tx1"/>
              </a:buClr>
              <a:buSzPct val="100000"/>
              <a:buFont typeface="Arial"/>
              <a:buChar char="•"/>
            </a:pPr>
            <a:r>
              <a:rPr lang="en-US" sz="1400">
                <a:latin typeface="Times New Roman" panose="02020603050405020304" pitchFamily="18" charset="0"/>
                <a:cs typeface="Times New Roman" panose="02020603050405020304" pitchFamily="18" charset="0"/>
                <a:sym typeface="Times New Roman"/>
              </a:rPr>
              <a:t>Job displacement</a:t>
            </a:r>
          </a:p>
        </p:txBody>
      </p:sp>
      <p:sp>
        <p:nvSpPr>
          <p:cNvPr id="131" name="Google Shape;131;p23"/>
          <p:cNvSpPr txBox="1"/>
          <p:nvPr/>
        </p:nvSpPr>
        <p:spPr>
          <a:xfrm>
            <a:off x="3704571" y="3329814"/>
            <a:ext cx="5203209" cy="130648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a:latin typeface="Times New Roman"/>
                <a:ea typeface="Times New Roman"/>
                <a:cs typeface="Times New Roman"/>
                <a:sym typeface="Times New Roman"/>
              </a:rPr>
              <a:t>Regulatory and legal considerations</a:t>
            </a:r>
          </a:p>
          <a:p>
            <a:pPr marL="400050" lvl="0" indent="-285750" algn="l" rtl="0">
              <a:lnSpc>
                <a:spcPct val="115000"/>
              </a:lnSpc>
              <a:spcBef>
                <a:spcPts val="1200"/>
              </a:spcBef>
              <a:spcAft>
                <a:spcPts val="0"/>
              </a:spcAft>
              <a:buSzPts val="1800"/>
              <a:buFont typeface="Arial" panose="020B0604020202020204" pitchFamily="34" charset="0"/>
              <a:buChar char="•"/>
            </a:pPr>
            <a:r>
              <a:rPr lang="en-US" sz="1400">
                <a:latin typeface="Times New Roman"/>
                <a:ea typeface="Times New Roman"/>
                <a:cs typeface="Times New Roman"/>
                <a:sym typeface="Times New Roman"/>
              </a:rPr>
              <a:t>Compliance </a:t>
            </a:r>
          </a:p>
          <a:p>
            <a:pPr marL="400050" lvl="0" indent="-285750" algn="l" rtl="0">
              <a:lnSpc>
                <a:spcPct val="115000"/>
              </a:lnSpc>
              <a:spcBef>
                <a:spcPts val="0"/>
              </a:spcBef>
              <a:spcAft>
                <a:spcPts val="0"/>
              </a:spcAft>
              <a:buSzPts val="1800"/>
              <a:buFont typeface="Arial" panose="020B0604020202020204" pitchFamily="34" charset="0"/>
              <a:buChar char="•"/>
            </a:pPr>
            <a:r>
              <a:rPr lang="en-US" sz="1400">
                <a:latin typeface="Times New Roman"/>
                <a:ea typeface="Times New Roman"/>
                <a:cs typeface="Times New Roman"/>
                <a:sym typeface="Times New Roman"/>
              </a:rPr>
              <a:t>Approval Processes</a:t>
            </a:r>
          </a:p>
        </p:txBody>
      </p:sp>
      <p:sp>
        <p:nvSpPr>
          <p:cNvPr id="132" name="Google Shape;132;p23"/>
          <p:cNvSpPr txBox="1"/>
          <p:nvPr/>
        </p:nvSpPr>
        <p:spPr>
          <a:xfrm>
            <a:off x="5722620" y="1181100"/>
            <a:ext cx="3418998" cy="1235693"/>
          </a:xfrm>
          <a:prstGeom prst="rect">
            <a:avLst/>
          </a:prstGeom>
          <a:noFill/>
          <a:ln>
            <a:noFill/>
          </a:ln>
        </p:spPr>
        <p:txBody>
          <a:bodyPr spcFirstLastPara="1" wrap="square" lIns="91425" tIns="91425" rIns="91425" bIns="91425" anchor="t" anchorCtr="0">
            <a:spAutoFit/>
          </a:bodyPr>
          <a:lstStyle/>
          <a:p>
            <a:pPr lvl="0" algn="l" rtl="0">
              <a:lnSpc>
                <a:spcPct val="115000"/>
              </a:lnSpc>
              <a:spcBef>
                <a:spcPts val="1200"/>
              </a:spcBef>
              <a:spcAft>
                <a:spcPts val="0"/>
              </a:spcAft>
            </a:pPr>
            <a:r>
              <a:rPr lang="en-US" sz="1400">
                <a:latin typeface="Times New Roman"/>
                <a:ea typeface="Times New Roman"/>
                <a:cs typeface="Times New Roman"/>
                <a:sym typeface="Times New Roman"/>
              </a:rPr>
              <a:t>Cost implications</a:t>
            </a:r>
          </a:p>
          <a:p>
            <a:pPr marL="400050" lvl="0" indent="-285750" algn="l" rtl="0">
              <a:lnSpc>
                <a:spcPct val="115000"/>
              </a:lnSpc>
              <a:spcBef>
                <a:spcPts val="1200"/>
              </a:spcBef>
              <a:spcAft>
                <a:spcPts val="0"/>
              </a:spcAft>
              <a:buSzPts val="1800"/>
              <a:buFont typeface="Arial" panose="020B0604020202020204" pitchFamily="34" charset="0"/>
              <a:buChar char="•"/>
            </a:pPr>
            <a:r>
              <a:rPr lang="en-US" sz="1400">
                <a:latin typeface="Times New Roman"/>
                <a:ea typeface="Times New Roman"/>
                <a:cs typeface="Times New Roman"/>
                <a:sym typeface="Times New Roman"/>
              </a:rPr>
              <a:t>Reliability and Maintenance</a:t>
            </a:r>
          </a:p>
          <a:p>
            <a:pPr marL="400050" lvl="0" indent="-285750" algn="l" rtl="0">
              <a:lnSpc>
                <a:spcPct val="115000"/>
              </a:lnSpc>
              <a:spcBef>
                <a:spcPts val="0"/>
              </a:spcBef>
              <a:spcAft>
                <a:spcPts val="0"/>
              </a:spcAft>
              <a:buSzPts val="1800"/>
              <a:buFont typeface="Arial" panose="020B0604020202020204" pitchFamily="34" charset="0"/>
              <a:buChar char="•"/>
            </a:pPr>
            <a:r>
              <a:rPr lang="en-US" sz="1400">
                <a:latin typeface="Times New Roman"/>
                <a:ea typeface="Times New Roman"/>
                <a:cs typeface="Times New Roman"/>
                <a:sym typeface="Times New Roman"/>
              </a:rPr>
              <a:t>Initial Investment and lifetime savings.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6"/>
        <p:cNvGrpSpPr/>
        <p:nvPr/>
      </p:nvGrpSpPr>
      <p:grpSpPr>
        <a:xfrm>
          <a:off x="0" y="0"/>
          <a:ext cx="0" cy="0"/>
          <a:chOff x="0" y="0"/>
          <a:chExt cx="0" cy="0"/>
        </a:xfrm>
      </p:grpSpPr>
      <p:pic>
        <p:nvPicPr>
          <p:cNvPr id="179" name="Picture 178">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useBgFill="1">
        <p:nvSpPr>
          <p:cNvPr id="180" name="Rectangle 17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1339"/>
            <a:ext cx="9141618" cy="5142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176" descr="Robot operating a machine">
            <a:extLst>
              <a:ext uri="{FF2B5EF4-FFF2-40B4-BE49-F238E27FC236}">
                <a16:creationId xmlns:a16="http://schemas.microsoft.com/office/drawing/2014/main" id="{6A289C3A-EE83-AB6E-D3C1-1B4AAB027917}"/>
              </a:ext>
            </a:extLst>
          </p:cNvPr>
          <p:cNvPicPr>
            <a:picLocks noChangeAspect="1"/>
          </p:cNvPicPr>
          <p:nvPr/>
        </p:nvPicPr>
        <p:blipFill rotWithShape="1">
          <a:blip r:embed="rId4">
            <a:alphaModFix amt="25000"/>
          </a:blip>
          <a:srcRect t="3683" b="23027"/>
          <a:stretch/>
        </p:blipFill>
        <p:spPr>
          <a:xfrm>
            <a:off x="20" y="10"/>
            <a:ext cx="9143980" cy="5143490"/>
          </a:xfrm>
          <a:prstGeom prst="rect">
            <a:avLst/>
          </a:prstGeom>
        </p:spPr>
      </p:pic>
      <p:pic>
        <p:nvPicPr>
          <p:cNvPr id="181" name="Picture 18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191" y="669"/>
            <a:ext cx="9141618" cy="5142161"/>
          </a:xfrm>
          <a:prstGeom prst="rect">
            <a:avLst/>
          </a:prstGeom>
        </p:spPr>
      </p:pic>
      <p:sp>
        <p:nvSpPr>
          <p:cNvPr id="167" name="Google Shape;167;p29"/>
          <p:cNvSpPr txBox="1">
            <a:spLocks noGrp="1"/>
          </p:cNvSpPr>
          <p:nvPr>
            <p:ph type="title"/>
          </p:nvPr>
        </p:nvSpPr>
        <p:spPr>
          <a:xfrm>
            <a:off x="514350" y="457200"/>
            <a:ext cx="7598569" cy="1092200"/>
          </a:xfrm>
          <a:prstGeom prst="rect">
            <a:avLst/>
          </a:prstGeom>
        </p:spPr>
        <p:txBody>
          <a:bodyPr spcFirstLastPara="1" vert="horz" lIns="91440" tIns="45720" rIns="91440" bIns="45720" rtlCol="0" anchor="ctr" anchorCtr="0">
            <a:normAutofit/>
          </a:bodyPr>
          <a:lstStyle/>
          <a:p>
            <a:pPr marL="0" lvl="0" indent="0" algn="ctr" defTabSz="457200">
              <a:spcBef>
                <a:spcPct val="0"/>
              </a:spcBef>
              <a:spcAft>
                <a:spcPts val="0"/>
              </a:spcAft>
            </a:pPr>
            <a:r>
              <a:rPr lang="en-US" sz="1200" b="1">
                <a:latin typeface="Times New Roman" panose="02020603050405020304" pitchFamily="18" charset="0"/>
                <a:cs typeface="Times New Roman" panose="02020603050405020304" pitchFamily="18" charset="0"/>
              </a:rPr>
              <a:t>Conclusion</a:t>
            </a:r>
          </a:p>
        </p:txBody>
      </p:sp>
      <p:sp>
        <p:nvSpPr>
          <p:cNvPr id="168" name="Google Shape;168;p29"/>
          <p:cNvSpPr txBox="1"/>
          <p:nvPr/>
        </p:nvSpPr>
        <p:spPr>
          <a:xfrm>
            <a:off x="514350" y="1606550"/>
            <a:ext cx="7598569" cy="2736850"/>
          </a:xfrm>
          <a:prstGeom prst="rect">
            <a:avLst/>
          </a:prstGeom>
        </p:spPr>
        <p:txBody>
          <a:bodyPr spcFirstLastPara="1" vert="horz" lIns="91440" tIns="45720" rIns="91440" bIns="45720" rtlCol="0" anchor="ctr" anchorCtr="0">
            <a:normAutofit/>
          </a:bodyPr>
          <a:lstStyle/>
          <a:p>
            <a:pPr marL="0" lvl="0" indent="0" algn="just">
              <a:spcAft>
                <a:spcPts val="1000"/>
              </a:spcAft>
              <a:buClr>
                <a:schemeClr val="tx1"/>
              </a:buClr>
              <a:buSzPct val="100000"/>
            </a:pPr>
            <a:r>
              <a:rPr lang="en-US" sz="1400">
                <a:latin typeface="Times New Roman" panose="02020603050405020304" pitchFamily="18" charset="0"/>
                <a:cs typeface="Times New Roman" panose="02020603050405020304" pitchFamily="18" charset="0"/>
                <a:sym typeface="Times New Roman"/>
              </a:rPr>
              <a:t>AI-powered robots are transforming healthcare by automating tasks and personalizing treatments, which improves patient care. While these innovations are exciting, we need to address concerns about protecting patient data and ensuring that AI decisions are fair. Meeting regulatory requirements, like FDA approvals, is also important. Going forward, it's crucial for healthcare providers, regulators, and tech developers to work together. This collaboration will help us use AI safely and ethically, ensuring it benefits patients while maintaining high standards of care.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CED-4B0A-3524-8548-95654D877FCE}"/>
              </a:ext>
            </a:extLst>
          </p:cNvPr>
          <p:cNvSpPr>
            <a:spLocks noGrp="1"/>
          </p:cNvSpPr>
          <p:nvPr>
            <p:ph type="title"/>
          </p:nvPr>
        </p:nvSpPr>
        <p:spPr/>
        <p:txBody>
          <a:bodyPr>
            <a:normAutofit fontScale="90000"/>
          </a:bodyPr>
          <a:lstStyle/>
          <a:p>
            <a:pPr marL="213995" indent="-213995" algn="just">
              <a:spcAft>
                <a:spcPts val="750"/>
              </a:spcAft>
              <a:buFont typeface="Arial,Sans-Serif"/>
              <a:buChar char="•"/>
            </a:pPr>
            <a:r>
              <a:rPr lang="en-US" dirty="0">
                <a:latin typeface="Calibri"/>
                <a:ea typeface="Calibri Light"/>
                <a:cs typeface="Calibri Light"/>
              </a:rPr>
              <a:t>MY AI AND MY BOT </a:t>
            </a:r>
            <a:r>
              <a:rPr lang="en-US" sz="2800" dirty="0">
                <a:latin typeface="Calibri"/>
                <a:ea typeface="Calibri"/>
                <a:cs typeface="Calibri"/>
              </a:rPr>
              <a:t>WHAT MY BOT CAN DO?</a:t>
            </a:r>
          </a:p>
          <a:p>
            <a:pPr marL="213995" indent="-213995">
              <a:spcAft>
                <a:spcPts val="750"/>
              </a:spcAft>
              <a:buFont typeface="Arial,Sans-Serif"/>
              <a:buChar char="•"/>
            </a:pPr>
            <a:endParaRPr lang="en-US" sz="1200" dirty="0">
              <a:latin typeface="Calibri"/>
              <a:ea typeface="Calibri"/>
              <a:cs typeface="Calibri"/>
            </a:endParaRPr>
          </a:p>
          <a:p>
            <a:pPr marL="213995" indent="-213995">
              <a:spcAft>
                <a:spcPts val="750"/>
              </a:spcAft>
              <a:buFont typeface="Arial,Sans-Serif"/>
              <a:buChar char="•"/>
            </a:pPr>
            <a:endParaRPr lang="en-US" sz="1200" dirty="0">
              <a:latin typeface="Calibri"/>
              <a:ea typeface="Calibri"/>
              <a:cs typeface="Calibri"/>
            </a:endParaRPr>
          </a:p>
          <a:p>
            <a:pPr>
              <a:spcBef>
                <a:spcPct val="0"/>
              </a:spcBef>
            </a:pPr>
            <a:endParaRPr lang="en-US" dirty="0">
              <a:ea typeface="Calibri Light"/>
              <a:cs typeface="Calibri Light"/>
            </a:endParaRPr>
          </a:p>
          <a:p>
            <a:endParaRPr lang="en-US" dirty="0">
              <a:ea typeface="Calibri Light"/>
              <a:cs typeface="Calibri Light"/>
            </a:endParaRPr>
          </a:p>
        </p:txBody>
      </p:sp>
      <p:sp>
        <p:nvSpPr>
          <p:cNvPr id="3" name="Text Placeholder 2">
            <a:extLst>
              <a:ext uri="{FF2B5EF4-FFF2-40B4-BE49-F238E27FC236}">
                <a16:creationId xmlns:a16="http://schemas.microsoft.com/office/drawing/2014/main" id="{626318D3-B264-9546-0338-D803B1CE6996}"/>
              </a:ext>
            </a:extLst>
          </p:cNvPr>
          <p:cNvSpPr>
            <a:spLocks noGrp="1"/>
          </p:cNvSpPr>
          <p:nvPr>
            <p:ph type="body" idx="1"/>
          </p:nvPr>
        </p:nvSpPr>
        <p:spPr/>
        <p:txBody>
          <a:bodyPr/>
          <a:lstStyle/>
          <a:p>
            <a:endParaRPr lang="en-US"/>
          </a:p>
        </p:txBody>
      </p:sp>
      <p:pic>
        <p:nvPicPr>
          <p:cNvPr id="4" name="Picture 3" descr="A screenshot of a chat&#10;&#10;Description automatically generated">
            <a:extLst>
              <a:ext uri="{FF2B5EF4-FFF2-40B4-BE49-F238E27FC236}">
                <a16:creationId xmlns:a16="http://schemas.microsoft.com/office/drawing/2014/main" id="{377A8680-B0EC-3FBB-3EF4-D3BA842017CE}"/>
              </a:ext>
            </a:extLst>
          </p:cNvPr>
          <p:cNvPicPr>
            <a:picLocks noChangeAspect="1"/>
          </p:cNvPicPr>
          <p:nvPr/>
        </p:nvPicPr>
        <p:blipFill>
          <a:blip r:embed="rId2"/>
          <a:stretch>
            <a:fillRect/>
          </a:stretch>
        </p:blipFill>
        <p:spPr>
          <a:xfrm>
            <a:off x="0" y="1156333"/>
            <a:ext cx="8831292" cy="3671909"/>
          </a:xfrm>
          <a:prstGeom prst="rect">
            <a:avLst/>
          </a:prstGeom>
        </p:spPr>
      </p:pic>
    </p:spTree>
    <p:extLst>
      <p:ext uri="{BB962C8B-B14F-4D97-AF65-F5344CB8AC3E}">
        <p14:creationId xmlns:p14="http://schemas.microsoft.com/office/powerpoint/2010/main" val="1482936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EEA4-BE0B-E4B1-E881-18E7EC4E91E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698FAF-EECE-FF6E-2793-38D1A1F0D5F1}"/>
              </a:ext>
            </a:extLst>
          </p:cNvPr>
          <p:cNvSpPr>
            <a:spLocks noGrp="1"/>
          </p:cNvSpPr>
          <p:nvPr>
            <p:ph type="body" idx="1"/>
          </p:nvPr>
        </p:nvSpPr>
        <p:spPr/>
        <p:txBody>
          <a:bodyPr/>
          <a:lstStyle/>
          <a:p>
            <a:endParaRPr lang="en-US"/>
          </a:p>
        </p:txBody>
      </p:sp>
      <p:pic>
        <p:nvPicPr>
          <p:cNvPr id="4" name="Picture 3" descr="A screenshot of a chat&#10;&#10;Description automatically generated">
            <a:extLst>
              <a:ext uri="{FF2B5EF4-FFF2-40B4-BE49-F238E27FC236}">
                <a16:creationId xmlns:a16="http://schemas.microsoft.com/office/drawing/2014/main" id="{ECFCAB4D-47B5-9A98-7903-AA994B487AA5}"/>
              </a:ext>
            </a:extLst>
          </p:cNvPr>
          <p:cNvPicPr>
            <a:picLocks noChangeAspect="1"/>
          </p:cNvPicPr>
          <p:nvPr/>
        </p:nvPicPr>
        <p:blipFill>
          <a:blip r:embed="rId2"/>
          <a:stretch>
            <a:fillRect/>
          </a:stretch>
        </p:blipFill>
        <p:spPr>
          <a:xfrm>
            <a:off x="313070" y="0"/>
            <a:ext cx="8916831" cy="5143500"/>
          </a:xfrm>
          <a:prstGeom prst="rect">
            <a:avLst/>
          </a:prstGeom>
        </p:spPr>
      </p:pic>
    </p:spTree>
    <p:extLst>
      <p:ext uri="{BB962C8B-B14F-4D97-AF65-F5344CB8AC3E}">
        <p14:creationId xmlns:p14="http://schemas.microsoft.com/office/powerpoint/2010/main" val="269620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70C-ECCE-1F02-E573-C1AAC9CB41BB}"/>
              </a:ext>
            </a:extLst>
          </p:cNvPr>
          <p:cNvSpPr>
            <a:spLocks noGrp="1"/>
          </p:cNvSpPr>
          <p:nvPr>
            <p:ph type="title"/>
          </p:nvPr>
        </p:nvSpPr>
        <p:spPr/>
        <p:txBody>
          <a:bodyPr>
            <a:normAutofit/>
          </a:bodyPr>
          <a:lstStyle/>
          <a:p>
            <a:r>
              <a:rPr lang="en-US" sz="1800" b="1" dirty="0">
                <a:ea typeface="+mj-lt"/>
                <a:cs typeface="+mj-lt"/>
              </a:rPr>
              <a:t>Provided me the details of the doctors </a:t>
            </a:r>
            <a:r>
              <a:rPr lang="en-US" sz="1800" b="1" err="1">
                <a:ea typeface="+mj-lt"/>
                <a:cs typeface="+mj-lt"/>
              </a:rPr>
              <a:t>i</a:t>
            </a:r>
            <a:r>
              <a:rPr lang="en-US" sz="1800" b="1" dirty="0">
                <a:ea typeface="+mj-lt"/>
                <a:cs typeface="+mj-lt"/>
              </a:rPr>
              <a:t> requested for</a:t>
            </a:r>
          </a:p>
        </p:txBody>
      </p:sp>
      <p:sp>
        <p:nvSpPr>
          <p:cNvPr id="3" name="Text Placeholder 2">
            <a:extLst>
              <a:ext uri="{FF2B5EF4-FFF2-40B4-BE49-F238E27FC236}">
                <a16:creationId xmlns:a16="http://schemas.microsoft.com/office/drawing/2014/main" id="{5E30D61F-BDB4-2CDE-29DD-44E950086FCD}"/>
              </a:ext>
            </a:extLst>
          </p:cNvPr>
          <p:cNvSpPr>
            <a:spLocks noGrp="1"/>
          </p:cNvSpPr>
          <p:nvPr>
            <p:ph type="body" idx="1"/>
          </p:nvPr>
        </p:nvSpPr>
        <p:spPr/>
        <p:txBody>
          <a:bodyPr/>
          <a:lstStyle/>
          <a:p>
            <a:endParaRPr lang="en-US"/>
          </a:p>
        </p:txBody>
      </p:sp>
      <p:pic>
        <p:nvPicPr>
          <p:cNvPr id="4" name="Picture 3" descr="A screenshot of a chat&#10;&#10;Description automatically generated">
            <a:extLst>
              <a:ext uri="{FF2B5EF4-FFF2-40B4-BE49-F238E27FC236}">
                <a16:creationId xmlns:a16="http://schemas.microsoft.com/office/drawing/2014/main" id="{BD679AD8-022A-C46E-DAE4-4D7F3C54BB22}"/>
              </a:ext>
            </a:extLst>
          </p:cNvPr>
          <p:cNvPicPr>
            <a:picLocks noChangeAspect="1"/>
          </p:cNvPicPr>
          <p:nvPr/>
        </p:nvPicPr>
        <p:blipFill>
          <a:blip r:embed="rId2"/>
          <a:stretch>
            <a:fillRect/>
          </a:stretch>
        </p:blipFill>
        <p:spPr>
          <a:xfrm>
            <a:off x="312708" y="1285685"/>
            <a:ext cx="8518585" cy="3305377"/>
          </a:xfrm>
          <a:prstGeom prst="rect">
            <a:avLst/>
          </a:prstGeom>
        </p:spPr>
      </p:pic>
    </p:spTree>
    <p:extLst>
      <p:ext uri="{BB962C8B-B14F-4D97-AF65-F5344CB8AC3E}">
        <p14:creationId xmlns:p14="http://schemas.microsoft.com/office/powerpoint/2010/main" val="742146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1AD3-D2E6-DD9E-D8E5-D5083254C5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00CF3F3-19D7-745F-1EAF-815956F16B46}"/>
              </a:ext>
            </a:extLst>
          </p:cNvPr>
          <p:cNvSpPr>
            <a:spLocks noGrp="1"/>
          </p:cNvSpPr>
          <p:nvPr>
            <p:ph type="body" idx="1"/>
          </p:nvPr>
        </p:nvSpPr>
        <p:spPr/>
        <p:txBody>
          <a:bodyPr/>
          <a:lstStyle/>
          <a:p>
            <a:endParaRPr lang="en-US"/>
          </a:p>
        </p:txBody>
      </p:sp>
      <p:pic>
        <p:nvPicPr>
          <p:cNvPr id="4" name="Picture 3" descr="A screenshot of a chat&#10;&#10;Description automatically generated">
            <a:extLst>
              <a:ext uri="{FF2B5EF4-FFF2-40B4-BE49-F238E27FC236}">
                <a16:creationId xmlns:a16="http://schemas.microsoft.com/office/drawing/2014/main" id="{45BB7D8D-A5AD-B60C-90C5-456B895B30D6}"/>
              </a:ext>
            </a:extLst>
          </p:cNvPr>
          <p:cNvPicPr>
            <a:picLocks noChangeAspect="1"/>
          </p:cNvPicPr>
          <p:nvPr/>
        </p:nvPicPr>
        <p:blipFill>
          <a:blip r:embed="rId2"/>
          <a:stretch>
            <a:fillRect/>
          </a:stretch>
        </p:blipFill>
        <p:spPr>
          <a:xfrm>
            <a:off x="0" y="336011"/>
            <a:ext cx="9144000" cy="4471478"/>
          </a:xfrm>
          <a:prstGeom prst="rect">
            <a:avLst/>
          </a:prstGeom>
        </p:spPr>
      </p:pic>
    </p:spTree>
    <p:extLst>
      <p:ext uri="{BB962C8B-B14F-4D97-AF65-F5344CB8AC3E}">
        <p14:creationId xmlns:p14="http://schemas.microsoft.com/office/powerpoint/2010/main" val="358362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71"/>
        <p:cNvGrpSpPr/>
        <p:nvPr/>
      </p:nvGrpSpPr>
      <p:grpSpPr>
        <a:xfrm>
          <a:off x="0" y="0"/>
          <a:ext cx="0" cy="0"/>
          <a:chOff x="0" y="0"/>
          <a:chExt cx="0" cy="0"/>
        </a:xfrm>
      </p:grpSpPr>
      <p:pic>
        <p:nvPicPr>
          <p:cNvPr id="75" name="Picture 74" descr="A robot with a face">
            <a:extLst>
              <a:ext uri="{FF2B5EF4-FFF2-40B4-BE49-F238E27FC236}">
                <a16:creationId xmlns:a16="http://schemas.microsoft.com/office/drawing/2014/main" id="{1F63A010-546C-6768-5476-1C1FBFBB5763}"/>
              </a:ext>
            </a:extLst>
          </p:cNvPr>
          <p:cNvPicPr>
            <a:picLocks noChangeAspect="1"/>
          </p:cNvPicPr>
          <p:nvPr/>
        </p:nvPicPr>
        <p:blipFill rotWithShape="1">
          <a:blip r:embed="rId4">
            <a:alphaModFix amt="20000"/>
          </a:blip>
          <a:srcRect t="18007" b="1636"/>
          <a:stretch/>
        </p:blipFill>
        <p:spPr>
          <a:xfrm>
            <a:off x="20" y="10"/>
            <a:ext cx="9143980" cy="5143490"/>
          </a:xfrm>
          <a:prstGeom prst="rect">
            <a:avLst/>
          </a:prstGeom>
        </p:spPr>
      </p:pic>
      <p:sp>
        <p:nvSpPr>
          <p:cNvPr id="72" name="Google Shape;72;p14"/>
          <p:cNvSpPr txBox="1">
            <a:spLocks noGrp="1"/>
          </p:cNvSpPr>
          <p:nvPr>
            <p:ph type="ctrTitle"/>
          </p:nvPr>
        </p:nvSpPr>
        <p:spPr>
          <a:xfrm>
            <a:off x="514350" y="457200"/>
            <a:ext cx="7598569" cy="1092200"/>
          </a:xfrm>
          <a:prstGeom prst="rect">
            <a:avLst/>
          </a:prstGeom>
        </p:spPr>
        <p:txBody>
          <a:bodyPr spcFirstLastPara="1" vert="horz" lIns="91440" tIns="45720" rIns="91440" bIns="45720" rtlCol="0" anchor="ctr" anchorCtr="0">
            <a:normAutofit/>
          </a:bodyPr>
          <a:lstStyle/>
          <a:p>
            <a:pPr marL="0" lvl="0" indent="0" algn="ctr" defTabSz="457200">
              <a:spcAft>
                <a:spcPts val="0"/>
              </a:spcAft>
              <a:buSzPts val="990"/>
            </a:pPr>
            <a:r>
              <a:rPr lang="en-US" sz="1600" b="1">
                <a:latin typeface="Times New Roman" panose="02020603050405020304" pitchFamily="18" charset="0"/>
                <a:cs typeface="Times New Roman" panose="02020603050405020304" pitchFamily="18" charset="0"/>
              </a:rPr>
              <a:t>Introduction</a:t>
            </a:r>
          </a:p>
        </p:txBody>
      </p:sp>
      <p:sp>
        <p:nvSpPr>
          <p:cNvPr id="73" name="Google Shape;73;p14"/>
          <p:cNvSpPr txBox="1">
            <a:spLocks noGrp="1"/>
          </p:cNvSpPr>
          <p:nvPr>
            <p:ph type="subTitle" idx="1"/>
          </p:nvPr>
        </p:nvSpPr>
        <p:spPr>
          <a:xfrm>
            <a:off x="514350" y="1606550"/>
            <a:ext cx="7598569" cy="2736850"/>
          </a:xfrm>
          <a:prstGeom prst="rect">
            <a:avLst/>
          </a:prstGeom>
        </p:spPr>
        <p:txBody>
          <a:bodyPr spcFirstLastPara="1" vert="horz" lIns="91440" tIns="45720" rIns="91440" bIns="45720" rtlCol="0" anchor="ctr" anchorCtr="0">
            <a:normAutofit/>
          </a:bodyPr>
          <a:lstStyle/>
          <a:p>
            <a:pPr lvl="0" algn="l" defTabSz="457200">
              <a:spcAft>
                <a:spcPts val="1000"/>
              </a:spcAft>
            </a:pPr>
            <a:r>
              <a:rPr lang="en-US" b="1" cap="none">
                <a:sym typeface="Times New Roman"/>
              </a:rPr>
              <a:t>Overview: </a:t>
            </a:r>
          </a:p>
          <a:p>
            <a:pPr lvl="0" algn="l" defTabSz="457200">
              <a:spcAft>
                <a:spcPts val="1000"/>
              </a:spcAft>
            </a:pPr>
            <a:r>
              <a:rPr lang="en-US" cap="none">
                <a:sym typeface="Times New Roman"/>
              </a:rPr>
              <a:t>This project explores the transformative potential of AI-powered healthcare robotics in enhancing patient care through advanced technologies, discussing various robotic applications that improve healthcare efficiency and accuracy.</a:t>
            </a:r>
          </a:p>
          <a:p>
            <a:pPr lvl="0" algn="l" defTabSz="457200">
              <a:spcAft>
                <a:spcPts val="1000"/>
              </a:spcAft>
            </a:pPr>
            <a:endParaRPr lang="en-US" cap="none">
              <a:sym typeface="Times New Roman"/>
            </a:endParaRPr>
          </a:p>
          <a:p>
            <a:pPr lvl="0" algn="l" defTabSz="457200">
              <a:spcAft>
                <a:spcPts val="1000"/>
              </a:spcAft>
            </a:pPr>
            <a:r>
              <a:rPr lang="en-US" b="1" cap="none">
                <a:sym typeface="Times New Roman"/>
              </a:rPr>
              <a:t>Objective: </a:t>
            </a:r>
          </a:p>
          <a:p>
            <a:pPr lvl="0" algn="l" defTabSz="457200">
              <a:spcAft>
                <a:spcPts val="1000"/>
              </a:spcAft>
            </a:pPr>
            <a:r>
              <a:rPr lang="en-US" cap="none">
                <a:sym typeface="Times New Roman"/>
              </a:rPr>
              <a:t>The objective is to examine how AI-enabled healthcare robots can reduce human error, provide individualized care, and support healthcare workers by handling routine tasks, ultimately improving patient outcomes and the overall efficiency of healthcare delivery.</a:t>
            </a:r>
            <a:endParaRPr lang="en-US" cap="non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2"/>
                                        </p:tgtEl>
                                        <p:attrNameLst>
                                          <p:attrName>style.visibility</p:attrName>
                                        </p:attrNameLst>
                                      </p:cBhvr>
                                      <p:to>
                                        <p:strVal val="visible"/>
                                      </p:to>
                                    </p:set>
                                    <p:animEffect transition="in" filter="fade">
                                      <p:cBhvr>
                                        <p:cTn id="7" dur="400"/>
                                        <p:tgtEl>
                                          <p:spTgt spid="7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73">
                                            <p:txEl>
                                              <p:pRg st="0" end="0"/>
                                            </p:txEl>
                                          </p:spTgt>
                                        </p:tgtEl>
                                        <p:attrNameLst>
                                          <p:attrName>style.visibility</p:attrName>
                                        </p:attrNameLst>
                                      </p:cBhvr>
                                      <p:to>
                                        <p:strVal val="visible"/>
                                      </p:to>
                                    </p:set>
                                    <p:animEffect transition="in" filter="fade">
                                      <p:cBhvr>
                                        <p:cTn id="10" dur="400"/>
                                        <p:tgtEl>
                                          <p:spTgt spid="7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73">
                                            <p:txEl>
                                              <p:pRg st="1" end="1"/>
                                            </p:txEl>
                                          </p:spTgt>
                                        </p:tgtEl>
                                        <p:attrNameLst>
                                          <p:attrName>style.visibility</p:attrName>
                                        </p:attrNameLst>
                                      </p:cBhvr>
                                      <p:to>
                                        <p:strVal val="visible"/>
                                      </p:to>
                                    </p:set>
                                    <p:animEffect transition="in" filter="fade">
                                      <p:cBhvr>
                                        <p:cTn id="13" dur="400"/>
                                        <p:tgtEl>
                                          <p:spTgt spid="7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73">
                                            <p:txEl>
                                              <p:pRg st="3" end="3"/>
                                            </p:txEl>
                                          </p:spTgt>
                                        </p:tgtEl>
                                        <p:attrNameLst>
                                          <p:attrName>style.visibility</p:attrName>
                                        </p:attrNameLst>
                                      </p:cBhvr>
                                      <p:to>
                                        <p:strVal val="visible"/>
                                      </p:to>
                                    </p:set>
                                    <p:animEffect transition="in" filter="fade">
                                      <p:cBhvr>
                                        <p:cTn id="16" dur="400"/>
                                        <p:tgtEl>
                                          <p:spTgt spid="73">
                                            <p:txEl>
                                              <p:pRg st="3" end="3"/>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73">
                                            <p:txEl>
                                              <p:pRg st="4" end="4"/>
                                            </p:txEl>
                                          </p:spTgt>
                                        </p:tgtEl>
                                        <p:attrNameLst>
                                          <p:attrName>style.visibility</p:attrName>
                                        </p:attrNameLst>
                                      </p:cBhvr>
                                      <p:to>
                                        <p:strVal val="visible"/>
                                      </p:to>
                                    </p:set>
                                    <p:animEffect transition="in" filter="fade">
                                      <p:cBhvr>
                                        <p:cTn id="19" dur="400"/>
                                        <p:tgtEl>
                                          <p:spTgt spid="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2" name="Title 1">
            <a:extLst>
              <a:ext uri="{FF2B5EF4-FFF2-40B4-BE49-F238E27FC236}">
                <a16:creationId xmlns:a16="http://schemas.microsoft.com/office/drawing/2014/main" id="{3F277AD9-E1AA-20F5-B12D-59A0907DE0FF}"/>
              </a:ext>
            </a:extLst>
          </p:cNvPr>
          <p:cNvSpPr>
            <a:spLocks noGrp="1"/>
          </p:cNvSpPr>
          <p:nvPr>
            <p:ph type="title"/>
          </p:nvPr>
        </p:nvSpPr>
        <p:spPr>
          <a:xfrm>
            <a:off x="5899354" y="482597"/>
            <a:ext cx="2780072" cy="1206093"/>
          </a:xfrm>
        </p:spPr>
        <p:txBody>
          <a:bodyPr vert="horz" lIns="91440" tIns="45720" rIns="91440" bIns="45720" rtlCol="0" anchor="ctr">
            <a:normAutofit/>
          </a:bodyPr>
          <a:lstStyle/>
          <a:p>
            <a:pPr defTabSz="457200">
              <a:lnSpc>
                <a:spcPct val="90000"/>
              </a:lnSpc>
              <a:spcBef>
                <a:spcPct val="0"/>
              </a:spcBef>
            </a:pPr>
            <a:r>
              <a:rPr lang="en-US" sz="1600" b="1" dirty="0"/>
              <a:t>REPORT ANALYTICS</a:t>
            </a:r>
            <a:endParaRPr lang="en-US" sz="1600" b="1">
              <a:ea typeface="Calibri Light"/>
              <a:cs typeface="Calibri Light"/>
            </a:endParaRPr>
          </a:p>
        </p:txBody>
      </p:sp>
      <p:pic>
        <p:nvPicPr>
          <p:cNvPr id="5" name="Picture 4" descr="A screenshot of a computer&#10;&#10;Description automatically generated">
            <a:extLst>
              <a:ext uri="{FF2B5EF4-FFF2-40B4-BE49-F238E27FC236}">
                <a16:creationId xmlns:a16="http://schemas.microsoft.com/office/drawing/2014/main" id="{0E1FCD1D-5933-89A0-C950-8216BBB69B9D}"/>
              </a:ext>
            </a:extLst>
          </p:cNvPr>
          <p:cNvPicPr>
            <a:picLocks noChangeAspect="1"/>
          </p:cNvPicPr>
          <p:nvPr/>
        </p:nvPicPr>
        <p:blipFill>
          <a:blip r:embed="rId4"/>
          <a:stretch>
            <a:fillRect/>
          </a:stretch>
        </p:blipFill>
        <p:spPr>
          <a:xfrm>
            <a:off x="115975" y="35349"/>
            <a:ext cx="5173408" cy="25349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 Placeholder 2">
            <a:extLst>
              <a:ext uri="{FF2B5EF4-FFF2-40B4-BE49-F238E27FC236}">
                <a16:creationId xmlns:a16="http://schemas.microsoft.com/office/drawing/2014/main" id="{850E455B-B8AA-E3E5-7378-003F9287DF74}"/>
              </a:ext>
            </a:extLst>
          </p:cNvPr>
          <p:cNvSpPr>
            <a:spLocks noGrp="1"/>
          </p:cNvSpPr>
          <p:nvPr>
            <p:ph type="body" idx="1"/>
          </p:nvPr>
        </p:nvSpPr>
        <p:spPr>
          <a:xfrm>
            <a:off x="5899354" y="1688690"/>
            <a:ext cx="2780072" cy="2979174"/>
          </a:xfrm>
        </p:spPr>
        <p:txBody>
          <a:bodyPr vert="horz" lIns="91440" tIns="45720" rIns="91440" bIns="45720" rtlCol="0" anchor="ctr">
            <a:normAutofit/>
          </a:bodyPr>
          <a:lstStyle/>
          <a:p>
            <a:pPr defTabSz="457200">
              <a:spcAft>
                <a:spcPts val="1000"/>
              </a:spcAft>
              <a:buSzPct val="100000"/>
              <a:buFont typeface="Arial"/>
              <a:buChar char="•"/>
            </a:pPr>
            <a:endParaRPr lang="en-US"/>
          </a:p>
        </p:txBody>
      </p:sp>
      <p:pic>
        <p:nvPicPr>
          <p:cNvPr id="6" name="Picture 5" descr="A screenshot of a computer screen&#10;&#10;Description automatically generated">
            <a:extLst>
              <a:ext uri="{FF2B5EF4-FFF2-40B4-BE49-F238E27FC236}">
                <a16:creationId xmlns:a16="http://schemas.microsoft.com/office/drawing/2014/main" id="{15E68C52-779B-4A5A-3C06-CE6FF11397B0}"/>
              </a:ext>
            </a:extLst>
          </p:cNvPr>
          <p:cNvPicPr>
            <a:picLocks noChangeAspect="1"/>
          </p:cNvPicPr>
          <p:nvPr/>
        </p:nvPicPr>
        <p:blipFill>
          <a:blip r:embed="rId5"/>
          <a:stretch>
            <a:fillRect/>
          </a:stretch>
        </p:blipFill>
        <p:spPr>
          <a:xfrm>
            <a:off x="5725782" y="1488766"/>
            <a:ext cx="3418218" cy="3330535"/>
          </a:xfrm>
          <a:prstGeom prst="rect">
            <a:avLst/>
          </a:prstGeom>
        </p:spPr>
      </p:pic>
    </p:spTree>
    <p:extLst>
      <p:ext uri="{BB962C8B-B14F-4D97-AF65-F5344CB8AC3E}">
        <p14:creationId xmlns:p14="http://schemas.microsoft.com/office/powerpoint/2010/main" val="140949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graph&#10;&#10;Description automatically generated">
            <a:extLst>
              <a:ext uri="{FF2B5EF4-FFF2-40B4-BE49-F238E27FC236}">
                <a16:creationId xmlns:a16="http://schemas.microsoft.com/office/drawing/2014/main" id="{CC64541E-2875-BDD0-AF5E-00E34A5D3C8A}"/>
              </a:ext>
            </a:extLst>
          </p:cNvPr>
          <p:cNvPicPr>
            <a:picLocks noChangeAspect="1"/>
          </p:cNvPicPr>
          <p:nvPr/>
        </p:nvPicPr>
        <p:blipFill>
          <a:blip r:embed="rId2"/>
          <a:stretch>
            <a:fillRect/>
          </a:stretch>
        </p:blipFill>
        <p:spPr>
          <a:xfrm>
            <a:off x="100013" y="400050"/>
            <a:ext cx="8943975" cy="4343400"/>
          </a:xfrm>
          <a:prstGeom prst="rect">
            <a:avLst/>
          </a:prstGeom>
        </p:spPr>
      </p:pic>
    </p:spTree>
    <p:extLst>
      <p:ext uri="{BB962C8B-B14F-4D97-AF65-F5344CB8AC3E}">
        <p14:creationId xmlns:p14="http://schemas.microsoft.com/office/powerpoint/2010/main" val="4085515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D848FB4-2A26-3ADB-2ED2-341A186C1A7E}"/>
              </a:ext>
            </a:extLst>
          </p:cNvPr>
          <p:cNvPicPr>
            <a:picLocks noChangeAspect="1"/>
          </p:cNvPicPr>
          <p:nvPr/>
        </p:nvPicPr>
        <p:blipFill>
          <a:blip r:embed="rId2"/>
          <a:stretch>
            <a:fillRect/>
          </a:stretch>
        </p:blipFill>
        <p:spPr>
          <a:xfrm>
            <a:off x="0" y="332758"/>
            <a:ext cx="9144000" cy="4477983"/>
          </a:xfrm>
          <a:prstGeom prst="rect">
            <a:avLst/>
          </a:prstGeom>
        </p:spPr>
      </p:pic>
    </p:spTree>
    <p:extLst>
      <p:ext uri="{BB962C8B-B14F-4D97-AF65-F5344CB8AC3E}">
        <p14:creationId xmlns:p14="http://schemas.microsoft.com/office/powerpoint/2010/main" val="1617390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4BCF398-B4F4-A326-60A6-63564111CAD2}"/>
              </a:ext>
            </a:extLst>
          </p:cNvPr>
          <p:cNvPicPr>
            <a:picLocks noChangeAspect="1"/>
          </p:cNvPicPr>
          <p:nvPr/>
        </p:nvPicPr>
        <p:blipFill>
          <a:blip r:embed="rId2"/>
          <a:stretch>
            <a:fillRect/>
          </a:stretch>
        </p:blipFill>
        <p:spPr>
          <a:xfrm>
            <a:off x="0" y="313543"/>
            <a:ext cx="9144000" cy="4516413"/>
          </a:xfrm>
          <a:prstGeom prst="rect">
            <a:avLst/>
          </a:prstGeom>
        </p:spPr>
      </p:pic>
    </p:spTree>
    <p:extLst>
      <p:ext uri="{BB962C8B-B14F-4D97-AF65-F5344CB8AC3E}">
        <p14:creationId xmlns:p14="http://schemas.microsoft.com/office/powerpoint/2010/main" val="28907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useBgFill="1">
        <p:nvSpPr>
          <p:cNvPr id="7" name="Rectangle 6">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2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Different coloured question marks">
            <a:extLst>
              <a:ext uri="{FF2B5EF4-FFF2-40B4-BE49-F238E27FC236}">
                <a16:creationId xmlns:a16="http://schemas.microsoft.com/office/drawing/2014/main" id="{A0626A01-C799-2289-4C3D-A59241D55F17}"/>
              </a:ext>
            </a:extLst>
          </p:cNvPr>
          <p:cNvPicPr>
            <a:picLocks noChangeAspect="1"/>
          </p:cNvPicPr>
          <p:nvPr/>
        </p:nvPicPr>
        <p:blipFill rotWithShape="1">
          <a:blip r:embed="rId3">
            <a:alphaModFix amt="35000"/>
          </a:blip>
          <a:srcRect/>
          <a:stretch/>
        </p:blipFill>
        <p:spPr>
          <a:xfrm>
            <a:off x="20" y="10"/>
            <a:ext cx="9143980" cy="5143490"/>
          </a:xfrm>
          <a:prstGeom prst="rect">
            <a:avLst/>
          </a:prstGeom>
        </p:spPr>
      </p:pic>
      <p:pic>
        <p:nvPicPr>
          <p:cNvPr id="16" name="Picture 15">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191" y="669"/>
            <a:ext cx="9141618" cy="5142161"/>
          </a:xfrm>
          <a:prstGeom prst="rect">
            <a:avLst/>
          </a:prstGeom>
        </p:spPr>
      </p:pic>
      <p:sp>
        <p:nvSpPr>
          <p:cNvPr id="2" name="Title 1">
            <a:extLst>
              <a:ext uri="{FF2B5EF4-FFF2-40B4-BE49-F238E27FC236}">
                <a16:creationId xmlns:a16="http://schemas.microsoft.com/office/drawing/2014/main" id="{028B650A-8A05-4470-7E3A-92339B01ACB6}"/>
              </a:ext>
            </a:extLst>
          </p:cNvPr>
          <p:cNvSpPr>
            <a:spLocks noGrp="1"/>
          </p:cNvSpPr>
          <p:nvPr>
            <p:ph type="title"/>
          </p:nvPr>
        </p:nvSpPr>
        <p:spPr>
          <a:xfrm>
            <a:off x="2971799" y="1473200"/>
            <a:ext cx="5398294" cy="1816098"/>
          </a:xfrm>
        </p:spPr>
        <p:txBody>
          <a:bodyPr vert="horz" lIns="91440" tIns="45720" rIns="91440" bIns="45720" rtlCol="0" anchor="b">
            <a:normAutofit/>
          </a:bodyPr>
          <a:lstStyle/>
          <a:p>
            <a:pPr algn="r" defTabSz="457200">
              <a:lnSpc>
                <a:spcPct val="90000"/>
              </a:lnSpc>
            </a:pPr>
            <a:r>
              <a:rPr lang="en-US" sz="3000" b="1" cap="all"/>
              <a:t>Q&amp;A:</a:t>
            </a:r>
            <a:br>
              <a:rPr lang="en-US" sz="3000" b="1" cap="all"/>
            </a:br>
            <a:br>
              <a:rPr lang="en-US" sz="3000" cap="all"/>
            </a:br>
            <a:r>
              <a:rPr lang="en-US" sz="3000" b="1" cap="all"/>
              <a:t>Questions and Discussion</a:t>
            </a:r>
            <a:br>
              <a:rPr lang="en-US" sz="3000" cap="all"/>
            </a:br>
            <a:endParaRPr lang="en-US" sz="3000" cap="all"/>
          </a:p>
        </p:txBody>
      </p:sp>
    </p:spTree>
    <p:extLst>
      <p:ext uri="{BB962C8B-B14F-4D97-AF65-F5344CB8AC3E}">
        <p14:creationId xmlns:p14="http://schemas.microsoft.com/office/powerpoint/2010/main" val="386216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2" name="Title 1">
            <a:extLst>
              <a:ext uri="{FF2B5EF4-FFF2-40B4-BE49-F238E27FC236}">
                <a16:creationId xmlns:a16="http://schemas.microsoft.com/office/drawing/2014/main" id="{7AD95841-E473-2378-D9AB-4905EBED04D9}"/>
              </a:ext>
            </a:extLst>
          </p:cNvPr>
          <p:cNvSpPr>
            <a:spLocks noGrp="1"/>
          </p:cNvSpPr>
          <p:nvPr>
            <p:ph type="title"/>
          </p:nvPr>
        </p:nvSpPr>
        <p:spPr>
          <a:xfrm>
            <a:off x="3945192" y="486696"/>
            <a:ext cx="4704736" cy="2802602"/>
          </a:xfrm>
        </p:spPr>
        <p:txBody>
          <a:bodyPr vert="horz" lIns="91440" tIns="45720" rIns="91440" bIns="45720" rtlCol="0" anchor="b">
            <a:normAutofit/>
          </a:bodyPr>
          <a:lstStyle/>
          <a:p>
            <a:pPr algn="r" defTabSz="457200"/>
            <a:r>
              <a:rPr lang="en-US" sz="4800"/>
              <a:t>Thank you!!!!</a:t>
            </a:r>
          </a:p>
        </p:txBody>
      </p:sp>
      <p:pic>
        <p:nvPicPr>
          <p:cNvPr id="6" name="Graphic 5" descr="Handshake">
            <a:extLst>
              <a:ext uri="{FF2B5EF4-FFF2-40B4-BE49-F238E27FC236}">
                <a16:creationId xmlns:a16="http://schemas.microsoft.com/office/drawing/2014/main" id="{4704D2C2-7F9A-77A9-512B-91CB8C750D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598" y="1067415"/>
            <a:ext cx="2998020" cy="29980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08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14350" y="457200"/>
            <a:ext cx="3914775" cy="1092200"/>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3100"/>
              <a:t>AI powered Robotics in healthcare?</a:t>
            </a:r>
          </a:p>
        </p:txBody>
      </p:sp>
      <p:sp>
        <p:nvSpPr>
          <p:cNvPr id="100" name="Google Shape;100;p18"/>
          <p:cNvSpPr txBox="1"/>
          <p:nvPr/>
        </p:nvSpPr>
        <p:spPr>
          <a:xfrm>
            <a:off x="514350" y="1606550"/>
            <a:ext cx="3914775" cy="2736850"/>
          </a:xfrm>
          <a:prstGeom prst="rect">
            <a:avLst/>
          </a:prstGeom>
        </p:spPr>
        <p:txBody>
          <a:bodyPr spcFirstLastPara="1" vert="horz" lIns="91440" tIns="45720" rIns="91440" bIns="45720" rtlCol="0" anchor="ctr" anchorCtr="0">
            <a:normAutofit/>
          </a:bodyPr>
          <a:lstStyle/>
          <a:p>
            <a:pPr marL="114300" lvl="0">
              <a:spcAft>
                <a:spcPts val="1000"/>
              </a:spcAft>
              <a:buClr>
                <a:schemeClr val="tx1"/>
              </a:buClr>
              <a:buSzPct val="100000"/>
            </a:pPr>
            <a:r>
              <a:rPr lang="en-US" b="1">
                <a:sym typeface="Times New Roman"/>
              </a:rPr>
              <a:t>Definition: </a:t>
            </a:r>
          </a:p>
          <a:p>
            <a:pPr marL="114300" lvl="0">
              <a:spcAft>
                <a:spcPts val="1000"/>
              </a:spcAft>
              <a:buClr>
                <a:schemeClr val="tx1"/>
              </a:buClr>
              <a:buSzPct val="100000"/>
            </a:pPr>
            <a:r>
              <a:rPr lang="en-US">
                <a:sym typeface="Times New Roman"/>
              </a:rPr>
              <a:t>AI-powered robotics in healthcare involves the integration of artificial intelligence with robotic systems to enhance medical practices, patient care, and operational efficiency.</a:t>
            </a:r>
          </a:p>
          <a:p>
            <a:pPr marL="457200" lvl="0" indent="-342900">
              <a:spcAft>
                <a:spcPts val="1000"/>
              </a:spcAft>
              <a:buClr>
                <a:schemeClr val="tx1"/>
              </a:buClr>
              <a:buSzPct val="100000"/>
              <a:buFont typeface="Arial"/>
              <a:buChar char="•"/>
            </a:pPr>
            <a:endParaRPr lang="en-US">
              <a:sym typeface="Times New Roman"/>
            </a:endParaRPr>
          </a:p>
        </p:txBody>
      </p:sp>
      <p:pic>
        <p:nvPicPr>
          <p:cNvPr id="122" name="Picture 121" descr="A robot with human face">
            <a:extLst>
              <a:ext uri="{FF2B5EF4-FFF2-40B4-BE49-F238E27FC236}">
                <a16:creationId xmlns:a16="http://schemas.microsoft.com/office/drawing/2014/main" id="{19485E26-F190-09C8-7DA0-A5FF0C1E6AA8}"/>
              </a:ext>
            </a:extLst>
          </p:cNvPr>
          <p:cNvPicPr>
            <a:picLocks noChangeAspect="1"/>
          </p:cNvPicPr>
          <p:nvPr/>
        </p:nvPicPr>
        <p:blipFill rotWithShape="1">
          <a:blip r:embed="rId4"/>
          <a:srcRect l="12193" r="18555" b="-3"/>
          <a:stretch/>
        </p:blipFill>
        <p:spPr>
          <a:xfrm>
            <a:off x="4649122" y="479322"/>
            <a:ext cx="4085303" cy="39378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04"/>
        <p:cNvGrpSpPr/>
        <p:nvPr/>
      </p:nvGrpSpPr>
      <p:grpSpPr>
        <a:xfrm>
          <a:off x="0" y="0"/>
          <a:ext cx="0" cy="0"/>
          <a:chOff x="0" y="0"/>
          <a:chExt cx="0" cy="0"/>
        </a:xfrm>
      </p:grpSpPr>
      <p:pic>
        <p:nvPicPr>
          <p:cNvPr id="108" name="Picture 107" descr="Scan of a human brain in a neurology clinic">
            <a:extLst>
              <a:ext uri="{FF2B5EF4-FFF2-40B4-BE49-F238E27FC236}">
                <a16:creationId xmlns:a16="http://schemas.microsoft.com/office/drawing/2014/main" id="{5CD93DB2-B0CC-6510-62A7-FBD48480F55C}"/>
              </a:ext>
            </a:extLst>
          </p:cNvPr>
          <p:cNvPicPr>
            <a:picLocks noChangeAspect="1"/>
          </p:cNvPicPr>
          <p:nvPr/>
        </p:nvPicPr>
        <p:blipFill rotWithShape="1">
          <a:blip r:embed="rId4">
            <a:alphaModFix amt="20000"/>
          </a:blip>
          <a:srcRect t="15907" b="9093"/>
          <a:stretch/>
        </p:blipFill>
        <p:spPr>
          <a:xfrm>
            <a:off x="20" y="10"/>
            <a:ext cx="9143980" cy="5143490"/>
          </a:xfrm>
          <a:prstGeom prst="rect">
            <a:avLst/>
          </a:prstGeom>
        </p:spPr>
      </p:pic>
      <p:sp>
        <p:nvSpPr>
          <p:cNvPr id="105" name="Google Shape;105;p19"/>
          <p:cNvSpPr txBox="1">
            <a:spLocks noGrp="1"/>
          </p:cNvSpPr>
          <p:nvPr>
            <p:ph type="title"/>
          </p:nvPr>
        </p:nvSpPr>
        <p:spPr>
          <a:xfrm>
            <a:off x="514350" y="457200"/>
            <a:ext cx="7598569" cy="1092200"/>
          </a:xfrm>
          <a:prstGeom prst="rect">
            <a:avLst/>
          </a:prstGeom>
        </p:spPr>
        <p:txBody>
          <a:bodyPr spcFirstLastPara="1" vert="horz" lIns="91440" tIns="45720" rIns="91440" bIns="45720" rtlCol="0" anchor="ctr" anchorCtr="0">
            <a:normAutofit/>
          </a:bodyPr>
          <a:lstStyle/>
          <a:p>
            <a:pPr marL="0" lvl="0" indent="0" algn="ctr" defTabSz="457200">
              <a:lnSpc>
                <a:spcPct val="90000"/>
              </a:lnSpc>
              <a:spcBef>
                <a:spcPct val="0"/>
              </a:spcBef>
              <a:spcAft>
                <a:spcPts val="0"/>
              </a:spcAft>
            </a:pPr>
            <a:r>
              <a:rPr lang="en-US" sz="1600" b="1">
                <a:latin typeface="Times New Roman" panose="02020603050405020304" pitchFamily="18" charset="0"/>
                <a:cs typeface="Times New Roman" panose="02020603050405020304" pitchFamily="18" charset="0"/>
              </a:rPr>
              <a:t>Few Applications of Healthcare AI robotics</a:t>
            </a:r>
          </a:p>
        </p:txBody>
      </p:sp>
      <p:sp>
        <p:nvSpPr>
          <p:cNvPr id="106" name="Google Shape;106;p19"/>
          <p:cNvSpPr txBox="1">
            <a:spLocks noGrp="1"/>
          </p:cNvSpPr>
          <p:nvPr>
            <p:ph type="body" idx="1"/>
          </p:nvPr>
        </p:nvSpPr>
        <p:spPr>
          <a:xfrm>
            <a:off x="0" y="1606550"/>
            <a:ext cx="9139237" cy="3536950"/>
          </a:xfrm>
          <a:prstGeom prst="rect">
            <a:avLst/>
          </a:prstGeom>
        </p:spPr>
        <p:txBody>
          <a:bodyPr spcFirstLastPara="1" vert="horz" lIns="91440" tIns="45720" rIns="91440" bIns="45720" rtlCol="0" anchor="ctr" anchorCtr="0">
            <a:normAutofit/>
          </a:bodyPr>
          <a:lstStyle/>
          <a:p>
            <a:pPr marL="0" lvl="0" indent="0" defTabSz="457200">
              <a:lnSpc>
                <a:spcPct val="90000"/>
              </a:lnSpc>
              <a:spcAft>
                <a:spcPts val="1000"/>
              </a:spcAft>
              <a:buSzPct val="100000"/>
              <a:buNone/>
            </a:pPr>
            <a:r>
              <a:rPr lang="en-US" sz="1200" b="1">
                <a:sym typeface="Times New Roman"/>
              </a:rPr>
              <a:t>  Surgical Robots:</a:t>
            </a:r>
            <a:endParaRPr lang="en-US" sz="1200">
              <a:sym typeface="Times New Roman"/>
            </a:endParaRPr>
          </a:p>
          <a:p>
            <a:pPr marL="457200" lvl="0" indent="-342900" defTabSz="457200">
              <a:lnSpc>
                <a:spcPct val="90000"/>
              </a:lnSpc>
              <a:spcAft>
                <a:spcPts val="1000"/>
              </a:spcAft>
              <a:buSzPct val="100000"/>
              <a:buFont typeface="Arial"/>
              <a:buChar char="•"/>
            </a:pPr>
            <a:r>
              <a:rPr lang="en-US" sz="1200">
                <a:sym typeface="Times New Roman"/>
              </a:rPr>
              <a:t>Function: Assist surgeons with precision and minimally invasive procedures.</a:t>
            </a:r>
          </a:p>
          <a:p>
            <a:pPr marL="457200" lvl="0" indent="-342900" defTabSz="457200">
              <a:lnSpc>
                <a:spcPct val="90000"/>
              </a:lnSpc>
              <a:spcAft>
                <a:spcPts val="1000"/>
              </a:spcAft>
              <a:buSzPct val="100000"/>
              <a:buFont typeface="Arial"/>
              <a:buChar char="•"/>
            </a:pPr>
            <a:r>
              <a:rPr lang="en-US" sz="1200">
                <a:sym typeface="Times New Roman"/>
              </a:rPr>
              <a:t>Examples: Da Vinci Surgical System for complex surgeries.</a:t>
            </a:r>
          </a:p>
          <a:p>
            <a:pPr marL="114300" lvl="0" indent="0" defTabSz="457200">
              <a:lnSpc>
                <a:spcPct val="90000"/>
              </a:lnSpc>
              <a:spcAft>
                <a:spcPts val="1000"/>
              </a:spcAft>
              <a:buSzPct val="100000"/>
              <a:buNone/>
            </a:pPr>
            <a:r>
              <a:rPr lang="en-US" sz="1200" b="1">
                <a:sym typeface="Times New Roman"/>
              </a:rPr>
              <a:t>Robotic Assistants:</a:t>
            </a:r>
            <a:endParaRPr lang="en-US" sz="1200">
              <a:sym typeface="Times New Roman"/>
            </a:endParaRPr>
          </a:p>
          <a:p>
            <a:pPr marL="457200" lvl="0" indent="-342900" defTabSz="457200">
              <a:lnSpc>
                <a:spcPct val="90000"/>
              </a:lnSpc>
              <a:spcAft>
                <a:spcPts val="1000"/>
              </a:spcAft>
              <a:buSzPct val="100000"/>
              <a:buFont typeface="Arial"/>
              <a:buChar char="•"/>
            </a:pPr>
            <a:r>
              <a:rPr lang="en-US" sz="1200">
                <a:sym typeface="Times New Roman"/>
              </a:rPr>
              <a:t>Function: Support healthcare providers in tasks like patient monitoring, medication delivery, and logistics.</a:t>
            </a:r>
          </a:p>
          <a:p>
            <a:pPr marL="457200" lvl="0" indent="-342900" defTabSz="457200">
              <a:lnSpc>
                <a:spcPct val="90000"/>
              </a:lnSpc>
              <a:spcAft>
                <a:spcPts val="1000"/>
              </a:spcAft>
              <a:buSzPct val="100000"/>
              <a:buFont typeface="Arial"/>
              <a:buChar char="•"/>
            </a:pPr>
            <a:r>
              <a:rPr lang="en-US" sz="1200">
                <a:sym typeface="Times New Roman"/>
              </a:rPr>
              <a:t>Examples: Robotic exoskeletons for physical rehabilitation.</a:t>
            </a:r>
          </a:p>
          <a:p>
            <a:pPr marL="114300" lvl="0" indent="0" defTabSz="457200">
              <a:lnSpc>
                <a:spcPct val="90000"/>
              </a:lnSpc>
              <a:spcAft>
                <a:spcPts val="1000"/>
              </a:spcAft>
              <a:buSzPct val="100000"/>
              <a:buNone/>
            </a:pPr>
            <a:r>
              <a:rPr lang="en-US" sz="1200" b="1">
                <a:sym typeface="Times New Roman"/>
              </a:rPr>
              <a:t>Diagnostic AI Systems:</a:t>
            </a:r>
            <a:endParaRPr lang="en-US" sz="1200">
              <a:sym typeface="Times New Roman"/>
            </a:endParaRPr>
          </a:p>
          <a:p>
            <a:pPr marL="457200" lvl="0" indent="-342900" defTabSz="457200">
              <a:lnSpc>
                <a:spcPct val="90000"/>
              </a:lnSpc>
              <a:spcAft>
                <a:spcPts val="1000"/>
              </a:spcAft>
              <a:buSzPct val="100000"/>
              <a:buFont typeface="Arial"/>
              <a:buChar char="•"/>
            </a:pPr>
            <a:r>
              <a:rPr lang="en-US" sz="1200">
                <a:sym typeface="Times New Roman"/>
              </a:rPr>
              <a:t>Function: Analyze medical images (e.g., X-rays, MRIs) and patient data to assist in diagnosis.</a:t>
            </a:r>
          </a:p>
          <a:p>
            <a:pPr marL="457200" lvl="0" indent="-342900" defTabSz="457200">
              <a:lnSpc>
                <a:spcPct val="90000"/>
              </a:lnSpc>
              <a:spcAft>
                <a:spcPts val="1000"/>
              </a:spcAft>
              <a:buSzPct val="100000"/>
              <a:buFont typeface="Arial"/>
              <a:buChar char="•"/>
            </a:pPr>
            <a:r>
              <a:rPr lang="en-US" sz="1200">
                <a:sym typeface="Times New Roman"/>
              </a:rPr>
              <a:t>Examples: AI algorithms for early detection of diseases like cancer.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0" y="0"/>
            <a:ext cx="4422576" cy="5142160"/>
          </a:xfrm>
          <a:prstGeom prst="rect">
            <a:avLst/>
          </a:prstGeom>
        </p:spPr>
      </p:pic>
      <p:sp>
        <p:nvSpPr>
          <p:cNvPr id="2" name="Title 1">
            <a:extLst>
              <a:ext uri="{FF2B5EF4-FFF2-40B4-BE49-F238E27FC236}">
                <a16:creationId xmlns:a16="http://schemas.microsoft.com/office/drawing/2014/main" id="{010DA99E-0BC7-2CB5-C58E-FEA6D9B221F4}"/>
              </a:ext>
            </a:extLst>
          </p:cNvPr>
          <p:cNvSpPr>
            <a:spLocks noGrp="1"/>
          </p:cNvSpPr>
          <p:nvPr>
            <p:ph type="title"/>
          </p:nvPr>
        </p:nvSpPr>
        <p:spPr>
          <a:xfrm>
            <a:off x="365157" y="1524000"/>
            <a:ext cx="3385344" cy="2114548"/>
          </a:xfrm>
        </p:spPr>
        <p:txBody>
          <a:bodyPr vert="horz" lIns="91440" tIns="45720" rIns="91440" bIns="45720" rtlCol="0" anchor="b">
            <a:normAutofit/>
          </a:bodyPr>
          <a:lstStyle/>
          <a:p>
            <a:pPr algn="r" defTabSz="457200">
              <a:lnSpc>
                <a:spcPct val="90000"/>
              </a:lnSpc>
            </a:pPr>
            <a:r>
              <a:rPr lang="en-US" sz="4800">
                <a:solidFill>
                  <a:srgbClr val="FFFFFF"/>
                </a:solidFill>
              </a:rPr>
              <a:t>TYPES OF ROBOTS IN HEALTHCARE</a:t>
            </a: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370646" y="495300"/>
            <a:ext cx="4786054" cy="4660899"/>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1202" y="78674"/>
            <a:ext cx="5172535" cy="4504118"/>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37818" y="248628"/>
            <a:ext cx="5007957" cy="3926499"/>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Graphic 5" descr="Stethoscope">
            <a:extLst>
              <a:ext uri="{FF2B5EF4-FFF2-40B4-BE49-F238E27FC236}">
                <a16:creationId xmlns:a16="http://schemas.microsoft.com/office/drawing/2014/main" id="{FD361FCD-85FA-9F6A-7F96-EE9362D95D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947" y="1825439"/>
            <a:ext cx="2408370" cy="2408370"/>
          </a:xfrm>
          <a:prstGeom prst="rect">
            <a:avLst/>
          </a:prstGeom>
        </p:spPr>
      </p:pic>
    </p:spTree>
    <p:extLst>
      <p:ext uri="{BB962C8B-B14F-4D97-AF65-F5344CB8AC3E}">
        <p14:creationId xmlns:p14="http://schemas.microsoft.com/office/powerpoint/2010/main" val="20368496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B5650-F962-F71D-59B4-6E2FF7E6B3FA}"/>
              </a:ext>
            </a:extLst>
          </p:cNvPr>
          <p:cNvSpPr txBox="1"/>
          <p:nvPr/>
        </p:nvSpPr>
        <p:spPr>
          <a:xfrm>
            <a:off x="0" y="0"/>
            <a:ext cx="9143999" cy="4478149"/>
          </a:xfrm>
          <a:prstGeom prst="rect">
            <a:avLst/>
          </a:prstGeom>
          <a:noFill/>
        </p:spPr>
        <p:txBody>
          <a:bodyPr wrap="square">
            <a:spAutoFit/>
          </a:bodyPr>
          <a:lstStyle/>
          <a:p>
            <a:pPr algn="l"/>
            <a:r>
              <a:rPr lang="en-US" b="1" i="0">
                <a:effectLst/>
                <a:latin typeface="Times New Roman" panose="02020603050405020304" pitchFamily="18" charset="0"/>
                <a:cs typeface="Times New Roman" panose="02020603050405020304" pitchFamily="18" charset="0"/>
              </a:rPr>
              <a:t>Surgical Assistance Robots</a:t>
            </a:r>
          </a:p>
          <a:p>
            <a:pPr algn="l"/>
            <a:endParaRPr lang="en-US" sz="1100" b="1" i="0">
              <a:effectLst/>
              <a:highlight>
                <a:srgbClr val="FFFFFF"/>
              </a:highlight>
              <a:latin typeface="Times New Roman" panose="02020603050405020304" pitchFamily="18" charset="0"/>
              <a:cs typeface="Times New Roman" panose="02020603050405020304" pitchFamily="18" charset="0"/>
            </a:endParaRPr>
          </a:p>
          <a:p>
            <a:pPr algn="l"/>
            <a:r>
              <a:rPr lang="en-US" sz="1200" b="1" i="0">
                <a:effectLst/>
                <a:latin typeface="Times New Roman" panose="02020603050405020304" pitchFamily="18" charset="0"/>
                <a:cs typeface="Times New Roman" panose="02020603050405020304" pitchFamily="18" charset="0"/>
              </a:rPr>
              <a:t>Definition: </a:t>
            </a:r>
          </a:p>
          <a:p>
            <a:pPr algn="l"/>
            <a:endParaRPr lang="en-US" sz="1100" b="1" i="0">
              <a:effectLst/>
              <a:latin typeface="Times New Roman" panose="02020603050405020304" pitchFamily="18" charset="0"/>
              <a:cs typeface="Times New Roman" panose="02020603050405020304" pitchFamily="18" charset="0"/>
            </a:endParaRPr>
          </a:p>
          <a:p>
            <a:pPr algn="l"/>
            <a:r>
              <a:rPr lang="en-US" sz="1100" i="0">
                <a:effectLst/>
                <a:latin typeface="Times New Roman" panose="02020603050405020304" pitchFamily="18" charset="0"/>
                <a:cs typeface="Times New Roman" panose="02020603050405020304" pitchFamily="18" charset="0"/>
              </a:rPr>
              <a:t>Robots designed to assist surgeons in performing</a:t>
            </a:r>
          </a:p>
          <a:p>
            <a:pPr algn="l"/>
            <a:r>
              <a:rPr lang="en-US" sz="1100" i="0">
                <a:effectLst/>
                <a:latin typeface="Times New Roman" panose="02020603050405020304" pitchFamily="18" charset="0"/>
                <a:cs typeface="Times New Roman" panose="02020603050405020304" pitchFamily="18" charset="0"/>
              </a:rPr>
              <a:t>precise and minimally invasive surgeries.</a:t>
            </a:r>
          </a:p>
          <a:p>
            <a:pPr algn="l"/>
            <a:endParaRPr lang="en-US" sz="1100" i="0">
              <a:effectLst/>
              <a:latin typeface="Times New Roman" panose="02020603050405020304" pitchFamily="18" charset="0"/>
              <a:cs typeface="Times New Roman" panose="02020603050405020304" pitchFamily="18" charset="0"/>
            </a:endParaRPr>
          </a:p>
          <a:p>
            <a:pPr algn="l"/>
            <a:r>
              <a:rPr lang="en-US" sz="1200" b="1" i="0">
                <a:effectLst/>
                <a:latin typeface="Times New Roman" panose="02020603050405020304" pitchFamily="18" charset="0"/>
                <a:cs typeface="Times New Roman" panose="02020603050405020304" pitchFamily="18" charset="0"/>
              </a:rPr>
              <a:t>Examples:</a:t>
            </a:r>
          </a:p>
          <a:p>
            <a:pPr algn="l"/>
            <a:endParaRPr lang="en-US" sz="1100" i="0">
              <a:effectLst/>
              <a:highlight>
                <a:srgbClr val="FFFFFF"/>
              </a:highlight>
              <a:latin typeface="Times New Roman" panose="02020603050405020304" pitchFamily="18" charset="0"/>
              <a:cs typeface="Times New Roman" panose="02020603050405020304" pitchFamily="18" charset="0"/>
            </a:endParaRPr>
          </a:p>
          <a:p>
            <a:pPr algn="l"/>
            <a:r>
              <a:rPr lang="en-US" sz="1200" i="0">
                <a:effectLst/>
                <a:latin typeface="Times New Roman" panose="02020603050405020304" pitchFamily="18" charset="0"/>
                <a:cs typeface="Times New Roman" panose="02020603050405020304" pitchFamily="18" charset="0"/>
              </a:rPr>
              <a:t>Da Vinci Surgical System</a:t>
            </a:r>
          </a:p>
          <a:p>
            <a:pPr algn="l"/>
            <a:endParaRPr lang="en-US" sz="1200" i="0">
              <a:effectLst/>
              <a:latin typeface="Times New Roman" panose="02020603050405020304" pitchFamily="18" charset="0"/>
              <a:cs typeface="Times New Roman" panose="02020603050405020304" pitchFamily="18" charset="0"/>
            </a:endParaRPr>
          </a:p>
          <a:p>
            <a:pPr algn="l"/>
            <a:r>
              <a:rPr lang="en-US" sz="1200" i="0">
                <a:effectLst/>
                <a:latin typeface="Times New Roman" panose="02020603050405020304" pitchFamily="18" charset="0"/>
                <a:cs typeface="Times New Roman" panose="02020603050405020304" pitchFamily="18" charset="0"/>
              </a:rPr>
              <a:t>Enables surgeons to operate with enhanced precision </a:t>
            </a:r>
          </a:p>
          <a:p>
            <a:pPr algn="l"/>
            <a:r>
              <a:rPr lang="en-US" sz="1200" i="0">
                <a:effectLst/>
                <a:latin typeface="Times New Roman" panose="02020603050405020304" pitchFamily="18" charset="0"/>
                <a:cs typeface="Times New Roman" panose="02020603050405020304" pitchFamily="18" charset="0"/>
              </a:rPr>
              <a:t>and control through robotic arms and high-definition imaging.</a:t>
            </a:r>
          </a:p>
          <a:p>
            <a:pPr algn="l"/>
            <a:r>
              <a:rPr lang="en-US" sz="1200" i="0">
                <a:effectLst/>
                <a:latin typeface="Times New Roman" panose="02020603050405020304" pitchFamily="18" charset="0"/>
                <a:cs typeface="Times New Roman" panose="02020603050405020304" pitchFamily="18" charset="0"/>
              </a:rPr>
              <a:t>Used in various procedures such as prostatectomies and cardiac </a:t>
            </a:r>
          </a:p>
          <a:p>
            <a:pPr algn="l"/>
            <a:r>
              <a:rPr lang="en-US" sz="1200" i="0">
                <a:effectLst/>
                <a:latin typeface="Times New Roman" panose="02020603050405020304" pitchFamily="18" charset="0"/>
                <a:cs typeface="Times New Roman" panose="02020603050405020304" pitchFamily="18" charset="0"/>
              </a:rPr>
              <a:t>surgeries.</a:t>
            </a:r>
          </a:p>
          <a:p>
            <a:pPr algn="l"/>
            <a:r>
              <a:rPr lang="en-US" sz="1200" i="0">
                <a:effectLst/>
                <a:latin typeface="Times New Roman" panose="02020603050405020304" pitchFamily="18" charset="0"/>
                <a:cs typeface="Times New Roman" panose="02020603050405020304" pitchFamily="18" charset="0"/>
              </a:rPr>
              <a:t>Benefits include reduced recovery times and</a:t>
            </a:r>
          </a:p>
          <a:p>
            <a:pPr algn="l"/>
            <a:r>
              <a:rPr lang="en-US" sz="1200" i="0">
                <a:effectLst/>
                <a:latin typeface="Times New Roman" panose="02020603050405020304" pitchFamily="18" charset="0"/>
                <a:cs typeface="Times New Roman" panose="02020603050405020304" pitchFamily="18" charset="0"/>
              </a:rPr>
              <a:t>less post-operative pain for patients.</a:t>
            </a:r>
          </a:p>
          <a:p>
            <a:pPr algn="l"/>
            <a:endParaRPr lang="en-US" sz="1100" b="1" i="0">
              <a:effectLst/>
              <a:latin typeface="Times New Roman" panose="02020603050405020304" pitchFamily="18" charset="0"/>
              <a:cs typeface="Times New Roman" panose="02020603050405020304" pitchFamily="18" charset="0"/>
            </a:endParaRPr>
          </a:p>
          <a:p>
            <a:pPr algn="l"/>
            <a:r>
              <a:rPr lang="en-US" sz="1100" b="1" i="0">
                <a:effectLst/>
                <a:latin typeface="Times New Roman" panose="02020603050405020304" pitchFamily="18" charset="0"/>
                <a:cs typeface="Times New Roman" panose="02020603050405020304" pitchFamily="18" charset="0"/>
              </a:rPr>
              <a:t>Advantages:</a:t>
            </a:r>
          </a:p>
          <a:p>
            <a:pPr algn="l"/>
            <a:endParaRPr lang="en-US" sz="1100" i="0">
              <a:effectLst/>
              <a:latin typeface="Times New Roman" panose="02020603050405020304" pitchFamily="18" charset="0"/>
              <a:cs typeface="Times New Roman" panose="02020603050405020304" pitchFamily="18" charset="0"/>
            </a:endParaRPr>
          </a:p>
          <a:p>
            <a:pPr algn="just"/>
            <a:r>
              <a:rPr lang="en-US" sz="1200" i="0">
                <a:effectLst/>
                <a:latin typeface="Times New Roman" panose="02020603050405020304" pitchFamily="18" charset="0"/>
                <a:cs typeface="Times New Roman" panose="02020603050405020304" pitchFamily="18" charset="0"/>
              </a:rPr>
              <a:t>Enhances surgeon's capabilities, allowing for more</a:t>
            </a:r>
          </a:p>
          <a:p>
            <a:pPr algn="just"/>
            <a:r>
              <a:rPr lang="en-US" sz="1200" i="0">
                <a:effectLst/>
                <a:latin typeface="Times New Roman" panose="02020603050405020304" pitchFamily="18" charset="0"/>
                <a:cs typeface="Times New Roman" panose="02020603050405020304" pitchFamily="18" charset="0"/>
              </a:rPr>
              <a:t> complex procedures with smaller incisions.</a:t>
            </a:r>
          </a:p>
          <a:p>
            <a:pPr algn="just"/>
            <a:r>
              <a:rPr lang="en-US" sz="1200" i="0">
                <a:effectLst/>
                <a:latin typeface="Times New Roman" panose="02020603050405020304" pitchFamily="18" charset="0"/>
                <a:cs typeface="Times New Roman" panose="02020603050405020304" pitchFamily="18" charset="0"/>
              </a:rPr>
              <a:t>Reduces the risk of human error and improves </a:t>
            </a:r>
          </a:p>
          <a:p>
            <a:pPr algn="just"/>
            <a:r>
              <a:rPr lang="en-US" sz="1200" i="0">
                <a:effectLst/>
                <a:latin typeface="Times New Roman" panose="02020603050405020304" pitchFamily="18" charset="0"/>
                <a:cs typeface="Times New Roman" panose="02020603050405020304" pitchFamily="18" charset="0"/>
              </a:rPr>
              <a:t>patient outcomes.</a:t>
            </a:r>
          </a:p>
        </p:txBody>
      </p:sp>
      <p:pic>
        <p:nvPicPr>
          <p:cNvPr id="2060" name="Picture 12" descr="Figure 1">
            <a:extLst>
              <a:ext uri="{FF2B5EF4-FFF2-40B4-BE49-F238E27FC236}">
                <a16:creationId xmlns:a16="http://schemas.microsoft.com/office/drawing/2014/main" id="{1895B12A-AF61-E0C8-B4FC-02E63BCE9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080" y="11668"/>
            <a:ext cx="4899659" cy="46383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4E7DCD6-52E3-6008-4CF5-181E66AF6ED7}"/>
              </a:ext>
            </a:extLst>
          </p:cNvPr>
          <p:cNvSpPr txBox="1"/>
          <p:nvPr/>
        </p:nvSpPr>
        <p:spPr>
          <a:xfrm>
            <a:off x="5425440" y="4762500"/>
            <a:ext cx="3375660" cy="369332"/>
          </a:xfrm>
          <a:prstGeom prst="rect">
            <a:avLst/>
          </a:prstGeom>
          <a:noFill/>
        </p:spPr>
        <p:txBody>
          <a:bodyPr wrap="square">
            <a:spAutoFit/>
          </a:bodyPr>
          <a:lstStyle/>
          <a:p>
            <a:r>
              <a:rPr lang="pt-BR" b="0" i="0" err="1">
                <a:solidFill>
                  <a:srgbClr val="222222"/>
                </a:solidFill>
                <a:effectLst/>
                <a:highlight>
                  <a:srgbClr val="FFFFFF"/>
                </a:highlight>
                <a:latin typeface="-apple-system"/>
              </a:rPr>
              <a:t>the</a:t>
            </a:r>
            <a:r>
              <a:rPr lang="pt-BR" b="0" i="0">
                <a:solidFill>
                  <a:srgbClr val="222222"/>
                </a:solidFill>
                <a:effectLst/>
                <a:highlight>
                  <a:srgbClr val="FFFFFF"/>
                </a:highlight>
                <a:latin typeface="-apple-system"/>
              </a:rPr>
              <a:t> da Vinci </a:t>
            </a:r>
            <a:r>
              <a:rPr lang="pt-BR" b="0" i="0" err="1">
                <a:solidFill>
                  <a:srgbClr val="222222"/>
                </a:solidFill>
                <a:effectLst/>
                <a:highlight>
                  <a:srgbClr val="FFFFFF"/>
                </a:highlight>
                <a:latin typeface="-apple-system"/>
              </a:rPr>
              <a:t>surgical</a:t>
            </a:r>
            <a:r>
              <a:rPr lang="pt-BR" b="0" i="0">
                <a:solidFill>
                  <a:srgbClr val="222222"/>
                </a:solidFill>
                <a:effectLst/>
                <a:highlight>
                  <a:srgbClr val="FFFFFF"/>
                </a:highlight>
                <a:latin typeface="-apple-system"/>
              </a:rPr>
              <a:t> system</a:t>
            </a:r>
            <a:endParaRPr lang="en-US"/>
          </a:p>
        </p:txBody>
      </p:sp>
    </p:spTree>
    <p:extLst>
      <p:ext uri="{BB962C8B-B14F-4D97-AF65-F5344CB8AC3E}">
        <p14:creationId xmlns:p14="http://schemas.microsoft.com/office/powerpoint/2010/main" val="263039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1C14-0FEA-CF03-4C4F-4BFA4AE428B7}"/>
              </a:ext>
            </a:extLst>
          </p:cNvPr>
          <p:cNvSpPr>
            <a:spLocks noGrp="1"/>
          </p:cNvSpPr>
          <p:nvPr>
            <p:ph type="body" idx="1"/>
          </p:nvPr>
        </p:nvSpPr>
        <p:spPr>
          <a:xfrm>
            <a:off x="174539" y="146405"/>
            <a:ext cx="6069525" cy="598800"/>
          </a:xfrm>
        </p:spPr>
        <p:txBody>
          <a:bodyPr>
            <a:normAutofit/>
          </a:bodyPr>
          <a:lstStyle/>
          <a:p>
            <a:pPr algn="ctr"/>
            <a:r>
              <a:rPr lang="en-US" sz="1600" b="1">
                <a:latin typeface="Times New Roman" panose="02020603050405020304" pitchFamily="18" charset="0"/>
                <a:cs typeface="Times New Roman" panose="02020603050405020304" pitchFamily="18" charset="0"/>
              </a:rPr>
              <a:t>MODULAR ROBOTS</a:t>
            </a:r>
          </a:p>
        </p:txBody>
      </p:sp>
      <p:graphicFrame>
        <p:nvGraphicFramePr>
          <p:cNvPr id="8" name="TextBox 3">
            <a:extLst>
              <a:ext uri="{FF2B5EF4-FFF2-40B4-BE49-F238E27FC236}">
                <a16:creationId xmlns:a16="http://schemas.microsoft.com/office/drawing/2014/main" id="{37CD4630-9522-9932-B860-857A84A5836D}"/>
              </a:ext>
            </a:extLst>
          </p:cNvPr>
          <p:cNvGraphicFramePr/>
          <p:nvPr>
            <p:extLst>
              <p:ext uri="{D42A27DB-BD31-4B8C-83A1-F6EECF244321}">
                <p14:modId xmlns:p14="http://schemas.microsoft.com/office/powerpoint/2010/main" val="1695034567"/>
              </p:ext>
            </p:extLst>
          </p:nvPr>
        </p:nvGraphicFramePr>
        <p:xfrm>
          <a:off x="1" y="830580"/>
          <a:ext cx="9144000" cy="2225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A367927-C076-5740-A166-5DA550D4B59A}"/>
              </a:ext>
            </a:extLst>
          </p:cNvPr>
          <p:cNvSpPr txBox="1"/>
          <p:nvPr/>
        </p:nvSpPr>
        <p:spPr>
          <a:xfrm>
            <a:off x="0" y="3332887"/>
            <a:ext cx="9067800" cy="861774"/>
          </a:xfrm>
          <a:prstGeom prst="rect">
            <a:avLst/>
          </a:prstGeom>
          <a:noFill/>
        </p:spPr>
        <p:txBody>
          <a:bodyPr wrap="square">
            <a:spAutoFit/>
          </a:bodyPr>
          <a:lstStyle/>
          <a:p>
            <a:endParaRPr lang="en-US" sz="1000">
              <a:latin typeface="Times New Roman" panose="02020603050405020304" pitchFamily="18" charset="0"/>
              <a:cs typeface="Times New Roman" panose="02020603050405020304" pitchFamily="18" charset="0"/>
            </a:endParaRPr>
          </a:p>
          <a:p>
            <a:r>
              <a:rPr lang="en-US" sz="1000" b="1">
                <a:latin typeface="Times New Roman" panose="02020603050405020304" pitchFamily="18" charset="0"/>
                <a:cs typeface="Times New Roman" panose="02020603050405020304" pitchFamily="18" charset="0"/>
              </a:rPr>
              <a:t>Benefits:</a:t>
            </a:r>
          </a:p>
          <a:p>
            <a:endParaRPr lang="en-US" sz="100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000">
                <a:latin typeface="Times New Roman" panose="02020603050405020304" pitchFamily="18" charset="0"/>
                <a:cs typeface="Times New Roman" panose="02020603050405020304" pitchFamily="18" charset="0"/>
              </a:rPr>
              <a:t>Improves patient strength and mobility.</a:t>
            </a:r>
          </a:p>
          <a:p>
            <a:pPr marL="171450" indent="-171450">
              <a:buFont typeface="Arial" panose="020B0604020202020204" pitchFamily="34" charset="0"/>
              <a:buChar char="•"/>
            </a:pPr>
            <a:r>
              <a:rPr lang="en-US" sz="1000">
                <a:latin typeface="Times New Roman" panose="02020603050405020304" pitchFamily="18" charset="0"/>
                <a:cs typeface="Times New Roman" panose="02020603050405020304" pitchFamily="18" charset="0"/>
              </a:rPr>
              <a:t>Enables personalized rehabilitation plans tailored to individual patient needs.</a:t>
            </a:r>
          </a:p>
        </p:txBody>
      </p:sp>
    </p:spTree>
    <p:extLst>
      <p:ext uri="{BB962C8B-B14F-4D97-AF65-F5344CB8AC3E}">
        <p14:creationId xmlns:p14="http://schemas.microsoft.com/office/powerpoint/2010/main" val="404767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50857E-F855-336C-CC1B-80D39E6D5FD9}"/>
              </a:ext>
            </a:extLst>
          </p:cNvPr>
          <p:cNvSpPr>
            <a:spLocks noGrp="1"/>
          </p:cNvSpPr>
          <p:nvPr>
            <p:ph type="body" idx="1"/>
          </p:nvPr>
        </p:nvSpPr>
        <p:spPr>
          <a:xfrm>
            <a:off x="-12197" y="4777740"/>
            <a:ext cx="8592318" cy="365759"/>
          </a:xfrm>
        </p:spPr>
        <p:txBody>
          <a:bodyPr>
            <a:noAutofit/>
          </a:bodyPr>
          <a:lstStyle/>
          <a:p>
            <a:pPr algn="ctr"/>
            <a:r>
              <a:rPr lang="en-US" sz="1100" b="0" i="0">
                <a:solidFill>
                  <a:srgbClr val="717488"/>
                </a:solidFill>
                <a:effectLst/>
                <a:highlight>
                  <a:srgbClr val="FFFFFF"/>
                </a:highlight>
                <a:latin typeface="Montserrat" panose="00000500000000000000" pitchFamily="2" charset="0"/>
              </a:rPr>
              <a:t>The </a:t>
            </a:r>
            <a:r>
              <a:rPr lang="en-US" sz="1100" b="0" i="0" err="1">
                <a:solidFill>
                  <a:srgbClr val="717488"/>
                </a:solidFill>
                <a:effectLst/>
                <a:highlight>
                  <a:srgbClr val="FFFFFF"/>
                </a:highlight>
                <a:latin typeface="Montserrat" panose="00000500000000000000" pitchFamily="2" charset="0"/>
              </a:rPr>
              <a:t>Skelectonic</a:t>
            </a:r>
            <a:r>
              <a:rPr lang="en-US" sz="1100" b="0" i="0">
                <a:solidFill>
                  <a:srgbClr val="717488"/>
                </a:solidFill>
                <a:effectLst/>
                <a:highlight>
                  <a:srgbClr val="FFFFFF"/>
                </a:highlight>
                <a:latin typeface="Montserrat" panose="00000500000000000000" pitchFamily="2" charset="0"/>
              </a:rPr>
              <a:t> exoskeleton supersizes its user to 10 feet tall and is fully powered by kinetic energy. | Image: </a:t>
            </a:r>
            <a:r>
              <a:rPr lang="en-US" sz="1100" b="0" i="0" err="1">
                <a:solidFill>
                  <a:srgbClr val="717488"/>
                </a:solidFill>
                <a:effectLst/>
                <a:highlight>
                  <a:srgbClr val="FFFFFF"/>
                </a:highlight>
                <a:latin typeface="Montserrat" panose="00000500000000000000" pitchFamily="2" charset="0"/>
              </a:rPr>
              <a:t>Skeletonics</a:t>
            </a:r>
            <a:endParaRPr lang="en-US" sz="1400" b="1">
              <a:latin typeface="Microsoft Yi Baiti" panose="03000500000000000000" pitchFamily="66" charset="0"/>
              <a:ea typeface="Microsoft Yi Baiti" panose="03000500000000000000" pitchFamily="66" charset="0"/>
            </a:endParaRPr>
          </a:p>
        </p:txBody>
      </p:sp>
      <p:sp>
        <p:nvSpPr>
          <p:cNvPr id="4" name="TextBox 3">
            <a:extLst>
              <a:ext uri="{FF2B5EF4-FFF2-40B4-BE49-F238E27FC236}">
                <a16:creationId xmlns:a16="http://schemas.microsoft.com/office/drawing/2014/main" id="{3DEB5650-F962-F71D-59B4-6E2FF7E6B3FA}"/>
              </a:ext>
            </a:extLst>
          </p:cNvPr>
          <p:cNvSpPr txBox="1"/>
          <p:nvPr/>
        </p:nvSpPr>
        <p:spPr>
          <a:xfrm>
            <a:off x="0" y="0"/>
            <a:ext cx="9143999" cy="1569660"/>
          </a:xfrm>
          <a:prstGeom prst="rect">
            <a:avLst/>
          </a:prstGeom>
          <a:noFill/>
        </p:spPr>
        <p:txBody>
          <a:bodyPr wrap="square">
            <a:spAutoFit/>
          </a:bodyPr>
          <a:lstStyle/>
          <a:p>
            <a:pPr algn="l"/>
            <a:r>
              <a:rPr lang="en-US" i="0">
                <a:effectLst/>
                <a:latin typeface="Times New Roman" panose="02020603050405020304" pitchFamily="18" charset="0"/>
                <a:cs typeface="Times New Roman" panose="02020603050405020304" pitchFamily="18" charset="0"/>
              </a:rPr>
              <a:t>Iron Man might be part of the fictional Marvel Universe, but the suit? Yep, that tech really exists.</a:t>
            </a:r>
          </a:p>
          <a:p>
            <a:pPr algn="l"/>
            <a:r>
              <a:rPr lang="en-US" i="0">
                <a:effectLst/>
                <a:latin typeface="Times New Roman" panose="02020603050405020304" pitchFamily="18" charset="0"/>
                <a:cs typeface="Times New Roman" panose="02020603050405020304" pitchFamily="18" charset="0"/>
              </a:rPr>
              <a:t> </a:t>
            </a:r>
            <a:endParaRPr lang="en-US" i="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just"/>
            <a:r>
              <a:rPr lang="en-US" sz="1200" b="1" i="0" err="1">
                <a:effectLst/>
                <a:latin typeface="Times New Roman" panose="02020603050405020304" pitchFamily="18" charset="0"/>
                <a:cs typeface="Times New Roman" panose="02020603050405020304" pitchFamily="18" charset="0"/>
              </a:rPr>
              <a:t>Skeletonics</a:t>
            </a:r>
            <a:r>
              <a:rPr lang="en-US" sz="1200" b="1" i="0">
                <a:effectLst/>
                <a:latin typeface="Times New Roman" panose="02020603050405020304" pitchFamily="18" charset="0"/>
                <a:cs typeface="Times New Roman" panose="02020603050405020304" pitchFamily="18" charset="0"/>
              </a:rPr>
              <a:t>: </a:t>
            </a:r>
            <a:r>
              <a:rPr lang="en-US" sz="1200" b="1" i="0" err="1">
                <a:effectLst/>
                <a:latin typeface="Times New Roman" panose="02020603050405020304" pitchFamily="18" charset="0"/>
                <a:cs typeface="Times New Roman" panose="02020603050405020304" pitchFamily="18" charset="0"/>
              </a:rPr>
              <a:t>Skeletonics</a:t>
            </a:r>
            <a:r>
              <a:rPr lang="en-US" sz="1200" b="1" i="0">
                <a:effectLst/>
                <a:latin typeface="Times New Roman" panose="02020603050405020304" pitchFamily="18" charset="0"/>
                <a:cs typeface="Times New Roman" panose="02020603050405020304" pitchFamily="18" charset="0"/>
              </a:rPr>
              <a:t> Arrive</a:t>
            </a:r>
          </a:p>
          <a:p>
            <a:pPr algn="just"/>
            <a:endParaRPr lang="en-US" sz="1200" i="0">
              <a:effectLst/>
              <a:latin typeface="Times New Roman" panose="02020603050405020304" pitchFamily="18" charset="0"/>
              <a:cs typeface="Times New Roman" panose="02020603050405020304" pitchFamily="18" charset="0"/>
            </a:endParaRPr>
          </a:p>
          <a:p>
            <a:pPr algn="just"/>
            <a:r>
              <a:rPr lang="en-US" sz="1200" i="0">
                <a:effectLst/>
                <a:latin typeface="Times New Roman" panose="02020603050405020304" pitchFamily="18" charset="0"/>
                <a:cs typeface="Times New Roman" panose="02020603050405020304" pitchFamily="18" charset="0"/>
              </a:rPr>
              <a:t>Want to be bigger than life? </a:t>
            </a:r>
            <a:r>
              <a:rPr lang="en-US" sz="1200" i="0" err="1">
                <a:effectLst/>
                <a:latin typeface="Times New Roman" panose="02020603050405020304" pitchFamily="18" charset="0"/>
                <a:cs typeface="Times New Roman" panose="02020603050405020304" pitchFamily="18" charset="0"/>
              </a:rPr>
              <a:t>Skeletronics</a:t>
            </a:r>
            <a:r>
              <a:rPr lang="en-US" sz="1200" i="0">
                <a:effectLst/>
                <a:latin typeface="Times New Roman" panose="02020603050405020304" pitchFamily="18" charset="0"/>
                <a:cs typeface="Times New Roman" panose="02020603050405020304" pitchFamily="18" charset="0"/>
              </a:rPr>
              <a:t> will supersize you to nearly 10 feet tall and enable you to walk through a crowd of people like a proverbial giant. With a fusion of mechanics and electronics, the fingers are able to move with precision, as well as the legs. Kinetic energy moves </a:t>
            </a:r>
            <a:r>
              <a:rPr lang="en-US" sz="1200" i="0" err="1">
                <a:effectLst/>
                <a:latin typeface="Times New Roman" panose="02020603050405020304" pitchFamily="18" charset="0"/>
                <a:cs typeface="Times New Roman" panose="02020603050405020304" pitchFamily="18" charset="0"/>
              </a:rPr>
              <a:t>Skeletonics</a:t>
            </a:r>
            <a:r>
              <a:rPr lang="en-US" sz="1200" i="0">
                <a:effectLst/>
                <a:latin typeface="Times New Roman" panose="02020603050405020304" pitchFamily="18" charset="0"/>
                <a:cs typeface="Times New Roman" panose="02020603050405020304" pitchFamily="18" charset="0"/>
              </a:rPr>
              <a:t> instead of a battery or electricity. </a:t>
            </a:r>
          </a:p>
        </p:txBody>
      </p:sp>
      <p:pic>
        <p:nvPicPr>
          <p:cNvPr id="2054" name="Picture 6" descr="The Skeletonics exoskeleton towering over its wearer's shoulders.">
            <a:extLst>
              <a:ext uri="{FF2B5EF4-FFF2-40B4-BE49-F238E27FC236}">
                <a16:creationId xmlns:a16="http://schemas.microsoft.com/office/drawing/2014/main" id="{DD36EFBE-E663-5FB6-A418-9982C613C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140" y="1569660"/>
            <a:ext cx="5998800" cy="299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31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13" descr="A robot with human face">
            <a:extLst>
              <a:ext uri="{FF2B5EF4-FFF2-40B4-BE49-F238E27FC236}">
                <a16:creationId xmlns:a16="http://schemas.microsoft.com/office/drawing/2014/main" id="{1D14804A-0C1E-E249-7679-A6467720B42D}"/>
              </a:ext>
            </a:extLst>
          </p:cNvPr>
          <p:cNvPicPr>
            <a:picLocks noChangeAspect="1"/>
          </p:cNvPicPr>
          <p:nvPr/>
        </p:nvPicPr>
        <p:blipFill rotWithShape="1">
          <a:blip r:embed="rId3">
            <a:alphaModFix amt="20000"/>
          </a:blip>
          <a:srcRect b="15731"/>
          <a:stretch/>
        </p:blipFill>
        <p:spPr>
          <a:xfrm>
            <a:off x="20" y="10"/>
            <a:ext cx="9143980" cy="5143490"/>
          </a:xfrm>
          <a:prstGeom prst="rect">
            <a:avLst/>
          </a:prstGeom>
        </p:spPr>
      </p:pic>
      <p:sp>
        <p:nvSpPr>
          <p:cNvPr id="2" name="Title 1">
            <a:extLst>
              <a:ext uri="{FF2B5EF4-FFF2-40B4-BE49-F238E27FC236}">
                <a16:creationId xmlns:a16="http://schemas.microsoft.com/office/drawing/2014/main" id="{3E3C2D45-AB35-228E-E349-436EB8D05B49}"/>
              </a:ext>
            </a:extLst>
          </p:cNvPr>
          <p:cNvSpPr>
            <a:spLocks noGrp="1"/>
          </p:cNvSpPr>
          <p:nvPr>
            <p:ph type="title"/>
          </p:nvPr>
        </p:nvSpPr>
        <p:spPr>
          <a:xfrm>
            <a:off x="0" y="6282"/>
            <a:ext cx="9144000" cy="333940"/>
          </a:xfrm>
        </p:spPr>
        <p:txBody>
          <a:bodyPr>
            <a:normAutofit/>
          </a:bodyPr>
          <a:lstStyle/>
          <a:p>
            <a:pPr algn="ctr"/>
            <a:r>
              <a:rPr lang="en-US" sz="1100">
                <a:latin typeface="Times New Roman" panose="02020603050405020304" pitchFamily="18" charset="0"/>
                <a:cs typeface="Times New Roman" panose="02020603050405020304" pitchFamily="18" charset="0"/>
              </a:rPr>
              <a:t>TYPES OF ROBOTS IN HEALTHCARE</a:t>
            </a:r>
          </a:p>
        </p:txBody>
      </p:sp>
      <p:sp>
        <p:nvSpPr>
          <p:cNvPr id="3" name="Content Placeholder 2">
            <a:extLst>
              <a:ext uri="{FF2B5EF4-FFF2-40B4-BE49-F238E27FC236}">
                <a16:creationId xmlns:a16="http://schemas.microsoft.com/office/drawing/2014/main" id="{F86BEABD-FEF5-9F25-B9A1-85487F81DE66}"/>
              </a:ext>
            </a:extLst>
          </p:cNvPr>
          <p:cNvSpPr>
            <a:spLocks noGrp="1"/>
          </p:cNvSpPr>
          <p:nvPr>
            <p:ph idx="1"/>
          </p:nvPr>
        </p:nvSpPr>
        <p:spPr>
          <a:xfrm>
            <a:off x="0" y="342900"/>
            <a:ext cx="9139237" cy="4797921"/>
          </a:xfrm>
        </p:spPr>
        <p:txBody>
          <a:bodyPr>
            <a:noAutofit/>
          </a:bodyPr>
          <a:lstStyle/>
          <a:p>
            <a:pPr marL="0" indent="0">
              <a:buNone/>
            </a:pPr>
            <a:br>
              <a:rPr lang="en-US" sz="1100" b="1">
                <a:latin typeface="Times New Roman" panose="02020603050405020304" pitchFamily="18" charset="0"/>
                <a:cs typeface="Times New Roman" panose="02020603050405020304" pitchFamily="18" charset="0"/>
              </a:rPr>
            </a:br>
            <a:r>
              <a:rPr lang="en-US" sz="1100" b="1">
                <a:latin typeface="Times New Roman" panose="02020603050405020304" pitchFamily="18" charset="0"/>
                <a:cs typeface="Times New Roman" panose="02020603050405020304" pitchFamily="18" charset="0"/>
              </a:rPr>
              <a:t>Service Robots in Healthcare</a:t>
            </a:r>
            <a:endParaRPr lang="en-US" sz="1100"/>
          </a:p>
          <a:p>
            <a:pPr marL="0" indent="0">
              <a:buNone/>
            </a:pPr>
            <a:r>
              <a:rPr lang="en-US" sz="1100"/>
              <a:t>Service robots play a crucial role in modern healthcare settings by improving operational efficiency, enhancing patient care, and providing valuable support to healthcare professionals. Continued advancements in robotics and artificial intelligence will further expand their capabilities and integration into healthcare practices.</a:t>
            </a:r>
          </a:p>
          <a:p>
            <a:pPr marL="0" indent="0">
              <a:lnSpc>
                <a:spcPct val="90000"/>
              </a:lnSpc>
              <a:buNone/>
            </a:pPr>
            <a:r>
              <a:rPr lang="en-US" sz="1000" b="1">
                <a:latin typeface="Times New Roman" panose="02020603050405020304" pitchFamily="18" charset="0"/>
                <a:cs typeface="Times New Roman" panose="02020603050405020304" pitchFamily="18" charset="0"/>
              </a:rPr>
              <a:t>Roles:</a:t>
            </a:r>
          </a:p>
          <a:p>
            <a:pPr marL="0" indent="0">
              <a:lnSpc>
                <a:spcPct val="90000"/>
              </a:lnSpc>
              <a:buNone/>
            </a:pPr>
            <a:r>
              <a:rPr lang="en-US" sz="1200" b="1">
                <a:latin typeface="Times New Roman" panose="02020603050405020304" pitchFamily="18" charset="0"/>
                <a:cs typeface="Times New Roman" panose="02020603050405020304" pitchFamily="18" charset="0"/>
              </a:rPr>
              <a:t>Vital Signs Monitoring:</a:t>
            </a:r>
          </a:p>
          <a:p>
            <a:pPr>
              <a:lnSpc>
                <a:spcPct val="90000"/>
              </a:lnSpc>
            </a:pPr>
            <a:r>
              <a:rPr lang="en-US" sz="1000">
                <a:latin typeface="Times New Roman" panose="02020603050405020304" pitchFamily="18" charset="0"/>
                <a:cs typeface="Times New Roman" panose="02020603050405020304" pitchFamily="18" charset="0"/>
              </a:rPr>
              <a:t>Example: SPOT</a:t>
            </a:r>
          </a:p>
          <a:p>
            <a:pPr>
              <a:lnSpc>
                <a:spcPct val="90000"/>
              </a:lnSpc>
            </a:pPr>
            <a:r>
              <a:rPr lang="en-US" sz="1000">
                <a:latin typeface="Times New Roman" panose="02020603050405020304" pitchFamily="18" charset="0"/>
                <a:cs typeface="Times New Roman" panose="02020603050405020304" pitchFamily="18" charset="0"/>
              </a:rPr>
              <a:t>Capable of continuous patient monitoring.</a:t>
            </a:r>
          </a:p>
          <a:p>
            <a:pPr>
              <a:lnSpc>
                <a:spcPct val="90000"/>
              </a:lnSpc>
            </a:pPr>
            <a:r>
              <a:rPr lang="en-US" sz="1000">
                <a:latin typeface="Times New Roman" panose="02020603050405020304" pitchFamily="18" charset="0"/>
                <a:cs typeface="Times New Roman" panose="02020603050405020304" pitchFamily="18" charset="0"/>
              </a:rPr>
              <a:t>Provides real-time data on vital signs such as heart rate, blood pressure, and temperature.</a:t>
            </a:r>
          </a:p>
          <a:p>
            <a:pPr>
              <a:lnSpc>
                <a:spcPct val="90000"/>
              </a:lnSpc>
            </a:pPr>
            <a:r>
              <a:rPr lang="en-US" sz="1000">
                <a:latin typeface="Times New Roman" panose="02020603050405020304" pitchFamily="18" charset="0"/>
                <a:cs typeface="Times New Roman" panose="02020603050405020304" pitchFamily="18" charset="0"/>
              </a:rPr>
              <a:t>Alerts healthcare teams to any deviations from normal parameters, ensuring timely interventions.</a:t>
            </a:r>
          </a:p>
          <a:p>
            <a:pPr marL="0" indent="0">
              <a:lnSpc>
                <a:spcPct val="90000"/>
              </a:lnSpc>
              <a:buNone/>
            </a:pPr>
            <a:r>
              <a:rPr lang="en-US" sz="1200" b="1">
                <a:latin typeface="Times New Roman" panose="02020603050405020304" pitchFamily="18" charset="0"/>
                <a:cs typeface="Times New Roman" panose="02020603050405020304" pitchFamily="18" charset="0"/>
              </a:rPr>
              <a:t>Medication Delivery:</a:t>
            </a:r>
          </a:p>
          <a:p>
            <a:pPr>
              <a:lnSpc>
                <a:spcPct val="90000"/>
              </a:lnSpc>
            </a:pPr>
            <a:r>
              <a:rPr lang="en-US" sz="1000">
                <a:latin typeface="Times New Roman" panose="02020603050405020304" pitchFamily="18" charset="0"/>
                <a:cs typeface="Times New Roman" panose="02020603050405020304" pitchFamily="18" charset="0"/>
              </a:rPr>
              <a:t>Examples: Tug and </a:t>
            </a:r>
            <a:r>
              <a:rPr lang="en-US" sz="1000" err="1">
                <a:latin typeface="Times New Roman" panose="02020603050405020304" pitchFamily="18" charset="0"/>
                <a:cs typeface="Times New Roman" panose="02020603050405020304" pitchFamily="18" charset="0"/>
              </a:rPr>
              <a:t>Moxi</a:t>
            </a:r>
            <a:endParaRPr lang="en-US" sz="1000">
              <a:latin typeface="Times New Roman" panose="02020603050405020304" pitchFamily="18" charset="0"/>
              <a:cs typeface="Times New Roman" panose="02020603050405020304" pitchFamily="18" charset="0"/>
            </a:endParaRPr>
          </a:p>
          <a:p>
            <a:pPr>
              <a:lnSpc>
                <a:spcPct val="90000"/>
              </a:lnSpc>
            </a:pPr>
            <a:r>
              <a:rPr lang="en-US" sz="1000">
                <a:latin typeface="Times New Roman" panose="02020603050405020304" pitchFamily="18" charset="0"/>
                <a:cs typeface="Times New Roman" panose="02020603050405020304" pitchFamily="18" charset="0"/>
              </a:rPr>
              <a:t>Tug: Self-driving robot that transports medications and supplies throughout hospitals.</a:t>
            </a:r>
          </a:p>
          <a:p>
            <a:pPr>
              <a:lnSpc>
                <a:spcPct val="90000"/>
              </a:lnSpc>
            </a:pPr>
            <a:r>
              <a:rPr lang="en-US" sz="1000" err="1">
                <a:latin typeface="Times New Roman" panose="02020603050405020304" pitchFamily="18" charset="0"/>
                <a:cs typeface="Times New Roman" panose="02020603050405020304" pitchFamily="18" charset="0"/>
              </a:rPr>
              <a:t>Moxi</a:t>
            </a:r>
            <a:r>
              <a:rPr lang="en-US" sz="1000">
                <a:latin typeface="Times New Roman" panose="02020603050405020304" pitchFamily="18" charset="0"/>
                <a:cs typeface="Times New Roman" panose="02020603050405020304" pitchFamily="18" charset="0"/>
              </a:rPr>
              <a:t>: AI-supported robotic assistant equipped with a robotic arm for simple tasks like picking up and delivering items.</a:t>
            </a:r>
          </a:p>
          <a:p>
            <a:pPr>
              <a:lnSpc>
                <a:spcPct val="90000"/>
              </a:lnSpc>
            </a:pPr>
            <a:r>
              <a:rPr lang="en-US" sz="1000">
                <a:latin typeface="Times New Roman" panose="02020603050405020304" pitchFamily="18" charset="0"/>
                <a:cs typeface="Times New Roman" panose="02020603050405020304" pitchFamily="18" charset="0"/>
              </a:rPr>
              <a:t>Reduces wait times for medications and frees up healthcare staff for patient care duties.</a:t>
            </a:r>
          </a:p>
          <a:p>
            <a:pPr marL="0" indent="0">
              <a:lnSpc>
                <a:spcPct val="90000"/>
              </a:lnSpc>
              <a:buNone/>
            </a:pPr>
            <a:r>
              <a:rPr lang="en-US" sz="1200" b="1">
                <a:latin typeface="Times New Roman" panose="02020603050405020304" pitchFamily="18" charset="0"/>
                <a:cs typeface="Times New Roman" panose="02020603050405020304" pitchFamily="18" charset="0"/>
              </a:rPr>
              <a:t>Emotional Support:</a:t>
            </a:r>
          </a:p>
          <a:p>
            <a:pPr>
              <a:lnSpc>
                <a:spcPct val="90000"/>
              </a:lnSpc>
            </a:pPr>
            <a:r>
              <a:rPr lang="en-US" sz="1000">
                <a:latin typeface="Times New Roman" panose="02020603050405020304" pitchFamily="18" charset="0"/>
                <a:cs typeface="Times New Roman" panose="02020603050405020304" pitchFamily="18" charset="0"/>
              </a:rPr>
              <a:t>Example: PARO</a:t>
            </a:r>
          </a:p>
          <a:p>
            <a:pPr>
              <a:lnSpc>
                <a:spcPct val="90000"/>
              </a:lnSpc>
            </a:pPr>
            <a:r>
              <a:rPr lang="en-US" sz="1000">
                <a:latin typeface="Times New Roman" panose="02020603050405020304" pitchFamily="18" charset="0"/>
                <a:cs typeface="Times New Roman" panose="02020603050405020304" pitchFamily="18" charset="0"/>
              </a:rPr>
              <a:t>Designed as a therapeutic robot seal to provide companionship and emotional support to patients, particularly the elderly and those with cognitive impairments.</a:t>
            </a:r>
          </a:p>
          <a:p>
            <a:pPr>
              <a:lnSpc>
                <a:spcPct val="90000"/>
              </a:lnSpc>
            </a:pPr>
            <a:r>
              <a:rPr lang="en-US" sz="1000">
                <a:latin typeface="Times New Roman" panose="02020603050405020304" pitchFamily="18" charset="0"/>
                <a:cs typeface="Times New Roman" panose="02020603050405020304" pitchFamily="18" charset="0"/>
              </a:rPr>
              <a:t>Interacts with patients through responsive behaviors, such as moving its head and making sounds, to enhance patient morale and well-being.</a:t>
            </a:r>
          </a:p>
          <a:p>
            <a:pPr>
              <a:lnSpc>
                <a:spcPct val="90000"/>
              </a:lnSpc>
            </a:pP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1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25</Slides>
  <Notes>8</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Celestial</vt:lpstr>
      <vt:lpstr>AI Powered Healthcare Robotics: Enhancing Patient Care with Advanced Technology </vt:lpstr>
      <vt:lpstr>Introduction</vt:lpstr>
      <vt:lpstr>AI powered Robotics in healthcare?</vt:lpstr>
      <vt:lpstr>Few Applications of Healthcare AI robotics</vt:lpstr>
      <vt:lpstr>TYPES OF ROBOTS IN HEALTHCARE</vt:lpstr>
      <vt:lpstr>PowerPoint Presentation</vt:lpstr>
      <vt:lpstr>PowerPoint Presentation</vt:lpstr>
      <vt:lpstr>PowerPoint Presentation</vt:lpstr>
      <vt:lpstr>TYPES OF ROBOTS IN HEALTHCARE</vt:lpstr>
      <vt:lpstr>PowerPoint Presentation</vt:lpstr>
      <vt:lpstr>AI-Powered Diagnostic Systems</vt:lpstr>
      <vt:lpstr>AI-Driven Patient Monitoring</vt:lpstr>
      <vt:lpstr>PowerPoint Presentation</vt:lpstr>
      <vt:lpstr>Considerations and challenges</vt:lpstr>
      <vt:lpstr>Conclusion</vt:lpstr>
      <vt:lpstr>MY AI AND MY BOT WHAT MY BOT CAN DO?    </vt:lpstr>
      <vt:lpstr>PowerPoint Presentation</vt:lpstr>
      <vt:lpstr>Provided me the details of the doctors i requested for</vt:lpstr>
      <vt:lpstr>PowerPoint Presentation</vt:lpstr>
      <vt:lpstr>REPORT ANALYTICS</vt:lpstr>
      <vt:lpstr>PowerPoint Presentation</vt:lpstr>
      <vt:lpstr>PowerPoint Presentation</vt:lpstr>
      <vt:lpstr>PowerPoint Presentation</vt:lpstr>
      <vt:lpstr>Q&amp;A:  Questions and Discussion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Healthcare Robotics: Enhancing Patient Care with Advanced Technology</dc:title>
  <dc:creator>Harika Y</dc:creator>
  <cp:revision>60</cp:revision>
  <dcterms:modified xsi:type="dcterms:W3CDTF">2024-07-14T03:20:18Z</dcterms:modified>
</cp:coreProperties>
</file>