
<file path=[Content_Types].xml><?xml version="1.0" encoding="utf-8"?>
<Types xmlns="http://schemas.openxmlformats.org/package/2006/content-types">
  <Default Extension="docx" ContentType="application/vnd.openxmlformats-officedocument.wordprocessingml.documen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media/image5.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95" r:id="rId5"/>
    <p:sldMasterId id="2147483808" r:id="rId6"/>
  </p:sldMasterIdLst>
  <p:notesMasterIdLst>
    <p:notesMasterId r:id="rId23"/>
  </p:notesMasterIdLst>
  <p:handoutMasterIdLst>
    <p:handoutMasterId r:id="rId24"/>
  </p:handoutMasterIdLst>
  <p:sldIdLst>
    <p:sldId id="844" r:id="rId7"/>
    <p:sldId id="824" r:id="rId8"/>
    <p:sldId id="272" r:id="rId9"/>
    <p:sldId id="270" r:id="rId10"/>
    <p:sldId id="275" r:id="rId11"/>
    <p:sldId id="271" r:id="rId12"/>
    <p:sldId id="837" r:id="rId13"/>
    <p:sldId id="846" r:id="rId14"/>
    <p:sldId id="838" r:id="rId15"/>
    <p:sldId id="839" r:id="rId16"/>
    <p:sldId id="840" r:id="rId17"/>
    <p:sldId id="847" r:id="rId18"/>
    <p:sldId id="841" r:id="rId19"/>
    <p:sldId id="842" r:id="rId20"/>
    <p:sldId id="843" r:id="rId21"/>
    <p:sldId id="8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80"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2E6B"/>
    <a:srgbClr val="FF99FF"/>
    <a:srgbClr val="ED7D31"/>
    <a:srgbClr val="70AD47"/>
    <a:srgbClr val="5B9BD5"/>
    <a:srgbClr val="562F08"/>
    <a:srgbClr val="E3CBBA"/>
    <a:srgbClr val="853F00"/>
    <a:srgbClr val="F7F7F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5033" autoAdjust="0"/>
  </p:normalViewPr>
  <p:slideViewPr>
    <p:cSldViewPr snapToGrid="0">
      <p:cViewPr varScale="1">
        <p:scale>
          <a:sx n="75" d="100"/>
          <a:sy n="75" d="100"/>
        </p:scale>
        <p:origin x="1133" y="53"/>
      </p:cViewPr>
      <p:guideLst>
        <p:guide orient="horz" pos="4080"/>
        <p:guide pos="3840"/>
      </p:guideLst>
    </p:cSldViewPr>
  </p:slideViewPr>
  <p:outlineViewPr>
    <p:cViewPr>
      <p:scale>
        <a:sx n="75" d="100"/>
        <a:sy n="75" d="100"/>
      </p:scale>
      <p:origin x="0" y="-18576"/>
    </p:cViewPr>
  </p:outlineViewPr>
  <p:notesTextViewPr>
    <p:cViewPr>
      <p:scale>
        <a:sx n="3" d="2"/>
        <a:sy n="3" d="2"/>
      </p:scale>
      <p:origin x="0" y="0"/>
    </p:cViewPr>
  </p:notesTextViewPr>
  <p:sorterViewPr>
    <p:cViewPr varScale="1">
      <p:scale>
        <a:sx n="1" d="1"/>
        <a:sy n="1" d="1"/>
      </p:scale>
      <p:origin x="0" y="-1757"/>
    </p:cViewPr>
  </p:sorterViewPr>
  <p:notesViewPr>
    <p:cSldViewPr snapToGrid="0">
      <p:cViewPr varScale="1">
        <p:scale>
          <a:sx n="65" d="100"/>
          <a:sy n="65" d="100"/>
        </p:scale>
        <p:origin x="3082"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B91801-9F5A-45C2-9143-68FC11900FD3}" type="doc">
      <dgm:prSet loTypeId="urn:microsoft.com/office/officeart/2018/2/layout/IconVerticalSolidList#2" loCatId="icon" qsTypeId="urn:microsoft.com/office/officeart/2005/8/quickstyle/simple1" qsCatId="simple" csTypeId="urn:microsoft.com/office/officeart/2018/5/colors/Iconchunking_neutralbg_colorful1" csCatId="colorful" phldr="1"/>
      <dgm:spPr/>
      <dgm:t>
        <a:bodyPr/>
        <a:lstStyle/>
        <a:p>
          <a:endParaRPr lang="en-US"/>
        </a:p>
      </dgm:t>
    </dgm:pt>
    <dgm:pt modelId="{FA60EF7C-BC0D-4297-81BC-A77EBA271E07}">
      <dgm:prSet custT="1"/>
      <dgm:spPr/>
      <dgm:t>
        <a:bodyPr/>
        <a:lstStyle/>
        <a:p>
          <a:pPr>
            <a:lnSpc>
              <a:spcPct val="100000"/>
            </a:lnSpc>
          </a:pPr>
          <a:r>
            <a:rPr lang="en-US" sz="2400" dirty="0"/>
            <a:t>Streamline Recruitment</a:t>
          </a:r>
        </a:p>
      </dgm:t>
    </dgm:pt>
    <dgm:pt modelId="{93EF59F2-72CF-4035-A071-16A0077820BA}" type="parTrans" cxnId="{A9E39E81-392E-47CE-B68F-B15F5DA904F4}">
      <dgm:prSet/>
      <dgm:spPr/>
      <dgm:t>
        <a:bodyPr/>
        <a:lstStyle/>
        <a:p>
          <a:endParaRPr lang="en-US"/>
        </a:p>
      </dgm:t>
    </dgm:pt>
    <dgm:pt modelId="{580CED3D-1100-4167-A6AD-B28F86A64600}" type="sibTrans" cxnId="{A9E39E81-392E-47CE-B68F-B15F5DA904F4}">
      <dgm:prSet/>
      <dgm:spPr/>
      <dgm:t>
        <a:bodyPr/>
        <a:lstStyle/>
        <a:p>
          <a:endParaRPr lang="en-US"/>
        </a:p>
      </dgm:t>
    </dgm:pt>
    <dgm:pt modelId="{500C0711-ECF2-40A7-896E-0E55B7957938}">
      <dgm:prSet custT="1"/>
      <dgm:spPr/>
      <dgm:t>
        <a:bodyPr/>
        <a:lstStyle/>
        <a:p>
          <a:pPr>
            <a:lnSpc>
              <a:spcPct val="100000"/>
            </a:lnSpc>
          </a:pPr>
          <a:r>
            <a:rPr lang="en-US" sz="2400" dirty="0"/>
            <a:t>Bias Reduction</a:t>
          </a:r>
        </a:p>
      </dgm:t>
    </dgm:pt>
    <dgm:pt modelId="{1639F170-DFA1-4B7B-8BEB-3CB4F411ED1C}" type="parTrans" cxnId="{3EC70016-F5EB-45ED-B77C-83F8D5C8B01A}">
      <dgm:prSet/>
      <dgm:spPr/>
      <dgm:t>
        <a:bodyPr/>
        <a:lstStyle/>
        <a:p>
          <a:endParaRPr lang="en-US"/>
        </a:p>
      </dgm:t>
    </dgm:pt>
    <dgm:pt modelId="{87107B44-B295-4FB1-923D-C112561CA646}" type="sibTrans" cxnId="{3EC70016-F5EB-45ED-B77C-83F8D5C8B01A}">
      <dgm:prSet/>
      <dgm:spPr/>
      <dgm:t>
        <a:bodyPr/>
        <a:lstStyle/>
        <a:p>
          <a:endParaRPr lang="en-US"/>
        </a:p>
      </dgm:t>
    </dgm:pt>
    <dgm:pt modelId="{EA1C81F2-F303-4CE1-ACF4-4B23176B28D4}">
      <dgm:prSet custT="1"/>
      <dgm:spPr/>
      <dgm:t>
        <a:bodyPr/>
        <a:lstStyle/>
        <a:p>
          <a:pPr>
            <a:lnSpc>
              <a:spcPct val="100000"/>
            </a:lnSpc>
          </a:pPr>
          <a:r>
            <a:rPr lang="en-US" sz="2400" dirty="0"/>
            <a:t>Enhanced Decision Making</a:t>
          </a:r>
        </a:p>
      </dgm:t>
    </dgm:pt>
    <dgm:pt modelId="{522A6D30-138A-4B0E-87CF-0A0D275294D3}" type="parTrans" cxnId="{99689CF4-0864-45BF-81CE-CFB2F265ED9B}">
      <dgm:prSet/>
      <dgm:spPr/>
      <dgm:t>
        <a:bodyPr/>
        <a:lstStyle/>
        <a:p>
          <a:endParaRPr lang="en-US"/>
        </a:p>
      </dgm:t>
    </dgm:pt>
    <dgm:pt modelId="{FAFE7D4D-9238-49C3-BBE1-1A403871CB0C}" type="sibTrans" cxnId="{99689CF4-0864-45BF-81CE-CFB2F265ED9B}">
      <dgm:prSet/>
      <dgm:spPr/>
      <dgm:t>
        <a:bodyPr/>
        <a:lstStyle/>
        <a:p>
          <a:endParaRPr lang="en-US"/>
        </a:p>
      </dgm:t>
    </dgm:pt>
    <dgm:pt modelId="{799DDF9B-BFC0-4A77-8BDD-6CDBEC7781EB}">
      <dgm:prSet custT="1"/>
      <dgm:spPr/>
      <dgm:t>
        <a:bodyPr/>
        <a:lstStyle/>
        <a:p>
          <a:pPr>
            <a:lnSpc>
              <a:spcPct val="100000"/>
            </a:lnSpc>
          </a:pPr>
          <a:r>
            <a:rPr lang="en-US" sz="2400" dirty="0"/>
            <a:t>Cost Savings</a:t>
          </a:r>
        </a:p>
      </dgm:t>
    </dgm:pt>
    <dgm:pt modelId="{9CD6C12A-CD50-4B3F-891B-856ACFB0A90E}" type="parTrans" cxnId="{99032C16-A4DC-4569-8D06-98240C81AE6F}">
      <dgm:prSet/>
      <dgm:spPr/>
      <dgm:t>
        <a:bodyPr/>
        <a:lstStyle/>
        <a:p>
          <a:endParaRPr lang="en-US"/>
        </a:p>
      </dgm:t>
    </dgm:pt>
    <dgm:pt modelId="{5C830662-B665-458E-9D36-F8D92AD2EE59}" type="sibTrans" cxnId="{99032C16-A4DC-4569-8D06-98240C81AE6F}">
      <dgm:prSet/>
      <dgm:spPr/>
      <dgm:t>
        <a:bodyPr/>
        <a:lstStyle/>
        <a:p>
          <a:endParaRPr lang="en-US"/>
        </a:p>
      </dgm:t>
    </dgm:pt>
    <dgm:pt modelId="{C03290D7-D82E-4545-B008-D19DAF99FACC}">
      <dgm:prSet custT="1"/>
      <dgm:spPr/>
      <dgm:t>
        <a:bodyPr/>
        <a:lstStyle/>
        <a:p>
          <a:pPr>
            <a:lnSpc>
              <a:spcPct val="100000"/>
            </a:lnSpc>
          </a:pPr>
          <a:r>
            <a:rPr lang="en-US" sz="2400" dirty="0"/>
            <a:t>Scalability &amp; Adaptability</a:t>
          </a:r>
        </a:p>
      </dgm:t>
    </dgm:pt>
    <dgm:pt modelId="{A7F44294-AD5E-42C0-9871-A545E031FBD8}" type="parTrans" cxnId="{C53B7BB5-F556-4A52-8188-79E7454A7036}">
      <dgm:prSet/>
      <dgm:spPr/>
      <dgm:t>
        <a:bodyPr/>
        <a:lstStyle/>
        <a:p>
          <a:endParaRPr lang="en-US"/>
        </a:p>
      </dgm:t>
    </dgm:pt>
    <dgm:pt modelId="{DF0F8EF5-2675-4C83-B206-C06400D446E3}" type="sibTrans" cxnId="{C53B7BB5-F556-4A52-8188-79E7454A7036}">
      <dgm:prSet/>
      <dgm:spPr/>
      <dgm:t>
        <a:bodyPr/>
        <a:lstStyle/>
        <a:p>
          <a:endParaRPr lang="en-US"/>
        </a:p>
      </dgm:t>
    </dgm:pt>
    <dgm:pt modelId="{3E5287F4-1E0C-4016-9B8E-74856E184157}" type="pres">
      <dgm:prSet presAssocID="{E3B91801-9F5A-45C2-9143-68FC11900FD3}" presName="root" presStyleCnt="0">
        <dgm:presLayoutVars>
          <dgm:dir/>
          <dgm:resizeHandles val="exact"/>
        </dgm:presLayoutVars>
      </dgm:prSet>
      <dgm:spPr/>
    </dgm:pt>
    <dgm:pt modelId="{459A6831-6EF1-46A2-A2BF-CDA154025595}" type="pres">
      <dgm:prSet presAssocID="{FA60EF7C-BC0D-4297-81BC-A77EBA271E07}" presName="compNode" presStyleCnt="0"/>
      <dgm:spPr/>
    </dgm:pt>
    <dgm:pt modelId="{FBDD5AA8-D862-45B2-B0E3-B82D3DEC248F}" type="pres">
      <dgm:prSet presAssocID="{FA60EF7C-BC0D-4297-81BC-A77EBA271E07}" presName="bgRect" presStyleLbl="bgShp" presStyleIdx="0" presStyleCnt="5"/>
      <dgm:spPr/>
    </dgm:pt>
    <dgm:pt modelId="{02EB88BE-F91E-4FF1-B915-B623D6C74576}" type="pres">
      <dgm:prSet presAssocID="{FA60EF7C-BC0D-4297-81BC-A77EBA271E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ruitment Management"/>
        </a:ext>
      </dgm:extLst>
    </dgm:pt>
    <dgm:pt modelId="{0CA89855-4CAC-4B1E-B57B-E1465A9F4947}" type="pres">
      <dgm:prSet presAssocID="{FA60EF7C-BC0D-4297-81BC-A77EBA271E07}" presName="spaceRect" presStyleCnt="0"/>
      <dgm:spPr/>
    </dgm:pt>
    <dgm:pt modelId="{42402E62-5385-426F-BFF6-A4B7CBD08C42}" type="pres">
      <dgm:prSet presAssocID="{FA60EF7C-BC0D-4297-81BC-A77EBA271E07}" presName="parTx" presStyleLbl="revTx" presStyleIdx="0" presStyleCnt="5">
        <dgm:presLayoutVars>
          <dgm:chMax val="0"/>
          <dgm:chPref val="0"/>
        </dgm:presLayoutVars>
      </dgm:prSet>
      <dgm:spPr/>
    </dgm:pt>
    <dgm:pt modelId="{9330B16B-0B71-4258-9A85-FFD1F85F0236}" type="pres">
      <dgm:prSet presAssocID="{580CED3D-1100-4167-A6AD-B28F86A64600}" presName="sibTrans" presStyleCnt="0"/>
      <dgm:spPr/>
    </dgm:pt>
    <dgm:pt modelId="{4EAB5FD8-2733-4682-A878-1D5478CA0B72}" type="pres">
      <dgm:prSet presAssocID="{500C0711-ECF2-40A7-896E-0E55B7957938}" presName="compNode" presStyleCnt="0"/>
      <dgm:spPr/>
    </dgm:pt>
    <dgm:pt modelId="{DF76DF72-0029-42DC-BB38-B8234FBBFA6B}" type="pres">
      <dgm:prSet presAssocID="{500C0711-ECF2-40A7-896E-0E55B7957938}" presName="bgRect" presStyleLbl="bgShp" presStyleIdx="1" presStyleCnt="5"/>
      <dgm:spPr/>
    </dgm:pt>
    <dgm:pt modelId="{541B0924-F909-485F-BEC4-16A9455586A7}" type="pres">
      <dgm:prSet presAssocID="{500C0711-ECF2-40A7-896E-0E55B795793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phone"/>
        </a:ext>
      </dgm:extLst>
    </dgm:pt>
    <dgm:pt modelId="{C3C494C0-3155-41CE-9EC6-2BE34CFD9690}" type="pres">
      <dgm:prSet presAssocID="{500C0711-ECF2-40A7-896E-0E55B7957938}" presName="spaceRect" presStyleCnt="0"/>
      <dgm:spPr/>
    </dgm:pt>
    <dgm:pt modelId="{01EB7663-D6D5-41AF-876B-E8FEDA0FB2CE}" type="pres">
      <dgm:prSet presAssocID="{500C0711-ECF2-40A7-896E-0E55B7957938}" presName="parTx" presStyleLbl="revTx" presStyleIdx="1" presStyleCnt="5">
        <dgm:presLayoutVars>
          <dgm:chMax val="0"/>
          <dgm:chPref val="0"/>
        </dgm:presLayoutVars>
      </dgm:prSet>
      <dgm:spPr/>
    </dgm:pt>
    <dgm:pt modelId="{12B5BBE2-F524-4622-80EA-340EC63C8E39}" type="pres">
      <dgm:prSet presAssocID="{87107B44-B295-4FB1-923D-C112561CA646}" presName="sibTrans" presStyleCnt="0"/>
      <dgm:spPr/>
    </dgm:pt>
    <dgm:pt modelId="{FDB1F211-79A8-4269-8E8C-54B76FD41F4A}" type="pres">
      <dgm:prSet presAssocID="{EA1C81F2-F303-4CE1-ACF4-4B23176B28D4}" presName="compNode" presStyleCnt="0"/>
      <dgm:spPr/>
    </dgm:pt>
    <dgm:pt modelId="{E58144FD-CCF7-4799-841A-7C66039CE3C9}" type="pres">
      <dgm:prSet presAssocID="{EA1C81F2-F303-4CE1-ACF4-4B23176B28D4}" presName="bgRect" presStyleLbl="bgShp" presStyleIdx="2" presStyleCnt="5"/>
      <dgm:spPr/>
    </dgm:pt>
    <dgm:pt modelId="{E9144681-FC04-4B84-A0B4-474B6BD2B57A}" type="pres">
      <dgm:prSet presAssocID="{EA1C81F2-F303-4CE1-ACF4-4B23176B28D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orce Management"/>
        </a:ext>
      </dgm:extLst>
    </dgm:pt>
    <dgm:pt modelId="{ECD576CC-A14D-46B8-907C-5ED829A6E3D8}" type="pres">
      <dgm:prSet presAssocID="{EA1C81F2-F303-4CE1-ACF4-4B23176B28D4}" presName="spaceRect" presStyleCnt="0"/>
      <dgm:spPr/>
    </dgm:pt>
    <dgm:pt modelId="{3AB8FC4C-C8F0-4DDB-B9E7-7E198D069044}" type="pres">
      <dgm:prSet presAssocID="{EA1C81F2-F303-4CE1-ACF4-4B23176B28D4}" presName="parTx" presStyleLbl="revTx" presStyleIdx="2" presStyleCnt="5">
        <dgm:presLayoutVars>
          <dgm:chMax val="0"/>
          <dgm:chPref val="0"/>
        </dgm:presLayoutVars>
      </dgm:prSet>
      <dgm:spPr/>
    </dgm:pt>
    <dgm:pt modelId="{665EEDC0-BFA7-4B4C-9297-4DA7DEFB492C}" type="pres">
      <dgm:prSet presAssocID="{FAFE7D4D-9238-49C3-BBE1-1A403871CB0C}" presName="sibTrans" presStyleCnt="0"/>
      <dgm:spPr/>
    </dgm:pt>
    <dgm:pt modelId="{080F71DC-A15F-443D-AAA7-93C5487E7F23}" type="pres">
      <dgm:prSet presAssocID="{799DDF9B-BFC0-4A77-8BDD-6CDBEC7781EB}" presName="compNode" presStyleCnt="0"/>
      <dgm:spPr/>
    </dgm:pt>
    <dgm:pt modelId="{CEB308C3-5C62-4CDA-8E0D-53BB851841E4}" type="pres">
      <dgm:prSet presAssocID="{799DDF9B-BFC0-4A77-8BDD-6CDBEC7781EB}" presName="bgRect" presStyleLbl="bgShp" presStyleIdx="3" presStyleCnt="5"/>
      <dgm:spPr/>
    </dgm:pt>
    <dgm:pt modelId="{A932DA29-7734-4B9C-AF1C-9A14213230B0}" type="pres">
      <dgm:prSet presAssocID="{799DDF9B-BFC0-4A77-8BDD-6CDBEC7781E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FE244827-F9B1-439A-9C19-F79152B67D3C}" type="pres">
      <dgm:prSet presAssocID="{799DDF9B-BFC0-4A77-8BDD-6CDBEC7781EB}" presName="spaceRect" presStyleCnt="0"/>
      <dgm:spPr/>
    </dgm:pt>
    <dgm:pt modelId="{14CC305E-9215-4B05-A8FA-80C8688C78B5}" type="pres">
      <dgm:prSet presAssocID="{799DDF9B-BFC0-4A77-8BDD-6CDBEC7781EB}" presName="parTx" presStyleLbl="revTx" presStyleIdx="3" presStyleCnt="5">
        <dgm:presLayoutVars>
          <dgm:chMax val="0"/>
          <dgm:chPref val="0"/>
        </dgm:presLayoutVars>
      </dgm:prSet>
      <dgm:spPr/>
    </dgm:pt>
    <dgm:pt modelId="{54255D33-F8BF-487A-B3D3-2AA5F920E240}" type="pres">
      <dgm:prSet presAssocID="{5C830662-B665-458E-9D36-F8D92AD2EE59}" presName="sibTrans" presStyleCnt="0"/>
      <dgm:spPr/>
    </dgm:pt>
    <dgm:pt modelId="{A3A71763-4491-4884-B9BD-58A7215CAD3D}" type="pres">
      <dgm:prSet presAssocID="{C03290D7-D82E-4545-B008-D19DAF99FACC}" presName="compNode" presStyleCnt="0"/>
      <dgm:spPr/>
    </dgm:pt>
    <dgm:pt modelId="{8A773BB2-80F3-4FBA-AE87-2FA142CF03C8}" type="pres">
      <dgm:prSet presAssocID="{C03290D7-D82E-4545-B008-D19DAF99FACC}" presName="bgRect" presStyleLbl="bgShp" presStyleIdx="4" presStyleCnt="5"/>
      <dgm:spPr/>
    </dgm:pt>
    <dgm:pt modelId="{3E5D198D-85F7-44F9-AA2C-B2790F674554}" type="pres">
      <dgm:prSet presAssocID="{C03290D7-D82E-4545-B008-D19DAF99FA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FD56DDEB-FB06-4EEE-9F7D-B0006A4CD9AF}" type="pres">
      <dgm:prSet presAssocID="{C03290D7-D82E-4545-B008-D19DAF99FACC}" presName="spaceRect" presStyleCnt="0"/>
      <dgm:spPr/>
    </dgm:pt>
    <dgm:pt modelId="{FAFFB0B2-F328-41F2-B98F-2D7D830AD3E3}" type="pres">
      <dgm:prSet presAssocID="{C03290D7-D82E-4545-B008-D19DAF99FACC}" presName="parTx" presStyleLbl="revTx" presStyleIdx="4" presStyleCnt="5">
        <dgm:presLayoutVars>
          <dgm:chMax val="0"/>
          <dgm:chPref val="0"/>
        </dgm:presLayoutVars>
      </dgm:prSet>
      <dgm:spPr/>
    </dgm:pt>
  </dgm:ptLst>
  <dgm:cxnLst>
    <dgm:cxn modelId="{3EC70016-F5EB-45ED-B77C-83F8D5C8B01A}" srcId="{E3B91801-9F5A-45C2-9143-68FC11900FD3}" destId="{500C0711-ECF2-40A7-896E-0E55B7957938}" srcOrd="1" destOrd="0" parTransId="{1639F170-DFA1-4B7B-8BEB-3CB4F411ED1C}" sibTransId="{87107B44-B295-4FB1-923D-C112561CA646}"/>
    <dgm:cxn modelId="{99032C16-A4DC-4569-8D06-98240C81AE6F}" srcId="{E3B91801-9F5A-45C2-9143-68FC11900FD3}" destId="{799DDF9B-BFC0-4A77-8BDD-6CDBEC7781EB}" srcOrd="3" destOrd="0" parTransId="{9CD6C12A-CD50-4B3F-891B-856ACFB0A90E}" sibTransId="{5C830662-B665-458E-9D36-F8D92AD2EE59}"/>
    <dgm:cxn modelId="{C6EE1B5F-D9EE-4EB2-BE92-B8D8F39F45ED}" type="presOf" srcId="{500C0711-ECF2-40A7-896E-0E55B7957938}" destId="{01EB7663-D6D5-41AF-876B-E8FEDA0FB2CE}" srcOrd="0" destOrd="0" presId="urn:microsoft.com/office/officeart/2018/2/layout/IconVerticalSolidList#2"/>
    <dgm:cxn modelId="{08E3264C-C22D-4CF4-AD07-5B7DB8C69D4F}" type="presOf" srcId="{C03290D7-D82E-4545-B008-D19DAF99FACC}" destId="{FAFFB0B2-F328-41F2-B98F-2D7D830AD3E3}" srcOrd="0" destOrd="0" presId="urn:microsoft.com/office/officeart/2018/2/layout/IconVerticalSolidList#2"/>
    <dgm:cxn modelId="{A9E39E81-392E-47CE-B68F-B15F5DA904F4}" srcId="{E3B91801-9F5A-45C2-9143-68FC11900FD3}" destId="{FA60EF7C-BC0D-4297-81BC-A77EBA271E07}" srcOrd="0" destOrd="0" parTransId="{93EF59F2-72CF-4035-A071-16A0077820BA}" sibTransId="{580CED3D-1100-4167-A6AD-B28F86A64600}"/>
    <dgm:cxn modelId="{D6EBF981-95D1-4C71-B73C-47DA7662DFD9}" type="presOf" srcId="{EA1C81F2-F303-4CE1-ACF4-4B23176B28D4}" destId="{3AB8FC4C-C8F0-4DDB-B9E7-7E198D069044}" srcOrd="0" destOrd="0" presId="urn:microsoft.com/office/officeart/2018/2/layout/IconVerticalSolidList#2"/>
    <dgm:cxn modelId="{700D8988-CB85-4BA0-BFE6-333A78165BEE}" type="presOf" srcId="{E3B91801-9F5A-45C2-9143-68FC11900FD3}" destId="{3E5287F4-1E0C-4016-9B8E-74856E184157}" srcOrd="0" destOrd="0" presId="urn:microsoft.com/office/officeart/2018/2/layout/IconVerticalSolidList#2"/>
    <dgm:cxn modelId="{C53B7BB5-F556-4A52-8188-79E7454A7036}" srcId="{E3B91801-9F5A-45C2-9143-68FC11900FD3}" destId="{C03290D7-D82E-4545-B008-D19DAF99FACC}" srcOrd="4" destOrd="0" parTransId="{A7F44294-AD5E-42C0-9871-A545E031FBD8}" sibTransId="{DF0F8EF5-2675-4C83-B206-C06400D446E3}"/>
    <dgm:cxn modelId="{749A58CA-F240-4BD3-B585-DBFAD678E962}" type="presOf" srcId="{FA60EF7C-BC0D-4297-81BC-A77EBA271E07}" destId="{42402E62-5385-426F-BFF6-A4B7CBD08C42}" srcOrd="0" destOrd="0" presId="urn:microsoft.com/office/officeart/2018/2/layout/IconVerticalSolidList#2"/>
    <dgm:cxn modelId="{39D4B5E9-62B6-40AD-BDF5-18BDC6D58A6E}" type="presOf" srcId="{799DDF9B-BFC0-4A77-8BDD-6CDBEC7781EB}" destId="{14CC305E-9215-4B05-A8FA-80C8688C78B5}" srcOrd="0" destOrd="0" presId="urn:microsoft.com/office/officeart/2018/2/layout/IconVerticalSolidList#2"/>
    <dgm:cxn modelId="{99689CF4-0864-45BF-81CE-CFB2F265ED9B}" srcId="{E3B91801-9F5A-45C2-9143-68FC11900FD3}" destId="{EA1C81F2-F303-4CE1-ACF4-4B23176B28D4}" srcOrd="2" destOrd="0" parTransId="{522A6D30-138A-4B0E-87CF-0A0D275294D3}" sibTransId="{FAFE7D4D-9238-49C3-BBE1-1A403871CB0C}"/>
    <dgm:cxn modelId="{4D983331-76D8-4E8F-B071-795642125BF9}" type="presParOf" srcId="{3E5287F4-1E0C-4016-9B8E-74856E184157}" destId="{459A6831-6EF1-46A2-A2BF-CDA154025595}" srcOrd="0" destOrd="0" presId="urn:microsoft.com/office/officeart/2018/2/layout/IconVerticalSolidList#2"/>
    <dgm:cxn modelId="{BCA89320-282F-4F86-AC84-EB109CABB0E1}" type="presParOf" srcId="{459A6831-6EF1-46A2-A2BF-CDA154025595}" destId="{FBDD5AA8-D862-45B2-B0E3-B82D3DEC248F}" srcOrd="0" destOrd="0" presId="urn:microsoft.com/office/officeart/2018/2/layout/IconVerticalSolidList#2"/>
    <dgm:cxn modelId="{C1FD9436-3E5F-47A5-899D-BA9FD2DB46D6}" type="presParOf" srcId="{459A6831-6EF1-46A2-A2BF-CDA154025595}" destId="{02EB88BE-F91E-4FF1-B915-B623D6C74576}" srcOrd="1" destOrd="0" presId="urn:microsoft.com/office/officeart/2018/2/layout/IconVerticalSolidList#2"/>
    <dgm:cxn modelId="{844C1ADF-4C6E-4E10-9F56-1CE1B0A1C8F6}" type="presParOf" srcId="{459A6831-6EF1-46A2-A2BF-CDA154025595}" destId="{0CA89855-4CAC-4B1E-B57B-E1465A9F4947}" srcOrd="2" destOrd="0" presId="urn:microsoft.com/office/officeart/2018/2/layout/IconVerticalSolidList#2"/>
    <dgm:cxn modelId="{741B8D51-9118-4B2F-ADDF-B1BCC49BB4C6}" type="presParOf" srcId="{459A6831-6EF1-46A2-A2BF-CDA154025595}" destId="{42402E62-5385-426F-BFF6-A4B7CBD08C42}" srcOrd="3" destOrd="0" presId="urn:microsoft.com/office/officeart/2018/2/layout/IconVerticalSolidList#2"/>
    <dgm:cxn modelId="{1220B03D-C1DA-402A-B285-02E4092400B8}" type="presParOf" srcId="{3E5287F4-1E0C-4016-9B8E-74856E184157}" destId="{9330B16B-0B71-4258-9A85-FFD1F85F0236}" srcOrd="1" destOrd="0" presId="urn:microsoft.com/office/officeart/2018/2/layout/IconVerticalSolidList#2"/>
    <dgm:cxn modelId="{23CAE20C-5C76-4491-99BE-7FA2FC22DD54}" type="presParOf" srcId="{3E5287F4-1E0C-4016-9B8E-74856E184157}" destId="{4EAB5FD8-2733-4682-A878-1D5478CA0B72}" srcOrd="2" destOrd="0" presId="urn:microsoft.com/office/officeart/2018/2/layout/IconVerticalSolidList#2"/>
    <dgm:cxn modelId="{BD49873A-437A-4C8A-AF64-48A17BC59341}" type="presParOf" srcId="{4EAB5FD8-2733-4682-A878-1D5478CA0B72}" destId="{DF76DF72-0029-42DC-BB38-B8234FBBFA6B}" srcOrd="0" destOrd="0" presId="urn:microsoft.com/office/officeart/2018/2/layout/IconVerticalSolidList#2"/>
    <dgm:cxn modelId="{4F1E3FCF-7357-439B-AE8F-1EBBAE529EE0}" type="presParOf" srcId="{4EAB5FD8-2733-4682-A878-1D5478CA0B72}" destId="{541B0924-F909-485F-BEC4-16A9455586A7}" srcOrd="1" destOrd="0" presId="urn:microsoft.com/office/officeart/2018/2/layout/IconVerticalSolidList#2"/>
    <dgm:cxn modelId="{4BCC5601-5EA8-47B7-BA9E-F9C5773C5ACB}" type="presParOf" srcId="{4EAB5FD8-2733-4682-A878-1D5478CA0B72}" destId="{C3C494C0-3155-41CE-9EC6-2BE34CFD9690}" srcOrd="2" destOrd="0" presId="urn:microsoft.com/office/officeart/2018/2/layout/IconVerticalSolidList#2"/>
    <dgm:cxn modelId="{07C3BC88-67A2-46AD-AE7C-F9EFF9AF632A}" type="presParOf" srcId="{4EAB5FD8-2733-4682-A878-1D5478CA0B72}" destId="{01EB7663-D6D5-41AF-876B-E8FEDA0FB2CE}" srcOrd="3" destOrd="0" presId="urn:microsoft.com/office/officeart/2018/2/layout/IconVerticalSolidList#2"/>
    <dgm:cxn modelId="{0FE63702-510A-4816-AA87-588869CAA291}" type="presParOf" srcId="{3E5287F4-1E0C-4016-9B8E-74856E184157}" destId="{12B5BBE2-F524-4622-80EA-340EC63C8E39}" srcOrd="3" destOrd="0" presId="urn:microsoft.com/office/officeart/2018/2/layout/IconVerticalSolidList#2"/>
    <dgm:cxn modelId="{90597043-CCAC-460F-9680-3311B7702D93}" type="presParOf" srcId="{3E5287F4-1E0C-4016-9B8E-74856E184157}" destId="{FDB1F211-79A8-4269-8E8C-54B76FD41F4A}" srcOrd="4" destOrd="0" presId="urn:microsoft.com/office/officeart/2018/2/layout/IconVerticalSolidList#2"/>
    <dgm:cxn modelId="{A768401A-1E07-4ABA-B791-B3845039FC7B}" type="presParOf" srcId="{FDB1F211-79A8-4269-8E8C-54B76FD41F4A}" destId="{E58144FD-CCF7-4799-841A-7C66039CE3C9}" srcOrd="0" destOrd="0" presId="urn:microsoft.com/office/officeart/2018/2/layout/IconVerticalSolidList#2"/>
    <dgm:cxn modelId="{EF646529-D98B-45B9-838E-DD2F13E10115}" type="presParOf" srcId="{FDB1F211-79A8-4269-8E8C-54B76FD41F4A}" destId="{E9144681-FC04-4B84-A0B4-474B6BD2B57A}" srcOrd="1" destOrd="0" presId="urn:microsoft.com/office/officeart/2018/2/layout/IconVerticalSolidList#2"/>
    <dgm:cxn modelId="{DB9A9B90-027C-41A8-88EE-807C1607EF9B}" type="presParOf" srcId="{FDB1F211-79A8-4269-8E8C-54B76FD41F4A}" destId="{ECD576CC-A14D-46B8-907C-5ED829A6E3D8}" srcOrd="2" destOrd="0" presId="urn:microsoft.com/office/officeart/2018/2/layout/IconVerticalSolidList#2"/>
    <dgm:cxn modelId="{ADE6E33C-6F5B-46D6-8ACC-A126A78DB13E}" type="presParOf" srcId="{FDB1F211-79A8-4269-8E8C-54B76FD41F4A}" destId="{3AB8FC4C-C8F0-4DDB-B9E7-7E198D069044}" srcOrd="3" destOrd="0" presId="urn:microsoft.com/office/officeart/2018/2/layout/IconVerticalSolidList#2"/>
    <dgm:cxn modelId="{2CC91DA6-89F7-4DAF-821E-998EE890D3C4}" type="presParOf" srcId="{3E5287F4-1E0C-4016-9B8E-74856E184157}" destId="{665EEDC0-BFA7-4B4C-9297-4DA7DEFB492C}" srcOrd="5" destOrd="0" presId="urn:microsoft.com/office/officeart/2018/2/layout/IconVerticalSolidList#2"/>
    <dgm:cxn modelId="{C3AFB809-8D7C-4F8E-AF5E-366E775CA231}" type="presParOf" srcId="{3E5287F4-1E0C-4016-9B8E-74856E184157}" destId="{080F71DC-A15F-443D-AAA7-93C5487E7F23}" srcOrd="6" destOrd="0" presId="urn:microsoft.com/office/officeart/2018/2/layout/IconVerticalSolidList#2"/>
    <dgm:cxn modelId="{4A6D6C25-554C-4B8C-A271-282593BA3D4F}" type="presParOf" srcId="{080F71DC-A15F-443D-AAA7-93C5487E7F23}" destId="{CEB308C3-5C62-4CDA-8E0D-53BB851841E4}" srcOrd="0" destOrd="0" presId="urn:microsoft.com/office/officeart/2018/2/layout/IconVerticalSolidList#2"/>
    <dgm:cxn modelId="{C224D5F2-F63E-4B6B-B6E1-35A7FC5443E7}" type="presParOf" srcId="{080F71DC-A15F-443D-AAA7-93C5487E7F23}" destId="{A932DA29-7734-4B9C-AF1C-9A14213230B0}" srcOrd="1" destOrd="0" presId="urn:microsoft.com/office/officeart/2018/2/layout/IconVerticalSolidList#2"/>
    <dgm:cxn modelId="{D3AFFA2C-554E-4D56-BF07-A2BFEDB06874}" type="presParOf" srcId="{080F71DC-A15F-443D-AAA7-93C5487E7F23}" destId="{FE244827-F9B1-439A-9C19-F79152B67D3C}" srcOrd="2" destOrd="0" presId="urn:microsoft.com/office/officeart/2018/2/layout/IconVerticalSolidList#2"/>
    <dgm:cxn modelId="{5C4889FF-1663-4138-B0BE-F4FD2ED9C7F4}" type="presParOf" srcId="{080F71DC-A15F-443D-AAA7-93C5487E7F23}" destId="{14CC305E-9215-4B05-A8FA-80C8688C78B5}" srcOrd="3" destOrd="0" presId="urn:microsoft.com/office/officeart/2018/2/layout/IconVerticalSolidList#2"/>
    <dgm:cxn modelId="{689FA36A-18D9-4CDB-BB21-9DE2B29D1BCC}" type="presParOf" srcId="{3E5287F4-1E0C-4016-9B8E-74856E184157}" destId="{54255D33-F8BF-487A-B3D3-2AA5F920E240}" srcOrd="7" destOrd="0" presId="urn:microsoft.com/office/officeart/2018/2/layout/IconVerticalSolidList#2"/>
    <dgm:cxn modelId="{A5BDE61F-FB80-4CAC-A4BC-64B6B4AEF789}" type="presParOf" srcId="{3E5287F4-1E0C-4016-9B8E-74856E184157}" destId="{A3A71763-4491-4884-B9BD-58A7215CAD3D}" srcOrd="8" destOrd="0" presId="urn:microsoft.com/office/officeart/2018/2/layout/IconVerticalSolidList#2"/>
    <dgm:cxn modelId="{05AB9B53-365E-422E-8CAB-C6F153799E80}" type="presParOf" srcId="{A3A71763-4491-4884-B9BD-58A7215CAD3D}" destId="{8A773BB2-80F3-4FBA-AE87-2FA142CF03C8}" srcOrd="0" destOrd="0" presId="urn:microsoft.com/office/officeart/2018/2/layout/IconVerticalSolidList#2"/>
    <dgm:cxn modelId="{EC6A2ED0-0628-4E11-BE79-C0BEB78AEB1E}" type="presParOf" srcId="{A3A71763-4491-4884-B9BD-58A7215CAD3D}" destId="{3E5D198D-85F7-44F9-AA2C-B2790F674554}" srcOrd="1" destOrd="0" presId="urn:microsoft.com/office/officeart/2018/2/layout/IconVerticalSolidList#2"/>
    <dgm:cxn modelId="{B1334E1A-9B9E-4FB5-BC72-2E615CB74EB1}" type="presParOf" srcId="{A3A71763-4491-4884-B9BD-58A7215CAD3D}" destId="{FD56DDEB-FB06-4EEE-9F7D-B0006A4CD9AF}" srcOrd="2" destOrd="0" presId="urn:microsoft.com/office/officeart/2018/2/layout/IconVerticalSolidList#2"/>
    <dgm:cxn modelId="{ACC09761-C6C9-4E1B-B1F9-2273C570B319}" type="presParOf" srcId="{A3A71763-4491-4884-B9BD-58A7215CAD3D}" destId="{FAFFB0B2-F328-41F2-B98F-2D7D830AD3E3}" srcOrd="3" destOrd="0" presId="urn:microsoft.com/office/officeart/2018/2/layout/IconVerticalSolid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95A9C19-5459-4417-9D5E-5377B869A8C8}"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4CFBD50-C9FD-459E-B232-5A6BE24F1155}">
      <dgm:prSet/>
      <dgm:spPr/>
      <dgm:t>
        <a:bodyPr/>
        <a:lstStyle/>
        <a:p>
          <a:pPr>
            <a:lnSpc>
              <a:spcPct val="100000"/>
            </a:lnSpc>
            <a:defRPr cap="all"/>
          </a:pPr>
          <a:r>
            <a:rPr lang="en-MY"/>
            <a:t>Model Enhancement</a:t>
          </a:r>
          <a:endParaRPr lang="en-US"/>
        </a:p>
      </dgm:t>
    </dgm:pt>
    <dgm:pt modelId="{C79D387F-00B8-4FC2-992E-4C448FD03480}" type="parTrans" cxnId="{52246A4D-DCB9-4196-AFD6-AB51F9E3A28A}">
      <dgm:prSet/>
      <dgm:spPr/>
      <dgm:t>
        <a:bodyPr/>
        <a:lstStyle/>
        <a:p>
          <a:endParaRPr lang="en-US"/>
        </a:p>
      </dgm:t>
    </dgm:pt>
    <dgm:pt modelId="{0B9A288A-EE17-4C98-82CD-843A512F7A4E}" type="sibTrans" cxnId="{52246A4D-DCB9-4196-AFD6-AB51F9E3A28A}">
      <dgm:prSet/>
      <dgm:spPr/>
      <dgm:t>
        <a:bodyPr/>
        <a:lstStyle/>
        <a:p>
          <a:endParaRPr lang="en-US"/>
        </a:p>
      </dgm:t>
    </dgm:pt>
    <dgm:pt modelId="{D04FDA3F-2D1B-4C22-B517-D74C6262BF25}">
      <dgm:prSet/>
      <dgm:spPr/>
      <dgm:t>
        <a:bodyPr/>
        <a:lstStyle/>
        <a:p>
          <a:pPr>
            <a:lnSpc>
              <a:spcPct val="100000"/>
            </a:lnSpc>
            <a:defRPr cap="all"/>
          </a:pPr>
          <a:r>
            <a:rPr lang="en-MY"/>
            <a:t>Feature Engineering</a:t>
          </a:r>
          <a:endParaRPr lang="en-US"/>
        </a:p>
      </dgm:t>
    </dgm:pt>
    <dgm:pt modelId="{ED8CEEA6-19FB-49CE-B63F-D1B43885A265}" type="parTrans" cxnId="{E157AD1D-D06F-4EE9-8626-9B50EB8DA57B}">
      <dgm:prSet/>
      <dgm:spPr/>
      <dgm:t>
        <a:bodyPr/>
        <a:lstStyle/>
        <a:p>
          <a:endParaRPr lang="en-US"/>
        </a:p>
      </dgm:t>
    </dgm:pt>
    <dgm:pt modelId="{27208456-E351-4CDC-AC7E-09B5179C24DA}" type="sibTrans" cxnId="{E157AD1D-D06F-4EE9-8626-9B50EB8DA57B}">
      <dgm:prSet/>
      <dgm:spPr/>
      <dgm:t>
        <a:bodyPr/>
        <a:lstStyle/>
        <a:p>
          <a:endParaRPr lang="en-US"/>
        </a:p>
      </dgm:t>
    </dgm:pt>
    <dgm:pt modelId="{E475D6A7-D957-49EF-8096-0084FA4492F2}">
      <dgm:prSet/>
      <dgm:spPr/>
      <dgm:t>
        <a:bodyPr/>
        <a:lstStyle/>
        <a:p>
          <a:pPr>
            <a:lnSpc>
              <a:spcPct val="100000"/>
            </a:lnSpc>
            <a:defRPr cap="all"/>
          </a:pPr>
          <a:r>
            <a:rPr lang="en-MY"/>
            <a:t>Bias Mitigation</a:t>
          </a:r>
          <a:endParaRPr lang="en-US"/>
        </a:p>
      </dgm:t>
    </dgm:pt>
    <dgm:pt modelId="{8B8CA4E7-D7DA-419F-B72C-449308BDC482}" type="parTrans" cxnId="{467BEF99-EEF7-4DC8-AE75-51544F5BB606}">
      <dgm:prSet/>
      <dgm:spPr/>
      <dgm:t>
        <a:bodyPr/>
        <a:lstStyle/>
        <a:p>
          <a:endParaRPr lang="en-US"/>
        </a:p>
      </dgm:t>
    </dgm:pt>
    <dgm:pt modelId="{395E77D2-A8CB-4D88-B95D-DE5FBDCEDD90}" type="sibTrans" cxnId="{467BEF99-EEF7-4DC8-AE75-51544F5BB606}">
      <dgm:prSet/>
      <dgm:spPr/>
      <dgm:t>
        <a:bodyPr/>
        <a:lstStyle/>
        <a:p>
          <a:endParaRPr lang="en-US"/>
        </a:p>
      </dgm:t>
    </dgm:pt>
    <dgm:pt modelId="{7CA3A175-A9C7-4E5F-A681-C2EA968C1F9D}">
      <dgm:prSet/>
      <dgm:spPr/>
      <dgm:t>
        <a:bodyPr/>
        <a:lstStyle/>
        <a:p>
          <a:pPr>
            <a:lnSpc>
              <a:spcPct val="100000"/>
            </a:lnSpc>
            <a:defRPr cap="all"/>
          </a:pPr>
          <a:r>
            <a:rPr lang="en-MY"/>
            <a:t>Real-World Validation</a:t>
          </a:r>
          <a:endParaRPr lang="en-US"/>
        </a:p>
      </dgm:t>
    </dgm:pt>
    <dgm:pt modelId="{C118A056-F297-4BD7-B5BD-A03BF1B18F14}" type="parTrans" cxnId="{6FE4B741-CEF9-4BD4-AA42-A8AAA4D187F7}">
      <dgm:prSet/>
      <dgm:spPr/>
      <dgm:t>
        <a:bodyPr/>
        <a:lstStyle/>
        <a:p>
          <a:endParaRPr lang="en-US"/>
        </a:p>
      </dgm:t>
    </dgm:pt>
    <dgm:pt modelId="{9C0C4122-C066-4FF9-B100-057A65A2BD57}" type="sibTrans" cxnId="{6FE4B741-CEF9-4BD4-AA42-A8AAA4D187F7}">
      <dgm:prSet/>
      <dgm:spPr/>
      <dgm:t>
        <a:bodyPr/>
        <a:lstStyle/>
        <a:p>
          <a:endParaRPr lang="en-US"/>
        </a:p>
      </dgm:t>
    </dgm:pt>
    <dgm:pt modelId="{35428263-D969-44A5-9E8F-CB4A77208F08}">
      <dgm:prSet/>
      <dgm:spPr/>
      <dgm:t>
        <a:bodyPr/>
        <a:lstStyle/>
        <a:p>
          <a:pPr>
            <a:lnSpc>
              <a:spcPct val="100000"/>
            </a:lnSpc>
            <a:defRPr cap="all"/>
          </a:pPr>
          <a:r>
            <a:rPr lang="en-MY"/>
            <a:t>Scalability &amp; Adaptability</a:t>
          </a:r>
          <a:endParaRPr lang="en-US"/>
        </a:p>
      </dgm:t>
    </dgm:pt>
    <dgm:pt modelId="{4DB86E7D-ED70-4E76-BD05-1A616FF698A2}" type="parTrans" cxnId="{75FF4329-AF1B-4DD9-9163-6216CB5336F2}">
      <dgm:prSet/>
      <dgm:spPr/>
      <dgm:t>
        <a:bodyPr/>
        <a:lstStyle/>
        <a:p>
          <a:endParaRPr lang="en-US"/>
        </a:p>
      </dgm:t>
    </dgm:pt>
    <dgm:pt modelId="{A1C1DE46-635C-4771-949B-293FAFB493F4}" type="sibTrans" cxnId="{75FF4329-AF1B-4DD9-9163-6216CB5336F2}">
      <dgm:prSet/>
      <dgm:spPr/>
      <dgm:t>
        <a:bodyPr/>
        <a:lstStyle/>
        <a:p>
          <a:endParaRPr lang="en-US"/>
        </a:p>
      </dgm:t>
    </dgm:pt>
    <dgm:pt modelId="{2B84C8CC-01D3-4D40-8AD6-30A38B47E2C4}" type="pres">
      <dgm:prSet presAssocID="{795A9C19-5459-4417-9D5E-5377B869A8C8}" presName="root" presStyleCnt="0">
        <dgm:presLayoutVars>
          <dgm:dir/>
          <dgm:resizeHandles val="exact"/>
        </dgm:presLayoutVars>
      </dgm:prSet>
      <dgm:spPr/>
    </dgm:pt>
    <dgm:pt modelId="{A9148417-CC9B-4148-AFD9-CDD141B7B06C}" type="pres">
      <dgm:prSet presAssocID="{F4CFBD50-C9FD-459E-B232-5A6BE24F1155}" presName="compNode" presStyleCnt="0"/>
      <dgm:spPr/>
    </dgm:pt>
    <dgm:pt modelId="{C5DD1CDB-186F-45C8-87BF-909CBBD06D02}" type="pres">
      <dgm:prSet presAssocID="{F4CFBD50-C9FD-459E-B232-5A6BE24F1155}" presName="iconBgRect" presStyleLbl="bgShp" presStyleIdx="0" presStyleCnt="5"/>
      <dgm:spPr>
        <a:prstGeom prst="round2DiagRect">
          <a:avLst>
            <a:gd name="adj1" fmla="val 29727"/>
            <a:gd name="adj2" fmla="val 0"/>
          </a:avLst>
        </a:prstGeom>
      </dgm:spPr>
    </dgm:pt>
    <dgm:pt modelId="{886B513F-3115-4EBB-B17D-25EAF279C49F}" type="pres">
      <dgm:prSet presAssocID="{F4CFBD50-C9FD-459E-B232-5A6BE24F115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4DB7778-51A6-4E11-9F9B-113FC19CB8BF}" type="pres">
      <dgm:prSet presAssocID="{F4CFBD50-C9FD-459E-B232-5A6BE24F1155}" presName="spaceRect" presStyleCnt="0"/>
      <dgm:spPr/>
    </dgm:pt>
    <dgm:pt modelId="{6B5A9258-AA04-45BC-9163-E1E90508DE9D}" type="pres">
      <dgm:prSet presAssocID="{F4CFBD50-C9FD-459E-B232-5A6BE24F1155}" presName="textRect" presStyleLbl="revTx" presStyleIdx="0" presStyleCnt="5">
        <dgm:presLayoutVars>
          <dgm:chMax val="1"/>
          <dgm:chPref val="1"/>
        </dgm:presLayoutVars>
      </dgm:prSet>
      <dgm:spPr/>
    </dgm:pt>
    <dgm:pt modelId="{C775AEF0-E60D-4009-9903-935AD2536E7C}" type="pres">
      <dgm:prSet presAssocID="{0B9A288A-EE17-4C98-82CD-843A512F7A4E}" presName="sibTrans" presStyleCnt="0"/>
      <dgm:spPr/>
    </dgm:pt>
    <dgm:pt modelId="{E1BEAF0E-5112-42EA-81D4-B4EF12D976DF}" type="pres">
      <dgm:prSet presAssocID="{D04FDA3F-2D1B-4C22-B517-D74C6262BF25}" presName="compNode" presStyleCnt="0"/>
      <dgm:spPr/>
    </dgm:pt>
    <dgm:pt modelId="{F5767697-51B2-4610-8204-73E0F8A2610F}" type="pres">
      <dgm:prSet presAssocID="{D04FDA3F-2D1B-4C22-B517-D74C6262BF25}" presName="iconBgRect" presStyleLbl="bgShp" presStyleIdx="1" presStyleCnt="5"/>
      <dgm:spPr>
        <a:prstGeom prst="round2DiagRect">
          <a:avLst>
            <a:gd name="adj1" fmla="val 29727"/>
            <a:gd name="adj2" fmla="val 0"/>
          </a:avLst>
        </a:prstGeom>
      </dgm:spPr>
    </dgm:pt>
    <dgm:pt modelId="{ECBAF28A-15A8-4DCD-B5CC-2999ED0342A7}" type="pres">
      <dgm:prSet presAssocID="{D04FDA3F-2D1B-4C22-B517-D74C6262BF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516B1F1F-B1C1-4C90-B75E-D132CA22B913}" type="pres">
      <dgm:prSet presAssocID="{D04FDA3F-2D1B-4C22-B517-D74C6262BF25}" presName="spaceRect" presStyleCnt="0"/>
      <dgm:spPr/>
    </dgm:pt>
    <dgm:pt modelId="{6B083401-2A3B-4ED1-91EE-11D33953D7EB}" type="pres">
      <dgm:prSet presAssocID="{D04FDA3F-2D1B-4C22-B517-D74C6262BF25}" presName="textRect" presStyleLbl="revTx" presStyleIdx="1" presStyleCnt="5">
        <dgm:presLayoutVars>
          <dgm:chMax val="1"/>
          <dgm:chPref val="1"/>
        </dgm:presLayoutVars>
      </dgm:prSet>
      <dgm:spPr/>
    </dgm:pt>
    <dgm:pt modelId="{9E2A864B-95B2-45B8-A60B-8FA0D82A1924}" type="pres">
      <dgm:prSet presAssocID="{27208456-E351-4CDC-AC7E-09B5179C24DA}" presName="sibTrans" presStyleCnt="0"/>
      <dgm:spPr/>
    </dgm:pt>
    <dgm:pt modelId="{66B8E49B-67FE-4500-9D47-186E534AB4BE}" type="pres">
      <dgm:prSet presAssocID="{E475D6A7-D957-49EF-8096-0084FA4492F2}" presName="compNode" presStyleCnt="0"/>
      <dgm:spPr/>
    </dgm:pt>
    <dgm:pt modelId="{EB3AFDC6-7C3F-4B79-AAFC-4C7F29FBED08}" type="pres">
      <dgm:prSet presAssocID="{E475D6A7-D957-49EF-8096-0084FA4492F2}" presName="iconBgRect" presStyleLbl="bgShp" presStyleIdx="2" presStyleCnt="5"/>
      <dgm:spPr>
        <a:prstGeom prst="round2DiagRect">
          <a:avLst>
            <a:gd name="adj1" fmla="val 29727"/>
            <a:gd name="adj2" fmla="val 0"/>
          </a:avLst>
        </a:prstGeom>
      </dgm:spPr>
    </dgm:pt>
    <dgm:pt modelId="{AD498DDA-96D3-4D4C-9150-DDAE8FC0ECBA}" type="pres">
      <dgm:prSet presAssocID="{E475D6A7-D957-49EF-8096-0084FA4492F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5F53F84-481F-4E2B-A13A-FEB12B440B40}" type="pres">
      <dgm:prSet presAssocID="{E475D6A7-D957-49EF-8096-0084FA4492F2}" presName="spaceRect" presStyleCnt="0"/>
      <dgm:spPr/>
    </dgm:pt>
    <dgm:pt modelId="{AA1E6502-C51A-436D-A9CC-42ECBEE0735C}" type="pres">
      <dgm:prSet presAssocID="{E475D6A7-D957-49EF-8096-0084FA4492F2}" presName="textRect" presStyleLbl="revTx" presStyleIdx="2" presStyleCnt="5">
        <dgm:presLayoutVars>
          <dgm:chMax val="1"/>
          <dgm:chPref val="1"/>
        </dgm:presLayoutVars>
      </dgm:prSet>
      <dgm:spPr/>
    </dgm:pt>
    <dgm:pt modelId="{50EC1A13-3A0E-4D62-A8FB-CF4B5063EF6C}" type="pres">
      <dgm:prSet presAssocID="{395E77D2-A8CB-4D88-B95D-DE5FBDCEDD90}" presName="sibTrans" presStyleCnt="0"/>
      <dgm:spPr/>
    </dgm:pt>
    <dgm:pt modelId="{4D1B2A5F-978A-448E-8C29-ED1C902C10F6}" type="pres">
      <dgm:prSet presAssocID="{7CA3A175-A9C7-4E5F-A681-C2EA968C1F9D}" presName="compNode" presStyleCnt="0"/>
      <dgm:spPr/>
    </dgm:pt>
    <dgm:pt modelId="{B48E1096-EE8D-4AB3-9333-DF1D58BC70C2}" type="pres">
      <dgm:prSet presAssocID="{7CA3A175-A9C7-4E5F-A681-C2EA968C1F9D}" presName="iconBgRect" presStyleLbl="bgShp" presStyleIdx="3" presStyleCnt="5"/>
      <dgm:spPr>
        <a:prstGeom prst="round2DiagRect">
          <a:avLst>
            <a:gd name="adj1" fmla="val 29727"/>
            <a:gd name="adj2" fmla="val 0"/>
          </a:avLst>
        </a:prstGeom>
      </dgm:spPr>
    </dgm:pt>
    <dgm:pt modelId="{6F4C78ED-F341-4EE7-BF85-2CD53C514648}" type="pres">
      <dgm:prSet presAssocID="{7CA3A175-A9C7-4E5F-A681-C2EA968C1F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orld"/>
        </a:ext>
      </dgm:extLst>
    </dgm:pt>
    <dgm:pt modelId="{13AFED83-E17A-4261-8331-C670F82EE42E}" type="pres">
      <dgm:prSet presAssocID="{7CA3A175-A9C7-4E5F-A681-C2EA968C1F9D}" presName="spaceRect" presStyleCnt="0"/>
      <dgm:spPr/>
    </dgm:pt>
    <dgm:pt modelId="{0E165C14-F2D2-490B-AEFD-9C154D26E6B1}" type="pres">
      <dgm:prSet presAssocID="{7CA3A175-A9C7-4E5F-A681-C2EA968C1F9D}" presName="textRect" presStyleLbl="revTx" presStyleIdx="3" presStyleCnt="5">
        <dgm:presLayoutVars>
          <dgm:chMax val="1"/>
          <dgm:chPref val="1"/>
        </dgm:presLayoutVars>
      </dgm:prSet>
      <dgm:spPr/>
    </dgm:pt>
    <dgm:pt modelId="{872FDAD7-F31A-4540-AAE3-C30FCBE1A572}" type="pres">
      <dgm:prSet presAssocID="{9C0C4122-C066-4FF9-B100-057A65A2BD57}" presName="sibTrans" presStyleCnt="0"/>
      <dgm:spPr/>
    </dgm:pt>
    <dgm:pt modelId="{B2C7ABA7-D7AB-49FC-82CE-6EA8759B7B14}" type="pres">
      <dgm:prSet presAssocID="{35428263-D969-44A5-9E8F-CB4A77208F08}" presName="compNode" presStyleCnt="0"/>
      <dgm:spPr/>
    </dgm:pt>
    <dgm:pt modelId="{25271E2C-FF52-4C98-BE84-624578E17236}" type="pres">
      <dgm:prSet presAssocID="{35428263-D969-44A5-9E8F-CB4A77208F08}" presName="iconBgRect" presStyleLbl="bgShp" presStyleIdx="4" presStyleCnt="5"/>
      <dgm:spPr>
        <a:prstGeom prst="round2DiagRect">
          <a:avLst>
            <a:gd name="adj1" fmla="val 29727"/>
            <a:gd name="adj2" fmla="val 0"/>
          </a:avLst>
        </a:prstGeom>
      </dgm:spPr>
    </dgm:pt>
    <dgm:pt modelId="{CD644DDA-5FBE-4401-95CB-59B7B7C42107}" type="pres">
      <dgm:prSet presAssocID="{35428263-D969-44A5-9E8F-CB4A77208F0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0E5A564C-7663-4F54-A58B-71DC1F0B39B2}" type="pres">
      <dgm:prSet presAssocID="{35428263-D969-44A5-9E8F-CB4A77208F08}" presName="spaceRect" presStyleCnt="0"/>
      <dgm:spPr/>
    </dgm:pt>
    <dgm:pt modelId="{435F5558-F0EE-48B4-B4AB-66A172A00EDD}" type="pres">
      <dgm:prSet presAssocID="{35428263-D969-44A5-9E8F-CB4A77208F08}" presName="textRect" presStyleLbl="revTx" presStyleIdx="4" presStyleCnt="5">
        <dgm:presLayoutVars>
          <dgm:chMax val="1"/>
          <dgm:chPref val="1"/>
        </dgm:presLayoutVars>
      </dgm:prSet>
      <dgm:spPr/>
    </dgm:pt>
  </dgm:ptLst>
  <dgm:cxnLst>
    <dgm:cxn modelId="{1E2D0501-C997-473D-A83D-82B719FDB668}" type="presOf" srcId="{E475D6A7-D957-49EF-8096-0084FA4492F2}" destId="{AA1E6502-C51A-436D-A9CC-42ECBEE0735C}" srcOrd="0" destOrd="0" presId="urn:microsoft.com/office/officeart/2018/5/layout/IconLeafLabelList"/>
    <dgm:cxn modelId="{E157AD1D-D06F-4EE9-8626-9B50EB8DA57B}" srcId="{795A9C19-5459-4417-9D5E-5377B869A8C8}" destId="{D04FDA3F-2D1B-4C22-B517-D74C6262BF25}" srcOrd="1" destOrd="0" parTransId="{ED8CEEA6-19FB-49CE-B63F-D1B43885A265}" sibTransId="{27208456-E351-4CDC-AC7E-09B5179C24DA}"/>
    <dgm:cxn modelId="{75FF4329-AF1B-4DD9-9163-6216CB5336F2}" srcId="{795A9C19-5459-4417-9D5E-5377B869A8C8}" destId="{35428263-D969-44A5-9E8F-CB4A77208F08}" srcOrd="4" destOrd="0" parTransId="{4DB86E7D-ED70-4E76-BD05-1A616FF698A2}" sibTransId="{A1C1DE46-635C-4771-949B-293FAFB493F4}"/>
    <dgm:cxn modelId="{4D6E0631-F1A8-4F18-809B-04BFBFF672E9}" type="presOf" srcId="{35428263-D969-44A5-9E8F-CB4A77208F08}" destId="{435F5558-F0EE-48B4-B4AB-66A172A00EDD}" srcOrd="0" destOrd="0" presId="urn:microsoft.com/office/officeart/2018/5/layout/IconLeafLabelList"/>
    <dgm:cxn modelId="{3B559B5D-0320-48AB-AB9F-CEE464F9A977}" type="presOf" srcId="{7CA3A175-A9C7-4E5F-A681-C2EA968C1F9D}" destId="{0E165C14-F2D2-490B-AEFD-9C154D26E6B1}" srcOrd="0" destOrd="0" presId="urn:microsoft.com/office/officeart/2018/5/layout/IconLeafLabelList"/>
    <dgm:cxn modelId="{6FE4B741-CEF9-4BD4-AA42-A8AAA4D187F7}" srcId="{795A9C19-5459-4417-9D5E-5377B869A8C8}" destId="{7CA3A175-A9C7-4E5F-A681-C2EA968C1F9D}" srcOrd="3" destOrd="0" parTransId="{C118A056-F297-4BD7-B5BD-A03BF1B18F14}" sibTransId="{9C0C4122-C066-4FF9-B100-057A65A2BD57}"/>
    <dgm:cxn modelId="{BA4C9D44-AADA-4A00-967D-8DB6C3B3C878}" type="presOf" srcId="{795A9C19-5459-4417-9D5E-5377B869A8C8}" destId="{2B84C8CC-01D3-4D40-8AD6-30A38B47E2C4}" srcOrd="0" destOrd="0" presId="urn:microsoft.com/office/officeart/2018/5/layout/IconLeafLabelList"/>
    <dgm:cxn modelId="{52246A4D-DCB9-4196-AFD6-AB51F9E3A28A}" srcId="{795A9C19-5459-4417-9D5E-5377B869A8C8}" destId="{F4CFBD50-C9FD-459E-B232-5A6BE24F1155}" srcOrd="0" destOrd="0" parTransId="{C79D387F-00B8-4FC2-992E-4C448FD03480}" sibTransId="{0B9A288A-EE17-4C98-82CD-843A512F7A4E}"/>
    <dgm:cxn modelId="{467BEF99-EEF7-4DC8-AE75-51544F5BB606}" srcId="{795A9C19-5459-4417-9D5E-5377B869A8C8}" destId="{E475D6A7-D957-49EF-8096-0084FA4492F2}" srcOrd="2" destOrd="0" parTransId="{8B8CA4E7-D7DA-419F-B72C-449308BDC482}" sibTransId="{395E77D2-A8CB-4D88-B95D-DE5FBDCEDD90}"/>
    <dgm:cxn modelId="{16FF55BB-6F8A-4894-9680-BFB1AB3CF509}" type="presOf" srcId="{F4CFBD50-C9FD-459E-B232-5A6BE24F1155}" destId="{6B5A9258-AA04-45BC-9163-E1E90508DE9D}" srcOrd="0" destOrd="0" presId="urn:microsoft.com/office/officeart/2018/5/layout/IconLeafLabelList"/>
    <dgm:cxn modelId="{A14BB9D2-73D9-4198-B912-F20FA0946CE7}" type="presOf" srcId="{D04FDA3F-2D1B-4C22-B517-D74C6262BF25}" destId="{6B083401-2A3B-4ED1-91EE-11D33953D7EB}" srcOrd="0" destOrd="0" presId="urn:microsoft.com/office/officeart/2018/5/layout/IconLeafLabelList"/>
    <dgm:cxn modelId="{BA6E1F61-FB79-4287-BEB9-B6717388D002}" type="presParOf" srcId="{2B84C8CC-01D3-4D40-8AD6-30A38B47E2C4}" destId="{A9148417-CC9B-4148-AFD9-CDD141B7B06C}" srcOrd="0" destOrd="0" presId="urn:microsoft.com/office/officeart/2018/5/layout/IconLeafLabelList"/>
    <dgm:cxn modelId="{B5E05FA2-3EC8-4CA8-9DF8-6C23C455D7E3}" type="presParOf" srcId="{A9148417-CC9B-4148-AFD9-CDD141B7B06C}" destId="{C5DD1CDB-186F-45C8-87BF-909CBBD06D02}" srcOrd="0" destOrd="0" presId="urn:microsoft.com/office/officeart/2018/5/layout/IconLeafLabelList"/>
    <dgm:cxn modelId="{D8DC7649-922F-483F-9FCC-C1B67D0ACDE0}" type="presParOf" srcId="{A9148417-CC9B-4148-AFD9-CDD141B7B06C}" destId="{886B513F-3115-4EBB-B17D-25EAF279C49F}" srcOrd="1" destOrd="0" presId="urn:microsoft.com/office/officeart/2018/5/layout/IconLeafLabelList"/>
    <dgm:cxn modelId="{0D433691-7411-46EE-82CD-38926AE6BCFA}" type="presParOf" srcId="{A9148417-CC9B-4148-AFD9-CDD141B7B06C}" destId="{A4DB7778-51A6-4E11-9F9B-113FC19CB8BF}" srcOrd="2" destOrd="0" presId="urn:microsoft.com/office/officeart/2018/5/layout/IconLeafLabelList"/>
    <dgm:cxn modelId="{0F76B1C3-A3FB-4BDC-BBE7-C6BDCD30A19C}" type="presParOf" srcId="{A9148417-CC9B-4148-AFD9-CDD141B7B06C}" destId="{6B5A9258-AA04-45BC-9163-E1E90508DE9D}" srcOrd="3" destOrd="0" presId="urn:microsoft.com/office/officeart/2018/5/layout/IconLeafLabelList"/>
    <dgm:cxn modelId="{98BB1E37-2075-4820-B042-019CBE2E6A8A}" type="presParOf" srcId="{2B84C8CC-01D3-4D40-8AD6-30A38B47E2C4}" destId="{C775AEF0-E60D-4009-9903-935AD2536E7C}" srcOrd="1" destOrd="0" presId="urn:microsoft.com/office/officeart/2018/5/layout/IconLeafLabelList"/>
    <dgm:cxn modelId="{5225169F-7C37-486D-9445-89DABF7EDE30}" type="presParOf" srcId="{2B84C8CC-01D3-4D40-8AD6-30A38B47E2C4}" destId="{E1BEAF0E-5112-42EA-81D4-B4EF12D976DF}" srcOrd="2" destOrd="0" presId="urn:microsoft.com/office/officeart/2018/5/layout/IconLeafLabelList"/>
    <dgm:cxn modelId="{BB6AFA3E-8D0B-416A-8A03-FCC3A5A80D39}" type="presParOf" srcId="{E1BEAF0E-5112-42EA-81D4-B4EF12D976DF}" destId="{F5767697-51B2-4610-8204-73E0F8A2610F}" srcOrd="0" destOrd="0" presId="urn:microsoft.com/office/officeart/2018/5/layout/IconLeafLabelList"/>
    <dgm:cxn modelId="{C6E96379-694F-44C8-B0E9-F5F22F02D9A1}" type="presParOf" srcId="{E1BEAF0E-5112-42EA-81D4-B4EF12D976DF}" destId="{ECBAF28A-15A8-4DCD-B5CC-2999ED0342A7}" srcOrd="1" destOrd="0" presId="urn:microsoft.com/office/officeart/2018/5/layout/IconLeafLabelList"/>
    <dgm:cxn modelId="{762001E0-BD65-43F3-BED2-8633D0069939}" type="presParOf" srcId="{E1BEAF0E-5112-42EA-81D4-B4EF12D976DF}" destId="{516B1F1F-B1C1-4C90-B75E-D132CA22B913}" srcOrd="2" destOrd="0" presId="urn:microsoft.com/office/officeart/2018/5/layout/IconLeafLabelList"/>
    <dgm:cxn modelId="{F4E7FE37-959E-4FCF-A24C-1F4397704187}" type="presParOf" srcId="{E1BEAF0E-5112-42EA-81D4-B4EF12D976DF}" destId="{6B083401-2A3B-4ED1-91EE-11D33953D7EB}" srcOrd="3" destOrd="0" presId="urn:microsoft.com/office/officeart/2018/5/layout/IconLeafLabelList"/>
    <dgm:cxn modelId="{C33C1678-AAA7-4354-8C56-C22DE8C55380}" type="presParOf" srcId="{2B84C8CC-01D3-4D40-8AD6-30A38B47E2C4}" destId="{9E2A864B-95B2-45B8-A60B-8FA0D82A1924}" srcOrd="3" destOrd="0" presId="urn:microsoft.com/office/officeart/2018/5/layout/IconLeafLabelList"/>
    <dgm:cxn modelId="{EE04D860-8449-4F1A-8D34-7FBF2D1B5FDC}" type="presParOf" srcId="{2B84C8CC-01D3-4D40-8AD6-30A38B47E2C4}" destId="{66B8E49B-67FE-4500-9D47-186E534AB4BE}" srcOrd="4" destOrd="0" presId="urn:microsoft.com/office/officeart/2018/5/layout/IconLeafLabelList"/>
    <dgm:cxn modelId="{96B97B12-8284-45BD-8847-28A6C27D3E9E}" type="presParOf" srcId="{66B8E49B-67FE-4500-9D47-186E534AB4BE}" destId="{EB3AFDC6-7C3F-4B79-AAFC-4C7F29FBED08}" srcOrd="0" destOrd="0" presId="urn:microsoft.com/office/officeart/2018/5/layout/IconLeafLabelList"/>
    <dgm:cxn modelId="{E07E2692-1439-43E4-8302-910BC74D5A25}" type="presParOf" srcId="{66B8E49B-67FE-4500-9D47-186E534AB4BE}" destId="{AD498DDA-96D3-4D4C-9150-DDAE8FC0ECBA}" srcOrd="1" destOrd="0" presId="urn:microsoft.com/office/officeart/2018/5/layout/IconLeafLabelList"/>
    <dgm:cxn modelId="{EF4527DE-D695-43B8-9039-E742562F00CA}" type="presParOf" srcId="{66B8E49B-67FE-4500-9D47-186E534AB4BE}" destId="{D5F53F84-481F-4E2B-A13A-FEB12B440B40}" srcOrd="2" destOrd="0" presId="urn:microsoft.com/office/officeart/2018/5/layout/IconLeafLabelList"/>
    <dgm:cxn modelId="{6150027B-5173-4AB5-85EC-DEDDA9CBA222}" type="presParOf" srcId="{66B8E49B-67FE-4500-9D47-186E534AB4BE}" destId="{AA1E6502-C51A-436D-A9CC-42ECBEE0735C}" srcOrd="3" destOrd="0" presId="urn:microsoft.com/office/officeart/2018/5/layout/IconLeafLabelList"/>
    <dgm:cxn modelId="{79FD248A-0BAE-4C57-96ED-B273358288FA}" type="presParOf" srcId="{2B84C8CC-01D3-4D40-8AD6-30A38B47E2C4}" destId="{50EC1A13-3A0E-4D62-A8FB-CF4B5063EF6C}" srcOrd="5" destOrd="0" presId="urn:microsoft.com/office/officeart/2018/5/layout/IconLeafLabelList"/>
    <dgm:cxn modelId="{E09745E0-C1A0-440A-84A4-3C7212EFD6CF}" type="presParOf" srcId="{2B84C8CC-01D3-4D40-8AD6-30A38B47E2C4}" destId="{4D1B2A5F-978A-448E-8C29-ED1C902C10F6}" srcOrd="6" destOrd="0" presId="urn:microsoft.com/office/officeart/2018/5/layout/IconLeafLabelList"/>
    <dgm:cxn modelId="{6C93E38E-1CFD-4877-BC4D-F5B001327231}" type="presParOf" srcId="{4D1B2A5F-978A-448E-8C29-ED1C902C10F6}" destId="{B48E1096-EE8D-4AB3-9333-DF1D58BC70C2}" srcOrd="0" destOrd="0" presId="urn:microsoft.com/office/officeart/2018/5/layout/IconLeafLabelList"/>
    <dgm:cxn modelId="{981518A5-ED58-4075-BF58-5E989ADC4973}" type="presParOf" srcId="{4D1B2A5F-978A-448E-8C29-ED1C902C10F6}" destId="{6F4C78ED-F341-4EE7-BF85-2CD53C514648}" srcOrd="1" destOrd="0" presId="urn:microsoft.com/office/officeart/2018/5/layout/IconLeafLabelList"/>
    <dgm:cxn modelId="{AD0FEE08-B0E4-46B2-95FF-7D7CAF9DAE16}" type="presParOf" srcId="{4D1B2A5F-978A-448E-8C29-ED1C902C10F6}" destId="{13AFED83-E17A-4261-8331-C670F82EE42E}" srcOrd="2" destOrd="0" presId="urn:microsoft.com/office/officeart/2018/5/layout/IconLeafLabelList"/>
    <dgm:cxn modelId="{FC8629FF-2C07-4DE5-8338-4F1F7A99753A}" type="presParOf" srcId="{4D1B2A5F-978A-448E-8C29-ED1C902C10F6}" destId="{0E165C14-F2D2-490B-AEFD-9C154D26E6B1}" srcOrd="3" destOrd="0" presId="urn:microsoft.com/office/officeart/2018/5/layout/IconLeafLabelList"/>
    <dgm:cxn modelId="{7E2CB97B-09E4-47E7-835D-2DC32FC17D03}" type="presParOf" srcId="{2B84C8CC-01D3-4D40-8AD6-30A38B47E2C4}" destId="{872FDAD7-F31A-4540-AAE3-C30FCBE1A572}" srcOrd="7" destOrd="0" presId="urn:microsoft.com/office/officeart/2018/5/layout/IconLeafLabelList"/>
    <dgm:cxn modelId="{8643F474-0943-4E42-AAE2-30A0CDD818B3}" type="presParOf" srcId="{2B84C8CC-01D3-4D40-8AD6-30A38B47E2C4}" destId="{B2C7ABA7-D7AB-49FC-82CE-6EA8759B7B14}" srcOrd="8" destOrd="0" presId="urn:microsoft.com/office/officeart/2018/5/layout/IconLeafLabelList"/>
    <dgm:cxn modelId="{5D8FDC00-47D2-4D4E-8B5E-2C57E96A4BE8}" type="presParOf" srcId="{B2C7ABA7-D7AB-49FC-82CE-6EA8759B7B14}" destId="{25271E2C-FF52-4C98-BE84-624578E17236}" srcOrd="0" destOrd="0" presId="urn:microsoft.com/office/officeart/2018/5/layout/IconLeafLabelList"/>
    <dgm:cxn modelId="{DBD56FF2-6B86-4507-BD0E-69DE06D0DC2B}" type="presParOf" srcId="{B2C7ABA7-D7AB-49FC-82CE-6EA8759B7B14}" destId="{CD644DDA-5FBE-4401-95CB-59B7B7C42107}" srcOrd="1" destOrd="0" presId="urn:microsoft.com/office/officeart/2018/5/layout/IconLeafLabelList"/>
    <dgm:cxn modelId="{EEB1248F-07F0-4E55-8A05-A472D1A297CC}" type="presParOf" srcId="{B2C7ABA7-D7AB-49FC-82CE-6EA8759B7B14}" destId="{0E5A564C-7663-4F54-A58B-71DC1F0B39B2}" srcOrd="2" destOrd="0" presId="urn:microsoft.com/office/officeart/2018/5/layout/IconLeafLabelList"/>
    <dgm:cxn modelId="{9931BA15-C803-4968-87AF-FD42C83057AA}" type="presParOf" srcId="{B2C7ABA7-D7AB-49FC-82CE-6EA8759B7B14}" destId="{435F5558-F0EE-48B4-B4AB-66A172A00EDD}"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DD5AA8-D862-45B2-B0E3-B82D3DEC248F}">
      <dsp:nvSpPr>
        <dsp:cNvPr id="0" name=""/>
        <dsp:cNvSpPr/>
      </dsp:nvSpPr>
      <dsp:spPr>
        <a:xfrm>
          <a:off x="0" y="4413"/>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B88BE-F91E-4FF1-B915-B623D6C74576}">
      <dsp:nvSpPr>
        <dsp:cNvPr id="0" name=""/>
        <dsp:cNvSpPr/>
      </dsp:nvSpPr>
      <dsp:spPr>
        <a:xfrm>
          <a:off x="284404" y="215954"/>
          <a:ext cx="517099" cy="5170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402E62-5385-426F-BFF6-A4B7CBD08C42}">
      <dsp:nvSpPr>
        <dsp:cNvPr id="0" name=""/>
        <dsp:cNvSpPr/>
      </dsp:nvSpPr>
      <dsp:spPr>
        <a:xfrm>
          <a:off x="1085908" y="4413"/>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1066800">
            <a:lnSpc>
              <a:spcPct val="100000"/>
            </a:lnSpc>
            <a:spcBef>
              <a:spcPct val="0"/>
            </a:spcBef>
            <a:spcAft>
              <a:spcPct val="35000"/>
            </a:spcAft>
            <a:buNone/>
          </a:pPr>
          <a:r>
            <a:rPr lang="en-US" sz="2400" kern="1200" dirty="0"/>
            <a:t>Streamline Recruitment</a:t>
          </a:r>
        </a:p>
      </dsp:txBody>
      <dsp:txXfrm>
        <a:off x="1085908" y="4413"/>
        <a:ext cx="5711766" cy="940180"/>
      </dsp:txXfrm>
    </dsp:sp>
    <dsp:sp modelId="{DF76DF72-0029-42DC-BB38-B8234FBBFA6B}">
      <dsp:nvSpPr>
        <dsp:cNvPr id="0" name=""/>
        <dsp:cNvSpPr/>
      </dsp:nvSpPr>
      <dsp:spPr>
        <a:xfrm>
          <a:off x="0" y="1179639"/>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1B0924-F909-485F-BEC4-16A9455586A7}">
      <dsp:nvSpPr>
        <dsp:cNvPr id="0" name=""/>
        <dsp:cNvSpPr/>
      </dsp:nvSpPr>
      <dsp:spPr>
        <a:xfrm>
          <a:off x="284404" y="1391180"/>
          <a:ext cx="517099" cy="5170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EB7663-D6D5-41AF-876B-E8FEDA0FB2CE}">
      <dsp:nvSpPr>
        <dsp:cNvPr id="0" name=""/>
        <dsp:cNvSpPr/>
      </dsp:nvSpPr>
      <dsp:spPr>
        <a:xfrm>
          <a:off x="1085908" y="1179639"/>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1066800">
            <a:lnSpc>
              <a:spcPct val="100000"/>
            </a:lnSpc>
            <a:spcBef>
              <a:spcPct val="0"/>
            </a:spcBef>
            <a:spcAft>
              <a:spcPct val="35000"/>
            </a:spcAft>
            <a:buNone/>
          </a:pPr>
          <a:r>
            <a:rPr lang="en-US" sz="2400" kern="1200" dirty="0"/>
            <a:t>Bias Reduction</a:t>
          </a:r>
        </a:p>
      </dsp:txBody>
      <dsp:txXfrm>
        <a:off x="1085908" y="1179639"/>
        <a:ext cx="5711766" cy="940180"/>
      </dsp:txXfrm>
    </dsp:sp>
    <dsp:sp modelId="{E58144FD-CCF7-4799-841A-7C66039CE3C9}">
      <dsp:nvSpPr>
        <dsp:cNvPr id="0" name=""/>
        <dsp:cNvSpPr/>
      </dsp:nvSpPr>
      <dsp:spPr>
        <a:xfrm>
          <a:off x="0" y="2354865"/>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144681-FC04-4B84-A0B4-474B6BD2B57A}">
      <dsp:nvSpPr>
        <dsp:cNvPr id="0" name=""/>
        <dsp:cNvSpPr/>
      </dsp:nvSpPr>
      <dsp:spPr>
        <a:xfrm>
          <a:off x="284404" y="2566406"/>
          <a:ext cx="517099" cy="5170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B8FC4C-C8F0-4DDB-B9E7-7E198D069044}">
      <dsp:nvSpPr>
        <dsp:cNvPr id="0" name=""/>
        <dsp:cNvSpPr/>
      </dsp:nvSpPr>
      <dsp:spPr>
        <a:xfrm>
          <a:off x="1085908" y="2354865"/>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1066800">
            <a:lnSpc>
              <a:spcPct val="100000"/>
            </a:lnSpc>
            <a:spcBef>
              <a:spcPct val="0"/>
            </a:spcBef>
            <a:spcAft>
              <a:spcPct val="35000"/>
            </a:spcAft>
            <a:buNone/>
          </a:pPr>
          <a:r>
            <a:rPr lang="en-US" sz="2400" kern="1200" dirty="0"/>
            <a:t>Enhanced Decision Making</a:t>
          </a:r>
        </a:p>
      </dsp:txBody>
      <dsp:txXfrm>
        <a:off x="1085908" y="2354865"/>
        <a:ext cx="5711766" cy="940180"/>
      </dsp:txXfrm>
    </dsp:sp>
    <dsp:sp modelId="{CEB308C3-5C62-4CDA-8E0D-53BB851841E4}">
      <dsp:nvSpPr>
        <dsp:cNvPr id="0" name=""/>
        <dsp:cNvSpPr/>
      </dsp:nvSpPr>
      <dsp:spPr>
        <a:xfrm>
          <a:off x="0" y="3530091"/>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32DA29-7734-4B9C-AF1C-9A14213230B0}">
      <dsp:nvSpPr>
        <dsp:cNvPr id="0" name=""/>
        <dsp:cNvSpPr/>
      </dsp:nvSpPr>
      <dsp:spPr>
        <a:xfrm>
          <a:off x="284404" y="3741632"/>
          <a:ext cx="517099" cy="5170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4CC305E-9215-4B05-A8FA-80C8688C78B5}">
      <dsp:nvSpPr>
        <dsp:cNvPr id="0" name=""/>
        <dsp:cNvSpPr/>
      </dsp:nvSpPr>
      <dsp:spPr>
        <a:xfrm>
          <a:off x="1085908" y="3530091"/>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1066800">
            <a:lnSpc>
              <a:spcPct val="100000"/>
            </a:lnSpc>
            <a:spcBef>
              <a:spcPct val="0"/>
            </a:spcBef>
            <a:spcAft>
              <a:spcPct val="35000"/>
            </a:spcAft>
            <a:buNone/>
          </a:pPr>
          <a:r>
            <a:rPr lang="en-US" sz="2400" kern="1200" dirty="0"/>
            <a:t>Cost Savings</a:t>
          </a:r>
        </a:p>
      </dsp:txBody>
      <dsp:txXfrm>
        <a:off x="1085908" y="3530091"/>
        <a:ext cx="5711766" cy="940180"/>
      </dsp:txXfrm>
    </dsp:sp>
    <dsp:sp modelId="{8A773BB2-80F3-4FBA-AE87-2FA142CF03C8}">
      <dsp:nvSpPr>
        <dsp:cNvPr id="0" name=""/>
        <dsp:cNvSpPr/>
      </dsp:nvSpPr>
      <dsp:spPr>
        <a:xfrm>
          <a:off x="0" y="4705317"/>
          <a:ext cx="6797675" cy="94018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5D198D-85F7-44F9-AA2C-B2790F674554}">
      <dsp:nvSpPr>
        <dsp:cNvPr id="0" name=""/>
        <dsp:cNvSpPr/>
      </dsp:nvSpPr>
      <dsp:spPr>
        <a:xfrm>
          <a:off x="284404" y="4916857"/>
          <a:ext cx="517099" cy="5170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AFFB0B2-F328-41F2-B98F-2D7D830AD3E3}">
      <dsp:nvSpPr>
        <dsp:cNvPr id="0" name=""/>
        <dsp:cNvSpPr/>
      </dsp:nvSpPr>
      <dsp:spPr>
        <a:xfrm>
          <a:off x="1085908" y="4705317"/>
          <a:ext cx="5711766" cy="9401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02" tIns="99502" rIns="99502" bIns="99502" numCol="1" spcCol="1270" anchor="ctr" anchorCtr="0">
          <a:noAutofit/>
        </a:bodyPr>
        <a:lstStyle/>
        <a:p>
          <a:pPr marL="0" lvl="0" indent="0" algn="l" defTabSz="1066800">
            <a:lnSpc>
              <a:spcPct val="100000"/>
            </a:lnSpc>
            <a:spcBef>
              <a:spcPct val="0"/>
            </a:spcBef>
            <a:spcAft>
              <a:spcPct val="35000"/>
            </a:spcAft>
            <a:buNone/>
          </a:pPr>
          <a:r>
            <a:rPr lang="en-US" sz="2400" kern="1200" dirty="0"/>
            <a:t>Scalability &amp; Adaptability</a:t>
          </a:r>
        </a:p>
      </dsp:txBody>
      <dsp:txXfrm>
        <a:off x="1085908" y="4705317"/>
        <a:ext cx="5711766" cy="940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DD1CDB-186F-45C8-87BF-909CBBD06D02}">
      <dsp:nvSpPr>
        <dsp:cNvPr id="0" name=""/>
        <dsp:cNvSpPr/>
      </dsp:nvSpPr>
      <dsp:spPr>
        <a:xfrm>
          <a:off x="689815" y="94222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6B513F-3115-4EBB-B17D-25EAF279C49F}">
      <dsp:nvSpPr>
        <dsp:cNvPr id="0" name=""/>
        <dsp:cNvSpPr/>
      </dsp:nvSpPr>
      <dsp:spPr>
        <a:xfrm>
          <a:off x="923815" y="1176223"/>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5A9258-AA04-45BC-9163-E1E90508DE9D}">
      <dsp:nvSpPr>
        <dsp:cNvPr id="0" name=""/>
        <dsp:cNvSpPr/>
      </dsp:nvSpPr>
      <dsp:spPr>
        <a:xfrm>
          <a:off x="338815" y="23822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MY" sz="2100" kern="1200"/>
            <a:t>Model Enhancement</a:t>
          </a:r>
          <a:endParaRPr lang="en-US" sz="2100" kern="1200"/>
        </a:p>
      </dsp:txBody>
      <dsp:txXfrm>
        <a:off x="338815" y="2382223"/>
        <a:ext cx="1800000" cy="720000"/>
      </dsp:txXfrm>
    </dsp:sp>
    <dsp:sp modelId="{F5767697-51B2-4610-8204-73E0F8A2610F}">
      <dsp:nvSpPr>
        <dsp:cNvPr id="0" name=""/>
        <dsp:cNvSpPr/>
      </dsp:nvSpPr>
      <dsp:spPr>
        <a:xfrm>
          <a:off x="2804815" y="94222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BAF28A-15A8-4DCD-B5CC-2999ED0342A7}">
      <dsp:nvSpPr>
        <dsp:cNvPr id="0" name=""/>
        <dsp:cNvSpPr/>
      </dsp:nvSpPr>
      <dsp:spPr>
        <a:xfrm>
          <a:off x="3038815" y="1176223"/>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B083401-2A3B-4ED1-91EE-11D33953D7EB}">
      <dsp:nvSpPr>
        <dsp:cNvPr id="0" name=""/>
        <dsp:cNvSpPr/>
      </dsp:nvSpPr>
      <dsp:spPr>
        <a:xfrm>
          <a:off x="2453815" y="23822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MY" sz="2100" kern="1200"/>
            <a:t>Feature Engineering</a:t>
          </a:r>
          <a:endParaRPr lang="en-US" sz="2100" kern="1200"/>
        </a:p>
      </dsp:txBody>
      <dsp:txXfrm>
        <a:off x="2453815" y="2382223"/>
        <a:ext cx="1800000" cy="720000"/>
      </dsp:txXfrm>
    </dsp:sp>
    <dsp:sp modelId="{EB3AFDC6-7C3F-4B79-AAFC-4C7F29FBED08}">
      <dsp:nvSpPr>
        <dsp:cNvPr id="0" name=""/>
        <dsp:cNvSpPr/>
      </dsp:nvSpPr>
      <dsp:spPr>
        <a:xfrm>
          <a:off x="4919815" y="94222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498DDA-96D3-4D4C-9150-DDAE8FC0ECBA}">
      <dsp:nvSpPr>
        <dsp:cNvPr id="0" name=""/>
        <dsp:cNvSpPr/>
      </dsp:nvSpPr>
      <dsp:spPr>
        <a:xfrm>
          <a:off x="5153815" y="1176223"/>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A1E6502-C51A-436D-A9CC-42ECBEE0735C}">
      <dsp:nvSpPr>
        <dsp:cNvPr id="0" name=""/>
        <dsp:cNvSpPr/>
      </dsp:nvSpPr>
      <dsp:spPr>
        <a:xfrm>
          <a:off x="4568815" y="23822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MY" sz="2100" kern="1200"/>
            <a:t>Bias Mitigation</a:t>
          </a:r>
          <a:endParaRPr lang="en-US" sz="2100" kern="1200"/>
        </a:p>
      </dsp:txBody>
      <dsp:txXfrm>
        <a:off x="4568815" y="2382223"/>
        <a:ext cx="1800000" cy="720000"/>
      </dsp:txXfrm>
    </dsp:sp>
    <dsp:sp modelId="{B48E1096-EE8D-4AB3-9333-DF1D58BC70C2}">
      <dsp:nvSpPr>
        <dsp:cNvPr id="0" name=""/>
        <dsp:cNvSpPr/>
      </dsp:nvSpPr>
      <dsp:spPr>
        <a:xfrm>
          <a:off x="7034815" y="94222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4C78ED-F341-4EE7-BF85-2CD53C514648}">
      <dsp:nvSpPr>
        <dsp:cNvPr id="0" name=""/>
        <dsp:cNvSpPr/>
      </dsp:nvSpPr>
      <dsp:spPr>
        <a:xfrm>
          <a:off x="7268815" y="1176223"/>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165C14-F2D2-490B-AEFD-9C154D26E6B1}">
      <dsp:nvSpPr>
        <dsp:cNvPr id="0" name=""/>
        <dsp:cNvSpPr/>
      </dsp:nvSpPr>
      <dsp:spPr>
        <a:xfrm>
          <a:off x="6683815" y="23822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MY" sz="2100" kern="1200"/>
            <a:t>Real-World Validation</a:t>
          </a:r>
          <a:endParaRPr lang="en-US" sz="2100" kern="1200"/>
        </a:p>
      </dsp:txBody>
      <dsp:txXfrm>
        <a:off x="6683815" y="2382223"/>
        <a:ext cx="1800000" cy="720000"/>
      </dsp:txXfrm>
    </dsp:sp>
    <dsp:sp modelId="{25271E2C-FF52-4C98-BE84-624578E17236}">
      <dsp:nvSpPr>
        <dsp:cNvPr id="0" name=""/>
        <dsp:cNvSpPr/>
      </dsp:nvSpPr>
      <dsp:spPr>
        <a:xfrm>
          <a:off x="9149815" y="942223"/>
          <a:ext cx="1098000" cy="1098000"/>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644DDA-5FBE-4401-95CB-59B7B7C42107}">
      <dsp:nvSpPr>
        <dsp:cNvPr id="0" name=""/>
        <dsp:cNvSpPr/>
      </dsp:nvSpPr>
      <dsp:spPr>
        <a:xfrm>
          <a:off x="9383815" y="1176223"/>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5F5558-F0EE-48B4-B4AB-66A172A00EDD}">
      <dsp:nvSpPr>
        <dsp:cNvPr id="0" name=""/>
        <dsp:cNvSpPr/>
      </dsp:nvSpPr>
      <dsp:spPr>
        <a:xfrm>
          <a:off x="8798815" y="2382223"/>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MY" sz="2100" kern="1200"/>
            <a:t>Scalability &amp; Adaptability</a:t>
          </a:r>
          <a:endParaRPr lang="en-US" sz="2100" kern="1200"/>
        </a:p>
      </dsp:txBody>
      <dsp:txXfrm>
        <a:off x="8798815" y="2382223"/>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2">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21010-3731-422F-8CF1-CD47B2D7C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2656080-143A-4905-932A-5C7754887AB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920ABC-E11D-42B4-A428-76B2C5BC0052}" type="datetimeFigureOut">
              <a:rPr lang="en-US" smtClean="0"/>
              <a:t>10/18/2024</a:t>
            </a:fld>
            <a:endParaRPr lang="en-US" dirty="0"/>
          </a:p>
        </p:txBody>
      </p:sp>
      <p:sp>
        <p:nvSpPr>
          <p:cNvPr id="4" name="Footer Placeholder 3">
            <a:extLst>
              <a:ext uri="{FF2B5EF4-FFF2-40B4-BE49-F238E27FC236}">
                <a16:creationId xmlns:a16="http://schemas.microsoft.com/office/drawing/2014/main" id="{96359276-DB8D-43B4-8029-4A695209B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231827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3EED04-A4F0-49ED-B42E-211B56474E8D}" type="datetimeFigureOut">
              <a:rPr lang="en-US" smtClean="0"/>
              <a:t>10/18/2024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20CB7-DCA5-4E5B-97F1-300CDD8D2AAB}" type="slidenum">
              <a:rPr lang="en-US" smtClean="0"/>
              <a:t>‹#›</a:t>
            </a:fld>
            <a:endParaRPr lang="en-US" dirty="0"/>
          </a:p>
        </p:txBody>
      </p:sp>
    </p:spTree>
    <p:extLst>
      <p:ext uri="{BB962C8B-B14F-4D97-AF65-F5344CB8AC3E}">
        <p14:creationId xmlns:p14="http://schemas.microsoft.com/office/powerpoint/2010/main" val="3267183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a:p>
            <a:endParaRPr lang="en-MY" dirty="0"/>
          </a:p>
        </p:txBody>
      </p:sp>
      <p:sp>
        <p:nvSpPr>
          <p:cNvPr id="4" name="Slide Number Placeholder 3"/>
          <p:cNvSpPr>
            <a:spLocks noGrp="1"/>
          </p:cNvSpPr>
          <p:nvPr>
            <p:ph type="sldNum" sz="quarter" idx="5"/>
          </p:nvPr>
        </p:nvSpPr>
        <p:spPr/>
        <p:txBody>
          <a:bodyPr/>
          <a:lstStyle/>
          <a:p>
            <a:fld id="{7F220CB7-DCA5-4E5B-97F1-300CDD8D2AAB}" type="slidenum">
              <a:rPr lang="en-US" smtClean="0"/>
              <a:t>7</a:t>
            </a:fld>
            <a:endParaRPr lang="en-US" dirty="0"/>
          </a:p>
        </p:txBody>
      </p:sp>
    </p:spTree>
    <p:extLst>
      <p:ext uri="{BB962C8B-B14F-4D97-AF65-F5344CB8AC3E}">
        <p14:creationId xmlns:p14="http://schemas.microsoft.com/office/powerpoint/2010/main" val="1221804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7F220CB7-DCA5-4E5B-97F1-300CDD8D2AAB}" type="slidenum">
              <a:rPr lang="en-US" smtClean="0"/>
              <a:t>12</a:t>
            </a:fld>
            <a:endParaRPr lang="en-US" dirty="0"/>
          </a:p>
        </p:txBody>
      </p:sp>
    </p:spTree>
    <p:extLst>
      <p:ext uri="{BB962C8B-B14F-4D97-AF65-F5344CB8AC3E}">
        <p14:creationId xmlns:p14="http://schemas.microsoft.com/office/powerpoint/2010/main" val="1264182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111111"/>
                </a:solidFill>
                <a:effectLst/>
                <a:latin typeface="-apple-system"/>
              </a:rPr>
              <a:t>Streamlined Recruitment</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Implication</a:t>
            </a:r>
            <a:r>
              <a:rPr lang="en-US" b="0" i="0" dirty="0">
                <a:solidFill>
                  <a:srgbClr val="111111"/>
                </a:solidFill>
                <a:effectLst/>
                <a:latin typeface="-apple-system"/>
              </a:rPr>
              <a:t>: Organizations can use the model to automate and optimize their hiring processes, reducing the time and costs associated with recruitment. This leads to more efficient hiring practices and better allocation of HR resources.</a:t>
            </a:r>
          </a:p>
          <a:p>
            <a:pPr algn="l">
              <a:buFont typeface="+mj-lt"/>
              <a:buAutoNum type="arabicPeriod"/>
            </a:pPr>
            <a:r>
              <a:rPr lang="en-US" b="1" i="0" dirty="0">
                <a:solidFill>
                  <a:srgbClr val="111111"/>
                </a:solidFill>
                <a:effectLst/>
                <a:latin typeface="-apple-system"/>
              </a:rPr>
              <a:t>Bias Reduction</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Implication</a:t>
            </a:r>
            <a:r>
              <a:rPr lang="en-US" b="0" i="0" dirty="0">
                <a:solidFill>
                  <a:srgbClr val="111111"/>
                </a:solidFill>
                <a:effectLst/>
                <a:latin typeface="-apple-system"/>
              </a:rPr>
              <a:t>: The model can help in making more equitable hiring decisions by minimizing human biases. This promotes diversity and inclusion within the organization, leading to a more balanced and fair workplace.</a:t>
            </a:r>
          </a:p>
          <a:p>
            <a:pPr algn="l">
              <a:buFont typeface="+mj-lt"/>
              <a:buAutoNum type="arabicPeriod"/>
            </a:pPr>
            <a:r>
              <a:rPr lang="en-US" b="1" i="0" dirty="0">
                <a:solidFill>
                  <a:srgbClr val="111111"/>
                </a:solidFill>
                <a:effectLst/>
                <a:latin typeface="-apple-system"/>
              </a:rPr>
              <a:t>Enhanced Decision-Making</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Implication</a:t>
            </a:r>
            <a:r>
              <a:rPr lang="en-US" b="0" i="0" dirty="0">
                <a:solidFill>
                  <a:srgbClr val="111111"/>
                </a:solidFill>
                <a:effectLst/>
                <a:latin typeface="-apple-system"/>
              </a:rPr>
              <a:t>: HR professionals can leverage insights from the model to make more informed hiring decisions. By understanding the key factors that contribute to successful hires, organizations can improve their recruitment strategies and select candidates who are more likely to succeed in their roles.</a:t>
            </a:r>
          </a:p>
          <a:p>
            <a:pPr algn="l">
              <a:buFont typeface="+mj-lt"/>
              <a:buAutoNum type="arabicPeriod"/>
            </a:pPr>
            <a:r>
              <a:rPr lang="en-US" b="1" i="0" dirty="0">
                <a:solidFill>
                  <a:srgbClr val="111111"/>
                </a:solidFill>
                <a:effectLst/>
                <a:latin typeface="-apple-system"/>
              </a:rPr>
              <a:t>Cost Savings</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Implication</a:t>
            </a:r>
            <a:r>
              <a:rPr lang="en-US" b="0" i="0" dirty="0">
                <a:solidFill>
                  <a:srgbClr val="111111"/>
                </a:solidFill>
                <a:effectLst/>
                <a:latin typeface="-apple-system"/>
              </a:rPr>
              <a:t>: By improving the accuracy of hiring decisions, organizations can reduce the costs associated with poor hires, such as training, lost productivity, and turnover. This leads to significant financial savings and improved organizational performance.</a:t>
            </a:r>
          </a:p>
          <a:p>
            <a:pPr algn="l">
              <a:buFont typeface="+mj-lt"/>
              <a:buAutoNum type="arabicPeriod"/>
            </a:pPr>
            <a:r>
              <a:rPr lang="en-US" b="1" i="0" dirty="0">
                <a:solidFill>
                  <a:srgbClr val="111111"/>
                </a:solidFill>
                <a:effectLst/>
                <a:latin typeface="-apple-system"/>
              </a:rPr>
              <a:t>Scalability and Adaptability</a:t>
            </a:r>
            <a:r>
              <a:rPr lang="en-US" b="0" i="0" dirty="0">
                <a:solidFill>
                  <a:srgbClr val="111111"/>
                </a:solidFill>
                <a:effectLst/>
                <a:latin typeface="-apple-system"/>
              </a:rPr>
              <a:t>:</a:t>
            </a:r>
          </a:p>
          <a:p>
            <a:pPr marL="742950" lvl="1" indent="-285750" algn="l">
              <a:buFont typeface="+mj-lt"/>
              <a:buAutoNum type="arabicPeriod"/>
            </a:pPr>
            <a:r>
              <a:rPr lang="en-US" b="1" i="0" dirty="0">
                <a:solidFill>
                  <a:srgbClr val="111111"/>
                </a:solidFill>
                <a:effectLst/>
                <a:latin typeface="-apple-system"/>
              </a:rPr>
              <a:t>Implication</a:t>
            </a:r>
            <a:r>
              <a:rPr lang="en-US" b="0" i="0" dirty="0">
                <a:solidFill>
                  <a:srgbClr val="111111"/>
                </a:solidFill>
                <a:effectLst/>
                <a:latin typeface="-apple-system"/>
              </a:rPr>
              <a:t>: The model can be adapted to different industries and job roles, making it a versatile tool for various recruitment needs. This scalability ensures that the model remains relevant and useful across different contexts and organizational requirements.</a:t>
            </a:r>
          </a:p>
          <a:p>
            <a:endParaRPr lang="en-MY" dirty="0"/>
          </a:p>
        </p:txBody>
      </p:sp>
      <p:sp>
        <p:nvSpPr>
          <p:cNvPr id="4" name="Slide Number Placeholder 3"/>
          <p:cNvSpPr>
            <a:spLocks noGrp="1"/>
          </p:cNvSpPr>
          <p:nvPr>
            <p:ph type="sldNum" sz="quarter" idx="5"/>
          </p:nvPr>
        </p:nvSpPr>
        <p:spPr/>
        <p:txBody>
          <a:bodyPr/>
          <a:lstStyle/>
          <a:p>
            <a:fld id="{7F220CB7-DCA5-4E5B-97F1-300CDD8D2AAB}" type="slidenum">
              <a:rPr lang="en-US" smtClean="0"/>
              <a:t>13</a:t>
            </a:fld>
            <a:endParaRPr lang="en-US" dirty="0"/>
          </a:p>
        </p:txBody>
      </p:sp>
    </p:spTree>
    <p:extLst>
      <p:ext uri="{BB962C8B-B14F-4D97-AF65-F5344CB8AC3E}">
        <p14:creationId xmlns:p14="http://schemas.microsoft.com/office/powerpoint/2010/main" val="2510349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1" i="0" dirty="0" err="1">
                <a:solidFill>
                  <a:srgbClr val="111111"/>
                </a:solidFill>
                <a:effectLst/>
                <a:latin typeface="-apple-system"/>
              </a:rPr>
              <a:t>CatBoost’s</a:t>
            </a:r>
            <a:r>
              <a:rPr lang="en-US" b="1" i="0" dirty="0">
                <a:solidFill>
                  <a:srgbClr val="111111"/>
                </a:solidFill>
                <a:effectLst/>
                <a:latin typeface="-apple-system"/>
              </a:rPr>
              <a:t> Performance</a:t>
            </a:r>
          </a:p>
          <a:p>
            <a:pPr algn="l">
              <a:buFont typeface="Arial" panose="020B0604020202020204" pitchFamily="34" charset="0"/>
              <a:buChar char="•"/>
            </a:pPr>
            <a:r>
              <a:rPr lang="en-US" b="1" i="0" dirty="0">
                <a:solidFill>
                  <a:srgbClr val="111111"/>
                </a:solidFill>
                <a:effectLst/>
                <a:latin typeface="-apple-system"/>
              </a:rPr>
              <a:t>Top-Performing Model</a:t>
            </a:r>
            <a:r>
              <a:rPr lang="en-US" b="0" i="0" dirty="0">
                <a:solidFill>
                  <a:srgbClr val="111111"/>
                </a:solidFill>
                <a:effectLst/>
                <a:latin typeface="-apple-system"/>
              </a:rPr>
              <a:t>: </a:t>
            </a:r>
            <a:r>
              <a:rPr lang="en-US" b="0" i="0" dirty="0" err="1">
                <a:solidFill>
                  <a:srgbClr val="111111"/>
                </a:solidFill>
                <a:effectLst/>
                <a:latin typeface="-apple-system"/>
              </a:rPr>
              <a:t>CatBoost</a:t>
            </a:r>
            <a:r>
              <a:rPr lang="en-US" b="0" i="0" dirty="0">
                <a:solidFill>
                  <a:srgbClr val="111111"/>
                </a:solidFill>
                <a:effectLst/>
                <a:latin typeface="-apple-system"/>
              </a:rPr>
              <a:t> achieved the highest accuracy of 95%, outperforming other models like Random Forest and </a:t>
            </a:r>
            <a:r>
              <a:rPr lang="en-US" b="0" i="0" dirty="0" err="1">
                <a:solidFill>
                  <a:srgbClr val="111111"/>
                </a:solidFill>
                <a:effectLst/>
                <a:latin typeface="-apple-system"/>
              </a:rPr>
              <a:t>XGBoost</a:t>
            </a:r>
            <a:r>
              <a:rPr lang="en-US" b="0" i="0" dirty="0">
                <a:solidFill>
                  <a:srgbClr val="111111"/>
                </a:solidFill>
                <a:effectLst/>
                <a:latin typeface="-apple-system"/>
              </a:rPr>
              <a:t>.</a:t>
            </a:r>
          </a:p>
          <a:p>
            <a:pPr algn="l">
              <a:buFont typeface="Arial" panose="020B0604020202020204" pitchFamily="34" charset="0"/>
              <a:buChar char="•"/>
            </a:pPr>
            <a:r>
              <a:rPr lang="en-US" b="1" i="0" dirty="0">
                <a:solidFill>
                  <a:srgbClr val="111111"/>
                </a:solidFill>
                <a:effectLst/>
                <a:latin typeface="-apple-system"/>
              </a:rPr>
              <a:t>Balanced Performance</a:t>
            </a:r>
            <a:r>
              <a:rPr lang="en-US" b="0" i="0" dirty="0">
                <a:solidFill>
                  <a:srgbClr val="111111"/>
                </a:solidFill>
                <a:effectLst/>
                <a:latin typeface="-apple-system"/>
              </a:rPr>
              <a:t>: Demonstrated high precision and recall scores for both ‘hired’ and ‘not hired’ classes, indicating reliable and consistent predictions.</a:t>
            </a:r>
          </a:p>
          <a:p>
            <a:pPr algn="l">
              <a:buFont typeface="Arial" panose="020B0604020202020204" pitchFamily="34" charset="0"/>
              <a:buChar char="•"/>
            </a:pPr>
            <a:r>
              <a:rPr lang="en-US" b="1" i="0" dirty="0">
                <a:solidFill>
                  <a:srgbClr val="111111"/>
                </a:solidFill>
                <a:effectLst/>
                <a:latin typeface="-apple-system"/>
              </a:rPr>
              <a:t>Robustness</a:t>
            </a:r>
            <a:r>
              <a:rPr lang="en-US" b="0" i="0" dirty="0">
                <a:solidFill>
                  <a:srgbClr val="111111"/>
                </a:solidFill>
                <a:effectLst/>
                <a:latin typeface="-apple-system"/>
              </a:rPr>
              <a:t>: Showed minimal sensitivity to hyperparameter tuning, maintaining strong performance even before optimization.</a:t>
            </a:r>
          </a:p>
          <a:p>
            <a:pPr marL="0" indent="0" algn="l">
              <a:buNone/>
            </a:pPr>
            <a:r>
              <a:rPr lang="en-US" b="1" i="0" dirty="0">
                <a:solidFill>
                  <a:srgbClr val="111111"/>
                </a:solidFill>
                <a:effectLst/>
                <a:latin typeface="-apple-system"/>
              </a:rPr>
              <a:t>Importance of Recruitment Strategy</a:t>
            </a:r>
          </a:p>
          <a:p>
            <a:pPr algn="l">
              <a:buFont typeface="Arial" panose="020B0604020202020204" pitchFamily="34" charset="0"/>
              <a:buChar char="•"/>
            </a:pPr>
            <a:r>
              <a:rPr lang="en-US" b="1" i="0" dirty="0">
                <a:solidFill>
                  <a:srgbClr val="111111"/>
                </a:solidFill>
                <a:effectLst/>
                <a:latin typeface="-apple-system"/>
              </a:rPr>
              <a:t>Most Influential Feature</a:t>
            </a:r>
            <a:r>
              <a:rPr lang="en-US" b="0" i="0" dirty="0">
                <a:solidFill>
                  <a:srgbClr val="111111"/>
                </a:solidFill>
                <a:effectLst/>
                <a:latin typeface="-apple-system"/>
              </a:rPr>
              <a:t>: Recruitment Strategy emerged as the most critical factor in predicting hiring outcomes across all models.</a:t>
            </a:r>
          </a:p>
          <a:p>
            <a:pPr algn="l">
              <a:buFont typeface="Arial" panose="020B0604020202020204" pitchFamily="34" charset="0"/>
              <a:buChar char="•"/>
            </a:pPr>
            <a:r>
              <a:rPr lang="en-US" b="1" i="0" dirty="0">
                <a:solidFill>
                  <a:srgbClr val="111111"/>
                </a:solidFill>
                <a:effectLst/>
                <a:latin typeface="-apple-system"/>
              </a:rPr>
              <a:t>Impact on Predictions</a:t>
            </a:r>
            <a:r>
              <a:rPr lang="en-US" b="0" i="0" dirty="0">
                <a:solidFill>
                  <a:srgbClr val="111111"/>
                </a:solidFill>
                <a:effectLst/>
                <a:latin typeface="-apple-system"/>
              </a:rPr>
              <a:t>: The strategy used in recruiting candidates significantly influenced the model’s ability to classify candidates correctly.</a:t>
            </a:r>
          </a:p>
          <a:p>
            <a:pPr algn="l">
              <a:buFont typeface="Arial" panose="020B0604020202020204" pitchFamily="34" charset="0"/>
              <a:buChar char="•"/>
            </a:pPr>
            <a:r>
              <a:rPr lang="en-US" b="1" i="0" dirty="0">
                <a:solidFill>
                  <a:srgbClr val="111111"/>
                </a:solidFill>
                <a:effectLst/>
                <a:latin typeface="-apple-system"/>
              </a:rPr>
              <a:t>Key Details</a:t>
            </a:r>
            <a:r>
              <a:rPr lang="en-US" b="0" i="0" dirty="0">
                <a:solidFill>
                  <a:srgbClr val="111111"/>
                </a:solidFill>
                <a:effectLst/>
                <a:latin typeface="-apple-system"/>
              </a:rPr>
              <a:t>: Recruitment Strategy likely encompasses various aspects of the hiring process, such as recruitment channels and methodologies, which are crucial for successful hires.</a:t>
            </a:r>
          </a:p>
          <a:p>
            <a:endParaRPr lang="en-MY" dirty="0"/>
          </a:p>
        </p:txBody>
      </p:sp>
      <p:sp>
        <p:nvSpPr>
          <p:cNvPr id="4" name="Slide Number Placeholder 3"/>
          <p:cNvSpPr>
            <a:spLocks noGrp="1"/>
          </p:cNvSpPr>
          <p:nvPr>
            <p:ph type="sldNum" sz="quarter" idx="5"/>
          </p:nvPr>
        </p:nvSpPr>
        <p:spPr/>
        <p:txBody>
          <a:bodyPr/>
          <a:lstStyle/>
          <a:p>
            <a:fld id="{7F220CB7-DCA5-4E5B-97F1-300CDD8D2AAB}" type="slidenum">
              <a:rPr lang="en-US" smtClean="0"/>
              <a:t>14</a:t>
            </a:fld>
            <a:endParaRPr lang="en-US" dirty="0"/>
          </a:p>
        </p:txBody>
      </p:sp>
    </p:spTree>
    <p:extLst>
      <p:ext uri="{BB962C8B-B14F-4D97-AF65-F5344CB8AC3E}">
        <p14:creationId xmlns:p14="http://schemas.microsoft.com/office/powerpoint/2010/main" val="298708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gn="just">
              <a:lnSpc>
                <a:spcPct val="107000"/>
              </a:lnSpc>
              <a:spcAft>
                <a:spcPts val="800"/>
              </a:spcAft>
              <a:buFont typeface="Symbol" panose="05050102010706020507" pitchFamily="18" charset="2"/>
              <a:buChar char=""/>
            </a:pPr>
            <a:r>
              <a:rPr lang="en-MY" sz="1800" kern="100" dirty="0">
                <a:effectLst/>
                <a:latin typeface="Times New Roman" panose="02020603050405020304" pitchFamily="18" charset="0"/>
                <a:ea typeface="Calibri" panose="020F0502020204030204" pitchFamily="34" charset="0"/>
                <a:cs typeface="Times New Roman" panose="02020603050405020304" pitchFamily="18" charset="0"/>
              </a:rPr>
              <a:t>Model Enhancement</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Explore additional machine learning algorithms and ensemble methods to further improve prediction accuracy and robustness. Investigating the integration of deep learning techniques could help handle more complex and unstructured data, potentially leading to better performance and new insights.</a:t>
            </a:r>
            <a:endParaRPr lang="en-MY"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MY" sz="1800" dirty="0">
              <a:effectLst/>
              <a:latin typeface="Times New Roman" panose="02020603050405020304" pitchFamily="18" charset="0"/>
              <a:ea typeface="SimSun" panose="02010600030101010101" pitchFamily="2" charset="-122"/>
            </a:endParaRPr>
          </a:p>
          <a:p>
            <a:pPr marL="342900" lvl="0" indent="-342900" algn="just">
              <a:lnSpc>
                <a:spcPct val="107000"/>
              </a:lnSpc>
              <a:spcAft>
                <a:spcPts val="800"/>
              </a:spcAft>
              <a:buFont typeface="Symbol" panose="05050102010706020507" pitchFamily="18" charset="2"/>
              <a:buChar char=""/>
            </a:pPr>
            <a:r>
              <a:rPr lang="en-MY" sz="1800" kern="100" dirty="0">
                <a:effectLst/>
                <a:latin typeface="Times New Roman" panose="02020603050405020304" pitchFamily="18" charset="0"/>
                <a:ea typeface="Calibri" panose="020F0502020204030204" pitchFamily="34" charset="0"/>
                <a:cs typeface="Times New Roman" panose="02020603050405020304" pitchFamily="18" charset="0"/>
              </a:rPr>
              <a:t>Feature Engineering</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Develop new features that capture more nuanced aspects of candidate profiles, such as social media activity or psychometric assessments. This could provide a more comprehensive view of candidates and improve the model’s predictive power. Additionally, exploring the impact of different recruitment channels and methodologies on hiring outcomes could yield valuable insights.</a:t>
            </a:r>
            <a:endParaRPr lang="en-MY"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MY" sz="1800" dirty="0">
              <a:effectLst/>
              <a:latin typeface="Times New Roman" panose="02020603050405020304" pitchFamily="18" charset="0"/>
              <a:ea typeface="SimSun" panose="02010600030101010101" pitchFamily="2" charset="-122"/>
            </a:endParaRPr>
          </a:p>
          <a:p>
            <a:pPr marL="342900" lvl="0" indent="-342900" algn="just">
              <a:lnSpc>
                <a:spcPct val="107000"/>
              </a:lnSpc>
              <a:spcAft>
                <a:spcPts val="800"/>
              </a:spcAft>
              <a:buFont typeface="Symbol" panose="05050102010706020507" pitchFamily="18" charset="2"/>
              <a:buChar char=""/>
            </a:pPr>
            <a:r>
              <a:rPr lang="en-MY" sz="1800" kern="100" dirty="0">
                <a:effectLst/>
                <a:latin typeface="Times New Roman" panose="02020603050405020304" pitchFamily="18" charset="0"/>
                <a:ea typeface="Calibri" panose="020F0502020204030204" pitchFamily="34" charset="0"/>
                <a:cs typeface="Times New Roman" panose="02020603050405020304" pitchFamily="18" charset="0"/>
              </a:rPr>
              <a:t>Bias Mitigation</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Conduct in-depth studies on the model’s potential biases and develop techniques to mitigate any identified biases. Implementing fairness-aware machine learning techniques can ensure equitable treatment of all candidates, promoting diversity and inclusion within organizations.</a:t>
            </a:r>
            <a:endParaRPr lang="en-MY" sz="1800" dirty="0">
              <a:effectLst/>
              <a:latin typeface="Times New Roman" panose="02020603050405020304" pitchFamily="18" charset="0"/>
              <a:ea typeface="SimSun" panose="02010600030101010101" pitchFamily="2" charset="-122"/>
            </a:endParaRPr>
          </a:p>
          <a:p>
            <a:pPr algn="just"/>
            <a:r>
              <a:rPr lang="en-US" sz="1800" dirty="0">
                <a:effectLst/>
                <a:latin typeface="Times New Roman" panose="02020603050405020304" pitchFamily="18" charset="0"/>
                <a:ea typeface="SimSun" panose="02010600030101010101" pitchFamily="2" charset="-122"/>
              </a:rPr>
              <a:t> </a:t>
            </a:r>
            <a:endParaRPr lang="en-MY" sz="1800" dirty="0">
              <a:effectLst/>
              <a:latin typeface="Times New Roman" panose="02020603050405020304" pitchFamily="18" charset="0"/>
              <a:ea typeface="SimSun" panose="02010600030101010101" pitchFamily="2" charset="-122"/>
            </a:endParaRPr>
          </a:p>
          <a:p>
            <a:pPr marL="342900" lvl="0" indent="-342900" algn="just">
              <a:lnSpc>
                <a:spcPct val="107000"/>
              </a:lnSpc>
              <a:spcAft>
                <a:spcPts val="800"/>
              </a:spcAft>
              <a:buFont typeface="Symbol" panose="05050102010706020507" pitchFamily="18" charset="2"/>
              <a:buChar char=""/>
            </a:pPr>
            <a:r>
              <a:rPr lang="en-MY" sz="1800" kern="100" dirty="0">
                <a:effectLst/>
                <a:latin typeface="Times New Roman" panose="02020603050405020304" pitchFamily="18" charset="0"/>
                <a:ea typeface="Calibri" panose="020F0502020204030204" pitchFamily="34" charset="0"/>
                <a:cs typeface="Times New Roman" panose="02020603050405020304" pitchFamily="18" charset="0"/>
              </a:rPr>
              <a:t>Real-World Validation</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Test the model in real-world recruitment scenarios to validate its effectiveness and gather feedback for further refinement. Collaborating with organizations to pilot the model can help assess its impact on recruitment efficiency and diversity, providing practical insights for improvement.</a:t>
            </a:r>
            <a:endParaRPr lang="en-MY" sz="1800" dirty="0">
              <a:effectLst/>
              <a:latin typeface="Times New Roman" panose="02020603050405020304" pitchFamily="18" charset="0"/>
              <a:ea typeface="SimSun" panose="02010600030101010101" pitchFamily="2" charset="-122"/>
            </a:endParaRPr>
          </a:p>
          <a:p>
            <a:pPr marL="457200" algn="just">
              <a:lnSpc>
                <a:spcPct val="107000"/>
              </a:lnSpc>
            </a:pP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MY" sz="1800" kern="100" dirty="0">
                <a:effectLst/>
                <a:latin typeface="Times New Roman" panose="02020603050405020304" pitchFamily="18" charset="0"/>
                <a:ea typeface="Calibri" panose="020F0502020204030204" pitchFamily="34" charset="0"/>
                <a:cs typeface="Times New Roman" panose="02020603050405020304" pitchFamily="18" charset="0"/>
              </a:rPr>
              <a:t>Scalability and Adaptability</a:t>
            </a:r>
            <a:endParaRPr lang="en-MY"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SimSun" panose="02010600030101010101" pitchFamily="2" charset="-122"/>
              </a:rPr>
              <a:t>Investigate the scalability of the model for large-scale recruitment processes across different industries and regions. Adapting the model to cater to specific organizational needs and recruitment practices can enhance its applicability and effectiveness in various contexts.</a:t>
            </a:r>
            <a:endParaRPr lang="en-MY" sz="1800" dirty="0">
              <a:effectLst/>
              <a:latin typeface="Times New Roman" panose="02020603050405020304" pitchFamily="18" charset="0"/>
              <a:ea typeface="SimSun" panose="02010600030101010101" pitchFamily="2" charset="-122"/>
            </a:endParaRPr>
          </a:p>
          <a:p>
            <a:endParaRPr lang="en-MY" dirty="0"/>
          </a:p>
        </p:txBody>
      </p:sp>
      <p:sp>
        <p:nvSpPr>
          <p:cNvPr id="4" name="Slide Number Placeholder 3"/>
          <p:cNvSpPr>
            <a:spLocks noGrp="1"/>
          </p:cNvSpPr>
          <p:nvPr>
            <p:ph type="sldNum" sz="quarter" idx="5"/>
          </p:nvPr>
        </p:nvSpPr>
        <p:spPr/>
        <p:txBody>
          <a:bodyPr/>
          <a:lstStyle/>
          <a:p>
            <a:fld id="{7F220CB7-DCA5-4E5B-97F1-300CDD8D2AAB}" type="slidenum">
              <a:rPr lang="en-US" smtClean="0"/>
              <a:t>15</a:t>
            </a:fld>
            <a:endParaRPr lang="en-US" dirty="0"/>
          </a:p>
        </p:txBody>
      </p:sp>
    </p:spTree>
    <p:extLst>
      <p:ext uri="{BB962C8B-B14F-4D97-AF65-F5344CB8AC3E}">
        <p14:creationId xmlns:p14="http://schemas.microsoft.com/office/powerpoint/2010/main" val="35740733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0" y="0"/>
            <a:ext cx="12192000" cy="6858000"/>
          </a:xfrm>
          <a:solidFill>
            <a:schemeClr val="accent1">
              <a:lumMod val="10000"/>
            </a:schemeClr>
          </a:solidFill>
        </p:spPr>
        <p:txBody>
          <a:bodyPr anchor="t">
            <a:normAutofit/>
          </a:bodyPr>
          <a:lstStyle>
            <a:lvl1pPr marL="0" indent="0" algn="ctr">
              <a:buNone/>
              <a:defRPr sz="2400">
                <a:solidFill>
                  <a:schemeClr val="bg1"/>
                </a:solidFill>
              </a:defRPr>
            </a:lvl1pPr>
          </a:lstStyle>
          <a:p>
            <a:endParaRPr lang="en-US" dirty="0"/>
          </a:p>
        </p:txBody>
      </p:sp>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838200" y="4848351"/>
            <a:ext cx="10515600" cy="762338"/>
          </a:xfrm>
        </p:spPr>
        <p:txBody>
          <a:bodyPr>
            <a:normAutofit/>
          </a:bodyPr>
          <a:lstStyle>
            <a:lvl1pPr algn="ctr">
              <a:defRPr sz="1800" b="1" cap="all" spc="600" normalizeH="0" baseline="0">
                <a:solidFill>
                  <a:schemeClr val="accent3">
                    <a:lumMod val="10000"/>
                    <a:lumOff val="90000"/>
                  </a:schemeClr>
                </a:solidFill>
                <a:latin typeface="+mn-lt"/>
              </a:defRPr>
            </a:lvl1pPr>
          </a:lstStyle>
          <a:p>
            <a:r>
              <a:rPr lang="en-US" dirty="0"/>
              <a:t>Add title here</a:t>
            </a:r>
          </a:p>
        </p:txBody>
      </p:sp>
      <p:sp>
        <p:nvSpPr>
          <p:cNvPr id="11" name="Picture Placeholder 10">
            <a:extLst>
              <a:ext uri="{FF2B5EF4-FFF2-40B4-BE49-F238E27FC236}">
                <a16:creationId xmlns:a16="http://schemas.microsoft.com/office/drawing/2014/main" id="{730BD47C-1743-A31A-6F2A-BEBB24F22AB3}"/>
              </a:ext>
            </a:extLst>
          </p:cNvPr>
          <p:cNvSpPr>
            <a:spLocks noGrp="1"/>
          </p:cNvSpPr>
          <p:nvPr>
            <p:ph type="pic" sz="quarter" idx="11"/>
          </p:nvPr>
        </p:nvSpPr>
        <p:spPr>
          <a:xfrm>
            <a:off x="4381500" y="1500330"/>
            <a:ext cx="3429000" cy="3255264"/>
          </a:xfrm>
          <a:noFill/>
        </p:spPr>
        <p:txBody>
          <a:bodyPr anchor="ctr">
            <a:normAutofit/>
          </a:bodyPr>
          <a:lstStyle>
            <a:lvl1pPr marL="0" indent="0" algn="ctr">
              <a:buNone/>
              <a:defRPr sz="2000">
                <a:solidFill>
                  <a:schemeClr val="bg1"/>
                </a:solidFill>
              </a:defRPr>
            </a:lvl1pPr>
          </a:lstStyle>
          <a:p>
            <a:endParaRPr lang="en-US" dirty="0"/>
          </a:p>
        </p:txBody>
      </p:sp>
    </p:spTree>
    <p:extLst>
      <p:ext uri="{BB962C8B-B14F-4D97-AF65-F5344CB8AC3E}">
        <p14:creationId xmlns:p14="http://schemas.microsoft.com/office/powerpoint/2010/main" val="4111583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4">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52012" y="482812"/>
            <a:ext cx="10295108" cy="638050"/>
          </a:xfrm>
        </p:spPr>
        <p:txBody>
          <a:bodyPr tIns="0" bIns="0" anchor="ctr">
            <a:normAutofit/>
          </a:bodyPr>
          <a:lstStyle>
            <a:lvl1pPr algn="l">
              <a:lnSpc>
                <a:spcPct val="100000"/>
              </a:lnSpc>
              <a:defRPr sz="3600" b="1" cap="all" spc="0" normalizeH="0" baseline="0">
                <a:solidFill>
                  <a:schemeClr val="tx1"/>
                </a:solidFill>
                <a:latin typeface="+mj-lt"/>
              </a:defRPr>
            </a:lvl1pPr>
          </a:lstStyle>
          <a:p>
            <a:r>
              <a:rPr lang="en-US" dirty="0"/>
              <a:t>Add title here</a:t>
            </a:r>
          </a:p>
        </p:txBody>
      </p:sp>
      <p:sp>
        <p:nvSpPr>
          <p:cNvPr id="6" name="Content Placeholder 5">
            <a:extLst>
              <a:ext uri="{FF2B5EF4-FFF2-40B4-BE49-F238E27FC236}">
                <a16:creationId xmlns:a16="http://schemas.microsoft.com/office/drawing/2014/main" id="{0D885A36-9B2E-CD52-C188-43035C62D7D2}"/>
              </a:ext>
            </a:extLst>
          </p:cNvPr>
          <p:cNvSpPr>
            <a:spLocks noGrp="1"/>
          </p:cNvSpPr>
          <p:nvPr>
            <p:ph sz="quarter" idx="25"/>
          </p:nvPr>
        </p:nvSpPr>
        <p:spPr>
          <a:xfrm>
            <a:off x="1022350" y="1584960"/>
            <a:ext cx="10146806" cy="44291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2464839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cus Points 2">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23908" y="368658"/>
            <a:ext cx="6228732" cy="830221"/>
          </a:xfrm>
        </p:spPr>
        <p:txBody>
          <a:bodyPr tIns="0" bIns="0" anchor="ctr">
            <a:normAutofit/>
          </a:bodyPr>
          <a:lstStyle>
            <a:lvl1pPr algn="l">
              <a:lnSpc>
                <a:spcPct val="100000"/>
              </a:lnSpc>
              <a:defRPr sz="3600" b="0" cap="all" spc="0" normalizeH="0" baseline="0">
                <a:solidFill>
                  <a:schemeClr val="tx1"/>
                </a:solidFill>
                <a:latin typeface="+mj-lt"/>
              </a:defRPr>
            </a:lvl1pPr>
          </a:lstStyle>
          <a:p>
            <a:r>
              <a:rPr lang="en-US" dirty="0"/>
              <a:t>Add title here</a:t>
            </a:r>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923906" y="1430936"/>
            <a:ext cx="6228732" cy="538223"/>
          </a:xfrm>
          <a:noFill/>
        </p:spPr>
        <p:txBody>
          <a:bodyPr lIns="91440" tIns="0" rIns="91440" bIns="0" anchor="b">
            <a:normAutofit/>
          </a:bodyPr>
          <a:lstStyle>
            <a:lvl1pPr marL="0" indent="0" algn="l">
              <a:lnSpc>
                <a:spcPct val="100000"/>
              </a:lnSpc>
              <a:spcBef>
                <a:spcPts val="0"/>
              </a:spcBef>
              <a:buNone/>
              <a:defRPr sz="1800" b="1">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5" name="Text Placeholder 7">
            <a:extLst>
              <a:ext uri="{FF2B5EF4-FFF2-40B4-BE49-F238E27FC236}">
                <a16:creationId xmlns:a16="http://schemas.microsoft.com/office/drawing/2014/main" id="{B2619741-BE88-A22C-6A3B-780557621AD1}"/>
              </a:ext>
            </a:extLst>
          </p:cNvPr>
          <p:cNvSpPr>
            <a:spLocks noGrp="1"/>
          </p:cNvSpPr>
          <p:nvPr>
            <p:ph type="body" sz="quarter" idx="26" hasCustomPrompt="1"/>
          </p:nvPr>
        </p:nvSpPr>
        <p:spPr>
          <a:xfrm>
            <a:off x="923906" y="2029538"/>
            <a:ext cx="6228732" cy="1090763"/>
          </a:xfrm>
          <a:noFill/>
        </p:spPr>
        <p:txBody>
          <a:bodyPr lIns="91440" tIns="0" rIns="91440" bIns="0" anchor="t">
            <a:normAutofit/>
          </a:bodyPr>
          <a:lstStyle>
            <a:lvl1pPr marL="0" indent="0" algn="l">
              <a:lnSpc>
                <a:spcPct val="120000"/>
              </a:lnSpc>
              <a:spcBef>
                <a:spcPts val="0"/>
              </a:spcBef>
              <a:buNone/>
              <a:defRPr sz="1400" b="0">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6" name="Text Placeholder 7">
            <a:extLst>
              <a:ext uri="{FF2B5EF4-FFF2-40B4-BE49-F238E27FC236}">
                <a16:creationId xmlns:a16="http://schemas.microsoft.com/office/drawing/2014/main" id="{0EBD26BC-C603-AEA2-3415-24A8A1005911}"/>
              </a:ext>
            </a:extLst>
          </p:cNvPr>
          <p:cNvSpPr>
            <a:spLocks noGrp="1"/>
          </p:cNvSpPr>
          <p:nvPr>
            <p:ph type="body" sz="quarter" idx="24" hasCustomPrompt="1"/>
          </p:nvPr>
        </p:nvSpPr>
        <p:spPr>
          <a:xfrm>
            <a:off x="923906" y="3218958"/>
            <a:ext cx="6228732" cy="344009"/>
          </a:xfrm>
          <a:noFill/>
        </p:spPr>
        <p:txBody>
          <a:bodyPr lIns="91440" tIns="0" rIns="91440" bIns="0" anchor="b">
            <a:normAutofit/>
          </a:bodyPr>
          <a:lstStyle>
            <a:lvl1pPr marL="0" indent="0" algn="l">
              <a:lnSpc>
                <a:spcPct val="100000"/>
              </a:lnSpc>
              <a:spcBef>
                <a:spcPts val="0"/>
              </a:spcBef>
              <a:buNone/>
              <a:defRPr sz="1800" b="1">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7" name="Text Placeholder 7">
            <a:extLst>
              <a:ext uri="{FF2B5EF4-FFF2-40B4-BE49-F238E27FC236}">
                <a16:creationId xmlns:a16="http://schemas.microsoft.com/office/drawing/2014/main" id="{49F0960D-533E-D280-6096-A2F8BAC7AE71}"/>
              </a:ext>
            </a:extLst>
          </p:cNvPr>
          <p:cNvSpPr>
            <a:spLocks noGrp="1"/>
          </p:cNvSpPr>
          <p:nvPr>
            <p:ph type="body" sz="quarter" idx="27" hasCustomPrompt="1"/>
          </p:nvPr>
        </p:nvSpPr>
        <p:spPr>
          <a:xfrm>
            <a:off x="923906" y="3640657"/>
            <a:ext cx="6228732" cy="344009"/>
          </a:xfrm>
          <a:noFill/>
        </p:spPr>
        <p:txBody>
          <a:bodyPr lIns="91440" tIns="0" rIns="91440" bIns="0" anchor="t">
            <a:normAutofit/>
          </a:bodyPr>
          <a:lstStyle>
            <a:lvl1pPr marL="0" indent="0" algn="l">
              <a:lnSpc>
                <a:spcPct val="120000"/>
              </a:lnSpc>
              <a:spcBef>
                <a:spcPts val="0"/>
              </a:spcBef>
              <a:buNone/>
              <a:defRPr sz="1400" b="0">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10" name="Text Placeholder 7">
            <a:extLst>
              <a:ext uri="{FF2B5EF4-FFF2-40B4-BE49-F238E27FC236}">
                <a16:creationId xmlns:a16="http://schemas.microsoft.com/office/drawing/2014/main" id="{09ACA4C2-F939-8D8C-98EF-A61C8B760F9F}"/>
              </a:ext>
            </a:extLst>
          </p:cNvPr>
          <p:cNvSpPr>
            <a:spLocks noGrp="1"/>
          </p:cNvSpPr>
          <p:nvPr>
            <p:ph type="body" sz="quarter" idx="25" hasCustomPrompt="1"/>
          </p:nvPr>
        </p:nvSpPr>
        <p:spPr>
          <a:xfrm>
            <a:off x="923906" y="4073211"/>
            <a:ext cx="6228732" cy="538223"/>
          </a:xfrm>
          <a:noFill/>
        </p:spPr>
        <p:txBody>
          <a:bodyPr lIns="91440" tIns="0" rIns="91440" bIns="0" anchor="b">
            <a:normAutofit/>
          </a:bodyPr>
          <a:lstStyle>
            <a:lvl1pPr marL="0" indent="0" algn="l">
              <a:lnSpc>
                <a:spcPct val="100000"/>
              </a:lnSpc>
              <a:spcBef>
                <a:spcPts val="0"/>
              </a:spcBef>
              <a:buNone/>
              <a:defRPr sz="1800" b="1">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11" name="Text Placeholder 7">
            <a:extLst>
              <a:ext uri="{FF2B5EF4-FFF2-40B4-BE49-F238E27FC236}">
                <a16:creationId xmlns:a16="http://schemas.microsoft.com/office/drawing/2014/main" id="{31BF306D-A7D8-5086-F014-05405FA67D6D}"/>
              </a:ext>
            </a:extLst>
          </p:cNvPr>
          <p:cNvSpPr>
            <a:spLocks noGrp="1"/>
          </p:cNvSpPr>
          <p:nvPr>
            <p:ph type="body" sz="quarter" idx="28" hasCustomPrompt="1"/>
          </p:nvPr>
        </p:nvSpPr>
        <p:spPr>
          <a:xfrm>
            <a:off x="923906" y="4675595"/>
            <a:ext cx="6228732" cy="1154882"/>
          </a:xfrm>
          <a:noFill/>
        </p:spPr>
        <p:txBody>
          <a:bodyPr lIns="91440" tIns="0" rIns="91440" bIns="0" anchor="t">
            <a:normAutofit/>
          </a:bodyPr>
          <a:lstStyle>
            <a:lvl1pPr marL="0" indent="0" algn="l">
              <a:lnSpc>
                <a:spcPct val="120000"/>
              </a:lnSpc>
              <a:spcBef>
                <a:spcPts val="0"/>
              </a:spcBef>
              <a:buNone/>
              <a:defRPr sz="1400" b="0">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8036560" y="-1"/>
            <a:ext cx="4155440" cy="5243333"/>
          </a:xfrm>
          <a:noFill/>
        </p:spPr>
        <p:txBody>
          <a:bodyPr anchor="t">
            <a:normAutofit/>
          </a:bodyPr>
          <a:lstStyle>
            <a:lvl1pPr marL="0" indent="0" algn="ctr">
              <a:buNone/>
              <a:defRPr sz="2400">
                <a:solidFill>
                  <a:schemeClr val="tx1"/>
                </a:solidFill>
              </a:defRPr>
            </a:lvl1pPr>
          </a:lstStyle>
          <a:p>
            <a:endParaRPr lang="en-US" dirty="0"/>
          </a:p>
        </p:txBody>
      </p:sp>
      <p:sp>
        <p:nvSpPr>
          <p:cNvPr id="12" name="Rectangle 11">
            <a:extLst>
              <a:ext uri="{FF2B5EF4-FFF2-40B4-BE49-F238E27FC236}">
                <a16:creationId xmlns:a16="http://schemas.microsoft.com/office/drawing/2014/main" id="{20C313E4-419C-20BB-FD0F-C62890266599}"/>
              </a:ext>
              <a:ext uri="{C183D7F6-B498-43B3-948B-1728B52AA6E4}">
                <adec:decorative xmlns:adec="http://schemas.microsoft.com/office/drawing/2017/decorative" val="1"/>
              </a:ext>
            </a:extLst>
          </p:cNvPr>
          <p:cNvSpPr/>
          <p:nvPr userDrawn="1"/>
        </p:nvSpPr>
        <p:spPr>
          <a:xfrm>
            <a:off x="8036559" y="5243332"/>
            <a:ext cx="4155440" cy="16378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1858978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0" y="0"/>
            <a:ext cx="12192000" cy="6858000"/>
          </a:xfrm>
          <a:solidFill>
            <a:schemeClr val="tx2">
              <a:lumMod val="10000"/>
            </a:schemeClr>
          </a:solidFill>
        </p:spPr>
        <p:txBody>
          <a:bodyPr anchor="t">
            <a:normAutofit/>
          </a:bodyPr>
          <a:lstStyle>
            <a:lvl1pPr marL="0" indent="0" algn="ctr">
              <a:buNone/>
              <a:defRPr sz="2400">
                <a:solidFill>
                  <a:schemeClr val="bg1"/>
                </a:solidFill>
              </a:defRPr>
            </a:lvl1pPr>
          </a:lstStyle>
          <a:p>
            <a:endParaRPr lang="en-US" dirty="0"/>
          </a:p>
        </p:txBody>
      </p:sp>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6967222" y="2247391"/>
            <a:ext cx="4434840" cy="762338"/>
          </a:xfrm>
          <a:noFill/>
        </p:spPr>
        <p:txBody>
          <a:bodyPr>
            <a:normAutofit/>
          </a:bodyPr>
          <a:lstStyle>
            <a:lvl1pPr algn="l">
              <a:defRPr sz="4800" b="1" cap="all" spc="0" normalizeH="0" baseline="0">
                <a:solidFill>
                  <a:schemeClr val="accent3">
                    <a:lumMod val="10000"/>
                    <a:lumOff val="90000"/>
                  </a:schemeClr>
                </a:solidFill>
                <a:latin typeface="+mj-lt"/>
              </a:defRPr>
            </a:lvl1pPr>
          </a:lstStyle>
          <a:p>
            <a:r>
              <a:rPr lang="en-US" dirty="0"/>
              <a:t>Add title </a:t>
            </a:r>
          </a:p>
        </p:txBody>
      </p:sp>
      <p:sp>
        <p:nvSpPr>
          <p:cNvPr id="11" name="Picture Placeholder 10">
            <a:extLst>
              <a:ext uri="{FF2B5EF4-FFF2-40B4-BE49-F238E27FC236}">
                <a16:creationId xmlns:a16="http://schemas.microsoft.com/office/drawing/2014/main" id="{730BD47C-1743-A31A-6F2A-BEBB24F22AB3}"/>
              </a:ext>
            </a:extLst>
          </p:cNvPr>
          <p:cNvSpPr>
            <a:spLocks noGrp="1" noChangeAspect="1"/>
          </p:cNvSpPr>
          <p:nvPr>
            <p:ph type="pic" sz="quarter" idx="11"/>
          </p:nvPr>
        </p:nvSpPr>
        <p:spPr>
          <a:xfrm>
            <a:off x="1516380" y="1730247"/>
            <a:ext cx="3657600" cy="3472282"/>
          </a:xfrm>
          <a:noFill/>
        </p:spPr>
        <p:txBody>
          <a:bodyPr anchor="ctr">
            <a:normAutofit/>
          </a:bodyPr>
          <a:lstStyle>
            <a:lvl1pPr marL="0" indent="0" algn="ctr">
              <a:buNone/>
              <a:defRPr sz="2000">
                <a:solidFill>
                  <a:schemeClr val="bg1"/>
                </a:solidFill>
              </a:defRPr>
            </a:lvl1pPr>
          </a:lstStyle>
          <a:p>
            <a:endParaRPr lang="en-US" dirty="0"/>
          </a:p>
        </p:txBody>
      </p:sp>
      <p:sp>
        <p:nvSpPr>
          <p:cNvPr id="6" name="Text Placeholder 7">
            <a:extLst>
              <a:ext uri="{FF2B5EF4-FFF2-40B4-BE49-F238E27FC236}">
                <a16:creationId xmlns:a16="http://schemas.microsoft.com/office/drawing/2014/main" id="{5810CE0D-B662-5180-72B1-8363C2E1BDE3}"/>
              </a:ext>
            </a:extLst>
          </p:cNvPr>
          <p:cNvSpPr>
            <a:spLocks noGrp="1"/>
          </p:cNvSpPr>
          <p:nvPr>
            <p:ph type="body" sz="quarter" idx="17" hasCustomPrompt="1"/>
          </p:nvPr>
        </p:nvSpPr>
        <p:spPr>
          <a:xfrm>
            <a:off x="6967222" y="3258237"/>
            <a:ext cx="4434840" cy="368884"/>
          </a:xfrm>
          <a:noFill/>
        </p:spPr>
        <p:txBody>
          <a:bodyPr lIns="91440" tIns="0" rIns="91440" bIns="0" anchor="ctr">
            <a:normAutofit/>
          </a:bodyPr>
          <a:lstStyle>
            <a:lvl1pPr marL="0" indent="0" algn="l">
              <a:lnSpc>
                <a:spcPct val="100000"/>
              </a:lnSpc>
              <a:spcBef>
                <a:spcPts val="0"/>
              </a:spcBef>
              <a:buNone/>
              <a:defRPr sz="1600" b="1" cap="all" baseline="0">
                <a:solidFill>
                  <a:schemeClr val="accent3">
                    <a:lumMod val="10000"/>
                    <a:lumOff val="90000"/>
                  </a:schemeClr>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7" name="Text Placeholder 7">
            <a:extLst>
              <a:ext uri="{FF2B5EF4-FFF2-40B4-BE49-F238E27FC236}">
                <a16:creationId xmlns:a16="http://schemas.microsoft.com/office/drawing/2014/main" id="{D092BFD6-74C7-2D2A-4F93-95F4341BABE0}"/>
              </a:ext>
            </a:extLst>
          </p:cNvPr>
          <p:cNvSpPr>
            <a:spLocks noGrp="1"/>
          </p:cNvSpPr>
          <p:nvPr>
            <p:ph type="body" sz="quarter" idx="18" hasCustomPrompt="1"/>
          </p:nvPr>
        </p:nvSpPr>
        <p:spPr>
          <a:xfrm>
            <a:off x="6967222" y="3748147"/>
            <a:ext cx="4434840" cy="1454381"/>
          </a:xfrm>
          <a:noFill/>
        </p:spPr>
        <p:txBody>
          <a:bodyPr lIns="91440" tIns="0" rIns="91440" bIns="0" anchor="t">
            <a:normAutofit/>
          </a:bodyPr>
          <a:lstStyle>
            <a:lvl1pPr marL="0" indent="0" algn="l">
              <a:lnSpc>
                <a:spcPct val="100000"/>
              </a:lnSpc>
              <a:spcBef>
                <a:spcPts val="0"/>
              </a:spcBef>
              <a:spcAft>
                <a:spcPts val="800"/>
              </a:spcAft>
              <a:buNone/>
              <a:defRPr sz="1400" b="1" cap="none" baseline="0">
                <a:solidFill>
                  <a:schemeClr val="accent3">
                    <a:lumMod val="10000"/>
                    <a:lumOff val="90000"/>
                  </a:schemeClr>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Tree>
    <p:extLst>
      <p:ext uri="{BB962C8B-B14F-4D97-AF65-F5344CB8AC3E}">
        <p14:creationId xmlns:p14="http://schemas.microsoft.com/office/powerpoint/2010/main" val="1626753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BA29B-5AE9-CB8D-8A2B-144DBB8BCB5A}"/>
              </a:ext>
            </a:extLst>
          </p:cNvPr>
          <p:cNvSpPr>
            <a:spLocks noGrp="1"/>
          </p:cNvSpPr>
          <p:nvPr>
            <p:ph type="title" hasCustomPrompt="1"/>
          </p:nvPr>
        </p:nvSpPr>
        <p:spPr>
          <a:xfrm>
            <a:off x="543043" y="365125"/>
            <a:ext cx="11100126" cy="1325563"/>
          </a:xfrm>
        </p:spPr>
        <p:txBody>
          <a:bodyPr/>
          <a:lstStyle>
            <a:lvl1pPr>
              <a:defRPr cap="all" baseline="0"/>
            </a:lvl1pPr>
          </a:lstStyle>
          <a:p>
            <a:r>
              <a:rPr lang="en-US" dirty="0"/>
              <a:t>Add title here</a:t>
            </a:r>
          </a:p>
        </p:txBody>
      </p:sp>
      <p:sp>
        <p:nvSpPr>
          <p:cNvPr id="6" name="Footer Placeholder 4">
            <a:extLst>
              <a:ext uri="{FF2B5EF4-FFF2-40B4-BE49-F238E27FC236}">
                <a16:creationId xmlns:a16="http://schemas.microsoft.com/office/drawing/2014/main" id="{BF0432AB-307E-C133-AB03-5B6286B22958}"/>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7" name="Slide Number Placeholder 5">
            <a:extLst>
              <a:ext uri="{FF2B5EF4-FFF2-40B4-BE49-F238E27FC236}">
                <a16:creationId xmlns:a16="http://schemas.microsoft.com/office/drawing/2014/main" id="{FB1DDF95-5C6A-BFC2-3D73-E19530C8DA61}"/>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1251099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F588F-3268-487C-BB05-403E3E2B4BD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106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1656148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F588F-3268-487C-BB05-403E3E2B4BD7}"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606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1034995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42793325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266115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1393784" y="1017127"/>
            <a:ext cx="3259239" cy="638050"/>
          </a:xfrm>
        </p:spPr>
        <p:txBody>
          <a:bodyPr tIns="0" bIns="0" anchor="b">
            <a:normAutofit/>
          </a:bodyPr>
          <a:lstStyle>
            <a:lvl1pPr algn="l">
              <a:lnSpc>
                <a:spcPct val="70000"/>
              </a:lnSpc>
              <a:defRPr sz="3600" b="1" cap="all" spc="0" normalizeH="0" baseline="0">
                <a:solidFill>
                  <a:schemeClr val="tx1"/>
                </a:solidFill>
                <a:latin typeface="+mj-lt"/>
              </a:defRPr>
            </a:lvl1pPr>
          </a:lstStyle>
          <a:p>
            <a:r>
              <a:rPr lang="en-US" dirty="0"/>
              <a:t>Add title</a:t>
            </a:r>
          </a:p>
        </p:txBody>
      </p:sp>
      <p:sp>
        <p:nvSpPr>
          <p:cNvPr id="6" name="Text Placeholder 5">
            <a:extLst>
              <a:ext uri="{FF2B5EF4-FFF2-40B4-BE49-F238E27FC236}">
                <a16:creationId xmlns:a16="http://schemas.microsoft.com/office/drawing/2014/main" id="{41C420D7-C2DD-AA2E-0967-246BCAC712CC}"/>
              </a:ext>
            </a:extLst>
          </p:cNvPr>
          <p:cNvSpPr>
            <a:spLocks noGrp="1"/>
          </p:cNvSpPr>
          <p:nvPr>
            <p:ph type="body" sz="quarter" idx="12" hasCustomPrompt="1"/>
          </p:nvPr>
        </p:nvSpPr>
        <p:spPr>
          <a:xfrm>
            <a:off x="1393784" y="1667337"/>
            <a:ext cx="3259138" cy="1635155"/>
          </a:xfrm>
        </p:spPr>
        <p:txBody>
          <a:bodyPr tIns="0">
            <a:normAutofit/>
          </a:bodyPr>
          <a:lstStyle>
            <a:lvl1pPr marL="0" indent="0">
              <a:lnSpc>
                <a:spcPct val="80000"/>
              </a:lnSpc>
              <a:spcBef>
                <a:spcPts val="0"/>
              </a:spcBef>
              <a:buNone/>
              <a:defRPr sz="5400" b="0" cap="all" baseline="0">
                <a:solidFill>
                  <a:schemeClr val="tx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Here</a:t>
            </a:r>
          </a:p>
        </p:txBody>
      </p:sp>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4826643" y="-1"/>
            <a:ext cx="6146157" cy="3452149"/>
          </a:xfrm>
          <a:noFill/>
        </p:spPr>
        <p:txBody>
          <a:bodyPr anchor="t">
            <a:normAutofit/>
          </a:bodyPr>
          <a:lstStyle>
            <a:lvl1pPr marL="0" indent="0" algn="ctr">
              <a:buNone/>
              <a:defRPr sz="2400">
                <a:solidFill>
                  <a:schemeClr val="tx1"/>
                </a:solidFill>
              </a:defRPr>
            </a:lvl1pPr>
          </a:lstStyle>
          <a:p>
            <a:endParaRPr lang="en-US" dirty="0"/>
          </a:p>
        </p:txBody>
      </p:sp>
      <p:sp>
        <p:nvSpPr>
          <p:cNvPr id="12" name="Rectangle 11">
            <a:extLst>
              <a:ext uri="{FF2B5EF4-FFF2-40B4-BE49-F238E27FC236}">
                <a16:creationId xmlns:a16="http://schemas.microsoft.com/office/drawing/2014/main" id="{A7CCA433-95E2-FC02-373D-296793B7441B}"/>
              </a:ext>
              <a:ext uri="{C183D7F6-B498-43B3-948B-1728B52AA6E4}">
                <adec:decorative xmlns:adec="http://schemas.microsoft.com/office/drawing/2017/decorative" val="1"/>
              </a:ext>
            </a:extLst>
          </p:cNvPr>
          <p:cNvSpPr/>
          <p:nvPr userDrawn="1"/>
        </p:nvSpPr>
        <p:spPr>
          <a:xfrm>
            <a:off x="10959533" y="1"/>
            <a:ext cx="1232467" cy="345214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9734D26-5CDD-1D72-F4F5-4E8F2E8A71B5}"/>
              </a:ext>
              <a:ext uri="{C183D7F6-B498-43B3-948B-1728B52AA6E4}">
                <adec:decorative xmlns:adec="http://schemas.microsoft.com/office/drawing/2017/decorative" val="1"/>
              </a:ext>
            </a:extLst>
          </p:cNvPr>
          <p:cNvSpPr/>
          <p:nvPr userDrawn="1"/>
        </p:nvSpPr>
        <p:spPr>
          <a:xfrm>
            <a:off x="0" y="3452149"/>
            <a:ext cx="1232467" cy="34058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730BD47C-1743-A31A-6F2A-BEBB24F22AB3}"/>
              </a:ext>
            </a:extLst>
          </p:cNvPr>
          <p:cNvSpPr>
            <a:spLocks noGrp="1"/>
          </p:cNvSpPr>
          <p:nvPr>
            <p:ph type="pic" sz="quarter" idx="11"/>
          </p:nvPr>
        </p:nvSpPr>
        <p:spPr>
          <a:xfrm>
            <a:off x="1196049" y="3452149"/>
            <a:ext cx="6146157" cy="3423213"/>
          </a:xfrm>
          <a:noFill/>
        </p:spPr>
        <p:txBody>
          <a:bodyPr anchor="ctr">
            <a:normAutofit/>
          </a:bodyPr>
          <a:lstStyle>
            <a:lvl1pPr marL="0" indent="0" algn="ctr">
              <a:buNone/>
              <a:defRPr sz="2000">
                <a:solidFill>
                  <a:schemeClr val="tx1"/>
                </a:solidFill>
              </a:defRPr>
            </a:lvl1pPr>
          </a:lstStyle>
          <a:p>
            <a:endParaRPr lang="en-US" dirty="0"/>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8438165" y="3831219"/>
            <a:ext cx="2719830" cy="2638706"/>
          </a:xfrm>
        </p:spPr>
        <p:txBody>
          <a:bodyPr anchor="ctr">
            <a:normAutofit/>
          </a:bodyPr>
          <a:lstStyle>
            <a:lvl1pPr marL="0" indent="0" algn="l">
              <a:lnSpc>
                <a:spcPct val="120000"/>
              </a:lnSpc>
              <a:spcBef>
                <a:spcPts val="0"/>
              </a:spcBef>
              <a:buNone/>
              <a:defRPr sz="1400">
                <a:solidFill>
                  <a:schemeClr val="accent3"/>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Click to add text</a:t>
            </a:r>
          </a:p>
        </p:txBody>
      </p:sp>
    </p:spTree>
    <p:extLst>
      <p:ext uri="{BB962C8B-B14F-4D97-AF65-F5344CB8AC3E}">
        <p14:creationId xmlns:p14="http://schemas.microsoft.com/office/powerpoint/2010/main" val="3731336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19395829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3E9C0C1-EE54-4EF7-BCC6-9C36988C399C}" type="datetimeFigureOut">
              <a:rPr lang="en-US" smtClean="0"/>
              <a:t>10/18/2024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14F588F-3268-487C-BB05-403E3E2B4BD7}" type="slidenum">
              <a:rPr lang="en-US" smtClean="0"/>
              <a:t>‹#›</a:t>
            </a:fld>
            <a:endParaRPr lang="en-US" dirty="0"/>
          </a:p>
        </p:txBody>
      </p:sp>
    </p:spTree>
    <p:extLst>
      <p:ext uri="{BB962C8B-B14F-4D97-AF65-F5344CB8AC3E}">
        <p14:creationId xmlns:p14="http://schemas.microsoft.com/office/powerpoint/2010/main" val="18124895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1495057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53597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E9C0C1-EE54-4EF7-BCC6-9C36988C399C}" type="datetimeFigureOut">
              <a:rPr lang="en-US" smtClean="0"/>
              <a:t>10/18/2024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14F588F-3268-487C-BB05-403E3E2B4BD7}" type="slidenum">
              <a:rPr lang="en-US" smtClean="0"/>
              <a:t>‹#›</a:t>
            </a:fld>
            <a:endParaRPr lang="en-US" dirty="0"/>
          </a:p>
        </p:txBody>
      </p:sp>
    </p:spTree>
    <p:extLst>
      <p:ext uri="{BB962C8B-B14F-4D97-AF65-F5344CB8AC3E}">
        <p14:creationId xmlns:p14="http://schemas.microsoft.com/office/powerpoint/2010/main" val="8207732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4">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52012" y="482812"/>
            <a:ext cx="10295108" cy="638050"/>
          </a:xfrm>
        </p:spPr>
        <p:txBody>
          <a:bodyPr tIns="0" bIns="0" anchor="ctr">
            <a:normAutofit/>
          </a:bodyPr>
          <a:lstStyle>
            <a:lvl1pPr algn="l">
              <a:lnSpc>
                <a:spcPct val="100000"/>
              </a:lnSpc>
              <a:defRPr sz="3600" b="1" cap="all" spc="0" normalizeH="0" baseline="0">
                <a:solidFill>
                  <a:schemeClr val="tx1"/>
                </a:solidFill>
                <a:latin typeface="+mj-lt"/>
              </a:defRPr>
            </a:lvl1pPr>
          </a:lstStyle>
          <a:p>
            <a:r>
              <a:rPr lang="en-US" dirty="0"/>
              <a:t>Add title here</a:t>
            </a:r>
          </a:p>
        </p:txBody>
      </p:sp>
      <p:sp>
        <p:nvSpPr>
          <p:cNvPr id="6" name="Content Placeholder 5">
            <a:extLst>
              <a:ext uri="{FF2B5EF4-FFF2-40B4-BE49-F238E27FC236}">
                <a16:creationId xmlns:a16="http://schemas.microsoft.com/office/drawing/2014/main" id="{0D885A36-9B2E-CD52-C188-43035C62D7D2}"/>
              </a:ext>
            </a:extLst>
          </p:cNvPr>
          <p:cNvSpPr>
            <a:spLocks noGrp="1"/>
          </p:cNvSpPr>
          <p:nvPr>
            <p:ph sz="quarter" idx="25"/>
          </p:nvPr>
        </p:nvSpPr>
        <p:spPr>
          <a:xfrm>
            <a:off x="1022350" y="1584960"/>
            <a:ext cx="10146806" cy="44291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6188603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10/18/2024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B6F15528-21DE-4FAA-801E-634DDDAF4B2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98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41467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5517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905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1">
    <p:bg>
      <p:bgPr>
        <a:solidFill>
          <a:schemeClr val="bg1">
            <a:alpha val="10000"/>
          </a:schemeClr>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1" y="-1"/>
            <a:ext cx="12191999" cy="1649977"/>
          </a:xfrm>
          <a:noFill/>
        </p:spPr>
        <p:txBody>
          <a:bodyPr anchor="t">
            <a:normAutofit/>
          </a:bodyPr>
          <a:lstStyle>
            <a:lvl1pPr marL="0" indent="0" algn="ctr">
              <a:buNone/>
              <a:defRPr sz="2400">
                <a:solidFill>
                  <a:schemeClr val="tx1"/>
                </a:solidFill>
              </a:defRPr>
            </a:lvl1pPr>
          </a:lstStyle>
          <a:p>
            <a:endParaRPr lang="en-US" dirty="0"/>
          </a:p>
        </p:txBody>
      </p:sp>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52012" y="482812"/>
            <a:ext cx="9002215" cy="638050"/>
          </a:xfrm>
        </p:spPr>
        <p:txBody>
          <a:bodyPr tIns="0" bIns="0" anchor="ctr">
            <a:normAutofit/>
          </a:bodyPr>
          <a:lstStyle>
            <a:lvl1pPr algn="l">
              <a:lnSpc>
                <a:spcPct val="100000"/>
              </a:lnSpc>
              <a:defRPr sz="3600" b="1" cap="all" spc="0" normalizeH="0" baseline="0">
                <a:solidFill>
                  <a:schemeClr val="accent3">
                    <a:lumMod val="10000"/>
                    <a:lumOff val="90000"/>
                  </a:schemeClr>
                </a:solidFill>
                <a:latin typeface="+mj-lt"/>
              </a:defRPr>
            </a:lvl1pPr>
          </a:lstStyle>
          <a:p>
            <a:r>
              <a:rPr lang="en-US" dirty="0"/>
              <a:t>Add title here</a:t>
            </a:r>
          </a:p>
        </p:txBody>
      </p:sp>
      <p:sp>
        <p:nvSpPr>
          <p:cNvPr id="15" name="Text Placeholder 7">
            <a:extLst>
              <a:ext uri="{FF2B5EF4-FFF2-40B4-BE49-F238E27FC236}">
                <a16:creationId xmlns:a16="http://schemas.microsoft.com/office/drawing/2014/main" id="{23E7ECCC-BD1E-CBCA-E8C4-9C7A04405061}"/>
              </a:ext>
            </a:extLst>
          </p:cNvPr>
          <p:cNvSpPr>
            <a:spLocks noGrp="1"/>
          </p:cNvSpPr>
          <p:nvPr>
            <p:ph type="body" sz="quarter" idx="18" hasCustomPrompt="1"/>
          </p:nvPr>
        </p:nvSpPr>
        <p:spPr>
          <a:xfrm>
            <a:off x="952012" y="2494034"/>
            <a:ext cx="1849061" cy="642687"/>
          </a:xfrm>
          <a:solidFill>
            <a:schemeClr val="accent1"/>
          </a:solidFill>
        </p:spPr>
        <p:txBody>
          <a:bodyPr lIns="274320" tIns="0" rIns="274320" bIns="0" anchor="ctr">
            <a:normAutofit/>
          </a:bodyPr>
          <a:lstStyle>
            <a:lvl1pPr marL="0" indent="0" algn="ctr">
              <a:lnSpc>
                <a:spcPct val="120000"/>
              </a:lnSpc>
              <a:spcBef>
                <a:spcPts val="0"/>
              </a:spcBef>
              <a:buNone/>
              <a:defRPr sz="2000" b="1" cap="all" baseline="0">
                <a:solidFill>
                  <a:schemeClr val="tx1"/>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a:t>
            </a:r>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952012" y="3151488"/>
            <a:ext cx="1849061" cy="1076446"/>
          </a:xfrm>
          <a:solidFill>
            <a:schemeClr val="accent1">
              <a:alpha val="25000"/>
            </a:schemeClr>
          </a:solidFill>
        </p:spPr>
        <p:txBody>
          <a:bodyPr lIns="274320" tIns="0" rIns="274320" bIns="0" anchor="ctr">
            <a:normAutofit/>
          </a:bodyPr>
          <a:lstStyle>
            <a:lvl1pPr marL="0" indent="0" algn="ctr">
              <a:lnSpc>
                <a:spcPct val="100000"/>
              </a:lnSpc>
              <a:spcBef>
                <a:spcPts val="0"/>
              </a:spcBef>
              <a:buNone/>
              <a:defRPr sz="1400">
                <a:solidFill>
                  <a:schemeClr val="accent3"/>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16" name="Text Placeholder 7">
            <a:extLst>
              <a:ext uri="{FF2B5EF4-FFF2-40B4-BE49-F238E27FC236}">
                <a16:creationId xmlns:a16="http://schemas.microsoft.com/office/drawing/2014/main" id="{BFEE9A33-86BC-1ACB-FD12-3D125D7AC62B}"/>
              </a:ext>
            </a:extLst>
          </p:cNvPr>
          <p:cNvSpPr>
            <a:spLocks noGrp="1"/>
          </p:cNvSpPr>
          <p:nvPr>
            <p:ph type="body" sz="quarter" idx="19" hasCustomPrompt="1"/>
          </p:nvPr>
        </p:nvSpPr>
        <p:spPr>
          <a:xfrm>
            <a:off x="3067529" y="2494034"/>
            <a:ext cx="1849061" cy="642687"/>
          </a:xfrm>
          <a:solidFill>
            <a:schemeClr val="accent1"/>
          </a:solidFill>
        </p:spPr>
        <p:txBody>
          <a:bodyPr lIns="274320" tIns="0" rIns="274320" bIns="0" anchor="ctr">
            <a:normAutofit/>
          </a:bodyPr>
          <a:lstStyle>
            <a:lvl1pPr marL="0" indent="0" algn="ctr">
              <a:lnSpc>
                <a:spcPct val="120000"/>
              </a:lnSpc>
              <a:spcBef>
                <a:spcPts val="0"/>
              </a:spcBef>
              <a:buNone/>
              <a:defRPr sz="2000" b="1" cap="all" baseline="0">
                <a:solidFill>
                  <a:schemeClr val="tx1"/>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a:t>
            </a:r>
          </a:p>
        </p:txBody>
      </p:sp>
      <p:sp>
        <p:nvSpPr>
          <p:cNvPr id="5" name="Text Placeholder 7">
            <a:extLst>
              <a:ext uri="{FF2B5EF4-FFF2-40B4-BE49-F238E27FC236}">
                <a16:creationId xmlns:a16="http://schemas.microsoft.com/office/drawing/2014/main" id="{079A1158-8509-9A92-5B8F-B87303ABC51B}"/>
              </a:ext>
            </a:extLst>
          </p:cNvPr>
          <p:cNvSpPr>
            <a:spLocks noGrp="1"/>
          </p:cNvSpPr>
          <p:nvPr>
            <p:ph type="body" sz="quarter" idx="14" hasCustomPrompt="1"/>
          </p:nvPr>
        </p:nvSpPr>
        <p:spPr>
          <a:xfrm>
            <a:off x="3067529" y="3151488"/>
            <a:ext cx="1849061" cy="1076446"/>
          </a:xfrm>
          <a:solidFill>
            <a:schemeClr val="accent1">
              <a:alpha val="25000"/>
            </a:schemeClr>
          </a:solidFill>
        </p:spPr>
        <p:txBody>
          <a:bodyPr lIns="274320" tIns="0" rIns="274320" bIns="0" anchor="ctr">
            <a:normAutofit/>
          </a:bodyPr>
          <a:lstStyle>
            <a:lvl1pPr marL="0" indent="0" algn="ctr">
              <a:lnSpc>
                <a:spcPct val="100000"/>
              </a:lnSpc>
              <a:spcBef>
                <a:spcPts val="0"/>
              </a:spcBef>
              <a:buNone/>
              <a:defRPr sz="1400">
                <a:solidFill>
                  <a:schemeClr val="accent3"/>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17" name="Text Placeholder 7">
            <a:extLst>
              <a:ext uri="{FF2B5EF4-FFF2-40B4-BE49-F238E27FC236}">
                <a16:creationId xmlns:a16="http://schemas.microsoft.com/office/drawing/2014/main" id="{34C8324F-73B9-5F50-2F8B-86B0683A48CF}"/>
              </a:ext>
            </a:extLst>
          </p:cNvPr>
          <p:cNvSpPr>
            <a:spLocks noGrp="1"/>
          </p:cNvSpPr>
          <p:nvPr>
            <p:ph type="body" sz="quarter" idx="20" hasCustomPrompt="1"/>
          </p:nvPr>
        </p:nvSpPr>
        <p:spPr>
          <a:xfrm>
            <a:off x="5183046" y="2494034"/>
            <a:ext cx="1849061" cy="642687"/>
          </a:xfrm>
          <a:solidFill>
            <a:schemeClr val="accent1"/>
          </a:solidFill>
        </p:spPr>
        <p:txBody>
          <a:bodyPr lIns="274320" tIns="0" rIns="274320" bIns="0" anchor="ctr">
            <a:normAutofit/>
          </a:bodyPr>
          <a:lstStyle>
            <a:lvl1pPr marL="0" indent="0" algn="ctr">
              <a:lnSpc>
                <a:spcPct val="120000"/>
              </a:lnSpc>
              <a:spcBef>
                <a:spcPts val="0"/>
              </a:spcBef>
              <a:buNone/>
              <a:defRPr sz="2000" b="1" cap="all" baseline="0">
                <a:solidFill>
                  <a:schemeClr val="tx1"/>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a:t>
            </a:r>
          </a:p>
        </p:txBody>
      </p:sp>
      <p:sp>
        <p:nvSpPr>
          <p:cNvPr id="7" name="Text Placeholder 7">
            <a:extLst>
              <a:ext uri="{FF2B5EF4-FFF2-40B4-BE49-F238E27FC236}">
                <a16:creationId xmlns:a16="http://schemas.microsoft.com/office/drawing/2014/main" id="{B64B4E6B-794C-37E8-8DD5-B03983295026}"/>
              </a:ext>
            </a:extLst>
          </p:cNvPr>
          <p:cNvSpPr>
            <a:spLocks noGrp="1"/>
          </p:cNvSpPr>
          <p:nvPr>
            <p:ph type="body" sz="quarter" idx="15" hasCustomPrompt="1"/>
          </p:nvPr>
        </p:nvSpPr>
        <p:spPr>
          <a:xfrm>
            <a:off x="5183046" y="3151488"/>
            <a:ext cx="1849061" cy="1076446"/>
          </a:xfrm>
          <a:solidFill>
            <a:schemeClr val="accent1">
              <a:alpha val="25000"/>
            </a:schemeClr>
          </a:solidFill>
        </p:spPr>
        <p:txBody>
          <a:bodyPr lIns="274320" tIns="0" rIns="274320" bIns="0" anchor="ctr">
            <a:normAutofit/>
          </a:bodyPr>
          <a:lstStyle>
            <a:lvl1pPr marL="0" indent="0" algn="ctr">
              <a:lnSpc>
                <a:spcPct val="100000"/>
              </a:lnSpc>
              <a:spcBef>
                <a:spcPts val="0"/>
              </a:spcBef>
              <a:buNone/>
              <a:defRPr sz="1400">
                <a:solidFill>
                  <a:schemeClr val="accent3"/>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18" name="Text Placeholder 7">
            <a:extLst>
              <a:ext uri="{FF2B5EF4-FFF2-40B4-BE49-F238E27FC236}">
                <a16:creationId xmlns:a16="http://schemas.microsoft.com/office/drawing/2014/main" id="{30371E6D-BAFA-5426-4D03-3E4D6EA4E03B}"/>
              </a:ext>
            </a:extLst>
          </p:cNvPr>
          <p:cNvSpPr>
            <a:spLocks noGrp="1"/>
          </p:cNvSpPr>
          <p:nvPr>
            <p:ph type="body" sz="quarter" idx="21" hasCustomPrompt="1"/>
          </p:nvPr>
        </p:nvSpPr>
        <p:spPr>
          <a:xfrm>
            <a:off x="7298563" y="2494034"/>
            <a:ext cx="1849061" cy="642687"/>
          </a:xfrm>
          <a:solidFill>
            <a:schemeClr val="accent1"/>
          </a:solidFill>
        </p:spPr>
        <p:txBody>
          <a:bodyPr lIns="274320" tIns="0" rIns="274320" bIns="0" anchor="ctr">
            <a:normAutofit/>
          </a:bodyPr>
          <a:lstStyle>
            <a:lvl1pPr marL="0" indent="0" algn="ctr">
              <a:lnSpc>
                <a:spcPct val="120000"/>
              </a:lnSpc>
              <a:spcBef>
                <a:spcPts val="0"/>
              </a:spcBef>
              <a:buNone/>
              <a:defRPr sz="2000" b="1" cap="all" baseline="0">
                <a:solidFill>
                  <a:schemeClr val="tx1"/>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a:t>
            </a:r>
          </a:p>
        </p:txBody>
      </p:sp>
      <p:sp>
        <p:nvSpPr>
          <p:cNvPr id="13" name="Text Placeholder 7">
            <a:extLst>
              <a:ext uri="{FF2B5EF4-FFF2-40B4-BE49-F238E27FC236}">
                <a16:creationId xmlns:a16="http://schemas.microsoft.com/office/drawing/2014/main" id="{9B8342D6-37CA-33AA-29B9-2FEB0015048B}"/>
              </a:ext>
            </a:extLst>
          </p:cNvPr>
          <p:cNvSpPr>
            <a:spLocks noGrp="1"/>
          </p:cNvSpPr>
          <p:nvPr>
            <p:ph type="body" sz="quarter" idx="16" hasCustomPrompt="1"/>
          </p:nvPr>
        </p:nvSpPr>
        <p:spPr>
          <a:xfrm>
            <a:off x="7298563" y="3151488"/>
            <a:ext cx="1849061" cy="1076446"/>
          </a:xfrm>
          <a:solidFill>
            <a:schemeClr val="accent1">
              <a:alpha val="25000"/>
            </a:schemeClr>
          </a:solidFill>
        </p:spPr>
        <p:txBody>
          <a:bodyPr lIns="274320" tIns="0" rIns="274320" bIns="0" anchor="ctr">
            <a:normAutofit/>
          </a:bodyPr>
          <a:lstStyle>
            <a:lvl1pPr marL="0" indent="0" algn="ctr">
              <a:lnSpc>
                <a:spcPct val="100000"/>
              </a:lnSpc>
              <a:spcBef>
                <a:spcPts val="0"/>
              </a:spcBef>
              <a:buNone/>
              <a:defRPr sz="1400">
                <a:solidFill>
                  <a:schemeClr val="accent3"/>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19" name="Text Placeholder 7">
            <a:extLst>
              <a:ext uri="{FF2B5EF4-FFF2-40B4-BE49-F238E27FC236}">
                <a16:creationId xmlns:a16="http://schemas.microsoft.com/office/drawing/2014/main" id="{ED35E594-AF24-811C-7ECB-E0BC86C3A35F}"/>
              </a:ext>
            </a:extLst>
          </p:cNvPr>
          <p:cNvSpPr>
            <a:spLocks noGrp="1"/>
          </p:cNvSpPr>
          <p:nvPr>
            <p:ph type="body" sz="quarter" idx="22" hasCustomPrompt="1"/>
          </p:nvPr>
        </p:nvSpPr>
        <p:spPr>
          <a:xfrm>
            <a:off x="9414079" y="2494034"/>
            <a:ext cx="1849061" cy="642687"/>
          </a:xfrm>
          <a:solidFill>
            <a:schemeClr val="accent1"/>
          </a:solidFill>
        </p:spPr>
        <p:txBody>
          <a:bodyPr lIns="274320" tIns="0" rIns="274320" bIns="0" anchor="ctr">
            <a:normAutofit/>
          </a:bodyPr>
          <a:lstStyle>
            <a:lvl1pPr marL="0" indent="0" algn="ctr">
              <a:lnSpc>
                <a:spcPct val="120000"/>
              </a:lnSpc>
              <a:spcBef>
                <a:spcPts val="0"/>
              </a:spcBef>
              <a:buNone/>
              <a:defRPr sz="2000" b="1" cap="all" baseline="0">
                <a:solidFill>
                  <a:schemeClr val="tx1"/>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a:t>
            </a:r>
          </a:p>
        </p:txBody>
      </p:sp>
      <p:sp>
        <p:nvSpPr>
          <p:cNvPr id="14" name="Text Placeholder 7">
            <a:extLst>
              <a:ext uri="{FF2B5EF4-FFF2-40B4-BE49-F238E27FC236}">
                <a16:creationId xmlns:a16="http://schemas.microsoft.com/office/drawing/2014/main" id="{BDADD4CA-04B2-8363-1058-E2EEB4A1BBC9}"/>
              </a:ext>
            </a:extLst>
          </p:cNvPr>
          <p:cNvSpPr>
            <a:spLocks noGrp="1"/>
          </p:cNvSpPr>
          <p:nvPr>
            <p:ph type="body" sz="quarter" idx="17" hasCustomPrompt="1"/>
          </p:nvPr>
        </p:nvSpPr>
        <p:spPr>
          <a:xfrm>
            <a:off x="9414079" y="3151488"/>
            <a:ext cx="1849061" cy="1076446"/>
          </a:xfrm>
          <a:solidFill>
            <a:schemeClr val="accent1">
              <a:alpha val="25000"/>
            </a:schemeClr>
          </a:solidFill>
        </p:spPr>
        <p:txBody>
          <a:bodyPr lIns="182880" tIns="0" rIns="182880" bIns="0" anchor="ctr">
            <a:normAutofit/>
          </a:bodyPr>
          <a:lstStyle>
            <a:lvl1pPr marL="0" indent="0" algn="ctr">
              <a:lnSpc>
                <a:spcPct val="100000"/>
              </a:lnSpc>
              <a:spcBef>
                <a:spcPts val="0"/>
              </a:spcBef>
              <a:buNone/>
              <a:defRPr sz="1400">
                <a:solidFill>
                  <a:schemeClr val="accent3"/>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0" name="Text Placeholder 7">
            <a:extLst>
              <a:ext uri="{FF2B5EF4-FFF2-40B4-BE49-F238E27FC236}">
                <a16:creationId xmlns:a16="http://schemas.microsoft.com/office/drawing/2014/main" id="{FED80DC6-E45B-98F5-D668-F7E0728080D1}"/>
              </a:ext>
            </a:extLst>
          </p:cNvPr>
          <p:cNvSpPr>
            <a:spLocks noGrp="1"/>
          </p:cNvSpPr>
          <p:nvPr>
            <p:ph type="body" sz="quarter" idx="23" hasCustomPrompt="1"/>
          </p:nvPr>
        </p:nvSpPr>
        <p:spPr>
          <a:xfrm>
            <a:off x="4433104" y="4942244"/>
            <a:ext cx="3345083" cy="642687"/>
          </a:xfrm>
          <a:solidFill>
            <a:schemeClr val="accent1"/>
          </a:solidFill>
        </p:spPr>
        <p:txBody>
          <a:bodyPr lIns="274320" tIns="0" rIns="274320" bIns="0" anchor="ctr">
            <a:normAutofit/>
          </a:bodyPr>
          <a:lstStyle>
            <a:lvl1pPr marL="0" indent="0" algn="ctr">
              <a:lnSpc>
                <a:spcPct val="120000"/>
              </a:lnSpc>
              <a:spcBef>
                <a:spcPts val="0"/>
              </a:spcBef>
              <a:buNone/>
              <a:defRPr sz="2400" b="1" cap="all" baseline="0">
                <a:solidFill>
                  <a:schemeClr val="tx1"/>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a:t>
            </a:r>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27107484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14549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816257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9873536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257445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D8BD707-D9CF-40AE-B4C6-C98DA3205C09}" type="datetimeFigureOut">
              <a:rPr lang="en-US" smtClean="0"/>
              <a:t>10/18/2024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221153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53929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502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52012" y="482812"/>
            <a:ext cx="9002215" cy="638050"/>
          </a:xfrm>
        </p:spPr>
        <p:txBody>
          <a:bodyPr tIns="0" bIns="0" anchor="ctr">
            <a:normAutofit/>
          </a:bodyPr>
          <a:lstStyle>
            <a:lvl1pPr algn="l">
              <a:lnSpc>
                <a:spcPct val="100000"/>
              </a:lnSpc>
              <a:defRPr sz="3600" b="1" cap="all" spc="0" normalizeH="0" baseline="0">
                <a:solidFill>
                  <a:schemeClr val="tx1"/>
                </a:solidFill>
                <a:latin typeface="+mj-lt"/>
              </a:defRPr>
            </a:lvl1pPr>
          </a:lstStyle>
          <a:p>
            <a:r>
              <a:rPr lang="en-US" dirty="0"/>
              <a:t>Add title here</a:t>
            </a:r>
          </a:p>
        </p:txBody>
      </p:sp>
      <p:sp>
        <p:nvSpPr>
          <p:cNvPr id="27" name="Text Placeholder 7">
            <a:extLst>
              <a:ext uri="{FF2B5EF4-FFF2-40B4-BE49-F238E27FC236}">
                <a16:creationId xmlns:a16="http://schemas.microsoft.com/office/drawing/2014/main" id="{706FB3F8-975F-CDE6-AD5A-41A6C4AEFA07}"/>
              </a:ext>
            </a:extLst>
          </p:cNvPr>
          <p:cNvSpPr>
            <a:spLocks noGrp="1"/>
          </p:cNvSpPr>
          <p:nvPr>
            <p:ph type="body" sz="quarter" idx="25" hasCustomPrompt="1"/>
          </p:nvPr>
        </p:nvSpPr>
        <p:spPr>
          <a:xfrm>
            <a:off x="952011" y="1204943"/>
            <a:ext cx="10252763" cy="356556"/>
          </a:xfrm>
          <a:noFill/>
        </p:spPr>
        <p:txBody>
          <a:bodyPr lIns="91440" tIns="0" rIns="91440" bIns="0" anchor="t">
            <a:normAutofit/>
          </a:bodyPr>
          <a:lstStyle>
            <a:lvl1pPr marL="0" indent="0" algn="ctr">
              <a:lnSpc>
                <a:spcPct val="100000"/>
              </a:lnSpc>
              <a:spcBef>
                <a:spcPts val="0"/>
              </a:spcBef>
              <a:buNone/>
              <a:defRPr sz="1600" b="1" cap="all" baseline="0">
                <a:solidFill>
                  <a:schemeClr val="tx1"/>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subtitle here</a:t>
            </a:r>
          </a:p>
        </p:txBody>
      </p:sp>
      <p:sp>
        <p:nvSpPr>
          <p:cNvPr id="24" name="Chart Placeholder 23">
            <a:extLst>
              <a:ext uri="{FF2B5EF4-FFF2-40B4-BE49-F238E27FC236}">
                <a16:creationId xmlns:a16="http://schemas.microsoft.com/office/drawing/2014/main" id="{70E058DD-8D94-446E-787F-5F2A17EA2196}"/>
              </a:ext>
            </a:extLst>
          </p:cNvPr>
          <p:cNvSpPr>
            <a:spLocks noGrp="1"/>
          </p:cNvSpPr>
          <p:nvPr>
            <p:ph type="chart" sz="quarter" idx="23"/>
          </p:nvPr>
        </p:nvSpPr>
        <p:spPr>
          <a:xfrm>
            <a:off x="838306" y="1701800"/>
            <a:ext cx="1700784" cy="1536192"/>
          </a:xfrm>
        </p:spPr>
        <p:txBody>
          <a:bodyPr>
            <a:normAutofit/>
          </a:bodyPr>
          <a:lstStyle>
            <a:lvl1pPr marL="0" indent="0" algn="ctr">
              <a:buNone/>
              <a:defRPr sz="1600"/>
            </a:lvl1pPr>
          </a:lstStyle>
          <a:p>
            <a:endParaRPr lang="en-US" dirty="0"/>
          </a:p>
        </p:txBody>
      </p:sp>
      <p:sp>
        <p:nvSpPr>
          <p:cNvPr id="15" name="Text Placeholder 7">
            <a:extLst>
              <a:ext uri="{FF2B5EF4-FFF2-40B4-BE49-F238E27FC236}">
                <a16:creationId xmlns:a16="http://schemas.microsoft.com/office/drawing/2014/main" id="{23E7ECCC-BD1E-CBCA-E8C4-9C7A04405061}"/>
              </a:ext>
            </a:extLst>
          </p:cNvPr>
          <p:cNvSpPr>
            <a:spLocks noGrp="1"/>
          </p:cNvSpPr>
          <p:nvPr>
            <p:ph type="body" sz="quarter" idx="18" hasCustomPrompt="1"/>
          </p:nvPr>
        </p:nvSpPr>
        <p:spPr>
          <a:xfrm>
            <a:off x="1224504" y="2139357"/>
            <a:ext cx="928389" cy="642687"/>
          </a:xfrm>
          <a:noFill/>
        </p:spPr>
        <p:txBody>
          <a:bodyPr lIns="0" tIns="0" rIns="0" bIns="0" anchor="ctr">
            <a:normAutofit/>
          </a:bodyPr>
          <a:lstStyle>
            <a:lvl1pPr marL="0" indent="0" algn="ctr">
              <a:lnSpc>
                <a:spcPct val="120000"/>
              </a:lnSpc>
              <a:spcBef>
                <a:spcPts val="0"/>
              </a:spcBef>
              <a:buNone/>
              <a:defRPr sz="2400" b="1" baseline="0">
                <a:solidFill>
                  <a:schemeClr val="tx1"/>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t>
            </a:r>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764168" y="3174638"/>
            <a:ext cx="1849061" cy="459076"/>
          </a:xfrm>
          <a:noFill/>
        </p:spPr>
        <p:txBody>
          <a:bodyPr lIns="91440" tIns="91440" rIns="91440" bIns="0" anchor="t">
            <a:normAutofit/>
          </a:bodyPr>
          <a:lstStyle>
            <a:lvl1pPr marL="0" indent="0" algn="ctr">
              <a:lnSpc>
                <a:spcPct val="100000"/>
              </a:lnSpc>
              <a:spcBef>
                <a:spcPts val="0"/>
              </a:spcBef>
              <a:buNone/>
              <a:defRPr sz="1400" b="1">
                <a:solidFill>
                  <a:schemeClr val="tx1"/>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8" name="Chart Placeholder 23">
            <a:extLst>
              <a:ext uri="{FF2B5EF4-FFF2-40B4-BE49-F238E27FC236}">
                <a16:creationId xmlns:a16="http://schemas.microsoft.com/office/drawing/2014/main" id="{EAFEEDA8-9219-BD40-C230-E92998E15A23}"/>
              </a:ext>
            </a:extLst>
          </p:cNvPr>
          <p:cNvSpPr>
            <a:spLocks noGrp="1"/>
          </p:cNvSpPr>
          <p:nvPr>
            <p:ph type="chart" sz="quarter" idx="26"/>
          </p:nvPr>
        </p:nvSpPr>
        <p:spPr>
          <a:xfrm>
            <a:off x="3025009" y="1701800"/>
            <a:ext cx="1700784" cy="1536192"/>
          </a:xfrm>
        </p:spPr>
        <p:txBody>
          <a:bodyPr>
            <a:normAutofit/>
          </a:bodyPr>
          <a:lstStyle>
            <a:lvl1pPr marL="0" indent="0" algn="ctr">
              <a:buNone/>
              <a:defRPr sz="1600"/>
            </a:lvl1pPr>
          </a:lstStyle>
          <a:p>
            <a:endParaRPr lang="en-US" dirty="0"/>
          </a:p>
        </p:txBody>
      </p:sp>
      <p:sp>
        <p:nvSpPr>
          <p:cNvPr id="6" name="Text Placeholder 7">
            <a:extLst>
              <a:ext uri="{FF2B5EF4-FFF2-40B4-BE49-F238E27FC236}">
                <a16:creationId xmlns:a16="http://schemas.microsoft.com/office/drawing/2014/main" id="{920430E8-C9E5-7571-B3E8-A14938C6E4E6}"/>
              </a:ext>
            </a:extLst>
          </p:cNvPr>
          <p:cNvSpPr>
            <a:spLocks noGrp="1"/>
          </p:cNvSpPr>
          <p:nvPr>
            <p:ph type="body" sz="quarter" idx="19" hasCustomPrompt="1"/>
          </p:nvPr>
        </p:nvSpPr>
        <p:spPr>
          <a:xfrm>
            <a:off x="3415617" y="2139357"/>
            <a:ext cx="928389" cy="642687"/>
          </a:xfrm>
          <a:noFill/>
        </p:spPr>
        <p:txBody>
          <a:bodyPr lIns="0" tIns="0" rIns="0" bIns="0" anchor="ctr">
            <a:normAutofit/>
          </a:bodyPr>
          <a:lstStyle>
            <a:lvl1pPr marL="0" indent="0" algn="ctr">
              <a:lnSpc>
                <a:spcPct val="120000"/>
              </a:lnSpc>
              <a:spcBef>
                <a:spcPts val="0"/>
              </a:spcBef>
              <a:buNone/>
              <a:defRPr sz="2400" b="1" baseline="0">
                <a:solidFill>
                  <a:schemeClr val="tx1"/>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t>
            </a:r>
          </a:p>
        </p:txBody>
      </p:sp>
      <p:sp>
        <p:nvSpPr>
          <p:cNvPr id="5" name="Text Placeholder 7">
            <a:extLst>
              <a:ext uri="{FF2B5EF4-FFF2-40B4-BE49-F238E27FC236}">
                <a16:creationId xmlns:a16="http://schemas.microsoft.com/office/drawing/2014/main" id="{079A1158-8509-9A92-5B8F-B87303ABC51B}"/>
              </a:ext>
            </a:extLst>
          </p:cNvPr>
          <p:cNvSpPr>
            <a:spLocks noGrp="1"/>
          </p:cNvSpPr>
          <p:nvPr>
            <p:ph type="body" sz="quarter" idx="14" hasCustomPrompt="1"/>
          </p:nvPr>
        </p:nvSpPr>
        <p:spPr>
          <a:xfrm>
            <a:off x="2955280" y="3174638"/>
            <a:ext cx="1849061" cy="459076"/>
          </a:xfrm>
          <a:noFill/>
        </p:spPr>
        <p:txBody>
          <a:bodyPr lIns="91440" tIns="91440" rIns="91440" bIns="0" anchor="t">
            <a:normAutofit/>
          </a:bodyPr>
          <a:lstStyle>
            <a:lvl1pPr marL="0" indent="0" algn="ctr">
              <a:lnSpc>
                <a:spcPct val="100000"/>
              </a:lnSpc>
              <a:spcBef>
                <a:spcPts val="0"/>
              </a:spcBef>
              <a:buNone/>
              <a:defRPr sz="1400" b="1">
                <a:solidFill>
                  <a:schemeClr val="tx1"/>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9" name="Chart Placeholder 23">
            <a:extLst>
              <a:ext uri="{FF2B5EF4-FFF2-40B4-BE49-F238E27FC236}">
                <a16:creationId xmlns:a16="http://schemas.microsoft.com/office/drawing/2014/main" id="{9C9FDEE4-E778-B309-F78A-B097A62D3B10}"/>
              </a:ext>
            </a:extLst>
          </p:cNvPr>
          <p:cNvSpPr>
            <a:spLocks noGrp="1"/>
          </p:cNvSpPr>
          <p:nvPr>
            <p:ph type="chart" sz="quarter" idx="27"/>
          </p:nvPr>
        </p:nvSpPr>
        <p:spPr>
          <a:xfrm>
            <a:off x="5216862" y="1701800"/>
            <a:ext cx="1700784" cy="1536192"/>
          </a:xfrm>
        </p:spPr>
        <p:txBody>
          <a:bodyPr>
            <a:normAutofit/>
          </a:bodyPr>
          <a:lstStyle>
            <a:lvl1pPr marL="0" indent="0" algn="ctr">
              <a:buNone/>
              <a:defRPr sz="1600"/>
            </a:lvl1pPr>
          </a:lstStyle>
          <a:p>
            <a:endParaRPr lang="en-US" dirty="0"/>
          </a:p>
        </p:txBody>
      </p:sp>
      <p:sp>
        <p:nvSpPr>
          <p:cNvPr id="10" name="Text Placeholder 7">
            <a:extLst>
              <a:ext uri="{FF2B5EF4-FFF2-40B4-BE49-F238E27FC236}">
                <a16:creationId xmlns:a16="http://schemas.microsoft.com/office/drawing/2014/main" id="{820D3608-9448-F8A1-E942-E798931A980A}"/>
              </a:ext>
            </a:extLst>
          </p:cNvPr>
          <p:cNvSpPr>
            <a:spLocks noGrp="1"/>
          </p:cNvSpPr>
          <p:nvPr>
            <p:ph type="body" sz="quarter" idx="20" hasCustomPrompt="1"/>
          </p:nvPr>
        </p:nvSpPr>
        <p:spPr>
          <a:xfrm>
            <a:off x="5606729" y="2139357"/>
            <a:ext cx="928389" cy="642687"/>
          </a:xfrm>
          <a:noFill/>
        </p:spPr>
        <p:txBody>
          <a:bodyPr lIns="0" tIns="0" rIns="0" bIns="0" anchor="ctr">
            <a:normAutofit/>
          </a:bodyPr>
          <a:lstStyle>
            <a:lvl1pPr marL="0" indent="0" algn="ctr">
              <a:lnSpc>
                <a:spcPct val="120000"/>
              </a:lnSpc>
              <a:spcBef>
                <a:spcPts val="0"/>
              </a:spcBef>
              <a:buNone/>
              <a:defRPr sz="2400" b="1" baseline="0">
                <a:solidFill>
                  <a:schemeClr val="tx1"/>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t>
            </a:r>
          </a:p>
        </p:txBody>
      </p:sp>
      <p:sp>
        <p:nvSpPr>
          <p:cNvPr id="7" name="Text Placeholder 7">
            <a:extLst>
              <a:ext uri="{FF2B5EF4-FFF2-40B4-BE49-F238E27FC236}">
                <a16:creationId xmlns:a16="http://schemas.microsoft.com/office/drawing/2014/main" id="{B64B4E6B-794C-37E8-8DD5-B03983295026}"/>
              </a:ext>
            </a:extLst>
          </p:cNvPr>
          <p:cNvSpPr>
            <a:spLocks noGrp="1"/>
          </p:cNvSpPr>
          <p:nvPr>
            <p:ph type="body" sz="quarter" idx="15" hasCustomPrompt="1"/>
          </p:nvPr>
        </p:nvSpPr>
        <p:spPr>
          <a:xfrm>
            <a:off x="5146392" y="3174638"/>
            <a:ext cx="1849061" cy="459076"/>
          </a:xfrm>
          <a:noFill/>
        </p:spPr>
        <p:txBody>
          <a:bodyPr lIns="91440" tIns="91440" rIns="91440" bIns="0" anchor="t">
            <a:normAutofit/>
          </a:bodyPr>
          <a:lstStyle>
            <a:lvl1pPr marL="0" indent="0" algn="ctr">
              <a:lnSpc>
                <a:spcPct val="100000"/>
              </a:lnSpc>
              <a:spcBef>
                <a:spcPts val="0"/>
              </a:spcBef>
              <a:buNone/>
              <a:defRPr sz="1400" b="1">
                <a:solidFill>
                  <a:schemeClr val="tx1"/>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30" name="Chart Placeholder 23">
            <a:extLst>
              <a:ext uri="{FF2B5EF4-FFF2-40B4-BE49-F238E27FC236}">
                <a16:creationId xmlns:a16="http://schemas.microsoft.com/office/drawing/2014/main" id="{4B5D9EAC-E1E4-971C-4DCF-F4BA495E30D6}"/>
              </a:ext>
            </a:extLst>
          </p:cNvPr>
          <p:cNvSpPr>
            <a:spLocks noGrp="1"/>
          </p:cNvSpPr>
          <p:nvPr>
            <p:ph type="chart" sz="quarter" idx="28"/>
          </p:nvPr>
        </p:nvSpPr>
        <p:spPr>
          <a:xfrm>
            <a:off x="7403565" y="1701800"/>
            <a:ext cx="1700784" cy="1536192"/>
          </a:xfrm>
        </p:spPr>
        <p:txBody>
          <a:bodyPr>
            <a:normAutofit/>
          </a:bodyPr>
          <a:lstStyle>
            <a:lvl1pPr marL="0" indent="0" algn="ctr">
              <a:buNone/>
              <a:defRPr sz="1600"/>
            </a:lvl1pPr>
          </a:lstStyle>
          <a:p>
            <a:endParaRPr lang="en-US" dirty="0"/>
          </a:p>
        </p:txBody>
      </p:sp>
      <p:sp>
        <p:nvSpPr>
          <p:cNvPr id="11" name="Text Placeholder 7">
            <a:extLst>
              <a:ext uri="{FF2B5EF4-FFF2-40B4-BE49-F238E27FC236}">
                <a16:creationId xmlns:a16="http://schemas.microsoft.com/office/drawing/2014/main" id="{8052DFEB-4583-7D49-EB81-F63A70289A6A}"/>
              </a:ext>
            </a:extLst>
          </p:cNvPr>
          <p:cNvSpPr>
            <a:spLocks noGrp="1"/>
          </p:cNvSpPr>
          <p:nvPr>
            <p:ph type="body" sz="quarter" idx="21" hasCustomPrompt="1"/>
          </p:nvPr>
        </p:nvSpPr>
        <p:spPr>
          <a:xfrm>
            <a:off x="7797841" y="2139357"/>
            <a:ext cx="928389" cy="642687"/>
          </a:xfrm>
          <a:noFill/>
        </p:spPr>
        <p:txBody>
          <a:bodyPr lIns="0" tIns="0" rIns="0" bIns="0" anchor="ctr">
            <a:normAutofit/>
          </a:bodyPr>
          <a:lstStyle>
            <a:lvl1pPr marL="0" indent="0" algn="ctr">
              <a:lnSpc>
                <a:spcPct val="120000"/>
              </a:lnSpc>
              <a:spcBef>
                <a:spcPts val="0"/>
              </a:spcBef>
              <a:buNone/>
              <a:defRPr sz="2400" b="1" baseline="0">
                <a:solidFill>
                  <a:schemeClr val="tx1"/>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t>
            </a:r>
          </a:p>
        </p:txBody>
      </p:sp>
      <p:sp>
        <p:nvSpPr>
          <p:cNvPr id="13" name="Text Placeholder 7">
            <a:extLst>
              <a:ext uri="{FF2B5EF4-FFF2-40B4-BE49-F238E27FC236}">
                <a16:creationId xmlns:a16="http://schemas.microsoft.com/office/drawing/2014/main" id="{9B8342D6-37CA-33AA-29B9-2FEB0015048B}"/>
              </a:ext>
            </a:extLst>
          </p:cNvPr>
          <p:cNvSpPr>
            <a:spLocks noGrp="1"/>
          </p:cNvSpPr>
          <p:nvPr>
            <p:ph type="body" sz="quarter" idx="16" hasCustomPrompt="1"/>
          </p:nvPr>
        </p:nvSpPr>
        <p:spPr>
          <a:xfrm>
            <a:off x="7337504" y="3174638"/>
            <a:ext cx="1849061" cy="459076"/>
          </a:xfrm>
          <a:noFill/>
        </p:spPr>
        <p:txBody>
          <a:bodyPr lIns="91440" tIns="91440" rIns="91440" bIns="0" anchor="t">
            <a:normAutofit/>
          </a:bodyPr>
          <a:lstStyle>
            <a:lvl1pPr marL="0" indent="0" algn="ctr">
              <a:lnSpc>
                <a:spcPct val="100000"/>
              </a:lnSpc>
              <a:spcBef>
                <a:spcPts val="0"/>
              </a:spcBef>
              <a:buNone/>
              <a:defRPr sz="1400" b="1">
                <a:solidFill>
                  <a:schemeClr val="tx1"/>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31" name="Chart Placeholder 23">
            <a:extLst>
              <a:ext uri="{FF2B5EF4-FFF2-40B4-BE49-F238E27FC236}">
                <a16:creationId xmlns:a16="http://schemas.microsoft.com/office/drawing/2014/main" id="{8D104B7B-2C5C-79FE-3E90-69E9EE2BD36B}"/>
              </a:ext>
            </a:extLst>
          </p:cNvPr>
          <p:cNvSpPr>
            <a:spLocks noGrp="1"/>
          </p:cNvSpPr>
          <p:nvPr>
            <p:ph type="chart" sz="quarter" idx="29"/>
          </p:nvPr>
        </p:nvSpPr>
        <p:spPr>
          <a:xfrm>
            <a:off x="9602753" y="1692604"/>
            <a:ext cx="1700784" cy="1536192"/>
          </a:xfrm>
        </p:spPr>
        <p:txBody>
          <a:bodyPr>
            <a:normAutofit/>
          </a:bodyPr>
          <a:lstStyle>
            <a:lvl1pPr marL="0" indent="0" algn="ctr">
              <a:buNone/>
              <a:defRPr sz="1600"/>
            </a:lvl1pPr>
          </a:lstStyle>
          <a:p>
            <a:endParaRPr lang="en-US" dirty="0"/>
          </a:p>
        </p:txBody>
      </p:sp>
      <p:sp>
        <p:nvSpPr>
          <p:cNvPr id="12" name="Text Placeholder 7">
            <a:extLst>
              <a:ext uri="{FF2B5EF4-FFF2-40B4-BE49-F238E27FC236}">
                <a16:creationId xmlns:a16="http://schemas.microsoft.com/office/drawing/2014/main" id="{60F91EA5-D9F1-14B5-2383-469320ED8938}"/>
              </a:ext>
            </a:extLst>
          </p:cNvPr>
          <p:cNvSpPr>
            <a:spLocks noGrp="1"/>
          </p:cNvSpPr>
          <p:nvPr>
            <p:ph type="body" sz="quarter" idx="22" hasCustomPrompt="1"/>
          </p:nvPr>
        </p:nvSpPr>
        <p:spPr>
          <a:xfrm>
            <a:off x="9988952" y="2139357"/>
            <a:ext cx="928389" cy="642687"/>
          </a:xfrm>
          <a:noFill/>
        </p:spPr>
        <p:txBody>
          <a:bodyPr lIns="0" tIns="0" rIns="0" bIns="0" anchor="ctr">
            <a:normAutofit/>
          </a:bodyPr>
          <a:lstStyle>
            <a:lvl1pPr marL="0" indent="0" algn="ctr">
              <a:lnSpc>
                <a:spcPct val="120000"/>
              </a:lnSpc>
              <a:spcBef>
                <a:spcPts val="0"/>
              </a:spcBef>
              <a:buNone/>
              <a:defRPr sz="2400" b="1" baseline="0">
                <a:solidFill>
                  <a:schemeClr val="tx1"/>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t>
            </a:r>
          </a:p>
        </p:txBody>
      </p:sp>
      <p:sp>
        <p:nvSpPr>
          <p:cNvPr id="14" name="Text Placeholder 7">
            <a:extLst>
              <a:ext uri="{FF2B5EF4-FFF2-40B4-BE49-F238E27FC236}">
                <a16:creationId xmlns:a16="http://schemas.microsoft.com/office/drawing/2014/main" id="{BDADD4CA-04B2-8363-1058-E2EEB4A1BBC9}"/>
              </a:ext>
            </a:extLst>
          </p:cNvPr>
          <p:cNvSpPr>
            <a:spLocks noGrp="1"/>
          </p:cNvSpPr>
          <p:nvPr>
            <p:ph type="body" sz="quarter" idx="17" hasCustomPrompt="1"/>
          </p:nvPr>
        </p:nvSpPr>
        <p:spPr>
          <a:xfrm>
            <a:off x="9528615" y="3174638"/>
            <a:ext cx="1849061" cy="459076"/>
          </a:xfrm>
          <a:noFill/>
        </p:spPr>
        <p:txBody>
          <a:bodyPr lIns="91440" tIns="91440" rIns="91440" bIns="0" anchor="t">
            <a:normAutofit/>
          </a:bodyPr>
          <a:lstStyle>
            <a:lvl1pPr marL="0" indent="0" algn="ctr">
              <a:lnSpc>
                <a:spcPct val="100000"/>
              </a:lnSpc>
              <a:spcBef>
                <a:spcPts val="0"/>
              </a:spcBef>
              <a:buNone/>
              <a:defRPr sz="1400" b="1">
                <a:solidFill>
                  <a:schemeClr val="tx1"/>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6" name="Table Placeholder 25">
            <a:extLst>
              <a:ext uri="{FF2B5EF4-FFF2-40B4-BE49-F238E27FC236}">
                <a16:creationId xmlns:a16="http://schemas.microsoft.com/office/drawing/2014/main" id="{02AD8594-3E96-3F20-90D7-01C001D40C26}"/>
              </a:ext>
            </a:extLst>
          </p:cNvPr>
          <p:cNvSpPr>
            <a:spLocks noGrp="1"/>
          </p:cNvSpPr>
          <p:nvPr>
            <p:ph type="tbl" sz="quarter" idx="24"/>
          </p:nvPr>
        </p:nvSpPr>
        <p:spPr>
          <a:xfrm>
            <a:off x="1018570" y="3865563"/>
            <a:ext cx="10186205" cy="2246312"/>
          </a:xfrm>
        </p:spPr>
        <p:txBody>
          <a:bodyPr>
            <a:normAutofit/>
          </a:bodyPr>
          <a:lstStyle>
            <a:lvl1pPr marL="0" indent="0" algn="ctr">
              <a:buNone/>
              <a:defRPr sz="2000"/>
            </a:lvl1pPr>
          </a:lstStyle>
          <a:p>
            <a:endParaRPr lang="en-US" dirty="0"/>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358563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cus Points">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1005188" y="1806487"/>
            <a:ext cx="4932625" cy="638050"/>
          </a:xfrm>
        </p:spPr>
        <p:txBody>
          <a:bodyPr tIns="0" bIns="0" anchor="ctr">
            <a:normAutofit/>
          </a:bodyPr>
          <a:lstStyle>
            <a:lvl1pPr algn="l">
              <a:lnSpc>
                <a:spcPct val="100000"/>
              </a:lnSpc>
              <a:defRPr sz="3200" b="1" cap="all" spc="0" normalizeH="0" baseline="0">
                <a:solidFill>
                  <a:schemeClr val="tx1"/>
                </a:solidFill>
                <a:latin typeface="+mj-lt"/>
              </a:defRPr>
            </a:lvl1pPr>
          </a:lstStyle>
          <a:p>
            <a:r>
              <a:rPr lang="en-US" dirty="0"/>
              <a:t>Add title here</a:t>
            </a:r>
          </a:p>
        </p:txBody>
      </p:sp>
      <p:sp>
        <p:nvSpPr>
          <p:cNvPr id="24" name="Picture Placeholder 23">
            <a:extLst>
              <a:ext uri="{FF2B5EF4-FFF2-40B4-BE49-F238E27FC236}">
                <a16:creationId xmlns:a16="http://schemas.microsoft.com/office/drawing/2014/main" id="{C26F2423-DF97-D100-BE6D-29D9EE15BA97}"/>
              </a:ext>
            </a:extLst>
          </p:cNvPr>
          <p:cNvSpPr>
            <a:spLocks noGrp="1"/>
          </p:cNvSpPr>
          <p:nvPr>
            <p:ph type="pic" sz="quarter" idx="26"/>
          </p:nvPr>
        </p:nvSpPr>
        <p:spPr>
          <a:xfrm>
            <a:off x="1039613" y="2821450"/>
            <a:ext cx="484632" cy="484632"/>
          </a:xfrm>
        </p:spPr>
        <p:txBody>
          <a:bodyPr lIns="0" tIns="0" rIns="0" bIns="0" anchor="ctr">
            <a:normAutofit/>
          </a:bodyPr>
          <a:lstStyle>
            <a:lvl1pPr marL="0" indent="0" algn="ctr">
              <a:buNone/>
              <a:defRPr sz="800"/>
            </a:lvl1pPr>
          </a:lstStyle>
          <a:p>
            <a:endParaRPr lang="en-US" dirty="0"/>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1651312" y="2809756"/>
            <a:ext cx="4286501" cy="538223"/>
          </a:xfrm>
          <a:noFill/>
        </p:spPr>
        <p:txBody>
          <a:bodyPr lIns="91440" tIns="0" rIns="91440" bIns="0" anchor="ctr">
            <a:normAutofit/>
          </a:bodyPr>
          <a:lstStyle>
            <a:lvl1pPr marL="0" indent="0" algn="l">
              <a:lnSpc>
                <a:spcPct val="100000"/>
              </a:lnSpc>
              <a:spcBef>
                <a:spcPts val="0"/>
              </a:spcBef>
              <a:buNone/>
              <a:defRPr sz="1800" b="1">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5" name="Picture Placeholder 23">
            <a:extLst>
              <a:ext uri="{FF2B5EF4-FFF2-40B4-BE49-F238E27FC236}">
                <a16:creationId xmlns:a16="http://schemas.microsoft.com/office/drawing/2014/main" id="{768E93BF-5DA7-33DE-7DBC-0C6057C3B37F}"/>
              </a:ext>
            </a:extLst>
          </p:cNvPr>
          <p:cNvSpPr>
            <a:spLocks noGrp="1"/>
          </p:cNvSpPr>
          <p:nvPr>
            <p:ph type="pic" sz="quarter" idx="27"/>
          </p:nvPr>
        </p:nvSpPr>
        <p:spPr>
          <a:xfrm>
            <a:off x="1039613" y="3437926"/>
            <a:ext cx="484632" cy="484632"/>
          </a:xfrm>
        </p:spPr>
        <p:txBody>
          <a:bodyPr lIns="0" tIns="0" rIns="0" bIns="0" anchor="ctr">
            <a:normAutofit/>
          </a:bodyPr>
          <a:lstStyle>
            <a:lvl1pPr marL="0" indent="0" algn="ctr">
              <a:buNone/>
              <a:defRPr sz="800"/>
            </a:lvl1pPr>
          </a:lstStyle>
          <a:p>
            <a:endParaRPr lang="en-US" dirty="0"/>
          </a:p>
        </p:txBody>
      </p:sp>
      <p:sp>
        <p:nvSpPr>
          <p:cNvPr id="6" name="Text Placeholder 7">
            <a:extLst>
              <a:ext uri="{FF2B5EF4-FFF2-40B4-BE49-F238E27FC236}">
                <a16:creationId xmlns:a16="http://schemas.microsoft.com/office/drawing/2014/main" id="{0EBD26BC-C603-AEA2-3415-24A8A1005911}"/>
              </a:ext>
            </a:extLst>
          </p:cNvPr>
          <p:cNvSpPr>
            <a:spLocks noGrp="1"/>
          </p:cNvSpPr>
          <p:nvPr>
            <p:ph type="body" sz="quarter" idx="24" hasCustomPrompt="1"/>
          </p:nvPr>
        </p:nvSpPr>
        <p:spPr>
          <a:xfrm>
            <a:off x="1651312" y="3418079"/>
            <a:ext cx="4286501" cy="538223"/>
          </a:xfrm>
          <a:noFill/>
        </p:spPr>
        <p:txBody>
          <a:bodyPr lIns="91440" tIns="0" rIns="91440" bIns="0" anchor="ctr">
            <a:normAutofit/>
          </a:bodyPr>
          <a:lstStyle>
            <a:lvl1pPr marL="0" indent="0" algn="l">
              <a:lnSpc>
                <a:spcPct val="100000"/>
              </a:lnSpc>
              <a:spcBef>
                <a:spcPts val="0"/>
              </a:spcBef>
              <a:buNone/>
              <a:defRPr sz="1800" b="1">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6" name="Picture Placeholder 23">
            <a:extLst>
              <a:ext uri="{FF2B5EF4-FFF2-40B4-BE49-F238E27FC236}">
                <a16:creationId xmlns:a16="http://schemas.microsoft.com/office/drawing/2014/main" id="{AFC2E8B1-029D-44E0-1893-3916B1006011}"/>
              </a:ext>
            </a:extLst>
          </p:cNvPr>
          <p:cNvSpPr>
            <a:spLocks noGrp="1"/>
          </p:cNvSpPr>
          <p:nvPr>
            <p:ph type="pic" sz="quarter" idx="28"/>
          </p:nvPr>
        </p:nvSpPr>
        <p:spPr>
          <a:xfrm>
            <a:off x="1039613" y="4054403"/>
            <a:ext cx="484632" cy="484632"/>
          </a:xfrm>
        </p:spPr>
        <p:txBody>
          <a:bodyPr lIns="0" tIns="0" rIns="0" bIns="0" anchor="ctr">
            <a:normAutofit/>
          </a:bodyPr>
          <a:lstStyle>
            <a:lvl1pPr marL="0" indent="0" algn="ctr">
              <a:buNone/>
              <a:defRPr sz="800"/>
            </a:lvl1pPr>
          </a:lstStyle>
          <a:p>
            <a:endParaRPr lang="en-US" dirty="0"/>
          </a:p>
        </p:txBody>
      </p:sp>
      <p:sp>
        <p:nvSpPr>
          <p:cNvPr id="10" name="Text Placeholder 7">
            <a:extLst>
              <a:ext uri="{FF2B5EF4-FFF2-40B4-BE49-F238E27FC236}">
                <a16:creationId xmlns:a16="http://schemas.microsoft.com/office/drawing/2014/main" id="{09ACA4C2-F939-8D8C-98EF-A61C8B760F9F}"/>
              </a:ext>
            </a:extLst>
          </p:cNvPr>
          <p:cNvSpPr>
            <a:spLocks noGrp="1"/>
          </p:cNvSpPr>
          <p:nvPr>
            <p:ph type="body" sz="quarter" idx="25" hasCustomPrompt="1"/>
          </p:nvPr>
        </p:nvSpPr>
        <p:spPr>
          <a:xfrm>
            <a:off x="1651312" y="4026402"/>
            <a:ext cx="4286501" cy="538223"/>
          </a:xfrm>
          <a:noFill/>
        </p:spPr>
        <p:txBody>
          <a:bodyPr lIns="91440" tIns="0" rIns="91440" bIns="0" anchor="ctr">
            <a:normAutofit/>
          </a:bodyPr>
          <a:lstStyle>
            <a:lvl1pPr marL="0" indent="0" algn="l">
              <a:lnSpc>
                <a:spcPct val="100000"/>
              </a:lnSpc>
              <a:spcBef>
                <a:spcPts val="0"/>
              </a:spcBef>
              <a:buNone/>
              <a:defRPr sz="1800" b="1">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6096000" y="-1"/>
            <a:ext cx="6096000" cy="5243333"/>
          </a:xfrm>
          <a:noFill/>
        </p:spPr>
        <p:txBody>
          <a:bodyPr anchor="t">
            <a:normAutofit/>
          </a:bodyPr>
          <a:lstStyle>
            <a:lvl1pPr marL="0" indent="0" algn="ctr">
              <a:buNone/>
              <a:defRPr sz="2400">
                <a:solidFill>
                  <a:schemeClr val="tx1"/>
                </a:solidFill>
              </a:defRPr>
            </a:lvl1pPr>
          </a:lstStyle>
          <a:p>
            <a:endParaRPr lang="en-US" dirty="0"/>
          </a:p>
        </p:txBody>
      </p:sp>
      <p:sp>
        <p:nvSpPr>
          <p:cNvPr id="12" name="Rectangle 11">
            <a:extLst>
              <a:ext uri="{FF2B5EF4-FFF2-40B4-BE49-F238E27FC236}">
                <a16:creationId xmlns:a16="http://schemas.microsoft.com/office/drawing/2014/main" id="{20C313E4-419C-20BB-FD0F-C62890266599}"/>
              </a:ext>
              <a:ext uri="{C183D7F6-B498-43B3-948B-1728B52AA6E4}">
                <adec:decorative xmlns:adec="http://schemas.microsoft.com/office/drawing/2017/decorative" val="1"/>
              </a:ext>
            </a:extLst>
          </p:cNvPr>
          <p:cNvSpPr/>
          <p:nvPr userDrawn="1"/>
        </p:nvSpPr>
        <p:spPr>
          <a:xfrm>
            <a:off x="6096000" y="5243332"/>
            <a:ext cx="6095999" cy="16378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576617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484328" y="309448"/>
            <a:ext cx="3231145" cy="484632"/>
          </a:xfrm>
        </p:spPr>
        <p:txBody>
          <a:bodyPr tIns="0" bIns="0" anchor="b">
            <a:normAutofit/>
          </a:bodyPr>
          <a:lstStyle>
            <a:lvl1pPr algn="l">
              <a:lnSpc>
                <a:spcPct val="100000"/>
              </a:lnSpc>
              <a:defRPr sz="1800" b="1" cap="none" spc="0" normalizeH="0" baseline="0">
                <a:solidFill>
                  <a:schemeClr val="accent1">
                    <a:lumMod val="10000"/>
                  </a:schemeClr>
                </a:solidFill>
                <a:latin typeface="+mj-lt"/>
              </a:defRPr>
            </a:lvl1pPr>
          </a:lstStyle>
          <a:p>
            <a:pPr lvl="0"/>
            <a:r>
              <a:rPr lang="en-US" dirty="0"/>
              <a:t>Add title here</a:t>
            </a:r>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484329" y="883387"/>
            <a:ext cx="3227060" cy="2199311"/>
          </a:xfrm>
          <a:noFill/>
        </p:spPr>
        <p:txBody>
          <a:bodyPr lIns="91440" tIns="91440" rIns="91440" bIns="0" anchor="t">
            <a:normAutofit/>
          </a:bodyPr>
          <a:lstStyle>
            <a:lvl1pPr marL="285750" indent="-285750" algn="l">
              <a:lnSpc>
                <a:spcPct val="100000"/>
              </a:lnSpc>
              <a:spcBef>
                <a:spcPts val="200"/>
              </a:spcBef>
              <a:spcAft>
                <a:spcPts val="800"/>
              </a:spcAft>
              <a:buClr>
                <a:schemeClr val="accent2"/>
              </a:buClr>
              <a:buSzPct val="100000"/>
              <a:buFont typeface="Courier New" panose="02070309020205020404" pitchFamily="49" charset="0"/>
              <a:buChar char="o"/>
              <a:defRPr lang="en-US" sz="1200" dirty="0">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4043081" y="-11683"/>
            <a:ext cx="4114801" cy="3439923"/>
          </a:xfrm>
          <a:solidFill>
            <a:schemeClr val="tx2"/>
          </a:solidFill>
        </p:spPr>
        <p:txBody>
          <a:bodyPr anchor="t">
            <a:normAutofit/>
          </a:bodyPr>
          <a:lstStyle>
            <a:lvl1pPr marL="0" indent="0" algn="ctr">
              <a:buNone/>
              <a:defRPr sz="2400">
                <a:solidFill>
                  <a:schemeClr val="tx1"/>
                </a:solidFill>
              </a:defRPr>
            </a:lvl1pPr>
          </a:lstStyle>
          <a:p>
            <a:endParaRPr lang="en-US" dirty="0"/>
          </a:p>
        </p:txBody>
      </p:sp>
      <p:sp>
        <p:nvSpPr>
          <p:cNvPr id="17" name="Text Placeholder 7">
            <a:extLst>
              <a:ext uri="{FF2B5EF4-FFF2-40B4-BE49-F238E27FC236}">
                <a16:creationId xmlns:a16="http://schemas.microsoft.com/office/drawing/2014/main" id="{E71414F8-DD91-4BEB-BD17-D9C191E0660C}"/>
              </a:ext>
            </a:extLst>
          </p:cNvPr>
          <p:cNvSpPr>
            <a:spLocks noGrp="1"/>
          </p:cNvSpPr>
          <p:nvPr>
            <p:ph type="body" sz="quarter" idx="34" hasCustomPrompt="1"/>
          </p:nvPr>
        </p:nvSpPr>
        <p:spPr>
          <a:xfrm>
            <a:off x="8651175" y="245774"/>
            <a:ext cx="3072064" cy="538223"/>
          </a:xfrm>
          <a:noFill/>
        </p:spPr>
        <p:txBody>
          <a:bodyPr lIns="91440" tIns="0" rIns="91440" bIns="0" anchor="b">
            <a:normAutofit/>
          </a:bodyPr>
          <a:lstStyle>
            <a:lvl1pPr marL="0" indent="0" algn="l">
              <a:lnSpc>
                <a:spcPct val="100000"/>
              </a:lnSpc>
              <a:spcBef>
                <a:spcPts val="0"/>
              </a:spcBef>
              <a:buNone/>
              <a:defRPr sz="1800" b="1">
                <a:solidFill>
                  <a:schemeClr val="accent1">
                    <a:lumMod val="10000"/>
                  </a:schemeClr>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title here</a:t>
            </a:r>
          </a:p>
        </p:txBody>
      </p:sp>
      <p:sp>
        <p:nvSpPr>
          <p:cNvPr id="13" name="Text Placeholder 7">
            <a:extLst>
              <a:ext uri="{FF2B5EF4-FFF2-40B4-BE49-F238E27FC236}">
                <a16:creationId xmlns:a16="http://schemas.microsoft.com/office/drawing/2014/main" id="{DDA3D7EC-7E91-837C-0F5C-2FA02822C212}"/>
              </a:ext>
            </a:extLst>
          </p:cNvPr>
          <p:cNvSpPr>
            <a:spLocks noGrp="1"/>
          </p:cNvSpPr>
          <p:nvPr>
            <p:ph type="body" sz="quarter" idx="31" hasCustomPrompt="1"/>
          </p:nvPr>
        </p:nvSpPr>
        <p:spPr>
          <a:xfrm>
            <a:off x="8651174" y="906920"/>
            <a:ext cx="3056497" cy="2199311"/>
          </a:xfrm>
          <a:noFill/>
        </p:spPr>
        <p:txBody>
          <a:bodyPr lIns="91440" tIns="91440" rIns="91440" bIns="0" anchor="t">
            <a:normAutofit/>
          </a:bodyPr>
          <a:lstStyle>
            <a:lvl1pPr marL="285750" indent="-285750" algn="l">
              <a:lnSpc>
                <a:spcPct val="100000"/>
              </a:lnSpc>
              <a:spcBef>
                <a:spcPts val="200"/>
              </a:spcBef>
              <a:spcAft>
                <a:spcPts val="800"/>
              </a:spcAft>
              <a:buClr>
                <a:schemeClr val="accent2"/>
              </a:buClr>
              <a:buSzPct val="100000"/>
              <a:buFont typeface="Courier New" panose="02070309020205020404" pitchFamily="49" charset="0"/>
              <a:buChar char="o"/>
              <a:defRPr lang="en-US" sz="1200" dirty="0">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5" name="Picture Placeholder 8">
            <a:extLst>
              <a:ext uri="{FF2B5EF4-FFF2-40B4-BE49-F238E27FC236}">
                <a16:creationId xmlns:a16="http://schemas.microsoft.com/office/drawing/2014/main" id="{E403EF5D-5D5E-DB9C-1AA6-6C838DA9DC15}"/>
              </a:ext>
            </a:extLst>
          </p:cNvPr>
          <p:cNvSpPr>
            <a:spLocks noGrp="1"/>
          </p:cNvSpPr>
          <p:nvPr>
            <p:ph type="pic" sz="quarter" idx="29"/>
          </p:nvPr>
        </p:nvSpPr>
        <p:spPr>
          <a:xfrm>
            <a:off x="-22804" y="3428237"/>
            <a:ext cx="4065886" cy="3439923"/>
          </a:xfrm>
          <a:solidFill>
            <a:schemeClr val="tx2"/>
          </a:solidFill>
        </p:spPr>
        <p:txBody>
          <a:bodyPr anchor="t">
            <a:normAutofit/>
          </a:bodyPr>
          <a:lstStyle>
            <a:lvl1pPr marL="0" indent="0" algn="ctr">
              <a:buNone/>
              <a:defRPr sz="2400">
                <a:solidFill>
                  <a:schemeClr val="tx1"/>
                </a:solidFill>
              </a:defRPr>
            </a:lvl1pPr>
          </a:lstStyle>
          <a:p>
            <a:endParaRPr lang="en-US" dirty="0"/>
          </a:p>
        </p:txBody>
      </p:sp>
      <p:sp>
        <p:nvSpPr>
          <p:cNvPr id="16" name="Text Placeholder 7">
            <a:extLst>
              <a:ext uri="{FF2B5EF4-FFF2-40B4-BE49-F238E27FC236}">
                <a16:creationId xmlns:a16="http://schemas.microsoft.com/office/drawing/2014/main" id="{0E66A002-611A-AC3C-3354-FC6A8B8807F5}"/>
              </a:ext>
            </a:extLst>
          </p:cNvPr>
          <p:cNvSpPr>
            <a:spLocks noGrp="1"/>
          </p:cNvSpPr>
          <p:nvPr>
            <p:ph type="body" sz="quarter" idx="33" hasCustomPrompt="1"/>
          </p:nvPr>
        </p:nvSpPr>
        <p:spPr>
          <a:xfrm>
            <a:off x="4538700" y="3730892"/>
            <a:ext cx="3239314" cy="538223"/>
          </a:xfrm>
          <a:noFill/>
        </p:spPr>
        <p:txBody>
          <a:bodyPr lIns="91440" tIns="0" rIns="91440" bIns="0" anchor="b">
            <a:normAutofit/>
          </a:bodyPr>
          <a:lstStyle>
            <a:lvl1pPr marL="0" indent="0" algn="l">
              <a:lnSpc>
                <a:spcPct val="100000"/>
              </a:lnSpc>
              <a:spcBef>
                <a:spcPts val="0"/>
              </a:spcBef>
              <a:buNone/>
              <a:defRPr sz="1800" b="1">
                <a:solidFill>
                  <a:schemeClr val="accent1">
                    <a:lumMod val="10000"/>
                  </a:schemeClr>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title here</a:t>
            </a:r>
          </a:p>
        </p:txBody>
      </p:sp>
      <p:sp>
        <p:nvSpPr>
          <p:cNvPr id="15" name="Text Placeholder 7">
            <a:extLst>
              <a:ext uri="{FF2B5EF4-FFF2-40B4-BE49-F238E27FC236}">
                <a16:creationId xmlns:a16="http://schemas.microsoft.com/office/drawing/2014/main" id="{D25D8040-D0AA-C720-C6C4-6B23368CD03A}"/>
              </a:ext>
            </a:extLst>
          </p:cNvPr>
          <p:cNvSpPr>
            <a:spLocks noGrp="1"/>
          </p:cNvSpPr>
          <p:nvPr>
            <p:ph type="body" sz="quarter" idx="32" hasCustomPrompt="1"/>
          </p:nvPr>
        </p:nvSpPr>
        <p:spPr>
          <a:xfrm>
            <a:off x="4538700" y="4417990"/>
            <a:ext cx="3227060" cy="2199311"/>
          </a:xfrm>
          <a:noFill/>
        </p:spPr>
        <p:txBody>
          <a:bodyPr lIns="91440" tIns="91440" rIns="91440" bIns="0" anchor="t">
            <a:normAutofit/>
          </a:bodyPr>
          <a:lstStyle>
            <a:lvl1pPr marL="285750" indent="-285750" algn="l">
              <a:lnSpc>
                <a:spcPct val="100000"/>
              </a:lnSpc>
              <a:spcBef>
                <a:spcPts val="200"/>
              </a:spcBef>
              <a:spcAft>
                <a:spcPts val="800"/>
              </a:spcAft>
              <a:buClr>
                <a:schemeClr val="accent2"/>
              </a:buClr>
              <a:buSzPct val="100000"/>
              <a:buFont typeface="Courier New" panose="02070309020205020404" pitchFamily="49" charset="0"/>
              <a:buChar char="o"/>
              <a:defRPr lang="en-US" sz="1200" dirty="0">
                <a:solidFill>
                  <a:schemeClr val="accent1">
                    <a:lumMod val="25000"/>
                  </a:schemeClr>
                </a:solidFill>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7" name="Picture Placeholder 8">
            <a:extLst>
              <a:ext uri="{FF2B5EF4-FFF2-40B4-BE49-F238E27FC236}">
                <a16:creationId xmlns:a16="http://schemas.microsoft.com/office/drawing/2014/main" id="{C2DD639C-33DD-1ACB-4F21-BE087163AE1A}"/>
              </a:ext>
            </a:extLst>
          </p:cNvPr>
          <p:cNvSpPr>
            <a:spLocks noGrp="1"/>
          </p:cNvSpPr>
          <p:nvPr>
            <p:ph type="pic" sz="quarter" idx="30"/>
          </p:nvPr>
        </p:nvSpPr>
        <p:spPr>
          <a:xfrm>
            <a:off x="8168042" y="3428237"/>
            <a:ext cx="4034118" cy="3439923"/>
          </a:xfrm>
          <a:solidFill>
            <a:schemeClr val="tx2"/>
          </a:solidFill>
        </p:spPr>
        <p:txBody>
          <a:bodyPr anchor="t">
            <a:normAutofit/>
          </a:bodyPr>
          <a:lstStyle>
            <a:lvl1pPr marL="0" indent="0" algn="ctr">
              <a:buNone/>
              <a:defRPr sz="2400">
                <a:solidFill>
                  <a:schemeClr val="tx1"/>
                </a:solidFill>
              </a:defRPr>
            </a:lvl1pPr>
          </a:lstStyle>
          <a:p>
            <a:endParaRPr lang="en-US" dirty="0"/>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bg1"/>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bg1"/>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857752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3">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52012" y="482812"/>
            <a:ext cx="10284948" cy="638050"/>
          </a:xfrm>
        </p:spPr>
        <p:txBody>
          <a:bodyPr tIns="0" bIns="0" anchor="ctr">
            <a:normAutofit/>
          </a:bodyPr>
          <a:lstStyle>
            <a:lvl1pPr algn="l">
              <a:lnSpc>
                <a:spcPct val="100000"/>
              </a:lnSpc>
              <a:defRPr sz="3600" b="1" cap="all" spc="0" normalizeH="0" baseline="0">
                <a:solidFill>
                  <a:schemeClr val="tx1"/>
                </a:solidFill>
                <a:latin typeface="+mj-lt"/>
              </a:defRPr>
            </a:lvl1pPr>
          </a:lstStyle>
          <a:p>
            <a:r>
              <a:rPr lang="en-US" dirty="0"/>
              <a:t>Add title here</a:t>
            </a:r>
          </a:p>
        </p:txBody>
      </p:sp>
      <p:sp>
        <p:nvSpPr>
          <p:cNvPr id="26" name="Table Placeholder 25">
            <a:extLst>
              <a:ext uri="{FF2B5EF4-FFF2-40B4-BE49-F238E27FC236}">
                <a16:creationId xmlns:a16="http://schemas.microsoft.com/office/drawing/2014/main" id="{02AD8594-3E96-3F20-90D7-01C001D40C26}"/>
              </a:ext>
            </a:extLst>
          </p:cNvPr>
          <p:cNvSpPr>
            <a:spLocks noGrp="1"/>
          </p:cNvSpPr>
          <p:nvPr>
            <p:ph type="tbl" sz="quarter" idx="24"/>
          </p:nvPr>
        </p:nvSpPr>
        <p:spPr>
          <a:xfrm>
            <a:off x="1068507" y="1466591"/>
            <a:ext cx="10054988" cy="1185169"/>
          </a:xfrm>
        </p:spPr>
        <p:txBody>
          <a:bodyPr>
            <a:normAutofit/>
          </a:bodyPr>
          <a:lstStyle>
            <a:lvl1pPr marL="0" indent="0" algn="ctr">
              <a:buNone/>
              <a:defRPr sz="2000"/>
            </a:lvl1pPr>
          </a:lstStyle>
          <a:p>
            <a:endParaRPr lang="en-US" dirty="0"/>
          </a:p>
        </p:txBody>
      </p:sp>
      <p:sp>
        <p:nvSpPr>
          <p:cNvPr id="24" name="Chart Placeholder 23">
            <a:extLst>
              <a:ext uri="{FF2B5EF4-FFF2-40B4-BE49-F238E27FC236}">
                <a16:creationId xmlns:a16="http://schemas.microsoft.com/office/drawing/2014/main" id="{70E058DD-8D94-446E-787F-5F2A17EA2196}"/>
              </a:ext>
            </a:extLst>
          </p:cNvPr>
          <p:cNvSpPr>
            <a:spLocks noGrp="1"/>
          </p:cNvSpPr>
          <p:nvPr>
            <p:ph type="chart" sz="quarter" idx="23"/>
          </p:nvPr>
        </p:nvSpPr>
        <p:spPr>
          <a:xfrm>
            <a:off x="1068504" y="3109249"/>
            <a:ext cx="10054990" cy="2907792"/>
          </a:xfrm>
        </p:spPr>
        <p:txBody>
          <a:bodyPr>
            <a:normAutofit/>
          </a:bodyPr>
          <a:lstStyle>
            <a:lvl1pPr marL="0" indent="0" algn="ctr">
              <a:buNone/>
              <a:defRPr sz="1800" cap="all" baseline="0">
                <a:solidFill>
                  <a:schemeClr val="accent1">
                    <a:lumMod val="25000"/>
                  </a:schemeClr>
                </a:solidFill>
              </a:defRPr>
            </a:lvl1pPr>
          </a:lstStyle>
          <a:p>
            <a:endParaRPr lang="en-US" dirty="0"/>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162758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952012" y="482812"/>
            <a:ext cx="10315428" cy="638050"/>
          </a:xfrm>
        </p:spPr>
        <p:txBody>
          <a:bodyPr tIns="0" bIns="0" anchor="ctr">
            <a:normAutofit/>
          </a:bodyPr>
          <a:lstStyle>
            <a:lvl1pPr algn="l">
              <a:lnSpc>
                <a:spcPct val="100000"/>
              </a:lnSpc>
              <a:defRPr sz="3600" b="1" cap="all" spc="0" normalizeH="0" baseline="0">
                <a:solidFill>
                  <a:schemeClr val="tx1"/>
                </a:solidFill>
                <a:latin typeface="+mj-lt"/>
              </a:defRPr>
            </a:lvl1pPr>
          </a:lstStyle>
          <a:p>
            <a:r>
              <a:rPr lang="en-US" dirty="0"/>
              <a:t>Add title here</a:t>
            </a:r>
          </a:p>
        </p:txBody>
      </p:sp>
      <p:sp>
        <p:nvSpPr>
          <p:cNvPr id="26" name="Table Placeholder 25">
            <a:extLst>
              <a:ext uri="{FF2B5EF4-FFF2-40B4-BE49-F238E27FC236}">
                <a16:creationId xmlns:a16="http://schemas.microsoft.com/office/drawing/2014/main" id="{02AD8594-3E96-3F20-90D7-01C001D40C26}"/>
              </a:ext>
            </a:extLst>
          </p:cNvPr>
          <p:cNvSpPr>
            <a:spLocks noGrp="1"/>
          </p:cNvSpPr>
          <p:nvPr>
            <p:ph type="tbl" sz="quarter" idx="24"/>
          </p:nvPr>
        </p:nvSpPr>
        <p:spPr>
          <a:xfrm>
            <a:off x="1058347" y="1446271"/>
            <a:ext cx="10049920" cy="4354532"/>
          </a:xfrm>
        </p:spPr>
        <p:txBody>
          <a:bodyPr>
            <a:normAutofit/>
          </a:bodyPr>
          <a:lstStyle>
            <a:lvl1pPr marL="0" indent="0" algn="ctr">
              <a:buNone/>
              <a:defRPr sz="1400"/>
            </a:lvl1pPr>
          </a:lstStyle>
          <a:p>
            <a:endParaRPr lang="en-US" dirty="0"/>
          </a:p>
        </p:txBody>
      </p:sp>
      <p:sp>
        <p:nvSpPr>
          <p:cNvPr id="18" name="Picture Placeholder 17">
            <a:extLst>
              <a:ext uri="{FF2B5EF4-FFF2-40B4-BE49-F238E27FC236}">
                <a16:creationId xmlns:a16="http://schemas.microsoft.com/office/drawing/2014/main" id="{CA52954E-7826-2F3E-37FB-F67D5971E4EA}"/>
              </a:ext>
            </a:extLst>
          </p:cNvPr>
          <p:cNvSpPr>
            <a:spLocks noGrp="1"/>
          </p:cNvSpPr>
          <p:nvPr>
            <p:ph type="pic" sz="quarter" idx="28"/>
          </p:nvPr>
        </p:nvSpPr>
        <p:spPr>
          <a:xfrm>
            <a:off x="4142740" y="2378075"/>
            <a:ext cx="274320" cy="347472"/>
          </a:xfrm>
        </p:spPr>
        <p:txBody>
          <a:bodyPr lIns="0" rIns="0" anchor="ctr">
            <a:noAutofit/>
          </a:bodyPr>
          <a:lstStyle>
            <a:lvl1pPr marL="0" indent="0" algn="ctr">
              <a:buNone/>
              <a:defRPr sz="400"/>
            </a:lvl1pPr>
          </a:lstStyle>
          <a:p>
            <a:endParaRPr lang="en-US" dirty="0"/>
          </a:p>
        </p:txBody>
      </p:sp>
      <p:sp>
        <p:nvSpPr>
          <p:cNvPr id="19" name="Picture Placeholder 17">
            <a:extLst>
              <a:ext uri="{FF2B5EF4-FFF2-40B4-BE49-F238E27FC236}">
                <a16:creationId xmlns:a16="http://schemas.microsoft.com/office/drawing/2014/main" id="{3D09183F-8234-58F5-2CE4-5D000BF72EA1}"/>
              </a:ext>
            </a:extLst>
          </p:cNvPr>
          <p:cNvSpPr>
            <a:spLocks noGrp="1"/>
          </p:cNvSpPr>
          <p:nvPr>
            <p:ph type="pic" sz="quarter" idx="29"/>
          </p:nvPr>
        </p:nvSpPr>
        <p:spPr>
          <a:xfrm>
            <a:off x="4447475" y="2378075"/>
            <a:ext cx="274320" cy="347472"/>
          </a:xfrm>
        </p:spPr>
        <p:txBody>
          <a:bodyPr lIns="0" rIns="0" anchor="ctr">
            <a:noAutofit/>
          </a:bodyPr>
          <a:lstStyle>
            <a:lvl1pPr marL="0" indent="0" algn="ctr">
              <a:buNone/>
              <a:defRPr sz="400"/>
            </a:lvl1pPr>
          </a:lstStyle>
          <a:p>
            <a:endParaRPr lang="en-US" dirty="0"/>
          </a:p>
        </p:txBody>
      </p:sp>
      <p:sp>
        <p:nvSpPr>
          <p:cNvPr id="20" name="Picture Placeholder 17">
            <a:extLst>
              <a:ext uri="{FF2B5EF4-FFF2-40B4-BE49-F238E27FC236}">
                <a16:creationId xmlns:a16="http://schemas.microsoft.com/office/drawing/2014/main" id="{0E530913-6A7A-CB72-87E9-5D3ADD650B01}"/>
              </a:ext>
            </a:extLst>
          </p:cNvPr>
          <p:cNvSpPr>
            <a:spLocks noGrp="1"/>
          </p:cNvSpPr>
          <p:nvPr>
            <p:ph type="pic" sz="quarter" idx="30"/>
          </p:nvPr>
        </p:nvSpPr>
        <p:spPr>
          <a:xfrm>
            <a:off x="4752210" y="2378075"/>
            <a:ext cx="274320" cy="347472"/>
          </a:xfrm>
        </p:spPr>
        <p:txBody>
          <a:bodyPr lIns="0" rIns="0" anchor="ctr">
            <a:noAutofit/>
          </a:bodyPr>
          <a:lstStyle>
            <a:lvl1pPr marL="0" indent="0" algn="ctr">
              <a:buNone/>
              <a:defRPr sz="400"/>
            </a:lvl1pPr>
          </a:lstStyle>
          <a:p>
            <a:endParaRPr lang="en-US" dirty="0"/>
          </a:p>
        </p:txBody>
      </p:sp>
      <p:sp>
        <p:nvSpPr>
          <p:cNvPr id="23" name="Picture Placeholder 17">
            <a:extLst>
              <a:ext uri="{FF2B5EF4-FFF2-40B4-BE49-F238E27FC236}">
                <a16:creationId xmlns:a16="http://schemas.microsoft.com/office/drawing/2014/main" id="{548FF31E-A9C5-CFCF-43B0-5EF275D7402D}"/>
              </a:ext>
            </a:extLst>
          </p:cNvPr>
          <p:cNvSpPr>
            <a:spLocks noGrp="1"/>
          </p:cNvSpPr>
          <p:nvPr>
            <p:ph type="pic" sz="quarter" idx="31"/>
          </p:nvPr>
        </p:nvSpPr>
        <p:spPr>
          <a:xfrm>
            <a:off x="5056945" y="2378075"/>
            <a:ext cx="274320" cy="347472"/>
          </a:xfrm>
        </p:spPr>
        <p:txBody>
          <a:bodyPr lIns="0" rIns="0" anchor="ctr">
            <a:noAutofit/>
          </a:bodyPr>
          <a:lstStyle>
            <a:lvl1pPr marL="0" indent="0" algn="ctr">
              <a:buNone/>
              <a:defRPr sz="400"/>
            </a:lvl1pPr>
          </a:lstStyle>
          <a:p>
            <a:endParaRPr lang="en-US" dirty="0"/>
          </a:p>
        </p:txBody>
      </p:sp>
      <p:sp>
        <p:nvSpPr>
          <p:cNvPr id="25" name="Picture Placeholder 17">
            <a:extLst>
              <a:ext uri="{FF2B5EF4-FFF2-40B4-BE49-F238E27FC236}">
                <a16:creationId xmlns:a16="http://schemas.microsoft.com/office/drawing/2014/main" id="{900F4E96-BF95-1386-47A4-D14CEB09D8E5}"/>
              </a:ext>
            </a:extLst>
          </p:cNvPr>
          <p:cNvSpPr>
            <a:spLocks noGrp="1"/>
          </p:cNvSpPr>
          <p:nvPr>
            <p:ph type="pic" sz="quarter" idx="32"/>
          </p:nvPr>
        </p:nvSpPr>
        <p:spPr>
          <a:xfrm>
            <a:off x="5361679" y="2378075"/>
            <a:ext cx="274320" cy="347472"/>
          </a:xfrm>
        </p:spPr>
        <p:txBody>
          <a:bodyPr lIns="0" rIns="0" anchor="ctr">
            <a:noAutofit/>
          </a:bodyPr>
          <a:lstStyle>
            <a:lvl1pPr marL="0" indent="0" algn="ctr">
              <a:buNone/>
              <a:defRPr sz="400"/>
            </a:lvl1pPr>
          </a:lstStyle>
          <a:p>
            <a:endParaRPr lang="en-US" dirty="0"/>
          </a:p>
        </p:txBody>
      </p:sp>
      <p:sp>
        <p:nvSpPr>
          <p:cNvPr id="27" name="Picture Placeholder 17">
            <a:extLst>
              <a:ext uri="{FF2B5EF4-FFF2-40B4-BE49-F238E27FC236}">
                <a16:creationId xmlns:a16="http://schemas.microsoft.com/office/drawing/2014/main" id="{E91EF67B-B01F-400D-2DC2-79A748E2A60E}"/>
              </a:ext>
            </a:extLst>
          </p:cNvPr>
          <p:cNvSpPr>
            <a:spLocks noGrp="1"/>
          </p:cNvSpPr>
          <p:nvPr>
            <p:ph type="pic" sz="quarter" idx="33"/>
          </p:nvPr>
        </p:nvSpPr>
        <p:spPr>
          <a:xfrm>
            <a:off x="5353930" y="3093396"/>
            <a:ext cx="274320" cy="347472"/>
          </a:xfrm>
        </p:spPr>
        <p:txBody>
          <a:bodyPr lIns="0" rIns="0" anchor="ctr">
            <a:noAutofit/>
          </a:bodyPr>
          <a:lstStyle>
            <a:lvl1pPr marL="0" indent="0" algn="ctr">
              <a:buNone/>
              <a:defRPr sz="400"/>
            </a:lvl1pPr>
          </a:lstStyle>
          <a:p>
            <a:endParaRPr lang="en-US" dirty="0"/>
          </a:p>
        </p:txBody>
      </p:sp>
      <p:sp>
        <p:nvSpPr>
          <p:cNvPr id="28" name="Picture Placeholder 17">
            <a:extLst>
              <a:ext uri="{FF2B5EF4-FFF2-40B4-BE49-F238E27FC236}">
                <a16:creationId xmlns:a16="http://schemas.microsoft.com/office/drawing/2014/main" id="{B320C6BD-6887-1B30-627B-0AB6029E8F5C}"/>
              </a:ext>
            </a:extLst>
          </p:cNvPr>
          <p:cNvSpPr>
            <a:spLocks noGrp="1"/>
          </p:cNvSpPr>
          <p:nvPr>
            <p:ph type="pic" sz="quarter" idx="34"/>
          </p:nvPr>
        </p:nvSpPr>
        <p:spPr>
          <a:xfrm>
            <a:off x="5658665" y="3093396"/>
            <a:ext cx="274320" cy="347472"/>
          </a:xfrm>
        </p:spPr>
        <p:txBody>
          <a:bodyPr lIns="0" rIns="0" anchor="ctr">
            <a:noAutofit/>
          </a:bodyPr>
          <a:lstStyle>
            <a:lvl1pPr marL="0" indent="0" algn="ctr">
              <a:buNone/>
              <a:defRPr sz="400"/>
            </a:lvl1pPr>
          </a:lstStyle>
          <a:p>
            <a:endParaRPr lang="en-US" dirty="0"/>
          </a:p>
        </p:txBody>
      </p:sp>
      <p:sp>
        <p:nvSpPr>
          <p:cNvPr id="29" name="Picture Placeholder 17">
            <a:extLst>
              <a:ext uri="{FF2B5EF4-FFF2-40B4-BE49-F238E27FC236}">
                <a16:creationId xmlns:a16="http://schemas.microsoft.com/office/drawing/2014/main" id="{9B504DC8-6E54-98FA-2461-72B7340F5861}"/>
              </a:ext>
            </a:extLst>
          </p:cNvPr>
          <p:cNvSpPr>
            <a:spLocks noGrp="1"/>
          </p:cNvSpPr>
          <p:nvPr>
            <p:ph type="pic" sz="quarter" idx="35"/>
          </p:nvPr>
        </p:nvSpPr>
        <p:spPr>
          <a:xfrm>
            <a:off x="5963400" y="3093396"/>
            <a:ext cx="274320" cy="347472"/>
          </a:xfrm>
        </p:spPr>
        <p:txBody>
          <a:bodyPr lIns="0" rIns="0" anchor="ctr">
            <a:noAutofit/>
          </a:bodyPr>
          <a:lstStyle>
            <a:lvl1pPr marL="0" indent="0" algn="ctr">
              <a:buNone/>
              <a:defRPr sz="400"/>
            </a:lvl1pPr>
          </a:lstStyle>
          <a:p>
            <a:endParaRPr lang="en-US" dirty="0"/>
          </a:p>
        </p:txBody>
      </p:sp>
      <p:sp>
        <p:nvSpPr>
          <p:cNvPr id="30" name="Picture Placeholder 17">
            <a:extLst>
              <a:ext uri="{FF2B5EF4-FFF2-40B4-BE49-F238E27FC236}">
                <a16:creationId xmlns:a16="http://schemas.microsoft.com/office/drawing/2014/main" id="{0C21A6A4-EB4D-A0D0-56D0-93FB0E749A1D}"/>
              </a:ext>
            </a:extLst>
          </p:cNvPr>
          <p:cNvSpPr>
            <a:spLocks noGrp="1"/>
          </p:cNvSpPr>
          <p:nvPr>
            <p:ph type="pic" sz="quarter" idx="36"/>
          </p:nvPr>
        </p:nvSpPr>
        <p:spPr>
          <a:xfrm>
            <a:off x="6055073" y="3819525"/>
            <a:ext cx="274320" cy="347472"/>
          </a:xfrm>
        </p:spPr>
        <p:txBody>
          <a:bodyPr lIns="0" rIns="0" anchor="ctr">
            <a:noAutofit/>
          </a:bodyPr>
          <a:lstStyle>
            <a:lvl1pPr marL="0" indent="0" algn="ctr">
              <a:buNone/>
              <a:defRPr sz="400"/>
            </a:lvl1pPr>
          </a:lstStyle>
          <a:p>
            <a:endParaRPr lang="en-US" dirty="0"/>
          </a:p>
        </p:txBody>
      </p:sp>
      <p:sp>
        <p:nvSpPr>
          <p:cNvPr id="31" name="Picture Placeholder 17">
            <a:extLst>
              <a:ext uri="{FF2B5EF4-FFF2-40B4-BE49-F238E27FC236}">
                <a16:creationId xmlns:a16="http://schemas.microsoft.com/office/drawing/2014/main" id="{DB72A218-DAC1-2261-C0A3-B0767FD2FA07}"/>
              </a:ext>
            </a:extLst>
          </p:cNvPr>
          <p:cNvSpPr>
            <a:spLocks noGrp="1"/>
          </p:cNvSpPr>
          <p:nvPr>
            <p:ph type="pic" sz="quarter" idx="37"/>
          </p:nvPr>
        </p:nvSpPr>
        <p:spPr>
          <a:xfrm>
            <a:off x="6359808" y="3819525"/>
            <a:ext cx="274320" cy="347472"/>
          </a:xfrm>
        </p:spPr>
        <p:txBody>
          <a:bodyPr lIns="0" rIns="0" anchor="ctr">
            <a:noAutofit/>
          </a:bodyPr>
          <a:lstStyle>
            <a:lvl1pPr marL="0" indent="0" algn="ctr">
              <a:buNone/>
              <a:defRPr sz="400"/>
            </a:lvl1pPr>
          </a:lstStyle>
          <a:p>
            <a:endParaRPr lang="en-US" dirty="0"/>
          </a:p>
        </p:txBody>
      </p:sp>
      <p:sp>
        <p:nvSpPr>
          <p:cNvPr id="32" name="Picture Placeholder 17">
            <a:extLst>
              <a:ext uri="{FF2B5EF4-FFF2-40B4-BE49-F238E27FC236}">
                <a16:creationId xmlns:a16="http://schemas.microsoft.com/office/drawing/2014/main" id="{C3CF0080-9BDB-00BA-29B2-9174EE3C4113}"/>
              </a:ext>
            </a:extLst>
          </p:cNvPr>
          <p:cNvSpPr>
            <a:spLocks noGrp="1"/>
          </p:cNvSpPr>
          <p:nvPr>
            <p:ph type="pic" sz="quarter" idx="38"/>
          </p:nvPr>
        </p:nvSpPr>
        <p:spPr>
          <a:xfrm>
            <a:off x="6664543" y="3819525"/>
            <a:ext cx="274320" cy="347472"/>
          </a:xfrm>
        </p:spPr>
        <p:txBody>
          <a:bodyPr lIns="0" rIns="0" anchor="ctr">
            <a:noAutofit/>
          </a:bodyPr>
          <a:lstStyle>
            <a:lvl1pPr marL="0" indent="0" algn="ctr">
              <a:buNone/>
              <a:defRPr sz="400"/>
            </a:lvl1pPr>
          </a:lstStyle>
          <a:p>
            <a:endParaRPr lang="en-US" dirty="0"/>
          </a:p>
        </p:txBody>
      </p:sp>
      <p:sp>
        <p:nvSpPr>
          <p:cNvPr id="33" name="Picture Placeholder 17">
            <a:extLst>
              <a:ext uri="{FF2B5EF4-FFF2-40B4-BE49-F238E27FC236}">
                <a16:creationId xmlns:a16="http://schemas.microsoft.com/office/drawing/2014/main" id="{C6A1C08D-7BF4-5FAF-C2FF-AE5047518A06}"/>
              </a:ext>
            </a:extLst>
          </p:cNvPr>
          <p:cNvSpPr>
            <a:spLocks noGrp="1"/>
          </p:cNvSpPr>
          <p:nvPr>
            <p:ph type="pic" sz="quarter" idx="39"/>
          </p:nvPr>
        </p:nvSpPr>
        <p:spPr>
          <a:xfrm>
            <a:off x="6969278" y="3819525"/>
            <a:ext cx="274320" cy="347472"/>
          </a:xfrm>
        </p:spPr>
        <p:txBody>
          <a:bodyPr lIns="0" rIns="0" anchor="ctr">
            <a:noAutofit/>
          </a:bodyPr>
          <a:lstStyle>
            <a:lvl1pPr marL="0" indent="0" algn="ctr">
              <a:buNone/>
              <a:defRPr sz="400"/>
            </a:lvl1pPr>
          </a:lstStyle>
          <a:p>
            <a:endParaRPr lang="en-US" dirty="0"/>
          </a:p>
        </p:txBody>
      </p:sp>
      <p:sp>
        <p:nvSpPr>
          <p:cNvPr id="34" name="Picture Placeholder 17">
            <a:extLst>
              <a:ext uri="{FF2B5EF4-FFF2-40B4-BE49-F238E27FC236}">
                <a16:creationId xmlns:a16="http://schemas.microsoft.com/office/drawing/2014/main" id="{BA44657A-8B86-EA70-6560-03FEB781F9E5}"/>
              </a:ext>
            </a:extLst>
          </p:cNvPr>
          <p:cNvSpPr>
            <a:spLocks noGrp="1"/>
          </p:cNvSpPr>
          <p:nvPr>
            <p:ph type="pic" sz="quarter" idx="40"/>
          </p:nvPr>
        </p:nvSpPr>
        <p:spPr>
          <a:xfrm>
            <a:off x="7274012" y="3819525"/>
            <a:ext cx="274320" cy="347472"/>
          </a:xfrm>
        </p:spPr>
        <p:txBody>
          <a:bodyPr lIns="0" rIns="0" anchor="ctr">
            <a:noAutofit/>
          </a:bodyPr>
          <a:lstStyle>
            <a:lvl1pPr marL="0" indent="0" algn="ctr">
              <a:buNone/>
              <a:defRPr sz="400"/>
            </a:lvl1pPr>
          </a:lstStyle>
          <a:p>
            <a:endParaRPr lang="en-US" dirty="0"/>
          </a:p>
        </p:txBody>
      </p:sp>
      <p:sp>
        <p:nvSpPr>
          <p:cNvPr id="35" name="Picture Placeholder 17">
            <a:extLst>
              <a:ext uri="{FF2B5EF4-FFF2-40B4-BE49-F238E27FC236}">
                <a16:creationId xmlns:a16="http://schemas.microsoft.com/office/drawing/2014/main" id="{8CED7DAF-DABA-4DFF-4526-79601E7E4521}"/>
              </a:ext>
            </a:extLst>
          </p:cNvPr>
          <p:cNvSpPr>
            <a:spLocks noGrp="1"/>
          </p:cNvSpPr>
          <p:nvPr>
            <p:ph type="pic" sz="quarter" idx="41"/>
          </p:nvPr>
        </p:nvSpPr>
        <p:spPr>
          <a:xfrm>
            <a:off x="7578746" y="3819525"/>
            <a:ext cx="274320" cy="347472"/>
          </a:xfrm>
        </p:spPr>
        <p:txBody>
          <a:bodyPr lIns="0" rIns="0" anchor="ctr">
            <a:noAutofit/>
          </a:bodyPr>
          <a:lstStyle>
            <a:lvl1pPr marL="0" indent="0" algn="ctr">
              <a:buNone/>
              <a:defRPr sz="400"/>
            </a:lvl1pPr>
          </a:lstStyle>
          <a:p>
            <a:endParaRPr lang="en-US" dirty="0"/>
          </a:p>
        </p:txBody>
      </p:sp>
      <p:sp>
        <p:nvSpPr>
          <p:cNvPr id="36" name="Picture Placeholder 17">
            <a:extLst>
              <a:ext uri="{FF2B5EF4-FFF2-40B4-BE49-F238E27FC236}">
                <a16:creationId xmlns:a16="http://schemas.microsoft.com/office/drawing/2014/main" id="{DE375DAB-B8B1-7BFE-421A-2576642D0DB4}"/>
              </a:ext>
            </a:extLst>
          </p:cNvPr>
          <p:cNvSpPr>
            <a:spLocks noGrp="1"/>
          </p:cNvSpPr>
          <p:nvPr>
            <p:ph type="pic" sz="quarter" idx="42"/>
          </p:nvPr>
        </p:nvSpPr>
        <p:spPr>
          <a:xfrm>
            <a:off x="7883481" y="3819525"/>
            <a:ext cx="274320" cy="347472"/>
          </a:xfrm>
        </p:spPr>
        <p:txBody>
          <a:bodyPr lIns="0" rIns="0" anchor="ctr">
            <a:noAutofit/>
          </a:bodyPr>
          <a:lstStyle>
            <a:lvl1pPr marL="0" indent="0" algn="ctr">
              <a:buNone/>
              <a:defRPr sz="400"/>
            </a:lvl1pPr>
          </a:lstStyle>
          <a:p>
            <a:endParaRPr lang="en-US" dirty="0"/>
          </a:p>
        </p:txBody>
      </p:sp>
      <p:sp>
        <p:nvSpPr>
          <p:cNvPr id="37" name="Picture Placeholder 17">
            <a:extLst>
              <a:ext uri="{FF2B5EF4-FFF2-40B4-BE49-F238E27FC236}">
                <a16:creationId xmlns:a16="http://schemas.microsoft.com/office/drawing/2014/main" id="{1DC92198-D94C-7632-19D2-3D84CBD1BCB6}"/>
              </a:ext>
            </a:extLst>
          </p:cNvPr>
          <p:cNvSpPr>
            <a:spLocks noGrp="1"/>
          </p:cNvSpPr>
          <p:nvPr>
            <p:ph type="pic" sz="quarter" idx="43"/>
          </p:nvPr>
        </p:nvSpPr>
        <p:spPr>
          <a:xfrm>
            <a:off x="8188215" y="3819525"/>
            <a:ext cx="274320" cy="347472"/>
          </a:xfrm>
        </p:spPr>
        <p:txBody>
          <a:bodyPr lIns="0" rIns="0" anchor="ctr">
            <a:noAutofit/>
          </a:bodyPr>
          <a:lstStyle>
            <a:lvl1pPr marL="0" indent="0" algn="ctr">
              <a:buNone/>
              <a:defRPr sz="400"/>
            </a:lvl1pPr>
          </a:lstStyle>
          <a:p>
            <a:endParaRPr lang="en-US" dirty="0"/>
          </a:p>
        </p:txBody>
      </p:sp>
      <p:sp>
        <p:nvSpPr>
          <p:cNvPr id="38" name="Picture Placeholder 17">
            <a:extLst>
              <a:ext uri="{FF2B5EF4-FFF2-40B4-BE49-F238E27FC236}">
                <a16:creationId xmlns:a16="http://schemas.microsoft.com/office/drawing/2014/main" id="{ADE4906C-8781-3D55-6709-40134F528A75}"/>
              </a:ext>
            </a:extLst>
          </p:cNvPr>
          <p:cNvSpPr>
            <a:spLocks noGrp="1"/>
          </p:cNvSpPr>
          <p:nvPr>
            <p:ph type="pic" sz="quarter" idx="44"/>
          </p:nvPr>
        </p:nvSpPr>
        <p:spPr>
          <a:xfrm>
            <a:off x="8540305" y="4547853"/>
            <a:ext cx="274320" cy="347472"/>
          </a:xfrm>
        </p:spPr>
        <p:txBody>
          <a:bodyPr lIns="0" rIns="0" anchor="ctr">
            <a:noAutofit/>
          </a:bodyPr>
          <a:lstStyle>
            <a:lvl1pPr marL="0" indent="0" algn="ctr">
              <a:buNone/>
              <a:defRPr sz="400"/>
            </a:lvl1pPr>
          </a:lstStyle>
          <a:p>
            <a:endParaRPr lang="en-US" dirty="0"/>
          </a:p>
        </p:txBody>
      </p:sp>
      <p:sp>
        <p:nvSpPr>
          <p:cNvPr id="39" name="Picture Placeholder 17">
            <a:extLst>
              <a:ext uri="{FF2B5EF4-FFF2-40B4-BE49-F238E27FC236}">
                <a16:creationId xmlns:a16="http://schemas.microsoft.com/office/drawing/2014/main" id="{5A09A8A3-44A8-3DBC-2A4E-C534BD043946}"/>
              </a:ext>
            </a:extLst>
          </p:cNvPr>
          <p:cNvSpPr>
            <a:spLocks noGrp="1"/>
          </p:cNvSpPr>
          <p:nvPr>
            <p:ph type="pic" sz="quarter" idx="45"/>
          </p:nvPr>
        </p:nvSpPr>
        <p:spPr>
          <a:xfrm>
            <a:off x="9055262" y="5269391"/>
            <a:ext cx="274320" cy="347472"/>
          </a:xfrm>
        </p:spPr>
        <p:txBody>
          <a:bodyPr lIns="0" rIns="0" anchor="ctr">
            <a:noAutofit/>
          </a:bodyPr>
          <a:lstStyle>
            <a:lvl1pPr marL="0" indent="0" algn="ctr">
              <a:buNone/>
              <a:defRPr sz="400"/>
            </a:lvl1pPr>
          </a:lstStyle>
          <a:p>
            <a:endParaRPr lang="en-US" dirty="0"/>
          </a:p>
        </p:txBody>
      </p:sp>
      <p:sp>
        <p:nvSpPr>
          <p:cNvPr id="40" name="Picture Placeholder 17">
            <a:extLst>
              <a:ext uri="{FF2B5EF4-FFF2-40B4-BE49-F238E27FC236}">
                <a16:creationId xmlns:a16="http://schemas.microsoft.com/office/drawing/2014/main" id="{AF3FD113-A1D1-4EEF-7A6A-8D911FEFCA39}"/>
              </a:ext>
            </a:extLst>
          </p:cNvPr>
          <p:cNvSpPr>
            <a:spLocks noGrp="1"/>
          </p:cNvSpPr>
          <p:nvPr>
            <p:ph type="pic" sz="quarter" idx="46"/>
          </p:nvPr>
        </p:nvSpPr>
        <p:spPr>
          <a:xfrm>
            <a:off x="9359997" y="5269391"/>
            <a:ext cx="274320" cy="347472"/>
          </a:xfrm>
        </p:spPr>
        <p:txBody>
          <a:bodyPr lIns="0" rIns="0" anchor="ctr">
            <a:noAutofit/>
          </a:bodyPr>
          <a:lstStyle>
            <a:lvl1pPr marL="0" indent="0" algn="ctr">
              <a:buNone/>
              <a:defRPr sz="400"/>
            </a:lvl1pPr>
          </a:lstStyle>
          <a:p>
            <a:endParaRPr lang="en-US" dirty="0"/>
          </a:p>
        </p:txBody>
      </p:sp>
      <p:sp>
        <p:nvSpPr>
          <p:cNvPr id="41" name="Picture Placeholder 17">
            <a:extLst>
              <a:ext uri="{FF2B5EF4-FFF2-40B4-BE49-F238E27FC236}">
                <a16:creationId xmlns:a16="http://schemas.microsoft.com/office/drawing/2014/main" id="{DBF1041A-E533-7269-1C16-B8F07C39D0A9}"/>
              </a:ext>
            </a:extLst>
          </p:cNvPr>
          <p:cNvSpPr>
            <a:spLocks noGrp="1"/>
          </p:cNvSpPr>
          <p:nvPr>
            <p:ph type="pic" sz="quarter" idx="47"/>
          </p:nvPr>
        </p:nvSpPr>
        <p:spPr>
          <a:xfrm>
            <a:off x="9664732" y="5269391"/>
            <a:ext cx="274320" cy="347472"/>
          </a:xfrm>
        </p:spPr>
        <p:txBody>
          <a:bodyPr lIns="0" rIns="0" anchor="ctr">
            <a:noAutofit/>
          </a:bodyPr>
          <a:lstStyle>
            <a:lvl1pPr marL="0" indent="0" algn="ctr">
              <a:buNone/>
              <a:defRPr sz="400"/>
            </a:lvl1pPr>
          </a:lstStyle>
          <a:p>
            <a:endParaRPr lang="en-US" dirty="0"/>
          </a:p>
        </p:txBody>
      </p:sp>
      <p:sp>
        <p:nvSpPr>
          <p:cNvPr id="42" name="Picture Placeholder 17">
            <a:extLst>
              <a:ext uri="{FF2B5EF4-FFF2-40B4-BE49-F238E27FC236}">
                <a16:creationId xmlns:a16="http://schemas.microsoft.com/office/drawing/2014/main" id="{723620E9-23D5-45A7-B061-9B5BA0AB817B}"/>
              </a:ext>
            </a:extLst>
          </p:cNvPr>
          <p:cNvSpPr>
            <a:spLocks noGrp="1"/>
          </p:cNvSpPr>
          <p:nvPr>
            <p:ph type="pic" sz="quarter" idx="48"/>
          </p:nvPr>
        </p:nvSpPr>
        <p:spPr>
          <a:xfrm>
            <a:off x="9969467" y="5269391"/>
            <a:ext cx="274320" cy="347472"/>
          </a:xfrm>
        </p:spPr>
        <p:txBody>
          <a:bodyPr lIns="0" rIns="0" anchor="ctr">
            <a:noAutofit/>
          </a:bodyPr>
          <a:lstStyle>
            <a:lvl1pPr marL="0" indent="0" algn="ctr">
              <a:buNone/>
              <a:defRPr sz="400"/>
            </a:lvl1pPr>
          </a:lstStyle>
          <a:p>
            <a:endParaRPr lang="en-US" dirty="0"/>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217310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p:bg>
      <p:bgPr>
        <a:solidFill>
          <a:schemeClr val="bg1">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76CE7-09C6-A885-88A7-930EB0436282}"/>
              </a:ext>
            </a:extLst>
          </p:cNvPr>
          <p:cNvSpPr>
            <a:spLocks noGrp="1"/>
          </p:cNvSpPr>
          <p:nvPr>
            <p:ph type="title" hasCustomPrompt="1"/>
          </p:nvPr>
        </p:nvSpPr>
        <p:spPr>
          <a:xfrm>
            <a:off x="1095857" y="2705755"/>
            <a:ext cx="3561986" cy="1446491"/>
          </a:xfrm>
        </p:spPr>
        <p:txBody>
          <a:bodyPr tIns="0" bIns="0" anchor="ctr">
            <a:normAutofit/>
          </a:bodyPr>
          <a:lstStyle>
            <a:lvl1pPr algn="l">
              <a:lnSpc>
                <a:spcPct val="100000"/>
              </a:lnSpc>
              <a:defRPr sz="3600" b="1" cap="all" spc="0" normalizeH="0" baseline="0">
                <a:solidFill>
                  <a:schemeClr val="tx1"/>
                </a:solidFill>
                <a:latin typeface="+mj-lt"/>
              </a:defRPr>
            </a:lvl1pPr>
          </a:lstStyle>
          <a:p>
            <a:r>
              <a:rPr lang="en-US" dirty="0"/>
              <a:t>Add title here</a:t>
            </a:r>
          </a:p>
        </p:txBody>
      </p:sp>
      <p:sp>
        <p:nvSpPr>
          <p:cNvPr id="14" name="Rectangle 13">
            <a:extLst>
              <a:ext uri="{FF2B5EF4-FFF2-40B4-BE49-F238E27FC236}">
                <a16:creationId xmlns:a16="http://schemas.microsoft.com/office/drawing/2014/main" id="{46A56CA8-AE7D-1692-CD03-8052B79B4CBF}"/>
              </a:ext>
              <a:ext uri="{C183D7F6-B498-43B3-948B-1728B52AA6E4}">
                <adec:decorative xmlns:adec="http://schemas.microsoft.com/office/drawing/2017/decorative" val="1"/>
              </a:ext>
            </a:extLst>
          </p:cNvPr>
          <p:cNvSpPr/>
          <p:nvPr userDrawn="1"/>
        </p:nvSpPr>
        <p:spPr>
          <a:xfrm>
            <a:off x="4871721" y="-16358"/>
            <a:ext cx="7354442" cy="6890715"/>
          </a:xfrm>
          <a:prstGeom prst="rect">
            <a:avLst/>
          </a:prstGeom>
          <a:solidFill>
            <a:schemeClr val="accent1">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0C313E4-419C-20BB-FD0F-C62890266599}"/>
              </a:ext>
              <a:ext uri="{C183D7F6-B498-43B3-948B-1728B52AA6E4}">
                <adec:decorative xmlns:adec="http://schemas.microsoft.com/office/drawing/2017/decorative" val="1"/>
              </a:ext>
            </a:extLst>
          </p:cNvPr>
          <p:cNvSpPr/>
          <p:nvPr userDrawn="1"/>
        </p:nvSpPr>
        <p:spPr>
          <a:xfrm>
            <a:off x="4871721" y="-6197"/>
            <a:ext cx="782319" cy="22707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17401092-C478-D50D-DAB4-39AF3B2E4950}"/>
              </a:ext>
            </a:extLst>
          </p:cNvPr>
          <p:cNvSpPr>
            <a:spLocks noGrp="1"/>
          </p:cNvSpPr>
          <p:nvPr>
            <p:ph type="pic" sz="quarter" idx="10"/>
          </p:nvPr>
        </p:nvSpPr>
        <p:spPr>
          <a:xfrm>
            <a:off x="5654040" y="-10160"/>
            <a:ext cx="3086262" cy="2270760"/>
          </a:xfrm>
          <a:noFill/>
        </p:spPr>
        <p:txBody>
          <a:bodyPr anchor="ctr">
            <a:normAutofit/>
          </a:bodyPr>
          <a:lstStyle>
            <a:lvl1pPr marL="0" indent="0" algn="ctr">
              <a:buNone/>
              <a:defRPr sz="1600">
                <a:solidFill>
                  <a:schemeClr val="tx1"/>
                </a:solidFill>
              </a:defRPr>
            </a:lvl1pPr>
          </a:lstStyle>
          <a:p>
            <a:endParaRPr lang="en-US" dirty="0"/>
          </a:p>
        </p:txBody>
      </p:sp>
      <p:sp>
        <p:nvSpPr>
          <p:cNvPr id="8" name="Text Placeholder 7">
            <a:extLst>
              <a:ext uri="{FF2B5EF4-FFF2-40B4-BE49-F238E27FC236}">
                <a16:creationId xmlns:a16="http://schemas.microsoft.com/office/drawing/2014/main" id="{879842F9-453E-90A1-97D7-1534875ACBCA}"/>
              </a:ext>
            </a:extLst>
          </p:cNvPr>
          <p:cNvSpPr>
            <a:spLocks noGrp="1"/>
          </p:cNvSpPr>
          <p:nvPr>
            <p:ph type="body" sz="quarter" idx="13" hasCustomPrompt="1"/>
          </p:nvPr>
        </p:nvSpPr>
        <p:spPr>
          <a:xfrm>
            <a:off x="9366191" y="526575"/>
            <a:ext cx="2170649" cy="538223"/>
          </a:xfrm>
          <a:noFill/>
        </p:spPr>
        <p:txBody>
          <a:bodyPr lIns="91440" tIns="0" rIns="91440" bIns="0" anchor="b">
            <a:normAutofit/>
          </a:bodyPr>
          <a:lstStyle>
            <a:lvl1pPr marL="0" indent="0" algn="ctr">
              <a:lnSpc>
                <a:spcPct val="100000"/>
              </a:lnSpc>
              <a:spcBef>
                <a:spcPts val="0"/>
              </a:spcBef>
              <a:buNone/>
              <a:defRPr sz="1200" b="1" cap="all" baseline="0">
                <a:solidFill>
                  <a:schemeClr val="accent1">
                    <a:lumMod val="10000"/>
                  </a:schemeClr>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title here</a:t>
            </a:r>
          </a:p>
        </p:txBody>
      </p:sp>
      <p:cxnSp>
        <p:nvCxnSpPr>
          <p:cNvPr id="17" name="Straight Connector 16">
            <a:extLst>
              <a:ext uri="{FF2B5EF4-FFF2-40B4-BE49-F238E27FC236}">
                <a16:creationId xmlns:a16="http://schemas.microsoft.com/office/drawing/2014/main" id="{31D2E0A3-3A4D-815C-8C07-8058D56940FD}"/>
              </a:ext>
              <a:ext uri="{C183D7F6-B498-43B3-948B-1728B52AA6E4}">
                <adec:decorative xmlns:adec="http://schemas.microsoft.com/office/drawing/2017/decorative" val="1"/>
              </a:ext>
            </a:extLst>
          </p:cNvPr>
          <p:cNvCxnSpPr>
            <a:cxnSpLocks/>
          </p:cNvCxnSpPr>
          <p:nvPr userDrawn="1"/>
        </p:nvCxnSpPr>
        <p:spPr>
          <a:xfrm>
            <a:off x="9641558" y="1101504"/>
            <a:ext cx="161991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0" name="Text Placeholder 7">
            <a:extLst>
              <a:ext uri="{FF2B5EF4-FFF2-40B4-BE49-F238E27FC236}">
                <a16:creationId xmlns:a16="http://schemas.microsoft.com/office/drawing/2014/main" id="{1B5590F9-2D9B-7EF7-DD7B-0088DB0B1879}"/>
              </a:ext>
            </a:extLst>
          </p:cNvPr>
          <p:cNvSpPr>
            <a:spLocks noGrp="1"/>
          </p:cNvSpPr>
          <p:nvPr>
            <p:ph type="body" sz="quarter" idx="16" hasCustomPrompt="1"/>
          </p:nvPr>
        </p:nvSpPr>
        <p:spPr>
          <a:xfrm>
            <a:off x="9366191" y="1138210"/>
            <a:ext cx="2170649" cy="538223"/>
          </a:xfrm>
          <a:noFill/>
        </p:spPr>
        <p:txBody>
          <a:bodyPr lIns="91440" tIns="0" rIns="91440" bIns="0" anchor="t">
            <a:normAutofit/>
          </a:bodyPr>
          <a:lstStyle>
            <a:lvl1pPr marL="0" indent="0" algn="ctr">
              <a:lnSpc>
                <a:spcPct val="100000"/>
              </a:lnSpc>
              <a:spcBef>
                <a:spcPts val="0"/>
              </a:spcBef>
              <a:buNone/>
              <a:defRPr sz="1600" b="0" cap="none" baseline="0">
                <a:solidFill>
                  <a:schemeClr val="accent1">
                    <a:lumMod val="25000"/>
                  </a:schemeClr>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3" name="Text Placeholder 7">
            <a:extLst>
              <a:ext uri="{FF2B5EF4-FFF2-40B4-BE49-F238E27FC236}">
                <a16:creationId xmlns:a16="http://schemas.microsoft.com/office/drawing/2014/main" id="{413E55D8-560B-DF34-B34D-E3A21C43BBDB}"/>
              </a:ext>
            </a:extLst>
          </p:cNvPr>
          <p:cNvSpPr>
            <a:spLocks noGrp="1"/>
          </p:cNvSpPr>
          <p:nvPr>
            <p:ph type="body" sz="quarter" idx="17" hasCustomPrompt="1"/>
          </p:nvPr>
        </p:nvSpPr>
        <p:spPr>
          <a:xfrm>
            <a:off x="5519328" y="2831055"/>
            <a:ext cx="2170649" cy="538223"/>
          </a:xfrm>
          <a:noFill/>
        </p:spPr>
        <p:txBody>
          <a:bodyPr lIns="91440" tIns="0" rIns="91440" bIns="0" anchor="b">
            <a:normAutofit/>
          </a:bodyPr>
          <a:lstStyle>
            <a:lvl1pPr marL="0" indent="0" algn="ctr">
              <a:lnSpc>
                <a:spcPct val="100000"/>
              </a:lnSpc>
              <a:spcBef>
                <a:spcPts val="0"/>
              </a:spcBef>
              <a:buNone/>
              <a:defRPr sz="1200" b="1" cap="all" baseline="0">
                <a:solidFill>
                  <a:schemeClr val="accent1">
                    <a:lumMod val="10000"/>
                  </a:schemeClr>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title here</a:t>
            </a:r>
          </a:p>
        </p:txBody>
      </p:sp>
      <p:cxnSp>
        <p:nvCxnSpPr>
          <p:cNvPr id="27" name="Straight Connector 26">
            <a:extLst>
              <a:ext uri="{FF2B5EF4-FFF2-40B4-BE49-F238E27FC236}">
                <a16:creationId xmlns:a16="http://schemas.microsoft.com/office/drawing/2014/main" id="{36A5A1F2-505F-747B-818F-CBE5074E2E18}"/>
              </a:ext>
              <a:ext uri="{C183D7F6-B498-43B3-948B-1728B52AA6E4}">
                <adec:decorative xmlns:adec="http://schemas.microsoft.com/office/drawing/2017/decorative" val="1"/>
              </a:ext>
            </a:extLst>
          </p:cNvPr>
          <p:cNvCxnSpPr>
            <a:cxnSpLocks/>
          </p:cNvCxnSpPr>
          <p:nvPr userDrawn="1"/>
        </p:nvCxnSpPr>
        <p:spPr>
          <a:xfrm>
            <a:off x="5794695" y="3405984"/>
            <a:ext cx="1619915"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8" name="Text Placeholder 7">
            <a:extLst>
              <a:ext uri="{FF2B5EF4-FFF2-40B4-BE49-F238E27FC236}">
                <a16:creationId xmlns:a16="http://schemas.microsoft.com/office/drawing/2014/main" id="{8063E3D4-FEB7-9BB5-B22D-843990911CE6}"/>
              </a:ext>
            </a:extLst>
          </p:cNvPr>
          <p:cNvSpPr>
            <a:spLocks noGrp="1"/>
          </p:cNvSpPr>
          <p:nvPr>
            <p:ph type="body" sz="quarter" idx="18" hasCustomPrompt="1"/>
          </p:nvPr>
        </p:nvSpPr>
        <p:spPr>
          <a:xfrm>
            <a:off x="5519328" y="3442690"/>
            <a:ext cx="2170649" cy="538223"/>
          </a:xfrm>
          <a:noFill/>
        </p:spPr>
        <p:txBody>
          <a:bodyPr lIns="91440" tIns="0" rIns="91440" bIns="0" anchor="t">
            <a:normAutofit/>
          </a:bodyPr>
          <a:lstStyle>
            <a:lvl1pPr marL="0" indent="0" algn="ctr">
              <a:lnSpc>
                <a:spcPct val="100000"/>
              </a:lnSpc>
              <a:spcBef>
                <a:spcPts val="0"/>
              </a:spcBef>
              <a:buNone/>
              <a:defRPr sz="1600" b="0" cap="none" baseline="0">
                <a:solidFill>
                  <a:schemeClr val="accent1">
                    <a:lumMod val="25000"/>
                  </a:schemeClr>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5" name="Picture Placeholder 8">
            <a:extLst>
              <a:ext uri="{FF2B5EF4-FFF2-40B4-BE49-F238E27FC236}">
                <a16:creationId xmlns:a16="http://schemas.microsoft.com/office/drawing/2014/main" id="{4E713C15-6491-75F6-6A03-ECBBB25972B5}"/>
              </a:ext>
            </a:extLst>
          </p:cNvPr>
          <p:cNvSpPr>
            <a:spLocks noGrp="1"/>
          </p:cNvSpPr>
          <p:nvPr>
            <p:ph type="pic" sz="quarter" idx="14"/>
          </p:nvPr>
        </p:nvSpPr>
        <p:spPr>
          <a:xfrm>
            <a:off x="8417560" y="2259981"/>
            <a:ext cx="3042920" cy="2337420"/>
          </a:xfrm>
          <a:noFill/>
        </p:spPr>
        <p:txBody>
          <a:bodyPr anchor="ctr">
            <a:normAutofit/>
          </a:bodyPr>
          <a:lstStyle>
            <a:lvl1pPr marL="0" indent="0" algn="ctr">
              <a:buNone/>
              <a:defRPr sz="1600">
                <a:solidFill>
                  <a:schemeClr val="tx1"/>
                </a:solidFill>
              </a:defRPr>
            </a:lvl1pPr>
          </a:lstStyle>
          <a:p>
            <a:endParaRPr lang="en-US" dirty="0"/>
          </a:p>
        </p:txBody>
      </p:sp>
      <p:sp>
        <p:nvSpPr>
          <p:cNvPr id="11" name="Rectangle 10">
            <a:extLst>
              <a:ext uri="{FF2B5EF4-FFF2-40B4-BE49-F238E27FC236}">
                <a16:creationId xmlns:a16="http://schemas.microsoft.com/office/drawing/2014/main" id="{D4100ACF-978B-E5F8-58B9-878278B3DD0E}"/>
              </a:ext>
              <a:ext uri="{C183D7F6-B498-43B3-948B-1728B52AA6E4}">
                <adec:decorative xmlns:adec="http://schemas.microsoft.com/office/drawing/2017/decorative" val="1"/>
              </a:ext>
            </a:extLst>
          </p:cNvPr>
          <p:cNvSpPr/>
          <p:nvPr userDrawn="1"/>
        </p:nvSpPr>
        <p:spPr>
          <a:xfrm>
            <a:off x="11460480" y="2270140"/>
            <a:ext cx="727584" cy="23368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08A96B4-52C5-47DA-6BD6-050647AEB062}"/>
              </a:ext>
              <a:ext uri="{C183D7F6-B498-43B3-948B-1728B52AA6E4}">
                <adec:decorative xmlns:adec="http://schemas.microsoft.com/office/drawing/2017/decorative" val="1"/>
              </a:ext>
            </a:extLst>
          </p:cNvPr>
          <p:cNvSpPr/>
          <p:nvPr userDrawn="1"/>
        </p:nvSpPr>
        <p:spPr>
          <a:xfrm>
            <a:off x="4876961" y="4599322"/>
            <a:ext cx="777079" cy="227076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icture Placeholder 8">
            <a:extLst>
              <a:ext uri="{FF2B5EF4-FFF2-40B4-BE49-F238E27FC236}">
                <a16:creationId xmlns:a16="http://schemas.microsoft.com/office/drawing/2014/main" id="{D66AD3C9-51DF-968B-BDFA-A072D79E6989}"/>
              </a:ext>
            </a:extLst>
          </p:cNvPr>
          <p:cNvSpPr>
            <a:spLocks noGrp="1"/>
          </p:cNvSpPr>
          <p:nvPr>
            <p:ph type="pic" sz="quarter" idx="15"/>
          </p:nvPr>
        </p:nvSpPr>
        <p:spPr>
          <a:xfrm>
            <a:off x="5654040" y="4596782"/>
            <a:ext cx="3076102" cy="2270760"/>
          </a:xfrm>
          <a:noFill/>
        </p:spPr>
        <p:txBody>
          <a:bodyPr anchor="ctr">
            <a:normAutofit/>
          </a:bodyPr>
          <a:lstStyle>
            <a:lvl1pPr marL="0" indent="0" algn="ctr">
              <a:buNone/>
              <a:defRPr sz="1600">
                <a:solidFill>
                  <a:schemeClr val="tx1"/>
                </a:solidFill>
              </a:defRPr>
            </a:lvl1pPr>
          </a:lstStyle>
          <a:p>
            <a:endParaRPr lang="en-US" dirty="0"/>
          </a:p>
        </p:txBody>
      </p:sp>
      <p:sp>
        <p:nvSpPr>
          <p:cNvPr id="29" name="Text Placeholder 7">
            <a:extLst>
              <a:ext uri="{FF2B5EF4-FFF2-40B4-BE49-F238E27FC236}">
                <a16:creationId xmlns:a16="http://schemas.microsoft.com/office/drawing/2014/main" id="{26BE9D1C-5464-1BB4-DD8F-40B27F9E7E7A}"/>
              </a:ext>
            </a:extLst>
          </p:cNvPr>
          <p:cNvSpPr>
            <a:spLocks noGrp="1"/>
          </p:cNvSpPr>
          <p:nvPr>
            <p:ph type="body" sz="quarter" idx="19" hasCustomPrompt="1"/>
          </p:nvPr>
        </p:nvSpPr>
        <p:spPr>
          <a:xfrm>
            <a:off x="9457280" y="5261360"/>
            <a:ext cx="2170649" cy="538223"/>
          </a:xfrm>
          <a:noFill/>
        </p:spPr>
        <p:txBody>
          <a:bodyPr lIns="91440" tIns="0" rIns="91440" bIns="0" anchor="b">
            <a:normAutofit/>
          </a:bodyPr>
          <a:lstStyle>
            <a:lvl1pPr marL="0" indent="0" algn="ctr">
              <a:lnSpc>
                <a:spcPct val="100000"/>
              </a:lnSpc>
              <a:spcBef>
                <a:spcPts val="0"/>
              </a:spcBef>
              <a:buNone/>
              <a:defRPr sz="1200" b="1" cap="all" baseline="0">
                <a:solidFill>
                  <a:schemeClr val="accent1">
                    <a:lumMod val="10000"/>
                  </a:schemeClr>
                </a:solidFill>
                <a:latin typeface="+mj-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title here</a:t>
            </a:r>
          </a:p>
        </p:txBody>
      </p:sp>
      <p:cxnSp>
        <p:nvCxnSpPr>
          <p:cNvPr id="30" name="Straight Connector 29">
            <a:extLst>
              <a:ext uri="{FF2B5EF4-FFF2-40B4-BE49-F238E27FC236}">
                <a16:creationId xmlns:a16="http://schemas.microsoft.com/office/drawing/2014/main" id="{2E8A1D00-787E-E601-743F-F3A607B901A9}"/>
              </a:ext>
              <a:ext uri="{C183D7F6-B498-43B3-948B-1728B52AA6E4}">
                <adec:decorative xmlns:adec="http://schemas.microsoft.com/office/drawing/2017/decorative" val="1"/>
              </a:ext>
            </a:extLst>
          </p:cNvPr>
          <p:cNvCxnSpPr>
            <a:cxnSpLocks/>
          </p:cNvCxnSpPr>
          <p:nvPr userDrawn="1"/>
        </p:nvCxnSpPr>
        <p:spPr>
          <a:xfrm>
            <a:off x="9732647" y="5836289"/>
            <a:ext cx="1619915"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Text Placeholder 7">
            <a:extLst>
              <a:ext uri="{FF2B5EF4-FFF2-40B4-BE49-F238E27FC236}">
                <a16:creationId xmlns:a16="http://schemas.microsoft.com/office/drawing/2014/main" id="{74F9E3A6-F6B7-CCAC-D810-CD47EB1C5D21}"/>
              </a:ext>
            </a:extLst>
          </p:cNvPr>
          <p:cNvSpPr>
            <a:spLocks noGrp="1"/>
          </p:cNvSpPr>
          <p:nvPr>
            <p:ph type="body" sz="quarter" idx="20" hasCustomPrompt="1"/>
          </p:nvPr>
        </p:nvSpPr>
        <p:spPr>
          <a:xfrm>
            <a:off x="9457280" y="5872995"/>
            <a:ext cx="2170649" cy="538223"/>
          </a:xfrm>
          <a:noFill/>
        </p:spPr>
        <p:txBody>
          <a:bodyPr lIns="91440" tIns="0" rIns="91440" bIns="0" anchor="t">
            <a:normAutofit/>
          </a:bodyPr>
          <a:lstStyle>
            <a:lvl1pPr marL="0" indent="0" algn="ctr">
              <a:lnSpc>
                <a:spcPct val="100000"/>
              </a:lnSpc>
              <a:spcBef>
                <a:spcPts val="0"/>
              </a:spcBef>
              <a:buNone/>
              <a:defRPr sz="1600" b="0" cap="none" baseline="0">
                <a:solidFill>
                  <a:schemeClr val="accent1">
                    <a:lumMod val="25000"/>
                  </a:schemeClr>
                </a:solidFill>
                <a:latin typeface="+mn-lt"/>
              </a:defRPr>
            </a:lvl1pPr>
            <a:lvl2pPr marL="457200" indent="0" algn="l">
              <a:lnSpc>
                <a:spcPct val="100000"/>
              </a:lnSpc>
              <a:spcBef>
                <a:spcPts val="0"/>
              </a:spcBef>
              <a:buNone/>
              <a:defRPr sz="1600">
                <a:solidFill>
                  <a:schemeClr val="accent3"/>
                </a:solidFill>
              </a:defRPr>
            </a:lvl2pPr>
            <a:lvl3pPr marL="914400" indent="0" algn="l">
              <a:lnSpc>
                <a:spcPct val="100000"/>
              </a:lnSpc>
              <a:spcBef>
                <a:spcPts val="0"/>
              </a:spcBef>
              <a:buNone/>
              <a:defRPr sz="1600">
                <a:solidFill>
                  <a:schemeClr val="accent3"/>
                </a:solidFill>
              </a:defRPr>
            </a:lvl3pPr>
            <a:lvl4pPr marL="1371600" indent="0" algn="l">
              <a:lnSpc>
                <a:spcPct val="100000"/>
              </a:lnSpc>
              <a:spcBef>
                <a:spcPts val="0"/>
              </a:spcBef>
              <a:buNone/>
              <a:defRPr sz="1600">
                <a:solidFill>
                  <a:schemeClr val="accent3"/>
                </a:solidFill>
              </a:defRPr>
            </a:lvl4pPr>
            <a:lvl5pPr marL="1828800" indent="0" algn="l">
              <a:lnSpc>
                <a:spcPct val="100000"/>
              </a:lnSpc>
              <a:spcBef>
                <a:spcPts val="0"/>
              </a:spcBef>
              <a:buNone/>
              <a:defRPr sz="1600">
                <a:solidFill>
                  <a:schemeClr val="accent3"/>
                </a:solidFill>
              </a:defRPr>
            </a:lvl5pPr>
          </a:lstStyle>
          <a:p>
            <a:pPr lvl="0"/>
            <a:r>
              <a:rPr lang="en-US" dirty="0"/>
              <a:t>Add text here</a:t>
            </a:r>
          </a:p>
        </p:txBody>
      </p:sp>
      <p:sp>
        <p:nvSpPr>
          <p:cNvPr id="21" name="Footer Placeholder 4">
            <a:extLst>
              <a:ext uri="{FF2B5EF4-FFF2-40B4-BE49-F238E27FC236}">
                <a16:creationId xmlns:a16="http://schemas.microsoft.com/office/drawing/2014/main" id="{BFF15871-3BB2-22DF-C235-D1DE82D6582D}"/>
              </a:ext>
            </a:extLst>
          </p:cNvPr>
          <p:cNvSpPr>
            <a:spLocks noGrp="1"/>
          </p:cNvSpPr>
          <p:nvPr>
            <p:ph type="ftr" sz="quarter" idx="3"/>
          </p:nvPr>
        </p:nvSpPr>
        <p:spPr>
          <a:xfrm>
            <a:off x="543043" y="6252176"/>
            <a:ext cx="4114800" cy="365125"/>
          </a:xfrm>
          <a:prstGeom prst="rect">
            <a:avLst/>
          </a:prstGeom>
        </p:spPr>
        <p:txBody>
          <a:bodyPr vert="horz" lIns="91440" tIns="45720" rIns="91440" bIns="45720" rtlCol="0" anchor="ctr"/>
          <a:lstStyle>
            <a:lvl1pPr algn="l">
              <a:defRPr sz="1000">
                <a:solidFill>
                  <a:schemeClr val="accent3"/>
                </a:solidFill>
              </a:defRPr>
            </a:lvl1pPr>
          </a:lstStyle>
          <a:p>
            <a:endParaRPr lang="en-US" dirty="0"/>
          </a:p>
        </p:txBody>
      </p:sp>
      <p:sp>
        <p:nvSpPr>
          <p:cNvPr id="22" name="Slide Number Placeholder 5">
            <a:extLst>
              <a:ext uri="{FF2B5EF4-FFF2-40B4-BE49-F238E27FC236}">
                <a16:creationId xmlns:a16="http://schemas.microsoft.com/office/drawing/2014/main" id="{BCBD76C8-E568-F23C-5623-0191DBB9CE3B}"/>
              </a:ext>
            </a:extLst>
          </p:cNvPr>
          <p:cNvSpPr>
            <a:spLocks noGrp="1"/>
          </p:cNvSpPr>
          <p:nvPr>
            <p:ph type="sldNum" sz="quarter" idx="4"/>
          </p:nvPr>
        </p:nvSpPr>
        <p:spPr>
          <a:xfrm>
            <a:off x="8899969" y="6252175"/>
            <a:ext cx="2743200" cy="365126"/>
          </a:xfrm>
          <a:prstGeom prst="rect">
            <a:avLst/>
          </a:prstGeom>
        </p:spPr>
        <p:txBody>
          <a:bodyPr vert="horz" lIns="91440" tIns="45720" rIns="91440" bIns="45720" rtlCol="0" anchor="ctr"/>
          <a:lstStyle>
            <a:lvl1pPr algn="r">
              <a:defRPr sz="1200">
                <a:solidFill>
                  <a:schemeClr val="accent3"/>
                </a:solidFill>
              </a:defRPr>
            </a:lvl1pPr>
          </a:lstStyle>
          <a:p>
            <a:fld id="{914F588F-3268-487C-BB05-403E3E2B4BD7}" type="slidenum">
              <a:rPr lang="en-US" smtClean="0"/>
              <a:pPr/>
              <a:t>‹#›</a:t>
            </a:fld>
            <a:endParaRPr lang="en-US" dirty="0"/>
          </a:p>
        </p:txBody>
      </p:sp>
    </p:spTree>
    <p:extLst>
      <p:ext uri="{BB962C8B-B14F-4D97-AF65-F5344CB8AC3E}">
        <p14:creationId xmlns:p14="http://schemas.microsoft.com/office/powerpoint/2010/main" val="60812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arn(inVertical)">
                                      <p:cBhvr>
                                        <p:cTn id="11" dur="500"/>
                                        <p:tgtEl>
                                          <p:spTgt spid="27"/>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barn(inVertical)">
                                      <p:cBhvr>
                                        <p:cTn id="1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2.jp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10000"/>
            <a:lumOff val="90000"/>
            <a:alpha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952378-33F3-9133-FF97-6EFCBD42CA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AB6496-C09F-CF62-3B1A-8BD3AB12C6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6F26F1-942C-E394-D4F4-E2C72E857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9C0C1-EE54-4EF7-BCC6-9C36988C399C}" type="datetimeFigureOut">
              <a:rPr lang="en-US" smtClean="0"/>
              <a:t>10/18/2024</a:t>
            </a:fld>
            <a:endParaRPr lang="en-US" dirty="0"/>
          </a:p>
        </p:txBody>
      </p:sp>
      <p:sp>
        <p:nvSpPr>
          <p:cNvPr id="5" name="Footer Placeholder 4">
            <a:extLst>
              <a:ext uri="{FF2B5EF4-FFF2-40B4-BE49-F238E27FC236}">
                <a16:creationId xmlns:a16="http://schemas.microsoft.com/office/drawing/2014/main" id="{05E6F9A7-A5DA-8EAD-6359-9316AC522C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3E9CBAD-9F11-FF8A-5CB4-6C8682861D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4F588F-3268-487C-BB05-403E3E2B4BD7}" type="slidenum">
              <a:rPr lang="en-US" smtClean="0"/>
              <a:t>‹#›</a:t>
            </a:fld>
            <a:endParaRPr lang="en-US" dirty="0"/>
          </a:p>
        </p:txBody>
      </p:sp>
    </p:spTree>
    <p:extLst>
      <p:ext uri="{BB962C8B-B14F-4D97-AF65-F5344CB8AC3E}">
        <p14:creationId xmlns:p14="http://schemas.microsoft.com/office/powerpoint/2010/main" val="3008118459"/>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 id="214748379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3E9C0C1-EE54-4EF7-BCC6-9C36988C399C}" type="datetimeFigureOut">
              <a:rPr lang="en-US" smtClean="0"/>
              <a:t>10/18/2024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14F588F-3268-487C-BB05-403E3E2B4BD7}"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27827"/>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10/18/2024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6F15528-21DE-4FAA-801E-634DDDAF4B2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843799"/>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package" Target="../embeddings/Microsoft_Word_Document.docx"/><Relationship Id="rId1" Type="http://schemas.openxmlformats.org/officeDocument/2006/relationships/slideLayout" Target="../slideLayouts/slideLayout10.xml"/><Relationship Id="rId6" Type="http://schemas.openxmlformats.org/officeDocument/2006/relationships/package" Target="../embeddings/Microsoft_Word_Document2.docx"/><Relationship Id="rId5" Type="http://schemas.openxmlformats.org/officeDocument/2006/relationships/image" Target="../media/image9.emf"/><Relationship Id="rId4" Type="http://schemas.openxmlformats.org/officeDocument/2006/relationships/package" Target="../embeddings/Microsoft_Word_Document1.docx"/><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2982C-E6A5-2BF9-3323-4E101C7AD17A}"/>
              </a:ext>
            </a:extLst>
          </p:cNvPr>
          <p:cNvSpPr>
            <a:spLocks noGrp="1"/>
          </p:cNvSpPr>
          <p:nvPr>
            <p:ph type="title"/>
          </p:nvPr>
        </p:nvSpPr>
        <p:spPr>
          <a:xfrm>
            <a:off x="545937" y="1332077"/>
            <a:ext cx="11100126" cy="1325563"/>
          </a:xfrm>
        </p:spPr>
        <p:txBody>
          <a:bodyPr>
            <a:normAutofit fontScale="90000"/>
          </a:bodyPr>
          <a:lstStyle/>
          <a:p>
            <a:pPr algn="ctr"/>
            <a:r>
              <a:rPr lang="en-US" dirty="0"/>
              <a:t>Optimizing Recruitment: Harnessing Machine Learning for Predictive Hiring Decisions</a:t>
            </a:r>
            <a:endParaRPr lang="en-MY" dirty="0"/>
          </a:p>
        </p:txBody>
      </p:sp>
      <p:sp>
        <p:nvSpPr>
          <p:cNvPr id="3" name="TextBox 2">
            <a:extLst>
              <a:ext uri="{FF2B5EF4-FFF2-40B4-BE49-F238E27FC236}">
                <a16:creationId xmlns:a16="http://schemas.microsoft.com/office/drawing/2014/main" id="{10985270-EEA0-13A5-A90B-4935FD01B73F}"/>
              </a:ext>
            </a:extLst>
          </p:cNvPr>
          <p:cNvSpPr txBox="1"/>
          <p:nvPr/>
        </p:nvSpPr>
        <p:spPr>
          <a:xfrm>
            <a:off x="1655379" y="3668112"/>
            <a:ext cx="8881241" cy="1969770"/>
          </a:xfrm>
          <a:prstGeom prst="rect">
            <a:avLst/>
          </a:prstGeom>
          <a:noFill/>
        </p:spPr>
        <p:txBody>
          <a:bodyPr wrap="square" rtlCol="0">
            <a:spAutoFit/>
          </a:bodyPr>
          <a:lstStyle/>
          <a:p>
            <a:pPr algn="ctr"/>
            <a:r>
              <a:rPr lang="en-MY" sz="2400" dirty="0"/>
              <a:t>By</a:t>
            </a:r>
          </a:p>
          <a:p>
            <a:pPr algn="ctr"/>
            <a:r>
              <a:rPr lang="en-MY" sz="2400" dirty="0"/>
              <a:t>Dileep </a:t>
            </a:r>
            <a:r>
              <a:rPr lang="en-MY" sz="2400" dirty="0" err="1"/>
              <a:t>Malothu</a:t>
            </a:r>
            <a:r>
              <a:rPr lang="en-MY" sz="2400" dirty="0"/>
              <a:t> | Harika </a:t>
            </a:r>
            <a:r>
              <a:rPr lang="en-MY" sz="2400" dirty="0" err="1"/>
              <a:t>Yenuga</a:t>
            </a:r>
            <a:r>
              <a:rPr lang="en-MY" sz="2400" dirty="0"/>
              <a:t> | Mukhesh Ravi | </a:t>
            </a:r>
            <a:r>
              <a:rPr lang="en-MY" sz="2400" dirty="0" err="1"/>
              <a:t>Saketh</a:t>
            </a:r>
            <a:r>
              <a:rPr lang="en-MY" sz="2400" dirty="0"/>
              <a:t> Banda</a:t>
            </a:r>
          </a:p>
          <a:p>
            <a:pPr algn="ctr"/>
            <a:endParaRPr lang="en-MY" sz="2000" dirty="0"/>
          </a:p>
          <a:p>
            <a:pPr algn="ctr"/>
            <a:r>
              <a:rPr lang="en-MY" dirty="0"/>
              <a:t>The Richard DeVos Graduate School of Management </a:t>
            </a:r>
          </a:p>
          <a:p>
            <a:pPr algn="ctr"/>
            <a:r>
              <a:rPr lang="en-MY" dirty="0"/>
              <a:t>Northwood University</a:t>
            </a:r>
          </a:p>
          <a:p>
            <a:pPr algn="ctr"/>
            <a:r>
              <a:rPr lang="en-MY" dirty="0"/>
              <a:t>October 2024</a:t>
            </a:r>
          </a:p>
        </p:txBody>
      </p:sp>
    </p:spTree>
    <p:extLst>
      <p:ext uri="{BB962C8B-B14F-4D97-AF65-F5344CB8AC3E}">
        <p14:creationId xmlns:p14="http://schemas.microsoft.com/office/powerpoint/2010/main" val="11547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F827-DC8E-ADB7-47DA-F77CD63F4CB1}"/>
              </a:ext>
            </a:extLst>
          </p:cNvPr>
          <p:cNvSpPr>
            <a:spLocks noGrp="1"/>
          </p:cNvSpPr>
          <p:nvPr>
            <p:ph type="title"/>
          </p:nvPr>
        </p:nvSpPr>
        <p:spPr>
          <a:xfrm>
            <a:off x="296948" y="187960"/>
            <a:ext cx="10295108" cy="638050"/>
          </a:xfrm>
        </p:spPr>
        <p:txBody>
          <a:bodyPr/>
          <a:lstStyle/>
          <a:p>
            <a:r>
              <a:rPr lang="en-MY" dirty="0"/>
              <a:t>Results – </a:t>
            </a:r>
            <a:r>
              <a:rPr lang="en-MY" sz="2800" dirty="0"/>
              <a:t>Confusion Matrix</a:t>
            </a:r>
            <a:endParaRPr lang="en-MY" dirty="0"/>
          </a:p>
        </p:txBody>
      </p:sp>
      <p:pic>
        <p:nvPicPr>
          <p:cNvPr id="6" name="Content Placeholder 5" descr="A blue squares with white text&#10;&#10;Description automatically generated">
            <a:extLst>
              <a:ext uri="{FF2B5EF4-FFF2-40B4-BE49-F238E27FC236}">
                <a16:creationId xmlns:a16="http://schemas.microsoft.com/office/drawing/2014/main" id="{2ED0736D-71C6-8CF5-4C66-D51757F7BE79}"/>
              </a:ext>
            </a:extLst>
          </p:cNvPr>
          <p:cNvPicPr>
            <a:picLocks noGrp="1" noChangeAspect="1"/>
          </p:cNvPicPr>
          <p:nvPr>
            <p:ph sz="quarter" idx="25"/>
          </p:nvPr>
        </p:nvPicPr>
        <p:blipFill rotWithShape="1">
          <a:blip r:embed="rId2" cstate="print">
            <a:extLst>
              <a:ext uri="{28A0092B-C50C-407E-A947-70E740481C1C}">
                <a14:useLocalDpi xmlns:a14="http://schemas.microsoft.com/office/drawing/2010/main" val="0"/>
              </a:ext>
            </a:extLst>
          </a:blip>
          <a:srcRect l="66943"/>
          <a:stretch/>
        </p:blipFill>
        <p:spPr bwMode="auto">
          <a:xfrm>
            <a:off x="158395" y="1295492"/>
            <a:ext cx="3900979" cy="3521537"/>
          </a:xfrm>
          <a:prstGeom prst="rect">
            <a:avLst/>
          </a:prstGeom>
          <a:solidFill>
            <a:srgbClr val="492E6B"/>
          </a:solidFill>
          <a:ln>
            <a:solidFill>
              <a:schemeClr val="tx1"/>
            </a:solidFill>
          </a:ln>
          <a:extLst>
            <a:ext uri="{53640926-AAD7-44D8-BBD7-CCE9431645EC}">
              <a14:shadowObscured xmlns:a14="http://schemas.microsoft.com/office/drawing/2010/main"/>
            </a:ext>
          </a:extLst>
        </p:spPr>
      </p:pic>
      <p:pic>
        <p:nvPicPr>
          <p:cNvPr id="7" name="Picture 6" descr="A blue squares with white text&#10;&#10;Description automatically generated">
            <a:extLst>
              <a:ext uri="{FF2B5EF4-FFF2-40B4-BE49-F238E27FC236}">
                <a16:creationId xmlns:a16="http://schemas.microsoft.com/office/drawing/2014/main" id="{4E984FF4-8E61-2559-C57F-BAEFCE3217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5905"/>
          <a:stretch/>
        </p:blipFill>
        <p:spPr bwMode="auto">
          <a:xfrm>
            <a:off x="4059374" y="1295492"/>
            <a:ext cx="4022664" cy="3521537"/>
          </a:xfrm>
          <a:prstGeom prst="rect">
            <a:avLst/>
          </a:prstGeom>
          <a:ln>
            <a:solidFill>
              <a:schemeClr val="tx1"/>
            </a:solid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5B1FA15-F047-097D-B5E1-98982F4A6B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66620"/>
          <a:stretch/>
        </p:blipFill>
        <p:spPr bwMode="auto">
          <a:xfrm>
            <a:off x="8082037" y="1295492"/>
            <a:ext cx="3939378" cy="3521537"/>
          </a:xfrm>
          <a:prstGeom prst="rect">
            <a:avLst/>
          </a:prstGeom>
          <a:ln>
            <a:solidFill>
              <a:schemeClr val="tx1"/>
            </a:solid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2BFC7F46-DED2-DB1D-857C-3F1515CB59D7}"/>
              </a:ext>
            </a:extLst>
          </p:cNvPr>
          <p:cNvSpPr txBox="1"/>
          <p:nvPr/>
        </p:nvSpPr>
        <p:spPr>
          <a:xfrm>
            <a:off x="366412" y="5100843"/>
            <a:ext cx="3484943" cy="923330"/>
          </a:xfrm>
          <a:prstGeom prst="rect">
            <a:avLst/>
          </a:prstGeom>
          <a:noFill/>
        </p:spPr>
        <p:txBody>
          <a:bodyPr wrap="square" rtlCol="0">
            <a:spAutoFit/>
          </a:bodyPr>
          <a:lstStyle/>
          <a:p>
            <a:pPr marL="285750" indent="-285750">
              <a:buFont typeface="Wingdings" panose="05000000000000000000" pitchFamily="2" charset="2"/>
              <a:buChar char="ü"/>
            </a:pPr>
            <a:r>
              <a:rPr lang="en-MY" dirty="0"/>
              <a:t>Exceptional performance</a:t>
            </a:r>
          </a:p>
          <a:p>
            <a:pPr marL="285750" indent="-285750">
              <a:buFont typeface="Wingdings" panose="05000000000000000000" pitchFamily="2" charset="2"/>
              <a:buChar char="ü"/>
            </a:pPr>
            <a:endParaRPr lang="en-MY" dirty="0"/>
          </a:p>
          <a:p>
            <a:pPr marL="285750" indent="-285750">
              <a:buFont typeface="Wingdings" panose="05000000000000000000" pitchFamily="2" charset="2"/>
              <a:buChar char="ü"/>
            </a:pPr>
            <a:r>
              <a:rPr lang="en-MY" dirty="0"/>
              <a:t>No misclassifications</a:t>
            </a:r>
          </a:p>
        </p:txBody>
      </p:sp>
      <p:sp>
        <p:nvSpPr>
          <p:cNvPr id="11" name="TextBox 10">
            <a:extLst>
              <a:ext uri="{FF2B5EF4-FFF2-40B4-BE49-F238E27FC236}">
                <a16:creationId xmlns:a16="http://schemas.microsoft.com/office/drawing/2014/main" id="{A4DA49B1-18B9-9EDC-FAFB-5B18857798F5}"/>
              </a:ext>
            </a:extLst>
          </p:cNvPr>
          <p:cNvSpPr txBox="1"/>
          <p:nvPr/>
        </p:nvSpPr>
        <p:spPr>
          <a:xfrm>
            <a:off x="4101017" y="5100843"/>
            <a:ext cx="3939378" cy="1477328"/>
          </a:xfrm>
          <a:prstGeom prst="rect">
            <a:avLst/>
          </a:prstGeom>
          <a:noFill/>
        </p:spPr>
        <p:txBody>
          <a:bodyPr wrap="square" rtlCol="0">
            <a:spAutoFit/>
          </a:bodyPr>
          <a:lstStyle/>
          <a:p>
            <a:pPr marL="285750" indent="-285750">
              <a:buFont typeface="Wingdings" panose="05000000000000000000" pitchFamily="2" charset="2"/>
              <a:buChar char="ü"/>
            </a:pPr>
            <a:r>
              <a:rPr lang="en-MY" dirty="0"/>
              <a:t>Slightly higher false negatives</a:t>
            </a:r>
          </a:p>
          <a:p>
            <a:endParaRPr lang="en-MY" dirty="0"/>
          </a:p>
          <a:p>
            <a:pPr marL="285750" indent="-285750">
              <a:buFont typeface="Wingdings" panose="05000000000000000000" pitchFamily="2" charset="2"/>
              <a:buChar char="ü"/>
            </a:pPr>
            <a:r>
              <a:rPr lang="en-US" dirty="0"/>
              <a:t>Some "hired" candidates were incorrectly classified as "not hired."</a:t>
            </a:r>
            <a:endParaRPr lang="en-MY" dirty="0"/>
          </a:p>
        </p:txBody>
      </p:sp>
      <p:sp>
        <p:nvSpPr>
          <p:cNvPr id="12" name="TextBox 11">
            <a:extLst>
              <a:ext uri="{FF2B5EF4-FFF2-40B4-BE49-F238E27FC236}">
                <a16:creationId xmlns:a16="http://schemas.microsoft.com/office/drawing/2014/main" id="{093CFB3A-5536-1F9B-186E-7C020453DBBC}"/>
              </a:ext>
            </a:extLst>
          </p:cNvPr>
          <p:cNvSpPr txBox="1"/>
          <p:nvPr/>
        </p:nvSpPr>
        <p:spPr>
          <a:xfrm>
            <a:off x="8290057" y="5100843"/>
            <a:ext cx="3939378" cy="923330"/>
          </a:xfrm>
          <a:prstGeom prst="rect">
            <a:avLst/>
          </a:prstGeom>
          <a:noFill/>
        </p:spPr>
        <p:txBody>
          <a:bodyPr wrap="square" rtlCol="0">
            <a:spAutoFit/>
          </a:bodyPr>
          <a:lstStyle/>
          <a:p>
            <a:pPr marL="285750" indent="-285750">
              <a:buFont typeface="Wingdings" panose="05000000000000000000" pitchFamily="2" charset="2"/>
              <a:buChar char="ü"/>
            </a:pPr>
            <a:r>
              <a:rPr lang="en-MY" dirty="0"/>
              <a:t>Higher rate of misclassification</a:t>
            </a:r>
          </a:p>
          <a:p>
            <a:endParaRPr lang="en-MY" dirty="0"/>
          </a:p>
          <a:p>
            <a:pPr marL="285750" indent="-285750">
              <a:buFont typeface="Wingdings" panose="05000000000000000000" pitchFamily="2" charset="2"/>
              <a:buChar char="ü"/>
            </a:pPr>
            <a:r>
              <a:rPr lang="en-US" dirty="0"/>
              <a:t>Might be noise in the data</a:t>
            </a:r>
            <a:endParaRPr lang="en-MY" dirty="0"/>
          </a:p>
        </p:txBody>
      </p:sp>
    </p:spTree>
    <p:extLst>
      <p:ext uri="{BB962C8B-B14F-4D97-AF65-F5344CB8AC3E}">
        <p14:creationId xmlns:p14="http://schemas.microsoft.com/office/powerpoint/2010/main" val="1544348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F6111-99F3-F30F-E967-916E4C8E5157}"/>
              </a:ext>
            </a:extLst>
          </p:cNvPr>
          <p:cNvSpPr>
            <a:spLocks noGrp="1"/>
          </p:cNvSpPr>
          <p:nvPr>
            <p:ph type="title"/>
          </p:nvPr>
        </p:nvSpPr>
        <p:spPr>
          <a:xfrm>
            <a:off x="733803" y="53976"/>
            <a:ext cx="10295108" cy="638050"/>
          </a:xfrm>
        </p:spPr>
        <p:txBody>
          <a:bodyPr/>
          <a:lstStyle/>
          <a:p>
            <a:r>
              <a:rPr lang="en-MY" dirty="0"/>
              <a:t>Discussion – </a:t>
            </a:r>
            <a:r>
              <a:rPr lang="en-MY" sz="2800" dirty="0"/>
              <a:t>feature importance</a:t>
            </a:r>
            <a:endParaRPr lang="en-MY" dirty="0"/>
          </a:p>
        </p:txBody>
      </p:sp>
      <p:pic>
        <p:nvPicPr>
          <p:cNvPr id="5" name="Content Placeholder 4" descr="A graph of a bar graph&#10;&#10;Description automatically generated with medium confidence">
            <a:extLst>
              <a:ext uri="{FF2B5EF4-FFF2-40B4-BE49-F238E27FC236}">
                <a16:creationId xmlns:a16="http://schemas.microsoft.com/office/drawing/2014/main" id="{2B7837AD-5BDD-CDE8-2B57-0B79AFB2153F}"/>
              </a:ext>
            </a:extLst>
          </p:cNvPr>
          <p:cNvPicPr>
            <a:picLocks noGrp="1" noChangeAspect="1"/>
          </p:cNvPicPr>
          <p:nvPr>
            <p:ph sz="quarter" idx="25"/>
          </p:nvPr>
        </p:nvPicPr>
        <p:blipFill>
          <a:blip r:embed="rId2"/>
          <a:stretch>
            <a:fillRect/>
          </a:stretch>
        </p:blipFill>
        <p:spPr>
          <a:xfrm>
            <a:off x="3610799" y="3762153"/>
            <a:ext cx="5568463" cy="3096718"/>
          </a:xfrm>
        </p:spPr>
      </p:pic>
      <p:pic>
        <p:nvPicPr>
          <p:cNvPr id="7" name="Picture 6" descr="A graph of a bar chart&#10;&#10;Description automatically generated with medium confidence">
            <a:extLst>
              <a:ext uri="{FF2B5EF4-FFF2-40B4-BE49-F238E27FC236}">
                <a16:creationId xmlns:a16="http://schemas.microsoft.com/office/drawing/2014/main" id="{EDE3285C-BE18-E421-27F8-C241DC58C7AA}"/>
              </a:ext>
            </a:extLst>
          </p:cNvPr>
          <p:cNvPicPr>
            <a:picLocks noChangeAspect="1"/>
          </p:cNvPicPr>
          <p:nvPr/>
        </p:nvPicPr>
        <p:blipFill>
          <a:blip r:embed="rId3"/>
          <a:stretch>
            <a:fillRect/>
          </a:stretch>
        </p:blipFill>
        <p:spPr>
          <a:xfrm>
            <a:off x="5993736" y="723271"/>
            <a:ext cx="5464462" cy="3038881"/>
          </a:xfrm>
          <a:prstGeom prst="rect">
            <a:avLst/>
          </a:prstGeom>
        </p:spPr>
      </p:pic>
      <p:pic>
        <p:nvPicPr>
          <p:cNvPr id="9" name="Picture 8" descr="A graph with different colored bars&#10;&#10;Description automatically generated">
            <a:extLst>
              <a:ext uri="{FF2B5EF4-FFF2-40B4-BE49-F238E27FC236}">
                <a16:creationId xmlns:a16="http://schemas.microsoft.com/office/drawing/2014/main" id="{8FB59F5D-65F9-8D8A-6448-4B986E875827}"/>
              </a:ext>
            </a:extLst>
          </p:cNvPr>
          <p:cNvPicPr>
            <a:picLocks noChangeAspect="1"/>
          </p:cNvPicPr>
          <p:nvPr/>
        </p:nvPicPr>
        <p:blipFill>
          <a:blip r:embed="rId4"/>
          <a:stretch>
            <a:fillRect/>
          </a:stretch>
        </p:blipFill>
        <p:spPr>
          <a:xfrm>
            <a:off x="-2" y="821235"/>
            <a:ext cx="5568463" cy="3096719"/>
          </a:xfrm>
          <a:prstGeom prst="rect">
            <a:avLst/>
          </a:prstGeom>
        </p:spPr>
      </p:pic>
    </p:spTree>
    <p:extLst>
      <p:ext uri="{BB962C8B-B14F-4D97-AF65-F5344CB8AC3E}">
        <p14:creationId xmlns:p14="http://schemas.microsoft.com/office/powerpoint/2010/main" val="420278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5B2C6-4BE5-5ED0-330E-3CF8B2B238E8}"/>
              </a:ext>
            </a:extLst>
          </p:cNvPr>
          <p:cNvSpPr>
            <a:spLocks noGrp="1"/>
          </p:cNvSpPr>
          <p:nvPr>
            <p:ph type="title"/>
          </p:nvPr>
        </p:nvSpPr>
        <p:spPr/>
        <p:txBody>
          <a:bodyPr/>
          <a:lstStyle/>
          <a:p>
            <a:r>
              <a:rPr lang="en-MY" dirty="0"/>
              <a:t>Recruitment strategy feature</a:t>
            </a:r>
          </a:p>
        </p:txBody>
      </p:sp>
      <p:pic>
        <p:nvPicPr>
          <p:cNvPr id="5" name="Content Placeholder 4" descr="A graph with red squares&#10;&#10;Description automatically generated">
            <a:extLst>
              <a:ext uri="{FF2B5EF4-FFF2-40B4-BE49-F238E27FC236}">
                <a16:creationId xmlns:a16="http://schemas.microsoft.com/office/drawing/2014/main" id="{983DCE84-F588-8D9D-8673-D114CA2D69D1}"/>
              </a:ext>
            </a:extLst>
          </p:cNvPr>
          <p:cNvPicPr>
            <a:picLocks noGrp="1" noChangeAspect="1"/>
          </p:cNvPicPr>
          <p:nvPr>
            <p:ph sz="quarter" idx="25"/>
          </p:nvPr>
        </p:nvPicPr>
        <p:blipFill>
          <a:blip r:embed="rId3"/>
          <a:stretch>
            <a:fillRect/>
          </a:stretch>
        </p:blipFill>
        <p:spPr>
          <a:xfrm>
            <a:off x="443390" y="1478818"/>
            <a:ext cx="5652610" cy="4429125"/>
          </a:xfrm>
        </p:spPr>
      </p:pic>
      <p:pic>
        <p:nvPicPr>
          <p:cNvPr id="6" name="Picture 5" descr="A graph with different colored bars&#10;&#10;Description automatically generated">
            <a:extLst>
              <a:ext uri="{FF2B5EF4-FFF2-40B4-BE49-F238E27FC236}">
                <a16:creationId xmlns:a16="http://schemas.microsoft.com/office/drawing/2014/main" id="{62A81188-859C-8AC7-4938-4A30AAD81B17}"/>
              </a:ext>
            </a:extLst>
          </p:cNvPr>
          <p:cNvPicPr>
            <a:picLocks noChangeAspect="1"/>
          </p:cNvPicPr>
          <p:nvPr/>
        </p:nvPicPr>
        <p:blipFill>
          <a:blip r:embed="rId4"/>
          <a:stretch>
            <a:fillRect/>
          </a:stretch>
        </p:blipFill>
        <p:spPr>
          <a:xfrm>
            <a:off x="6135858" y="1664904"/>
            <a:ext cx="6011853" cy="3343296"/>
          </a:xfrm>
          <a:prstGeom prst="rect">
            <a:avLst/>
          </a:prstGeom>
        </p:spPr>
      </p:pic>
      <p:sp>
        <p:nvSpPr>
          <p:cNvPr id="10" name="TextBox 9">
            <a:extLst>
              <a:ext uri="{FF2B5EF4-FFF2-40B4-BE49-F238E27FC236}">
                <a16:creationId xmlns:a16="http://schemas.microsoft.com/office/drawing/2014/main" id="{EF565821-D775-71A1-6225-42BCF29A5017}"/>
              </a:ext>
            </a:extLst>
          </p:cNvPr>
          <p:cNvSpPr txBox="1"/>
          <p:nvPr/>
        </p:nvSpPr>
        <p:spPr>
          <a:xfrm>
            <a:off x="1728164" y="5907943"/>
            <a:ext cx="8815388" cy="923330"/>
          </a:xfrm>
          <a:prstGeom prst="rect">
            <a:avLst/>
          </a:prstGeom>
          <a:noFill/>
        </p:spPr>
        <p:txBody>
          <a:bodyPr wrap="square" rtlCol="0">
            <a:spAutoFit/>
          </a:bodyPr>
          <a:lstStyle/>
          <a:p>
            <a:pPr algn="ctr"/>
            <a:r>
              <a:rPr lang="en-US" dirty="0"/>
              <a:t>While the correlation is negative, "Recruitment Strategy" plays a crucial role in the model's decision-making process due to its interaction with other factors or non-linear effects. </a:t>
            </a:r>
            <a:endParaRPr lang="en-MY" dirty="0"/>
          </a:p>
        </p:txBody>
      </p:sp>
    </p:spTree>
    <p:extLst>
      <p:ext uri="{BB962C8B-B14F-4D97-AF65-F5344CB8AC3E}">
        <p14:creationId xmlns:p14="http://schemas.microsoft.com/office/powerpoint/2010/main" val="114168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44" name="Rectangle 43">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cxnSp>
        <p:nvCxnSpPr>
          <p:cNvPr id="46" name="Straight Connector 45">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8" name="Rectangle 47">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2" name="Title 1">
            <a:extLst>
              <a:ext uri="{FF2B5EF4-FFF2-40B4-BE49-F238E27FC236}">
                <a16:creationId xmlns:a16="http://schemas.microsoft.com/office/drawing/2014/main" id="{FD9E27E9-7C27-A70C-4E1A-0F0F0717994B}"/>
              </a:ext>
            </a:extLst>
          </p:cNvPr>
          <p:cNvSpPr>
            <a:spLocks noGrp="1"/>
          </p:cNvSpPr>
          <p:nvPr>
            <p:ph type="title"/>
          </p:nvPr>
        </p:nvSpPr>
        <p:spPr>
          <a:xfrm>
            <a:off x="492370" y="516835"/>
            <a:ext cx="3084844" cy="5772840"/>
          </a:xfrm>
        </p:spPr>
        <p:txBody>
          <a:bodyPr vert="horz" lIns="91440" tIns="45720" rIns="91440" bIns="45720" rtlCol="0" anchor="ctr">
            <a:normAutofit/>
          </a:bodyPr>
          <a:lstStyle/>
          <a:p>
            <a:pPr>
              <a:lnSpc>
                <a:spcPct val="85000"/>
              </a:lnSpc>
            </a:pPr>
            <a:r>
              <a:rPr lang="en-US" spc="-50" dirty="0">
                <a:solidFill>
                  <a:srgbClr val="FFFFFF"/>
                </a:solidFill>
              </a:rPr>
              <a:t>Real world implications</a:t>
            </a:r>
          </a:p>
        </p:txBody>
      </p:sp>
      <p:sp>
        <p:nvSpPr>
          <p:cNvPr id="52" name="Rectangle 51">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graphicFrame>
        <p:nvGraphicFramePr>
          <p:cNvPr id="37" name="Content Placeholder 2">
            <a:extLst>
              <a:ext uri="{FF2B5EF4-FFF2-40B4-BE49-F238E27FC236}">
                <a16:creationId xmlns:a16="http://schemas.microsoft.com/office/drawing/2014/main" id="{3F22D75A-2B8C-BAD9-92A5-FDE9DEC11552}"/>
              </a:ext>
            </a:extLst>
          </p:cNvPr>
          <p:cNvGraphicFramePr>
            <a:graphicFrameLocks noGrp="1"/>
          </p:cNvGraphicFramePr>
          <p:nvPr>
            <p:ph sz="quarter" idx="25"/>
            <p:extLst>
              <p:ext uri="{D42A27DB-BD31-4B8C-83A1-F6EECF244321}">
                <p14:modId xmlns:p14="http://schemas.microsoft.com/office/powerpoint/2010/main" val="3960407474"/>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963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1B2A8-93D9-77DC-433A-8880109AE406}"/>
              </a:ext>
            </a:extLst>
          </p:cNvPr>
          <p:cNvSpPr>
            <a:spLocks noGrp="1"/>
          </p:cNvSpPr>
          <p:nvPr>
            <p:ph type="title"/>
          </p:nvPr>
        </p:nvSpPr>
        <p:spPr>
          <a:xfrm>
            <a:off x="948446" y="705550"/>
            <a:ext cx="10295108" cy="638050"/>
          </a:xfrm>
        </p:spPr>
        <p:txBody>
          <a:bodyPr/>
          <a:lstStyle/>
          <a:p>
            <a:r>
              <a:rPr lang="en-MY" dirty="0"/>
              <a:t>conclusion</a:t>
            </a:r>
          </a:p>
        </p:txBody>
      </p:sp>
      <p:sp>
        <p:nvSpPr>
          <p:cNvPr id="3" name="Content Placeholder 2">
            <a:extLst>
              <a:ext uri="{FF2B5EF4-FFF2-40B4-BE49-F238E27FC236}">
                <a16:creationId xmlns:a16="http://schemas.microsoft.com/office/drawing/2014/main" id="{2D86536B-5336-D83C-AC1B-ED2CB1C29D49}"/>
              </a:ext>
            </a:extLst>
          </p:cNvPr>
          <p:cNvSpPr>
            <a:spLocks noGrp="1"/>
          </p:cNvSpPr>
          <p:nvPr>
            <p:ph sz="quarter" idx="25"/>
          </p:nvPr>
        </p:nvSpPr>
        <p:spPr>
          <a:xfrm>
            <a:off x="1104411" y="2168802"/>
            <a:ext cx="4182696" cy="2133568"/>
          </a:xfrm>
        </p:spPr>
        <p:txBody>
          <a:bodyPr>
            <a:normAutofit/>
          </a:bodyPr>
          <a:lstStyle/>
          <a:p>
            <a:pPr marL="0" indent="0" algn="l">
              <a:buNone/>
            </a:pPr>
            <a:r>
              <a:rPr lang="en-US" sz="2400" b="1" i="0" dirty="0" err="1">
                <a:solidFill>
                  <a:srgbClr val="111111"/>
                </a:solidFill>
                <a:effectLst/>
              </a:rPr>
              <a:t>CatBoost’s</a:t>
            </a:r>
            <a:r>
              <a:rPr lang="en-US" sz="2400" b="1" i="0" dirty="0">
                <a:solidFill>
                  <a:srgbClr val="111111"/>
                </a:solidFill>
                <a:effectLst/>
              </a:rPr>
              <a:t> Performance</a:t>
            </a:r>
          </a:p>
          <a:p>
            <a:pPr algn="l">
              <a:buFont typeface="Arial" panose="020B0604020202020204" pitchFamily="34" charset="0"/>
              <a:buChar char="•"/>
            </a:pPr>
            <a:r>
              <a:rPr lang="en-US" sz="2400" i="0" dirty="0">
                <a:solidFill>
                  <a:srgbClr val="111111"/>
                </a:solidFill>
                <a:effectLst/>
              </a:rPr>
              <a:t> Top-Performing Model</a:t>
            </a:r>
          </a:p>
          <a:p>
            <a:pPr algn="l">
              <a:buFont typeface="Arial" panose="020B0604020202020204" pitchFamily="34" charset="0"/>
              <a:buChar char="•"/>
            </a:pPr>
            <a:r>
              <a:rPr lang="en-US" sz="2400" i="0" dirty="0">
                <a:solidFill>
                  <a:srgbClr val="111111"/>
                </a:solidFill>
                <a:effectLst/>
              </a:rPr>
              <a:t> Balanced Performance</a:t>
            </a:r>
          </a:p>
          <a:p>
            <a:pPr algn="l">
              <a:buFont typeface="Arial" panose="020B0604020202020204" pitchFamily="34" charset="0"/>
              <a:buChar char="•"/>
            </a:pPr>
            <a:r>
              <a:rPr lang="en-US" sz="2400" i="0" dirty="0">
                <a:solidFill>
                  <a:srgbClr val="111111"/>
                </a:solidFill>
                <a:effectLst/>
              </a:rPr>
              <a:t> Robustness</a:t>
            </a:r>
          </a:p>
        </p:txBody>
      </p:sp>
      <p:sp>
        <p:nvSpPr>
          <p:cNvPr id="13" name="TextBox 12">
            <a:extLst>
              <a:ext uri="{FF2B5EF4-FFF2-40B4-BE49-F238E27FC236}">
                <a16:creationId xmlns:a16="http://schemas.microsoft.com/office/drawing/2014/main" id="{8FA6687C-B3FF-711A-6FA2-8EC81ECBAB4C}"/>
              </a:ext>
            </a:extLst>
          </p:cNvPr>
          <p:cNvSpPr txBox="1"/>
          <p:nvPr/>
        </p:nvSpPr>
        <p:spPr>
          <a:xfrm>
            <a:off x="5580183" y="2168802"/>
            <a:ext cx="6096000" cy="1960537"/>
          </a:xfrm>
          <a:prstGeom prst="rect">
            <a:avLst/>
          </a:prstGeom>
          <a:noFill/>
        </p:spPr>
        <p:txBody>
          <a:bodyPr wrap="square">
            <a:spAutoFit/>
          </a:bodyPr>
          <a:lstStyle/>
          <a:p>
            <a:pPr marL="0" marR="0" lvl="0" indent="0" algn="l" defTabSz="914400" rtl="0" eaLnBrk="1" fontAlgn="auto" latinLnBrk="0" hangingPunct="1">
              <a:lnSpc>
                <a:spcPct val="90000"/>
              </a:lnSpc>
              <a:spcBef>
                <a:spcPts val="1200"/>
              </a:spcBef>
              <a:spcAft>
                <a:spcPts val="200"/>
              </a:spcAft>
              <a:buClr>
                <a:srgbClr val="E48312"/>
              </a:buClr>
              <a:buSzPct val="100000"/>
              <a:buFont typeface="Calibri" panose="020F0502020204030204" pitchFamily="34" charset="0"/>
              <a:buNone/>
              <a:tabLst/>
              <a:defRPr/>
            </a:pPr>
            <a:r>
              <a:rPr kumimoji="0" lang="en-US" sz="2400" b="1" i="0" u="none" strike="noStrike" kern="1200" cap="none" spc="0" normalizeH="0" baseline="0" noProof="0" dirty="0">
                <a:ln>
                  <a:noFill/>
                </a:ln>
                <a:solidFill>
                  <a:srgbClr val="111111"/>
                </a:solidFill>
                <a:effectLst/>
                <a:uLnTx/>
                <a:uFillTx/>
                <a:latin typeface="Calibri" panose="020F0502020204030204"/>
                <a:ea typeface="+mn-ea"/>
                <a:cs typeface="+mn-cs"/>
              </a:rPr>
              <a:t>Importance of Recruitment Strategy</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111111"/>
                </a:solidFill>
                <a:effectLst/>
                <a:uLnTx/>
                <a:uFillTx/>
                <a:latin typeface="Calibri" panose="020F0502020204030204"/>
                <a:ea typeface="+mn-ea"/>
                <a:cs typeface="+mn-cs"/>
              </a:rPr>
              <a:t> Most Influential Feature </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111111"/>
                </a:solidFill>
                <a:effectLst/>
                <a:uLnTx/>
                <a:uFillTx/>
                <a:latin typeface="Calibri" panose="020F0502020204030204"/>
                <a:ea typeface="+mn-ea"/>
                <a:cs typeface="+mn-cs"/>
              </a:rPr>
              <a:t> Impact on Predictions</a:t>
            </a:r>
          </a:p>
          <a:p>
            <a:pPr marL="91440" marR="0" lvl="0" indent="-91440" algn="l" defTabSz="914400" rtl="0" eaLnBrk="1" fontAlgn="auto" latinLnBrk="0" hangingPunct="1">
              <a:lnSpc>
                <a:spcPct val="90000"/>
              </a:lnSpc>
              <a:spcBef>
                <a:spcPts val="1200"/>
              </a:spcBef>
              <a:spcAft>
                <a:spcPts val="200"/>
              </a:spcAft>
              <a:buClr>
                <a:srgbClr val="E48312"/>
              </a:buClr>
              <a:buSzPct val="100000"/>
              <a:buFont typeface="Arial" panose="020B0604020202020204" pitchFamily="34" charset="0"/>
              <a:buChar char="•"/>
              <a:tabLst/>
              <a:defRPr/>
            </a:pPr>
            <a:r>
              <a:rPr kumimoji="0" lang="en-US" sz="2400" b="0" i="0" u="none" strike="noStrike" kern="1200" cap="none" spc="0" normalizeH="0" baseline="0" noProof="0" dirty="0">
                <a:ln>
                  <a:noFill/>
                </a:ln>
                <a:solidFill>
                  <a:srgbClr val="111111"/>
                </a:solidFill>
                <a:effectLst/>
                <a:uLnTx/>
                <a:uFillTx/>
                <a:latin typeface="Calibri" panose="020F0502020204030204"/>
                <a:ea typeface="+mn-ea"/>
                <a:cs typeface="+mn-cs"/>
              </a:rPr>
              <a:t> Key Details</a:t>
            </a:r>
            <a:endParaRPr kumimoji="0" lang="en-MY"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440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6D16D1E-4205-49F5-BD2A-DA769947C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sp>
        <p:nvSpPr>
          <p:cNvPr id="26" name="Rectangle 25">
            <a:extLst>
              <a:ext uri="{FF2B5EF4-FFF2-40B4-BE49-F238E27FC236}">
                <a16:creationId xmlns:a16="http://schemas.microsoft.com/office/drawing/2014/main" id="{012FD100-C039-4E03-B5E4-2EDFA7290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MY"/>
          </a:p>
        </p:txBody>
      </p:sp>
      <p:cxnSp>
        <p:nvCxnSpPr>
          <p:cNvPr id="28" name="Straight Connector 27">
            <a:extLst>
              <a:ext uri="{FF2B5EF4-FFF2-40B4-BE49-F238E27FC236}">
                <a16:creationId xmlns:a16="http://schemas.microsoft.com/office/drawing/2014/main" id="{4418FCD2-8448-4A81-8EB4-72250F7827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6169998-DDD4-876C-56F5-129413D354D1}"/>
              </a:ext>
            </a:extLst>
          </p:cNvPr>
          <p:cNvSpPr>
            <a:spLocks noGrp="1"/>
          </p:cNvSpPr>
          <p:nvPr>
            <p:ph type="title"/>
          </p:nvPr>
        </p:nvSpPr>
        <p:spPr>
          <a:xfrm>
            <a:off x="1097280" y="286603"/>
            <a:ext cx="10058400" cy="1450757"/>
          </a:xfrm>
        </p:spPr>
        <p:txBody>
          <a:bodyPr vert="horz" lIns="91440" tIns="45720" rIns="91440" bIns="45720" rtlCol="0" anchor="b">
            <a:normAutofit/>
          </a:bodyPr>
          <a:lstStyle/>
          <a:p>
            <a:pPr>
              <a:lnSpc>
                <a:spcPct val="85000"/>
              </a:lnSpc>
            </a:pPr>
            <a:r>
              <a:rPr lang="en-US" sz="4800" spc="-50">
                <a:solidFill>
                  <a:schemeClr val="tx1">
                    <a:lumMod val="75000"/>
                    <a:lumOff val="25000"/>
                  </a:schemeClr>
                </a:solidFill>
              </a:rPr>
              <a:t>Future works</a:t>
            </a:r>
          </a:p>
        </p:txBody>
      </p:sp>
      <p:graphicFrame>
        <p:nvGraphicFramePr>
          <p:cNvPr id="5" name="Content Placeholder 2">
            <a:extLst>
              <a:ext uri="{FF2B5EF4-FFF2-40B4-BE49-F238E27FC236}">
                <a16:creationId xmlns:a16="http://schemas.microsoft.com/office/drawing/2014/main" id="{BA98A6B0-B6C5-C06E-9D16-2407BAF1E486}"/>
              </a:ext>
            </a:extLst>
          </p:cNvPr>
          <p:cNvGraphicFramePr>
            <a:graphicFrameLocks noGrp="1"/>
          </p:cNvGraphicFramePr>
          <p:nvPr>
            <p:ph sz="quarter" idx="25"/>
            <p:extLst>
              <p:ext uri="{D42A27DB-BD31-4B8C-83A1-F6EECF244321}">
                <p14:modId xmlns:p14="http://schemas.microsoft.com/office/powerpoint/2010/main" val="3234931133"/>
              </p:ext>
            </p:extLst>
          </p:nvPr>
        </p:nvGraphicFramePr>
        <p:xfrm>
          <a:off x="586154" y="1946036"/>
          <a:ext cx="10937631" cy="40444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09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8B0A-BDEB-2155-C494-A3F77F758ACB}"/>
              </a:ext>
            </a:extLst>
          </p:cNvPr>
          <p:cNvSpPr>
            <a:spLocks noGrp="1"/>
          </p:cNvSpPr>
          <p:nvPr>
            <p:ph type="title"/>
          </p:nvPr>
        </p:nvSpPr>
        <p:spPr>
          <a:xfrm>
            <a:off x="3728957" y="2503757"/>
            <a:ext cx="4734085" cy="1850485"/>
          </a:xfrm>
        </p:spPr>
        <p:txBody>
          <a:bodyPr>
            <a:normAutofit/>
          </a:bodyPr>
          <a:lstStyle/>
          <a:p>
            <a:r>
              <a:rPr lang="en-MY" sz="4800" dirty="0"/>
              <a:t>Thank you</a:t>
            </a:r>
          </a:p>
        </p:txBody>
      </p:sp>
    </p:spTree>
    <p:extLst>
      <p:ext uri="{BB962C8B-B14F-4D97-AF65-F5344CB8AC3E}">
        <p14:creationId xmlns:p14="http://schemas.microsoft.com/office/powerpoint/2010/main" val="1740308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AE726D-AF68-DE22-83E9-889C52037FE8}"/>
              </a:ext>
            </a:extLst>
          </p:cNvPr>
          <p:cNvSpPr>
            <a:spLocks noGrp="1"/>
          </p:cNvSpPr>
          <p:nvPr>
            <p:ph type="title"/>
          </p:nvPr>
        </p:nvSpPr>
        <p:spPr>
          <a:xfrm>
            <a:off x="444079" y="669186"/>
            <a:ext cx="4932625" cy="1383134"/>
          </a:xfrm>
        </p:spPr>
        <p:txBody>
          <a:bodyPr>
            <a:normAutofit/>
          </a:bodyPr>
          <a:lstStyle/>
          <a:p>
            <a:r>
              <a:rPr lang="en-US" dirty="0"/>
              <a:t>The research paper</a:t>
            </a:r>
            <a:br>
              <a:rPr lang="en-US" dirty="0"/>
            </a:br>
            <a:r>
              <a:rPr lang="en-US" sz="2000" b="0" i="1" dirty="0"/>
              <a:t>(overview)</a:t>
            </a:r>
            <a:endParaRPr lang="en-US" b="0" i="1" dirty="0"/>
          </a:p>
        </p:txBody>
      </p:sp>
      <p:sp>
        <p:nvSpPr>
          <p:cNvPr id="9" name="Text Placeholder 8">
            <a:extLst>
              <a:ext uri="{FF2B5EF4-FFF2-40B4-BE49-F238E27FC236}">
                <a16:creationId xmlns:a16="http://schemas.microsoft.com/office/drawing/2014/main" id="{32A069B7-16B1-8860-94B9-11188E314305}"/>
              </a:ext>
            </a:extLst>
          </p:cNvPr>
          <p:cNvSpPr>
            <a:spLocks noGrp="1"/>
          </p:cNvSpPr>
          <p:nvPr>
            <p:ph type="body" sz="quarter" idx="13"/>
          </p:nvPr>
        </p:nvSpPr>
        <p:spPr>
          <a:xfrm>
            <a:off x="444079" y="1816032"/>
            <a:ext cx="4604481" cy="3527272"/>
          </a:xfrm>
        </p:spPr>
        <p:txBody>
          <a:bodyPr>
            <a:normAutofit/>
          </a:bodyPr>
          <a:lstStyle/>
          <a:p>
            <a:pPr marL="285750" indent="-285750">
              <a:buFont typeface="Arial" panose="020B0604020202020204" pitchFamily="34" charset="0"/>
              <a:buChar char="•"/>
            </a:pPr>
            <a:r>
              <a:rPr lang="en-US" sz="2400" dirty="0"/>
              <a:t>Introduction</a:t>
            </a:r>
          </a:p>
          <a:p>
            <a:pPr marL="285750" indent="-285750">
              <a:buFont typeface="Arial" panose="020B0604020202020204" pitchFamily="34" charset="0"/>
              <a:buChar char="•"/>
            </a:pPr>
            <a:r>
              <a:rPr lang="en-US" sz="2400" dirty="0"/>
              <a:t>Methodologies </a:t>
            </a:r>
          </a:p>
          <a:p>
            <a:pPr marL="285750" indent="-285750">
              <a:buFont typeface="Arial" panose="020B0604020202020204" pitchFamily="34" charset="0"/>
              <a:buChar char="•"/>
            </a:pPr>
            <a:r>
              <a:rPr lang="en-US" sz="2400" dirty="0"/>
              <a:t>Results</a:t>
            </a:r>
          </a:p>
          <a:p>
            <a:pPr marL="285750" indent="-285750">
              <a:buFont typeface="Arial" panose="020B0604020202020204" pitchFamily="34" charset="0"/>
              <a:buChar char="•"/>
            </a:pPr>
            <a:r>
              <a:rPr lang="en-US" sz="2400" dirty="0"/>
              <a:t>Discussion</a:t>
            </a:r>
          </a:p>
          <a:p>
            <a:pPr marL="285750" indent="-285750">
              <a:buFont typeface="Arial" panose="020B0604020202020204" pitchFamily="34" charset="0"/>
              <a:buChar char="•"/>
            </a:pPr>
            <a:r>
              <a:rPr lang="en-US" sz="2400" dirty="0"/>
              <a:t>Conclusion</a:t>
            </a:r>
          </a:p>
          <a:p>
            <a:pPr marL="285750" indent="-285750">
              <a:buFont typeface="Arial" panose="020B0604020202020204" pitchFamily="34" charset="0"/>
              <a:buChar char="•"/>
            </a:pPr>
            <a:r>
              <a:rPr lang="en-US" sz="2400" dirty="0"/>
              <a:t>Future Studies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35" name="Slide Number Placeholder 34">
            <a:extLst>
              <a:ext uri="{FF2B5EF4-FFF2-40B4-BE49-F238E27FC236}">
                <a16:creationId xmlns:a16="http://schemas.microsoft.com/office/drawing/2014/main" id="{1052C768-C598-19FB-127E-C6CA7BEC9071}"/>
              </a:ext>
            </a:extLst>
          </p:cNvPr>
          <p:cNvSpPr>
            <a:spLocks noGrp="1"/>
          </p:cNvSpPr>
          <p:nvPr>
            <p:ph type="sldNum" sz="quarter" idx="4"/>
          </p:nvPr>
        </p:nvSpPr>
        <p:spPr>
          <a:xfrm>
            <a:off x="8899969" y="6252175"/>
            <a:ext cx="2743200" cy="365126"/>
          </a:xfrm>
        </p:spPr>
        <p:txBody>
          <a:bodyPr/>
          <a:lstStyle/>
          <a:p>
            <a:fld id="{914F588F-3268-487C-BB05-403E3E2B4BD7}" type="slidenum">
              <a:rPr lang="en-US" smtClean="0"/>
              <a:pPr/>
              <a:t>2</a:t>
            </a:fld>
            <a:endParaRPr lang="en-US" dirty="0"/>
          </a:p>
        </p:txBody>
      </p:sp>
      <p:pic>
        <p:nvPicPr>
          <p:cNvPr id="32" name="Picture 31">
            <a:extLst>
              <a:ext uri="{FF2B5EF4-FFF2-40B4-BE49-F238E27FC236}">
                <a16:creationId xmlns:a16="http://schemas.microsoft.com/office/drawing/2014/main" id="{C3E47473-5230-FA1E-762F-13DA73A6305B}"/>
              </a:ext>
            </a:extLst>
          </p:cNvPr>
          <p:cNvPicPr>
            <a:picLocks noChangeAspect="1"/>
          </p:cNvPicPr>
          <p:nvPr/>
        </p:nvPicPr>
        <p:blipFill>
          <a:blip r:embed="rId2"/>
          <a:stretch>
            <a:fillRect/>
          </a:stretch>
        </p:blipFill>
        <p:spPr>
          <a:xfrm>
            <a:off x="6189213" y="0"/>
            <a:ext cx="6002787" cy="6858000"/>
          </a:xfrm>
          <a:prstGeom prst="rect">
            <a:avLst/>
          </a:prstGeom>
        </p:spPr>
      </p:pic>
    </p:spTree>
    <p:extLst>
      <p:ext uri="{BB962C8B-B14F-4D97-AF65-F5344CB8AC3E}">
        <p14:creationId xmlns:p14="http://schemas.microsoft.com/office/powerpoint/2010/main" val="3061446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50CC2D-D53A-64F2-9990-DBB8E77AF502}"/>
              </a:ext>
            </a:extLst>
          </p:cNvPr>
          <p:cNvPicPr>
            <a:picLocks noChangeAspect="1"/>
          </p:cNvPicPr>
          <p:nvPr/>
        </p:nvPicPr>
        <p:blipFill>
          <a:blip r:embed="rId2"/>
          <a:stretch>
            <a:fillRect/>
          </a:stretch>
        </p:blipFill>
        <p:spPr>
          <a:xfrm>
            <a:off x="1647204" y="123363"/>
            <a:ext cx="8897592" cy="6611273"/>
          </a:xfrm>
          <a:prstGeom prst="rect">
            <a:avLst/>
          </a:prstGeom>
        </p:spPr>
      </p:pic>
    </p:spTree>
    <p:extLst>
      <p:ext uri="{BB962C8B-B14F-4D97-AF65-F5344CB8AC3E}">
        <p14:creationId xmlns:p14="http://schemas.microsoft.com/office/powerpoint/2010/main" val="245625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0400" y="500910"/>
            <a:ext cx="5099051" cy="764978"/>
          </a:xfrm>
          <a:prstGeom prst="rect">
            <a:avLst/>
          </a:prstGeom>
        </p:spPr>
        <p:txBody>
          <a:bodyPr vert="horz" wrap="square" lIns="0" tIns="330860" rIns="0" bIns="0" rtlCol="0" anchor="ctr">
            <a:spAutoFit/>
          </a:bodyPr>
          <a:lstStyle/>
          <a:p>
            <a:pPr marL="501015" algn="ctr">
              <a:spcBef>
                <a:spcPts val="75"/>
              </a:spcBef>
            </a:pPr>
            <a:r>
              <a:rPr sz="2800" spc="-53" dirty="0">
                <a:latin typeface="Garamond" panose="02020404030301010803" pitchFamily="18" charset="0"/>
              </a:rPr>
              <a:t>METHODOLOGIES</a:t>
            </a:r>
          </a:p>
        </p:txBody>
      </p:sp>
      <p:grpSp>
        <p:nvGrpSpPr>
          <p:cNvPr id="3" name="object 3"/>
          <p:cNvGrpSpPr/>
          <p:nvPr/>
        </p:nvGrpSpPr>
        <p:grpSpPr>
          <a:xfrm>
            <a:off x="2283618" y="2042160"/>
            <a:ext cx="7624763" cy="1371600"/>
            <a:chOff x="1012825" y="2052256"/>
            <a:chExt cx="10166350" cy="1828800"/>
          </a:xfrm>
        </p:grpSpPr>
        <p:pic>
          <p:nvPicPr>
            <p:cNvPr id="4" name="object 4"/>
            <p:cNvPicPr/>
            <p:nvPr/>
          </p:nvPicPr>
          <p:blipFill>
            <a:blip r:embed="rId2" cstate="print"/>
            <a:stretch>
              <a:fillRect/>
            </a:stretch>
          </p:blipFill>
          <p:spPr>
            <a:xfrm>
              <a:off x="1022350" y="2117104"/>
              <a:ext cx="10029870" cy="1616341"/>
            </a:xfrm>
            <a:prstGeom prst="rect">
              <a:avLst/>
            </a:prstGeom>
          </p:spPr>
        </p:pic>
        <p:sp>
          <p:nvSpPr>
            <p:cNvPr id="5" name="object 5"/>
            <p:cNvSpPr/>
            <p:nvPr/>
          </p:nvSpPr>
          <p:spPr>
            <a:xfrm>
              <a:off x="1017587" y="2057019"/>
              <a:ext cx="10156825" cy="1819275"/>
            </a:xfrm>
            <a:custGeom>
              <a:avLst/>
              <a:gdLst/>
              <a:ahLst/>
              <a:cxnLst/>
              <a:rect l="l" t="t" r="r" b="b"/>
              <a:pathLst>
                <a:path w="10156825" h="1819275">
                  <a:moveTo>
                    <a:pt x="0" y="1819274"/>
                  </a:moveTo>
                  <a:lnTo>
                    <a:pt x="10156825" y="1819274"/>
                  </a:lnTo>
                  <a:lnTo>
                    <a:pt x="10156825" y="0"/>
                  </a:lnTo>
                  <a:lnTo>
                    <a:pt x="0" y="0"/>
                  </a:lnTo>
                  <a:lnTo>
                    <a:pt x="0" y="1819274"/>
                  </a:lnTo>
                  <a:close/>
                </a:path>
              </a:pathLst>
            </a:custGeom>
            <a:ln w="9525">
              <a:solidFill>
                <a:srgbClr val="000000"/>
              </a:solidFill>
            </a:ln>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grpSp>
      <p:sp>
        <p:nvSpPr>
          <p:cNvPr id="6" name="object 6"/>
          <p:cNvSpPr txBox="1"/>
          <p:nvPr/>
        </p:nvSpPr>
        <p:spPr>
          <a:xfrm>
            <a:off x="2300774" y="1498099"/>
            <a:ext cx="3028464" cy="255839"/>
          </a:xfrm>
          <a:prstGeom prst="rect">
            <a:avLst/>
          </a:prstGeom>
        </p:spPr>
        <p:txBody>
          <a:bodyPr vert="horz" wrap="square" lIns="0" tIns="9525" rIns="0" bIns="0" rtlCol="0">
            <a:spAutoFit/>
          </a:bodyPr>
          <a:lstStyle/>
          <a:p>
            <a:pPr marL="9525" marR="0" lvl="0" indent="0" algn="l" defTabSz="457200" rtl="0" eaLnBrk="1" fontAlgn="auto" latinLnBrk="0" hangingPunct="1">
              <a:lnSpc>
                <a:spcPct val="100000"/>
              </a:lnSpc>
              <a:spcBef>
                <a:spcPts val="7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Courier New" panose="02070309020205020404" pitchFamily="49" charset="0"/>
              </a:rPr>
              <a:t>Dataset</a:t>
            </a:r>
            <a:r>
              <a:rPr kumimoji="0" sz="1600" b="0" i="0" u="none" strike="noStrike" kern="1200" cap="none" spc="-53" normalizeH="0" baseline="0" noProof="0" dirty="0">
                <a:ln>
                  <a:noFill/>
                </a:ln>
                <a:solidFill>
                  <a:prstClr val="black"/>
                </a:solidFill>
                <a:effectLst/>
                <a:uLnTx/>
                <a:uFillTx/>
                <a:latin typeface="Garamond" panose="02020404030301010803" pitchFamily="18" charset="0"/>
                <a:ea typeface="+mn-ea"/>
                <a:cs typeface="Courier New" panose="02070309020205020404" pitchFamily="49" charset="0"/>
              </a:rPr>
              <a:t> </a:t>
            </a:r>
            <a:r>
              <a:rPr kumimoji="0" sz="1600" b="0" i="0" u="none" strike="noStrike" kern="1200" cap="none" spc="-19" normalizeH="0" baseline="0" noProof="0" dirty="0">
                <a:ln>
                  <a:noFill/>
                </a:ln>
                <a:solidFill>
                  <a:prstClr val="black"/>
                </a:solidFill>
                <a:effectLst/>
                <a:uLnTx/>
                <a:uFillTx/>
                <a:latin typeface="Garamond" panose="02020404030301010803" pitchFamily="18" charset="0"/>
                <a:ea typeface="+mn-ea"/>
                <a:cs typeface="Courier New" panose="02070309020205020404" pitchFamily="49" charset="0"/>
              </a:rPr>
              <a:t>Title:</a:t>
            </a:r>
            <a:r>
              <a:rPr kumimoji="0" sz="1600" b="0" i="0" u="none" strike="noStrike" kern="1200" cap="none" spc="-45" normalizeH="0" baseline="0" noProof="0" dirty="0">
                <a:ln>
                  <a:noFill/>
                </a:ln>
                <a:solidFill>
                  <a:prstClr val="black"/>
                </a:solidFill>
                <a:effectLst/>
                <a:uLnTx/>
                <a:uFillTx/>
                <a:latin typeface="Garamond" panose="02020404030301010803" pitchFamily="18" charset="0"/>
                <a:ea typeface="+mn-ea"/>
                <a:cs typeface="Courier New" panose="02070309020205020404" pitchFamily="49" charset="0"/>
              </a:rPr>
              <a:t> </a:t>
            </a:r>
            <a:r>
              <a:rPr kumimoji="0" sz="1600" b="0" i="0" u="none" strike="noStrike" kern="1200" cap="none" spc="-8" normalizeH="0" baseline="0" noProof="0" dirty="0">
                <a:ln>
                  <a:noFill/>
                </a:ln>
                <a:solidFill>
                  <a:prstClr val="black"/>
                </a:solidFill>
                <a:effectLst/>
                <a:uLnTx/>
                <a:uFillTx/>
                <a:latin typeface="Garamond" panose="02020404030301010803" pitchFamily="18" charset="0"/>
                <a:ea typeface="+mn-ea"/>
                <a:cs typeface="Courier New" panose="02070309020205020404" pitchFamily="49" charset="0"/>
              </a:rPr>
              <a:t>Employment.csv</a:t>
            </a:r>
            <a:endParaRPr kumimoji="0"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Courier New" panose="02070309020205020404" pitchFamily="49" charset="0"/>
            </a:endParaRPr>
          </a:p>
        </p:txBody>
      </p:sp>
      <p:sp>
        <p:nvSpPr>
          <p:cNvPr id="7" name="object 7"/>
          <p:cNvSpPr txBox="1"/>
          <p:nvPr/>
        </p:nvSpPr>
        <p:spPr>
          <a:xfrm>
            <a:off x="2362200" y="3740454"/>
            <a:ext cx="1305401" cy="502061"/>
          </a:xfrm>
          <a:prstGeom prst="rect">
            <a:avLst/>
          </a:prstGeom>
        </p:spPr>
        <p:txBody>
          <a:bodyPr vert="horz" wrap="square" lIns="0" tIns="9525" rIns="0" bIns="0" rtlCol="0">
            <a:spAutoFit/>
          </a:bodyPr>
          <a:lstStyle/>
          <a:p>
            <a:pPr marL="9525" marR="0" lvl="0" indent="0" algn="l" defTabSz="457200" rtl="0" eaLnBrk="1" fontAlgn="auto" latinLnBrk="0" hangingPunct="1">
              <a:lnSpc>
                <a:spcPct val="100000"/>
              </a:lnSpc>
              <a:spcBef>
                <a:spcPts val="7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Tahoma"/>
              </a:rPr>
              <a:t>1500</a:t>
            </a:r>
            <a:r>
              <a:rPr kumimoji="0" sz="1600" b="0" i="0" u="none" strike="noStrike" kern="1200" cap="none" spc="90" normalizeH="0" baseline="0" noProof="0" dirty="0">
                <a:ln>
                  <a:noFill/>
                </a:ln>
                <a:solidFill>
                  <a:prstClr val="black"/>
                </a:solidFill>
                <a:effectLst/>
                <a:uLnTx/>
                <a:uFillTx/>
                <a:latin typeface="Garamond" panose="02020404030301010803" pitchFamily="18" charset="0"/>
                <a:ea typeface="+mn-ea"/>
                <a:cs typeface="Tahoma"/>
              </a:rPr>
              <a:t> </a:t>
            </a:r>
            <a:r>
              <a:rPr kumimoji="0" sz="1600" b="0" i="0" u="none" strike="noStrike" kern="1200" cap="none" spc="-8" normalizeH="0" baseline="0" noProof="0" dirty="0">
                <a:ln>
                  <a:noFill/>
                </a:ln>
                <a:solidFill>
                  <a:prstClr val="black"/>
                </a:solidFill>
                <a:effectLst/>
                <a:uLnTx/>
                <a:uFillTx/>
                <a:latin typeface="Garamond" panose="02020404030301010803" pitchFamily="18" charset="0"/>
                <a:ea typeface="+mn-ea"/>
                <a:cs typeface="Tahoma"/>
              </a:rPr>
              <a:t>Candidates</a:t>
            </a:r>
            <a:endParaRPr kumimoji="0"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Tahoma"/>
            </a:endParaRPr>
          </a:p>
        </p:txBody>
      </p:sp>
      <p:sp>
        <p:nvSpPr>
          <p:cNvPr id="8" name="object 8"/>
          <p:cNvSpPr txBox="1"/>
          <p:nvPr/>
        </p:nvSpPr>
        <p:spPr>
          <a:xfrm>
            <a:off x="2362200" y="4316041"/>
            <a:ext cx="7349490" cy="1199687"/>
          </a:xfrm>
          <a:prstGeom prst="rect">
            <a:avLst/>
          </a:prstGeom>
        </p:spPr>
        <p:txBody>
          <a:bodyPr vert="horz" wrap="square" lIns="0" tIns="9525" rIns="0" bIns="0" rtlCol="0">
            <a:spAutoFit/>
          </a:bodyPr>
          <a:lstStyle/>
          <a:p>
            <a:pPr marL="3810" marR="0" lvl="0" indent="0" algn="ctr" defTabSz="457200" rtl="0" eaLnBrk="1" fontAlgn="auto" latinLnBrk="0" hangingPunct="1">
              <a:lnSpc>
                <a:spcPct val="100000"/>
              </a:lnSpc>
              <a:spcBef>
                <a:spcPts val="75"/>
              </a:spcBef>
              <a:spcAft>
                <a:spcPts val="0"/>
              </a:spcAft>
              <a:buClrTx/>
              <a:buSzTx/>
              <a:buFontTx/>
              <a:buNone/>
              <a:tabLst/>
              <a:defRPr/>
            </a:pPr>
            <a:r>
              <a:rPr kumimoji="0" sz="1600" b="1" i="0" u="sng" strike="noStrike" kern="1200" cap="none" spc="-8" normalizeH="0" baseline="0" noProof="0" dirty="0">
                <a:ln>
                  <a:noFill/>
                </a:ln>
                <a:solidFill>
                  <a:prstClr val="black"/>
                </a:solidFill>
                <a:effectLst/>
                <a:uLnTx/>
                <a:uFill>
                  <a:solidFill>
                    <a:srgbClr val="000000"/>
                  </a:solidFill>
                </a:uFill>
                <a:latin typeface="Courier New" panose="02070309020205020404" pitchFamily="49" charset="0"/>
                <a:ea typeface="+mn-ea"/>
                <a:cs typeface="Courier New" panose="02070309020205020404" pitchFamily="49" charset="0"/>
              </a:rPr>
              <a:t>Features</a:t>
            </a:r>
            <a:endParaRPr kumimoji="0" sz="1600" b="1"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a:p>
            <a:pPr marL="9525" marR="3810" lvl="0" indent="0" algn="ctr" defTabSz="457200" rtl="0" eaLnBrk="1" fontAlgn="auto" latinLnBrk="0" hangingPunct="1">
              <a:lnSpc>
                <a:spcPct val="100000"/>
              </a:lnSpc>
              <a:spcBef>
                <a:spcPts val="1620"/>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Age</a:t>
            </a:r>
            <a:r>
              <a:rPr kumimoji="0" sz="1600" b="0" i="0" u="none" strike="noStrike" kern="1200" cap="none" spc="-49"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Gender</a:t>
            </a:r>
            <a:r>
              <a:rPr kumimoji="0" sz="1600" b="0" i="0" u="none" strike="noStrike" kern="1200" cap="none" spc="-49"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Education</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Level</a:t>
            </a:r>
            <a:r>
              <a:rPr kumimoji="0" sz="1600" b="0" i="0" u="none" strike="noStrike" kern="1200" cap="none" spc="-34"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Previous</a:t>
            </a:r>
            <a:r>
              <a:rPr kumimoji="0" sz="1600" b="0" i="0" u="none" strike="noStrike" kern="1200" cap="none" spc="-49"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Companies</a:t>
            </a:r>
            <a:r>
              <a:rPr kumimoji="0" sz="1600" b="0" i="0" u="none" strike="noStrike" kern="1200" cap="none" spc="-3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Distance</a:t>
            </a:r>
            <a:r>
              <a:rPr kumimoji="0" sz="1600" b="0" i="0" u="none" strike="noStrike" kern="1200" cap="none" spc="-45"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from</a:t>
            </a:r>
            <a:r>
              <a:rPr kumimoji="0" sz="1600" b="0" i="0" u="none" strike="noStrike" kern="1200" cap="none" spc="-45"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Company</a:t>
            </a:r>
            <a:r>
              <a:rPr kumimoji="0" sz="1600" b="0" i="0" u="none" strike="noStrike" kern="1200" cap="none" spc="-45"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Interview</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Score</a:t>
            </a:r>
            <a:r>
              <a:rPr kumimoji="0" sz="1600" b="0" i="0" u="none" strike="noStrike" kern="1200" cap="none" spc="-45"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3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Skill</a:t>
            </a:r>
            <a:r>
              <a:rPr kumimoji="0" sz="1600" b="0" i="0" u="none" strike="noStrike" kern="1200" cap="none" spc="-3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Score</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1"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Personality</a:t>
            </a:r>
            <a:r>
              <a:rPr kumimoji="0" sz="1600" b="0" i="0" u="none" strike="noStrike" kern="1200" cap="none" spc="-49"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Score</a:t>
            </a:r>
            <a:r>
              <a:rPr kumimoji="0" sz="1600" b="0" i="0" u="none" strike="noStrike" kern="1200" cap="none" spc="-49"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45"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Recruitment</a:t>
            </a:r>
            <a:r>
              <a:rPr kumimoji="0" sz="1600" b="0" i="0" u="none" strike="noStrike" kern="1200" cap="none" spc="-53"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Strategy</a:t>
            </a:r>
            <a:r>
              <a:rPr kumimoji="0" sz="1600" b="0" i="0" u="none" strike="noStrike" kern="1200" cap="none" spc="-45"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18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a:t>
            </a:r>
            <a:r>
              <a:rPr kumimoji="0" sz="1600" b="0" i="0" u="none" strike="noStrike" kern="1200" cap="none" spc="-3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Hiring</a:t>
            </a:r>
            <a:r>
              <a:rPr kumimoji="0" sz="1600" b="0" i="0" u="none" strike="noStrike" kern="1200" cap="none" spc="-56"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a:t>
            </a:r>
            <a:r>
              <a:rPr kumimoji="0" sz="1600" b="0" i="0" u="none" strike="noStrike" kern="1200" cap="none" spc="-8"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Decision</a:t>
            </a:r>
            <a:endParaRPr kumimoji="0"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9" name="Rectangle 18">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7C7146DE-D76A-A4EE-47AA-2238D3B4A647}"/>
              </a:ext>
            </a:extLst>
          </p:cNvPr>
          <p:cNvSpPr>
            <a:spLocks noGrp="1"/>
          </p:cNvSpPr>
          <p:nvPr>
            <p:ph type="title"/>
          </p:nvPr>
        </p:nvSpPr>
        <p:spPr>
          <a:xfrm>
            <a:off x="659301" y="2571753"/>
            <a:ext cx="3314370" cy="771976"/>
          </a:xfrm>
        </p:spPr>
        <p:txBody>
          <a:bodyPr vert="horz" lIns="91440" tIns="45720" rIns="91440" bIns="0" rtlCol="0" anchor="b">
            <a:normAutofit fontScale="90000"/>
          </a:bodyPr>
          <a:lstStyle/>
          <a:p>
            <a:r>
              <a:rPr lang="en-US" sz="2800" b="1" dirty="0">
                <a:latin typeface="Garamond" panose="02020404030301010803" pitchFamily="18" charset="0"/>
              </a:rPr>
              <a:t>Data preprocessing</a:t>
            </a:r>
          </a:p>
        </p:txBody>
      </p:sp>
      <p:cxnSp>
        <p:nvCxnSpPr>
          <p:cNvPr id="21" name="Straight Connector 20">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3" name="Group 22">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4" name="Rectangle 23">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25" name="Rectangle 24">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grpSp>
      <p:sp>
        <p:nvSpPr>
          <p:cNvPr id="27" name="Rectangle 26">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4" name="Picture 3">
            <a:extLst>
              <a:ext uri="{FF2B5EF4-FFF2-40B4-BE49-F238E27FC236}">
                <a16:creationId xmlns:a16="http://schemas.microsoft.com/office/drawing/2014/main" id="{C670AC49-7CC2-66EE-DCB3-84593FA5FB0C}"/>
              </a:ext>
            </a:extLst>
          </p:cNvPr>
          <p:cNvPicPr>
            <a:picLocks noChangeAspect="1"/>
          </p:cNvPicPr>
          <p:nvPr/>
        </p:nvPicPr>
        <p:blipFill>
          <a:blip r:embed="rId3"/>
          <a:stretch>
            <a:fillRect/>
          </a:stretch>
        </p:blipFill>
        <p:spPr>
          <a:xfrm>
            <a:off x="4800600" y="1009492"/>
            <a:ext cx="5829300" cy="4109656"/>
          </a:xfrm>
          <a:prstGeom prst="rect">
            <a:avLst/>
          </a:prstGeom>
        </p:spPr>
      </p:pic>
      <p:pic>
        <p:nvPicPr>
          <p:cNvPr id="29" name="Picture 28">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1" name="Straight Connector 30">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89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5F5595-3575-92ED-DCCE-15C9D8A6F9B2}"/>
              </a:ext>
            </a:extLst>
          </p:cNvPr>
          <p:cNvSpPr txBox="1"/>
          <p:nvPr/>
        </p:nvSpPr>
        <p:spPr>
          <a:xfrm>
            <a:off x="1143000" y="800101"/>
            <a:ext cx="10272713" cy="4955587"/>
          </a:xfrm>
          <a:prstGeom prst="rect">
            <a:avLst/>
          </a:prstGeom>
          <a:noFill/>
        </p:spPr>
        <p:txBody>
          <a:bodyPr wrap="square">
            <a:spAutoFit/>
          </a:bodyPr>
          <a:lstStyle/>
          <a:p>
            <a:pPr marL="0" marR="0" lvl="0" indent="0" algn="ctr" defTabSz="4572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Models Evaluated</a:t>
            </a:r>
          </a:p>
          <a:p>
            <a:pPr marL="0" marR="0" lvl="0" indent="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Random Forest</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Ensemble learning with multiple trees for classification.</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Support Vector Machine (SVM)</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Classifier that works well with high-dimensional data.</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Logistic Regression</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Simple baseline model for binary classification.</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CatBoost</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Gradient boosting designed to handle categorical features directly.</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XGBoost</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Efficient implementation of gradient boosting that handles large datasets.</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err="1">
                <a:ln>
                  <a:noFill/>
                </a:ln>
                <a:solidFill>
                  <a:prstClr val="black"/>
                </a:solidFill>
                <a:effectLst/>
                <a:uLnTx/>
                <a:uFillTx/>
                <a:latin typeface="Garamond" panose="02020404030301010803" pitchFamily="18" charset="0"/>
                <a:ea typeface="+mn-ea"/>
                <a:cs typeface="+mn-cs"/>
              </a:rPr>
              <a:t>LightGBM</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Fast, scalable gradient-boosting framework.</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Gradient Boosting</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Boosting algorithm that builds models sequentially.</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Extra Trees</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Tree-based ensemble learning method.</a:t>
            </a:r>
          </a:p>
          <a:p>
            <a:pPr marL="0" marR="0" lvl="0" indent="0" algn="just" defTabSz="457200" rtl="0" eaLnBrk="0" fontAlgn="base" latinLnBrk="0" hangingPunct="0">
              <a:lnSpc>
                <a:spcPct val="150000"/>
              </a:lnSpc>
              <a:spcBef>
                <a:spcPct val="0"/>
              </a:spcBef>
              <a:spcAft>
                <a:spcPct val="0"/>
              </a:spcAft>
              <a:buClrTx/>
              <a:buSzTx/>
              <a:buFontTx/>
              <a:buChar char="•"/>
              <a:tabLst/>
              <a:defRPr/>
            </a:pPr>
            <a:r>
              <a:rPr kumimoji="0" lang="en-US" altLang="en-US" sz="1600" b="1"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AdaBoost</a:t>
            </a:r>
            <a:r>
              <a:rPr kumimoji="0" lang="en-US" altLang="en-US" sz="16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rPr>
              <a:t>: Boosting algorithm that combines multiple weak learners to create a strong classifier. </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Garamond" panose="02020404030301010803" pitchFamily="18" charset="0"/>
              <a:ea typeface="+mn-ea"/>
              <a:cs typeface="+mn-cs"/>
            </a:endParaRPr>
          </a:p>
        </p:txBody>
      </p:sp>
    </p:spTree>
    <p:extLst>
      <p:ext uri="{BB962C8B-B14F-4D97-AF65-F5344CB8AC3E}">
        <p14:creationId xmlns:p14="http://schemas.microsoft.com/office/powerpoint/2010/main" val="286477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1EC8-1D4F-D006-C8D2-EF263FC397F6}"/>
              </a:ext>
            </a:extLst>
          </p:cNvPr>
          <p:cNvSpPr>
            <a:spLocks noGrp="1"/>
          </p:cNvSpPr>
          <p:nvPr>
            <p:ph type="title"/>
          </p:nvPr>
        </p:nvSpPr>
        <p:spPr/>
        <p:txBody>
          <a:bodyPr/>
          <a:lstStyle/>
          <a:p>
            <a:r>
              <a:rPr lang="en-MY" dirty="0"/>
              <a:t>Results – </a:t>
            </a:r>
            <a:r>
              <a:rPr lang="en-MY" sz="2800" dirty="0"/>
              <a:t>Model performance</a:t>
            </a:r>
            <a:endParaRPr lang="en-MY" dirty="0"/>
          </a:p>
        </p:txBody>
      </p:sp>
      <p:pic>
        <p:nvPicPr>
          <p:cNvPr id="4" name="Content Placeholder 3" descr="A graph of a bar chart&#10;&#10;Description automatically generated with medium confidence">
            <a:extLst>
              <a:ext uri="{FF2B5EF4-FFF2-40B4-BE49-F238E27FC236}">
                <a16:creationId xmlns:a16="http://schemas.microsoft.com/office/drawing/2014/main" id="{217EBF8C-56DB-892B-6D7F-7B76E708CE89}"/>
              </a:ext>
            </a:extLst>
          </p:cNvPr>
          <p:cNvPicPr>
            <a:picLocks noGrp="1" noChangeAspect="1"/>
          </p:cNvPicPr>
          <p:nvPr>
            <p:ph sz="quarter" idx="25"/>
          </p:nvPr>
        </p:nvPicPr>
        <p:blipFill>
          <a:blip r:embed="rId3" cstate="print">
            <a:extLst>
              <a:ext uri="{28A0092B-C50C-407E-A947-70E740481C1C}">
                <a14:useLocalDpi xmlns:a14="http://schemas.microsoft.com/office/drawing/2010/main" val="0"/>
              </a:ext>
            </a:extLst>
          </a:blip>
          <a:stretch>
            <a:fillRect/>
          </a:stretch>
        </p:blipFill>
        <p:spPr>
          <a:xfrm>
            <a:off x="2668025" y="1321287"/>
            <a:ext cx="6855949" cy="5396035"/>
          </a:xfrm>
          <a:prstGeom prst="rect">
            <a:avLst/>
          </a:prstGeom>
        </p:spPr>
      </p:pic>
    </p:spTree>
    <p:extLst>
      <p:ext uri="{BB962C8B-B14F-4D97-AF65-F5344CB8AC3E}">
        <p14:creationId xmlns:p14="http://schemas.microsoft.com/office/powerpoint/2010/main" val="2755498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D3DC4252-7B62-0D02-8948-554E18760D83}"/>
              </a:ext>
            </a:extLst>
          </p:cNvPr>
          <p:cNvGraphicFramePr>
            <a:graphicFrameLocks noChangeAspect="1"/>
          </p:cNvGraphicFramePr>
          <p:nvPr>
            <p:extLst>
              <p:ext uri="{D42A27DB-BD31-4B8C-83A1-F6EECF244321}">
                <p14:modId xmlns:p14="http://schemas.microsoft.com/office/powerpoint/2010/main" val="2945687075"/>
              </p:ext>
            </p:extLst>
          </p:nvPr>
        </p:nvGraphicFramePr>
        <p:xfrm>
          <a:off x="573338" y="216023"/>
          <a:ext cx="9287172" cy="2221523"/>
        </p:xfrm>
        <a:graphic>
          <a:graphicData uri="http://schemas.openxmlformats.org/presentationml/2006/ole">
            <mc:AlternateContent xmlns:mc="http://schemas.openxmlformats.org/markup-compatibility/2006">
              <mc:Choice xmlns:v="urn:schemas-microsoft-com:vml" Requires="v">
                <p:oleObj name="Document" r:id="rId2" imgW="6617335" imgH="1586631" progId="Word.Document.12">
                  <p:embed/>
                </p:oleObj>
              </mc:Choice>
              <mc:Fallback>
                <p:oleObj name="Document" r:id="rId2" imgW="6617335" imgH="1586631" progId="Word.Document.12">
                  <p:embed/>
                  <p:pic>
                    <p:nvPicPr>
                      <p:cNvPr id="0" name=""/>
                      <p:cNvPicPr/>
                      <p:nvPr/>
                    </p:nvPicPr>
                    <p:blipFill>
                      <a:blip r:embed="rId3"/>
                      <a:stretch>
                        <a:fillRect/>
                      </a:stretch>
                    </p:blipFill>
                    <p:spPr>
                      <a:xfrm>
                        <a:off x="573338" y="216023"/>
                        <a:ext cx="9287172" cy="2221523"/>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1C4BFCDF-6B3D-5710-5481-37BA38F7F735}"/>
              </a:ext>
            </a:extLst>
          </p:cNvPr>
          <p:cNvGraphicFramePr>
            <a:graphicFrameLocks noChangeAspect="1"/>
          </p:cNvGraphicFramePr>
          <p:nvPr>
            <p:extLst>
              <p:ext uri="{D42A27DB-BD31-4B8C-83A1-F6EECF244321}">
                <p14:modId xmlns:p14="http://schemas.microsoft.com/office/powerpoint/2010/main" val="52616513"/>
              </p:ext>
            </p:extLst>
          </p:nvPr>
        </p:nvGraphicFramePr>
        <p:xfrm>
          <a:off x="573338" y="2437546"/>
          <a:ext cx="9285822" cy="2221200"/>
        </p:xfrm>
        <a:graphic>
          <a:graphicData uri="http://schemas.openxmlformats.org/presentationml/2006/ole">
            <mc:AlternateContent xmlns:mc="http://schemas.openxmlformats.org/markup-compatibility/2006">
              <mc:Choice xmlns:v="urn:schemas-microsoft-com:vml" Requires="v">
                <p:oleObj name="Document" r:id="rId4" imgW="6617335" imgH="1584829" progId="Word.Document.12">
                  <p:embed/>
                </p:oleObj>
              </mc:Choice>
              <mc:Fallback>
                <p:oleObj name="Document" r:id="rId4" imgW="6617335" imgH="1584829" progId="Word.Document.12">
                  <p:embed/>
                  <p:pic>
                    <p:nvPicPr>
                      <p:cNvPr id="0" name=""/>
                      <p:cNvPicPr/>
                      <p:nvPr/>
                    </p:nvPicPr>
                    <p:blipFill>
                      <a:blip r:embed="rId5"/>
                      <a:stretch>
                        <a:fillRect/>
                      </a:stretch>
                    </p:blipFill>
                    <p:spPr>
                      <a:xfrm>
                        <a:off x="573338" y="2437546"/>
                        <a:ext cx="9285822" cy="2221200"/>
                      </a:xfrm>
                      <a:prstGeom prst="rect">
                        <a:avLst/>
                      </a:prstGeom>
                    </p:spPr>
                  </p:pic>
                </p:oleObj>
              </mc:Fallback>
            </mc:AlternateContent>
          </a:graphicData>
        </a:graphic>
      </p:graphicFrame>
      <p:sp>
        <p:nvSpPr>
          <p:cNvPr id="23" name="Arrow: Pentagon 22">
            <a:extLst>
              <a:ext uri="{FF2B5EF4-FFF2-40B4-BE49-F238E27FC236}">
                <a16:creationId xmlns:a16="http://schemas.microsoft.com/office/drawing/2014/main" id="{BA4742A7-0B96-00FB-ABA2-75B74BF29F49}"/>
              </a:ext>
            </a:extLst>
          </p:cNvPr>
          <p:cNvSpPr/>
          <p:nvPr/>
        </p:nvSpPr>
        <p:spPr>
          <a:xfrm rot="16200000">
            <a:off x="8476280" y="1678741"/>
            <a:ext cx="4220360" cy="2719754"/>
          </a:xfrm>
          <a:prstGeom prst="homePlate">
            <a:avLst/>
          </a:prstGeom>
          <a:solidFill>
            <a:schemeClr val="bg1"/>
          </a:solidFill>
          <a:ln>
            <a:solidFill>
              <a:srgbClr val="492E6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11" name="Object 10">
            <a:extLst>
              <a:ext uri="{FF2B5EF4-FFF2-40B4-BE49-F238E27FC236}">
                <a16:creationId xmlns:a16="http://schemas.microsoft.com/office/drawing/2014/main" id="{F3DE3446-03F9-A007-3F46-C279DBC4CC2B}"/>
              </a:ext>
            </a:extLst>
          </p:cNvPr>
          <p:cNvGraphicFramePr>
            <a:graphicFrameLocks noChangeAspect="1"/>
          </p:cNvGraphicFramePr>
          <p:nvPr>
            <p:extLst>
              <p:ext uri="{D42A27DB-BD31-4B8C-83A1-F6EECF244321}">
                <p14:modId xmlns:p14="http://schemas.microsoft.com/office/powerpoint/2010/main" val="54940982"/>
              </p:ext>
            </p:extLst>
          </p:nvPr>
        </p:nvGraphicFramePr>
        <p:xfrm>
          <a:off x="573338" y="4673732"/>
          <a:ext cx="9285822" cy="2221200"/>
        </p:xfrm>
        <a:graphic>
          <a:graphicData uri="http://schemas.openxmlformats.org/presentationml/2006/ole">
            <mc:AlternateContent xmlns:mc="http://schemas.openxmlformats.org/markup-compatibility/2006">
              <mc:Choice xmlns:v="urn:schemas-microsoft-com:vml" Requires="v">
                <p:oleObj name="Document" r:id="rId6" imgW="6617335" imgH="1584829" progId="Word.Document.12">
                  <p:embed/>
                </p:oleObj>
              </mc:Choice>
              <mc:Fallback>
                <p:oleObj name="Document" r:id="rId6" imgW="6617335" imgH="1584829" progId="Word.Document.12">
                  <p:embed/>
                  <p:pic>
                    <p:nvPicPr>
                      <p:cNvPr id="0" name=""/>
                      <p:cNvPicPr/>
                      <p:nvPr/>
                    </p:nvPicPr>
                    <p:blipFill>
                      <a:blip r:embed="rId7"/>
                      <a:stretch>
                        <a:fillRect/>
                      </a:stretch>
                    </p:blipFill>
                    <p:spPr>
                      <a:xfrm>
                        <a:off x="573338" y="4673732"/>
                        <a:ext cx="9285822" cy="2221200"/>
                      </a:xfrm>
                      <a:prstGeom prst="rect">
                        <a:avLst/>
                      </a:prstGeom>
                    </p:spPr>
                  </p:pic>
                </p:oleObj>
              </mc:Fallback>
            </mc:AlternateContent>
          </a:graphicData>
        </a:graphic>
      </p:graphicFrame>
      <p:sp>
        <p:nvSpPr>
          <p:cNvPr id="17" name="TextBox 16">
            <a:extLst>
              <a:ext uri="{FF2B5EF4-FFF2-40B4-BE49-F238E27FC236}">
                <a16:creationId xmlns:a16="http://schemas.microsoft.com/office/drawing/2014/main" id="{365BAF89-8B05-07E5-7DB2-7084C4EE96AA}"/>
              </a:ext>
            </a:extLst>
          </p:cNvPr>
          <p:cNvSpPr txBox="1"/>
          <p:nvPr/>
        </p:nvSpPr>
        <p:spPr>
          <a:xfrm>
            <a:off x="5662247" y="3193800"/>
            <a:ext cx="4478215" cy="369332"/>
          </a:xfrm>
          <a:prstGeom prst="rect">
            <a:avLst/>
          </a:prstGeom>
          <a:noFill/>
        </p:spPr>
        <p:txBody>
          <a:bodyPr wrap="square" rtlCol="0">
            <a:spAutoFit/>
          </a:bodyPr>
          <a:lstStyle/>
          <a:p>
            <a:r>
              <a:rPr lang="en-MY" dirty="0"/>
              <a:t>Random Forest Model</a:t>
            </a:r>
          </a:p>
        </p:txBody>
      </p:sp>
      <p:sp>
        <p:nvSpPr>
          <p:cNvPr id="18" name="TextBox 17">
            <a:extLst>
              <a:ext uri="{FF2B5EF4-FFF2-40B4-BE49-F238E27FC236}">
                <a16:creationId xmlns:a16="http://schemas.microsoft.com/office/drawing/2014/main" id="{F2E51AB2-03AF-2B7A-D41F-516846BE5BDE}"/>
              </a:ext>
            </a:extLst>
          </p:cNvPr>
          <p:cNvSpPr txBox="1"/>
          <p:nvPr/>
        </p:nvSpPr>
        <p:spPr>
          <a:xfrm>
            <a:off x="5662247" y="5462368"/>
            <a:ext cx="4478215" cy="369332"/>
          </a:xfrm>
          <a:prstGeom prst="rect">
            <a:avLst/>
          </a:prstGeom>
          <a:noFill/>
        </p:spPr>
        <p:txBody>
          <a:bodyPr wrap="square" rtlCol="0">
            <a:spAutoFit/>
          </a:bodyPr>
          <a:lstStyle/>
          <a:p>
            <a:r>
              <a:rPr lang="en-MY" dirty="0" err="1"/>
              <a:t>XGBoost</a:t>
            </a:r>
            <a:r>
              <a:rPr lang="en-MY" dirty="0"/>
              <a:t> Model</a:t>
            </a:r>
          </a:p>
        </p:txBody>
      </p:sp>
      <p:sp>
        <p:nvSpPr>
          <p:cNvPr id="19" name="TextBox 18">
            <a:extLst>
              <a:ext uri="{FF2B5EF4-FFF2-40B4-BE49-F238E27FC236}">
                <a16:creationId xmlns:a16="http://schemas.microsoft.com/office/drawing/2014/main" id="{A1D2FB71-8DC3-5EA9-65A9-15932A49018E}"/>
              </a:ext>
            </a:extLst>
          </p:cNvPr>
          <p:cNvSpPr txBox="1"/>
          <p:nvPr/>
        </p:nvSpPr>
        <p:spPr>
          <a:xfrm>
            <a:off x="9226583" y="2751116"/>
            <a:ext cx="2719754" cy="2031325"/>
          </a:xfrm>
          <a:prstGeom prst="rect">
            <a:avLst/>
          </a:prstGeom>
          <a:noFill/>
        </p:spPr>
        <p:txBody>
          <a:bodyPr wrap="square" rtlCol="0">
            <a:spAutoFit/>
          </a:bodyPr>
          <a:lstStyle/>
          <a:p>
            <a:pPr algn="ctr"/>
            <a:r>
              <a:rPr lang="en-MY" dirty="0"/>
              <a:t>High precision indicates fewer incorrect hires.</a:t>
            </a:r>
          </a:p>
          <a:p>
            <a:pPr algn="ctr"/>
            <a:endParaRPr lang="en-MY" dirty="0"/>
          </a:p>
          <a:p>
            <a:pPr algn="ctr"/>
            <a:endParaRPr lang="en-MY" dirty="0"/>
          </a:p>
          <a:p>
            <a:pPr algn="ctr"/>
            <a:r>
              <a:rPr lang="en-MY" dirty="0"/>
              <a:t>High recall indicates suitable candidates aren’t missed.</a:t>
            </a:r>
          </a:p>
        </p:txBody>
      </p:sp>
      <p:sp>
        <p:nvSpPr>
          <p:cNvPr id="20" name="Rectangle: Diagonal Corners Rounded 19">
            <a:extLst>
              <a:ext uri="{FF2B5EF4-FFF2-40B4-BE49-F238E27FC236}">
                <a16:creationId xmlns:a16="http://schemas.microsoft.com/office/drawing/2014/main" id="{2EF23443-C58D-714B-AF15-8192B2144705}"/>
              </a:ext>
            </a:extLst>
          </p:cNvPr>
          <p:cNvSpPr/>
          <p:nvPr/>
        </p:nvSpPr>
        <p:spPr>
          <a:xfrm>
            <a:off x="5216249" y="687757"/>
            <a:ext cx="3352800" cy="1055714"/>
          </a:xfrm>
          <a:prstGeom prst="round2DiagRect">
            <a:avLst/>
          </a:prstGeom>
          <a:solidFill>
            <a:srgbClr val="5B9BD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err="1"/>
              <a:t>CatBoost</a:t>
            </a:r>
            <a:r>
              <a:rPr lang="en-MY" dirty="0"/>
              <a:t> Model</a:t>
            </a:r>
          </a:p>
        </p:txBody>
      </p:sp>
      <p:sp>
        <p:nvSpPr>
          <p:cNvPr id="21" name="Rectangle: Diagonal Corners Rounded 20">
            <a:extLst>
              <a:ext uri="{FF2B5EF4-FFF2-40B4-BE49-F238E27FC236}">
                <a16:creationId xmlns:a16="http://schemas.microsoft.com/office/drawing/2014/main" id="{A1AAEA35-44F0-53C0-DBB7-3555FCB31DF9}"/>
              </a:ext>
            </a:extLst>
          </p:cNvPr>
          <p:cNvSpPr/>
          <p:nvPr/>
        </p:nvSpPr>
        <p:spPr>
          <a:xfrm>
            <a:off x="5216249" y="2850609"/>
            <a:ext cx="3352800" cy="1055714"/>
          </a:xfrm>
          <a:prstGeom prst="round2DiagRect">
            <a:avLst/>
          </a:prstGeom>
          <a:solidFill>
            <a:srgbClr val="70AD4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a:t>Random Forest Model</a:t>
            </a:r>
          </a:p>
        </p:txBody>
      </p:sp>
      <p:sp>
        <p:nvSpPr>
          <p:cNvPr id="22" name="Rectangle: Diagonal Corners Rounded 21">
            <a:extLst>
              <a:ext uri="{FF2B5EF4-FFF2-40B4-BE49-F238E27FC236}">
                <a16:creationId xmlns:a16="http://schemas.microsoft.com/office/drawing/2014/main" id="{70309B98-5D27-F212-73F0-60FC71181C5C}"/>
              </a:ext>
            </a:extLst>
          </p:cNvPr>
          <p:cNvSpPr/>
          <p:nvPr/>
        </p:nvSpPr>
        <p:spPr>
          <a:xfrm>
            <a:off x="5298883" y="5128619"/>
            <a:ext cx="3352800" cy="1055714"/>
          </a:xfrm>
          <a:prstGeom prst="round2DiagRect">
            <a:avLst/>
          </a:prstGeom>
          <a:solidFill>
            <a:srgbClr val="ED7D3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MY" dirty="0" err="1"/>
              <a:t>XGBoost</a:t>
            </a:r>
            <a:r>
              <a:rPr lang="en-MY" dirty="0"/>
              <a:t> Model</a:t>
            </a:r>
          </a:p>
        </p:txBody>
      </p:sp>
      <p:pic>
        <p:nvPicPr>
          <p:cNvPr id="27" name="Graphic 26" descr="Decision chart with solid fill">
            <a:extLst>
              <a:ext uri="{FF2B5EF4-FFF2-40B4-BE49-F238E27FC236}">
                <a16:creationId xmlns:a16="http://schemas.microsoft.com/office/drawing/2014/main" id="{AFF43271-0125-5967-44B0-77C06BCC453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40462" y="1367586"/>
            <a:ext cx="914400" cy="914400"/>
          </a:xfrm>
          <a:prstGeom prst="rect">
            <a:avLst/>
          </a:prstGeom>
        </p:spPr>
      </p:pic>
    </p:spTree>
    <p:extLst>
      <p:ext uri="{BB962C8B-B14F-4D97-AF65-F5344CB8AC3E}">
        <p14:creationId xmlns:p14="http://schemas.microsoft.com/office/powerpoint/2010/main" val="170613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F827-DC8E-ADB7-47DA-F77CD63F4CB1}"/>
              </a:ext>
            </a:extLst>
          </p:cNvPr>
          <p:cNvSpPr>
            <a:spLocks noGrp="1"/>
          </p:cNvSpPr>
          <p:nvPr>
            <p:ph type="title"/>
          </p:nvPr>
        </p:nvSpPr>
        <p:spPr/>
        <p:txBody>
          <a:bodyPr/>
          <a:lstStyle/>
          <a:p>
            <a:r>
              <a:rPr lang="en-MY" dirty="0"/>
              <a:t>Results – </a:t>
            </a:r>
            <a:r>
              <a:rPr lang="en-MY" sz="2800" dirty="0"/>
              <a:t>ROC-AUC Curves</a:t>
            </a:r>
            <a:endParaRPr lang="en-MY" dirty="0"/>
          </a:p>
        </p:txBody>
      </p:sp>
      <p:pic>
        <p:nvPicPr>
          <p:cNvPr id="4" name="Content Placeholder 3" descr="A graph with different colored lines&#10;&#10;Description automatically generated">
            <a:extLst>
              <a:ext uri="{FF2B5EF4-FFF2-40B4-BE49-F238E27FC236}">
                <a16:creationId xmlns:a16="http://schemas.microsoft.com/office/drawing/2014/main" id="{7113C9DC-F77A-F331-686F-EF1AAB08F0F6}"/>
              </a:ext>
            </a:extLst>
          </p:cNvPr>
          <p:cNvPicPr>
            <a:picLocks noGrp="1" noChangeAspect="1"/>
          </p:cNvPicPr>
          <p:nvPr>
            <p:ph sz="quarter" idx="25"/>
          </p:nvPr>
        </p:nvPicPr>
        <p:blipFill>
          <a:blip r:embed="rId2" cstate="print">
            <a:extLst>
              <a:ext uri="{28A0092B-C50C-407E-A947-70E740481C1C}">
                <a14:useLocalDpi xmlns:a14="http://schemas.microsoft.com/office/drawing/2010/main" val="0"/>
              </a:ext>
            </a:extLst>
          </a:blip>
          <a:stretch>
            <a:fillRect/>
          </a:stretch>
        </p:blipFill>
        <p:spPr>
          <a:xfrm>
            <a:off x="3050732" y="1385543"/>
            <a:ext cx="6090536" cy="4989645"/>
          </a:xfrm>
          <a:prstGeom prst="rect">
            <a:avLst/>
          </a:prstGeom>
          <a:ln>
            <a:solidFill>
              <a:schemeClr val="tx1"/>
            </a:solidFill>
          </a:ln>
        </p:spPr>
      </p:pic>
    </p:spTree>
    <p:extLst>
      <p:ext uri="{BB962C8B-B14F-4D97-AF65-F5344CB8AC3E}">
        <p14:creationId xmlns:p14="http://schemas.microsoft.com/office/powerpoint/2010/main" val="960906238"/>
      </p:ext>
    </p:extLst>
  </p:cSld>
  <p:clrMapOvr>
    <a:masterClrMapping/>
  </p:clrMapOvr>
</p:sld>
</file>

<file path=ppt/theme/theme1.xml><?xml version="1.0" encoding="utf-8"?>
<a:theme xmlns:a="http://schemas.openxmlformats.org/drawingml/2006/main" name="Custom">
  <a:themeElements>
    <a:clrScheme name="Custom 60">
      <a:dk1>
        <a:srgbClr val="000000"/>
      </a:dk1>
      <a:lt1>
        <a:srgbClr val="FFFFFF"/>
      </a:lt1>
      <a:dk2>
        <a:srgbClr val="E2D4C0"/>
      </a:dk2>
      <a:lt2>
        <a:srgbClr val="E6E6E6"/>
      </a:lt2>
      <a:accent1>
        <a:srgbClr val="E2CBB9"/>
      </a:accent1>
      <a:accent2>
        <a:srgbClr val="843F00"/>
      </a:accent2>
      <a:accent3>
        <a:srgbClr val="562F08"/>
      </a:accent3>
      <a:accent4>
        <a:srgbClr val="91CF50"/>
      </a:accent4>
      <a:accent5>
        <a:srgbClr val="2B9C4F"/>
      </a:accent5>
      <a:accent6>
        <a:srgbClr val="0B7149"/>
      </a:accent6>
      <a:hlink>
        <a:srgbClr val="FFF8F9"/>
      </a:hlink>
      <a:folHlink>
        <a:srgbClr val="2B6ACD"/>
      </a:folHlink>
    </a:clrScheme>
    <a:fontScheme name="Custom 71">
      <a:majorFont>
        <a:latin typeface="Lato Black"/>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01884_Win32_SL_v4" id="{2CFBB2F5-9856-438A-A97E-5B9B91FC9DCB}" vid="{EC86F55B-FC60-4A9A-B095-B779D44DD211}"/>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D38038-D305-4197-995D-E8CD4D5B17AB}">
  <ds:schemaRefs>
    <ds:schemaRef ds:uri="http://schemas.microsoft.com/sharepoint/v3/contenttype/forms"/>
  </ds:schemaRefs>
</ds:datastoreItem>
</file>

<file path=customXml/itemProps2.xml><?xml version="1.0" encoding="utf-8"?>
<ds:datastoreItem xmlns:ds="http://schemas.openxmlformats.org/officeDocument/2006/customXml" ds:itemID="{CD162F12-74F2-42BA-B462-99325E856169}">
  <ds:schemaRefs>
    <ds:schemaRef ds:uri="16c05727-aa75-4e4a-9b5f-8a80a1165891"/>
    <ds:schemaRef ds:uri="71af3243-3dd4-4a8d-8c0d-dd76da1f02a5"/>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230e9df3-be65-4c73-a93b-d1236ebd677e"/>
    <ds:schemaRef ds:uri="http://schemas.microsoft.com/sharepoint/v3"/>
  </ds:schemaRefs>
</ds:datastoreItem>
</file>

<file path=customXml/itemProps3.xml><?xml version="1.0" encoding="utf-8"?>
<ds:datastoreItem xmlns:ds="http://schemas.openxmlformats.org/officeDocument/2006/customXml" ds:itemID="{76C10618-E2E7-4101-8072-D9BBC378C75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0</TotalTime>
  <Words>940</Words>
  <Application>Microsoft Office PowerPoint</Application>
  <PresentationFormat>Widescreen</PresentationFormat>
  <Paragraphs>115</Paragraphs>
  <Slides>16</Slides>
  <Notes>5</Notes>
  <HiddenSlides>0</HiddenSlides>
  <MMClips>0</MMClips>
  <ScaleCrop>false</ScaleCrop>
  <HeadingPairs>
    <vt:vector size="8" baseType="variant">
      <vt:variant>
        <vt:lpstr>Fonts Used</vt:lpstr>
      </vt:variant>
      <vt:variant>
        <vt:i4>12</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32" baseType="lpstr">
      <vt:lpstr>-apple-system</vt:lpstr>
      <vt:lpstr>Arial</vt:lpstr>
      <vt:lpstr>Calibri</vt:lpstr>
      <vt:lpstr>Calibri Light</vt:lpstr>
      <vt:lpstr>Courier New</vt:lpstr>
      <vt:lpstr>Garamond</vt:lpstr>
      <vt:lpstr>Gill Sans MT</vt:lpstr>
      <vt:lpstr>Lato</vt:lpstr>
      <vt:lpstr>Lato Black</vt:lpstr>
      <vt:lpstr>Symbol</vt:lpstr>
      <vt:lpstr>Times New Roman</vt:lpstr>
      <vt:lpstr>Wingdings</vt:lpstr>
      <vt:lpstr>Custom</vt:lpstr>
      <vt:lpstr>Retrospect</vt:lpstr>
      <vt:lpstr>Gallery</vt:lpstr>
      <vt:lpstr>Document</vt:lpstr>
      <vt:lpstr>Optimizing Recruitment: Harnessing Machine Learning for Predictive Hiring Decisions</vt:lpstr>
      <vt:lpstr>The research paper (overview)</vt:lpstr>
      <vt:lpstr>PowerPoint Presentation</vt:lpstr>
      <vt:lpstr>METHODOLOGIES</vt:lpstr>
      <vt:lpstr>Data preprocessing</vt:lpstr>
      <vt:lpstr>PowerPoint Presentation</vt:lpstr>
      <vt:lpstr>Results – Model performance</vt:lpstr>
      <vt:lpstr>PowerPoint Presentation</vt:lpstr>
      <vt:lpstr>Results – ROC-AUC Curves</vt:lpstr>
      <vt:lpstr>Results – Confusion Matrix</vt:lpstr>
      <vt:lpstr>Discussion – feature importance</vt:lpstr>
      <vt:lpstr>Recruitment strategy feature</vt:lpstr>
      <vt:lpstr>Real world implications</vt:lpstr>
      <vt:lpstr>conclusion</vt:lpstr>
      <vt:lpstr>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2023-07-24T17:06:00Z</dcterms:created>
  <dcterms:modified xsi:type="dcterms:W3CDTF">2024-10-19T03:06:41Z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