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5"/>
    <p:sldMasterId id="2147483727" r:id="rId6"/>
    <p:sldMasterId id="214748372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</p:sldIdLst>
  <p:sldSz cy="5143500" cx="9144000"/>
  <p:notesSz cx="6858000" cy="9144000"/>
  <p:embeddedFontLst>
    <p:embeddedFont>
      <p:font typeface="Roboto Thin"/>
      <p:regular r:id="rId68"/>
      <p:bold r:id="rId69"/>
      <p:italic r:id="rId70"/>
      <p:boldItalic r:id="rId71"/>
    </p:embeddedFont>
    <p:embeddedFont>
      <p:font typeface="Economica"/>
      <p:regular r:id="rId72"/>
      <p:bold r:id="rId73"/>
      <p:italic r:id="rId74"/>
      <p:boldItalic r:id="rId75"/>
    </p:embeddedFont>
    <p:embeddedFont>
      <p:font typeface="Roboto Medium"/>
      <p:regular r:id="rId76"/>
      <p:bold r:id="rId77"/>
      <p:italic r:id="rId78"/>
      <p:boldItalic r:id="rId79"/>
    </p:embeddedFont>
    <p:embeddedFont>
      <p:font typeface="Roboto"/>
      <p:regular r:id="rId80"/>
      <p:bold r:id="rId81"/>
      <p:italic r:id="rId82"/>
      <p:boldItalic r:id="rId83"/>
    </p:embeddedFont>
    <p:embeddedFont>
      <p:font typeface="Barlow ExtraBold"/>
      <p:bold r:id="rId84"/>
      <p:boldItalic r:id="rId85"/>
    </p:embeddedFont>
    <p:embeddedFont>
      <p:font typeface="PT Sans"/>
      <p:regular r:id="rId86"/>
      <p:bold r:id="rId87"/>
      <p:italic r:id="rId88"/>
      <p:boldItalic r:id="rId89"/>
    </p:embeddedFont>
    <p:embeddedFont>
      <p:font typeface="DM Sans"/>
      <p:regular r:id="rId90"/>
      <p:bold r:id="rId91"/>
      <p:italic r:id="rId92"/>
      <p:boldItalic r:id="rId93"/>
    </p:embeddedFont>
    <p:embeddedFont>
      <p:font typeface="Open Sans"/>
      <p:regular r:id="rId94"/>
      <p:bold r:id="rId95"/>
      <p:italic r:id="rId96"/>
      <p:boldItalic r:id="rId97"/>
    </p:embeddedFont>
    <p:embeddedFont>
      <p:font typeface="Barlow Black"/>
      <p:bold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00F105-1001-4F5B-8839-0F06B5466AA9}">
  <a:tblStyle styleId="{9A00F105-1001-4F5B-8839-0F06B5466A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95" Type="http://schemas.openxmlformats.org/officeDocument/2006/relationships/font" Target="fonts/OpenSans-bold.fntdata"/><Relationship Id="rId94" Type="http://schemas.openxmlformats.org/officeDocument/2006/relationships/font" Target="fonts/OpenSans-regular.fntdata"/><Relationship Id="rId97" Type="http://schemas.openxmlformats.org/officeDocument/2006/relationships/font" Target="fonts/OpenSans-boldItalic.fntdata"/><Relationship Id="rId96" Type="http://schemas.openxmlformats.org/officeDocument/2006/relationships/font" Target="fonts/OpenSans-italic.fntdata"/><Relationship Id="rId11" Type="http://schemas.openxmlformats.org/officeDocument/2006/relationships/slide" Target="slides/slide3.xml"/><Relationship Id="rId99" Type="http://schemas.openxmlformats.org/officeDocument/2006/relationships/font" Target="fonts/BarlowBlack-boldItalic.fntdata"/><Relationship Id="rId10" Type="http://schemas.openxmlformats.org/officeDocument/2006/relationships/slide" Target="slides/slide2.xml"/><Relationship Id="rId98" Type="http://schemas.openxmlformats.org/officeDocument/2006/relationships/font" Target="fonts/BarlowBlack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font" Target="fonts/DMSans-bold.fntdata"/><Relationship Id="rId90" Type="http://schemas.openxmlformats.org/officeDocument/2006/relationships/font" Target="fonts/DMSans-regular.fntdata"/><Relationship Id="rId93" Type="http://schemas.openxmlformats.org/officeDocument/2006/relationships/font" Target="fonts/DMSans-boldItalic.fntdata"/><Relationship Id="rId92" Type="http://schemas.openxmlformats.org/officeDocument/2006/relationships/font" Target="fonts/DMSans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84" Type="http://schemas.openxmlformats.org/officeDocument/2006/relationships/font" Target="fonts/BarlowExtraBold-bold.fntdata"/><Relationship Id="rId83" Type="http://schemas.openxmlformats.org/officeDocument/2006/relationships/font" Target="fonts/Roboto-boldItalic.fntdata"/><Relationship Id="rId86" Type="http://schemas.openxmlformats.org/officeDocument/2006/relationships/font" Target="fonts/PTSans-regular.fntdata"/><Relationship Id="rId85" Type="http://schemas.openxmlformats.org/officeDocument/2006/relationships/font" Target="fonts/BarlowExtraBold-boldItalic.fntdata"/><Relationship Id="rId88" Type="http://schemas.openxmlformats.org/officeDocument/2006/relationships/font" Target="fonts/PTSans-italic.fntdata"/><Relationship Id="rId87" Type="http://schemas.openxmlformats.org/officeDocument/2006/relationships/font" Target="fonts/PTSans-bold.fntdata"/><Relationship Id="rId89" Type="http://schemas.openxmlformats.org/officeDocument/2006/relationships/font" Target="fonts/PTSans-boldItalic.fntdata"/><Relationship Id="rId80" Type="http://schemas.openxmlformats.org/officeDocument/2006/relationships/font" Target="fonts/Roboto-regular.fntdata"/><Relationship Id="rId82" Type="http://schemas.openxmlformats.org/officeDocument/2006/relationships/font" Target="fonts/Roboto-italic.fntdata"/><Relationship Id="rId81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Economica-bold.fntdata"/><Relationship Id="rId72" Type="http://schemas.openxmlformats.org/officeDocument/2006/relationships/font" Target="fonts/Economica-regular.fntdata"/><Relationship Id="rId75" Type="http://schemas.openxmlformats.org/officeDocument/2006/relationships/font" Target="fonts/Economica-boldItalic.fntdata"/><Relationship Id="rId74" Type="http://schemas.openxmlformats.org/officeDocument/2006/relationships/font" Target="fonts/Economica-italic.fntdata"/><Relationship Id="rId77" Type="http://schemas.openxmlformats.org/officeDocument/2006/relationships/font" Target="fonts/RobotoMedium-bold.fntdata"/><Relationship Id="rId76" Type="http://schemas.openxmlformats.org/officeDocument/2006/relationships/font" Target="fonts/RobotoMedium-regular.fntdata"/><Relationship Id="rId79" Type="http://schemas.openxmlformats.org/officeDocument/2006/relationships/font" Target="fonts/RobotoMedium-boldItalic.fntdata"/><Relationship Id="rId78" Type="http://schemas.openxmlformats.org/officeDocument/2006/relationships/font" Target="fonts/RobotoMedium-italic.fntdata"/><Relationship Id="rId71" Type="http://schemas.openxmlformats.org/officeDocument/2006/relationships/font" Target="fonts/RobotoThin-boldItalic.fntdata"/><Relationship Id="rId70" Type="http://schemas.openxmlformats.org/officeDocument/2006/relationships/font" Target="fonts/RobotoThin-italic.fntdata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font" Target="fonts/RobotoThin-regular.fntdata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font" Target="fonts/RobotoThin-bold.fntdata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0553dda104_3_1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10553dda104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0504b73df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0504b73df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0504b73df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0504b73df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cfb95b244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cfb95b244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cfb95b244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cfb95b244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cfb95b244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cfb95b244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0615bd26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0615bd26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615bd26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615bd26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cfb95b244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cfb95b244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fa472a76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fa472a76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0504b73df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0504b73df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fa472a7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fa472a7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0553dda104_8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0553dda104_8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553dda104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553dda104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cfb95b244e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cfb95b244e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066739e5e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066739e5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cfb95b244e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cfb95b244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cfb95b244e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cfb95b244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cfb95b244e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cfb95b244e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cfb95b244e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cfb95b244e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cfb95b244e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cfb95b244e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cfb95b244e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cfb95b244e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fa472a76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fa472a76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0553dda104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g10553dda104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066739e5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066739e5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cfb95b244e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cfb95b244e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cfb95b244e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cfb95b244e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03d6fcb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03d6fcb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cfb95b244e_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cfb95b244e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cfb95b244e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cfb95b244e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cfb95b244e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cfb95b244e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0553dda104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0553dda104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cfb95b244e_3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cfb95b244e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fa472a76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fa472a76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2F2F2"/>
                </a:highlight>
                <a:latin typeface="Open Sans"/>
                <a:ea typeface="Open Sans"/>
                <a:cs typeface="Open Sans"/>
                <a:sym typeface="Open Sans"/>
              </a:rPr>
              <a:t>Where? What variables? Sample</a:t>
            </a:r>
            <a:endParaRPr>
              <a:solidFill>
                <a:schemeClr val="dk1"/>
              </a:solidFill>
              <a:highlight>
                <a:srgbClr val="F2F2F2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2F2F2"/>
                </a:highlight>
                <a:latin typeface="Open Sans"/>
                <a:ea typeface="Open Sans"/>
                <a:cs typeface="Open Sans"/>
                <a:sym typeface="Open Sans"/>
              </a:rPr>
              <a:t>size?</a:t>
            </a:r>
            <a:endParaRPr>
              <a:solidFill>
                <a:schemeClr val="dk1"/>
              </a:solidFill>
              <a:highlight>
                <a:srgbClr val="F2F2F2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2F2F2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2F2F2"/>
                </a:highlight>
                <a:latin typeface="Open Sans"/>
                <a:ea typeface="Open Sans"/>
                <a:cs typeface="Open Sans"/>
                <a:sym typeface="Open Sans"/>
              </a:rPr>
              <a:t>Data quality: missing values? Outliers? What did you do about it?                            </a:t>
            </a:r>
            <a:endParaRPr>
              <a:solidFill>
                <a:schemeClr val="dk1"/>
              </a:solidFill>
              <a:highlight>
                <a:srgbClr val="F2F2F2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cfb95b244e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cfb95b244e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066739e5e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2" name="Google Shape;1352;g1066739e5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0504b73df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0504b73df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cfb95b244e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cfb95b244e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hidden units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0562722c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0562722c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cfb95b244e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cfb95b244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0562722c0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0562722c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fb95b244e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fb95b244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0562722c0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0562722c0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02cc0f49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02cc0f49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0615bd26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0615bd26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fb95b244e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fb95b244e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2e6a99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2e6a99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02cc0f49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02cc0f49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02cc0f498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02cc0f498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02cc0f49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02cc0f49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blue bar describes the distribution of duration and campaign. The red bar describes the distribution of duration and </a:t>
            </a:r>
            <a:r>
              <a:rPr lang="en"/>
              <a:t>campaign</a:t>
            </a:r>
            <a:r>
              <a:rPr lang="en"/>
              <a:t> in the entire of segment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6th segment contains the bank representative had a longer duration  with a customer than average. The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contacts performed during this campaign and for this client ( campaign) is higher than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2nd segment contains the bank representative has a lower duration with a customer than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Other segment contains the number of contacts during this campaign for a client is lower than average.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066739e5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066739e5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blue bar describes the distribution of duration and campaign. The red bar describes the distribution of duration and campaign in the entire of segment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6th segment contains the bank representative had a longer duration  with a customer than average. The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contacts performed during this campaign and for this client ( campaign) is higher than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2nd segment contains the bank representative has a lower duration with a customer than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Other segment contains the number of contacts during this campaign for a client is lower than average.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cfb95b244e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cfb95b244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are the most important variable, followed by campaign 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066739e5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066739e5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fa472a76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fa472a76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0553dda37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0553dda37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0615bd26f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0615bd26f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0656537e9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0656537e9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0656537e9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0656537e9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0504b73df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0504b73df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 type="tx">
  <p:cSld name="TITLE_AND_BODY">
    <p:bg>
      <p:bgPr>
        <a:solidFill>
          <a:srgbClr val="19344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Right">
  <p:cSld name="CUSTOM_8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CUSTOM_7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75" name="Google Shape;75;p17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left">
  <p:cSld name="CUSTOM_9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>
            <p:ph idx="3" type="subTitle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slide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title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3" type="title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86" name="Google Shape;86;p19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9"/>
          <p:cNvSpPr txBox="1"/>
          <p:nvPr>
            <p:ph idx="4" type="title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88" name="Google Shape;88;p19"/>
          <p:cNvSpPr txBox="1"/>
          <p:nvPr>
            <p:ph idx="5" type="title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 slide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91" name="Google Shape;91;p20"/>
          <p:cNvSpPr txBox="1"/>
          <p:nvPr>
            <p:ph idx="2" type="title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93" name="Google Shape;93;p20"/>
          <p:cNvSpPr txBox="1"/>
          <p:nvPr>
            <p:ph idx="4" type="title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95" name="Google Shape;95;p20"/>
          <p:cNvSpPr txBox="1"/>
          <p:nvPr>
            <p:ph idx="6" type="title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96" name="Google Shape;96;p20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20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0"/>
          <p:cNvSpPr txBox="1"/>
          <p:nvPr>
            <p:ph idx="7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7954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title"/>
          </p:nvPr>
        </p:nvSpPr>
        <p:spPr>
          <a:xfrm>
            <a:off x="795300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3" type="title"/>
          </p:nvPr>
        </p:nvSpPr>
        <p:spPr>
          <a:xfrm>
            <a:off x="3543711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21"/>
          <p:cNvSpPr txBox="1"/>
          <p:nvPr>
            <p:ph idx="4" type="title"/>
          </p:nvPr>
        </p:nvSpPr>
        <p:spPr>
          <a:xfrm>
            <a:off x="3543638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5" type="title"/>
          </p:nvPr>
        </p:nvSpPr>
        <p:spPr>
          <a:xfrm>
            <a:off x="62920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21"/>
          <p:cNvSpPr txBox="1"/>
          <p:nvPr>
            <p:ph idx="6" type="title"/>
          </p:nvPr>
        </p:nvSpPr>
        <p:spPr>
          <a:xfrm>
            <a:off x="6291975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06" name="Google Shape;106;p21"/>
          <p:cNvCxnSpPr/>
          <p:nvPr/>
        </p:nvCxnSpPr>
        <p:spPr>
          <a:xfrm>
            <a:off x="3363025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1"/>
          <p:cNvCxnSpPr/>
          <p:nvPr/>
        </p:nvCxnSpPr>
        <p:spPr>
          <a:xfrm>
            <a:off x="6082550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1"/>
          <p:cNvSpPr txBox="1"/>
          <p:nvPr>
            <p:ph idx="7" type="title"/>
          </p:nvPr>
        </p:nvSpPr>
        <p:spPr>
          <a:xfrm>
            <a:off x="7954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21"/>
          <p:cNvSpPr txBox="1"/>
          <p:nvPr>
            <p:ph idx="8" type="title"/>
          </p:nvPr>
        </p:nvSpPr>
        <p:spPr>
          <a:xfrm>
            <a:off x="795300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9" type="title"/>
          </p:nvPr>
        </p:nvSpPr>
        <p:spPr>
          <a:xfrm>
            <a:off x="3543711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21"/>
          <p:cNvSpPr txBox="1"/>
          <p:nvPr>
            <p:ph idx="13" type="title"/>
          </p:nvPr>
        </p:nvSpPr>
        <p:spPr>
          <a:xfrm>
            <a:off x="3543638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4" type="title"/>
          </p:nvPr>
        </p:nvSpPr>
        <p:spPr>
          <a:xfrm>
            <a:off x="62920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21"/>
          <p:cNvSpPr txBox="1"/>
          <p:nvPr>
            <p:ph idx="15" type="title"/>
          </p:nvPr>
        </p:nvSpPr>
        <p:spPr>
          <a:xfrm>
            <a:off x="6291975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6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0" y="361712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0" y="409420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415625" y="369672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5">
  <p:cSld name="CUSTOM_12_5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-45500" y="3921450"/>
            <a:ext cx="9198600" cy="12219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0" y="49937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0" y="97645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415625" y="57897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2" type="title"/>
          </p:nvPr>
        </p:nvSpPr>
        <p:spPr>
          <a:xfrm>
            <a:off x="955299" y="4366675"/>
            <a:ext cx="7197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4">
  <p:cSld name="CUSTOM_12_4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4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127" name="Google Shape;127;p24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fmla="val 50000" name="adj"/>
              </a:avLst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4"/>
          <p:cNvSpPr txBox="1"/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3">
  <p:cSld name="CUSTOM_12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253325" y="2161325"/>
            <a:ext cx="3095400" cy="28578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621875" y="2682875"/>
            <a:ext cx="23583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b="1" sz="1400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25"/>
          <p:cNvSpPr txBox="1"/>
          <p:nvPr>
            <p:ph idx="2" type="title"/>
          </p:nvPr>
        </p:nvSpPr>
        <p:spPr>
          <a:xfrm>
            <a:off x="539550" y="3769825"/>
            <a:ext cx="25230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2">
  <p:cSld name="CUSTOM_12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245650" y="1568125"/>
            <a:ext cx="4482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2400">
                <a:solidFill>
                  <a:srgbClr val="19344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4879550" y="3694525"/>
            <a:ext cx="32148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1">
  <p:cSld name="CUSTOM_1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661025" y="158925"/>
            <a:ext cx="3810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661025" y="1140275"/>
            <a:ext cx="36675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3E606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8"/>
          <p:cNvSpPr txBox="1"/>
          <p:nvPr>
            <p:ph idx="2"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3E606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2" type="title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sz="7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8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right">
  <p:cSld name="CUSTOM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830850" y="6752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3399300" y="14001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hasCustomPrompt="1" idx="2" type="title"/>
          </p:nvPr>
        </p:nvSpPr>
        <p:spPr>
          <a:xfrm>
            <a:off x="3830850" y="193957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1"/>
          <p:cNvSpPr txBox="1"/>
          <p:nvPr>
            <p:ph idx="3" type="subTitle"/>
          </p:nvPr>
        </p:nvSpPr>
        <p:spPr>
          <a:xfrm>
            <a:off x="3399300" y="266452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hasCustomPrompt="1" idx="4" type="title"/>
          </p:nvPr>
        </p:nvSpPr>
        <p:spPr>
          <a:xfrm>
            <a:off x="3830850" y="32039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31"/>
          <p:cNvSpPr txBox="1"/>
          <p:nvPr>
            <p:ph idx="5" type="subTitle"/>
          </p:nvPr>
        </p:nvSpPr>
        <p:spPr>
          <a:xfrm>
            <a:off x="3399300" y="39288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ext">
  <p:cSld name="CUSTOM_15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1" type="subTitle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2" type="subTitle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slide">
  <p:cSld name="CUSTOM_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3" name="Google Shape;163;p33"/>
          <p:cNvSpPr txBox="1"/>
          <p:nvPr>
            <p:ph idx="2" type="subTitle"/>
          </p:nvPr>
        </p:nvSpPr>
        <p:spPr>
          <a:xfrm>
            <a:off x="48947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4" name="Google Shape;164;p33"/>
          <p:cNvSpPr txBox="1"/>
          <p:nvPr>
            <p:ph idx="3" type="subTitle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5" name="Google Shape;165;p33"/>
          <p:cNvSpPr txBox="1"/>
          <p:nvPr>
            <p:ph idx="4" type="subTitle"/>
          </p:nvPr>
        </p:nvSpPr>
        <p:spPr>
          <a:xfrm>
            <a:off x="287922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5" type="subTitle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6" type="subTitle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68" name="Google Shape;168;p33"/>
          <p:cNvSpPr txBox="1"/>
          <p:nvPr>
            <p:ph idx="7" type="subTitle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8" type="subTitle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s &amp; two column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77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idx="2" type="title"/>
          </p:nvPr>
        </p:nvSpPr>
        <p:spPr>
          <a:xfrm>
            <a:off x="4949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3" type="title"/>
          </p:nvPr>
        </p:nvSpPr>
        <p:spPr>
          <a:xfrm>
            <a:off x="674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74" name="Google Shape;174;p34"/>
          <p:cNvSpPr txBox="1"/>
          <p:nvPr>
            <p:ph idx="4" type="title"/>
          </p:nvPr>
        </p:nvSpPr>
        <p:spPr>
          <a:xfrm>
            <a:off x="5246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75" name="Google Shape;175;p34"/>
          <p:cNvCxnSpPr/>
          <p:nvPr/>
        </p:nvCxnSpPr>
        <p:spPr>
          <a:xfrm>
            <a:off x="4583875" y="2747150"/>
            <a:ext cx="0" cy="18792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">
  <p:cSld name="CUSTOM_1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35"/>
          <p:cNvSpPr/>
          <p:nvPr/>
        </p:nvSpPr>
        <p:spPr>
          <a:xfrm>
            <a:off x="0" y="0"/>
            <a:ext cx="4457400" cy="5143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35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 1">
  <p:cSld name="CUSTOM_14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84" name="Google Shape;184;p36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right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7"/>
          <p:cNvSpPr txBox="1"/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2" type="title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89" name="Google Shape;189;p37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3" name="Google Shape;193;p38"/>
          <p:cNvSpPr txBox="1"/>
          <p:nvPr>
            <p:ph idx="2" type="title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94" name="Google Shape;194;p38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 1">
  <p:cSld name="CUSTOM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9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2" type="title"/>
          </p:nvPr>
        </p:nvSpPr>
        <p:spPr>
          <a:xfrm flipH="1">
            <a:off x="1218550" y="2569100"/>
            <a:ext cx="6955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/>
          <p:nvPr/>
        </p:nvSpPr>
        <p:spPr>
          <a:xfrm>
            <a:off x="2752175" y="3393291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41"/>
          <p:cNvGrpSpPr/>
          <p:nvPr/>
        </p:nvGrpSpPr>
        <p:grpSpPr>
          <a:xfrm>
            <a:off x="3214999" y="152292"/>
            <a:ext cx="1259199" cy="1248394"/>
            <a:chOff x="3275850" y="3006614"/>
            <a:chExt cx="830059" cy="822936"/>
          </a:xfrm>
        </p:grpSpPr>
        <p:sp>
          <p:nvSpPr>
            <p:cNvPr id="206" name="Google Shape;206;p41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41"/>
          <p:cNvSpPr/>
          <p:nvPr/>
        </p:nvSpPr>
        <p:spPr>
          <a:xfrm>
            <a:off x="2578201" y="448310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/>
          <p:nvPr/>
        </p:nvSpPr>
        <p:spPr>
          <a:xfrm rot="5400000">
            <a:off x="716725" y="-370700"/>
            <a:ext cx="709200" cy="2163000"/>
          </a:xfrm>
          <a:prstGeom prst="round2SameRect">
            <a:avLst>
              <a:gd fmla="val 48556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1"/>
          <p:cNvSpPr txBox="1"/>
          <p:nvPr>
            <p:ph type="ctrTitle"/>
          </p:nvPr>
        </p:nvSpPr>
        <p:spPr>
          <a:xfrm>
            <a:off x="713225" y="1338275"/>
            <a:ext cx="4615800" cy="18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5" name="Google Shape;225;p41"/>
          <p:cNvSpPr txBox="1"/>
          <p:nvPr>
            <p:ph idx="1" type="subTitle"/>
          </p:nvPr>
        </p:nvSpPr>
        <p:spPr>
          <a:xfrm>
            <a:off x="713225" y="3186125"/>
            <a:ext cx="28782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/>
          <p:nvPr/>
        </p:nvSpPr>
        <p:spPr>
          <a:xfrm flipH="1" rot="10800000">
            <a:off x="2421775" y="16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42"/>
          <p:cNvGrpSpPr/>
          <p:nvPr/>
        </p:nvGrpSpPr>
        <p:grpSpPr>
          <a:xfrm>
            <a:off x="4245717" y="3599127"/>
            <a:ext cx="1389958" cy="1347232"/>
            <a:chOff x="4226800" y="3624975"/>
            <a:chExt cx="544100" cy="527375"/>
          </a:xfrm>
        </p:grpSpPr>
        <p:sp>
          <p:nvSpPr>
            <p:cNvPr id="229" name="Google Shape;229;p42"/>
            <p:cNvSpPr/>
            <p:nvPr/>
          </p:nvSpPr>
          <p:spPr>
            <a:xfrm>
              <a:off x="4355200" y="3735900"/>
              <a:ext cx="415700" cy="416450"/>
            </a:xfrm>
            <a:custGeom>
              <a:rect b="b" l="l" r="r" t="t"/>
              <a:pathLst>
                <a:path extrusionOk="0" h="16658" w="16628">
                  <a:moveTo>
                    <a:pt x="8329" y="1"/>
                  </a:moveTo>
                  <a:cubicBezTo>
                    <a:pt x="3709" y="1"/>
                    <a:pt x="1" y="3739"/>
                    <a:pt x="1" y="8329"/>
                  </a:cubicBezTo>
                  <a:cubicBezTo>
                    <a:pt x="1" y="12919"/>
                    <a:pt x="3709" y="16658"/>
                    <a:pt x="8329" y="16658"/>
                  </a:cubicBezTo>
                  <a:cubicBezTo>
                    <a:pt x="12919" y="16658"/>
                    <a:pt x="16627" y="12919"/>
                    <a:pt x="16627" y="8329"/>
                  </a:cubicBezTo>
                  <a:cubicBezTo>
                    <a:pt x="16627" y="3739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D9D9D9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2"/>
            <p:cNvSpPr/>
            <p:nvPr/>
          </p:nvSpPr>
          <p:spPr>
            <a:xfrm>
              <a:off x="4239700" y="3713100"/>
              <a:ext cx="424800" cy="76025"/>
            </a:xfrm>
            <a:custGeom>
              <a:rect b="b" l="l" r="r" t="t"/>
              <a:pathLst>
                <a:path extrusionOk="0" h="3041" w="16992">
                  <a:moveTo>
                    <a:pt x="16779" y="1"/>
                  </a:moveTo>
                  <a:lnTo>
                    <a:pt x="122" y="2706"/>
                  </a:lnTo>
                  <a:cubicBezTo>
                    <a:pt x="92" y="2828"/>
                    <a:pt x="31" y="2949"/>
                    <a:pt x="1" y="3040"/>
                  </a:cubicBezTo>
                  <a:lnTo>
                    <a:pt x="16992" y="274"/>
                  </a:lnTo>
                  <a:cubicBezTo>
                    <a:pt x="16931" y="183"/>
                    <a:pt x="16840" y="92"/>
                    <a:pt x="16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2"/>
            <p:cNvSpPr/>
            <p:nvPr/>
          </p:nvSpPr>
          <p:spPr>
            <a:xfrm>
              <a:off x="4226800" y="3768575"/>
              <a:ext cx="470375" cy="84375"/>
            </a:xfrm>
            <a:custGeom>
              <a:rect b="b" l="l" r="r" t="t"/>
              <a:pathLst>
                <a:path extrusionOk="0" h="3375" w="18815">
                  <a:moveTo>
                    <a:pt x="18693" y="1"/>
                  </a:moveTo>
                  <a:lnTo>
                    <a:pt x="30" y="3040"/>
                  </a:lnTo>
                  <a:cubicBezTo>
                    <a:pt x="0" y="3132"/>
                    <a:pt x="0" y="3253"/>
                    <a:pt x="0" y="3375"/>
                  </a:cubicBezTo>
                  <a:lnTo>
                    <a:pt x="18815" y="274"/>
                  </a:lnTo>
                  <a:cubicBezTo>
                    <a:pt x="18785" y="183"/>
                    <a:pt x="18724" y="92"/>
                    <a:pt x="18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2"/>
            <p:cNvSpPr/>
            <p:nvPr/>
          </p:nvSpPr>
          <p:spPr>
            <a:xfrm>
              <a:off x="4229075" y="3826325"/>
              <a:ext cx="484075" cy="86650"/>
            </a:xfrm>
            <a:custGeom>
              <a:rect b="b" l="l" r="r" t="t"/>
              <a:pathLst>
                <a:path extrusionOk="0" h="3466" w="19363">
                  <a:moveTo>
                    <a:pt x="19332" y="1"/>
                  </a:moveTo>
                  <a:lnTo>
                    <a:pt x="0" y="3162"/>
                  </a:lnTo>
                  <a:cubicBezTo>
                    <a:pt x="0" y="3223"/>
                    <a:pt x="0" y="3284"/>
                    <a:pt x="0" y="3314"/>
                  </a:cubicBezTo>
                  <a:cubicBezTo>
                    <a:pt x="31" y="3375"/>
                    <a:pt x="31" y="3436"/>
                    <a:pt x="31" y="3466"/>
                  </a:cubicBezTo>
                  <a:lnTo>
                    <a:pt x="19362" y="305"/>
                  </a:lnTo>
                  <a:cubicBezTo>
                    <a:pt x="19362" y="274"/>
                    <a:pt x="19362" y="214"/>
                    <a:pt x="19332" y="153"/>
                  </a:cubicBezTo>
                  <a:cubicBezTo>
                    <a:pt x="19332" y="122"/>
                    <a:pt x="19332" y="62"/>
                    <a:pt x="19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2"/>
            <p:cNvSpPr/>
            <p:nvPr/>
          </p:nvSpPr>
          <p:spPr>
            <a:xfrm>
              <a:off x="4275425" y="3661450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2979" y="0"/>
                  </a:moveTo>
                  <a:lnTo>
                    <a:pt x="274" y="2097"/>
                  </a:lnTo>
                  <a:cubicBezTo>
                    <a:pt x="183" y="2189"/>
                    <a:pt x="92" y="2310"/>
                    <a:pt x="0" y="2432"/>
                  </a:cubicBezTo>
                  <a:lnTo>
                    <a:pt x="13374" y="274"/>
                  </a:lnTo>
                  <a:cubicBezTo>
                    <a:pt x="13253" y="182"/>
                    <a:pt x="13101" y="91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2"/>
            <p:cNvSpPr/>
            <p:nvPr/>
          </p:nvSpPr>
          <p:spPr>
            <a:xfrm>
              <a:off x="4332425" y="4017075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3374" y="0"/>
                  </a:moveTo>
                  <a:lnTo>
                    <a:pt x="0" y="2189"/>
                  </a:lnTo>
                  <a:cubicBezTo>
                    <a:pt x="122" y="2280"/>
                    <a:pt x="243" y="2371"/>
                    <a:pt x="395" y="2432"/>
                  </a:cubicBezTo>
                  <a:lnTo>
                    <a:pt x="13070" y="365"/>
                  </a:lnTo>
                  <a:cubicBezTo>
                    <a:pt x="13192" y="243"/>
                    <a:pt x="13283" y="122"/>
                    <a:pt x="13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2"/>
            <p:cNvSpPr/>
            <p:nvPr/>
          </p:nvSpPr>
          <p:spPr>
            <a:xfrm>
              <a:off x="4372700" y="3624975"/>
              <a:ext cx="120825" cy="20525"/>
            </a:xfrm>
            <a:custGeom>
              <a:rect b="b" l="l" r="r" t="t"/>
              <a:pathLst>
                <a:path extrusionOk="0" h="821" w="4833">
                  <a:moveTo>
                    <a:pt x="4011" y="0"/>
                  </a:moveTo>
                  <a:cubicBezTo>
                    <a:pt x="3462" y="0"/>
                    <a:pt x="2908" y="41"/>
                    <a:pt x="2340" y="122"/>
                  </a:cubicBezTo>
                  <a:cubicBezTo>
                    <a:pt x="1520" y="274"/>
                    <a:pt x="730" y="517"/>
                    <a:pt x="0" y="821"/>
                  </a:cubicBezTo>
                  <a:lnTo>
                    <a:pt x="4833" y="30"/>
                  </a:lnTo>
                  <a:cubicBezTo>
                    <a:pt x="4559" y="10"/>
                    <a:pt x="4286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2"/>
            <p:cNvSpPr/>
            <p:nvPr/>
          </p:nvSpPr>
          <p:spPr>
            <a:xfrm>
              <a:off x="4245025" y="3887125"/>
              <a:ext cx="470400" cy="84375"/>
            </a:xfrm>
            <a:custGeom>
              <a:rect b="b" l="l" r="r" t="t"/>
              <a:pathLst>
                <a:path extrusionOk="0" h="3375" w="18816">
                  <a:moveTo>
                    <a:pt x="18815" y="1"/>
                  </a:moveTo>
                  <a:lnTo>
                    <a:pt x="1" y="3070"/>
                  </a:lnTo>
                  <a:cubicBezTo>
                    <a:pt x="31" y="3162"/>
                    <a:pt x="61" y="3253"/>
                    <a:pt x="122" y="3374"/>
                  </a:cubicBezTo>
                  <a:lnTo>
                    <a:pt x="18785" y="304"/>
                  </a:lnTo>
                  <a:cubicBezTo>
                    <a:pt x="18785" y="213"/>
                    <a:pt x="18815" y="92"/>
                    <a:pt x="18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4277700" y="3950200"/>
              <a:ext cx="424800" cy="76775"/>
            </a:xfrm>
            <a:custGeom>
              <a:rect b="b" l="l" r="r" t="t"/>
              <a:pathLst>
                <a:path extrusionOk="0" h="3071" w="16992">
                  <a:moveTo>
                    <a:pt x="16992" y="0"/>
                  </a:moveTo>
                  <a:lnTo>
                    <a:pt x="1" y="2766"/>
                  </a:lnTo>
                  <a:cubicBezTo>
                    <a:pt x="61" y="2888"/>
                    <a:pt x="122" y="2979"/>
                    <a:pt x="213" y="3070"/>
                  </a:cubicBezTo>
                  <a:lnTo>
                    <a:pt x="16870" y="335"/>
                  </a:lnTo>
                  <a:cubicBezTo>
                    <a:pt x="16901" y="213"/>
                    <a:pt x="16961" y="122"/>
                    <a:pt x="1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42"/>
          <p:cNvSpPr/>
          <p:nvPr/>
        </p:nvSpPr>
        <p:spPr>
          <a:xfrm>
            <a:off x="5755076" y="46113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42"/>
          <p:cNvGrpSpPr/>
          <p:nvPr/>
        </p:nvGrpSpPr>
        <p:grpSpPr>
          <a:xfrm>
            <a:off x="326724" y="-215008"/>
            <a:ext cx="1259199" cy="853452"/>
            <a:chOff x="3275850" y="3006614"/>
            <a:chExt cx="830059" cy="562592"/>
          </a:xfrm>
        </p:grpSpPr>
        <p:sp>
          <p:nvSpPr>
            <p:cNvPr id="240" name="Google Shape;240;p42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2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2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2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2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2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2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2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2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2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2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2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42"/>
          <p:cNvSpPr txBox="1"/>
          <p:nvPr>
            <p:ph type="title"/>
          </p:nvPr>
        </p:nvSpPr>
        <p:spPr>
          <a:xfrm flipH="1">
            <a:off x="5371075" y="1893100"/>
            <a:ext cx="30597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 flipH="1">
            <a:off x="5371075" y="33459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2"/>
          <p:cNvSpPr txBox="1"/>
          <p:nvPr>
            <p:ph hasCustomPrompt="1" idx="2" type="title"/>
          </p:nvPr>
        </p:nvSpPr>
        <p:spPr>
          <a:xfrm flipH="1">
            <a:off x="6525175" y="533500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/>
          <p:nvPr/>
        </p:nvSpPr>
        <p:spPr>
          <a:xfrm rot="10800000">
            <a:off x="5948575" y="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/>
          <p:nvPr/>
        </p:nvSpPr>
        <p:spPr>
          <a:xfrm>
            <a:off x="8198251" y="66307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43"/>
          <p:cNvGrpSpPr/>
          <p:nvPr/>
        </p:nvGrpSpPr>
        <p:grpSpPr>
          <a:xfrm>
            <a:off x="6127324" y="4447017"/>
            <a:ext cx="1259199" cy="457219"/>
            <a:chOff x="3275850" y="3528153"/>
            <a:chExt cx="830059" cy="301397"/>
          </a:xfrm>
        </p:grpSpPr>
        <p:sp>
          <p:nvSpPr>
            <p:cNvPr id="259" name="Google Shape;259;p43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43"/>
          <p:cNvSpPr/>
          <p:nvPr/>
        </p:nvSpPr>
        <p:spPr>
          <a:xfrm>
            <a:off x="8086675" y="3696600"/>
            <a:ext cx="688200" cy="14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13225" y="1179100"/>
            <a:ext cx="77175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25F5DF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69" name="Google Shape;269;p43"/>
          <p:cNvSpPr txBox="1"/>
          <p:nvPr>
            <p:ph type="title"/>
          </p:nvPr>
        </p:nvSpPr>
        <p:spPr>
          <a:xfrm>
            <a:off x="71327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/>
          <p:nvPr/>
        </p:nvSpPr>
        <p:spPr>
          <a:xfrm>
            <a:off x="1390800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44"/>
          <p:cNvGrpSpPr/>
          <p:nvPr/>
        </p:nvGrpSpPr>
        <p:grpSpPr>
          <a:xfrm>
            <a:off x="3855674" y="4391992"/>
            <a:ext cx="1259199" cy="457219"/>
            <a:chOff x="3275850" y="3006614"/>
            <a:chExt cx="830059" cy="301397"/>
          </a:xfrm>
        </p:grpSpPr>
        <p:sp>
          <p:nvSpPr>
            <p:cNvPr id="273" name="Google Shape;273;p44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4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44"/>
          <p:cNvSpPr/>
          <p:nvPr/>
        </p:nvSpPr>
        <p:spPr>
          <a:xfrm flipH="1" rot="10800000">
            <a:off x="4202413" y="0"/>
            <a:ext cx="688200" cy="14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/>
          <p:nvPr/>
        </p:nvSpPr>
        <p:spPr>
          <a:xfrm>
            <a:off x="4755576" y="44787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4"/>
          <p:cNvSpPr txBox="1"/>
          <p:nvPr>
            <p:ph idx="1" type="subTitle"/>
          </p:nvPr>
        </p:nvSpPr>
        <p:spPr>
          <a:xfrm flipH="1">
            <a:off x="713193" y="1152950"/>
            <a:ext cx="35037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3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4"/>
          <p:cNvSpPr txBox="1"/>
          <p:nvPr>
            <p:ph idx="2" type="subTitle"/>
          </p:nvPr>
        </p:nvSpPr>
        <p:spPr>
          <a:xfrm flipH="1">
            <a:off x="713200" y="2669905"/>
            <a:ext cx="35037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3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4"/>
          <p:cNvSpPr txBox="1"/>
          <p:nvPr>
            <p:ph idx="3" type="subTitle"/>
          </p:nvPr>
        </p:nvSpPr>
        <p:spPr>
          <a:xfrm flipH="1">
            <a:off x="713176" y="1547175"/>
            <a:ext cx="35037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4" type="subTitle"/>
          </p:nvPr>
        </p:nvSpPr>
        <p:spPr>
          <a:xfrm flipH="1">
            <a:off x="713176" y="3064175"/>
            <a:ext cx="35037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/>
          <p:nvPr/>
        </p:nvSpPr>
        <p:spPr>
          <a:xfrm rot="5400000">
            <a:off x="-878925" y="878941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/>
          <p:nvPr/>
        </p:nvSpPr>
        <p:spPr>
          <a:xfrm>
            <a:off x="4813625" y="3696600"/>
            <a:ext cx="688200" cy="14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5"/>
          <p:cNvSpPr/>
          <p:nvPr/>
        </p:nvSpPr>
        <p:spPr>
          <a:xfrm>
            <a:off x="4641376" y="454423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45"/>
          <p:cNvGrpSpPr/>
          <p:nvPr/>
        </p:nvGrpSpPr>
        <p:grpSpPr>
          <a:xfrm>
            <a:off x="402274" y="396242"/>
            <a:ext cx="1259199" cy="457219"/>
            <a:chOff x="3275850" y="3006614"/>
            <a:chExt cx="830059" cy="301397"/>
          </a:xfrm>
        </p:grpSpPr>
        <p:sp>
          <p:nvSpPr>
            <p:cNvPr id="292" name="Google Shape;292;p45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45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/>
          <p:nvPr/>
        </p:nvSpPr>
        <p:spPr>
          <a:xfrm flipH="1" rot="5400000">
            <a:off x="1319851" y="-1072600"/>
            <a:ext cx="710700" cy="3350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"/>
          <p:cNvSpPr/>
          <p:nvPr/>
        </p:nvSpPr>
        <p:spPr>
          <a:xfrm>
            <a:off x="1862088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3949476" y="404955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46"/>
          <p:cNvGrpSpPr/>
          <p:nvPr/>
        </p:nvGrpSpPr>
        <p:grpSpPr>
          <a:xfrm flipH="1">
            <a:off x="2959825" y="399792"/>
            <a:ext cx="1259199" cy="853452"/>
            <a:chOff x="3275850" y="3006614"/>
            <a:chExt cx="830059" cy="562592"/>
          </a:xfrm>
        </p:grpSpPr>
        <p:sp>
          <p:nvSpPr>
            <p:cNvPr id="306" name="Google Shape;306;p46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6"/>
          <p:cNvSpPr/>
          <p:nvPr/>
        </p:nvSpPr>
        <p:spPr>
          <a:xfrm>
            <a:off x="7873538" y="113187"/>
            <a:ext cx="962055" cy="979116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6"/>
          <p:cNvSpPr txBox="1"/>
          <p:nvPr>
            <p:ph type="title"/>
          </p:nvPr>
        </p:nvSpPr>
        <p:spPr>
          <a:xfrm>
            <a:off x="713225" y="1347175"/>
            <a:ext cx="3505800" cy="15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0" name="Google Shape;320;p46"/>
          <p:cNvSpPr txBox="1"/>
          <p:nvPr>
            <p:ph idx="1" type="subTitle"/>
          </p:nvPr>
        </p:nvSpPr>
        <p:spPr>
          <a:xfrm>
            <a:off x="713225" y="2885525"/>
            <a:ext cx="35058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/>
          <p:nvPr/>
        </p:nvSpPr>
        <p:spPr>
          <a:xfrm rot="10800000">
            <a:off x="6983856" y="2980775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/>
          <p:nvPr/>
        </p:nvSpPr>
        <p:spPr>
          <a:xfrm flipH="1" rot="10800000">
            <a:off x="0" y="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47"/>
          <p:cNvGrpSpPr/>
          <p:nvPr/>
        </p:nvGrpSpPr>
        <p:grpSpPr>
          <a:xfrm>
            <a:off x="1971849" y="4029742"/>
            <a:ext cx="1259199" cy="853452"/>
            <a:chOff x="3275850" y="3006614"/>
            <a:chExt cx="830059" cy="562592"/>
          </a:xfrm>
        </p:grpSpPr>
        <p:sp>
          <p:nvSpPr>
            <p:cNvPr id="325" name="Google Shape;325;p47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47"/>
          <p:cNvSpPr/>
          <p:nvPr/>
        </p:nvSpPr>
        <p:spPr>
          <a:xfrm>
            <a:off x="2375626" y="49088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7"/>
          <p:cNvSpPr txBox="1"/>
          <p:nvPr>
            <p:ph type="title"/>
          </p:nvPr>
        </p:nvSpPr>
        <p:spPr>
          <a:xfrm>
            <a:off x="713225" y="1225950"/>
            <a:ext cx="4450200" cy="26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/>
          <p:nvPr/>
        </p:nvSpPr>
        <p:spPr>
          <a:xfrm>
            <a:off x="3217550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48"/>
          <p:cNvGrpSpPr/>
          <p:nvPr/>
        </p:nvGrpSpPr>
        <p:grpSpPr>
          <a:xfrm>
            <a:off x="3915279" y="182340"/>
            <a:ext cx="1389958" cy="1347232"/>
            <a:chOff x="4226800" y="3624975"/>
            <a:chExt cx="544100" cy="527375"/>
          </a:xfrm>
        </p:grpSpPr>
        <p:sp>
          <p:nvSpPr>
            <p:cNvPr id="342" name="Google Shape;342;p48"/>
            <p:cNvSpPr/>
            <p:nvPr/>
          </p:nvSpPr>
          <p:spPr>
            <a:xfrm>
              <a:off x="4355200" y="3735900"/>
              <a:ext cx="415700" cy="416450"/>
            </a:xfrm>
            <a:custGeom>
              <a:rect b="b" l="l" r="r" t="t"/>
              <a:pathLst>
                <a:path extrusionOk="0" h="16658" w="16628">
                  <a:moveTo>
                    <a:pt x="8329" y="1"/>
                  </a:moveTo>
                  <a:cubicBezTo>
                    <a:pt x="3709" y="1"/>
                    <a:pt x="1" y="3739"/>
                    <a:pt x="1" y="8329"/>
                  </a:cubicBezTo>
                  <a:cubicBezTo>
                    <a:pt x="1" y="12919"/>
                    <a:pt x="3709" y="16658"/>
                    <a:pt x="8329" y="16658"/>
                  </a:cubicBezTo>
                  <a:cubicBezTo>
                    <a:pt x="12919" y="16658"/>
                    <a:pt x="16627" y="12919"/>
                    <a:pt x="16627" y="8329"/>
                  </a:cubicBezTo>
                  <a:cubicBezTo>
                    <a:pt x="16627" y="3739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D9D9D9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4239700" y="3713100"/>
              <a:ext cx="424800" cy="76025"/>
            </a:xfrm>
            <a:custGeom>
              <a:rect b="b" l="l" r="r" t="t"/>
              <a:pathLst>
                <a:path extrusionOk="0" h="3041" w="16992">
                  <a:moveTo>
                    <a:pt x="16779" y="1"/>
                  </a:moveTo>
                  <a:lnTo>
                    <a:pt x="122" y="2706"/>
                  </a:lnTo>
                  <a:cubicBezTo>
                    <a:pt x="92" y="2828"/>
                    <a:pt x="31" y="2949"/>
                    <a:pt x="1" y="3040"/>
                  </a:cubicBezTo>
                  <a:lnTo>
                    <a:pt x="16992" y="274"/>
                  </a:lnTo>
                  <a:cubicBezTo>
                    <a:pt x="16931" y="183"/>
                    <a:pt x="16840" y="92"/>
                    <a:pt x="16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4226800" y="3768575"/>
              <a:ext cx="470375" cy="84375"/>
            </a:xfrm>
            <a:custGeom>
              <a:rect b="b" l="l" r="r" t="t"/>
              <a:pathLst>
                <a:path extrusionOk="0" h="3375" w="18815">
                  <a:moveTo>
                    <a:pt x="18693" y="1"/>
                  </a:moveTo>
                  <a:lnTo>
                    <a:pt x="30" y="3040"/>
                  </a:lnTo>
                  <a:cubicBezTo>
                    <a:pt x="0" y="3132"/>
                    <a:pt x="0" y="3253"/>
                    <a:pt x="0" y="3375"/>
                  </a:cubicBezTo>
                  <a:lnTo>
                    <a:pt x="18815" y="274"/>
                  </a:lnTo>
                  <a:cubicBezTo>
                    <a:pt x="18785" y="183"/>
                    <a:pt x="18724" y="92"/>
                    <a:pt x="18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4229075" y="3826325"/>
              <a:ext cx="484075" cy="86650"/>
            </a:xfrm>
            <a:custGeom>
              <a:rect b="b" l="l" r="r" t="t"/>
              <a:pathLst>
                <a:path extrusionOk="0" h="3466" w="19363">
                  <a:moveTo>
                    <a:pt x="19332" y="1"/>
                  </a:moveTo>
                  <a:lnTo>
                    <a:pt x="0" y="3162"/>
                  </a:lnTo>
                  <a:cubicBezTo>
                    <a:pt x="0" y="3223"/>
                    <a:pt x="0" y="3284"/>
                    <a:pt x="0" y="3314"/>
                  </a:cubicBezTo>
                  <a:cubicBezTo>
                    <a:pt x="31" y="3375"/>
                    <a:pt x="31" y="3436"/>
                    <a:pt x="31" y="3466"/>
                  </a:cubicBezTo>
                  <a:lnTo>
                    <a:pt x="19362" y="305"/>
                  </a:lnTo>
                  <a:cubicBezTo>
                    <a:pt x="19362" y="274"/>
                    <a:pt x="19362" y="214"/>
                    <a:pt x="19332" y="153"/>
                  </a:cubicBezTo>
                  <a:cubicBezTo>
                    <a:pt x="19332" y="122"/>
                    <a:pt x="19332" y="62"/>
                    <a:pt x="19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4275425" y="3661450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2979" y="0"/>
                  </a:moveTo>
                  <a:lnTo>
                    <a:pt x="274" y="2097"/>
                  </a:lnTo>
                  <a:cubicBezTo>
                    <a:pt x="183" y="2189"/>
                    <a:pt x="92" y="2310"/>
                    <a:pt x="0" y="2432"/>
                  </a:cubicBezTo>
                  <a:lnTo>
                    <a:pt x="13374" y="274"/>
                  </a:lnTo>
                  <a:cubicBezTo>
                    <a:pt x="13253" y="182"/>
                    <a:pt x="13101" y="91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4332425" y="4017075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3374" y="0"/>
                  </a:moveTo>
                  <a:lnTo>
                    <a:pt x="0" y="2189"/>
                  </a:lnTo>
                  <a:cubicBezTo>
                    <a:pt x="122" y="2280"/>
                    <a:pt x="243" y="2371"/>
                    <a:pt x="395" y="2432"/>
                  </a:cubicBezTo>
                  <a:lnTo>
                    <a:pt x="13070" y="365"/>
                  </a:lnTo>
                  <a:cubicBezTo>
                    <a:pt x="13192" y="243"/>
                    <a:pt x="13283" y="122"/>
                    <a:pt x="13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4372700" y="3624975"/>
              <a:ext cx="120825" cy="20525"/>
            </a:xfrm>
            <a:custGeom>
              <a:rect b="b" l="l" r="r" t="t"/>
              <a:pathLst>
                <a:path extrusionOk="0" h="821" w="4833">
                  <a:moveTo>
                    <a:pt x="4011" y="0"/>
                  </a:moveTo>
                  <a:cubicBezTo>
                    <a:pt x="3462" y="0"/>
                    <a:pt x="2908" y="41"/>
                    <a:pt x="2340" y="122"/>
                  </a:cubicBezTo>
                  <a:cubicBezTo>
                    <a:pt x="1520" y="274"/>
                    <a:pt x="730" y="517"/>
                    <a:pt x="0" y="821"/>
                  </a:cubicBezTo>
                  <a:lnTo>
                    <a:pt x="4833" y="30"/>
                  </a:lnTo>
                  <a:cubicBezTo>
                    <a:pt x="4559" y="10"/>
                    <a:pt x="4286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4245025" y="3887125"/>
              <a:ext cx="470400" cy="84375"/>
            </a:xfrm>
            <a:custGeom>
              <a:rect b="b" l="l" r="r" t="t"/>
              <a:pathLst>
                <a:path extrusionOk="0" h="3375" w="18816">
                  <a:moveTo>
                    <a:pt x="18815" y="1"/>
                  </a:moveTo>
                  <a:lnTo>
                    <a:pt x="1" y="3070"/>
                  </a:lnTo>
                  <a:cubicBezTo>
                    <a:pt x="31" y="3162"/>
                    <a:pt x="61" y="3253"/>
                    <a:pt x="122" y="3374"/>
                  </a:cubicBezTo>
                  <a:lnTo>
                    <a:pt x="18785" y="304"/>
                  </a:lnTo>
                  <a:cubicBezTo>
                    <a:pt x="18785" y="213"/>
                    <a:pt x="18815" y="92"/>
                    <a:pt x="18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4277700" y="3950200"/>
              <a:ext cx="424800" cy="76775"/>
            </a:xfrm>
            <a:custGeom>
              <a:rect b="b" l="l" r="r" t="t"/>
              <a:pathLst>
                <a:path extrusionOk="0" h="3071" w="16992">
                  <a:moveTo>
                    <a:pt x="16992" y="0"/>
                  </a:moveTo>
                  <a:lnTo>
                    <a:pt x="1" y="2766"/>
                  </a:lnTo>
                  <a:cubicBezTo>
                    <a:pt x="61" y="2888"/>
                    <a:pt x="122" y="2979"/>
                    <a:pt x="213" y="3070"/>
                  </a:cubicBezTo>
                  <a:lnTo>
                    <a:pt x="16870" y="335"/>
                  </a:lnTo>
                  <a:cubicBezTo>
                    <a:pt x="16901" y="213"/>
                    <a:pt x="16961" y="122"/>
                    <a:pt x="1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48"/>
          <p:cNvSpPr/>
          <p:nvPr/>
        </p:nvSpPr>
        <p:spPr>
          <a:xfrm>
            <a:off x="5589926" y="43634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8"/>
          <p:cNvSpPr txBox="1"/>
          <p:nvPr>
            <p:ph type="title"/>
          </p:nvPr>
        </p:nvSpPr>
        <p:spPr>
          <a:xfrm>
            <a:off x="4636925" y="1198913"/>
            <a:ext cx="3796200" cy="13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3" name="Google Shape;353;p48"/>
          <p:cNvSpPr txBox="1"/>
          <p:nvPr>
            <p:ph idx="1" type="subTitle"/>
          </p:nvPr>
        </p:nvSpPr>
        <p:spPr>
          <a:xfrm>
            <a:off x="4637050" y="2595163"/>
            <a:ext cx="37962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/>
          <p:nvPr/>
        </p:nvSpPr>
        <p:spPr>
          <a:xfrm>
            <a:off x="2069913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2173351" y="406975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49"/>
          <p:cNvGrpSpPr/>
          <p:nvPr/>
        </p:nvGrpSpPr>
        <p:grpSpPr>
          <a:xfrm>
            <a:off x="2546249" y="228592"/>
            <a:ext cx="1259199" cy="1248394"/>
            <a:chOff x="3275850" y="3006614"/>
            <a:chExt cx="830059" cy="822936"/>
          </a:xfrm>
        </p:grpSpPr>
        <p:sp>
          <p:nvSpPr>
            <p:cNvPr id="358" name="Google Shape;358;p49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9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9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9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9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9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9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9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9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9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9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49"/>
          <p:cNvSpPr txBox="1"/>
          <p:nvPr>
            <p:ph type="title"/>
          </p:nvPr>
        </p:nvSpPr>
        <p:spPr>
          <a:xfrm>
            <a:off x="713225" y="1971300"/>
            <a:ext cx="4017300" cy="1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Font typeface="Barlow Black"/>
              <a:buNone/>
              <a:defRPr sz="320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/>
          <p:nvPr/>
        </p:nvSpPr>
        <p:spPr>
          <a:xfrm flipH="1" rot="5400000">
            <a:off x="-878938" y="1085559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0"/>
          <p:cNvSpPr/>
          <p:nvPr/>
        </p:nvSpPr>
        <p:spPr>
          <a:xfrm rot="-5400000">
            <a:off x="7646250" y="-4089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0"/>
          <p:cNvSpPr/>
          <p:nvPr/>
        </p:nvSpPr>
        <p:spPr>
          <a:xfrm>
            <a:off x="5254388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50"/>
          <p:cNvGrpSpPr/>
          <p:nvPr/>
        </p:nvGrpSpPr>
        <p:grpSpPr>
          <a:xfrm>
            <a:off x="5664024" y="130417"/>
            <a:ext cx="1259199" cy="1248394"/>
            <a:chOff x="3275850" y="3006614"/>
            <a:chExt cx="830059" cy="822936"/>
          </a:xfrm>
        </p:grpSpPr>
        <p:sp>
          <p:nvSpPr>
            <p:cNvPr id="380" name="Google Shape;380;p50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0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50"/>
          <p:cNvSpPr/>
          <p:nvPr/>
        </p:nvSpPr>
        <p:spPr>
          <a:xfrm>
            <a:off x="1349851" y="93213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0"/>
          <p:cNvSpPr txBox="1"/>
          <p:nvPr>
            <p:ph hasCustomPrompt="1" type="title"/>
          </p:nvPr>
        </p:nvSpPr>
        <p:spPr>
          <a:xfrm>
            <a:off x="1583550" y="1373199"/>
            <a:ext cx="5976900" cy="19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8" name="Google Shape;398;p50"/>
          <p:cNvSpPr txBox="1"/>
          <p:nvPr>
            <p:ph idx="1" type="subTitle"/>
          </p:nvPr>
        </p:nvSpPr>
        <p:spPr>
          <a:xfrm>
            <a:off x="1583550" y="3315488"/>
            <a:ext cx="59769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/>
          <p:nvPr/>
        </p:nvSpPr>
        <p:spPr>
          <a:xfrm flipH="1" rot="10800000">
            <a:off x="4832775" y="16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2"/>
          <p:cNvSpPr/>
          <p:nvPr/>
        </p:nvSpPr>
        <p:spPr>
          <a:xfrm>
            <a:off x="4832776" y="69778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2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" name="Google Shape;404;p52"/>
          <p:cNvSpPr txBox="1"/>
          <p:nvPr>
            <p:ph idx="1" type="subTitle"/>
          </p:nvPr>
        </p:nvSpPr>
        <p:spPr>
          <a:xfrm>
            <a:off x="650202" y="1825325"/>
            <a:ext cx="2614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2"/>
          <p:cNvSpPr txBox="1"/>
          <p:nvPr>
            <p:ph idx="2" type="subTitle"/>
          </p:nvPr>
        </p:nvSpPr>
        <p:spPr>
          <a:xfrm>
            <a:off x="3264979" y="1825319"/>
            <a:ext cx="2613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2"/>
          <p:cNvSpPr txBox="1"/>
          <p:nvPr>
            <p:ph idx="3" type="subTitle"/>
          </p:nvPr>
        </p:nvSpPr>
        <p:spPr>
          <a:xfrm>
            <a:off x="650202" y="3546367"/>
            <a:ext cx="2614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52"/>
          <p:cNvSpPr txBox="1"/>
          <p:nvPr>
            <p:ph idx="4" type="subTitle"/>
          </p:nvPr>
        </p:nvSpPr>
        <p:spPr>
          <a:xfrm>
            <a:off x="3264977" y="3546365"/>
            <a:ext cx="2613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2"/>
          <p:cNvSpPr txBox="1"/>
          <p:nvPr>
            <p:ph idx="5" type="subTitle"/>
          </p:nvPr>
        </p:nvSpPr>
        <p:spPr>
          <a:xfrm>
            <a:off x="650195" y="2143379"/>
            <a:ext cx="2614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6" type="subTitle"/>
          </p:nvPr>
        </p:nvSpPr>
        <p:spPr>
          <a:xfrm>
            <a:off x="3264978" y="2143374"/>
            <a:ext cx="2613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2"/>
          <p:cNvSpPr txBox="1"/>
          <p:nvPr>
            <p:ph idx="7" type="subTitle"/>
          </p:nvPr>
        </p:nvSpPr>
        <p:spPr>
          <a:xfrm>
            <a:off x="652134" y="3867228"/>
            <a:ext cx="2614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8" type="subTitle"/>
          </p:nvPr>
        </p:nvSpPr>
        <p:spPr>
          <a:xfrm>
            <a:off x="3266915" y="3867226"/>
            <a:ext cx="2613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2"/>
          <p:cNvSpPr txBox="1"/>
          <p:nvPr>
            <p:ph hasCustomPrompt="1" idx="9" type="title"/>
          </p:nvPr>
        </p:nvSpPr>
        <p:spPr>
          <a:xfrm>
            <a:off x="650202" y="1252775"/>
            <a:ext cx="26148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3" name="Google Shape;413;p52"/>
          <p:cNvSpPr txBox="1"/>
          <p:nvPr>
            <p:ph hasCustomPrompt="1" idx="13" type="title"/>
          </p:nvPr>
        </p:nvSpPr>
        <p:spPr>
          <a:xfrm>
            <a:off x="3264978" y="1255900"/>
            <a:ext cx="2613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52"/>
          <p:cNvSpPr txBox="1"/>
          <p:nvPr>
            <p:ph hasCustomPrompt="1" idx="14" type="title"/>
          </p:nvPr>
        </p:nvSpPr>
        <p:spPr>
          <a:xfrm>
            <a:off x="650175" y="2988545"/>
            <a:ext cx="2614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2"/>
          <p:cNvSpPr txBox="1"/>
          <p:nvPr>
            <p:ph hasCustomPrompt="1" idx="15" type="title"/>
          </p:nvPr>
        </p:nvSpPr>
        <p:spPr>
          <a:xfrm>
            <a:off x="3264974" y="2988541"/>
            <a:ext cx="26130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2"/>
          <p:cNvSpPr txBox="1"/>
          <p:nvPr>
            <p:ph idx="16" type="subTitle"/>
          </p:nvPr>
        </p:nvSpPr>
        <p:spPr>
          <a:xfrm>
            <a:off x="5880630" y="1825321"/>
            <a:ext cx="2611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2"/>
          <p:cNvSpPr txBox="1"/>
          <p:nvPr>
            <p:ph idx="17" type="subTitle"/>
          </p:nvPr>
        </p:nvSpPr>
        <p:spPr>
          <a:xfrm>
            <a:off x="5880625" y="3546366"/>
            <a:ext cx="2611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2"/>
          <p:cNvSpPr txBox="1"/>
          <p:nvPr>
            <p:ph idx="18" type="subTitle"/>
          </p:nvPr>
        </p:nvSpPr>
        <p:spPr>
          <a:xfrm>
            <a:off x="5880633" y="2143376"/>
            <a:ext cx="26112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2"/>
          <p:cNvSpPr txBox="1"/>
          <p:nvPr>
            <p:ph idx="19" type="subTitle"/>
          </p:nvPr>
        </p:nvSpPr>
        <p:spPr>
          <a:xfrm>
            <a:off x="5882570" y="3867227"/>
            <a:ext cx="2611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2"/>
          <p:cNvSpPr txBox="1"/>
          <p:nvPr>
            <p:ph hasCustomPrompt="1" idx="20" type="title"/>
          </p:nvPr>
        </p:nvSpPr>
        <p:spPr>
          <a:xfrm>
            <a:off x="5880628" y="1255900"/>
            <a:ext cx="26112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52"/>
          <p:cNvSpPr txBox="1"/>
          <p:nvPr>
            <p:ph hasCustomPrompt="1" idx="21" type="title"/>
          </p:nvPr>
        </p:nvSpPr>
        <p:spPr>
          <a:xfrm>
            <a:off x="5880646" y="2988543"/>
            <a:ext cx="26112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/>
          <p:nvPr/>
        </p:nvSpPr>
        <p:spPr>
          <a:xfrm rot="-5400000">
            <a:off x="7695075" y="-4089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3"/>
          <p:cNvSpPr/>
          <p:nvPr/>
        </p:nvSpPr>
        <p:spPr>
          <a:xfrm flipH="1">
            <a:off x="5533237" y="3393284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3"/>
          <p:cNvSpPr/>
          <p:nvPr/>
        </p:nvSpPr>
        <p:spPr>
          <a:xfrm>
            <a:off x="5391876" y="424473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3"/>
          <p:cNvSpPr/>
          <p:nvPr/>
        </p:nvSpPr>
        <p:spPr>
          <a:xfrm>
            <a:off x="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53"/>
          <p:cNvGrpSpPr/>
          <p:nvPr/>
        </p:nvGrpSpPr>
        <p:grpSpPr>
          <a:xfrm>
            <a:off x="7345374" y="533367"/>
            <a:ext cx="1259199" cy="1248394"/>
            <a:chOff x="3275850" y="3006614"/>
            <a:chExt cx="830059" cy="822936"/>
          </a:xfrm>
        </p:grpSpPr>
        <p:sp>
          <p:nvSpPr>
            <p:cNvPr id="428" name="Google Shape;428;p53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3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3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3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3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3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3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3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53"/>
          <p:cNvSpPr/>
          <p:nvPr/>
        </p:nvSpPr>
        <p:spPr>
          <a:xfrm>
            <a:off x="1922651" y="37130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3"/>
          <p:cNvSpPr txBox="1"/>
          <p:nvPr>
            <p:ph type="title"/>
          </p:nvPr>
        </p:nvSpPr>
        <p:spPr>
          <a:xfrm flipH="1">
            <a:off x="2391325" y="3149963"/>
            <a:ext cx="43614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70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 flipH="1">
            <a:off x="1928500" y="1596575"/>
            <a:ext cx="52869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/>
          <p:nvPr/>
        </p:nvSpPr>
        <p:spPr>
          <a:xfrm rot="10800000">
            <a:off x="6983856" y="2980775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4"/>
          <p:cNvSpPr/>
          <p:nvPr/>
        </p:nvSpPr>
        <p:spPr>
          <a:xfrm flipH="1" rot="10800000">
            <a:off x="3400300" y="10075"/>
            <a:ext cx="709200" cy="1774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4"/>
          <p:cNvSpPr/>
          <p:nvPr/>
        </p:nvSpPr>
        <p:spPr>
          <a:xfrm>
            <a:off x="3120101" y="4777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54"/>
          <p:cNvGrpSpPr/>
          <p:nvPr/>
        </p:nvGrpSpPr>
        <p:grpSpPr>
          <a:xfrm>
            <a:off x="6186024" y="4821717"/>
            <a:ext cx="1259199" cy="60917"/>
            <a:chOff x="3275850" y="3006614"/>
            <a:chExt cx="830059" cy="40156"/>
          </a:xfrm>
        </p:grpSpPr>
        <p:sp>
          <p:nvSpPr>
            <p:cNvPr id="452" name="Google Shape;452;p54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4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54"/>
          <p:cNvSpPr/>
          <p:nvPr/>
        </p:nvSpPr>
        <p:spPr>
          <a:xfrm>
            <a:off x="-248837" y="3998750"/>
            <a:ext cx="962055" cy="979116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4"/>
          <p:cNvSpPr txBox="1"/>
          <p:nvPr>
            <p:ph type="title"/>
          </p:nvPr>
        </p:nvSpPr>
        <p:spPr>
          <a:xfrm>
            <a:off x="713225" y="1893100"/>
            <a:ext cx="30597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8" name="Google Shape;458;p54"/>
          <p:cNvSpPr txBox="1"/>
          <p:nvPr>
            <p:ph idx="1" type="subTitle"/>
          </p:nvPr>
        </p:nvSpPr>
        <p:spPr>
          <a:xfrm>
            <a:off x="713225" y="33459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54"/>
          <p:cNvSpPr txBox="1"/>
          <p:nvPr>
            <p:ph hasCustomPrompt="1" idx="2" type="title"/>
          </p:nvPr>
        </p:nvSpPr>
        <p:spPr>
          <a:xfrm>
            <a:off x="713225" y="533500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/>
          <p:nvPr/>
        </p:nvSpPr>
        <p:spPr>
          <a:xfrm flipH="1">
            <a:off x="1958387" y="3393284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55"/>
          <p:cNvGrpSpPr/>
          <p:nvPr/>
        </p:nvGrpSpPr>
        <p:grpSpPr>
          <a:xfrm>
            <a:off x="3611974" y="381092"/>
            <a:ext cx="1259199" cy="457219"/>
            <a:chOff x="3275850" y="3006614"/>
            <a:chExt cx="830059" cy="301397"/>
          </a:xfrm>
        </p:grpSpPr>
        <p:sp>
          <p:nvSpPr>
            <p:cNvPr id="463" name="Google Shape;463;p55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5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5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5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5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5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5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5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55"/>
          <p:cNvSpPr/>
          <p:nvPr/>
        </p:nvSpPr>
        <p:spPr>
          <a:xfrm flipH="1">
            <a:off x="698385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5"/>
          <p:cNvSpPr/>
          <p:nvPr/>
        </p:nvSpPr>
        <p:spPr>
          <a:xfrm>
            <a:off x="5382776" y="442207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5"/>
          <p:cNvSpPr txBox="1"/>
          <p:nvPr>
            <p:ph type="title"/>
          </p:nvPr>
        </p:nvSpPr>
        <p:spPr>
          <a:xfrm>
            <a:off x="5230375" y="1893100"/>
            <a:ext cx="32004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4" name="Google Shape;474;p55"/>
          <p:cNvSpPr txBox="1"/>
          <p:nvPr>
            <p:ph idx="1" type="subTitle"/>
          </p:nvPr>
        </p:nvSpPr>
        <p:spPr>
          <a:xfrm>
            <a:off x="5230375" y="33459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55"/>
          <p:cNvSpPr txBox="1"/>
          <p:nvPr>
            <p:ph hasCustomPrompt="1" idx="2" type="title"/>
          </p:nvPr>
        </p:nvSpPr>
        <p:spPr>
          <a:xfrm>
            <a:off x="5230375" y="533500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7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/>
          <p:nvPr/>
        </p:nvSpPr>
        <p:spPr>
          <a:xfrm rot="-5400000">
            <a:off x="6514862" y="921559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6"/>
          <p:cNvSpPr/>
          <p:nvPr/>
        </p:nvSpPr>
        <p:spPr>
          <a:xfrm>
            <a:off x="7457126" y="6256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/>
          <p:nvPr/>
        </p:nvSpPr>
        <p:spPr>
          <a:xfrm flipH="1" rot="5400000">
            <a:off x="781349" y="33766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56"/>
          <p:cNvGrpSpPr/>
          <p:nvPr/>
        </p:nvGrpSpPr>
        <p:grpSpPr>
          <a:xfrm flipH="1">
            <a:off x="5075400" y="4045892"/>
            <a:ext cx="1259199" cy="853452"/>
            <a:chOff x="3275850" y="3006614"/>
            <a:chExt cx="830059" cy="562592"/>
          </a:xfrm>
        </p:grpSpPr>
        <p:sp>
          <p:nvSpPr>
            <p:cNvPr id="481" name="Google Shape;481;p56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6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6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56"/>
          <p:cNvSpPr/>
          <p:nvPr/>
        </p:nvSpPr>
        <p:spPr>
          <a:xfrm>
            <a:off x="590101" y="388823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56"/>
          <p:cNvGrpSpPr/>
          <p:nvPr/>
        </p:nvGrpSpPr>
        <p:grpSpPr>
          <a:xfrm>
            <a:off x="288117" y="258540"/>
            <a:ext cx="1389958" cy="1347232"/>
            <a:chOff x="4226800" y="3624975"/>
            <a:chExt cx="544100" cy="527375"/>
          </a:xfrm>
        </p:grpSpPr>
        <p:sp>
          <p:nvSpPr>
            <p:cNvPr id="495" name="Google Shape;495;p56"/>
            <p:cNvSpPr/>
            <p:nvPr/>
          </p:nvSpPr>
          <p:spPr>
            <a:xfrm>
              <a:off x="4355200" y="3735900"/>
              <a:ext cx="415700" cy="416450"/>
            </a:xfrm>
            <a:custGeom>
              <a:rect b="b" l="l" r="r" t="t"/>
              <a:pathLst>
                <a:path extrusionOk="0" h="16658" w="16628">
                  <a:moveTo>
                    <a:pt x="8329" y="1"/>
                  </a:moveTo>
                  <a:cubicBezTo>
                    <a:pt x="3709" y="1"/>
                    <a:pt x="1" y="3739"/>
                    <a:pt x="1" y="8329"/>
                  </a:cubicBezTo>
                  <a:cubicBezTo>
                    <a:pt x="1" y="12919"/>
                    <a:pt x="3709" y="16658"/>
                    <a:pt x="8329" y="16658"/>
                  </a:cubicBezTo>
                  <a:cubicBezTo>
                    <a:pt x="12919" y="16658"/>
                    <a:pt x="16627" y="12919"/>
                    <a:pt x="16627" y="8329"/>
                  </a:cubicBezTo>
                  <a:cubicBezTo>
                    <a:pt x="16627" y="3739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D9D9D9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4239700" y="3713100"/>
              <a:ext cx="424800" cy="76025"/>
            </a:xfrm>
            <a:custGeom>
              <a:rect b="b" l="l" r="r" t="t"/>
              <a:pathLst>
                <a:path extrusionOk="0" h="3041" w="16992">
                  <a:moveTo>
                    <a:pt x="16779" y="1"/>
                  </a:moveTo>
                  <a:lnTo>
                    <a:pt x="122" y="2706"/>
                  </a:lnTo>
                  <a:cubicBezTo>
                    <a:pt x="92" y="2828"/>
                    <a:pt x="31" y="2949"/>
                    <a:pt x="1" y="3040"/>
                  </a:cubicBezTo>
                  <a:lnTo>
                    <a:pt x="16992" y="274"/>
                  </a:lnTo>
                  <a:cubicBezTo>
                    <a:pt x="16931" y="183"/>
                    <a:pt x="16840" y="92"/>
                    <a:pt x="16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4226800" y="3768575"/>
              <a:ext cx="470375" cy="84375"/>
            </a:xfrm>
            <a:custGeom>
              <a:rect b="b" l="l" r="r" t="t"/>
              <a:pathLst>
                <a:path extrusionOk="0" h="3375" w="18815">
                  <a:moveTo>
                    <a:pt x="18693" y="1"/>
                  </a:moveTo>
                  <a:lnTo>
                    <a:pt x="30" y="3040"/>
                  </a:lnTo>
                  <a:cubicBezTo>
                    <a:pt x="0" y="3132"/>
                    <a:pt x="0" y="3253"/>
                    <a:pt x="0" y="3375"/>
                  </a:cubicBezTo>
                  <a:lnTo>
                    <a:pt x="18815" y="274"/>
                  </a:lnTo>
                  <a:cubicBezTo>
                    <a:pt x="18785" y="183"/>
                    <a:pt x="18724" y="92"/>
                    <a:pt x="18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4229075" y="3826325"/>
              <a:ext cx="484075" cy="86650"/>
            </a:xfrm>
            <a:custGeom>
              <a:rect b="b" l="l" r="r" t="t"/>
              <a:pathLst>
                <a:path extrusionOk="0" h="3466" w="19363">
                  <a:moveTo>
                    <a:pt x="19332" y="1"/>
                  </a:moveTo>
                  <a:lnTo>
                    <a:pt x="0" y="3162"/>
                  </a:lnTo>
                  <a:cubicBezTo>
                    <a:pt x="0" y="3223"/>
                    <a:pt x="0" y="3284"/>
                    <a:pt x="0" y="3314"/>
                  </a:cubicBezTo>
                  <a:cubicBezTo>
                    <a:pt x="31" y="3375"/>
                    <a:pt x="31" y="3436"/>
                    <a:pt x="31" y="3466"/>
                  </a:cubicBezTo>
                  <a:lnTo>
                    <a:pt x="19362" y="305"/>
                  </a:lnTo>
                  <a:cubicBezTo>
                    <a:pt x="19362" y="274"/>
                    <a:pt x="19362" y="214"/>
                    <a:pt x="19332" y="153"/>
                  </a:cubicBezTo>
                  <a:cubicBezTo>
                    <a:pt x="19332" y="122"/>
                    <a:pt x="19332" y="62"/>
                    <a:pt x="19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4275425" y="3661450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2979" y="0"/>
                  </a:moveTo>
                  <a:lnTo>
                    <a:pt x="274" y="2097"/>
                  </a:lnTo>
                  <a:cubicBezTo>
                    <a:pt x="183" y="2189"/>
                    <a:pt x="92" y="2310"/>
                    <a:pt x="0" y="2432"/>
                  </a:cubicBezTo>
                  <a:lnTo>
                    <a:pt x="13374" y="274"/>
                  </a:lnTo>
                  <a:cubicBezTo>
                    <a:pt x="13253" y="182"/>
                    <a:pt x="13101" y="91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4332425" y="4017075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3374" y="0"/>
                  </a:moveTo>
                  <a:lnTo>
                    <a:pt x="0" y="2189"/>
                  </a:lnTo>
                  <a:cubicBezTo>
                    <a:pt x="122" y="2280"/>
                    <a:pt x="243" y="2371"/>
                    <a:pt x="395" y="2432"/>
                  </a:cubicBezTo>
                  <a:lnTo>
                    <a:pt x="13070" y="365"/>
                  </a:lnTo>
                  <a:cubicBezTo>
                    <a:pt x="13192" y="243"/>
                    <a:pt x="13283" y="122"/>
                    <a:pt x="13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4372700" y="3624975"/>
              <a:ext cx="120825" cy="20525"/>
            </a:xfrm>
            <a:custGeom>
              <a:rect b="b" l="l" r="r" t="t"/>
              <a:pathLst>
                <a:path extrusionOk="0" h="821" w="4833">
                  <a:moveTo>
                    <a:pt x="4011" y="0"/>
                  </a:moveTo>
                  <a:cubicBezTo>
                    <a:pt x="3462" y="0"/>
                    <a:pt x="2908" y="41"/>
                    <a:pt x="2340" y="122"/>
                  </a:cubicBezTo>
                  <a:cubicBezTo>
                    <a:pt x="1520" y="274"/>
                    <a:pt x="730" y="517"/>
                    <a:pt x="0" y="821"/>
                  </a:cubicBezTo>
                  <a:lnTo>
                    <a:pt x="4833" y="30"/>
                  </a:lnTo>
                  <a:cubicBezTo>
                    <a:pt x="4559" y="10"/>
                    <a:pt x="4286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4245025" y="3887125"/>
              <a:ext cx="470400" cy="84375"/>
            </a:xfrm>
            <a:custGeom>
              <a:rect b="b" l="l" r="r" t="t"/>
              <a:pathLst>
                <a:path extrusionOk="0" h="3375" w="18816">
                  <a:moveTo>
                    <a:pt x="18815" y="1"/>
                  </a:moveTo>
                  <a:lnTo>
                    <a:pt x="1" y="3070"/>
                  </a:lnTo>
                  <a:cubicBezTo>
                    <a:pt x="31" y="3162"/>
                    <a:pt x="61" y="3253"/>
                    <a:pt x="122" y="3374"/>
                  </a:cubicBezTo>
                  <a:lnTo>
                    <a:pt x="18785" y="304"/>
                  </a:lnTo>
                  <a:cubicBezTo>
                    <a:pt x="18785" y="213"/>
                    <a:pt x="18815" y="92"/>
                    <a:pt x="18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4277700" y="3950200"/>
              <a:ext cx="424800" cy="76775"/>
            </a:xfrm>
            <a:custGeom>
              <a:rect b="b" l="l" r="r" t="t"/>
              <a:pathLst>
                <a:path extrusionOk="0" h="3071" w="16992">
                  <a:moveTo>
                    <a:pt x="16992" y="0"/>
                  </a:moveTo>
                  <a:lnTo>
                    <a:pt x="1" y="2766"/>
                  </a:lnTo>
                  <a:cubicBezTo>
                    <a:pt x="61" y="2888"/>
                    <a:pt x="122" y="2979"/>
                    <a:pt x="213" y="3070"/>
                  </a:cubicBezTo>
                  <a:lnTo>
                    <a:pt x="16870" y="335"/>
                  </a:lnTo>
                  <a:cubicBezTo>
                    <a:pt x="16901" y="213"/>
                    <a:pt x="16961" y="122"/>
                    <a:pt x="1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56"/>
          <p:cNvSpPr txBox="1"/>
          <p:nvPr>
            <p:ph type="title"/>
          </p:nvPr>
        </p:nvSpPr>
        <p:spPr>
          <a:xfrm flipH="1">
            <a:off x="713225" y="1893100"/>
            <a:ext cx="40416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56"/>
          <p:cNvSpPr txBox="1"/>
          <p:nvPr>
            <p:ph idx="1" type="subTitle"/>
          </p:nvPr>
        </p:nvSpPr>
        <p:spPr>
          <a:xfrm flipH="1">
            <a:off x="1695125" y="33459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56"/>
          <p:cNvSpPr txBox="1"/>
          <p:nvPr>
            <p:ph hasCustomPrompt="1" idx="2" type="title"/>
          </p:nvPr>
        </p:nvSpPr>
        <p:spPr>
          <a:xfrm flipH="1">
            <a:off x="2849225" y="533500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0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/>
          <p:nvPr/>
        </p:nvSpPr>
        <p:spPr>
          <a:xfrm>
            <a:off x="3643599" y="28644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7"/>
          <p:cNvSpPr/>
          <p:nvPr/>
        </p:nvSpPr>
        <p:spPr>
          <a:xfrm>
            <a:off x="-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57"/>
          <p:cNvGrpSpPr/>
          <p:nvPr/>
        </p:nvGrpSpPr>
        <p:grpSpPr>
          <a:xfrm>
            <a:off x="2848649" y="4164867"/>
            <a:ext cx="1259199" cy="853452"/>
            <a:chOff x="3275850" y="3006614"/>
            <a:chExt cx="830059" cy="562592"/>
          </a:xfrm>
        </p:grpSpPr>
        <p:sp>
          <p:nvSpPr>
            <p:cNvPr id="511" name="Google Shape;511;p57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7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7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7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7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7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7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57"/>
          <p:cNvSpPr/>
          <p:nvPr/>
        </p:nvSpPr>
        <p:spPr>
          <a:xfrm rot="5400000">
            <a:off x="2027236" y="26785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7"/>
          <p:cNvSpPr/>
          <p:nvPr/>
        </p:nvSpPr>
        <p:spPr>
          <a:xfrm>
            <a:off x="7919413" y="523437"/>
            <a:ext cx="962055" cy="979116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7"/>
          <p:cNvSpPr txBox="1"/>
          <p:nvPr>
            <p:ph type="title"/>
          </p:nvPr>
        </p:nvSpPr>
        <p:spPr>
          <a:xfrm flipH="1">
            <a:off x="4389175" y="1893100"/>
            <a:ext cx="40416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6" name="Google Shape;526;p57"/>
          <p:cNvSpPr txBox="1"/>
          <p:nvPr>
            <p:ph idx="1" type="subTitle"/>
          </p:nvPr>
        </p:nvSpPr>
        <p:spPr>
          <a:xfrm flipH="1">
            <a:off x="4880125" y="33459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7"/>
          <p:cNvSpPr txBox="1"/>
          <p:nvPr>
            <p:ph hasCustomPrompt="1" idx="2" type="title"/>
          </p:nvPr>
        </p:nvSpPr>
        <p:spPr>
          <a:xfrm flipH="1">
            <a:off x="5457175" y="533500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2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 txBox="1"/>
          <p:nvPr>
            <p:ph type="title"/>
          </p:nvPr>
        </p:nvSpPr>
        <p:spPr>
          <a:xfrm flipH="1">
            <a:off x="1018150" y="1893100"/>
            <a:ext cx="31983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0" name="Google Shape;530;p58"/>
          <p:cNvSpPr txBox="1"/>
          <p:nvPr>
            <p:ph idx="1" type="subTitle"/>
          </p:nvPr>
        </p:nvSpPr>
        <p:spPr>
          <a:xfrm flipH="1">
            <a:off x="1087450" y="33459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58"/>
          <p:cNvSpPr txBox="1"/>
          <p:nvPr>
            <p:ph hasCustomPrompt="1" idx="2" type="title"/>
          </p:nvPr>
        </p:nvSpPr>
        <p:spPr>
          <a:xfrm flipH="1">
            <a:off x="1664500" y="533500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532" name="Google Shape;532;p58"/>
          <p:cNvSpPr/>
          <p:nvPr/>
        </p:nvSpPr>
        <p:spPr>
          <a:xfrm rot="-5400000">
            <a:off x="7646249" y="-44455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8"/>
          <p:cNvSpPr/>
          <p:nvPr/>
        </p:nvSpPr>
        <p:spPr>
          <a:xfrm>
            <a:off x="4911287" y="3393284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8"/>
          <p:cNvSpPr/>
          <p:nvPr/>
        </p:nvSpPr>
        <p:spPr>
          <a:xfrm>
            <a:off x="6711863" y="51765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58"/>
          <p:cNvGrpSpPr/>
          <p:nvPr/>
        </p:nvGrpSpPr>
        <p:grpSpPr>
          <a:xfrm flipH="1">
            <a:off x="3926925" y="4370817"/>
            <a:ext cx="1259199" cy="457219"/>
            <a:chOff x="3275850" y="3006614"/>
            <a:chExt cx="830059" cy="301397"/>
          </a:xfrm>
        </p:grpSpPr>
        <p:sp>
          <p:nvSpPr>
            <p:cNvPr id="536" name="Google Shape;536;p58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8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8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8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8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8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8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8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58"/>
          <p:cNvSpPr/>
          <p:nvPr/>
        </p:nvSpPr>
        <p:spPr>
          <a:xfrm>
            <a:off x="310052" y="281071"/>
            <a:ext cx="1061947" cy="1063863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/>
          <p:nvPr/>
        </p:nvSpPr>
        <p:spPr>
          <a:xfrm rot="-5400000">
            <a:off x="7376976" y="3176475"/>
            <a:ext cx="748800" cy="2785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9"/>
          <p:cNvSpPr/>
          <p:nvPr/>
        </p:nvSpPr>
        <p:spPr>
          <a:xfrm rot="5400000">
            <a:off x="-878938" y="1539359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9"/>
          <p:cNvSpPr/>
          <p:nvPr/>
        </p:nvSpPr>
        <p:spPr>
          <a:xfrm rot="5400000">
            <a:off x="1319136" y="121200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59"/>
          <p:cNvGrpSpPr/>
          <p:nvPr/>
        </p:nvGrpSpPr>
        <p:grpSpPr>
          <a:xfrm>
            <a:off x="7249774" y="3279917"/>
            <a:ext cx="1259199" cy="1248394"/>
            <a:chOff x="3275850" y="3006614"/>
            <a:chExt cx="830059" cy="822936"/>
          </a:xfrm>
        </p:grpSpPr>
        <p:sp>
          <p:nvSpPr>
            <p:cNvPr id="550" name="Google Shape;550;p59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9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9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9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9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9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9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9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9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9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9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9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59"/>
          <p:cNvGrpSpPr/>
          <p:nvPr/>
        </p:nvGrpSpPr>
        <p:grpSpPr>
          <a:xfrm>
            <a:off x="7249767" y="349840"/>
            <a:ext cx="1389958" cy="1347232"/>
            <a:chOff x="4226800" y="3624975"/>
            <a:chExt cx="544100" cy="527375"/>
          </a:xfrm>
        </p:grpSpPr>
        <p:sp>
          <p:nvSpPr>
            <p:cNvPr id="567" name="Google Shape;567;p59"/>
            <p:cNvSpPr/>
            <p:nvPr/>
          </p:nvSpPr>
          <p:spPr>
            <a:xfrm>
              <a:off x="4355200" y="3735900"/>
              <a:ext cx="415700" cy="416450"/>
            </a:xfrm>
            <a:custGeom>
              <a:rect b="b" l="l" r="r" t="t"/>
              <a:pathLst>
                <a:path extrusionOk="0" h="16658" w="16628">
                  <a:moveTo>
                    <a:pt x="8329" y="1"/>
                  </a:moveTo>
                  <a:cubicBezTo>
                    <a:pt x="3709" y="1"/>
                    <a:pt x="1" y="3739"/>
                    <a:pt x="1" y="8329"/>
                  </a:cubicBezTo>
                  <a:cubicBezTo>
                    <a:pt x="1" y="12919"/>
                    <a:pt x="3709" y="16658"/>
                    <a:pt x="8329" y="16658"/>
                  </a:cubicBezTo>
                  <a:cubicBezTo>
                    <a:pt x="12919" y="16658"/>
                    <a:pt x="16627" y="12919"/>
                    <a:pt x="16627" y="8329"/>
                  </a:cubicBezTo>
                  <a:cubicBezTo>
                    <a:pt x="16627" y="3739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D9D9D9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9"/>
            <p:cNvSpPr/>
            <p:nvPr/>
          </p:nvSpPr>
          <p:spPr>
            <a:xfrm>
              <a:off x="4239700" y="3713100"/>
              <a:ext cx="424800" cy="76025"/>
            </a:xfrm>
            <a:custGeom>
              <a:rect b="b" l="l" r="r" t="t"/>
              <a:pathLst>
                <a:path extrusionOk="0" h="3041" w="16992">
                  <a:moveTo>
                    <a:pt x="16779" y="1"/>
                  </a:moveTo>
                  <a:lnTo>
                    <a:pt x="122" y="2706"/>
                  </a:lnTo>
                  <a:cubicBezTo>
                    <a:pt x="92" y="2828"/>
                    <a:pt x="31" y="2949"/>
                    <a:pt x="1" y="3040"/>
                  </a:cubicBezTo>
                  <a:lnTo>
                    <a:pt x="16992" y="274"/>
                  </a:lnTo>
                  <a:cubicBezTo>
                    <a:pt x="16931" y="183"/>
                    <a:pt x="16840" y="92"/>
                    <a:pt x="16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9"/>
            <p:cNvSpPr/>
            <p:nvPr/>
          </p:nvSpPr>
          <p:spPr>
            <a:xfrm>
              <a:off x="4226800" y="3768575"/>
              <a:ext cx="470375" cy="84375"/>
            </a:xfrm>
            <a:custGeom>
              <a:rect b="b" l="l" r="r" t="t"/>
              <a:pathLst>
                <a:path extrusionOk="0" h="3375" w="18815">
                  <a:moveTo>
                    <a:pt x="18693" y="1"/>
                  </a:moveTo>
                  <a:lnTo>
                    <a:pt x="30" y="3040"/>
                  </a:lnTo>
                  <a:cubicBezTo>
                    <a:pt x="0" y="3132"/>
                    <a:pt x="0" y="3253"/>
                    <a:pt x="0" y="3375"/>
                  </a:cubicBezTo>
                  <a:lnTo>
                    <a:pt x="18815" y="274"/>
                  </a:lnTo>
                  <a:cubicBezTo>
                    <a:pt x="18785" y="183"/>
                    <a:pt x="18724" y="92"/>
                    <a:pt x="18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9"/>
            <p:cNvSpPr/>
            <p:nvPr/>
          </p:nvSpPr>
          <p:spPr>
            <a:xfrm>
              <a:off x="4229075" y="3826325"/>
              <a:ext cx="484075" cy="86650"/>
            </a:xfrm>
            <a:custGeom>
              <a:rect b="b" l="l" r="r" t="t"/>
              <a:pathLst>
                <a:path extrusionOk="0" h="3466" w="19363">
                  <a:moveTo>
                    <a:pt x="19332" y="1"/>
                  </a:moveTo>
                  <a:lnTo>
                    <a:pt x="0" y="3162"/>
                  </a:lnTo>
                  <a:cubicBezTo>
                    <a:pt x="0" y="3223"/>
                    <a:pt x="0" y="3284"/>
                    <a:pt x="0" y="3314"/>
                  </a:cubicBezTo>
                  <a:cubicBezTo>
                    <a:pt x="31" y="3375"/>
                    <a:pt x="31" y="3436"/>
                    <a:pt x="31" y="3466"/>
                  </a:cubicBezTo>
                  <a:lnTo>
                    <a:pt x="19362" y="305"/>
                  </a:lnTo>
                  <a:cubicBezTo>
                    <a:pt x="19362" y="274"/>
                    <a:pt x="19362" y="214"/>
                    <a:pt x="19332" y="153"/>
                  </a:cubicBezTo>
                  <a:cubicBezTo>
                    <a:pt x="19332" y="122"/>
                    <a:pt x="19332" y="62"/>
                    <a:pt x="19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9"/>
            <p:cNvSpPr/>
            <p:nvPr/>
          </p:nvSpPr>
          <p:spPr>
            <a:xfrm>
              <a:off x="4275425" y="3661450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2979" y="0"/>
                  </a:moveTo>
                  <a:lnTo>
                    <a:pt x="274" y="2097"/>
                  </a:lnTo>
                  <a:cubicBezTo>
                    <a:pt x="183" y="2189"/>
                    <a:pt x="92" y="2310"/>
                    <a:pt x="0" y="2432"/>
                  </a:cubicBezTo>
                  <a:lnTo>
                    <a:pt x="13374" y="274"/>
                  </a:lnTo>
                  <a:cubicBezTo>
                    <a:pt x="13253" y="182"/>
                    <a:pt x="13101" y="91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9"/>
            <p:cNvSpPr/>
            <p:nvPr/>
          </p:nvSpPr>
          <p:spPr>
            <a:xfrm>
              <a:off x="4332425" y="4017075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3374" y="0"/>
                  </a:moveTo>
                  <a:lnTo>
                    <a:pt x="0" y="2189"/>
                  </a:lnTo>
                  <a:cubicBezTo>
                    <a:pt x="122" y="2280"/>
                    <a:pt x="243" y="2371"/>
                    <a:pt x="395" y="2432"/>
                  </a:cubicBezTo>
                  <a:lnTo>
                    <a:pt x="13070" y="365"/>
                  </a:lnTo>
                  <a:cubicBezTo>
                    <a:pt x="13192" y="243"/>
                    <a:pt x="13283" y="122"/>
                    <a:pt x="13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9"/>
            <p:cNvSpPr/>
            <p:nvPr/>
          </p:nvSpPr>
          <p:spPr>
            <a:xfrm>
              <a:off x="4372700" y="3624975"/>
              <a:ext cx="120825" cy="20525"/>
            </a:xfrm>
            <a:custGeom>
              <a:rect b="b" l="l" r="r" t="t"/>
              <a:pathLst>
                <a:path extrusionOk="0" h="821" w="4833">
                  <a:moveTo>
                    <a:pt x="4011" y="0"/>
                  </a:moveTo>
                  <a:cubicBezTo>
                    <a:pt x="3462" y="0"/>
                    <a:pt x="2908" y="41"/>
                    <a:pt x="2340" y="122"/>
                  </a:cubicBezTo>
                  <a:cubicBezTo>
                    <a:pt x="1520" y="274"/>
                    <a:pt x="730" y="517"/>
                    <a:pt x="0" y="821"/>
                  </a:cubicBezTo>
                  <a:lnTo>
                    <a:pt x="4833" y="30"/>
                  </a:lnTo>
                  <a:cubicBezTo>
                    <a:pt x="4559" y="10"/>
                    <a:pt x="4286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4245025" y="3887125"/>
              <a:ext cx="470400" cy="84375"/>
            </a:xfrm>
            <a:custGeom>
              <a:rect b="b" l="l" r="r" t="t"/>
              <a:pathLst>
                <a:path extrusionOk="0" h="3375" w="18816">
                  <a:moveTo>
                    <a:pt x="18815" y="1"/>
                  </a:moveTo>
                  <a:lnTo>
                    <a:pt x="1" y="3070"/>
                  </a:lnTo>
                  <a:cubicBezTo>
                    <a:pt x="31" y="3162"/>
                    <a:pt x="61" y="3253"/>
                    <a:pt x="122" y="3374"/>
                  </a:cubicBezTo>
                  <a:lnTo>
                    <a:pt x="18785" y="304"/>
                  </a:lnTo>
                  <a:cubicBezTo>
                    <a:pt x="18785" y="213"/>
                    <a:pt x="18815" y="92"/>
                    <a:pt x="18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4277700" y="3950200"/>
              <a:ext cx="424800" cy="76775"/>
            </a:xfrm>
            <a:custGeom>
              <a:rect b="b" l="l" r="r" t="t"/>
              <a:pathLst>
                <a:path extrusionOk="0" h="3071" w="16992">
                  <a:moveTo>
                    <a:pt x="16992" y="0"/>
                  </a:moveTo>
                  <a:lnTo>
                    <a:pt x="1" y="2766"/>
                  </a:lnTo>
                  <a:cubicBezTo>
                    <a:pt x="61" y="2888"/>
                    <a:pt x="122" y="2979"/>
                    <a:pt x="213" y="3070"/>
                  </a:cubicBezTo>
                  <a:lnTo>
                    <a:pt x="16870" y="335"/>
                  </a:lnTo>
                  <a:cubicBezTo>
                    <a:pt x="16901" y="213"/>
                    <a:pt x="16961" y="122"/>
                    <a:pt x="1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59"/>
          <p:cNvSpPr txBox="1"/>
          <p:nvPr>
            <p:ph hasCustomPrompt="1" type="title"/>
          </p:nvPr>
        </p:nvSpPr>
        <p:spPr>
          <a:xfrm>
            <a:off x="2588238" y="2018787"/>
            <a:ext cx="39675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77" name="Google Shape;577;p59"/>
          <p:cNvSpPr txBox="1"/>
          <p:nvPr>
            <p:ph idx="1" type="subTitle"/>
          </p:nvPr>
        </p:nvSpPr>
        <p:spPr>
          <a:xfrm>
            <a:off x="2591228" y="2629411"/>
            <a:ext cx="3961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59"/>
          <p:cNvSpPr txBox="1"/>
          <p:nvPr>
            <p:ph hasCustomPrompt="1" idx="2" type="title"/>
          </p:nvPr>
        </p:nvSpPr>
        <p:spPr>
          <a:xfrm>
            <a:off x="2588238" y="681438"/>
            <a:ext cx="39675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79" name="Google Shape;579;p59"/>
          <p:cNvSpPr txBox="1"/>
          <p:nvPr>
            <p:ph idx="3" type="subTitle"/>
          </p:nvPr>
        </p:nvSpPr>
        <p:spPr>
          <a:xfrm>
            <a:off x="2591228" y="1292062"/>
            <a:ext cx="3961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59"/>
          <p:cNvSpPr txBox="1"/>
          <p:nvPr>
            <p:ph hasCustomPrompt="1" idx="4" type="title"/>
          </p:nvPr>
        </p:nvSpPr>
        <p:spPr>
          <a:xfrm>
            <a:off x="2588238" y="3356136"/>
            <a:ext cx="39675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1" name="Google Shape;581;p59"/>
          <p:cNvSpPr txBox="1"/>
          <p:nvPr>
            <p:ph idx="5" type="subTitle"/>
          </p:nvPr>
        </p:nvSpPr>
        <p:spPr>
          <a:xfrm>
            <a:off x="2591228" y="3966760"/>
            <a:ext cx="3961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0"/>
          <p:cNvSpPr/>
          <p:nvPr/>
        </p:nvSpPr>
        <p:spPr>
          <a:xfrm>
            <a:off x="329727" y="3906571"/>
            <a:ext cx="1061947" cy="1063863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0"/>
          <p:cNvSpPr/>
          <p:nvPr/>
        </p:nvSpPr>
        <p:spPr>
          <a:xfrm flipH="1">
            <a:off x="698385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0"/>
          <p:cNvSpPr/>
          <p:nvPr/>
        </p:nvSpPr>
        <p:spPr>
          <a:xfrm rot="5400000">
            <a:off x="6915036" y="44737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60"/>
          <p:cNvGrpSpPr/>
          <p:nvPr/>
        </p:nvGrpSpPr>
        <p:grpSpPr>
          <a:xfrm flipH="1">
            <a:off x="1163575" y="4418042"/>
            <a:ext cx="1259199" cy="457219"/>
            <a:chOff x="3275850" y="3006614"/>
            <a:chExt cx="830059" cy="301397"/>
          </a:xfrm>
        </p:grpSpPr>
        <p:sp>
          <p:nvSpPr>
            <p:cNvPr id="587" name="Google Shape;587;p60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0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0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0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0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0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0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0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60"/>
          <p:cNvSpPr/>
          <p:nvPr/>
        </p:nvSpPr>
        <p:spPr>
          <a:xfrm flipH="1" rot="5400000">
            <a:off x="781349" y="-49875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0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7" name="Google Shape;597;p60"/>
          <p:cNvSpPr txBox="1"/>
          <p:nvPr>
            <p:ph hasCustomPrompt="1" idx="2" type="title"/>
          </p:nvPr>
        </p:nvSpPr>
        <p:spPr>
          <a:xfrm>
            <a:off x="938350" y="2984700"/>
            <a:ext cx="20790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8" name="Google Shape;598;p60"/>
          <p:cNvSpPr txBox="1"/>
          <p:nvPr>
            <p:ph idx="1" type="subTitle"/>
          </p:nvPr>
        </p:nvSpPr>
        <p:spPr>
          <a:xfrm>
            <a:off x="938350" y="2292614"/>
            <a:ext cx="20790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9" name="Google Shape;599;p60"/>
          <p:cNvSpPr txBox="1"/>
          <p:nvPr>
            <p:ph hasCustomPrompt="1" idx="3" type="title"/>
          </p:nvPr>
        </p:nvSpPr>
        <p:spPr>
          <a:xfrm>
            <a:off x="3532438" y="2984700"/>
            <a:ext cx="20790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0" name="Google Shape;600;p60"/>
          <p:cNvSpPr txBox="1"/>
          <p:nvPr>
            <p:ph idx="4" type="subTitle"/>
          </p:nvPr>
        </p:nvSpPr>
        <p:spPr>
          <a:xfrm>
            <a:off x="3532438" y="2292590"/>
            <a:ext cx="20790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1" name="Google Shape;601;p60"/>
          <p:cNvSpPr txBox="1"/>
          <p:nvPr>
            <p:ph hasCustomPrompt="1" idx="5" type="title"/>
          </p:nvPr>
        </p:nvSpPr>
        <p:spPr>
          <a:xfrm>
            <a:off x="6126575" y="2984700"/>
            <a:ext cx="20790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2" name="Google Shape;602;p60"/>
          <p:cNvSpPr txBox="1"/>
          <p:nvPr>
            <p:ph idx="6" type="subTitle"/>
          </p:nvPr>
        </p:nvSpPr>
        <p:spPr>
          <a:xfrm>
            <a:off x="6126575" y="2292589"/>
            <a:ext cx="20790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3" name="Google Shape;603;p60"/>
          <p:cNvSpPr txBox="1"/>
          <p:nvPr>
            <p:ph idx="7" type="title"/>
          </p:nvPr>
        </p:nvSpPr>
        <p:spPr>
          <a:xfrm>
            <a:off x="938350" y="1787550"/>
            <a:ext cx="2079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4" name="Google Shape;604;p60"/>
          <p:cNvSpPr txBox="1"/>
          <p:nvPr>
            <p:ph idx="8" type="title"/>
          </p:nvPr>
        </p:nvSpPr>
        <p:spPr>
          <a:xfrm>
            <a:off x="3532438" y="1787550"/>
            <a:ext cx="2079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5" name="Google Shape;605;p60"/>
          <p:cNvSpPr txBox="1"/>
          <p:nvPr>
            <p:ph idx="9" type="title"/>
          </p:nvPr>
        </p:nvSpPr>
        <p:spPr>
          <a:xfrm>
            <a:off x="6126575" y="1787550"/>
            <a:ext cx="2079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/>
          <p:nvPr>
            <p:ph type="title"/>
          </p:nvPr>
        </p:nvSpPr>
        <p:spPr>
          <a:xfrm>
            <a:off x="713225" y="1548900"/>
            <a:ext cx="35118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8" name="Google Shape;608;p61"/>
          <p:cNvSpPr txBox="1"/>
          <p:nvPr>
            <p:ph idx="1" type="subTitle"/>
          </p:nvPr>
        </p:nvSpPr>
        <p:spPr>
          <a:xfrm>
            <a:off x="713225" y="2203200"/>
            <a:ext cx="35118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61"/>
          <p:cNvSpPr/>
          <p:nvPr/>
        </p:nvSpPr>
        <p:spPr>
          <a:xfrm>
            <a:off x="3510052" y="3799621"/>
            <a:ext cx="1061947" cy="1063863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1"/>
          <p:cNvSpPr/>
          <p:nvPr/>
        </p:nvSpPr>
        <p:spPr>
          <a:xfrm flipH="1">
            <a:off x="698385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61"/>
          <p:cNvGrpSpPr/>
          <p:nvPr/>
        </p:nvGrpSpPr>
        <p:grpSpPr>
          <a:xfrm>
            <a:off x="2737724" y="4050992"/>
            <a:ext cx="1259199" cy="853452"/>
            <a:chOff x="3275850" y="3006614"/>
            <a:chExt cx="830059" cy="562592"/>
          </a:xfrm>
        </p:grpSpPr>
        <p:sp>
          <p:nvSpPr>
            <p:cNvPr id="612" name="Google Shape;612;p61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1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1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1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1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1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1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1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1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1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1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1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61"/>
          <p:cNvSpPr/>
          <p:nvPr/>
        </p:nvSpPr>
        <p:spPr>
          <a:xfrm>
            <a:off x="8544676" y="19559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2"/>
          <p:cNvSpPr/>
          <p:nvPr/>
        </p:nvSpPr>
        <p:spPr>
          <a:xfrm rot="-5400000">
            <a:off x="6514850" y="1696653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2"/>
          <p:cNvSpPr/>
          <p:nvPr/>
        </p:nvSpPr>
        <p:spPr>
          <a:xfrm>
            <a:off x="8162451" y="390968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2"/>
          <p:cNvSpPr/>
          <p:nvPr/>
        </p:nvSpPr>
        <p:spPr>
          <a:xfrm flipH="1" rot="5400000">
            <a:off x="781350" y="-4089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62"/>
          <p:cNvGrpSpPr/>
          <p:nvPr/>
        </p:nvGrpSpPr>
        <p:grpSpPr>
          <a:xfrm>
            <a:off x="2884224" y="4478192"/>
            <a:ext cx="1259199" cy="457219"/>
            <a:chOff x="3275850" y="3006614"/>
            <a:chExt cx="830059" cy="301397"/>
          </a:xfrm>
        </p:grpSpPr>
        <p:sp>
          <p:nvSpPr>
            <p:cNvPr id="630" name="Google Shape;630;p62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2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2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2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2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2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2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62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9" name="Google Shape;639;p62"/>
          <p:cNvSpPr txBox="1"/>
          <p:nvPr>
            <p:ph idx="1" type="subTitle"/>
          </p:nvPr>
        </p:nvSpPr>
        <p:spPr>
          <a:xfrm>
            <a:off x="713225" y="1406675"/>
            <a:ext cx="40047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4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3"/>
          <p:cNvSpPr/>
          <p:nvPr/>
        </p:nvSpPr>
        <p:spPr>
          <a:xfrm>
            <a:off x="102162" y="3393284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/>
          <p:nvPr/>
        </p:nvSpPr>
        <p:spPr>
          <a:xfrm flipH="1" rot="10800000">
            <a:off x="6090988" y="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3"/>
          <p:cNvSpPr/>
          <p:nvPr/>
        </p:nvSpPr>
        <p:spPr>
          <a:xfrm rot="5400000">
            <a:off x="2843511" y="359839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63"/>
          <p:cNvGrpSpPr/>
          <p:nvPr/>
        </p:nvGrpSpPr>
        <p:grpSpPr>
          <a:xfrm flipH="1">
            <a:off x="7597700" y="548642"/>
            <a:ext cx="1259199" cy="457219"/>
            <a:chOff x="3275850" y="3006614"/>
            <a:chExt cx="830059" cy="301397"/>
          </a:xfrm>
        </p:grpSpPr>
        <p:sp>
          <p:nvSpPr>
            <p:cNvPr id="645" name="Google Shape;645;p63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3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63"/>
          <p:cNvSpPr/>
          <p:nvPr/>
        </p:nvSpPr>
        <p:spPr>
          <a:xfrm>
            <a:off x="329877" y="559071"/>
            <a:ext cx="1061947" cy="1063863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3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5" name="Google Shape;655;p63"/>
          <p:cNvSpPr txBox="1"/>
          <p:nvPr>
            <p:ph idx="1" type="subTitle"/>
          </p:nvPr>
        </p:nvSpPr>
        <p:spPr>
          <a:xfrm>
            <a:off x="713225" y="1993950"/>
            <a:ext cx="30633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"/>
          <p:cNvSpPr/>
          <p:nvPr/>
        </p:nvSpPr>
        <p:spPr>
          <a:xfrm rot="-5400000">
            <a:off x="6514862" y="966384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4"/>
          <p:cNvSpPr/>
          <p:nvPr/>
        </p:nvSpPr>
        <p:spPr>
          <a:xfrm>
            <a:off x="7785176" y="29093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4"/>
          <p:cNvSpPr/>
          <p:nvPr/>
        </p:nvSpPr>
        <p:spPr>
          <a:xfrm rot="5400000">
            <a:off x="781349" y="3329225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64"/>
          <p:cNvGrpSpPr/>
          <p:nvPr/>
        </p:nvGrpSpPr>
        <p:grpSpPr>
          <a:xfrm>
            <a:off x="6123274" y="3973517"/>
            <a:ext cx="1259199" cy="853452"/>
            <a:chOff x="3275850" y="3006614"/>
            <a:chExt cx="830059" cy="562592"/>
          </a:xfrm>
        </p:grpSpPr>
        <p:sp>
          <p:nvSpPr>
            <p:cNvPr id="661" name="Google Shape;661;p64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4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4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4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4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4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4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4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4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4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4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64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4" name="Google Shape;674;p64"/>
          <p:cNvSpPr txBox="1"/>
          <p:nvPr>
            <p:ph idx="1" type="subTitle"/>
          </p:nvPr>
        </p:nvSpPr>
        <p:spPr>
          <a:xfrm>
            <a:off x="713225" y="1178525"/>
            <a:ext cx="77175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5"/>
          <p:cNvSpPr/>
          <p:nvPr/>
        </p:nvSpPr>
        <p:spPr>
          <a:xfrm flipH="1" rot="10800000">
            <a:off x="6385013" y="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5"/>
          <p:cNvSpPr/>
          <p:nvPr/>
        </p:nvSpPr>
        <p:spPr>
          <a:xfrm>
            <a:off x="6295601" y="32095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65"/>
          <p:cNvGrpSpPr/>
          <p:nvPr/>
        </p:nvGrpSpPr>
        <p:grpSpPr>
          <a:xfrm>
            <a:off x="540574" y="320042"/>
            <a:ext cx="1259199" cy="457219"/>
            <a:chOff x="3275850" y="3006614"/>
            <a:chExt cx="830059" cy="301397"/>
          </a:xfrm>
        </p:grpSpPr>
        <p:sp>
          <p:nvSpPr>
            <p:cNvPr id="679" name="Google Shape;679;p65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5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5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5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5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5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5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5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65"/>
          <p:cNvSpPr/>
          <p:nvPr/>
        </p:nvSpPr>
        <p:spPr>
          <a:xfrm flipH="1" rot="5400000">
            <a:off x="781350" y="3459875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5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6"/>
          <p:cNvSpPr/>
          <p:nvPr/>
        </p:nvSpPr>
        <p:spPr>
          <a:xfrm>
            <a:off x="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4922700" y="3386603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66"/>
          <p:cNvGrpSpPr/>
          <p:nvPr/>
        </p:nvGrpSpPr>
        <p:grpSpPr>
          <a:xfrm>
            <a:off x="7434874" y="4410192"/>
            <a:ext cx="1259199" cy="457219"/>
            <a:chOff x="3275850" y="3006614"/>
            <a:chExt cx="830059" cy="301397"/>
          </a:xfrm>
        </p:grpSpPr>
        <p:sp>
          <p:nvSpPr>
            <p:cNvPr id="693" name="Google Shape;693;p66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66"/>
          <p:cNvSpPr/>
          <p:nvPr/>
        </p:nvSpPr>
        <p:spPr>
          <a:xfrm>
            <a:off x="1823401" y="6978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6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7"/>
          <p:cNvSpPr/>
          <p:nvPr/>
        </p:nvSpPr>
        <p:spPr>
          <a:xfrm rot="-5400000">
            <a:off x="7646250" y="-5613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7"/>
          <p:cNvSpPr/>
          <p:nvPr/>
        </p:nvSpPr>
        <p:spPr>
          <a:xfrm>
            <a:off x="-12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7"/>
          <p:cNvSpPr/>
          <p:nvPr/>
        </p:nvSpPr>
        <p:spPr>
          <a:xfrm>
            <a:off x="533576" y="386928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67"/>
          <p:cNvGrpSpPr/>
          <p:nvPr/>
        </p:nvGrpSpPr>
        <p:grpSpPr>
          <a:xfrm>
            <a:off x="6595324" y="554092"/>
            <a:ext cx="1259199" cy="60917"/>
            <a:chOff x="3275850" y="3006614"/>
            <a:chExt cx="830059" cy="40156"/>
          </a:xfrm>
        </p:grpSpPr>
        <p:sp>
          <p:nvSpPr>
            <p:cNvPr id="708" name="Google Shape;708;p67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7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7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7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67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68"/>
          <p:cNvGrpSpPr/>
          <p:nvPr/>
        </p:nvGrpSpPr>
        <p:grpSpPr>
          <a:xfrm>
            <a:off x="93892" y="3099802"/>
            <a:ext cx="1389958" cy="1347232"/>
            <a:chOff x="4226800" y="3624975"/>
            <a:chExt cx="544100" cy="527375"/>
          </a:xfrm>
        </p:grpSpPr>
        <p:sp>
          <p:nvSpPr>
            <p:cNvPr id="715" name="Google Shape;715;p68"/>
            <p:cNvSpPr/>
            <p:nvPr/>
          </p:nvSpPr>
          <p:spPr>
            <a:xfrm>
              <a:off x="4355200" y="3735900"/>
              <a:ext cx="415700" cy="416450"/>
            </a:xfrm>
            <a:custGeom>
              <a:rect b="b" l="l" r="r" t="t"/>
              <a:pathLst>
                <a:path extrusionOk="0" h="16658" w="16628">
                  <a:moveTo>
                    <a:pt x="8329" y="1"/>
                  </a:moveTo>
                  <a:cubicBezTo>
                    <a:pt x="3709" y="1"/>
                    <a:pt x="1" y="3739"/>
                    <a:pt x="1" y="8329"/>
                  </a:cubicBezTo>
                  <a:cubicBezTo>
                    <a:pt x="1" y="12919"/>
                    <a:pt x="3709" y="16658"/>
                    <a:pt x="8329" y="16658"/>
                  </a:cubicBezTo>
                  <a:cubicBezTo>
                    <a:pt x="12919" y="16658"/>
                    <a:pt x="16627" y="12919"/>
                    <a:pt x="16627" y="8329"/>
                  </a:cubicBezTo>
                  <a:cubicBezTo>
                    <a:pt x="16627" y="3739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D9D9D9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8"/>
            <p:cNvSpPr/>
            <p:nvPr/>
          </p:nvSpPr>
          <p:spPr>
            <a:xfrm>
              <a:off x="4239700" y="3713100"/>
              <a:ext cx="424800" cy="76025"/>
            </a:xfrm>
            <a:custGeom>
              <a:rect b="b" l="l" r="r" t="t"/>
              <a:pathLst>
                <a:path extrusionOk="0" h="3041" w="16992">
                  <a:moveTo>
                    <a:pt x="16779" y="1"/>
                  </a:moveTo>
                  <a:lnTo>
                    <a:pt x="122" y="2706"/>
                  </a:lnTo>
                  <a:cubicBezTo>
                    <a:pt x="92" y="2828"/>
                    <a:pt x="31" y="2949"/>
                    <a:pt x="1" y="3040"/>
                  </a:cubicBezTo>
                  <a:lnTo>
                    <a:pt x="16992" y="274"/>
                  </a:lnTo>
                  <a:cubicBezTo>
                    <a:pt x="16931" y="183"/>
                    <a:pt x="16840" y="92"/>
                    <a:pt x="16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8"/>
            <p:cNvSpPr/>
            <p:nvPr/>
          </p:nvSpPr>
          <p:spPr>
            <a:xfrm>
              <a:off x="4226800" y="3768575"/>
              <a:ext cx="470375" cy="84375"/>
            </a:xfrm>
            <a:custGeom>
              <a:rect b="b" l="l" r="r" t="t"/>
              <a:pathLst>
                <a:path extrusionOk="0" h="3375" w="18815">
                  <a:moveTo>
                    <a:pt x="18693" y="1"/>
                  </a:moveTo>
                  <a:lnTo>
                    <a:pt x="30" y="3040"/>
                  </a:lnTo>
                  <a:cubicBezTo>
                    <a:pt x="0" y="3132"/>
                    <a:pt x="0" y="3253"/>
                    <a:pt x="0" y="3375"/>
                  </a:cubicBezTo>
                  <a:lnTo>
                    <a:pt x="18815" y="274"/>
                  </a:lnTo>
                  <a:cubicBezTo>
                    <a:pt x="18785" y="183"/>
                    <a:pt x="18724" y="92"/>
                    <a:pt x="18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8"/>
            <p:cNvSpPr/>
            <p:nvPr/>
          </p:nvSpPr>
          <p:spPr>
            <a:xfrm>
              <a:off x="4229075" y="3826325"/>
              <a:ext cx="484075" cy="86650"/>
            </a:xfrm>
            <a:custGeom>
              <a:rect b="b" l="l" r="r" t="t"/>
              <a:pathLst>
                <a:path extrusionOk="0" h="3466" w="19363">
                  <a:moveTo>
                    <a:pt x="19332" y="1"/>
                  </a:moveTo>
                  <a:lnTo>
                    <a:pt x="0" y="3162"/>
                  </a:lnTo>
                  <a:cubicBezTo>
                    <a:pt x="0" y="3223"/>
                    <a:pt x="0" y="3284"/>
                    <a:pt x="0" y="3314"/>
                  </a:cubicBezTo>
                  <a:cubicBezTo>
                    <a:pt x="31" y="3375"/>
                    <a:pt x="31" y="3436"/>
                    <a:pt x="31" y="3466"/>
                  </a:cubicBezTo>
                  <a:lnTo>
                    <a:pt x="19362" y="305"/>
                  </a:lnTo>
                  <a:cubicBezTo>
                    <a:pt x="19362" y="274"/>
                    <a:pt x="19362" y="214"/>
                    <a:pt x="19332" y="153"/>
                  </a:cubicBezTo>
                  <a:cubicBezTo>
                    <a:pt x="19332" y="122"/>
                    <a:pt x="19332" y="62"/>
                    <a:pt x="19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8"/>
            <p:cNvSpPr/>
            <p:nvPr/>
          </p:nvSpPr>
          <p:spPr>
            <a:xfrm>
              <a:off x="4275425" y="3661450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2979" y="0"/>
                  </a:moveTo>
                  <a:lnTo>
                    <a:pt x="274" y="2097"/>
                  </a:lnTo>
                  <a:cubicBezTo>
                    <a:pt x="183" y="2189"/>
                    <a:pt x="92" y="2310"/>
                    <a:pt x="0" y="2432"/>
                  </a:cubicBezTo>
                  <a:lnTo>
                    <a:pt x="13374" y="274"/>
                  </a:lnTo>
                  <a:cubicBezTo>
                    <a:pt x="13253" y="182"/>
                    <a:pt x="13101" y="91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8"/>
            <p:cNvSpPr/>
            <p:nvPr/>
          </p:nvSpPr>
          <p:spPr>
            <a:xfrm>
              <a:off x="4332425" y="4017075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3374" y="0"/>
                  </a:moveTo>
                  <a:lnTo>
                    <a:pt x="0" y="2189"/>
                  </a:lnTo>
                  <a:cubicBezTo>
                    <a:pt x="122" y="2280"/>
                    <a:pt x="243" y="2371"/>
                    <a:pt x="395" y="2432"/>
                  </a:cubicBezTo>
                  <a:lnTo>
                    <a:pt x="13070" y="365"/>
                  </a:lnTo>
                  <a:cubicBezTo>
                    <a:pt x="13192" y="243"/>
                    <a:pt x="13283" y="122"/>
                    <a:pt x="13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8"/>
            <p:cNvSpPr/>
            <p:nvPr/>
          </p:nvSpPr>
          <p:spPr>
            <a:xfrm>
              <a:off x="4372700" y="3624975"/>
              <a:ext cx="120825" cy="20525"/>
            </a:xfrm>
            <a:custGeom>
              <a:rect b="b" l="l" r="r" t="t"/>
              <a:pathLst>
                <a:path extrusionOk="0" h="821" w="4833">
                  <a:moveTo>
                    <a:pt x="4011" y="0"/>
                  </a:moveTo>
                  <a:cubicBezTo>
                    <a:pt x="3462" y="0"/>
                    <a:pt x="2908" y="41"/>
                    <a:pt x="2340" y="122"/>
                  </a:cubicBezTo>
                  <a:cubicBezTo>
                    <a:pt x="1520" y="274"/>
                    <a:pt x="730" y="517"/>
                    <a:pt x="0" y="821"/>
                  </a:cubicBezTo>
                  <a:lnTo>
                    <a:pt x="4833" y="30"/>
                  </a:lnTo>
                  <a:cubicBezTo>
                    <a:pt x="4559" y="10"/>
                    <a:pt x="4286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8"/>
            <p:cNvSpPr/>
            <p:nvPr/>
          </p:nvSpPr>
          <p:spPr>
            <a:xfrm>
              <a:off x="4245025" y="3887125"/>
              <a:ext cx="470400" cy="84375"/>
            </a:xfrm>
            <a:custGeom>
              <a:rect b="b" l="l" r="r" t="t"/>
              <a:pathLst>
                <a:path extrusionOk="0" h="3375" w="18816">
                  <a:moveTo>
                    <a:pt x="18815" y="1"/>
                  </a:moveTo>
                  <a:lnTo>
                    <a:pt x="1" y="3070"/>
                  </a:lnTo>
                  <a:cubicBezTo>
                    <a:pt x="31" y="3162"/>
                    <a:pt x="61" y="3253"/>
                    <a:pt x="122" y="3374"/>
                  </a:cubicBezTo>
                  <a:lnTo>
                    <a:pt x="18785" y="304"/>
                  </a:lnTo>
                  <a:cubicBezTo>
                    <a:pt x="18785" y="213"/>
                    <a:pt x="18815" y="92"/>
                    <a:pt x="18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8"/>
            <p:cNvSpPr/>
            <p:nvPr/>
          </p:nvSpPr>
          <p:spPr>
            <a:xfrm>
              <a:off x="4277700" y="3950200"/>
              <a:ext cx="424800" cy="76775"/>
            </a:xfrm>
            <a:custGeom>
              <a:rect b="b" l="l" r="r" t="t"/>
              <a:pathLst>
                <a:path extrusionOk="0" h="3071" w="16992">
                  <a:moveTo>
                    <a:pt x="16992" y="0"/>
                  </a:moveTo>
                  <a:lnTo>
                    <a:pt x="1" y="2766"/>
                  </a:lnTo>
                  <a:cubicBezTo>
                    <a:pt x="61" y="2888"/>
                    <a:pt x="122" y="2979"/>
                    <a:pt x="213" y="3070"/>
                  </a:cubicBezTo>
                  <a:lnTo>
                    <a:pt x="16870" y="335"/>
                  </a:lnTo>
                  <a:cubicBezTo>
                    <a:pt x="16901" y="213"/>
                    <a:pt x="16961" y="122"/>
                    <a:pt x="1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68"/>
          <p:cNvSpPr/>
          <p:nvPr/>
        </p:nvSpPr>
        <p:spPr>
          <a:xfrm rot="-5400000">
            <a:off x="7646250" y="3459875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68"/>
          <p:cNvGrpSpPr/>
          <p:nvPr/>
        </p:nvGrpSpPr>
        <p:grpSpPr>
          <a:xfrm>
            <a:off x="448924" y="627342"/>
            <a:ext cx="1259199" cy="457219"/>
            <a:chOff x="3275850" y="3528153"/>
            <a:chExt cx="830059" cy="301397"/>
          </a:xfrm>
        </p:grpSpPr>
        <p:sp>
          <p:nvSpPr>
            <p:cNvPr id="726" name="Google Shape;726;p68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8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8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8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8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8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8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8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68"/>
          <p:cNvSpPr/>
          <p:nvPr/>
        </p:nvSpPr>
        <p:spPr>
          <a:xfrm>
            <a:off x="8586551" y="392732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8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8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9"/>
          <p:cNvSpPr/>
          <p:nvPr/>
        </p:nvSpPr>
        <p:spPr>
          <a:xfrm flipH="1">
            <a:off x="4210038" y="3959103"/>
            <a:ext cx="723900" cy="1184400"/>
          </a:xfrm>
          <a:prstGeom prst="round2SameRect">
            <a:avLst>
              <a:gd fmla="val 48807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9"/>
          <p:cNvSpPr/>
          <p:nvPr/>
        </p:nvSpPr>
        <p:spPr>
          <a:xfrm>
            <a:off x="4776201" y="4422088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9"/>
          <p:cNvSpPr/>
          <p:nvPr/>
        </p:nvSpPr>
        <p:spPr>
          <a:xfrm flipH="1">
            <a:off x="698385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69"/>
          <p:cNvGrpSpPr/>
          <p:nvPr/>
        </p:nvGrpSpPr>
        <p:grpSpPr>
          <a:xfrm>
            <a:off x="553399" y="502792"/>
            <a:ext cx="1259199" cy="457219"/>
            <a:chOff x="3275850" y="3006614"/>
            <a:chExt cx="830059" cy="301397"/>
          </a:xfrm>
        </p:grpSpPr>
        <p:sp>
          <p:nvSpPr>
            <p:cNvPr id="741" name="Google Shape;741;p69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9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9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9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9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69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0"/>
          <p:cNvSpPr/>
          <p:nvPr/>
        </p:nvSpPr>
        <p:spPr>
          <a:xfrm flipH="1">
            <a:off x="6983844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70"/>
          <p:cNvGrpSpPr/>
          <p:nvPr/>
        </p:nvGrpSpPr>
        <p:grpSpPr>
          <a:xfrm>
            <a:off x="6273374" y="292644"/>
            <a:ext cx="1259199" cy="457151"/>
            <a:chOff x="3275850" y="3267854"/>
            <a:chExt cx="830059" cy="301352"/>
          </a:xfrm>
        </p:grpSpPr>
        <p:sp>
          <p:nvSpPr>
            <p:cNvPr id="753" name="Google Shape;753;p70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0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0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0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0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0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0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0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70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2" name="Google Shape;762;p70"/>
          <p:cNvSpPr txBox="1"/>
          <p:nvPr>
            <p:ph idx="1" type="subTitle"/>
          </p:nvPr>
        </p:nvSpPr>
        <p:spPr>
          <a:xfrm>
            <a:off x="713225" y="1178600"/>
            <a:ext cx="43980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3" name="Google Shape;763;p70"/>
          <p:cNvSpPr txBox="1"/>
          <p:nvPr>
            <p:ph idx="2" type="subTitle"/>
          </p:nvPr>
        </p:nvSpPr>
        <p:spPr>
          <a:xfrm>
            <a:off x="5054825" y="1178600"/>
            <a:ext cx="33762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71"/>
          <p:cNvGrpSpPr/>
          <p:nvPr/>
        </p:nvGrpSpPr>
        <p:grpSpPr>
          <a:xfrm>
            <a:off x="3942399" y="4121142"/>
            <a:ext cx="1259199" cy="853452"/>
            <a:chOff x="3275850" y="3006614"/>
            <a:chExt cx="830059" cy="562592"/>
          </a:xfrm>
        </p:grpSpPr>
        <p:sp>
          <p:nvSpPr>
            <p:cNvPr id="766" name="Google Shape;766;p71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1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1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1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1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1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1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1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1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1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1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1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71"/>
          <p:cNvSpPr/>
          <p:nvPr/>
        </p:nvSpPr>
        <p:spPr>
          <a:xfrm>
            <a:off x="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1"/>
          <p:cNvSpPr/>
          <p:nvPr/>
        </p:nvSpPr>
        <p:spPr>
          <a:xfrm>
            <a:off x="8251126" y="3713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1"/>
          <p:cNvSpPr txBox="1"/>
          <p:nvPr>
            <p:ph idx="1" type="subTitle"/>
          </p:nvPr>
        </p:nvSpPr>
        <p:spPr>
          <a:xfrm>
            <a:off x="1100475" y="1926025"/>
            <a:ext cx="29280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3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71"/>
          <p:cNvSpPr txBox="1"/>
          <p:nvPr>
            <p:ph idx="2" type="subTitle"/>
          </p:nvPr>
        </p:nvSpPr>
        <p:spPr>
          <a:xfrm>
            <a:off x="5113425" y="1926025"/>
            <a:ext cx="29301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3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71"/>
          <p:cNvSpPr txBox="1"/>
          <p:nvPr>
            <p:ph idx="3" type="subTitle"/>
          </p:nvPr>
        </p:nvSpPr>
        <p:spPr>
          <a:xfrm>
            <a:off x="1102625" y="2502200"/>
            <a:ext cx="29280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71"/>
          <p:cNvSpPr txBox="1"/>
          <p:nvPr>
            <p:ph idx="4" type="subTitle"/>
          </p:nvPr>
        </p:nvSpPr>
        <p:spPr>
          <a:xfrm>
            <a:off x="5115597" y="2502201"/>
            <a:ext cx="29301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8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2"/>
          <p:cNvSpPr/>
          <p:nvPr/>
        </p:nvSpPr>
        <p:spPr>
          <a:xfrm>
            <a:off x="12" y="3393284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2"/>
          <p:cNvSpPr/>
          <p:nvPr/>
        </p:nvSpPr>
        <p:spPr>
          <a:xfrm rot="5400000">
            <a:off x="581536" y="346504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72"/>
          <p:cNvSpPr/>
          <p:nvPr/>
        </p:nvSpPr>
        <p:spPr>
          <a:xfrm flipH="1">
            <a:off x="698385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72"/>
          <p:cNvGrpSpPr/>
          <p:nvPr/>
        </p:nvGrpSpPr>
        <p:grpSpPr>
          <a:xfrm flipH="1">
            <a:off x="6771825" y="627342"/>
            <a:ext cx="1259199" cy="853452"/>
            <a:chOff x="3275850" y="3006614"/>
            <a:chExt cx="830059" cy="562592"/>
          </a:xfrm>
        </p:grpSpPr>
        <p:sp>
          <p:nvSpPr>
            <p:cNvPr id="789" name="Google Shape;789;p72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2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2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2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2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2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2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2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2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2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2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2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72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2" name="Google Shape;802;p72"/>
          <p:cNvSpPr txBox="1"/>
          <p:nvPr>
            <p:ph idx="1" type="subTitle"/>
          </p:nvPr>
        </p:nvSpPr>
        <p:spPr>
          <a:xfrm>
            <a:off x="713222" y="1555875"/>
            <a:ext cx="29235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72"/>
          <p:cNvSpPr txBox="1"/>
          <p:nvPr>
            <p:ph idx="2" type="subTitle"/>
          </p:nvPr>
        </p:nvSpPr>
        <p:spPr>
          <a:xfrm>
            <a:off x="5507273" y="3367525"/>
            <a:ext cx="29214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72"/>
          <p:cNvSpPr txBox="1"/>
          <p:nvPr>
            <p:ph idx="3" type="subTitle"/>
          </p:nvPr>
        </p:nvSpPr>
        <p:spPr>
          <a:xfrm>
            <a:off x="715383" y="1876730"/>
            <a:ext cx="292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72"/>
          <p:cNvSpPr txBox="1"/>
          <p:nvPr>
            <p:ph idx="4" type="subTitle"/>
          </p:nvPr>
        </p:nvSpPr>
        <p:spPr>
          <a:xfrm>
            <a:off x="5509440" y="3688380"/>
            <a:ext cx="29214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3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73"/>
          <p:cNvGrpSpPr/>
          <p:nvPr/>
        </p:nvGrpSpPr>
        <p:grpSpPr>
          <a:xfrm>
            <a:off x="7391024" y="304667"/>
            <a:ext cx="1259199" cy="853452"/>
            <a:chOff x="3275850" y="3006614"/>
            <a:chExt cx="830059" cy="562592"/>
          </a:xfrm>
        </p:grpSpPr>
        <p:sp>
          <p:nvSpPr>
            <p:cNvPr id="808" name="Google Shape;808;p73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3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3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3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3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3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3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3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3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3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3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3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73"/>
          <p:cNvSpPr/>
          <p:nvPr/>
        </p:nvSpPr>
        <p:spPr>
          <a:xfrm flipH="1" rot="5400000">
            <a:off x="1497099" y="2693800"/>
            <a:ext cx="714900" cy="3709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3"/>
          <p:cNvSpPr/>
          <p:nvPr/>
        </p:nvSpPr>
        <p:spPr>
          <a:xfrm>
            <a:off x="3377976" y="402255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3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73"/>
          <p:cNvSpPr txBox="1"/>
          <p:nvPr>
            <p:ph idx="1" type="subTitle"/>
          </p:nvPr>
        </p:nvSpPr>
        <p:spPr>
          <a:xfrm>
            <a:off x="763762" y="2681975"/>
            <a:ext cx="2389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73"/>
          <p:cNvSpPr txBox="1"/>
          <p:nvPr>
            <p:ph idx="2" type="subTitle"/>
          </p:nvPr>
        </p:nvSpPr>
        <p:spPr>
          <a:xfrm>
            <a:off x="3377987" y="2681975"/>
            <a:ext cx="2388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73"/>
          <p:cNvSpPr txBox="1"/>
          <p:nvPr>
            <p:ph idx="3" type="subTitle"/>
          </p:nvPr>
        </p:nvSpPr>
        <p:spPr>
          <a:xfrm>
            <a:off x="765528" y="3002832"/>
            <a:ext cx="2389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73"/>
          <p:cNvSpPr txBox="1"/>
          <p:nvPr>
            <p:ph idx="4" type="subTitle"/>
          </p:nvPr>
        </p:nvSpPr>
        <p:spPr>
          <a:xfrm>
            <a:off x="3379758" y="3002832"/>
            <a:ext cx="2388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73"/>
          <p:cNvSpPr txBox="1"/>
          <p:nvPr>
            <p:ph idx="5" type="subTitle"/>
          </p:nvPr>
        </p:nvSpPr>
        <p:spPr>
          <a:xfrm>
            <a:off x="5992176" y="2681975"/>
            <a:ext cx="2386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73"/>
          <p:cNvSpPr txBox="1"/>
          <p:nvPr>
            <p:ph idx="6" type="subTitle"/>
          </p:nvPr>
        </p:nvSpPr>
        <p:spPr>
          <a:xfrm>
            <a:off x="5993953" y="3002832"/>
            <a:ext cx="2386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4"/>
          <p:cNvSpPr/>
          <p:nvPr/>
        </p:nvSpPr>
        <p:spPr>
          <a:xfrm>
            <a:off x="1905638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4"/>
          <p:cNvSpPr/>
          <p:nvPr/>
        </p:nvSpPr>
        <p:spPr>
          <a:xfrm rot="-5400000">
            <a:off x="7646250" y="-4089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74"/>
          <p:cNvGrpSpPr/>
          <p:nvPr/>
        </p:nvGrpSpPr>
        <p:grpSpPr>
          <a:xfrm>
            <a:off x="6435124" y="372442"/>
            <a:ext cx="1259199" cy="853452"/>
            <a:chOff x="3275850" y="3006614"/>
            <a:chExt cx="830059" cy="562592"/>
          </a:xfrm>
        </p:grpSpPr>
        <p:sp>
          <p:nvSpPr>
            <p:cNvPr id="833" name="Google Shape;833;p74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4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4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4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4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4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4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4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4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4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4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4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74"/>
          <p:cNvSpPr/>
          <p:nvPr/>
        </p:nvSpPr>
        <p:spPr>
          <a:xfrm>
            <a:off x="1765526" y="452322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4"/>
          <p:cNvSpPr/>
          <p:nvPr/>
        </p:nvSpPr>
        <p:spPr>
          <a:xfrm>
            <a:off x="522713" y="309612"/>
            <a:ext cx="962055" cy="979116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4"/>
          <p:cNvSpPr txBox="1"/>
          <p:nvPr>
            <p:ph idx="1" type="subTitle"/>
          </p:nvPr>
        </p:nvSpPr>
        <p:spPr>
          <a:xfrm>
            <a:off x="931175" y="3518900"/>
            <a:ext cx="2028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74"/>
          <p:cNvSpPr txBox="1"/>
          <p:nvPr>
            <p:ph idx="2" type="subTitle"/>
          </p:nvPr>
        </p:nvSpPr>
        <p:spPr>
          <a:xfrm>
            <a:off x="3556500" y="3518900"/>
            <a:ext cx="20295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74"/>
          <p:cNvSpPr txBox="1"/>
          <p:nvPr>
            <p:ph idx="3" type="subTitle"/>
          </p:nvPr>
        </p:nvSpPr>
        <p:spPr>
          <a:xfrm>
            <a:off x="932675" y="2571750"/>
            <a:ext cx="2028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74"/>
          <p:cNvSpPr txBox="1"/>
          <p:nvPr>
            <p:ph idx="4" type="subTitle"/>
          </p:nvPr>
        </p:nvSpPr>
        <p:spPr>
          <a:xfrm>
            <a:off x="3558002" y="2571750"/>
            <a:ext cx="20295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74"/>
          <p:cNvSpPr txBox="1"/>
          <p:nvPr>
            <p:ph idx="5" type="subTitle"/>
          </p:nvPr>
        </p:nvSpPr>
        <p:spPr>
          <a:xfrm>
            <a:off x="6186325" y="3518900"/>
            <a:ext cx="2028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74"/>
          <p:cNvSpPr txBox="1"/>
          <p:nvPr>
            <p:ph idx="6" type="subTitle"/>
          </p:nvPr>
        </p:nvSpPr>
        <p:spPr>
          <a:xfrm>
            <a:off x="6187828" y="2571750"/>
            <a:ext cx="2028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74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6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5"/>
          <p:cNvSpPr/>
          <p:nvPr/>
        </p:nvSpPr>
        <p:spPr>
          <a:xfrm>
            <a:off x="6141438" y="393800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5"/>
          <p:cNvSpPr/>
          <p:nvPr/>
        </p:nvSpPr>
        <p:spPr>
          <a:xfrm>
            <a:off x="8251126" y="405007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5"/>
          <p:cNvSpPr/>
          <p:nvPr/>
        </p:nvSpPr>
        <p:spPr>
          <a:xfrm>
            <a:off x="466013" y="629612"/>
            <a:ext cx="962055" cy="979116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8" name="Google Shape;858;p75"/>
          <p:cNvGrpSpPr/>
          <p:nvPr/>
        </p:nvGrpSpPr>
        <p:grpSpPr>
          <a:xfrm>
            <a:off x="317449" y="1257292"/>
            <a:ext cx="1259199" cy="457219"/>
            <a:chOff x="3275850" y="3006614"/>
            <a:chExt cx="830059" cy="301397"/>
          </a:xfrm>
        </p:grpSpPr>
        <p:sp>
          <p:nvSpPr>
            <p:cNvPr id="859" name="Google Shape;859;p75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5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5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5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5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5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5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5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75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75"/>
          <p:cNvSpPr txBox="1"/>
          <p:nvPr>
            <p:ph idx="1" type="subTitle"/>
          </p:nvPr>
        </p:nvSpPr>
        <p:spPr>
          <a:xfrm>
            <a:off x="936437" y="2246625"/>
            <a:ext cx="2389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75"/>
          <p:cNvSpPr txBox="1"/>
          <p:nvPr>
            <p:ph idx="2" type="subTitle"/>
          </p:nvPr>
        </p:nvSpPr>
        <p:spPr>
          <a:xfrm>
            <a:off x="3377124" y="1505950"/>
            <a:ext cx="2388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75"/>
          <p:cNvSpPr txBox="1"/>
          <p:nvPr>
            <p:ph idx="3" type="subTitle"/>
          </p:nvPr>
        </p:nvSpPr>
        <p:spPr>
          <a:xfrm>
            <a:off x="938203" y="2567482"/>
            <a:ext cx="2389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75"/>
          <p:cNvSpPr txBox="1"/>
          <p:nvPr>
            <p:ph idx="4" type="subTitle"/>
          </p:nvPr>
        </p:nvSpPr>
        <p:spPr>
          <a:xfrm>
            <a:off x="3378896" y="1826807"/>
            <a:ext cx="2388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75"/>
          <p:cNvSpPr txBox="1"/>
          <p:nvPr>
            <p:ph idx="5" type="subTitle"/>
          </p:nvPr>
        </p:nvSpPr>
        <p:spPr>
          <a:xfrm>
            <a:off x="5816001" y="2260275"/>
            <a:ext cx="2386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75"/>
          <p:cNvSpPr txBox="1"/>
          <p:nvPr>
            <p:ph idx="6" type="subTitle"/>
          </p:nvPr>
        </p:nvSpPr>
        <p:spPr>
          <a:xfrm>
            <a:off x="5817778" y="2581132"/>
            <a:ext cx="2386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9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6"/>
          <p:cNvSpPr/>
          <p:nvPr/>
        </p:nvSpPr>
        <p:spPr>
          <a:xfrm>
            <a:off x="12" y="3393284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6"/>
          <p:cNvSpPr/>
          <p:nvPr/>
        </p:nvSpPr>
        <p:spPr>
          <a:xfrm rot="5400000">
            <a:off x="581536" y="346504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6"/>
          <p:cNvSpPr/>
          <p:nvPr/>
        </p:nvSpPr>
        <p:spPr>
          <a:xfrm flipH="1">
            <a:off x="698385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76"/>
          <p:cNvGrpSpPr/>
          <p:nvPr/>
        </p:nvGrpSpPr>
        <p:grpSpPr>
          <a:xfrm flipH="1">
            <a:off x="6771825" y="627342"/>
            <a:ext cx="1259199" cy="853452"/>
            <a:chOff x="3275850" y="3006614"/>
            <a:chExt cx="830059" cy="562592"/>
          </a:xfrm>
        </p:grpSpPr>
        <p:sp>
          <p:nvSpPr>
            <p:cNvPr id="879" name="Google Shape;879;p76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6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6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6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6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6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6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6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6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6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6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6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76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2" name="Google Shape;892;p76"/>
          <p:cNvSpPr txBox="1"/>
          <p:nvPr>
            <p:ph idx="1" type="subTitle"/>
          </p:nvPr>
        </p:nvSpPr>
        <p:spPr>
          <a:xfrm>
            <a:off x="805675" y="2768625"/>
            <a:ext cx="18129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76"/>
          <p:cNvSpPr txBox="1"/>
          <p:nvPr>
            <p:ph idx="2" type="subTitle"/>
          </p:nvPr>
        </p:nvSpPr>
        <p:spPr>
          <a:xfrm>
            <a:off x="807025" y="3089475"/>
            <a:ext cx="18129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76"/>
          <p:cNvSpPr txBox="1"/>
          <p:nvPr>
            <p:ph idx="3" type="subTitle"/>
          </p:nvPr>
        </p:nvSpPr>
        <p:spPr>
          <a:xfrm>
            <a:off x="2713409" y="2768625"/>
            <a:ext cx="18117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76"/>
          <p:cNvSpPr txBox="1"/>
          <p:nvPr>
            <p:ph idx="4" type="subTitle"/>
          </p:nvPr>
        </p:nvSpPr>
        <p:spPr>
          <a:xfrm>
            <a:off x="2714758" y="3089477"/>
            <a:ext cx="18117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76"/>
          <p:cNvSpPr txBox="1"/>
          <p:nvPr>
            <p:ph idx="5" type="subTitle"/>
          </p:nvPr>
        </p:nvSpPr>
        <p:spPr>
          <a:xfrm>
            <a:off x="4620617" y="2768625"/>
            <a:ext cx="18117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76"/>
          <p:cNvSpPr txBox="1"/>
          <p:nvPr>
            <p:ph idx="6" type="subTitle"/>
          </p:nvPr>
        </p:nvSpPr>
        <p:spPr>
          <a:xfrm>
            <a:off x="4620617" y="3089478"/>
            <a:ext cx="18117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76"/>
          <p:cNvSpPr txBox="1"/>
          <p:nvPr>
            <p:ph idx="7" type="subTitle"/>
          </p:nvPr>
        </p:nvSpPr>
        <p:spPr>
          <a:xfrm>
            <a:off x="6527151" y="2768625"/>
            <a:ext cx="18105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76"/>
          <p:cNvSpPr txBox="1"/>
          <p:nvPr>
            <p:ph idx="8" type="subTitle"/>
          </p:nvPr>
        </p:nvSpPr>
        <p:spPr>
          <a:xfrm>
            <a:off x="6527151" y="3089473"/>
            <a:ext cx="18105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7"/>
          <p:cNvSpPr/>
          <p:nvPr/>
        </p:nvSpPr>
        <p:spPr>
          <a:xfrm flipH="1" rot="5400000">
            <a:off x="781350" y="-4800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77"/>
          <p:cNvGrpSpPr/>
          <p:nvPr/>
        </p:nvGrpSpPr>
        <p:grpSpPr>
          <a:xfrm>
            <a:off x="3910374" y="4914967"/>
            <a:ext cx="1259199" cy="60917"/>
            <a:chOff x="3275850" y="3006614"/>
            <a:chExt cx="830059" cy="40156"/>
          </a:xfrm>
        </p:grpSpPr>
        <p:sp>
          <p:nvSpPr>
            <p:cNvPr id="903" name="Google Shape;903;p77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7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7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7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77"/>
          <p:cNvSpPr/>
          <p:nvPr/>
        </p:nvSpPr>
        <p:spPr>
          <a:xfrm>
            <a:off x="409626" y="812575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7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9" name="Google Shape;909;p77"/>
          <p:cNvSpPr txBox="1"/>
          <p:nvPr>
            <p:ph idx="1" type="subTitle"/>
          </p:nvPr>
        </p:nvSpPr>
        <p:spPr>
          <a:xfrm>
            <a:off x="763762" y="1970608"/>
            <a:ext cx="2389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77"/>
          <p:cNvSpPr txBox="1"/>
          <p:nvPr>
            <p:ph idx="2" type="subTitle"/>
          </p:nvPr>
        </p:nvSpPr>
        <p:spPr>
          <a:xfrm>
            <a:off x="3377987" y="1970608"/>
            <a:ext cx="2388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77"/>
          <p:cNvSpPr txBox="1"/>
          <p:nvPr>
            <p:ph idx="3" type="subTitle"/>
          </p:nvPr>
        </p:nvSpPr>
        <p:spPr>
          <a:xfrm>
            <a:off x="765525" y="2276375"/>
            <a:ext cx="23898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77"/>
          <p:cNvSpPr txBox="1"/>
          <p:nvPr>
            <p:ph idx="4" type="subTitle"/>
          </p:nvPr>
        </p:nvSpPr>
        <p:spPr>
          <a:xfrm>
            <a:off x="3379755" y="2276375"/>
            <a:ext cx="23880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77"/>
          <p:cNvSpPr txBox="1"/>
          <p:nvPr>
            <p:ph idx="5" type="subTitle"/>
          </p:nvPr>
        </p:nvSpPr>
        <p:spPr>
          <a:xfrm>
            <a:off x="5992176" y="1970608"/>
            <a:ext cx="2386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77"/>
          <p:cNvSpPr txBox="1"/>
          <p:nvPr>
            <p:ph idx="6" type="subTitle"/>
          </p:nvPr>
        </p:nvSpPr>
        <p:spPr>
          <a:xfrm>
            <a:off x="5993950" y="2276375"/>
            <a:ext cx="23862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77"/>
          <p:cNvSpPr txBox="1"/>
          <p:nvPr>
            <p:ph idx="7" type="subTitle"/>
          </p:nvPr>
        </p:nvSpPr>
        <p:spPr>
          <a:xfrm>
            <a:off x="763787" y="3781932"/>
            <a:ext cx="2389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916" name="Google Shape;916;p77"/>
          <p:cNvSpPr txBox="1"/>
          <p:nvPr>
            <p:ph idx="8" type="subTitle"/>
          </p:nvPr>
        </p:nvSpPr>
        <p:spPr>
          <a:xfrm>
            <a:off x="3378012" y="3781932"/>
            <a:ext cx="2388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917" name="Google Shape;917;p77"/>
          <p:cNvSpPr txBox="1"/>
          <p:nvPr>
            <p:ph idx="9" type="subTitle"/>
          </p:nvPr>
        </p:nvSpPr>
        <p:spPr>
          <a:xfrm>
            <a:off x="765550" y="4087636"/>
            <a:ext cx="23898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918" name="Google Shape;918;p77"/>
          <p:cNvSpPr txBox="1"/>
          <p:nvPr>
            <p:ph idx="13" type="subTitle"/>
          </p:nvPr>
        </p:nvSpPr>
        <p:spPr>
          <a:xfrm>
            <a:off x="3379780" y="4087636"/>
            <a:ext cx="23880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919" name="Google Shape;919;p77"/>
          <p:cNvSpPr txBox="1"/>
          <p:nvPr>
            <p:ph idx="14" type="subTitle"/>
          </p:nvPr>
        </p:nvSpPr>
        <p:spPr>
          <a:xfrm>
            <a:off x="5992201" y="3781932"/>
            <a:ext cx="2386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920" name="Google Shape;920;p77"/>
          <p:cNvSpPr txBox="1"/>
          <p:nvPr>
            <p:ph idx="15" type="subTitle"/>
          </p:nvPr>
        </p:nvSpPr>
        <p:spPr>
          <a:xfrm>
            <a:off x="5993975" y="4087636"/>
            <a:ext cx="23862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5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8"/>
          <p:cNvSpPr/>
          <p:nvPr/>
        </p:nvSpPr>
        <p:spPr>
          <a:xfrm flipH="1" rot="5400000">
            <a:off x="1506376" y="2540175"/>
            <a:ext cx="714600" cy="384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8"/>
          <p:cNvSpPr/>
          <p:nvPr/>
        </p:nvSpPr>
        <p:spPr>
          <a:xfrm>
            <a:off x="-6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8"/>
          <p:cNvSpPr/>
          <p:nvPr/>
        </p:nvSpPr>
        <p:spPr>
          <a:xfrm flipH="1" rot="-5400000">
            <a:off x="1869656" y="447370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78"/>
          <p:cNvGrpSpPr/>
          <p:nvPr/>
        </p:nvGrpSpPr>
        <p:grpSpPr>
          <a:xfrm flipH="1">
            <a:off x="2883975" y="4435767"/>
            <a:ext cx="1259199" cy="457219"/>
            <a:chOff x="3275850" y="3006614"/>
            <a:chExt cx="830059" cy="301397"/>
          </a:xfrm>
        </p:grpSpPr>
        <p:sp>
          <p:nvSpPr>
            <p:cNvPr id="926" name="Google Shape;926;p78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8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8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8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8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8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8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8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78"/>
          <p:cNvSpPr/>
          <p:nvPr/>
        </p:nvSpPr>
        <p:spPr>
          <a:xfrm>
            <a:off x="8510802" y="2206446"/>
            <a:ext cx="1061947" cy="1063863"/>
          </a:xfrm>
          <a:custGeom>
            <a:rect b="b" l="l" r="r" t="t"/>
            <a:pathLst>
              <a:path extrusionOk="0" h="16658" w="16628">
                <a:moveTo>
                  <a:pt x="8329" y="1"/>
                </a:moveTo>
                <a:cubicBezTo>
                  <a:pt x="3709" y="1"/>
                  <a:pt x="1" y="3739"/>
                  <a:pt x="1" y="8329"/>
                </a:cubicBezTo>
                <a:cubicBezTo>
                  <a:pt x="1" y="12919"/>
                  <a:pt x="3709" y="16658"/>
                  <a:pt x="8329" y="16658"/>
                </a:cubicBezTo>
                <a:cubicBezTo>
                  <a:pt x="12919" y="16658"/>
                  <a:pt x="16627" y="12919"/>
                  <a:pt x="16627" y="8329"/>
                </a:cubicBezTo>
                <a:cubicBezTo>
                  <a:pt x="16627" y="3739"/>
                  <a:pt x="12919" y="1"/>
                  <a:pt x="8329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78"/>
          <p:cNvSpPr txBox="1"/>
          <p:nvPr>
            <p:ph type="title"/>
          </p:nvPr>
        </p:nvSpPr>
        <p:spPr>
          <a:xfrm>
            <a:off x="4185750" y="458925"/>
            <a:ext cx="4245000" cy="11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6" name="Google Shape;936;p78"/>
          <p:cNvSpPr txBox="1"/>
          <p:nvPr>
            <p:ph idx="1" type="subTitle"/>
          </p:nvPr>
        </p:nvSpPr>
        <p:spPr>
          <a:xfrm>
            <a:off x="5178975" y="1601250"/>
            <a:ext cx="3251700" cy="9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78"/>
          <p:cNvSpPr txBox="1"/>
          <p:nvPr/>
        </p:nvSpPr>
        <p:spPr>
          <a:xfrm flipH="1">
            <a:off x="4571875" y="3592575"/>
            <a:ext cx="3858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9"/>
          <p:cNvSpPr/>
          <p:nvPr/>
        </p:nvSpPr>
        <p:spPr>
          <a:xfrm flipH="1">
            <a:off x="6983859" y="0"/>
            <a:ext cx="2160144" cy="2162728"/>
          </a:xfrm>
          <a:custGeom>
            <a:rect b="b" l="l" r="r" t="t"/>
            <a:pathLst>
              <a:path extrusionOk="0" h="25746" w="25716">
                <a:moveTo>
                  <a:pt x="0" y="0"/>
                </a:moveTo>
                <a:lnTo>
                  <a:pt x="0" y="25745"/>
                </a:lnTo>
                <a:cubicBezTo>
                  <a:pt x="14195" y="25745"/>
                  <a:pt x="25715" y="14225"/>
                  <a:pt x="25715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79"/>
          <p:cNvSpPr/>
          <p:nvPr/>
        </p:nvSpPr>
        <p:spPr>
          <a:xfrm>
            <a:off x="700950" y="3386603"/>
            <a:ext cx="3508083" cy="1750210"/>
          </a:xfrm>
          <a:custGeom>
            <a:rect b="b" l="l" r="r" t="t"/>
            <a:pathLst>
              <a:path extrusionOk="0" h="13466" w="26992">
                <a:moveTo>
                  <a:pt x="13496" y="0"/>
                </a:moveTo>
                <a:cubicBezTo>
                  <a:pt x="6049" y="0"/>
                  <a:pt x="1" y="6019"/>
                  <a:pt x="1" y="13466"/>
                </a:cubicBezTo>
                <a:lnTo>
                  <a:pt x="4469" y="13466"/>
                </a:lnTo>
                <a:cubicBezTo>
                  <a:pt x="4469" y="8481"/>
                  <a:pt x="8511" y="4438"/>
                  <a:pt x="13496" y="4438"/>
                </a:cubicBezTo>
                <a:cubicBezTo>
                  <a:pt x="18481" y="4438"/>
                  <a:pt x="22524" y="8481"/>
                  <a:pt x="22524" y="13466"/>
                </a:cubicBezTo>
                <a:lnTo>
                  <a:pt x="26992" y="13466"/>
                </a:lnTo>
                <a:cubicBezTo>
                  <a:pt x="26992" y="6019"/>
                  <a:pt x="20943" y="0"/>
                  <a:pt x="13496" y="0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79"/>
          <p:cNvGrpSpPr/>
          <p:nvPr/>
        </p:nvGrpSpPr>
        <p:grpSpPr>
          <a:xfrm>
            <a:off x="3213124" y="4410192"/>
            <a:ext cx="1259199" cy="457219"/>
            <a:chOff x="3275850" y="3006614"/>
            <a:chExt cx="830059" cy="301397"/>
          </a:xfrm>
        </p:grpSpPr>
        <p:sp>
          <p:nvSpPr>
            <p:cNvPr id="942" name="Google Shape;942;p79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9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9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9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9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9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9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9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79"/>
          <p:cNvSpPr/>
          <p:nvPr/>
        </p:nvSpPr>
        <p:spPr>
          <a:xfrm flipH="1">
            <a:off x="6961306" y="697813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0"/>
          <p:cNvSpPr/>
          <p:nvPr/>
        </p:nvSpPr>
        <p:spPr>
          <a:xfrm>
            <a:off x="3186399" y="28644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80"/>
          <p:cNvGrpSpPr/>
          <p:nvPr/>
        </p:nvGrpSpPr>
        <p:grpSpPr>
          <a:xfrm>
            <a:off x="2391449" y="4164867"/>
            <a:ext cx="1259199" cy="853452"/>
            <a:chOff x="3275850" y="3006614"/>
            <a:chExt cx="830059" cy="562592"/>
          </a:xfrm>
        </p:grpSpPr>
        <p:sp>
          <p:nvSpPr>
            <p:cNvPr id="954" name="Google Shape;954;p80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0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0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0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0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0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0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0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0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0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0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0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80"/>
          <p:cNvSpPr/>
          <p:nvPr/>
        </p:nvSpPr>
        <p:spPr>
          <a:xfrm flipH="1" rot="10800000">
            <a:off x="6141438" y="1"/>
            <a:ext cx="2785414" cy="1205500"/>
          </a:xfrm>
          <a:custGeom>
            <a:rect b="b" l="l" r="r" t="t"/>
            <a:pathLst>
              <a:path extrusionOk="0" h="12555" w="25047">
                <a:moveTo>
                  <a:pt x="12523" y="1"/>
                </a:moveTo>
                <a:cubicBezTo>
                  <a:pt x="5623" y="1"/>
                  <a:pt x="0" y="5624"/>
                  <a:pt x="0" y="12554"/>
                </a:cubicBezTo>
                <a:lnTo>
                  <a:pt x="25046" y="12554"/>
                </a:lnTo>
                <a:cubicBezTo>
                  <a:pt x="25046" y="5624"/>
                  <a:pt x="19453" y="1"/>
                  <a:pt x="12523" y="1"/>
                </a:cubicBezTo>
                <a:close/>
              </a:path>
            </a:pathLst>
          </a:cu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0"/>
          <p:cNvSpPr/>
          <p:nvPr/>
        </p:nvSpPr>
        <p:spPr>
          <a:xfrm flipH="1" rot="10800000">
            <a:off x="8251126" y="738742"/>
            <a:ext cx="359302" cy="354686"/>
          </a:xfrm>
          <a:custGeom>
            <a:rect b="b" l="l" r="r" t="t"/>
            <a:pathLst>
              <a:path extrusionOk="0" h="7914" w="8017">
                <a:moveTo>
                  <a:pt x="607" y="1"/>
                </a:moveTo>
                <a:cubicBezTo>
                  <a:pt x="468" y="1"/>
                  <a:pt x="328" y="51"/>
                  <a:pt x="219" y="150"/>
                </a:cubicBezTo>
                <a:cubicBezTo>
                  <a:pt x="0" y="369"/>
                  <a:pt x="0" y="727"/>
                  <a:pt x="219" y="946"/>
                </a:cubicBezTo>
                <a:lnTo>
                  <a:pt x="3243" y="3950"/>
                </a:lnTo>
                <a:lnTo>
                  <a:pt x="219" y="6973"/>
                </a:lnTo>
                <a:cubicBezTo>
                  <a:pt x="0" y="7192"/>
                  <a:pt x="0" y="7530"/>
                  <a:pt x="219" y="7749"/>
                </a:cubicBezTo>
                <a:cubicBezTo>
                  <a:pt x="328" y="7859"/>
                  <a:pt x="468" y="7913"/>
                  <a:pt x="607" y="7913"/>
                </a:cubicBezTo>
                <a:cubicBezTo>
                  <a:pt x="746" y="7913"/>
                  <a:pt x="885" y="7859"/>
                  <a:pt x="995" y="7749"/>
                </a:cubicBezTo>
                <a:lnTo>
                  <a:pt x="4019" y="4725"/>
                </a:lnTo>
                <a:lnTo>
                  <a:pt x="7042" y="7749"/>
                </a:lnTo>
                <a:cubicBezTo>
                  <a:pt x="7142" y="7859"/>
                  <a:pt x="7281" y="7913"/>
                  <a:pt x="7423" y="7913"/>
                </a:cubicBezTo>
                <a:cubicBezTo>
                  <a:pt x="7564" y="7913"/>
                  <a:pt x="7709" y="7859"/>
                  <a:pt x="7818" y="7749"/>
                </a:cubicBezTo>
                <a:cubicBezTo>
                  <a:pt x="8017" y="7530"/>
                  <a:pt x="8017" y="7192"/>
                  <a:pt x="7818" y="6973"/>
                </a:cubicBezTo>
                <a:lnTo>
                  <a:pt x="4794" y="3950"/>
                </a:lnTo>
                <a:lnTo>
                  <a:pt x="7818" y="946"/>
                </a:lnTo>
                <a:cubicBezTo>
                  <a:pt x="8017" y="727"/>
                  <a:pt x="8017" y="369"/>
                  <a:pt x="7818" y="150"/>
                </a:cubicBezTo>
                <a:cubicBezTo>
                  <a:pt x="7709" y="51"/>
                  <a:pt x="7564" y="1"/>
                  <a:pt x="7423" y="1"/>
                </a:cubicBezTo>
                <a:cubicBezTo>
                  <a:pt x="7281" y="1"/>
                  <a:pt x="7142" y="51"/>
                  <a:pt x="7042" y="150"/>
                </a:cubicBezTo>
                <a:lnTo>
                  <a:pt x="4019" y="3174"/>
                </a:lnTo>
                <a:lnTo>
                  <a:pt x="995" y="150"/>
                </a:lnTo>
                <a:cubicBezTo>
                  <a:pt x="885" y="51"/>
                  <a:pt x="746" y="1"/>
                  <a:pt x="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7_1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1"/>
          <p:cNvSpPr/>
          <p:nvPr/>
        </p:nvSpPr>
        <p:spPr>
          <a:xfrm rot="-5400000">
            <a:off x="7646250" y="-408900"/>
            <a:ext cx="716400" cy="227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81"/>
          <p:cNvGrpSpPr/>
          <p:nvPr/>
        </p:nvGrpSpPr>
        <p:grpSpPr>
          <a:xfrm>
            <a:off x="5664024" y="130417"/>
            <a:ext cx="1259199" cy="1248394"/>
            <a:chOff x="3275850" y="3006614"/>
            <a:chExt cx="830059" cy="822936"/>
          </a:xfrm>
        </p:grpSpPr>
        <p:sp>
          <p:nvSpPr>
            <p:cNvPr id="971" name="Google Shape;971;p81"/>
            <p:cNvSpPr/>
            <p:nvPr/>
          </p:nvSpPr>
          <p:spPr>
            <a:xfrm>
              <a:off x="327585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1"/>
            <p:cNvSpPr/>
            <p:nvPr/>
          </p:nvSpPr>
          <p:spPr>
            <a:xfrm>
              <a:off x="3538837" y="300661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916" y="20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1"/>
            <p:cNvSpPr/>
            <p:nvPr/>
          </p:nvSpPr>
          <p:spPr>
            <a:xfrm>
              <a:off x="3802720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200"/>
                    <a:pt x="200" y="1"/>
                    <a:pt x="438" y="1"/>
                  </a:cubicBezTo>
                  <a:cubicBezTo>
                    <a:pt x="697" y="1"/>
                    <a:pt x="896" y="20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1"/>
            <p:cNvSpPr/>
            <p:nvPr/>
          </p:nvSpPr>
          <p:spPr>
            <a:xfrm>
              <a:off x="4065752" y="300661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200"/>
                    <a:pt x="199" y="1"/>
                    <a:pt x="438" y="1"/>
                  </a:cubicBezTo>
                  <a:cubicBezTo>
                    <a:pt x="696" y="1"/>
                    <a:pt x="895" y="20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1"/>
            <p:cNvSpPr/>
            <p:nvPr/>
          </p:nvSpPr>
          <p:spPr>
            <a:xfrm>
              <a:off x="327585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1"/>
            <p:cNvSpPr/>
            <p:nvPr/>
          </p:nvSpPr>
          <p:spPr>
            <a:xfrm>
              <a:off x="3538837" y="326785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38"/>
                  </a:moveTo>
                  <a:cubicBezTo>
                    <a:pt x="916" y="696"/>
                    <a:pt x="697" y="895"/>
                    <a:pt x="45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1"/>
            <p:cNvSpPr/>
            <p:nvPr/>
          </p:nvSpPr>
          <p:spPr>
            <a:xfrm>
              <a:off x="3802720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6"/>
                    <a:pt x="697" y="895"/>
                    <a:pt x="438" y="895"/>
                  </a:cubicBezTo>
                  <a:cubicBezTo>
                    <a:pt x="200" y="895"/>
                    <a:pt x="1" y="696"/>
                    <a:pt x="1" y="43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1"/>
            <p:cNvSpPr/>
            <p:nvPr/>
          </p:nvSpPr>
          <p:spPr>
            <a:xfrm>
              <a:off x="4065752" y="326785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38"/>
                  </a:moveTo>
                  <a:cubicBezTo>
                    <a:pt x="895" y="696"/>
                    <a:pt x="696" y="895"/>
                    <a:pt x="438" y="895"/>
                  </a:cubicBezTo>
                  <a:cubicBezTo>
                    <a:pt x="199" y="895"/>
                    <a:pt x="0" y="696"/>
                    <a:pt x="0" y="43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1"/>
            <p:cNvSpPr/>
            <p:nvPr/>
          </p:nvSpPr>
          <p:spPr>
            <a:xfrm>
              <a:off x="327585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1"/>
            <p:cNvSpPr/>
            <p:nvPr/>
          </p:nvSpPr>
          <p:spPr>
            <a:xfrm>
              <a:off x="3538837" y="3528153"/>
              <a:ext cx="41053" cy="41053"/>
            </a:xfrm>
            <a:custGeom>
              <a:rect b="b" l="l" r="r" t="t"/>
              <a:pathLst>
                <a:path extrusionOk="0" fill="none" h="916" w="916">
                  <a:moveTo>
                    <a:pt x="916" y="458"/>
                  </a:moveTo>
                  <a:cubicBezTo>
                    <a:pt x="916" y="697"/>
                    <a:pt x="697" y="916"/>
                    <a:pt x="45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58" y="1"/>
                  </a:cubicBezTo>
                  <a:cubicBezTo>
                    <a:pt x="697" y="1"/>
                    <a:pt x="916" y="220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1"/>
            <p:cNvSpPr/>
            <p:nvPr/>
          </p:nvSpPr>
          <p:spPr>
            <a:xfrm>
              <a:off x="3802720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6" y="458"/>
                  </a:moveTo>
                  <a:cubicBezTo>
                    <a:pt x="896" y="697"/>
                    <a:pt x="697" y="916"/>
                    <a:pt x="438" y="916"/>
                  </a:cubicBezTo>
                  <a:cubicBezTo>
                    <a:pt x="200" y="916"/>
                    <a:pt x="1" y="697"/>
                    <a:pt x="1" y="458"/>
                  </a:cubicBezTo>
                  <a:cubicBezTo>
                    <a:pt x="1" y="220"/>
                    <a:pt x="200" y="1"/>
                    <a:pt x="438" y="1"/>
                  </a:cubicBezTo>
                  <a:cubicBezTo>
                    <a:pt x="697" y="1"/>
                    <a:pt x="896" y="220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1"/>
            <p:cNvSpPr/>
            <p:nvPr/>
          </p:nvSpPr>
          <p:spPr>
            <a:xfrm>
              <a:off x="4065752" y="3528153"/>
              <a:ext cx="40156" cy="41053"/>
            </a:xfrm>
            <a:custGeom>
              <a:rect b="b" l="l" r="r" t="t"/>
              <a:pathLst>
                <a:path extrusionOk="0" fill="none" h="916" w="896">
                  <a:moveTo>
                    <a:pt x="895" y="458"/>
                  </a:moveTo>
                  <a:cubicBezTo>
                    <a:pt x="895" y="697"/>
                    <a:pt x="696" y="916"/>
                    <a:pt x="438" y="916"/>
                  </a:cubicBezTo>
                  <a:cubicBezTo>
                    <a:pt x="199" y="916"/>
                    <a:pt x="0" y="697"/>
                    <a:pt x="0" y="458"/>
                  </a:cubicBezTo>
                  <a:cubicBezTo>
                    <a:pt x="0" y="220"/>
                    <a:pt x="199" y="1"/>
                    <a:pt x="438" y="1"/>
                  </a:cubicBezTo>
                  <a:cubicBezTo>
                    <a:pt x="696" y="1"/>
                    <a:pt x="895" y="220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1"/>
            <p:cNvSpPr/>
            <p:nvPr/>
          </p:nvSpPr>
          <p:spPr>
            <a:xfrm>
              <a:off x="327585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1"/>
            <p:cNvSpPr/>
            <p:nvPr/>
          </p:nvSpPr>
          <p:spPr>
            <a:xfrm>
              <a:off x="3538837" y="3789394"/>
              <a:ext cx="41053" cy="40156"/>
            </a:xfrm>
            <a:custGeom>
              <a:rect b="b" l="l" r="r" t="t"/>
              <a:pathLst>
                <a:path extrusionOk="0" fill="none" h="896" w="916">
                  <a:moveTo>
                    <a:pt x="916" y="458"/>
                  </a:moveTo>
                  <a:cubicBezTo>
                    <a:pt x="91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58" y="0"/>
                  </a:cubicBezTo>
                  <a:cubicBezTo>
                    <a:pt x="697" y="0"/>
                    <a:pt x="916" y="199"/>
                    <a:pt x="91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1"/>
            <p:cNvSpPr/>
            <p:nvPr/>
          </p:nvSpPr>
          <p:spPr>
            <a:xfrm>
              <a:off x="3802720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6" y="458"/>
                  </a:moveTo>
                  <a:cubicBezTo>
                    <a:pt x="896" y="697"/>
                    <a:pt x="697" y="896"/>
                    <a:pt x="438" y="896"/>
                  </a:cubicBezTo>
                  <a:cubicBezTo>
                    <a:pt x="200" y="896"/>
                    <a:pt x="1" y="697"/>
                    <a:pt x="1" y="458"/>
                  </a:cubicBezTo>
                  <a:cubicBezTo>
                    <a:pt x="1" y="199"/>
                    <a:pt x="200" y="0"/>
                    <a:pt x="438" y="0"/>
                  </a:cubicBezTo>
                  <a:cubicBezTo>
                    <a:pt x="697" y="0"/>
                    <a:pt x="896" y="199"/>
                    <a:pt x="896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1"/>
            <p:cNvSpPr/>
            <p:nvPr/>
          </p:nvSpPr>
          <p:spPr>
            <a:xfrm>
              <a:off x="4065752" y="3789394"/>
              <a:ext cx="40156" cy="40156"/>
            </a:xfrm>
            <a:custGeom>
              <a:rect b="b" l="l" r="r" t="t"/>
              <a:pathLst>
                <a:path extrusionOk="0" fill="none" h="896" w="896">
                  <a:moveTo>
                    <a:pt x="895" y="458"/>
                  </a:moveTo>
                  <a:cubicBezTo>
                    <a:pt x="895" y="697"/>
                    <a:pt x="696" y="896"/>
                    <a:pt x="438" y="896"/>
                  </a:cubicBezTo>
                  <a:cubicBezTo>
                    <a:pt x="199" y="896"/>
                    <a:pt x="0" y="697"/>
                    <a:pt x="0" y="458"/>
                  </a:cubicBezTo>
                  <a:cubicBezTo>
                    <a:pt x="0" y="199"/>
                    <a:pt x="199" y="0"/>
                    <a:pt x="438" y="0"/>
                  </a:cubicBezTo>
                  <a:cubicBezTo>
                    <a:pt x="696" y="0"/>
                    <a:pt x="895" y="199"/>
                    <a:pt x="895" y="4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81"/>
          <p:cNvGrpSpPr/>
          <p:nvPr/>
        </p:nvGrpSpPr>
        <p:grpSpPr>
          <a:xfrm>
            <a:off x="734779" y="3173515"/>
            <a:ext cx="1389958" cy="1347232"/>
            <a:chOff x="4226800" y="3624975"/>
            <a:chExt cx="544100" cy="527375"/>
          </a:xfrm>
        </p:grpSpPr>
        <p:sp>
          <p:nvSpPr>
            <p:cNvPr id="988" name="Google Shape;988;p81"/>
            <p:cNvSpPr/>
            <p:nvPr/>
          </p:nvSpPr>
          <p:spPr>
            <a:xfrm>
              <a:off x="4355200" y="3735900"/>
              <a:ext cx="415700" cy="416450"/>
            </a:xfrm>
            <a:custGeom>
              <a:rect b="b" l="l" r="r" t="t"/>
              <a:pathLst>
                <a:path extrusionOk="0" h="16658" w="16628">
                  <a:moveTo>
                    <a:pt x="8329" y="1"/>
                  </a:moveTo>
                  <a:cubicBezTo>
                    <a:pt x="3709" y="1"/>
                    <a:pt x="1" y="3739"/>
                    <a:pt x="1" y="8329"/>
                  </a:cubicBezTo>
                  <a:cubicBezTo>
                    <a:pt x="1" y="12919"/>
                    <a:pt x="3709" y="16658"/>
                    <a:pt x="8329" y="16658"/>
                  </a:cubicBezTo>
                  <a:cubicBezTo>
                    <a:pt x="12919" y="16658"/>
                    <a:pt x="16627" y="12919"/>
                    <a:pt x="16627" y="8329"/>
                  </a:cubicBezTo>
                  <a:cubicBezTo>
                    <a:pt x="16627" y="3739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D9D9D9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1"/>
            <p:cNvSpPr/>
            <p:nvPr/>
          </p:nvSpPr>
          <p:spPr>
            <a:xfrm>
              <a:off x="4239700" y="3713100"/>
              <a:ext cx="424800" cy="76025"/>
            </a:xfrm>
            <a:custGeom>
              <a:rect b="b" l="l" r="r" t="t"/>
              <a:pathLst>
                <a:path extrusionOk="0" h="3041" w="16992">
                  <a:moveTo>
                    <a:pt x="16779" y="1"/>
                  </a:moveTo>
                  <a:lnTo>
                    <a:pt x="122" y="2706"/>
                  </a:lnTo>
                  <a:cubicBezTo>
                    <a:pt x="92" y="2828"/>
                    <a:pt x="31" y="2949"/>
                    <a:pt x="1" y="3040"/>
                  </a:cubicBezTo>
                  <a:lnTo>
                    <a:pt x="16992" y="274"/>
                  </a:lnTo>
                  <a:cubicBezTo>
                    <a:pt x="16931" y="183"/>
                    <a:pt x="16840" y="92"/>
                    <a:pt x="16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1"/>
            <p:cNvSpPr/>
            <p:nvPr/>
          </p:nvSpPr>
          <p:spPr>
            <a:xfrm>
              <a:off x="4226800" y="3768575"/>
              <a:ext cx="470375" cy="84375"/>
            </a:xfrm>
            <a:custGeom>
              <a:rect b="b" l="l" r="r" t="t"/>
              <a:pathLst>
                <a:path extrusionOk="0" h="3375" w="18815">
                  <a:moveTo>
                    <a:pt x="18693" y="1"/>
                  </a:moveTo>
                  <a:lnTo>
                    <a:pt x="30" y="3040"/>
                  </a:lnTo>
                  <a:cubicBezTo>
                    <a:pt x="0" y="3132"/>
                    <a:pt x="0" y="3253"/>
                    <a:pt x="0" y="3375"/>
                  </a:cubicBezTo>
                  <a:lnTo>
                    <a:pt x="18815" y="274"/>
                  </a:lnTo>
                  <a:cubicBezTo>
                    <a:pt x="18785" y="183"/>
                    <a:pt x="18724" y="92"/>
                    <a:pt x="18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1"/>
            <p:cNvSpPr/>
            <p:nvPr/>
          </p:nvSpPr>
          <p:spPr>
            <a:xfrm>
              <a:off x="4229075" y="3826325"/>
              <a:ext cx="484075" cy="86650"/>
            </a:xfrm>
            <a:custGeom>
              <a:rect b="b" l="l" r="r" t="t"/>
              <a:pathLst>
                <a:path extrusionOk="0" h="3466" w="19363">
                  <a:moveTo>
                    <a:pt x="19332" y="1"/>
                  </a:moveTo>
                  <a:lnTo>
                    <a:pt x="0" y="3162"/>
                  </a:lnTo>
                  <a:cubicBezTo>
                    <a:pt x="0" y="3223"/>
                    <a:pt x="0" y="3284"/>
                    <a:pt x="0" y="3314"/>
                  </a:cubicBezTo>
                  <a:cubicBezTo>
                    <a:pt x="31" y="3375"/>
                    <a:pt x="31" y="3436"/>
                    <a:pt x="31" y="3466"/>
                  </a:cubicBezTo>
                  <a:lnTo>
                    <a:pt x="19362" y="305"/>
                  </a:lnTo>
                  <a:cubicBezTo>
                    <a:pt x="19362" y="274"/>
                    <a:pt x="19362" y="214"/>
                    <a:pt x="19332" y="153"/>
                  </a:cubicBezTo>
                  <a:cubicBezTo>
                    <a:pt x="19332" y="122"/>
                    <a:pt x="19332" y="62"/>
                    <a:pt x="19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1"/>
            <p:cNvSpPr/>
            <p:nvPr/>
          </p:nvSpPr>
          <p:spPr>
            <a:xfrm>
              <a:off x="4275425" y="3661450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2979" y="0"/>
                  </a:moveTo>
                  <a:lnTo>
                    <a:pt x="274" y="2097"/>
                  </a:lnTo>
                  <a:cubicBezTo>
                    <a:pt x="183" y="2189"/>
                    <a:pt x="92" y="2310"/>
                    <a:pt x="0" y="2432"/>
                  </a:cubicBezTo>
                  <a:lnTo>
                    <a:pt x="13374" y="274"/>
                  </a:lnTo>
                  <a:cubicBezTo>
                    <a:pt x="13253" y="182"/>
                    <a:pt x="13101" y="91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1"/>
            <p:cNvSpPr/>
            <p:nvPr/>
          </p:nvSpPr>
          <p:spPr>
            <a:xfrm>
              <a:off x="4332425" y="4017075"/>
              <a:ext cx="334375" cy="60800"/>
            </a:xfrm>
            <a:custGeom>
              <a:rect b="b" l="l" r="r" t="t"/>
              <a:pathLst>
                <a:path extrusionOk="0" h="2432" w="13375">
                  <a:moveTo>
                    <a:pt x="13374" y="0"/>
                  </a:moveTo>
                  <a:lnTo>
                    <a:pt x="0" y="2189"/>
                  </a:lnTo>
                  <a:cubicBezTo>
                    <a:pt x="122" y="2280"/>
                    <a:pt x="243" y="2371"/>
                    <a:pt x="395" y="2432"/>
                  </a:cubicBezTo>
                  <a:lnTo>
                    <a:pt x="13070" y="365"/>
                  </a:lnTo>
                  <a:cubicBezTo>
                    <a:pt x="13192" y="243"/>
                    <a:pt x="13283" y="122"/>
                    <a:pt x="13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1"/>
            <p:cNvSpPr/>
            <p:nvPr/>
          </p:nvSpPr>
          <p:spPr>
            <a:xfrm>
              <a:off x="4372700" y="3624975"/>
              <a:ext cx="120825" cy="20525"/>
            </a:xfrm>
            <a:custGeom>
              <a:rect b="b" l="l" r="r" t="t"/>
              <a:pathLst>
                <a:path extrusionOk="0" h="821" w="4833">
                  <a:moveTo>
                    <a:pt x="4011" y="0"/>
                  </a:moveTo>
                  <a:cubicBezTo>
                    <a:pt x="3462" y="0"/>
                    <a:pt x="2908" y="41"/>
                    <a:pt x="2340" y="122"/>
                  </a:cubicBezTo>
                  <a:cubicBezTo>
                    <a:pt x="1520" y="274"/>
                    <a:pt x="730" y="517"/>
                    <a:pt x="0" y="821"/>
                  </a:cubicBezTo>
                  <a:lnTo>
                    <a:pt x="4833" y="30"/>
                  </a:lnTo>
                  <a:cubicBezTo>
                    <a:pt x="4559" y="10"/>
                    <a:pt x="4286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1"/>
            <p:cNvSpPr/>
            <p:nvPr/>
          </p:nvSpPr>
          <p:spPr>
            <a:xfrm>
              <a:off x="4245025" y="3887125"/>
              <a:ext cx="470400" cy="84375"/>
            </a:xfrm>
            <a:custGeom>
              <a:rect b="b" l="l" r="r" t="t"/>
              <a:pathLst>
                <a:path extrusionOk="0" h="3375" w="18816">
                  <a:moveTo>
                    <a:pt x="18815" y="1"/>
                  </a:moveTo>
                  <a:lnTo>
                    <a:pt x="1" y="3070"/>
                  </a:lnTo>
                  <a:cubicBezTo>
                    <a:pt x="31" y="3162"/>
                    <a:pt x="61" y="3253"/>
                    <a:pt x="122" y="3374"/>
                  </a:cubicBezTo>
                  <a:lnTo>
                    <a:pt x="18785" y="304"/>
                  </a:lnTo>
                  <a:cubicBezTo>
                    <a:pt x="18785" y="213"/>
                    <a:pt x="18815" y="92"/>
                    <a:pt x="18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1"/>
            <p:cNvSpPr/>
            <p:nvPr/>
          </p:nvSpPr>
          <p:spPr>
            <a:xfrm>
              <a:off x="4277700" y="3950200"/>
              <a:ext cx="424800" cy="76775"/>
            </a:xfrm>
            <a:custGeom>
              <a:rect b="b" l="l" r="r" t="t"/>
              <a:pathLst>
                <a:path extrusionOk="0" h="3071" w="16992">
                  <a:moveTo>
                    <a:pt x="16992" y="0"/>
                  </a:moveTo>
                  <a:lnTo>
                    <a:pt x="1" y="2766"/>
                  </a:lnTo>
                  <a:cubicBezTo>
                    <a:pt x="61" y="2888"/>
                    <a:pt x="122" y="2979"/>
                    <a:pt x="213" y="3070"/>
                  </a:cubicBezTo>
                  <a:lnTo>
                    <a:pt x="16870" y="335"/>
                  </a:lnTo>
                  <a:cubicBezTo>
                    <a:pt x="16901" y="213"/>
                    <a:pt x="16961" y="122"/>
                    <a:pt x="16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57.xml"/><Relationship Id="rId42" Type="http://schemas.openxmlformats.org/officeDocument/2006/relationships/theme" Target="../theme/theme4.xml"/><Relationship Id="rId41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b="0" i="0" sz="2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3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Great_Recession" TargetMode="External"/><Relationship Id="rId4" Type="http://schemas.openxmlformats.org/officeDocument/2006/relationships/hyperlink" Target="https://en.wikipedia.org/wiki/Financial_crisis_of_2007%E2%80%93200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2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82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Bank Marketing Prediction</a:t>
            </a:r>
            <a:endParaRPr/>
          </a:p>
        </p:txBody>
      </p:sp>
      <p:sp>
        <p:nvSpPr>
          <p:cNvPr id="1003" name="Google Shape;1003;p82"/>
          <p:cNvSpPr txBox="1"/>
          <p:nvPr>
            <p:ph idx="4294967295" type="body"/>
          </p:nvPr>
        </p:nvSpPr>
        <p:spPr>
          <a:xfrm>
            <a:off x="4908025" y="332275"/>
            <a:ext cx="29373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4000">
                <a:solidFill>
                  <a:schemeClr val="dk1"/>
                </a:solidFill>
              </a:rPr>
              <a:t>MIS 436 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000">
              <a:solidFill>
                <a:srgbClr val="A5B7C6"/>
              </a:solidFill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000">
              <a:solidFill>
                <a:srgbClr val="A5B7C6"/>
              </a:solidFill>
            </a:endParaRPr>
          </a:p>
        </p:txBody>
      </p:sp>
      <p:sp>
        <p:nvSpPr>
          <p:cNvPr id="1004" name="Google Shape;1004;p82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Yen Vo, Zhan Xu,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 Pei, Keegan Wolfe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1"/>
          <p:cNvSpPr txBox="1"/>
          <p:nvPr>
            <p:ph type="title"/>
          </p:nvPr>
        </p:nvSpPr>
        <p:spPr>
          <a:xfrm>
            <a:off x="311700" y="-51800"/>
            <a:ext cx="83199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No missing value</a:t>
            </a:r>
            <a:endParaRPr/>
          </a:p>
        </p:txBody>
      </p:sp>
      <p:sp>
        <p:nvSpPr>
          <p:cNvPr id="1111" name="Google Shape;1111;p91"/>
          <p:cNvSpPr txBox="1"/>
          <p:nvPr>
            <p:ph idx="1" type="body"/>
          </p:nvPr>
        </p:nvSpPr>
        <p:spPr>
          <a:xfrm>
            <a:off x="311700" y="452800"/>
            <a:ext cx="8520600" cy="4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2" name="Google Shape;111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544825"/>
            <a:ext cx="8102949" cy="365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2"/>
          <p:cNvSpPr txBox="1"/>
          <p:nvPr>
            <p:ph type="title"/>
          </p:nvPr>
        </p:nvSpPr>
        <p:spPr>
          <a:xfrm>
            <a:off x="311700" y="91975"/>
            <a:ext cx="85206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 No missing Value</a:t>
            </a:r>
            <a:endParaRPr/>
          </a:p>
        </p:txBody>
      </p:sp>
      <p:sp>
        <p:nvSpPr>
          <p:cNvPr id="1118" name="Google Shape;1118;p92"/>
          <p:cNvSpPr txBox="1"/>
          <p:nvPr>
            <p:ph idx="1" type="body"/>
          </p:nvPr>
        </p:nvSpPr>
        <p:spPr>
          <a:xfrm>
            <a:off x="311700" y="764100"/>
            <a:ext cx="8685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9" name="Google Shape;111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400"/>
            <a:ext cx="8685701" cy="30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3"/>
          <p:cNvSpPr txBox="1"/>
          <p:nvPr>
            <p:ph type="title"/>
          </p:nvPr>
        </p:nvSpPr>
        <p:spPr>
          <a:xfrm>
            <a:off x="311700" y="315925"/>
            <a:ext cx="85206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endParaRPr/>
          </a:p>
        </p:txBody>
      </p:sp>
      <p:sp>
        <p:nvSpPr>
          <p:cNvPr id="1125" name="Google Shape;1125;p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Previous is the number perform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before and during this campaign for 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Client.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The plot highly concentrate at 0, we can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assume most of the clients are new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→ no need to include this variable in our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data set</a:t>
            </a:r>
            <a:endParaRPr b="1" sz="1600"/>
          </a:p>
        </p:txBody>
      </p:sp>
      <p:pic>
        <p:nvPicPr>
          <p:cNvPr id="1126" name="Google Shape;112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0450"/>
            <a:ext cx="4260299" cy="33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/>
          <p:nvPr>
            <p:ph type="title"/>
          </p:nvPr>
        </p:nvSpPr>
        <p:spPr>
          <a:xfrm>
            <a:off x="311700" y="84900"/>
            <a:ext cx="83694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poutcome</a:t>
            </a:r>
            <a:endParaRPr/>
          </a:p>
        </p:txBody>
      </p:sp>
      <p:sp>
        <p:nvSpPr>
          <p:cNvPr id="1132" name="Google Shape;1132;p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3" name="Google Shape;113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435"/>
            <a:ext cx="9004450" cy="486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5"/>
          <p:cNvSpPr txBox="1"/>
          <p:nvPr>
            <p:ph type="title"/>
          </p:nvPr>
        </p:nvSpPr>
        <p:spPr>
          <a:xfrm>
            <a:off x="311700" y="315925"/>
            <a:ext cx="8397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poutcome</a:t>
            </a:r>
            <a:endParaRPr/>
          </a:p>
        </p:txBody>
      </p:sp>
      <p:sp>
        <p:nvSpPr>
          <p:cNvPr id="1139" name="Google Shape;1139;p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 from previous marketing campaign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variable has to be excluded out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distribution is largely dominated by  </a:t>
            </a:r>
            <a:r>
              <a:rPr b="1" lang="en"/>
              <a:t>nonexistent</a:t>
            </a:r>
            <a:r>
              <a:rPr lang="en"/>
              <a:t> result  that means we can’t get any useful information from the previous campaign.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96"/>
          <p:cNvSpPr txBox="1"/>
          <p:nvPr>
            <p:ph type="title"/>
          </p:nvPr>
        </p:nvSpPr>
        <p:spPr>
          <a:xfrm>
            <a:off x="311700" y="315925"/>
            <a:ext cx="8397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6" name="Google Shape;114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525"/>
            <a:ext cx="8520602" cy="473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7"/>
          <p:cNvSpPr txBox="1"/>
          <p:nvPr>
            <p:ph type="title"/>
          </p:nvPr>
        </p:nvSpPr>
        <p:spPr>
          <a:xfrm>
            <a:off x="311700" y="148725"/>
            <a:ext cx="8520600" cy="6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Pdays</a:t>
            </a:r>
            <a:endParaRPr/>
          </a:p>
        </p:txBody>
      </p:sp>
      <p:sp>
        <p:nvSpPr>
          <p:cNvPr id="1152" name="Google Shape;1152;p97"/>
          <p:cNvSpPr txBox="1"/>
          <p:nvPr>
            <p:ph idx="1" type="body"/>
          </p:nvPr>
        </p:nvSpPr>
        <p:spPr>
          <a:xfrm>
            <a:off x="311700" y="842800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number of days passed by after the client was last contacted from a previous campaign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graph highly concentrate at 999 that means </a:t>
            </a:r>
            <a:r>
              <a:rPr lang="e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client was not previously contacted, we can assume all clients are new.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Should be excluded from the model as it doesn’t provide any useful information.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8"/>
          <p:cNvSpPr txBox="1"/>
          <p:nvPr>
            <p:ph type="title"/>
          </p:nvPr>
        </p:nvSpPr>
        <p:spPr>
          <a:xfrm>
            <a:off x="311700" y="0"/>
            <a:ext cx="8520600" cy="5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variables </a:t>
            </a:r>
            <a:endParaRPr/>
          </a:p>
        </p:txBody>
      </p:sp>
      <p:sp>
        <p:nvSpPr>
          <p:cNvPr id="1158" name="Google Shape;1158;p98"/>
          <p:cNvSpPr txBox="1"/>
          <p:nvPr>
            <p:ph idx="1" type="body"/>
          </p:nvPr>
        </p:nvSpPr>
        <p:spPr>
          <a:xfrm>
            <a:off x="311700" y="442050"/>
            <a:ext cx="8921700" cy="4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Campaign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Day_of_week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y= Target</a:t>
            </a:r>
            <a:r>
              <a:rPr lang="en" sz="2000"/>
              <a:t> </a:t>
            </a:r>
            <a:r>
              <a:rPr b="1" lang="en" sz="2000"/>
              <a:t>(</a:t>
            </a:r>
            <a:r>
              <a:rPr b="1" lang="en" sz="2200"/>
              <a:t> </a:t>
            </a:r>
            <a:r>
              <a:rPr b="1"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 the client subscribed to a term deposit?)</a:t>
            </a:r>
            <a:r>
              <a:rPr b="1" lang="en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000"/>
          </a:p>
        </p:txBody>
      </p:sp>
      <p:pic>
        <p:nvPicPr>
          <p:cNvPr id="1159" name="Google Shape;115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913" y="357638"/>
            <a:ext cx="44100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165" name="Google Shape;1165;p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Supervised learning: Decision Tree,  Logistic Regression,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Unsupervised Learning: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</p:txBody>
      </p:sp>
      <p:sp>
        <p:nvSpPr>
          <p:cNvPr id="1171" name="Google Shape;1171;p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2" name="Google Shape;117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357200"/>
            <a:ext cx="42291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213" y="1281688"/>
            <a:ext cx="26765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3"/>
          <p:cNvSpPr txBox="1"/>
          <p:nvPr>
            <p:ph type="title"/>
          </p:nvPr>
        </p:nvSpPr>
        <p:spPr>
          <a:xfrm>
            <a:off x="311700" y="173525"/>
            <a:ext cx="8520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10" name="Google Shape;1010;p83"/>
          <p:cNvSpPr txBox="1"/>
          <p:nvPr>
            <p:ph idx="1" type="body"/>
          </p:nvPr>
        </p:nvSpPr>
        <p:spPr>
          <a:xfrm>
            <a:off x="367725" y="780725"/>
            <a:ext cx="8520600" cy="4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3">
                <a:latin typeface="Times New Roman"/>
                <a:ea typeface="Times New Roman"/>
                <a:cs typeface="Times New Roman"/>
                <a:sym typeface="Times New Roman"/>
              </a:rPr>
              <a:t>The data set was collected during the financial crisis 2008 to 2010:</a:t>
            </a:r>
            <a:endParaRPr sz="1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933">
                <a:latin typeface="Times New Roman"/>
                <a:ea typeface="Times New Roman"/>
                <a:cs typeface="Times New Roman"/>
                <a:sym typeface="Times New Roman"/>
              </a:rPr>
              <a:t>The crisis affected not only in the US banking industry, but also in the European countries, especially in Portuguese.</a:t>
            </a:r>
            <a:endParaRPr sz="1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933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" sz="1933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Great Recession</a:t>
            </a:r>
            <a:r>
              <a:rPr lang="en" sz="1933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started to hit Portugal in 2008; that year the Portuguese economy did not grow (0.0%) and fell almost 3% in 2009 </a:t>
            </a:r>
            <a:endParaRPr sz="1933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Times New Roman"/>
              <a:buChar char="●"/>
            </a:pPr>
            <a:r>
              <a:rPr lang="en" sz="1933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the </a:t>
            </a:r>
            <a:r>
              <a:rPr lang="en" sz="1933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financial crisis of 2007–2008</a:t>
            </a:r>
            <a:r>
              <a:rPr lang="en" sz="1933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it was known in 2008–2009 that two Portuguese banks had been accumulating losses for years due to bad investments, embezzlement and accounting fraud </a:t>
            </a:r>
            <a:endParaRPr sz="1933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8">
                <a:latin typeface="Times New Roman"/>
                <a:ea typeface="Times New Roman"/>
                <a:cs typeface="Times New Roman"/>
                <a:sym typeface="Times New Roman"/>
              </a:rPr>
              <a:t>→  In order to improve their financial situation, </a:t>
            </a:r>
            <a:r>
              <a:rPr b="1" lang="en" sz="2008">
                <a:latin typeface="Times New Roman"/>
                <a:ea typeface="Times New Roman"/>
                <a:cs typeface="Times New Roman"/>
                <a:sym typeface="Times New Roman"/>
              </a:rPr>
              <a:t>Portuguese banking institutions launched a direct-to-direct marketing campaign, which was mainly telephone-based. Bankers need to contact multiple contacts of the same customer in order to access if the product (bank fixed deposit) would be subscribed. </a:t>
            </a:r>
            <a:endParaRPr b="1" sz="20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Google Shape;1011;p83"/>
          <p:cNvSpPr txBox="1"/>
          <p:nvPr/>
        </p:nvSpPr>
        <p:spPr>
          <a:xfrm>
            <a:off x="512250" y="4529275"/>
            <a:ext cx="811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Data Source: 1. “2010–2014 Portuguese Financial Crisis.” </a:t>
            </a:r>
            <a:r>
              <a:rPr i="1" lang="en" sz="900">
                <a:solidFill>
                  <a:schemeClr val="dk1"/>
                </a:solidFill>
              </a:rPr>
              <a:t>Wikipedia</a:t>
            </a:r>
            <a:r>
              <a:rPr lang="en" sz="900">
                <a:solidFill>
                  <a:schemeClr val="dk1"/>
                </a:solidFill>
              </a:rPr>
              <a:t>, Wikimedia Foundation, 24 Oct. 2021, https://en.wikipedia.org/wiki/2010%E2%80%932014_Portuguese_financial_crisis.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01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179" name="Google Shape;1179;p101"/>
          <p:cNvSpPr txBox="1"/>
          <p:nvPr>
            <p:ph idx="1" type="subTitle"/>
          </p:nvPr>
        </p:nvSpPr>
        <p:spPr>
          <a:xfrm>
            <a:off x="650202" y="1825325"/>
            <a:ext cx="2614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Tree</a:t>
            </a:r>
            <a:endParaRPr/>
          </a:p>
        </p:txBody>
      </p:sp>
      <p:sp>
        <p:nvSpPr>
          <p:cNvPr id="1180" name="Google Shape;1180;p101"/>
          <p:cNvSpPr txBox="1"/>
          <p:nvPr>
            <p:ph idx="2" type="subTitle"/>
          </p:nvPr>
        </p:nvSpPr>
        <p:spPr>
          <a:xfrm>
            <a:off x="3264979" y="1825319"/>
            <a:ext cx="2613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Tree</a:t>
            </a:r>
            <a:endParaRPr/>
          </a:p>
        </p:txBody>
      </p:sp>
      <p:sp>
        <p:nvSpPr>
          <p:cNvPr id="1181" name="Google Shape;1181;p101"/>
          <p:cNvSpPr txBox="1"/>
          <p:nvPr>
            <p:ph idx="5" type="subTitle"/>
          </p:nvPr>
        </p:nvSpPr>
        <p:spPr>
          <a:xfrm>
            <a:off x="650195" y="2143379"/>
            <a:ext cx="2614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01"/>
          <p:cNvSpPr txBox="1"/>
          <p:nvPr>
            <p:ph idx="9" type="title"/>
          </p:nvPr>
        </p:nvSpPr>
        <p:spPr>
          <a:xfrm>
            <a:off x="650202" y="1252775"/>
            <a:ext cx="26148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3" name="Google Shape;1183;p101"/>
          <p:cNvSpPr txBox="1"/>
          <p:nvPr>
            <p:ph idx="13" type="title"/>
          </p:nvPr>
        </p:nvSpPr>
        <p:spPr>
          <a:xfrm>
            <a:off x="3264978" y="1255900"/>
            <a:ext cx="2613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4" name="Google Shape;1184;p101"/>
          <p:cNvSpPr txBox="1"/>
          <p:nvPr>
            <p:ph idx="16" type="subTitle"/>
          </p:nvPr>
        </p:nvSpPr>
        <p:spPr>
          <a:xfrm>
            <a:off x="5880630" y="1825321"/>
            <a:ext cx="2611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Tree</a:t>
            </a:r>
            <a:endParaRPr/>
          </a:p>
        </p:txBody>
      </p:sp>
      <p:sp>
        <p:nvSpPr>
          <p:cNvPr id="1185" name="Google Shape;1185;p101"/>
          <p:cNvSpPr txBox="1"/>
          <p:nvPr>
            <p:ph idx="20" type="title"/>
          </p:nvPr>
        </p:nvSpPr>
        <p:spPr>
          <a:xfrm>
            <a:off x="5880628" y="1255900"/>
            <a:ext cx="26112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2"/>
          <p:cNvSpPr txBox="1"/>
          <p:nvPr>
            <p:ph idx="1" type="body"/>
          </p:nvPr>
        </p:nvSpPr>
        <p:spPr>
          <a:xfrm>
            <a:off x="713275" y="1191475"/>
            <a:ext cx="77175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1" name="Google Shape;1191;p102"/>
          <p:cNvSpPr txBox="1"/>
          <p:nvPr>
            <p:ph type="title"/>
          </p:nvPr>
        </p:nvSpPr>
        <p:spPr>
          <a:xfrm>
            <a:off x="71327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Tree</a:t>
            </a:r>
            <a:endParaRPr/>
          </a:p>
        </p:txBody>
      </p:sp>
      <p:pic>
        <p:nvPicPr>
          <p:cNvPr id="1192" name="Google Shape;119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191475"/>
            <a:ext cx="9143998" cy="37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03"/>
          <p:cNvSpPr txBox="1"/>
          <p:nvPr>
            <p:ph type="title"/>
          </p:nvPr>
        </p:nvSpPr>
        <p:spPr>
          <a:xfrm>
            <a:off x="13975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Tree</a:t>
            </a:r>
            <a:endParaRPr/>
          </a:p>
        </p:txBody>
      </p:sp>
      <p:sp>
        <p:nvSpPr>
          <p:cNvPr id="1198" name="Google Shape;1198;p103"/>
          <p:cNvSpPr txBox="1"/>
          <p:nvPr>
            <p:ph idx="1" type="body"/>
          </p:nvPr>
        </p:nvSpPr>
        <p:spPr>
          <a:xfrm>
            <a:off x="311700" y="572700"/>
            <a:ext cx="85206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leaf nodes are generated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9" name="Google Shape;11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25" y="1464150"/>
            <a:ext cx="7179550" cy="32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04"/>
          <p:cNvSpPr txBox="1"/>
          <p:nvPr>
            <p:ph type="title"/>
          </p:nvPr>
        </p:nvSpPr>
        <p:spPr>
          <a:xfrm>
            <a:off x="13975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Tree</a:t>
            </a:r>
            <a:endParaRPr/>
          </a:p>
        </p:txBody>
      </p:sp>
      <p:sp>
        <p:nvSpPr>
          <p:cNvPr id="1205" name="Google Shape;1205;p104"/>
          <p:cNvSpPr txBox="1"/>
          <p:nvPr>
            <p:ph idx="1" type="body"/>
          </p:nvPr>
        </p:nvSpPr>
        <p:spPr>
          <a:xfrm>
            <a:off x="311700" y="572700"/>
            <a:ext cx="85206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wrong 9.48% on validation data of the time  based on Misclassification rate and 6.91% based on 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6" name="Google Shape;120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88" y="1647125"/>
            <a:ext cx="7210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05"/>
          <p:cNvSpPr txBox="1"/>
          <p:nvPr>
            <p:ph type="title"/>
          </p:nvPr>
        </p:nvSpPr>
        <p:spPr>
          <a:xfrm>
            <a:off x="311700" y="315925"/>
            <a:ext cx="84117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Tree</a:t>
            </a:r>
            <a:endParaRPr/>
          </a:p>
        </p:txBody>
      </p:sp>
      <p:sp>
        <p:nvSpPr>
          <p:cNvPr id="1212" name="Google Shape;1212;p105"/>
          <p:cNvSpPr txBox="1"/>
          <p:nvPr>
            <p:ph idx="1" type="body"/>
          </p:nvPr>
        </p:nvSpPr>
        <p:spPr>
          <a:xfrm>
            <a:off x="311700" y="714575"/>
            <a:ext cx="85206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3" name="Google Shape;121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001"/>
            <a:ext cx="9144000" cy="451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Tree</a:t>
            </a:r>
            <a:endParaRPr/>
          </a:p>
        </p:txBody>
      </p:sp>
      <p:sp>
        <p:nvSpPr>
          <p:cNvPr id="1219" name="Google Shape;1219;p10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24 </a:t>
            </a:r>
            <a:r>
              <a:rPr lang="en"/>
              <a:t>leafs are generated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24 leafs is the best performance</a:t>
            </a:r>
            <a:endParaRPr/>
          </a:p>
        </p:txBody>
      </p:sp>
      <p:pic>
        <p:nvPicPr>
          <p:cNvPr id="1220" name="Google Shape;122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125" y="1050900"/>
            <a:ext cx="5454326" cy="3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Tree</a:t>
            </a:r>
            <a:endParaRPr/>
          </a:p>
        </p:txBody>
      </p:sp>
      <p:sp>
        <p:nvSpPr>
          <p:cNvPr id="1226" name="Google Shape;1226;p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wrong 9.53 % on validation data of the time  based on Misclassification rate and 6.92% based on 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higher than Maximal Tree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7" name="Google Shape;122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3" y="3241450"/>
            <a:ext cx="72866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08"/>
          <p:cNvSpPr txBox="1"/>
          <p:nvPr>
            <p:ph type="title"/>
          </p:nvPr>
        </p:nvSpPr>
        <p:spPr>
          <a:xfrm>
            <a:off x="311700" y="315925"/>
            <a:ext cx="83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Tree </a:t>
            </a:r>
            <a:endParaRPr/>
          </a:p>
        </p:txBody>
      </p:sp>
      <p:sp>
        <p:nvSpPr>
          <p:cNvPr id="1233" name="Google Shape;1233;p108"/>
          <p:cNvSpPr txBox="1"/>
          <p:nvPr>
            <p:ph idx="1" type="body"/>
          </p:nvPr>
        </p:nvSpPr>
        <p:spPr>
          <a:xfrm>
            <a:off x="311700" y="827775"/>
            <a:ext cx="85206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4" name="Google Shape;123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525" y="655572"/>
            <a:ext cx="9143998" cy="453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0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Tree</a:t>
            </a:r>
            <a:r>
              <a:rPr lang="en"/>
              <a:t> </a:t>
            </a:r>
            <a:endParaRPr/>
          </a:p>
        </p:txBody>
      </p:sp>
      <p:sp>
        <p:nvSpPr>
          <p:cNvPr id="1240" name="Google Shape;1240;p10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18 leafs are generated</a:t>
            </a:r>
            <a:endParaRPr/>
          </a:p>
        </p:txBody>
      </p:sp>
      <p:pic>
        <p:nvPicPr>
          <p:cNvPr id="1241" name="Google Shape;124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300" y="1003600"/>
            <a:ext cx="5816224" cy="31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Tree</a:t>
            </a:r>
            <a:r>
              <a:rPr lang="en"/>
              <a:t> </a:t>
            </a:r>
            <a:endParaRPr/>
          </a:p>
        </p:txBody>
      </p:sp>
      <p:sp>
        <p:nvSpPr>
          <p:cNvPr id="1247" name="Google Shape;1247;p1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wrong 9.4 % on validation data of the time  based on Misclassification rate and 7 % based on 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misclassification rate slightly lower than both Maximal and Probability Tree, ASE is higher than others</a:t>
            </a:r>
            <a:endParaRPr/>
          </a:p>
        </p:txBody>
      </p:sp>
      <p:pic>
        <p:nvPicPr>
          <p:cNvPr id="1248" name="Google Shape;124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88" y="3278450"/>
            <a:ext cx="73628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Purposes</a:t>
            </a:r>
            <a:endParaRPr/>
          </a:p>
        </p:txBody>
      </p:sp>
      <p:sp>
        <p:nvSpPr>
          <p:cNvPr id="1017" name="Google Shape;1017;p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Analyzing which groups are more likely to subscribe to a term deposit allows the bank to improve its marketing tactics, attract new customers, and maintain the relationship with its loyal customers.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Specific issues that need to be addressed：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clients are more likely to make deposits based on factors: Age, Job, Marital, education, credit in default, having a loan, and house?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previous marketing campaign outcome exist and target the right customers? Can we learn anything from it?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telemarketing a good strategy to approach clients?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future marketing strategy for the bank?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11"/>
          <p:cNvSpPr txBox="1"/>
          <p:nvPr>
            <p:ph idx="7" type="title"/>
          </p:nvPr>
        </p:nvSpPr>
        <p:spPr>
          <a:xfrm>
            <a:off x="1812100" y="466625"/>
            <a:ext cx="55200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Decision Tree and Key takeaways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54" name="Google Shape;1254;p111"/>
          <p:cNvSpPr txBox="1"/>
          <p:nvPr>
            <p:ph type="title"/>
          </p:nvPr>
        </p:nvSpPr>
        <p:spPr>
          <a:xfrm>
            <a:off x="272675" y="2135900"/>
            <a:ext cx="20697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255" name="Google Shape;1255;p111"/>
          <p:cNvSpPr txBox="1"/>
          <p:nvPr>
            <p:ph idx="2" type="title"/>
          </p:nvPr>
        </p:nvSpPr>
        <p:spPr>
          <a:xfrm>
            <a:off x="347025" y="2632400"/>
            <a:ext cx="28065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looks like clients to be more willing to answer the phone during summer months: May, Jun, July, August.</a:t>
            </a:r>
            <a:endParaRPr/>
          </a:p>
        </p:txBody>
      </p:sp>
      <p:sp>
        <p:nvSpPr>
          <p:cNvPr id="1256" name="Google Shape;1256;p111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1257" name="Google Shape;1257;p111"/>
          <p:cNvSpPr txBox="1"/>
          <p:nvPr>
            <p:ph idx="4" type="title"/>
          </p:nvPr>
        </p:nvSpPr>
        <p:spPr>
          <a:xfrm>
            <a:off x="3346375" y="2632400"/>
            <a:ext cx="27336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Duration should be  fewer than &lt;199.5 seconds ( around 3.325 minutes)</a:t>
            </a:r>
            <a:endParaRPr/>
          </a:p>
        </p:txBody>
      </p:sp>
      <p:sp>
        <p:nvSpPr>
          <p:cNvPr id="1258" name="Google Shape;1258;p111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1259" name="Google Shape;1259;p111"/>
          <p:cNvSpPr txBox="1"/>
          <p:nvPr>
            <p:ph idx="6" type="title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 &lt; 60.5 years old.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2"/>
          <p:cNvSpPr txBox="1"/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1265" name="Google Shape;1265;p112"/>
          <p:cNvSpPr txBox="1"/>
          <p:nvPr>
            <p:ph idx="1" type="subTitle"/>
          </p:nvPr>
        </p:nvSpPr>
        <p:spPr>
          <a:xfrm>
            <a:off x="650202" y="1825325"/>
            <a:ext cx="2614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Regression</a:t>
            </a:r>
            <a:endParaRPr/>
          </a:p>
        </p:txBody>
      </p:sp>
      <p:sp>
        <p:nvSpPr>
          <p:cNvPr id="1266" name="Google Shape;1266;p112"/>
          <p:cNvSpPr txBox="1"/>
          <p:nvPr>
            <p:ph idx="2" type="subTitle"/>
          </p:nvPr>
        </p:nvSpPr>
        <p:spPr>
          <a:xfrm>
            <a:off x="2471754" y="2777569"/>
            <a:ext cx="2613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Stepwise</a:t>
            </a:r>
            <a:endParaRPr/>
          </a:p>
        </p:txBody>
      </p:sp>
      <p:sp>
        <p:nvSpPr>
          <p:cNvPr id="1267" name="Google Shape;1267;p112"/>
          <p:cNvSpPr txBox="1"/>
          <p:nvPr>
            <p:ph idx="5" type="subTitle"/>
          </p:nvPr>
        </p:nvSpPr>
        <p:spPr>
          <a:xfrm>
            <a:off x="650195" y="2143379"/>
            <a:ext cx="2614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12"/>
          <p:cNvSpPr txBox="1"/>
          <p:nvPr>
            <p:ph idx="9" type="title"/>
          </p:nvPr>
        </p:nvSpPr>
        <p:spPr>
          <a:xfrm>
            <a:off x="650202" y="1252775"/>
            <a:ext cx="26148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69" name="Google Shape;1269;p112"/>
          <p:cNvSpPr txBox="1"/>
          <p:nvPr>
            <p:ph idx="13" type="title"/>
          </p:nvPr>
        </p:nvSpPr>
        <p:spPr>
          <a:xfrm>
            <a:off x="2199103" y="2287050"/>
            <a:ext cx="2613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0" name="Google Shape;1270;p112"/>
          <p:cNvSpPr txBox="1"/>
          <p:nvPr>
            <p:ph idx="16" type="subTitle"/>
          </p:nvPr>
        </p:nvSpPr>
        <p:spPr>
          <a:xfrm>
            <a:off x="4727972" y="3771150"/>
            <a:ext cx="40221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Misclassification</a:t>
            </a:r>
            <a:endParaRPr/>
          </a:p>
        </p:txBody>
      </p:sp>
      <p:sp>
        <p:nvSpPr>
          <p:cNvPr id="1271" name="Google Shape;1271;p112"/>
          <p:cNvSpPr txBox="1"/>
          <p:nvPr>
            <p:ph idx="20" type="title"/>
          </p:nvPr>
        </p:nvSpPr>
        <p:spPr>
          <a:xfrm>
            <a:off x="4572003" y="3201750"/>
            <a:ext cx="26112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Regression</a:t>
            </a:r>
            <a:endParaRPr/>
          </a:p>
        </p:txBody>
      </p:sp>
      <p:sp>
        <p:nvSpPr>
          <p:cNvPr id="1277" name="Google Shape;1277;p11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that have p value &lt; 0.05: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Campaign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Contact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Default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Education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Job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Loan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month</a:t>
            </a:r>
            <a:endParaRPr/>
          </a:p>
        </p:txBody>
      </p:sp>
      <p:pic>
        <p:nvPicPr>
          <p:cNvPr id="1278" name="Google Shape;127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413" y="1399400"/>
            <a:ext cx="34956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14"/>
          <p:cNvSpPr txBox="1"/>
          <p:nvPr>
            <p:ph type="title"/>
          </p:nvPr>
        </p:nvSpPr>
        <p:spPr>
          <a:xfrm>
            <a:off x="438650" y="315925"/>
            <a:ext cx="82776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Regression </a:t>
            </a:r>
            <a:endParaRPr/>
          </a:p>
        </p:txBody>
      </p:sp>
      <p:sp>
        <p:nvSpPr>
          <p:cNvPr id="1284" name="Google Shape;1284;p114"/>
          <p:cNvSpPr txBox="1"/>
          <p:nvPr>
            <p:ph idx="1" type="body"/>
          </p:nvPr>
        </p:nvSpPr>
        <p:spPr>
          <a:xfrm>
            <a:off x="368300" y="778225"/>
            <a:ext cx="85206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5" name="Google Shape;128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0" y="604937"/>
            <a:ext cx="3990500" cy="452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988" y="892013"/>
            <a:ext cx="47910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15"/>
          <p:cNvSpPr txBox="1"/>
          <p:nvPr>
            <p:ph type="title"/>
          </p:nvPr>
        </p:nvSpPr>
        <p:spPr>
          <a:xfrm>
            <a:off x="311700" y="315925"/>
            <a:ext cx="83472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Variables</a:t>
            </a:r>
            <a:r>
              <a:rPr lang="en" sz="2880"/>
              <a:t> that increases the odd of ratio to </a:t>
            </a:r>
            <a:r>
              <a:rPr lang="en" sz="2880"/>
              <a:t>subscribe</a:t>
            </a:r>
            <a:r>
              <a:rPr lang="en" sz="2880"/>
              <a:t> a term of deposit</a:t>
            </a:r>
            <a:endParaRPr sz="2880"/>
          </a:p>
        </p:txBody>
      </p:sp>
      <p:sp>
        <p:nvSpPr>
          <p:cNvPr id="1292" name="Google Shape;1292;p115"/>
          <p:cNvSpPr txBox="1"/>
          <p:nvPr>
            <p:ph idx="4294967295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15"/>
          <p:cNvSpPr txBox="1"/>
          <p:nvPr>
            <p:ph idx="4294967295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294" name="Google Shape;1294;p115"/>
          <p:cNvGraphicFramePr/>
          <p:nvPr/>
        </p:nvGraphicFramePr>
        <p:xfrm>
          <a:off x="467775" y="12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{9A00F105-1001-4F5B-8839-0F06B5466AA9}</a:tableStyleId>
              </a:tblPr>
              <a:tblGrid>
                <a:gridCol w="4137575"/>
                <a:gridCol w="4137575"/>
              </a:tblGrid>
              <a:tr h="4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loan ( vs yes)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is cellular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day contact is Tuesday ( vs Wed)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 (vs Sept)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Credit default is no ( vs 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 (vs Sept)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 ( vs Sept)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housing ( vs 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16"/>
          <p:cNvSpPr txBox="1"/>
          <p:nvPr>
            <p:ph type="title"/>
          </p:nvPr>
        </p:nvSpPr>
        <p:spPr>
          <a:xfrm>
            <a:off x="311700" y="118400"/>
            <a:ext cx="84258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Stepwise Regression-  </a:t>
            </a:r>
            <a:endParaRPr/>
          </a:p>
        </p:txBody>
      </p:sp>
      <p:sp>
        <p:nvSpPr>
          <p:cNvPr id="1300" name="Google Shape;1300;p116"/>
          <p:cNvSpPr txBox="1"/>
          <p:nvPr>
            <p:ph idx="1" type="body"/>
          </p:nvPr>
        </p:nvSpPr>
        <p:spPr>
          <a:xfrm>
            <a:off x="311700" y="1710375"/>
            <a:ext cx="61332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1" name="Google Shape;1301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10363"/>
            <a:ext cx="37433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682250"/>
            <a:ext cx="82391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Stepwise Regression </a:t>
            </a:r>
            <a:endParaRPr/>
          </a:p>
        </p:txBody>
      </p:sp>
      <p:sp>
        <p:nvSpPr>
          <p:cNvPr id="1308" name="Google Shape;1308;p117"/>
          <p:cNvSpPr txBox="1"/>
          <p:nvPr>
            <p:ph idx="1" type="body"/>
          </p:nvPr>
        </p:nvSpPr>
        <p:spPr>
          <a:xfrm>
            <a:off x="311700" y="1399400"/>
            <a:ext cx="40029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 the odd of ratio: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Cellular ( vs telephone)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Credit in default ( no </a:t>
            </a:r>
            <a:r>
              <a:rPr lang="en"/>
              <a:t> </a:t>
            </a:r>
            <a:r>
              <a:rPr lang="en"/>
              <a:t>vs yes)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Duration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lang="en">
                <a:solidFill>
                  <a:srgbClr val="FF0000"/>
                </a:solidFill>
              </a:rPr>
              <a:t>Illiterate (vs unknown)- Excluded</a:t>
            </a:r>
            <a:endParaRPr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lang="en">
                <a:solidFill>
                  <a:srgbClr val="FF0000"/>
                </a:solidFill>
              </a:rPr>
              <a:t>Retired (vs unknown)-Excluded</a:t>
            </a:r>
            <a:endParaRPr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lang="en">
                <a:solidFill>
                  <a:srgbClr val="FF0000"/>
                </a:solidFill>
              </a:rPr>
              <a:t>Student ( vs unknown)-Excluded</a:t>
            </a:r>
            <a:endParaRPr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Dec( vs Sept)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Mar ( vs Sept)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Oct ( vs Sept)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Unknown means </a:t>
            </a:r>
            <a:r>
              <a:rPr lang="en">
                <a:solidFill>
                  <a:srgbClr val="FF0000"/>
                </a:solidFill>
              </a:rPr>
              <a:t>undetermined or missing data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09" name="Google Shape;130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650" y="555600"/>
            <a:ext cx="4156151" cy="4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18"/>
          <p:cNvSpPr txBox="1"/>
          <p:nvPr>
            <p:ph type="title"/>
          </p:nvPr>
        </p:nvSpPr>
        <p:spPr>
          <a:xfrm>
            <a:off x="283025" y="315875"/>
            <a:ext cx="8390400" cy="3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Stepwise Regression </a:t>
            </a:r>
            <a:endParaRPr/>
          </a:p>
        </p:txBody>
      </p:sp>
      <p:sp>
        <p:nvSpPr>
          <p:cNvPr id="1315" name="Google Shape;1315;p118"/>
          <p:cNvSpPr txBox="1"/>
          <p:nvPr>
            <p:ph idx="1" type="body"/>
          </p:nvPr>
        </p:nvSpPr>
        <p:spPr>
          <a:xfrm>
            <a:off x="311700" y="778250"/>
            <a:ext cx="8520600" cy="4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6" name="Google Shape;131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8250"/>
            <a:ext cx="4456825" cy="42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875" y="824650"/>
            <a:ext cx="4287425" cy="19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19"/>
          <p:cNvSpPr txBox="1"/>
          <p:nvPr>
            <p:ph type="title"/>
          </p:nvPr>
        </p:nvSpPr>
        <p:spPr>
          <a:xfrm>
            <a:off x="713225" y="136325"/>
            <a:ext cx="77175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takeaways</a:t>
            </a:r>
            <a:r>
              <a:rPr lang="en"/>
              <a:t> from Default  Stepwise Regression</a:t>
            </a:r>
            <a:endParaRPr/>
          </a:p>
        </p:txBody>
      </p:sp>
      <p:sp>
        <p:nvSpPr>
          <p:cNvPr id="1323" name="Google Shape;1323;p119"/>
          <p:cNvSpPr txBox="1"/>
          <p:nvPr>
            <p:ph idx="1" type="subTitle"/>
          </p:nvPr>
        </p:nvSpPr>
        <p:spPr>
          <a:xfrm>
            <a:off x="650202" y="1825325"/>
            <a:ext cx="2614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324" name="Google Shape;1324;p119"/>
          <p:cNvSpPr txBox="1"/>
          <p:nvPr>
            <p:ph idx="2" type="subTitle"/>
          </p:nvPr>
        </p:nvSpPr>
        <p:spPr>
          <a:xfrm>
            <a:off x="3264979" y="1825319"/>
            <a:ext cx="2613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Day_of_week</a:t>
            </a:r>
            <a:endParaRPr/>
          </a:p>
        </p:txBody>
      </p:sp>
      <p:sp>
        <p:nvSpPr>
          <p:cNvPr id="1325" name="Google Shape;1325;p119"/>
          <p:cNvSpPr txBox="1"/>
          <p:nvPr>
            <p:ph idx="3" type="subTitle"/>
          </p:nvPr>
        </p:nvSpPr>
        <p:spPr>
          <a:xfrm>
            <a:off x="650202" y="3546367"/>
            <a:ext cx="26148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326" name="Google Shape;1326;p119"/>
          <p:cNvSpPr txBox="1"/>
          <p:nvPr>
            <p:ph idx="5" type="subTitle"/>
          </p:nvPr>
        </p:nvSpPr>
        <p:spPr>
          <a:xfrm>
            <a:off x="650195" y="2143379"/>
            <a:ext cx="2614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Approach clients who using cellular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19"/>
          <p:cNvSpPr txBox="1"/>
          <p:nvPr>
            <p:ph idx="6" type="subTitle"/>
          </p:nvPr>
        </p:nvSpPr>
        <p:spPr>
          <a:xfrm>
            <a:off x="3264978" y="2143374"/>
            <a:ext cx="2613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Call clients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on Monday, Tuesday</a:t>
            </a:r>
            <a:endParaRPr sz="1500"/>
          </a:p>
        </p:txBody>
      </p:sp>
      <p:sp>
        <p:nvSpPr>
          <p:cNvPr id="1328" name="Google Shape;1328;p119"/>
          <p:cNvSpPr txBox="1"/>
          <p:nvPr>
            <p:ph idx="7" type="subTitle"/>
          </p:nvPr>
        </p:nvSpPr>
        <p:spPr>
          <a:xfrm>
            <a:off x="652134" y="3867228"/>
            <a:ext cx="2614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Mar, Oct, Dec ( compared to Sept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  <p:sp>
        <p:nvSpPr>
          <p:cNvPr id="1329" name="Google Shape;1329;p119"/>
          <p:cNvSpPr txBox="1"/>
          <p:nvPr>
            <p:ph idx="9" type="title"/>
          </p:nvPr>
        </p:nvSpPr>
        <p:spPr>
          <a:xfrm>
            <a:off x="650202" y="1252775"/>
            <a:ext cx="26148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0" name="Google Shape;1330;p119"/>
          <p:cNvSpPr txBox="1"/>
          <p:nvPr>
            <p:ph idx="13" type="title"/>
          </p:nvPr>
        </p:nvSpPr>
        <p:spPr>
          <a:xfrm>
            <a:off x="3264978" y="1255900"/>
            <a:ext cx="2613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31" name="Google Shape;1331;p119"/>
          <p:cNvSpPr txBox="1"/>
          <p:nvPr>
            <p:ph idx="14" type="title"/>
          </p:nvPr>
        </p:nvSpPr>
        <p:spPr>
          <a:xfrm>
            <a:off x="650175" y="2988545"/>
            <a:ext cx="2614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32" name="Google Shape;1332;p119"/>
          <p:cNvSpPr txBox="1"/>
          <p:nvPr>
            <p:ph idx="16" type="subTitle"/>
          </p:nvPr>
        </p:nvSpPr>
        <p:spPr>
          <a:xfrm>
            <a:off x="5880630" y="1825321"/>
            <a:ext cx="26112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1333" name="Google Shape;1333;p119"/>
          <p:cNvSpPr txBox="1"/>
          <p:nvPr>
            <p:ph idx="18" type="subTitle"/>
          </p:nvPr>
        </p:nvSpPr>
        <p:spPr>
          <a:xfrm>
            <a:off x="5880633" y="2143376"/>
            <a:ext cx="26112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Not having credit in default</a:t>
            </a:r>
            <a:endParaRPr/>
          </a:p>
        </p:txBody>
      </p:sp>
      <p:sp>
        <p:nvSpPr>
          <p:cNvPr id="1334" name="Google Shape;1334;p119"/>
          <p:cNvSpPr txBox="1"/>
          <p:nvPr>
            <p:ph idx="20" type="title"/>
          </p:nvPr>
        </p:nvSpPr>
        <p:spPr>
          <a:xfrm>
            <a:off x="5880628" y="1255900"/>
            <a:ext cx="26112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0"/>
          <p:cNvSpPr txBox="1"/>
          <p:nvPr>
            <p:ph type="title"/>
          </p:nvPr>
        </p:nvSpPr>
        <p:spPr>
          <a:xfrm>
            <a:off x="311700" y="315925"/>
            <a:ext cx="8520600" cy="5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Misclassification </a:t>
            </a:r>
            <a:endParaRPr/>
          </a:p>
        </p:txBody>
      </p:sp>
      <p:sp>
        <p:nvSpPr>
          <p:cNvPr id="1340" name="Google Shape;1340;p120"/>
          <p:cNvSpPr txBox="1"/>
          <p:nvPr>
            <p:ph idx="1" type="body"/>
          </p:nvPr>
        </p:nvSpPr>
        <p:spPr>
          <a:xfrm>
            <a:off x="283000" y="714575"/>
            <a:ext cx="85494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1" name="Google Shape;1341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13" y="1707338"/>
            <a:ext cx="35909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00" y="714575"/>
            <a:ext cx="8549401" cy="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5"/>
          <p:cNvSpPr txBox="1"/>
          <p:nvPr>
            <p:ph type="title"/>
          </p:nvPr>
        </p:nvSpPr>
        <p:spPr>
          <a:xfrm>
            <a:off x="204550" y="152800"/>
            <a:ext cx="1054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1023" name="Google Shape;1023;p85"/>
          <p:cNvGrpSpPr/>
          <p:nvPr/>
        </p:nvGrpSpPr>
        <p:grpSpPr>
          <a:xfrm>
            <a:off x="1212867" y="2098934"/>
            <a:ext cx="7595822" cy="1321556"/>
            <a:chOff x="1593000" y="2322568"/>
            <a:chExt cx="5957975" cy="643500"/>
          </a:xfrm>
        </p:grpSpPr>
        <p:sp>
          <p:nvSpPr>
            <p:cNvPr id="1024" name="Google Shape;1024;p8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Other attributes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8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0" name="Google Shape;1030;p8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Campaign - number of contacts performed during this campaign and for this client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Pdays - number of days that passed by after the client was last contacted from a previous campaign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Previous: number of contacts performed before this campaign and for this client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Outcome: - outcome of the previous marketing campaign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1" name="Google Shape;1031;p85"/>
          <p:cNvGrpSpPr/>
          <p:nvPr/>
        </p:nvGrpSpPr>
        <p:grpSpPr>
          <a:xfrm>
            <a:off x="1212867" y="3420476"/>
            <a:ext cx="7595822" cy="1420977"/>
            <a:chOff x="1593000" y="2322568"/>
            <a:chExt cx="5957975" cy="643500"/>
          </a:xfrm>
        </p:grpSpPr>
        <p:sp>
          <p:nvSpPr>
            <p:cNvPr id="1032" name="Google Shape;1032;p8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Social and economic factors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6" name="Google Shape;1036;p8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8" name="Google Shape;1038;p8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Emp.var.rate - employment variation rate - quarterly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Cons.price.idx - consumer price index - monthly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Cons.conf.idx - consumer confidence index - monthly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Euribor3m - euribor 3 month rate - daily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Nr.employed - number of employees - quarterly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9" name="Google Shape;1039;p85"/>
          <p:cNvGrpSpPr/>
          <p:nvPr/>
        </p:nvGrpSpPr>
        <p:grpSpPr>
          <a:xfrm>
            <a:off x="1212867" y="1267660"/>
            <a:ext cx="7595822" cy="831273"/>
            <a:chOff x="1593000" y="2322568"/>
            <a:chExt cx="5957975" cy="643500"/>
          </a:xfrm>
        </p:grpSpPr>
        <p:sp>
          <p:nvSpPr>
            <p:cNvPr id="1040" name="Google Shape;1040;p8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Last contact of the current campaign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4" name="Google Shape;1044;p8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46" name="Google Shape;1046;p8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Contact - contact communication type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Month - last contact month of year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Day_of_week - last contact day of the week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Duration - last contact duration, in seconds (This attribute highly affects the output target)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7" name="Google Shape;1047;p85"/>
          <p:cNvGrpSpPr/>
          <p:nvPr/>
        </p:nvGrpSpPr>
        <p:grpSpPr>
          <a:xfrm>
            <a:off x="1212867" y="152800"/>
            <a:ext cx="7595822" cy="1114864"/>
            <a:chOff x="1593000" y="2322568"/>
            <a:chExt cx="5957975" cy="643500"/>
          </a:xfrm>
        </p:grpSpPr>
        <p:sp>
          <p:nvSpPr>
            <p:cNvPr id="1048" name="Google Shape;1048;p8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2" name="Google Shape;1052;p8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54" name="Google Shape;1054;p8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Age  (numeric)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Job - type of job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Marital - marital status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Education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Default - has credit in default?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Housing - has housing loan?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Loan - has personal loan?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1"/>
          <p:cNvSpPr txBox="1"/>
          <p:nvPr>
            <p:ph type="title"/>
          </p:nvPr>
        </p:nvSpPr>
        <p:spPr>
          <a:xfrm>
            <a:off x="311700" y="106125"/>
            <a:ext cx="85206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Misclassification </a:t>
            </a:r>
            <a:endParaRPr/>
          </a:p>
        </p:txBody>
      </p:sp>
      <p:sp>
        <p:nvSpPr>
          <p:cNvPr id="1348" name="Google Shape;1348;p121"/>
          <p:cNvSpPr txBox="1"/>
          <p:nvPr>
            <p:ph idx="1" type="body"/>
          </p:nvPr>
        </p:nvSpPr>
        <p:spPr>
          <a:xfrm>
            <a:off x="283000" y="714575"/>
            <a:ext cx="85494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9" name="Google Shape;134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5" y="498850"/>
            <a:ext cx="6863450" cy="48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22"/>
          <p:cNvSpPr txBox="1"/>
          <p:nvPr>
            <p:ph idx="7" type="title"/>
          </p:nvPr>
        </p:nvSpPr>
        <p:spPr>
          <a:xfrm>
            <a:off x="1812100" y="466625"/>
            <a:ext cx="55200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Stepwise Misclassification</a:t>
            </a:r>
            <a:r>
              <a:rPr lang="en"/>
              <a:t> and Key takeaways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55" name="Google Shape;1355;p122"/>
          <p:cNvSpPr txBox="1"/>
          <p:nvPr>
            <p:ph type="title"/>
          </p:nvPr>
        </p:nvSpPr>
        <p:spPr>
          <a:xfrm>
            <a:off x="272675" y="2135900"/>
            <a:ext cx="20697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356" name="Google Shape;1356;p122"/>
          <p:cNvSpPr txBox="1"/>
          <p:nvPr>
            <p:ph idx="2" type="title"/>
          </p:nvPr>
        </p:nvSpPr>
        <p:spPr>
          <a:xfrm>
            <a:off x="347025" y="2632400"/>
            <a:ext cx="28065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 clients using cellular contact</a:t>
            </a:r>
            <a:endParaRPr/>
          </a:p>
        </p:txBody>
      </p:sp>
      <p:sp>
        <p:nvSpPr>
          <p:cNvPr id="1357" name="Google Shape;1357;p122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1358" name="Google Shape;1358;p122"/>
          <p:cNvSpPr txBox="1"/>
          <p:nvPr>
            <p:ph idx="4" type="title"/>
          </p:nvPr>
        </p:nvSpPr>
        <p:spPr>
          <a:xfrm>
            <a:off x="3346375" y="2632400"/>
            <a:ext cx="27336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Increases the duration of call in 1 second, increases the odd of ratio to subscribe term of deposit by 0.04%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9" name="Google Shape;1359;p122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360" name="Google Shape;1360;p122"/>
          <p:cNvSpPr txBox="1"/>
          <p:nvPr>
            <p:ph idx="6" type="title"/>
          </p:nvPr>
        </p:nvSpPr>
        <p:spPr>
          <a:xfrm>
            <a:off x="6184600" y="2632400"/>
            <a:ext cx="29139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Contact customers in December, March, and October increases the odd of ratio to subscribe term of deposit over September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366" name="Google Shape;1366;p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Stepwise Neural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 Neural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7" name="Google Shape;136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900" y="1480038"/>
            <a:ext cx="49339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endParaRPr/>
          </a:p>
        </p:txBody>
      </p:sp>
      <p:sp>
        <p:nvSpPr>
          <p:cNvPr id="1373" name="Google Shape;1373;p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4" name="Google Shape;137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63" y="1225225"/>
            <a:ext cx="48101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63" y="2786925"/>
            <a:ext cx="77247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25"/>
          <p:cNvSpPr txBox="1"/>
          <p:nvPr>
            <p:ph type="title"/>
          </p:nvPr>
        </p:nvSpPr>
        <p:spPr>
          <a:xfrm>
            <a:off x="311700" y="31592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Network- Plot</a:t>
            </a:r>
            <a:endParaRPr/>
          </a:p>
        </p:txBody>
      </p:sp>
      <p:sp>
        <p:nvSpPr>
          <p:cNvPr id="1381" name="Google Shape;1381;p1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2" name="Google Shape;138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0974"/>
            <a:ext cx="7991475" cy="41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Misclassification  </a:t>
            </a:r>
            <a:endParaRPr/>
          </a:p>
        </p:txBody>
      </p:sp>
      <p:sp>
        <p:nvSpPr>
          <p:cNvPr id="1388" name="Google Shape;1388;p126"/>
          <p:cNvSpPr txBox="1"/>
          <p:nvPr>
            <p:ph idx="1" type="body"/>
          </p:nvPr>
        </p:nvSpPr>
        <p:spPr>
          <a:xfrm>
            <a:off x="311700" y="1032950"/>
            <a:ext cx="8793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9" name="Google Shape;1389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88" y="1091950"/>
            <a:ext cx="36671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38" y="2964625"/>
            <a:ext cx="76485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Misclassification Plot  </a:t>
            </a:r>
            <a:endParaRPr/>
          </a:p>
        </p:txBody>
      </p:sp>
      <p:sp>
        <p:nvSpPr>
          <p:cNvPr id="1396" name="Google Shape;1396;p127"/>
          <p:cNvSpPr txBox="1"/>
          <p:nvPr>
            <p:ph idx="1" type="body"/>
          </p:nvPr>
        </p:nvSpPr>
        <p:spPr>
          <a:xfrm>
            <a:off x="311700" y="1032950"/>
            <a:ext cx="8793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7" name="Google Shape;139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75" y="1032950"/>
            <a:ext cx="79438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Neural </a:t>
            </a:r>
            <a:endParaRPr/>
          </a:p>
        </p:txBody>
      </p:sp>
      <p:sp>
        <p:nvSpPr>
          <p:cNvPr id="1403" name="Google Shape;1403;p12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final model has 2 hidden units</a:t>
            </a:r>
            <a:endParaRPr/>
          </a:p>
        </p:txBody>
      </p:sp>
      <p:pic>
        <p:nvPicPr>
          <p:cNvPr id="1404" name="Google Shape;1404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63" y="1010675"/>
            <a:ext cx="56292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Neural </a:t>
            </a:r>
            <a:endParaRPr/>
          </a:p>
        </p:txBody>
      </p:sp>
      <p:pic>
        <p:nvPicPr>
          <p:cNvPr id="1410" name="Google Shape;141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900" y="1435438"/>
            <a:ext cx="5719500" cy="291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Model </a:t>
            </a:r>
            <a:r>
              <a:rPr lang="en"/>
              <a:t>Comparison</a:t>
            </a:r>
            <a:endParaRPr/>
          </a:p>
        </p:txBody>
      </p:sp>
      <p:sp>
        <p:nvSpPr>
          <p:cNvPr id="1416" name="Google Shape;1416;p1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7" name="Google Shape;1417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00" y="973400"/>
            <a:ext cx="85534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 Client</a:t>
            </a:r>
            <a:endParaRPr/>
          </a:p>
        </p:txBody>
      </p:sp>
      <p:sp>
        <p:nvSpPr>
          <p:cNvPr id="1060" name="Google Shape;1060;p86"/>
          <p:cNvSpPr txBox="1"/>
          <p:nvPr>
            <p:ph idx="1" type="body"/>
          </p:nvPr>
        </p:nvSpPr>
        <p:spPr>
          <a:xfrm>
            <a:off x="0" y="103959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41,188 observations in the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missing value</a:t>
            </a:r>
            <a:endParaRPr/>
          </a:p>
        </p:txBody>
      </p:sp>
      <p:pic>
        <p:nvPicPr>
          <p:cNvPr id="1061" name="Google Shape;106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0" y="1811526"/>
            <a:ext cx="2792051" cy="1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251" y="1811534"/>
            <a:ext cx="2792052" cy="1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302" y="1811534"/>
            <a:ext cx="3019988" cy="15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2302" y="3368635"/>
            <a:ext cx="3019997" cy="1490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200" y="3368635"/>
            <a:ext cx="2792052" cy="1490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0251" y="3368635"/>
            <a:ext cx="2792051" cy="149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Model Comparison based on ROC</a:t>
            </a:r>
            <a:endParaRPr/>
          </a:p>
        </p:txBody>
      </p:sp>
      <p:sp>
        <p:nvSpPr>
          <p:cNvPr id="1423" name="Google Shape;1423;p1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has highest ROC number </a:t>
            </a:r>
            <a:endParaRPr/>
          </a:p>
        </p:txBody>
      </p:sp>
      <p:pic>
        <p:nvPicPr>
          <p:cNvPr id="1424" name="Google Shape;1424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63" y="3223175"/>
            <a:ext cx="8414877" cy="1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32"/>
          <p:cNvSpPr txBox="1"/>
          <p:nvPr>
            <p:ph type="title"/>
          </p:nvPr>
        </p:nvSpPr>
        <p:spPr>
          <a:xfrm>
            <a:off x="311700" y="315925"/>
            <a:ext cx="8520600" cy="1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1" name="Google Shape;1431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1685"/>
            <a:ext cx="9144000" cy="467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33"/>
          <p:cNvSpPr txBox="1"/>
          <p:nvPr>
            <p:ph type="title"/>
          </p:nvPr>
        </p:nvSpPr>
        <p:spPr>
          <a:xfrm>
            <a:off x="311700" y="315925"/>
            <a:ext cx="8520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/>
              <a:t>Clustering</a:t>
            </a:r>
            <a:endParaRPr b="1" sz="3800"/>
          </a:p>
        </p:txBody>
      </p:sp>
      <p:sp>
        <p:nvSpPr>
          <p:cNvPr id="1437" name="Google Shape;1437;p133"/>
          <p:cNvSpPr txBox="1"/>
          <p:nvPr>
            <p:ph idx="1" type="body"/>
          </p:nvPr>
        </p:nvSpPr>
        <p:spPr>
          <a:xfrm>
            <a:off x="311700" y="619700"/>
            <a:ext cx="85206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Segment 6 is the most important segment: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clients aged  around 40 years old.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had been contacted twice during the campaign.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duration of call was 187.4076 seconds ( 3.12 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100"/>
          </a:p>
        </p:txBody>
      </p:sp>
      <p:pic>
        <p:nvPicPr>
          <p:cNvPr id="1438" name="Google Shape;143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63" y="2571738"/>
            <a:ext cx="65246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" name="Google Shape;144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200"/>
            <a:ext cx="7115175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22425"/>
            <a:ext cx="2780250" cy="13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9" name="Google Shape;144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200"/>
            <a:ext cx="8839201" cy="4400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  <p:sp>
        <p:nvSpPr>
          <p:cNvPr id="1455" name="Google Shape;1455;p1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blue bar describes the distribution of duration and campaign. The red bar describes the distribution of duration and campaign in the entire of segment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 6th segment contains the bank representative had a longer duration  with a customer than average. The  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contacts performed during this campaign and for this client ( campaign) is higher than average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2nd segment contains the bank representative has a lower duration with a customer than average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Other segment contains the number of contacts during this campaign for a client is lower than average.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Google Shape;1460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700"/>
            <a:ext cx="8839199" cy="441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/>
              <a:t>Problem of the models</a:t>
            </a:r>
            <a:endParaRPr b="1" sz="3800"/>
          </a:p>
        </p:txBody>
      </p:sp>
      <p:sp>
        <p:nvSpPr>
          <p:cNvPr id="1466" name="Google Shape;1466;p138"/>
          <p:cNvSpPr txBox="1"/>
          <p:nvPr>
            <p:ph idx="1" type="body"/>
          </p:nvPr>
        </p:nvSpPr>
        <p:spPr>
          <a:xfrm>
            <a:off x="76225" y="1436575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There is a bias result between Yes vs No in Decision Tree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used Regression in our final model to predict the target variable and still keep Decision Tree  </a:t>
            </a:r>
            <a:r>
              <a:rPr lang="en" sz="1400"/>
              <a:t>results</a:t>
            </a:r>
            <a:r>
              <a:rPr lang="en" sz="1400"/>
              <a:t> for future reference.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67" name="Google Shape;1467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924" y="512425"/>
            <a:ext cx="6118875" cy="41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73" name="Google Shape;1473;p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clients are more likely to make deposits based on factors: Age, Job, Marital, Education, credit in default, having a loan, and house?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The bank should approach segmentation of clients around 39 - 40 years old, had been contacted twice during the campaign, and the length of phone call around  187.4 seconds ( 3.2 minutes).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Single people were slightly more likely to make a deposit compared to married and divorced couples.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Anyone who has credit in default is very unlikely to make a deposit. Not having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loan or not having a house also had a slight effect on deposits.</a:t>
            </a:r>
            <a:endParaRPr sz="1600">
              <a:solidFill>
                <a:srgbClr val="FF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Because the results from Regression Model compared Age, Job, Marital, and Education to unknown ( missing values), the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not meaningful to interpret.</a:t>
            </a:r>
            <a:endParaRPr sz="15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we learn anything from the previous marketing campaign?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Previous campaign was unhelpful, and the data was excluded from the models.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telemarketing a good strategy to approach clients?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Telemarketing proved to be effective, with the months of December, October and March (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compared to September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being the most effective months.</a:t>
            </a:r>
            <a:endParaRPr sz="1600">
              <a:solidFill>
                <a:srgbClr val="FF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Recommendations</a:t>
            </a:r>
            <a:endParaRPr/>
          </a:p>
        </p:txBody>
      </p:sp>
      <p:sp>
        <p:nvSpPr>
          <p:cNvPr id="1479" name="Google Shape;1479;p1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Focus should be on any combination of the following: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ingle people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01010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 a homeowner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existing loans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credit in default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Contact the clients on Monday and Tuesday will yield better results.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Contact the clients on October, December and March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Approach segmentation of clients around 39 - 40 years old, had been contacted twice during the campaign, and the length of phone call around 3.2 minutes.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Last contact of the current campaign</a:t>
            </a:r>
            <a:endParaRPr/>
          </a:p>
        </p:txBody>
      </p:sp>
      <p:pic>
        <p:nvPicPr>
          <p:cNvPr id="1072" name="Google Shape;107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310" y="1239006"/>
            <a:ext cx="2666865" cy="166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825" y="2902944"/>
            <a:ext cx="2561484" cy="163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310" y="2902942"/>
            <a:ext cx="2630817" cy="163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825" y="1239000"/>
            <a:ext cx="2561493" cy="16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Other attributes</a:t>
            </a:r>
            <a:endParaRPr/>
          </a:p>
        </p:txBody>
      </p:sp>
      <p:pic>
        <p:nvPicPr>
          <p:cNvPr id="1081" name="Google Shape;108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863" y="1234400"/>
            <a:ext cx="2599280" cy="162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187" y="2864326"/>
            <a:ext cx="288605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137" y="1234399"/>
            <a:ext cx="3120989" cy="1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Social and economic factors</a:t>
            </a:r>
            <a:endParaRPr/>
          </a:p>
        </p:txBody>
      </p:sp>
      <p:sp>
        <p:nvSpPr>
          <p:cNvPr id="1089" name="Google Shape;1089;p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0" name="Google Shape;109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3650"/>
            <a:ext cx="8520599" cy="215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0"/>
          <p:cNvSpPr txBox="1"/>
          <p:nvPr>
            <p:ph type="title"/>
          </p:nvPr>
        </p:nvSpPr>
        <p:spPr>
          <a:xfrm>
            <a:off x="311700" y="162725"/>
            <a:ext cx="8362200" cy="4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11"/>
              <a:t>Variables that we don’t use:  </a:t>
            </a:r>
            <a:endParaRPr sz="2111"/>
          </a:p>
        </p:txBody>
      </p:sp>
      <p:sp>
        <p:nvSpPr>
          <p:cNvPr id="1096" name="Google Shape;1096;p90"/>
          <p:cNvSpPr txBox="1"/>
          <p:nvPr>
            <p:ph idx="1" type="body"/>
          </p:nvPr>
        </p:nvSpPr>
        <p:spPr>
          <a:xfrm>
            <a:off x="311700" y="756925"/>
            <a:ext cx="84897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7" name="Google Shape;109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50" y="805200"/>
            <a:ext cx="8489700" cy="225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8" name="Google Shape;1098;p90"/>
          <p:cNvGrpSpPr/>
          <p:nvPr/>
        </p:nvGrpSpPr>
        <p:grpSpPr>
          <a:xfrm>
            <a:off x="327102" y="3058306"/>
            <a:ext cx="8489519" cy="1420977"/>
            <a:chOff x="1593000" y="2322568"/>
            <a:chExt cx="5957975" cy="643500"/>
          </a:xfrm>
        </p:grpSpPr>
        <p:sp>
          <p:nvSpPr>
            <p:cNvPr id="1099" name="Google Shape;1099;p9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Social and economic factors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9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05" name="Google Shape;1105;p9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Emp.var.rate - employment variation rate - quarterly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Cons.price.idx - consumer price index - monthly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Cons.conf.idx - consumer confidence index - monthly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Euribor3m - euribor 3 month rate - daily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Nr.employed - number of employees - quarterly indicator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rowth Business Plan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F04185"/>
      </a:lt2>
      <a:accent1>
        <a:srgbClr val="F6B339"/>
      </a:accent1>
      <a:accent2>
        <a:srgbClr val="6D9E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