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5" r:id="rId4"/>
    <p:sldMasterId id="2147483726" r:id="rId5"/>
    <p:sldMasterId id="214748372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Concert One"/>
      <p:regular r:id="rId24"/>
    </p:embeddedFont>
    <p:embeddedFont>
      <p:font typeface="Odibee Sans"/>
      <p:regular r:id="rId25"/>
    </p:embeddedFont>
    <p:embeddedFont>
      <p:font typeface="Baloo 2"/>
      <p:regular r:id="rId26"/>
      <p:bold r:id="rId27"/>
    </p:embeddedFont>
    <p:embeddedFont>
      <p:font typeface="PT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ConcertOne-regular.fntdata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Baloo2-regular.fntdata"/><Relationship Id="rId25" Type="http://schemas.openxmlformats.org/officeDocument/2006/relationships/font" Target="fonts/OdibeeSans-regular.fntdata"/><Relationship Id="rId28" Type="http://schemas.openxmlformats.org/officeDocument/2006/relationships/font" Target="fonts/PTSans-regular.fntdata"/><Relationship Id="rId27" Type="http://schemas.openxmlformats.org/officeDocument/2006/relationships/font" Target="fonts/Baloo2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TSans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TSans-boldItalic.fntdata"/><Relationship Id="rId30" Type="http://schemas.openxmlformats.org/officeDocument/2006/relationships/font" Target="fonts/PT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115dd11258c_2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115dd11258c_2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1172b7772ae_3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1172b7772ae_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1172b7772ae_4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3" name="Google Shape;2083;g1172b7772ae_4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1172b7772ae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1172b7772ae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Log GDP per capita has the highest R</a:t>
            </a:r>
            <a:r>
              <a:rPr baseline="30000" lang="en" sz="1800">
                <a:solidFill>
                  <a:srgbClr val="595959"/>
                </a:solidFill>
              </a:rPr>
              <a:t>2</a:t>
            </a:r>
            <a:r>
              <a:rPr lang="en" sz="1800">
                <a:solidFill>
                  <a:srgbClr val="595959"/>
                </a:solidFill>
              </a:rPr>
              <a:t> value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Generosity has the weakest influence on happiness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Perception of corruption has a negative impact on happiness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1172b7772ae_3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1172b7772ae_3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1172b7772ae_3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1172b7772ae_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1172b7772a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1172b7772a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g1172b7772ae_2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0" name="Google Shape;2240;g1172b7772ae_2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115f1510db7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115f1510db7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115f1510db7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115f1510db7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g1172b7772ae_2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9" name="Google Shape;1829;g1172b7772ae_2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1772b502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1772b502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115f1510db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115f1510db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1172b7772ae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1172b7772a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115eb07ce3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115eb07ce3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116e1567d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8" name="Google Shape;2068;g116e1567d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366025" y="1348150"/>
            <a:ext cx="1282106" cy="802831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-1139275" y="3489299"/>
            <a:ext cx="11496178" cy="2669997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2011249" y="-869775"/>
            <a:ext cx="2250424" cy="1409187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8270952" y="1907740"/>
            <a:ext cx="1343138" cy="841051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1538525" y="2971138"/>
            <a:ext cx="273038" cy="182047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536613" y="460675"/>
            <a:ext cx="273050" cy="275950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7117823" y="2468123"/>
            <a:ext cx="105764" cy="207231"/>
          </a:xfrm>
          <a:custGeom>
            <a:rect b="b" l="l" r="r" t="t"/>
            <a:pathLst>
              <a:path extrusionOk="0" h="13359" w="6818">
                <a:moveTo>
                  <a:pt x="3409" y="0"/>
                </a:moveTo>
                <a:cubicBezTo>
                  <a:pt x="3409" y="0"/>
                  <a:pt x="0" y="4236"/>
                  <a:pt x="0" y="7920"/>
                </a:cubicBezTo>
                <a:cubicBezTo>
                  <a:pt x="0" y="11604"/>
                  <a:pt x="1529" y="13359"/>
                  <a:pt x="3409" y="13359"/>
                </a:cubicBezTo>
                <a:cubicBezTo>
                  <a:pt x="5288" y="13359"/>
                  <a:pt x="6817" y="11604"/>
                  <a:pt x="6817" y="7920"/>
                </a:cubicBezTo>
                <a:cubicBezTo>
                  <a:pt x="6817" y="4236"/>
                  <a:pt x="3409" y="0"/>
                  <a:pt x="34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 rot="-1974999">
            <a:off x="7363883" y="2468128"/>
            <a:ext cx="105767" cy="207237"/>
          </a:xfrm>
          <a:custGeom>
            <a:rect b="b" l="l" r="r" t="t"/>
            <a:pathLst>
              <a:path extrusionOk="0" h="13359" w="6818">
                <a:moveTo>
                  <a:pt x="3409" y="0"/>
                </a:moveTo>
                <a:cubicBezTo>
                  <a:pt x="3409" y="0"/>
                  <a:pt x="0" y="4236"/>
                  <a:pt x="0" y="7920"/>
                </a:cubicBezTo>
                <a:cubicBezTo>
                  <a:pt x="0" y="11604"/>
                  <a:pt x="1529" y="13359"/>
                  <a:pt x="3409" y="13359"/>
                </a:cubicBezTo>
                <a:cubicBezTo>
                  <a:pt x="5288" y="13359"/>
                  <a:pt x="6817" y="11604"/>
                  <a:pt x="6817" y="7920"/>
                </a:cubicBezTo>
                <a:cubicBezTo>
                  <a:pt x="6817" y="4236"/>
                  <a:pt x="3409" y="0"/>
                  <a:pt x="34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8585711" y="1430577"/>
            <a:ext cx="210194" cy="212426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7890175" y="332163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10800000">
            <a:off x="3310549" y="-869775"/>
            <a:ext cx="2250424" cy="1409187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ctrTitle"/>
          </p:nvPr>
        </p:nvSpPr>
        <p:spPr>
          <a:xfrm>
            <a:off x="1253575" y="1038445"/>
            <a:ext cx="6636600" cy="119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307550" y="2803733"/>
            <a:ext cx="45288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14"/>
          <p:cNvSpPr txBox="1"/>
          <p:nvPr>
            <p:ph idx="2" type="ctrTitle"/>
          </p:nvPr>
        </p:nvSpPr>
        <p:spPr>
          <a:xfrm>
            <a:off x="2312400" y="2307720"/>
            <a:ext cx="4519200" cy="52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5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4054425"/>
            <a:ext cx="9217628" cy="2140811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05575" y="3619325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6362699" y="710147"/>
            <a:ext cx="372548" cy="251010"/>
            <a:chOff x="6162874" y="174722"/>
            <a:chExt cx="372548" cy="251010"/>
          </a:xfrm>
        </p:grpSpPr>
        <p:sp>
          <p:nvSpPr>
            <p:cNvPr id="72" name="Google Shape;72;p15"/>
            <p:cNvSpPr/>
            <p:nvPr/>
          </p:nvSpPr>
          <p:spPr>
            <a:xfrm>
              <a:off x="6162874" y="182599"/>
              <a:ext cx="124071" cy="243134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rot="-1799574">
              <a:off x="6440902" y="182604"/>
              <a:ext cx="66422" cy="130190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5"/>
          <p:cNvSpPr/>
          <p:nvPr/>
        </p:nvSpPr>
        <p:spPr>
          <a:xfrm>
            <a:off x="2142225" y="-470950"/>
            <a:ext cx="1439140" cy="930917"/>
          </a:xfrm>
          <a:custGeom>
            <a:rect b="b" l="l" r="r" t="t"/>
            <a:pathLst>
              <a:path extrusionOk="0" h="30650" w="47383">
                <a:moveTo>
                  <a:pt x="18940" y="1"/>
                </a:moveTo>
                <a:cubicBezTo>
                  <a:pt x="18724" y="1"/>
                  <a:pt x="18506" y="8"/>
                  <a:pt x="18287" y="21"/>
                </a:cubicBezTo>
                <a:cubicBezTo>
                  <a:pt x="13050" y="357"/>
                  <a:pt x="8962" y="4558"/>
                  <a:pt x="8654" y="9655"/>
                </a:cubicBezTo>
                <a:cubicBezTo>
                  <a:pt x="8226" y="9569"/>
                  <a:pt x="7782" y="9533"/>
                  <a:pt x="7321" y="9533"/>
                </a:cubicBezTo>
                <a:cubicBezTo>
                  <a:pt x="7179" y="9533"/>
                  <a:pt x="7035" y="9536"/>
                  <a:pt x="6890" y="9543"/>
                </a:cubicBezTo>
                <a:cubicBezTo>
                  <a:pt x="2997" y="9795"/>
                  <a:pt x="1" y="13183"/>
                  <a:pt x="253" y="17104"/>
                </a:cubicBezTo>
                <a:cubicBezTo>
                  <a:pt x="477" y="20604"/>
                  <a:pt x="3221" y="23376"/>
                  <a:pt x="6638" y="23713"/>
                </a:cubicBezTo>
                <a:cubicBezTo>
                  <a:pt x="6638" y="23741"/>
                  <a:pt x="6638" y="23769"/>
                  <a:pt x="6638" y="23797"/>
                </a:cubicBezTo>
                <a:cubicBezTo>
                  <a:pt x="6799" y="26326"/>
                  <a:pt x="8900" y="28287"/>
                  <a:pt x="11400" y="28287"/>
                </a:cubicBezTo>
                <a:cubicBezTo>
                  <a:pt x="11501" y="28287"/>
                  <a:pt x="11604" y="28284"/>
                  <a:pt x="11706" y="28277"/>
                </a:cubicBezTo>
                <a:cubicBezTo>
                  <a:pt x="13078" y="28193"/>
                  <a:pt x="14255" y="27521"/>
                  <a:pt x="15067" y="26541"/>
                </a:cubicBezTo>
                <a:cubicBezTo>
                  <a:pt x="16961" y="29040"/>
                  <a:pt x="19967" y="30650"/>
                  <a:pt x="23296" y="30650"/>
                </a:cubicBezTo>
                <a:cubicBezTo>
                  <a:pt x="23511" y="30650"/>
                  <a:pt x="23727" y="30643"/>
                  <a:pt x="23944" y="30629"/>
                </a:cubicBezTo>
                <a:cubicBezTo>
                  <a:pt x="26996" y="30433"/>
                  <a:pt x="29657" y="28921"/>
                  <a:pt x="31393" y="26709"/>
                </a:cubicBezTo>
                <a:cubicBezTo>
                  <a:pt x="32289" y="27711"/>
                  <a:pt x="33583" y="28340"/>
                  <a:pt x="35017" y="28340"/>
                </a:cubicBezTo>
                <a:cubicBezTo>
                  <a:pt x="35106" y="28340"/>
                  <a:pt x="35195" y="28338"/>
                  <a:pt x="35285" y="28333"/>
                </a:cubicBezTo>
                <a:cubicBezTo>
                  <a:pt x="37918" y="28165"/>
                  <a:pt x="39934" y="25897"/>
                  <a:pt x="39766" y="23264"/>
                </a:cubicBezTo>
                <a:cubicBezTo>
                  <a:pt x="39766" y="23236"/>
                  <a:pt x="39766" y="23208"/>
                  <a:pt x="39766" y="23180"/>
                </a:cubicBezTo>
                <a:lnTo>
                  <a:pt x="40494" y="23180"/>
                </a:lnTo>
                <a:cubicBezTo>
                  <a:pt x="44415" y="22928"/>
                  <a:pt x="47383" y="19540"/>
                  <a:pt x="47131" y="15647"/>
                </a:cubicBezTo>
                <a:cubicBezTo>
                  <a:pt x="46886" y="11861"/>
                  <a:pt x="43753" y="8976"/>
                  <a:pt x="40051" y="8976"/>
                </a:cubicBezTo>
                <a:cubicBezTo>
                  <a:pt x="39947" y="8976"/>
                  <a:pt x="39843" y="8978"/>
                  <a:pt x="39738" y="8983"/>
                </a:cubicBezTo>
                <a:cubicBezTo>
                  <a:pt x="39120" y="5625"/>
                  <a:pt x="36184" y="3144"/>
                  <a:pt x="32734" y="3144"/>
                </a:cubicBezTo>
                <a:cubicBezTo>
                  <a:pt x="32586" y="3144"/>
                  <a:pt x="32438" y="3149"/>
                  <a:pt x="32289" y="3158"/>
                </a:cubicBezTo>
                <a:cubicBezTo>
                  <a:pt x="30553" y="3270"/>
                  <a:pt x="29013" y="3998"/>
                  <a:pt x="27836" y="5118"/>
                </a:cubicBezTo>
                <a:cubicBezTo>
                  <a:pt x="26036" y="2046"/>
                  <a:pt x="22707" y="1"/>
                  <a:pt x="189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142225" y="1231338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7405771" y="314727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 flipH="1">
            <a:off x="5347061" y="4054422"/>
            <a:ext cx="372548" cy="251010"/>
            <a:chOff x="6162874" y="174722"/>
            <a:chExt cx="372548" cy="251010"/>
          </a:xfrm>
        </p:grpSpPr>
        <p:sp>
          <p:nvSpPr>
            <p:cNvPr id="78" name="Google Shape;78;p15"/>
            <p:cNvSpPr/>
            <p:nvPr/>
          </p:nvSpPr>
          <p:spPr>
            <a:xfrm>
              <a:off x="6162874" y="182599"/>
              <a:ext cx="124071" cy="243134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1799574">
              <a:off x="6440902" y="182604"/>
              <a:ext cx="66422" cy="130190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type="title"/>
          </p:nvPr>
        </p:nvSpPr>
        <p:spPr>
          <a:xfrm>
            <a:off x="2038200" y="2062775"/>
            <a:ext cx="5067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15"/>
          <p:cNvSpPr txBox="1"/>
          <p:nvPr>
            <p:ph hasCustomPrompt="1" idx="2" type="title"/>
          </p:nvPr>
        </p:nvSpPr>
        <p:spPr>
          <a:xfrm>
            <a:off x="3894900" y="1108013"/>
            <a:ext cx="13542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2038200" y="2904575"/>
            <a:ext cx="5067600" cy="51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>
            <a:off x="8430900" y="2024413"/>
            <a:ext cx="790460" cy="654906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8275500" y="185675"/>
            <a:ext cx="224180" cy="149471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 rot="-580625">
            <a:off x="8636128" y="1577723"/>
            <a:ext cx="170455" cy="333985"/>
          </a:xfrm>
          <a:custGeom>
            <a:rect b="b" l="l" r="r" t="t"/>
            <a:pathLst>
              <a:path extrusionOk="0" h="13359" w="6818">
                <a:moveTo>
                  <a:pt x="3409" y="0"/>
                </a:moveTo>
                <a:cubicBezTo>
                  <a:pt x="3409" y="0"/>
                  <a:pt x="0" y="4236"/>
                  <a:pt x="0" y="7920"/>
                </a:cubicBezTo>
                <a:cubicBezTo>
                  <a:pt x="0" y="11604"/>
                  <a:pt x="1529" y="13359"/>
                  <a:pt x="3409" y="13359"/>
                </a:cubicBezTo>
                <a:cubicBezTo>
                  <a:pt x="5288" y="13359"/>
                  <a:pt x="6817" y="11604"/>
                  <a:pt x="6817" y="7920"/>
                </a:cubicBezTo>
                <a:cubicBezTo>
                  <a:pt x="6817" y="4236"/>
                  <a:pt x="3409" y="0"/>
                  <a:pt x="34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88650" y="413840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475500" y="116673"/>
            <a:ext cx="1290969" cy="660846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8085650" y="3909750"/>
            <a:ext cx="1618603" cy="1047004"/>
          </a:xfrm>
          <a:custGeom>
            <a:rect b="b" l="l" r="r" t="t"/>
            <a:pathLst>
              <a:path extrusionOk="0" h="30650" w="47383">
                <a:moveTo>
                  <a:pt x="18940" y="1"/>
                </a:moveTo>
                <a:cubicBezTo>
                  <a:pt x="18724" y="1"/>
                  <a:pt x="18506" y="8"/>
                  <a:pt x="18287" y="21"/>
                </a:cubicBezTo>
                <a:cubicBezTo>
                  <a:pt x="13050" y="357"/>
                  <a:pt x="8962" y="4558"/>
                  <a:pt x="8654" y="9655"/>
                </a:cubicBezTo>
                <a:cubicBezTo>
                  <a:pt x="8226" y="9569"/>
                  <a:pt x="7782" y="9533"/>
                  <a:pt x="7321" y="9533"/>
                </a:cubicBezTo>
                <a:cubicBezTo>
                  <a:pt x="7179" y="9533"/>
                  <a:pt x="7035" y="9536"/>
                  <a:pt x="6890" y="9543"/>
                </a:cubicBezTo>
                <a:cubicBezTo>
                  <a:pt x="2997" y="9795"/>
                  <a:pt x="1" y="13183"/>
                  <a:pt x="253" y="17104"/>
                </a:cubicBezTo>
                <a:cubicBezTo>
                  <a:pt x="477" y="20604"/>
                  <a:pt x="3221" y="23376"/>
                  <a:pt x="6638" y="23713"/>
                </a:cubicBezTo>
                <a:cubicBezTo>
                  <a:pt x="6638" y="23741"/>
                  <a:pt x="6638" y="23769"/>
                  <a:pt x="6638" y="23797"/>
                </a:cubicBezTo>
                <a:cubicBezTo>
                  <a:pt x="6799" y="26326"/>
                  <a:pt x="8900" y="28287"/>
                  <a:pt x="11400" y="28287"/>
                </a:cubicBezTo>
                <a:cubicBezTo>
                  <a:pt x="11501" y="28287"/>
                  <a:pt x="11604" y="28284"/>
                  <a:pt x="11706" y="28277"/>
                </a:cubicBezTo>
                <a:cubicBezTo>
                  <a:pt x="13078" y="28193"/>
                  <a:pt x="14255" y="27521"/>
                  <a:pt x="15067" y="26541"/>
                </a:cubicBezTo>
                <a:cubicBezTo>
                  <a:pt x="16961" y="29040"/>
                  <a:pt x="19967" y="30650"/>
                  <a:pt x="23296" y="30650"/>
                </a:cubicBezTo>
                <a:cubicBezTo>
                  <a:pt x="23511" y="30650"/>
                  <a:pt x="23727" y="30643"/>
                  <a:pt x="23944" y="30629"/>
                </a:cubicBezTo>
                <a:cubicBezTo>
                  <a:pt x="26996" y="30433"/>
                  <a:pt x="29657" y="28921"/>
                  <a:pt x="31393" y="26709"/>
                </a:cubicBezTo>
                <a:cubicBezTo>
                  <a:pt x="32289" y="27711"/>
                  <a:pt x="33583" y="28340"/>
                  <a:pt x="35017" y="28340"/>
                </a:cubicBezTo>
                <a:cubicBezTo>
                  <a:pt x="35106" y="28340"/>
                  <a:pt x="35195" y="28338"/>
                  <a:pt x="35285" y="28333"/>
                </a:cubicBezTo>
                <a:cubicBezTo>
                  <a:pt x="37918" y="28165"/>
                  <a:pt x="39934" y="25897"/>
                  <a:pt x="39766" y="23264"/>
                </a:cubicBezTo>
                <a:cubicBezTo>
                  <a:pt x="39766" y="23236"/>
                  <a:pt x="39766" y="23208"/>
                  <a:pt x="39766" y="23180"/>
                </a:cubicBezTo>
                <a:lnTo>
                  <a:pt x="40494" y="23180"/>
                </a:lnTo>
                <a:cubicBezTo>
                  <a:pt x="44415" y="22928"/>
                  <a:pt x="47383" y="19540"/>
                  <a:pt x="47131" y="15647"/>
                </a:cubicBezTo>
                <a:cubicBezTo>
                  <a:pt x="46886" y="11861"/>
                  <a:pt x="43753" y="8976"/>
                  <a:pt x="40051" y="8976"/>
                </a:cubicBezTo>
                <a:cubicBezTo>
                  <a:pt x="39947" y="8976"/>
                  <a:pt x="39843" y="8978"/>
                  <a:pt x="39738" y="8983"/>
                </a:cubicBezTo>
                <a:cubicBezTo>
                  <a:pt x="39120" y="5625"/>
                  <a:pt x="36184" y="3144"/>
                  <a:pt x="32734" y="3144"/>
                </a:cubicBezTo>
                <a:cubicBezTo>
                  <a:pt x="32586" y="3144"/>
                  <a:pt x="32438" y="3149"/>
                  <a:pt x="32289" y="3158"/>
                </a:cubicBezTo>
                <a:cubicBezTo>
                  <a:pt x="30553" y="3270"/>
                  <a:pt x="29013" y="3998"/>
                  <a:pt x="27836" y="5118"/>
                </a:cubicBezTo>
                <a:cubicBezTo>
                  <a:pt x="26036" y="2046"/>
                  <a:pt x="22707" y="1"/>
                  <a:pt x="189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6302523" y="4814373"/>
            <a:ext cx="105764" cy="207231"/>
          </a:xfrm>
          <a:custGeom>
            <a:rect b="b" l="l" r="r" t="t"/>
            <a:pathLst>
              <a:path extrusionOk="0" h="13359" w="6818">
                <a:moveTo>
                  <a:pt x="3409" y="0"/>
                </a:moveTo>
                <a:cubicBezTo>
                  <a:pt x="3409" y="0"/>
                  <a:pt x="0" y="4236"/>
                  <a:pt x="0" y="7920"/>
                </a:cubicBezTo>
                <a:cubicBezTo>
                  <a:pt x="0" y="11604"/>
                  <a:pt x="1529" y="13359"/>
                  <a:pt x="3409" y="13359"/>
                </a:cubicBezTo>
                <a:cubicBezTo>
                  <a:pt x="5288" y="13359"/>
                  <a:pt x="6817" y="11604"/>
                  <a:pt x="6817" y="7920"/>
                </a:cubicBezTo>
                <a:cubicBezTo>
                  <a:pt x="6817" y="4236"/>
                  <a:pt x="3409" y="0"/>
                  <a:pt x="34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rot="-1974999">
            <a:off x="6548583" y="4814378"/>
            <a:ext cx="105767" cy="207237"/>
          </a:xfrm>
          <a:custGeom>
            <a:rect b="b" l="l" r="r" t="t"/>
            <a:pathLst>
              <a:path extrusionOk="0" h="13359" w="6818">
                <a:moveTo>
                  <a:pt x="3409" y="0"/>
                </a:moveTo>
                <a:cubicBezTo>
                  <a:pt x="3409" y="0"/>
                  <a:pt x="0" y="4236"/>
                  <a:pt x="0" y="7920"/>
                </a:cubicBezTo>
                <a:cubicBezTo>
                  <a:pt x="0" y="11604"/>
                  <a:pt x="1529" y="13359"/>
                  <a:pt x="3409" y="13359"/>
                </a:cubicBezTo>
                <a:cubicBezTo>
                  <a:pt x="5288" y="13359"/>
                  <a:pt x="6817" y="11604"/>
                  <a:pt x="6817" y="7920"/>
                </a:cubicBezTo>
                <a:cubicBezTo>
                  <a:pt x="6817" y="4236"/>
                  <a:pt x="3409" y="0"/>
                  <a:pt x="34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4962925" y="-67075"/>
            <a:ext cx="310813" cy="314086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1817725" y="4802275"/>
            <a:ext cx="224174" cy="226527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188650" y="1416300"/>
            <a:ext cx="224180" cy="149471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20000" y="1215750"/>
            <a:ext cx="7704000" cy="338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8319325" y="1543551"/>
            <a:ext cx="1641862" cy="1028199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4728750" y="4604100"/>
            <a:ext cx="1387823" cy="710505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-390850" y="2321855"/>
            <a:ext cx="1147160" cy="950451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7504250" y="128290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7"/>
          <p:cNvGrpSpPr/>
          <p:nvPr/>
        </p:nvGrpSpPr>
        <p:grpSpPr>
          <a:xfrm flipH="1" rot="1703531">
            <a:off x="654089" y="4519566"/>
            <a:ext cx="396560" cy="291972"/>
            <a:chOff x="360279" y="3247326"/>
            <a:chExt cx="344791" cy="253876"/>
          </a:xfrm>
        </p:grpSpPr>
        <p:sp>
          <p:nvSpPr>
            <p:cNvPr id="103" name="Google Shape;103;p17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7"/>
          <p:cNvSpPr/>
          <p:nvPr/>
        </p:nvSpPr>
        <p:spPr>
          <a:xfrm>
            <a:off x="4390484" y="1895763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8424000" y="4152150"/>
            <a:ext cx="310813" cy="314086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608600" y="1490113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3243325" y="-661795"/>
            <a:ext cx="1147160" cy="950451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2" type="title"/>
          </p:nvPr>
        </p:nvSpPr>
        <p:spPr>
          <a:xfrm>
            <a:off x="1389725" y="2593822"/>
            <a:ext cx="274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3" type="title"/>
          </p:nvPr>
        </p:nvSpPr>
        <p:spPr>
          <a:xfrm>
            <a:off x="5011672" y="2593822"/>
            <a:ext cx="274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5011675" y="3152725"/>
            <a:ext cx="2742600" cy="106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3" name="Google Shape;113;p17"/>
          <p:cNvSpPr txBox="1"/>
          <p:nvPr>
            <p:ph idx="4" type="subTitle"/>
          </p:nvPr>
        </p:nvSpPr>
        <p:spPr>
          <a:xfrm>
            <a:off x="1389725" y="3152725"/>
            <a:ext cx="2742600" cy="106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388462" y="-286423"/>
            <a:ext cx="1771314" cy="906821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5788401" y="4701825"/>
            <a:ext cx="918622" cy="761113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8241125" y="256600"/>
            <a:ext cx="1215366" cy="761117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170329" y="2571751"/>
            <a:ext cx="344791" cy="253876"/>
            <a:chOff x="360279" y="3247326"/>
            <a:chExt cx="344791" cy="253876"/>
          </a:xfrm>
        </p:grpSpPr>
        <p:sp>
          <p:nvSpPr>
            <p:cNvPr id="119" name="Google Shape;119;p18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8"/>
          <p:cNvSpPr/>
          <p:nvPr/>
        </p:nvSpPr>
        <p:spPr>
          <a:xfrm>
            <a:off x="1738821" y="481007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2459225" y="184688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8"/>
          <p:cNvGrpSpPr/>
          <p:nvPr/>
        </p:nvGrpSpPr>
        <p:grpSpPr>
          <a:xfrm flipH="1">
            <a:off x="8258504" y="4763439"/>
            <a:ext cx="344791" cy="253876"/>
            <a:chOff x="360279" y="3247326"/>
            <a:chExt cx="344791" cy="253876"/>
          </a:xfrm>
        </p:grpSpPr>
        <p:sp>
          <p:nvSpPr>
            <p:cNvPr id="124" name="Google Shape;124;p18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8"/>
          <p:cNvSpPr/>
          <p:nvPr/>
        </p:nvSpPr>
        <p:spPr>
          <a:xfrm>
            <a:off x="8767000" y="2401374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" name="Google Shape;128;p18"/>
          <p:cNvSpPr/>
          <p:nvPr/>
        </p:nvSpPr>
        <p:spPr>
          <a:xfrm>
            <a:off x="-502275" y="4474676"/>
            <a:ext cx="1068021" cy="668820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7323621" y="10145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5092875" y="765975"/>
            <a:ext cx="1052785" cy="659278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8469725" y="1949250"/>
            <a:ext cx="1489129" cy="963253"/>
          </a:xfrm>
          <a:custGeom>
            <a:rect b="b" l="l" r="r" t="t"/>
            <a:pathLst>
              <a:path extrusionOk="0" h="30650" w="47383">
                <a:moveTo>
                  <a:pt x="18940" y="1"/>
                </a:moveTo>
                <a:cubicBezTo>
                  <a:pt x="18724" y="1"/>
                  <a:pt x="18506" y="8"/>
                  <a:pt x="18287" y="21"/>
                </a:cubicBezTo>
                <a:cubicBezTo>
                  <a:pt x="13050" y="357"/>
                  <a:pt x="8962" y="4558"/>
                  <a:pt x="8654" y="9655"/>
                </a:cubicBezTo>
                <a:cubicBezTo>
                  <a:pt x="8226" y="9569"/>
                  <a:pt x="7782" y="9533"/>
                  <a:pt x="7321" y="9533"/>
                </a:cubicBezTo>
                <a:cubicBezTo>
                  <a:pt x="7179" y="9533"/>
                  <a:pt x="7035" y="9536"/>
                  <a:pt x="6890" y="9543"/>
                </a:cubicBezTo>
                <a:cubicBezTo>
                  <a:pt x="2997" y="9795"/>
                  <a:pt x="1" y="13183"/>
                  <a:pt x="253" y="17104"/>
                </a:cubicBezTo>
                <a:cubicBezTo>
                  <a:pt x="477" y="20604"/>
                  <a:pt x="3221" y="23376"/>
                  <a:pt x="6638" y="23713"/>
                </a:cubicBezTo>
                <a:cubicBezTo>
                  <a:pt x="6638" y="23741"/>
                  <a:pt x="6638" y="23769"/>
                  <a:pt x="6638" y="23797"/>
                </a:cubicBezTo>
                <a:cubicBezTo>
                  <a:pt x="6799" y="26326"/>
                  <a:pt x="8900" y="28287"/>
                  <a:pt x="11400" y="28287"/>
                </a:cubicBezTo>
                <a:cubicBezTo>
                  <a:pt x="11501" y="28287"/>
                  <a:pt x="11604" y="28284"/>
                  <a:pt x="11706" y="28277"/>
                </a:cubicBezTo>
                <a:cubicBezTo>
                  <a:pt x="13078" y="28193"/>
                  <a:pt x="14255" y="27521"/>
                  <a:pt x="15067" y="26541"/>
                </a:cubicBezTo>
                <a:cubicBezTo>
                  <a:pt x="16961" y="29040"/>
                  <a:pt x="19967" y="30650"/>
                  <a:pt x="23296" y="30650"/>
                </a:cubicBezTo>
                <a:cubicBezTo>
                  <a:pt x="23511" y="30650"/>
                  <a:pt x="23727" y="30643"/>
                  <a:pt x="23944" y="30629"/>
                </a:cubicBezTo>
                <a:cubicBezTo>
                  <a:pt x="26996" y="30433"/>
                  <a:pt x="29657" y="28921"/>
                  <a:pt x="31393" y="26709"/>
                </a:cubicBezTo>
                <a:cubicBezTo>
                  <a:pt x="32289" y="27711"/>
                  <a:pt x="33583" y="28340"/>
                  <a:pt x="35017" y="28340"/>
                </a:cubicBezTo>
                <a:cubicBezTo>
                  <a:pt x="35106" y="28340"/>
                  <a:pt x="35195" y="28338"/>
                  <a:pt x="35285" y="28333"/>
                </a:cubicBezTo>
                <a:cubicBezTo>
                  <a:pt x="37918" y="28165"/>
                  <a:pt x="39934" y="25897"/>
                  <a:pt x="39766" y="23264"/>
                </a:cubicBezTo>
                <a:cubicBezTo>
                  <a:pt x="39766" y="23236"/>
                  <a:pt x="39766" y="23208"/>
                  <a:pt x="39766" y="23180"/>
                </a:cubicBezTo>
                <a:lnTo>
                  <a:pt x="40494" y="23180"/>
                </a:lnTo>
                <a:cubicBezTo>
                  <a:pt x="44415" y="22928"/>
                  <a:pt x="47383" y="19540"/>
                  <a:pt x="47131" y="15647"/>
                </a:cubicBezTo>
                <a:cubicBezTo>
                  <a:pt x="46886" y="11861"/>
                  <a:pt x="43753" y="8976"/>
                  <a:pt x="40051" y="8976"/>
                </a:cubicBezTo>
                <a:cubicBezTo>
                  <a:pt x="39947" y="8976"/>
                  <a:pt x="39843" y="8978"/>
                  <a:pt x="39738" y="8983"/>
                </a:cubicBezTo>
                <a:cubicBezTo>
                  <a:pt x="39120" y="5625"/>
                  <a:pt x="36184" y="3144"/>
                  <a:pt x="32734" y="3144"/>
                </a:cubicBezTo>
                <a:cubicBezTo>
                  <a:pt x="32586" y="3144"/>
                  <a:pt x="32438" y="3149"/>
                  <a:pt x="32289" y="3158"/>
                </a:cubicBezTo>
                <a:cubicBezTo>
                  <a:pt x="30553" y="3270"/>
                  <a:pt x="29013" y="3998"/>
                  <a:pt x="27836" y="5118"/>
                </a:cubicBezTo>
                <a:cubicBezTo>
                  <a:pt x="26036" y="2046"/>
                  <a:pt x="22707" y="1"/>
                  <a:pt x="189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-197875" y="4604088"/>
            <a:ext cx="790460" cy="654906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5155800" y="232725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 flipH="1" rot="1703351">
            <a:off x="238779" y="1270209"/>
            <a:ext cx="281441" cy="207208"/>
            <a:chOff x="360279" y="3247326"/>
            <a:chExt cx="344791" cy="253876"/>
          </a:xfrm>
        </p:grpSpPr>
        <p:sp>
          <p:nvSpPr>
            <p:cNvPr id="136" name="Google Shape;136;p19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9"/>
          <p:cNvSpPr/>
          <p:nvPr/>
        </p:nvSpPr>
        <p:spPr>
          <a:xfrm>
            <a:off x="7411296" y="34857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8778850" y="18990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2398121" y="477157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720000" y="1808500"/>
            <a:ext cx="3852000" cy="261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type="title"/>
          </p:nvPr>
        </p:nvSpPr>
        <p:spPr>
          <a:xfrm>
            <a:off x="713100" y="599500"/>
            <a:ext cx="4294800" cy="98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0" y="4054425"/>
            <a:ext cx="9217628" cy="2140811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-212950" y="1600265"/>
            <a:ext cx="873247" cy="723521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8117674" y="2323763"/>
            <a:ext cx="1299618" cy="813878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4792425" y="-281701"/>
            <a:ext cx="1340655" cy="686281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1989196" y="369408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7487200" y="3540988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20"/>
          <p:cNvGrpSpPr/>
          <p:nvPr/>
        </p:nvGrpSpPr>
        <p:grpSpPr>
          <a:xfrm rot="-1145942">
            <a:off x="2494453" y="220679"/>
            <a:ext cx="428035" cy="315170"/>
            <a:chOff x="360279" y="3247326"/>
            <a:chExt cx="344791" cy="253876"/>
          </a:xfrm>
        </p:grpSpPr>
        <p:sp>
          <p:nvSpPr>
            <p:cNvPr id="151" name="Google Shape;151;p20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20"/>
          <p:cNvSpPr/>
          <p:nvPr/>
        </p:nvSpPr>
        <p:spPr>
          <a:xfrm>
            <a:off x="6793571" y="19732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20"/>
          <p:cNvGrpSpPr/>
          <p:nvPr/>
        </p:nvGrpSpPr>
        <p:grpSpPr>
          <a:xfrm flipH="1" rot="1146139">
            <a:off x="5202668" y="3945614"/>
            <a:ext cx="308910" cy="227472"/>
            <a:chOff x="360279" y="3247326"/>
            <a:chExt cx="344791" cy="253876"/>
          </a:xfrm>
        </p:grpSpPr>
        <p:sp>
          <p:nvSpPr>
            <p:cNvPr id="155" name="Google Shape;155;p20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0"/>
          <p:cNvSpPr/>
          <p:nvPr/>
        </p:nvSpPr>
        <p:spPr>
          <a:xfrm>
            <a:off x="1316725" y="1893663"/>
            <a:ext cx="205066" cy="136727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1558475" y="1078500"/>
            <a:ext cx="5945400" cy="252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3879600" y="4398777"/>
            <a:ext cx="1846032" cy="1156055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5389075" y="-338400"/>
            <a:ext cx="1387823" cy="710505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-495100" y="2044505"/>
            <a:ext cx="1147160" cy="950451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8645025" y="3278255"/>
            <a:ext cx="1147160" cy="950451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6852625" y="1199575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 rot="-1703351">
            <a:off x="1203304" y="1869709"/>
            <a:ext cx="281441" cy="207208"/>
            <a:chOff x="360279" y="3247326"/>
            <a:chExt cx="344791" cy="253876"/>
          </a:xfrm>
        </p:grpSpPr>
        <p:sp>
          <p:nvSpPr>
            <p:cNvPr id="166" name="Google Shape;166;p21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1"/>
          <p:cNvSpPr/>
          <p:nvPr/>
        </p:nvSpPr>
        <p:spPr>
          <a:xfrm>
            <a:off x="2423421" y="6788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2849171" y="412805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21"/>
          <p:cNvGrpSpPr/>
          <p:nvPr/>
        </p:nvGrpSpPr>
        <p:grpSpPr>
          <a:xfrm rot="1417521">
            <a:off x="8117271" y="3301089"/>
            <a:ext cx="281422" cy="207206"/>
            <a:chOff x="360279" y="3247326"/>
            <a:chExt cx="344791" cy="253876"/>
          </a:xfrm>
        </p:grpSpPr>
        <p:sp>
          <p:nvSpPr>
            <p:cNvPr id="171" name="Google Shape;171;p21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1"/>
          <p:cNvSpPr txBox="1"/>
          <p:nvPr>
            <p:ph type="title"/>
          </p:nvPr>
        </p:nvSpPr>
        <p:spPr>
          <a:xfrm>
            <a:off x="1911000" y="1703425"/>
            <a:ext cx="53220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21"/>
          <p:cNvSpPr txBox="1"/>
          <p:nvPr>
            <p:ph idx="1" type="subTitle"/>
          </p:nvPr>
        </p:nvSpPr>
        <p:spPr>
          <a:xfrm>
            <a:off x="1911000" y="2356976"/>
            <a:ext cx="5322000" cy="109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-332426" y="864826"/>
            <a:ext cx="1434136" cy="734162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2075025" y="-403050"/>
            <a:ext cx="975723" cy="808420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8124687" y="957225"/>
            <a:ext cx="1340692" cy="839599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22"/>
          <p:cNvGrpSpPr/>
          <p:nvPr/>
        </p:nvGrpSpPr>
        <p:grpSpPr>
          <a:xfrm>
            <a:off x="8517979" y="2021826"/>
            <a:ext cx="344791" cy="253876"/>
            <a:chOff x="360279" y="3247326"/>
            <a:chExt cx="344791" cy="253876"/>
          </a:xfrm>
        </p:grpSpPr>
        <p:sp>
          <p:nvSpPr>
            <p:cNvPr id="180" name="Google Shape;180;p22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2"/>
          <p:cNvSpPr txBox="1"/>
          <p:nvPr>
            <p:ph type="title"/>
          </p:nvPr>
        </p:nvSpPr>
        <p:spPr>
          <a:xfrm>
            <a:off x="2334150" y="539400"/>
            <a:ext cx="4475700" cy="99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0" y="4054425"/>
            <a:ext cx="9217628" cy="2140811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8006813" y="688738"/>
            <a:ext cx="1834541" cy="939136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1868075" y="-455350"/>
            <a:ext cx="1380916" cy="1144112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23"/>
          <p:cNvGrpSpPr/>
          <p:nvPr/>
        </p:nvGrpSpPr>
        <p:grpSpPr>
          <a:xfrm>
            <a:off x="1948316" y="3833414"/>
            <a:ext cx="344791" cy="253876"/>
            <a:chOff x="360279" y="3247326"/>
            <a:chExt cx="344791" cy="253876"/>
          </a:xfrm>
        </p:grpSpPr>
        <p:sp>
          <p:nvSpPr>
            <p:cNvPr id="188" name="Google Shape;188;p23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3"/>
          <p:cNvSpPr/>
          <p:nvPr/>
        </p:nvSpPr>
        <p:spPr>
          <a:xfrm>
            <a:off x="2293096" y="105467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6476425" y="968725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23"/>
          <p:cNvGrpSpPr/>
          <p:nvPr/>
        </p:nvGrpSpPr>
        <p:grpSpPr>
          <a:xfrm flipH="1">
            <a:off x="8484141" y="2317864"/>
            <a:ext cx="344791" cy="253876"/>
            <a:chOff x="360279" y="3247326"/>
            <a:chExt cx="344791" cy="253876"/>
          </a:xfrm>
        </p:grpSpPr>
        <p:sp>
          <p:nvSpPr>
            <p:cNvPr id="193" name="Google Shape;193;p23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23"/>
          <p:cNvSpPr/>
          <p:nvPr/>
        </p:nvSpPr>
        <p:spPr>
          <a:xfrm>
            <a:off x="264250" y="2020025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hasCustomPrompt="1" type="title"/>
          </p:nvPr>
        </p:nvSpPr>
        <p:spPr>
          <a:xfrm>
            <a:off x="1284000" y="1707638"/>
            <a:ext cx="6576000" cy="12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7" name="Google Shape;197;p23"/>
          <p:cNvSpPr txBox="1"/>
          <p:nvPr>
            <p:ph idx="1" type="subTitle"/>
          </p:nvPr>
        </p:nvSpPr>
        <p:spPr>
          <a:xfrm>
            <a:off x="1284000" y="2938763"/>
            <a:ext cx="6576000" cy="49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>
            <a:off x="4572000" y="3322250"/>
            <a:ext cx="284040" cy="189383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3827450" y="4674425"/>
            <a:ext cx="1489109" cy="932515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7279400" y="-518225"/>
            <a:ext cx="1489129" cy="963253"/>
          </a:xfrm>
          <a:custGeom>
            <a:rect b="b" l="l" r="r" t="t"/>
            <a:pathLst>
              <a:path extrusionOk="0" h="30650" w="47383">
                <a:moveTo>
                  <a:pt x="18940" y="1"/>
                </a:moveTo>
                <a:cubicBezTo>
                  <a:pt x="18724" y="1"/>
                  <a:pt x="18506" y="8"/>
                  <a:pt x="18287" y="21"/>
                </a:cubicBezTo>
                <a:cubicBezTo>
                  <a:pt x="13050" y="357"/>
                  <a:pt x="8962" y="4558"/>
                  <a:pt x="8654" y="9655"/>
                </a:cubicBezTo>
                <a:cubicBezTo>
                  <a:pt x="8226" y="9569"/>
                  <a:pt x="7782" y="9533"/>
                  <a:pt x="7321" y="9533"/>
                </a:cubicBezTo>
                <a:cubicBezTo>
                  <a:pt x="7179" y="9533"/>
                  <a:pt x="7035" y="9536"/>
                  <a:pt x="6890" y="9543"/>
                </a:cubicBezTo>
                <a:cubicBezTo>
                  <a:pt x="2997" y="9795"/>
                  <a:pt x="1" y="13183"/>
                  <a:pt x="253" y="17104"/>
                </a:cubicBezTo>
                <a:cubicBezTo>
                  <a:pt x="477" y="20604"/>
                  <a:pt x="3221" y="23376"/>
                  <a:pt x="6638" y="23713"/>
                </a:cubicBezTo>
                <a:cubicBezTo>
                  <a:pt x="6638" y="23741"/>
                  <a:pt x="6638" y="23769"/>
                  <a:pt x="6638" y="23797"/>
                </a:cubicBezTo>
                <a:cubicBezTo>
                  <a:pt x="6799" y="26326"/>
                  <a:pt x="8900" y="28287"/>
                  <a:pt x="11400" y="28287"/>
                </a:cubicBezTo>
                <a:cubicBezTo>
                  <a:pt x="11501" y="28287"/>
                  <a:pt x="11604" y="28284"/>
                  <a:pt x="11706" y="28277"/>
                </a:cubicBezTo>
                <a:cubicBezTo>
                  <a:pt x="13078" y="28193"/>
                  <a:pt x="14255" y="27521"/>
                  <a:pt x="15067" y="26541"/>
                </a:cubicBezTo>
                <a:cubicBezTo>
                  <a:pt x="16961" y="29040"/>
                  <a:pt x="19967" y="30650"/>
                  <a:pt x="23296" y="30650"/>
                </a:cubicBezTo>
                <a:cubicBezTo>
                  <a:pt x="23511" y="30650"/>
                  <a:pt x="23727" y="30643"/>
                  <a:pt x="23944" y="30629"/>
                </a:cubicBezTo>
                <a:cubicBezTo>
                  <a:pt x="26996" y="30433"/>
                  <a:pt x="29657" y="28921"/>
                  <a:pt x="31393" y="26709"/>
                </a:cubicBezTo>
                <a:cubicBezTo>
                  <a:pt x="32289" y="27711"/>
                  <a:pt x="33583" y="28340"/>
                  <a:pt x="35017" y="28340"/>
                </a:cubicBezTo>
                <a:cubicBezTo>
                  <a:pt x="35106" y="28340"/>
                  <a:pt x="35195" y="28338"/>
                  <a:pt x="35285" y="28333"/>
                </a:cubicBezTo>
                <a:cubicBezTo>
                  <a:pt x="37918" y="28165"/>
                  <a:pt x="39934" y="25897"/>
                  <a:pt x="39766" y="23264"/>
                </a:cubicBezTo>
                <a:cubicBezTo>
                  <a:pt x="39766" y="23236"/>
                  <a:pt x="39766" y="23208"/>
                  <a:pt x="39766" y="23180"/>
                </a:cubicBezTo>
                <a:lnTo>
                  <a:pt x="40494" y="23180"/>
                </a:lnTo>
                <a:cubicBezTo>
                  <a:pt x="44415" y="22928"/>
                  <a:pt x="47383" y="19540"/>
                  <a:pt x="47131" y="15647"/>
                </a:cubicBezTo>
                <a:cubicBezTo>
                  <a:pt x="46886" y="11861"/>
                  <a:pt x="43753" y="8976"/>
                  <a:pt x="40051" y="8976"/>
                </a:cubicBezTo>
                <a:cubicBezTo>
                  <a:pt x="39947" y="8976"/>
                  <a:pt x="39843" y="8978"/>
                  <a:pt x="39738" y="8983"/>
                </a:cubicBezTo>
                <a:cubicBezTo>
                  <a:pt x="39120" y="5625"/>
                  <a:pt x="36184" y="3144"/>
                  <a:pt x="32734" y="3144"/>
                </a:cubicBezTo>
                <a:cubicBezTo>
                  <a:pt x="32586" y="3144"/>
                  <a:pt x="32438" y="3149"/>
                  <a:pt x="32289" y="3158"/>
                </a:cubicBezTo>
                <a:cubicBezTo>
                  <a:pt x="30553" y="3270"/>
                  <a:pt x="29013" y="3998"/>
                  <a:pt x="27836" y="5118"/>
                </a:cubicBezTo>
                <a:cubicBezTo>
                  <a:pt x="26036" y="2046"/>
                  <a:pt x="22707" y="1"/>
                  <a:pt x="189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1314250" y="-112500"/>
            <a:ext cx="866452" cy="443579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-199700" y="2450163"/>
            <a:ext cx="790460" cy="654906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25"/>
          <p:cNvGrpSpPr/>
          <p:nvPr/>
        </p:nvGrpSpPr>
        <p:grpSpPr>
          <a:xfrm>
            <a:off x="436304" y="1845839"/>
            <a:ext cx="344791" cy="253876"/>
            <a:chOff x="360279" y="3247326"/>
            <a:chExt cx="344791" cy="253876"/>
          </a:xfrm>
        </p:grpSpPr>
        <p:sp>
          <p:nvSpPr>
            <p:cNvPr id="206" name="Google Shape;206;p25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25"/>
          <p:cNvSpPr/>
          <p:nvPr/>
        </p:nvSpPr>
        <p:spPr>
          <a:xfrm>
            <a:off x="8522646" y="239685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3674546" y="5663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818025" y="4990425"/>
            <a:ext cx="284040" cy="189383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" name="Google Shape;212;p25"/>
          <p:cNvSpPr txBox="1"/>
          <p:nvPr>
            <p:ph idx="2" type="title"/>
          </p:nvPr>
        </p:nvSpPr>
        <p:spPr>
          <a:xfrm>
            <a:off x="1665600" y="1708925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3" name="Google Shape;213;p25"/>
          <p:cNvSpPr txBox="1"/>
          <p:nvPr>
            <p:ph idx="1" type="subTitle"/>
          </p:nvPr>
        </p:nvSpPr>
        <p:spPr>
          <a:xfrm>
            <a:off x="1665600" y="2236625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3" type="title"/>
          </p:nvPr>
        </p:nvSpPr>
        <p:spPr>
          <a:xfrm>
            <a:off x="5172894" y="1708925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5" name="Google Shape;215;p25"/>
          <p:cNvSpPr txBox="1"/>
          <p:nvPr>
            <p:ph idx="4" type="subTitle"/>
          </p:nvPr>
        </p:nvSpPr>
        <p:spPr>
          <a:xfrm>
            <a:off x="5172896" y="2236625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16" name="Google Shape;216;p25"/>
          <p:cNvSpPr txBox="1"/>
          <p:nvPr>
            <p:ph idx="5" type="title"/>
          </p:nvPr>
        </p:nvSpPr>
        <p:spPr>
          <a:xfrm>
            <a:off x="1665600" y="3455525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" name="Google Shape;217;p25"/>
          <p:cNvSpPr txBox="1"/>
          <p:nvPr>
            <p:ph idx="6" type="subTitle"/>
          </p:nvPr>
        </p:nvSpPr>
        <p:spPr>
          <a:xfrm>
            <a:off x="1665600" y="3983225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18" name="Google Shape;218;p25"/>
          <p:cNvSpPr txBox="1"/>
          <p:nvPr>
            <p:ph idx="7" type="title"/>
          </p:nvPr>
        </p:nvSpPr>
        <p:spPr>
          <a:xfrm>
            <a:off x="5172894" y="3455525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9" name="Google Shape;219;p25"/>
          <p:cNvSpPr txBox="1"/>
          <p:nvPr>
            <p:ph idx="8" type="subTitle"/>
          </p:nvPr>
        </p:nvSpPr>
        <p:spPr>
          <a:xfrm>
            <a:off x="5172894" y="3983225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20" name="Google Shape;220;p25"/>
          <p:cNvSpPr txBox="1"/>
          <p:nvPr>
            <p:ph hasCustomPrompt="1" idx="9" type="title"/>
          </p:nvPr>
        </p:nvSpPr>
        <p:spPr>
          <a:xfrm>
            <a:off x="2180700" y="1181225"/>
            <a:ext cx="12753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25"/>
          <p:cNvSpPr txBox="1"/>
          <p:nvPr>
            <p:ph hasCustomPrompt="1" idx="13" type="title"/>
          </p:nvPr>
        </p:nvSpPr>
        <p:spPr>
          <a:xfrm>
            <a:off x="5688000" y="1181225"/>
            <a:ext cx="12753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25"/>
          <p:cNvSpPr txBox="1"/>
          <p:nvPr>
            <p:ph hasCustomPrompt="1" idx="14" type="title"/>
          </p:nvPr>
        </p:nvSpPr>
        <p:spPr>
          <a:xfrm>
            <a:off x="2180700" y="2927825"/>
            <a:ext cx="12753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25"/>
          <p:cNvSpPr txBox="1"/>
          <p:nvPr>
            <p:ph hasCustomPrompt="1" idx="15" type="title"/>
          </p:nvPr>
        </p:nvSpPr>
        <p:spPr>
          <a:xfrm>
            <a:off x="5688000" y="2927825"/>
            <a:ext cx="12753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solidFill>
          <a:schemeClr val="dk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/>
          <p:nvPr/>
        </p:nvSpPr>
        <p:spPr>
          <a:xfrm>
            <a:off x="6948200" y="114745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26"/>
          <p:cNvGrpSpPr/>
          <p:nvPr/>
        </p:nvGrpSpPr>
        <p:grpSpPr>
          <a:xfrm>
            <a:off x="1133554" y="2378501"/>
            <a:ext cx="344791" cy="253876"/>
            <a:chOff x="360279" y="3247326"/>
            <a:chExt cx="344791" cy="253876"/>
          </a:xfrm>
        </p:grpSpPr>
        <p:sp>
          <p:nvSpPr>
            <p:cNvPr id="227" name="Google Shape;227;p26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6"/>
          <p:cNvSpPr/>
          <p:nvPr/>
        </p:nvSpPr>
        <p:spPr>
          <a:xfrm>
            <a:off x="-299825" y="2721748"/>
            <a:ext cx="1290969" cy="660846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4433700" y="4509825"/>
            <a:ext cx="1618603" cy="1047004"/>
          </a:xfrm>
          <a:custGeom>
            <a:rect b="b" l="l" r="r" t="t"/>
            <a:pathLst>
              <a:path extrusionOk="0" h="30650" w="47383">
                <a:moveTo>
                  <a:pt x="18940" y="1"/>
                </a:moveTo>
                <a:cubicBezTo>
                  <a:pt x="18724" y="1"/>
                  <a:pt x="18506" y="8"/>
                  <a:pt x="18287" y="21"/>
                </a:cubicBezTo>
                <a:cubicBezTo>
                  <a:pt x="13050" y="357"/>
                  <a:pt x="8962" y="4558"/>
                  <a:pt x="8654" y="9655"/>
                </a:cubicBezTo>
                <a:cubicBezTo>
                  <a:pt x="8226" y="9569"/>
                  <a:pt x="7782" y="9533"/>
                  <a:pt x="7321" y="9533"/>
                </a:cubicBezTo>
                <a:cubicBezTo>
                  <a:pt x="7179" y="9533"/>
                  <a:pt x="7035" y="9536"/>
                  <a:pt x="6890" y="9543"/>
                </a:cubicBezTo>
                <a:cubicBezTo>
                  <a:pt x="2997" y="9795"/>
                  <a:pt x="1" y="13183"/>
                  <a:pt x="253" y="17104"/>
                </a:cubicBezTo>
                <a:cubicBezTo>
                  <a:pt x="477" y="20604"/>
                  <a:pt x="3221" y="23376"/>
                  <a:pt x="6638" y="23713"/>
                </a:cubicBezTo>
                <a:cubicBezTo>
                  <a:pt x="6638" y="23741"/>
                  <a:pt x="6638" y="23769"/>
                  <a:pt x="6638" y="23797"/>
                </a:cubicBezTo>
                <a:cubicBezTo>
                  <a:pt x="6799" y="26326"/>
                  <a:pt x="8900" y="28287"/>
                  <a:pt x="11400" y="28287"/>
                </a:cubicBezTo>
                <a:cubicBezTo>
                  <a:pt x="11501" y="28287"/>
                  <a:pt x="11604" y="28284"/>
                  <a:pt x="11706" y="28277"/>
                </a:cubicBezTo>
                <a:cubicBezTo>
                  <a:pt x="13078" y="28193"/>
                  <a:pt x="14255" y="27521"/>
                  <a:pt x="15067" y="26541"/>
                </a:cubicBezTo>
                <a:cubicBezTo>
                  <a:pt x="16961" y="29040"/>
                  <a:pt x="19967" y="30650"/>
                  <a:pt x="23296" y="30650"/>
                </a:cubicBezTo>
                <a:cubicBezTo>
                  <a:pt x="23511" y="30650"/>
                  <a:pt x="23727" y="30643"/>
                  <a:pt x="23944" y="30629"/>
                </a:cubicBezTo>
                <a:cubicBezTo>
                  <a:pt x="26996" y="30433"/>
                  <a:pt x="29657" y="28921"/>
                  <a:pt x="31393" y="26709"/>
                </a:cubicBezTo>
                <a:cubicBezTo>
                  <a:pt x="32289" y="27711"/>
                  <a:pt x="33583" y="28340"/>
                  <a:pt x="35017" y="28340"/>
                </a:cubicBezTo>
                <a:cubicBezTo>
                  <a:pt x="35106" y="28340"/>
                  <a:pt x="35195" y="28338"/>
                  <a:pt x="35285" y="28333"/>
                </a:cubicBezTo>
                <a:cubicBezTo>
                  <a:pt x="37918" y="28165"/>
                  <a:pt x="39934" y="25897"/>
                  <a:pt x="39766" y="23264"/>
                </a:cubicBezTo>
                <a:cubicBezTo>
                  <a:pt x="39766" y="23236"/>
                  <a:pt x="39766" y="23208"/>
                  <a:pt x="39766" y="23180"/>
                </a:cubicBezTo>
                <a:lnTo>
                  <a:pt x="40494" y="23180"/>
                </a:lnTo>
                <a:cubicBezTo>
                  <a:pt x="44415" y="22928"/>
                  <a:pt x="47383" y="19540"/>
                  <a:pt x="47131" y="15647"/>
                </a:cubicBezTo>
                <a:cubicBezTo>
                  <a:pt x="46886" y="11861"/>
                  <a:pt x="43753" y="8976"/>
                  <a:pt x="40051" y="8976"/>
                </a:cubicBezTo>
                <a:cubicBezTo>
                  <a:pt x="39947" y="8976"/>
                  <a:pt x="39843" y="8978"/>
                  <a:pt x="39738" y="8983"/>
                </a:cubicBezTo>
                <a:cubicBezTo>
                  <a:pt x="39120" y="5625"/>
                  <a:pt x="36184" y="3144"/>
                  <a:pt x="32734" y="3144"/>
                </a:cubicBezTo>
                <a:cubicBezTo>
                  <a:pt x="32586" y="3144"/>
                  <a:pt x="32438" y="3149"/>
                  <a:pt x="32289" y="3158"/>
                </a:cubicBezTo>
                <a:cubicBezTo>
                  <a:pt x="30553" y="3270"/>
                  <a:pt x="29013" y="3998"/>
                  <a:pt x="27836" y="5118"/>
                </a:cubicBezTo>
                <a:cubicBezTo>
                  <a:pt x="26036" y="2046"/>
                  <a:pt x="22707" y="1"/>
                  <a:pt x="189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6458113" y="-275727"/>
            <a:ext cx="1290969" cy="660846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6341846" y="418987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2423421" y="6788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 txBox="1"/>
          <p:nvPr>
            <p:ph type="title"/>
          </p:nvPr>
        </p:nvSpPr>
        <p:spPr>
          <a:xfrm>
            <a:off x="2135550" y="1602238"/>
            <a:ext cx="4872900" cy="111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9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5" name="Google Shape;235;p26"/>
          <p:cNvSpPr txBox="1"/>
          <p:nvPr>
            <p:ph idx="1" type="subTitle"/>
          </p:nvPr>
        </p:nvSpPr>
        <p:spPr>
          <a:xfrm>
            <a:off x="2135550" y="2721738"/>
            <a:ext cx="4872900" cy="80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/>
          <p:nvPr/>
        </p:nvSpPr>
        <p:spPr>
          <a:xfrm>
            <a:off x="0" y="4054425"/>
            <a:ext cx="9217628" cy="2140811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>
            <a:off x="7279400" y="-518225"/>
            <a:ext cx="1489129" cy="963253"/>
          </a:xfrm>
          <a:custGeom>
            <a:rect b="b" l="l" r="r" t="t"/>
            <a:pathLst>
              <a:path extrusionOk="0" h="30650" w="47383">
                <a:moveTo>
                  <a:pt x="18940" y="1"/>
                </a:moveTo>
                <a:cubicBezTo>
                  <a:pt x="18724" y="1"/>
                  <a:pt x="18506" y="8"/>
                  <a:pt x="18287" y="21"/>
                </a:cubicBezTo>
                <a:cubicBezTo>
                  <a:pt x="13050" y="357"/>
                  <a:pt x="8962" y="4558"/>
                  <a:pt x="8654" y="9655"/>
                </a:cubicBezTo>
                <a:cubicBezTo>
                  <a:pt x="8226" y="9569"/>
                  <a:pt x="7782" y="9533"/>
                  <a:pt x="7321" y="9533"/>
                </a:cubicBezTo>
                <a:cubicBezTo>
                  <a:pt x="7179" y="9533"/>
                  <a:pt x="7035" y="9536"/>
                  <a:pt x="6890" y="9543"/>
                </a:cubicBezTo>
                <a:cubicBezTo>
                  <a:pt x="2997" y="9795"/>
                  <a:pt x="1" y="13183"/>
                  <a:pt x="253" y="17104"/>
                </a:cubicBezTo>
                <a:cubicBezTo>
                  <a:pt x="477" y="20604"/>
                  <a:pt x="3221" y="23376"/>
                  <a:pt x="6638" y="23713"/>
                </a:cubicBezTo>
                <a:cubicBezTo>
                  <a:pt x="6638" y="23741"/>
                  <a:pt x="6638" y="23769"/>
                  <a:pt x="6638" y="23797"/>
                </a:cubicBezTo>
                <a:cubicBezTo>
                  <a:pt x="6799" y="26326"/>
                  <a:pt x="8900" y="28287"/>
                  <a:pt x="11400" y="28287"/>
                </a:cubicBezTo>
                <a:cubicBezTo>
                  <a:pt x="11501" y="28287"/>
                  <a:pt x="11604" y="28284"/>
                  <a:pt x="11706" y="28277"/>
                </a:cubicBezTo>
                <a:cubicBezTo>
                  <a:pt x="13078" y="28193"/>
                  <a:pt x="14255" y="27521"/>
                  <a:pt x="15067" y="26541"/>
                </a:cubicBezTo>
                <a:cubicBezTo>
                  <a:pt x="16961" y="29040"/>
                  <a:pt x="19967" y="30650"/>
                  <a:pt x="23296" y="30650"/>
                </a:cubicBezTo>
                <a:cubicBezTo>
                  <a:pt x="23511" y="30650"/>
                  <a:pt x="23727" y="30643"/>
                  <a:pt x="23944" y="30629"/>
                </a:cubicBezTo>
                <a:cubicBezTo>
                  <a:pt x="26996" y="30433"/>
                  <a:pt x="29657" y="28921"/>
                  <a:pt x="31393" y="26709"/>
                </a:cubicBezTo>
                <a:cubicBezTo>
                  <a:pt x="32289" y="27711"/>
                  <a:pt x="33583" y="28340"/>
                  <a:pt x="35017" y="28340"/>
                </a:cubicBezTo>
                <a:cubicBezTo>
                  <a:pt x="35106" y="28340"/>
                  <a:pt x="35195" y="28338"/>
                  <a:pt x="35285" y="28333"/>
                </a:cubicBezTo>
                <a:cubicBezTo>
                  <a:pt x="37918" y="28165"/>
                  <a:pt x="39934" y="25897"/>
                  <a:pt x="39766" y="23264"/>
                </a:cubicBezTo>
                <a:cubicBezTo>
                  <a:pt x="39766" y="23236"/>
                  <a:pt x="39766" y="23208"/>
                  <a:pt x="39766" y="23180"/>
                </a:cubicBezTo>
                <a:lnTo>
                  <a:pt x="40494" y="23180"/>
                </a:lnTo>
                <a:cubicBezTo>
                  <a:pt x="44415" y="22928"/>
                  <a:pt x="47383" y="19540"/>
                  <a:pt x="47131" y="15647"/>
                </a:cubicBezTo>
                <a:cubicBezTo>
                  <a:pt x="46886" y="11861"/>
                  <a:pt x="43753" y="8976"/>
                  <a:pt x="40051" y="8976"/>
                </a:cubicBezTo>
                <a:cubicBezTo>
                  <a:pt x="39947" y="8976"/>
                  <a:pt x="39843" y="8978"/>
                  <a:pt x="39738" y="8983"/>
                </a:cubicBezTo>
                <a:cubicBezTo>
                  <a:pt x="39120" y="5625"/>
                  <a:pt x="36184" y="3144"/>
                  <a:pt x="32734" y="3144"/>
                </a:cubicBezTo>
                <a:cubicBezTo>
                  <a:pt x="32586" y="3144"/>
                  <a:pt x="32438" y="3149"/>
                  <a:pt x="32289" y="3158"/>
                </a:cubicBezTo>
                <a:cubicBezTo>
                  <a:pt x="30553" y="3270"/>
                  <a:pt x="29013" y="3998"/>
                  <a:pt x="27836" y="5118"/>
                </a:cubicBezTo>
                <a:cubicBezTo>
                  <a:pt x="26036" y="2046"/>
                  <a:pt x="22707" y="1"/>
                  <a:pt x="189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80500" y="1934487"/>
            <a:ext cx="1092026" cy="559054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>
            <a:off x="8360100" y="3969325"/>
            <a:ext cx="284040" cy="189383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27"/>
          <p:cNvGrpSpPr/>
          <p:nvPr/>
        </p:nvGrpSpPr>
        <p:grpSpPr>
          <a:xfrm>
            <a:off x="5623254" y="539389"/>
            <a:ext cx="344791" cy="253876"/>
            <a:chOff x="360279" y="3247326"/>
            <a:chExt cx="344791" cy="253876"/>
          </a:xfrm>
        </p:grpSpPr>
        <p:sp>
          <p:nvSpPr>
            <p:cNvPr id="242" name="Google Shape;242;p27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7"/>
          <p:cNvSpPr/>
          <p:nvPr/>
        </p:nvSpPr>
        <p:spPr>
          <a:xfrm>
            <a:off x="1650996" y="21469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2832300" y="3075150"/>
            <a:ext cx="5085300" cy="47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6" name="Google Shape;246;p27"/>
          <p:cNvSpPr txBox="1"/>
          <p:nvPr>
            <p:ph idx="1" type="subTitle"/>
          </p:nvPr>
        </p:nvSpPr>
        <p:spPr>
          <a:xfrm>
            <a:off x="1869375" y="1444350"/>
            <a:ext cx="6048300" cy="147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7" name="Google Shape;247;p27"/>
          <p:cNvSpPr/>
          <p:nvPr/>
        </p:nvSpPr>
        <p:spPr>
          <a:xfrm>
            <a:off x="1651000" y="-115491"/>
            <a:ext cx="1371969" cy="1136673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/>
          <p:nvPr/>
        </p:nvSpPr>
        <p:spPr>
          <a:xfrm>
            <a:off x="0" y="4054425"/>
            <a:ext cx="9217628" cy="2140811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28"/>
          <p:cNvGrpSpPr/>
          <p:nvPr/>
        </p:nvGrpSpPr>
        <p:grpSpPr>
          <a:xfrm>
            <a:off x="1133554" y="2378501"/>
            <a:ext cx="344791" cy="253876"/>
            <a:chOff x="360279" y="3247326"/>
            <a:chExt cx="344791" cy="253876"/>
          </a:xfrm>
        </p:grpSpPr>
        <p:sp>
          <p:nvSpPr>
            <p:cNvPr id="251" name="Google Shape;251;p28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8"/>
          <p:cNvSpPr/>
          <p:nvPr/>
        </p:nvSpPr>
        <p:spPr>
          <a:xfrm>
            <a:off x="-299825" y="2721748"/>
            <a:ext cx="1290969" cy="660846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2857846" y="103932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7362614" y="-95125"/>
            <a:ext cx="1916544" cy="981167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2226125" y="-466425"/>
            <a:ext cx="1213986" cy="1005815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"/>
          <p:cNvSpPr/>
          <p:nvPr/>
        </p:nvSpPr>
        <p:spPr>
          <a:xfrm>
            <a:off x="6572000" y="29185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28"/>
          <p:cNvGrpSpPr/>
          <p:nvPr/>
        </p:nvGrpSpPr>
        <p:grpSpPr>
          <a:xfrm flipH="1">
            <a:off x="7224079" y="4201339"/>
            <a:ext cx="344791" cy="253876"/>
            <a:chOff x="360279" y="3247326"/>
            <a:chExt cx="344791" cy="253876"/>
          </a:xfrm>
        </p:grpSpPr>
        <p:sp>
          <p:nvSpPr>
            <p:cNvPr id="259" name="Google Shape;259;p28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28"/>
          <p:cNvSpPr/>
          <p:nvPr/>
        </p:nvSpPr>
        <p:spPr>
          <a:xfrm>
            <a:off x="4161096" y="46041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"/>
          <p:cNvSpPr txBox="1"/>
          <p:nvPr>
            <p:ph type="title"/>
          </p:nvPr>
        </p:nvSpPr>
        <p:spPr>
          <a:xfrm>
            <a:off x="3363300" y="2370525"/>
            <a:ext cx="5067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3" name="Google Shape;263;p28"/>
          <p:cNvSpPr txBox="1"/>
          <p:nvPr>
            <p:ph hasCustomPrompt="1" idx="2" type="title"/>
          </p:nvPr>
        </p:nvSpPr>
        <p:spPr>
          <a:xfrm>
            <a:off x="7076700" y="1415763"/>
            <a:ext cx="13542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4" name="Google Shape;264;p28"/>
          <p:cNvSpPr txBox="1"/>
          <p:nvPr>
            <p:ph idx="1" type="subTitle"/>
          </p:nvPr>
        </p:nvSpPr>
        <p:spPr>
          <a:xfrm>
            <a:off x="3363300" y="3212325"/>
            <a:ext cx="5067600" cy="51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/>
          <p:nvPr/>
        </p:nvSpPr>
        <p:spPr>
          <a:xfrm>
            <a:off x="0" y="4054425"/>
            <a:ext cx="9217628" cy="2140811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29"/>
          <p:cNvGrpSpPr/>
          <p:nvPr/>
        </p:nvGrpSpPr>
        <p:grpSpPr>
          <a:xfrm>
            <a:off x="368304" y="3378451"/>
            <a:ext cx="344791" cy="253876"/>
            <a:chOff x="360279" y="3247326"/>
            <a:chExt cx="344791" cy="253876"/>
          </a:xfrm>
        </p:grpSpPr>
        <p:sp>
          <p:nvSpPr>
            <p:cNvPr id="268" name="Google Shape;268;p29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9"/>
          <p:cNvSpPr/>
          <p:nvPr/>
        </p:nvSpPr>
        <p:spPr>
          <a:xfrm>
            <a:off x="-336800" y="2370648"/>
            <a:ext cx="1290969" cy="660846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1467521" y="189452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7362614" y="-95125"/>
            <a:ext cx="1916544" cy="981167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3266950" y="-466425"/>
            <a:ext cx="1213986" cy="1005815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>
            <a:off x="4161096" y="46041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8527525" y="2501135"/>
            <a:ext cx="1290969" cy="660846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8002375" y="2468125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 flipH="1">
            <a:off x="6639604" y="4095139"/>
            <a:ext cx="344791" cy="253876"/>
            <a:chOff x="360279" y="3247326"/>
            <a:chExt cx="344791" cy="253876"/>
          </a:xfrm>
        </p:grpSpPr>
        <p:sp>
          <p:nvSpPr>
            <p:cNvPr id="278" name="Google Shape;278;p29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29"/>
          <p:cNvSpPr/>
          <p:nvPr/>
        </p:nvSpPr>
        <p:spPr>
          <a:xfrm>
            <a:off x="2763325" y="1036138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5620721" y="97182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9"/>
          <p:cNvSpPr txBox="1"/>
          <p:nvPr>
            <p:ph type="title"/>
          </p:nvPr>
        </p:nvSpPr>
        <p:spPr>
          <a:xfrm>
            <a:off x="3870575" y="1765050"/>
            <a:ext cx="28248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29"/>
          <p:cNvSpPr txBox="1"/>
          <p:nvPr>
            <p:ph hasCustomPrompt="1" idx="2" type="title"/>
          </p:nvPr>
        </p:nvSpPr>
        <p:spPr>
          <a:xfrm>
            <a:off x="2448625" y="2022750"/>
            <a:ext cx="14220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29"/>
          <p:cNvSpPr txBox="1"/>
          <p:nvPr>
            <p:ph idx="1" type="subTitle"/>
          </p:nvPr>
        </p:nvSpPr>
        <p:spPr>
          <a:xfrm>
            <a:off x="3870575" y="2606850"/>
            <a:ext cx="2713800" cy="77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1_1_1">
    <p:bg>
      <p:bgPr>
        <a:solidFill>
          <a:schemeClr val="dk2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/>
          <p:nvPr/>
        </p:nvSpPr>
        <p:spPr>
          <a:xfrm>
            <a:off x="0" y="4054425"/>
            <a:ext cx="9217628" cy="2140811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8430900" y="2238501"/>
            <a:ext cx="1611434" cy="824898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7362614" y="-95125"/>
            <a:ext cx="1916544" cy="981167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1542900" y="-339475"/>
            <a:ext cx="1372884" cy="1137487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30"/>
          <p:cNvGrpSpPr/>
          <p:nvPr/>
        </p:nvGrpSpPr>
        <p:grpSpPr>
          <a:xfrm>
            <a:off x="208416" y="412464"/>
            <a:ext cx="344791" cy="253876"/>
            <a:chOff x="360279" y="3247326"/>
            <a:chExt cx="344791" cy="253876"/>
          </a:xfrm>
        </p:grpSpPr>
        <p:sp>
          <p:nvSpPr>
            <p:cNvPr id="291" name="Google Shape;291;p30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30"/>
          <p:cNvSpPr/>
          <p:nvPr/>
        </p:nvSpPr>
        <p:spPr>
          <a:xfrm>
            <a:off x="2779646" y="12133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6572000" y="29185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"/>
          <p:cNvSpPr/>
          <p:nvPr/>
        </p:nvSpPr>
        <p:spPr>
          <a:xfrm>
            <a:off x="6463496" y="395782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0"/>
          <p:cNvSpPr txBox="1"/>
          <p:nvPr>
            <p:ph type="title"/>
          </p:nvPr>
        </p:nvSpPr>
        <p:spPr>
          <a:xfrm>
            <a:off x="713100" y="2370525"/>
            <a:ext cx="41475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7" name="Google Shape;297;p30"/>
          <p:cNvSpPr txBox="1"/>
          <p:nvPr>
            <p:ph hasCustomPrompt="1" idx="2" type="title"/>
          </p:nvPr>
        </p:nvSpPr>
        <p:spPr>
          <a:xfrm>
            <a:off x="713100" y="1415763"/>
            <a:ext cx="13542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8" name="Google Shape;298;p30"/>
          <p:cNvSpPr txBox="1"/>
          <p:nvPr>
            <p:ph idx="1" type="subTitle"/>
          </p:nvPr>
        </p:nvSpPr>
        <p:spPr>
          <a:xfrm>
            <a:off x="713100" y="3212325"/>
            <a:ext cx="4147500" cy="51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bg>
      <p:bgPr>
        <a:solidFill>
          <a:schemeClr val="dk2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/>
          <p:nvPr/>
        </p:nvSpPr>
        <p:spPr>
          <a:xfrm>
            <a:off x="7980475" y="1543551"/>
            <a:ext cx="1641862" cy="1028199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3378800" y="4430918"/>
            <a:ext cx="1726108" cy="883679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31"/>
          <p:cNvGrpSpPr/>
          <p:nvPr/>
        </p:nvGrpSpPr>
        <p:grpSpPr>
          <a:xfrm flipH="1" rot="1703531">
            <a:off x="1288339" y="4620591"/>
            <a:ext cx="396560" cy="291972"/>
            <a:chOff x="360279" y="3247326"/>
            <a:chExt cx="344791" cy="253876"/>
          </a:xfrm>
        </p:grpSpPr>
        <p:sp>
          <p:nvSpPr>
            <p:cNvPr id="303" name="Google Shape;303;p31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31"/>
          <p:cNvSpPr/>
          <p:nvPr/>
        </p:nvSpPr>
        <p:spPr>
          <a:xfrm>
            <a:off x="5450584" y="80973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1"/>
          <p:cNvSpPr/>
          <p:nvPr/>
        </p:nvSpPr>
        <p:spPr>
          <a:xfrm>
            <a:off x="165500" y="2002713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>
            <a:off x="-389400" y="-102676"/>
            <a:ext cx="1298942" cy="1076227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1"/>
          <p:cNvSpPr/>
          <p:nvPr/>
        </p:nvSpPr>
        <p:spPr>
          <a:xfrm>
            <a:off x="8430900" y="4096613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31"/>
          <p:cNvGrpSpPr/>
          <p:nvPr/>
        </p:nvGrpSpPr>
        <p:grpSpPr>
          <a:xfrm rot="-1703630">
            <a:off x="6437458" y="274196"/>
            <a:ext cx="286039" cy="210593"/>
            <a:chOff x="360279" y="3247326"/>
            <a:chExt cx="344791" cy="253876"/>
          </a:xfrm>
        </p:grpSpPr>
        <p:sp>
          <p:nvSpPr>
            <p:cNvPr id="310" name="Google Shape;310;p31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31"/>
          <p:cNvSpPr txBox="1"/>
          <p:nvPr>
            <p:ph type="title"/>
          </p:nvPr>
        </p:nvSpPr>
        <p:spPr>
          <a:xfrm>
            <a:off x="685800" y="1134950"/>
            <a:ext cx="4159200" cy="18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3" name="Google Shape;313;p31"/>
          <p:cNvSpPr txBox="1"/>
          <p:nvPr>
            <p:ph idx="1" type="subTitle"/>
          </p:nvPr>
        </p:nvSpPr>
        <p:spPr>
          <a:xfrm>
            <a:off x="685800" y="3003875"/>
            <a:ext cx="4159200" cy="100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32"/>
          <p:cNvGrpSpPr/>
          <p:nvPr/>
        </p:nvGrpSpPr>
        <p:grpSpPr>
          <a:xfrm rot="-1515031">
            <a:off x="184494" y="1144311"/>
            <a:ext cx="344809" cy="253889"/>
            <a:chOff x="360279" y="3247326"/>
            <a:chExt cx="344791" cy="253876"/>
          </a:xfrm>
        </p:grpSpPr>
        <p:sp>
          <p:nvSpPr>
            <p:cNvPr id="316" name="Google Shape;316;p32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32"/>
          <p:cNvSpPr/>
          <p:nvPr/>
        </p:nvSpPr>
        <p:spPr>
          <a:xfrm>
            <a:off x="-206837" y="4702353"/>
            <a:ext cx="1839877" cy="941842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3701351" y="-466851"/>
            <a:ext cx="962812" cy="797723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7552050" y="61113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8371475" y="2276475"/>
            <a:ext cx="1379406" cy="863843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8101171" y="47925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32"/>
          <p:cNvGrpSpPr/>
          <p:nvPr/>
        </p:nvGrpSpPr>
        <p:grpSpPr>
          <a:xfrm flipH="1">
            <a:off x="5641491" y="4792489"/>
            <a:ext cx="344791" cy="253876"/>
            <a:chOff x="360279" y="3247326"/>
            <a:chExt cx="344791" cy="253876"/>
          </a:xfrm>
        </p:grpSpPr>
        <p:sp>
          <p:nvSpPr>
            <p:cNvPr id="324" name="Google Shape;324;p32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32"/>
          <p:cNvSpPr/>
          <p:nvPr/>
        </p:nvSpPr>
        <p:spPr>
          <a:xfrm>
            <a:off x="0" y="3275788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8731946" y="14716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1193946" y="-7297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bg>
      <p:bgPr>
        <a:solidFill>
          <a:schemeClr val="dk2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33"/>
          <p:cNvGrpSpPr/>
          <p:nvPr/>
        </p:nvGrpSpPr>
        <p:grpSpPr>
          <a:xfrm>
            <a:off x="270929" y="1744276"/>
            <a:ext cx="344791" cy="253876"/>
            <a:chOff x="360279" y="3247326"/>
            <a:chExt cx="344791" cy="253876"/>
          </a:xfrm>
        </p:grpSpPr>
        <p:sp>
          <p:nvSpPr>
            <p:cNvPr id="332" name="Google Shape;332;p33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33"/>
          <p:cNvSpPr/>
          <p:nvPr/>
        </p:nvSpPr>
        <p:spPr>
          <a:xfrm flipH="1">
            <a:off x="-352876" y="3931677"/>
            <a:ext cx="1916696" cy="981167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4892521" y="440515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7623264" y="-242825"/>
            <a:ext cx="1916544" cy="981167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1061900" y="-427450"/>
            <a:ext cx="1350722" cy="1119126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3733475" y="435788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"/>
          <p:cNvSpPr/>
          <p:nvPr/>
        </p:nvSpPr>
        <p:spPr>
          <a:xfrm>
            <a:off x="5909450" y="4523151"/>
            <a:ext cx="1445932" cy="905530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33"/>
          <p:cNvGrpSpPr/>
          <p:nvPr/>
        </p:nvGrpSpPr>
        <p:grpSpPr>
          <a:xfrm flipH="1">
            <a:off x="8370954" y="3994551"/>
            <a:ext cx="344791" cy="253876"/>
            <a:chOff x="360279" y="3247326"/>
            <a:chExt cx="344791" cy="253876"/>
          </a:xfrm>
        </p:grpSpPr>
        <p:sp>
          <p:nvSpPr>
            <p:cNvPr id="341" name="Google Shape;341;p33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33"/>
          <p:cNvSpPr/>
          <p:nvPr/>
        </p:nvSpPr>
        <p:spPr>
          <a:xfrm>
            <a:off x="6378171" y="19247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3"/>
          <p:cNvSpPr/>
          <p:nvPr/>
        </p:nvSpPr>
        <p:spPr>
          <a:xfrm>
            <a:off x="2412625" y="460410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3"/>
          <p:cNvSpPr txBox="1"/>
          <p:nvPr>
            <p:ph type="title"/>
          </p:nvPr>
        </p:nvSpPr>
        <p:spPr>
          <a:xfrm>
            <a:off x="1694225" y="1389950"/>
            <a:ext cx="2386500" cy="105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6" name="Google Shape;346;p33"/>
          <p:cNvSpPr txBox="1"/>
          <p:nvPr>
            <p:ph idx="1" type="subTitle"/>
          </p:nvPr>
        </p:nvSpPr>
        <p:spPr>
          <a:xfrm>
            <a:off x="720000" y="2449450"/>
            <a:ext cx="3360600" cy="13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/>
          <p:nvPr/>
        </p:nvSpPr>
        <p:spPr>
          <a:xfrm>
            <a:off x="-515550" y="2041952"/>
            <a:ext cx="1278914" cy="1059607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4"/>
          <p:cNvSpPr/>
          <p:nvPr/>
        </p:nvSpPr>
        <p:spPr>
          <a:xfrm>
            <a:off x="7797391" y="3901327"/>
            <a:ext cx="1559112" cy="976379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4"/>
          <p:cNvSpPr/>
          <p:nvPr/>
        </p:nvSpPr>
        <p:spPr>
          <a:xfrm>
            <a:off x="5300537" y="-104387"/>
            <a:ext cx="1721427" cy="881205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4"/>
          <p:cNvSpPr/>
          <p:nvPr/>
        </p:nvSpPr>
        <p:spPr>
          <a:xfrm>
            <a:off x="1989196" y="369408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4"/>
          <p:cNvSpPr/>
          <p:nvPr/>
        </p:nvSpPr>
        <p:spPr>
          <a:xfrm>
            <a:off x="8056038" y="176400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34"/>
          <p:cNvGrpSpPr/>
          <p:nvPr/>
        </p:nvGrpSpPr>
        <p:grpSpPr>
          <a:xfrm flipH="1" rot="1146193">
            <a:off x="4338945" y="4594171"/>
            <a:ext cx="361783" cy="266419"/>
            <a:chOff x="360279" y="3247326"/>
            <a:chExt cx="344791" cy="253876"/>
          </a:xfrm>
        </p:grpSpPr>
        <p:sp>
          <p:nvSpPr>
            <p:cNvPr id="354" name="Google Shape;354;p34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34"/>
          <p:cNvSpPr/>
          <p:nvPr/>
        </p:nvSpPr>
        <p:spPr>
          <a:xfrm>
            <a:off x="1012625" y="267838"/>
            <a:ext cx="205066" cy="136727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4"/>
          <p:cNvSpPr/>
          <p:nvPr/>
        </p:nvSpPr>
        <p:spPr>
          <a:xfrm>
            <a:off x="296046" y="4024613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4"/>
          <p:cNvSpPr/>
          <p:nvPr/>
        </p:nvSpPr>
        <p:spPr>
          <a:xfrm>
            <a:off x="4136296" y="187823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34"/>
          <p:cNvGrpSpPr/>
          <p:nvPr/>
        </p:nvGrpSpPr>
        <p:grpSpPr>
          <a:xfrm rot="-1146193">
            <a:off x="8250008" y="591271"/>
            <a:ext cx="361783" cy="266419"/>
            <a:chOff x="360279" y="3247326"/>
            <a:chExt cx="344791" cy="253876"/>
          </a:xfrm>
        </p:grpSpPr>
        <p:sp>
          <p:nvSpPr>
            <p:cNvPr id="360" name="Google Shape;360;p34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34"/>
          <p:cNvSpPr txBox="1"/>
          <p:nvPr>
            <p:ph type="title"/>
          </p:nvPr>
        </p:nvSpPr>
        <p:spPr>
          <a:xfrm>
            <a:off x="5070300" y="1389950"/>
            <a:ext cx="2181900" cy="105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3" name="Google Shape;363;p34"/>
          <p:cNvSpPr txBox="1"/>
          <p:nvPr>
            <p:ph idx="1" type="subTitle"/>
          </p:nvPr>
        </p:nvSpPr>
        <p:spPr>
          <a:xfrm>
            <a:off x="5070300" y="2449550"/>
            <a:ext cx="3360600" cy="13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/>
          <p:nvPr/>
        </p:nvSpPr>
        <p:spPr>
          <a:xfrm>
            <a:off x="8275500" y="185675"/>
            <a:ext cx="224180" cy="149471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5"/>
          <p:cNvSpPr/>
          <p:nvPr/>
        </p:nvSpPr>
        <p:spPr>
          <a:xfrm rot="-580625">
            <a:off x="8636128" y="1577723"/>
            <a:ext cx="170455" cy="333985"/>
          </a:xfrm>
          <a:custGeom>
            <a:rect b="b" l="l" r="r" t="t"/>
            <a:pathLst>
              <a:path extrusionOk="0" h="13359" w="6818">
                <a:moveTo>
                  <a:pt x="3409" y="0"/>
                </a:moveTo>
                <a:cubicBezTo>
                  <a:pt x="3409" y="0"/>
                  <a:pt x="0" y="4236"/>
                  <a:pt x="0" y="7920"/>
                </a:cubicBezTo>
                <a:cubicBezTo>
                  <a:pt x="0" y="11604"/>
                  <a:pt x="1529" y="13359"/>
                  <a:pt x="3409" y="13359"/>
                </a:cubicBezTo>
                <a:cubicBezTo>
                  <a:pt x="5288" y="13359"/>
                  <a:pt x="6817" y="11604"/>
                  <a:pt x="6817" y="7920"/>
                </a:cubicBezTo>
                <a:cubicBezTo>
                  <a:pt x="6817" y="4236"/>
                  <a:pt x="3409" y="0"/>
                  <a:pt x="34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5"/>
          <p:cNvSpPr/>
          <p:nvPr/>
        </p:nvSpPr>
        <p:spPr>
          <a:xfrm>
            <a:off x="188650" y="413840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-475500" y="116673"/>
            <a:ext cx="1290969" cy="660846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5"/>
          <p:cNvSpPr/>
          <p:nvPr/>
        </p:nvSpPr>
        <p:spPr>
          <a:xfrm>
            <a:off x="8085650" y="3909750"/>
            <a:ext cx="1618603" cy="1047004"/>
          </a:xfrm>
          <a:custGeom>
            <a:rect b="b" l="l" r="r" t="t"/>
            <a:pathLst>
              <a:path extrusionOk="0" h="30650" w="47383">
                <a:moveTo>
                  <a:pt x="18940" y="1"/>
                </a:moveTo>
                <a:cubicBezTo>
                  <a:pt x="18724" y="1"/>
                  <a:pt x="18506" y="8"/>
                  <a:pt x="18287" y="21"/>
                </a:cubicBezTo>
                <a:cubicBezTo>
                  <a:pt x="13050" y="357"/>
                  <a:pt x="8962" y="4558"/>
                  <a:pt x="8654" y="9655"/>
                </a:cubicBezTo>
                <a:cubicBezTo>
                  <a:pt x="8226" y="9569"/>
                  <a:pt x="7782" y="9533"/>
                  <a:pt x="7321" y="9533"/>
                </a:cubicBezTo>
                <a:cubicBezTo>
                  <a:pt x="7179" y="9533"/>
                  <a:pt x="7035" y="9536"/>
                  <a:pt x="6890" y="9543"/>
                </a:cubicBezTo>
                <a:cubicBezTo>
                  <a:pt x="2997" y="9795"/>
                  <a:pt x="1" y="13183"/>
                  <a:pt x="253" y="17104"/>
                </a:cubicBezTo>
                <a:cubicBezTo>
                  <a:pt x="477" y="20604"/>
                  <a:pt x="3221" y="23376"/>
                  <a:pt x="6638" y="23713"/>
                </a:cubicBezTo>
                <a:cubicBezTo>
                  <a:pt x="6638" y="23741"/>
                  <a:pt x="6638" y="23769"/>
                  <a:pt x="6638" y="23797"/>
                </a:cubicBezTo>
                <a:cubicBezTo>
                  <a:pt x="6799" y="26326"/>
                  <a:pt x="8900" y="28287"/>
                  <a:pt x="11400" y="28287"/>
                </a:cubicBezTo>
                <a:cubicBezTo>
                  <a:pt x="11501" y="28287"/>
                  <a:pt x="11604" y="28284"/>
                  <a:pt x="11706" y="28277"/>
                </a:cubicBezTo>
                <a:cubicBezTo>
                  <a:pt x="13078" y="28193"/>
                  <a:pt x="14255" y="27521"/>
                  <a:pt x="15067" y="26541"/>
                </a:cubicBezTo>
                <a:cubicBezTo>
                  <a:pt x="16961" y="29040"/>
                  <a:pt x="19967" y="30650"/>
                  <a:pt x="23296" y="30650"/>
                </a:cubicBezTo>
                <a:cubicBezTo>
                  <a:pt x="23511" y="30650"/>
                  <a:pt x="23727" y="30643"/>
                  <a:pt x="23944" y="30629"/>
                </a:cubicBezTo>
                <a:cubicBezTo>
                  <a:pt x="26996" y="30433"/>
                  <a:pt x="29657" y="28921"/>
                  <a:pt x="31393" y="26709"/>
                </a:cubicBezTo>
                <a:cubicBezTo>
                  <a:pt x="32289" y="27711"/>
                  <a:pt x="33583" y="28340"/>
                  <a:pt x="35017" y="28340"/>
                </a:cubicBezTo>
                <a:cubicBezTo>
                  <a:pt x="35106" y="28340"/>
                  <a:pt x="35195" y="28338"/>
                  <a:pt x="35285" y="28333"/>
                </a:cubicBezTo>
                <a:cubicBezTo>
                  <a:pt x="37918" y="28165"/>
                  <a:pt x="39934" y="25897"/>
                  <a:pt x="39766" y="23264"/>
                </a:cubicBezTo>
                <a:cubicBezTo>
                  <a:pt x="39766" y="23236"/>
                  <a:pt x="39766" y="23208"/>
                  <a:pt x="39766" y="23180"/>
                </a:cubicBezTo>
                <a:lnTo>
                  <a:pt x="40494" y="23180"/>
                </a:lnTo>
                <a:cubicBezTo>
                  <a:pt x="44415" y="22928"/>
                  <a:pt x="47383" y="19540"/>
                  <a:pt x="47131" y="15647"/>
                </a:cubicBezTo>
                <a:cubicBezTo>
                  <a:pt x="46886" y="11861"/>
                  <a:pt x="43753" y="8976"/>
                  <a:pt x="40051" y="8976"/>
                </a:cubicBezTo>
                <a:cubicBezTo>
                  <a:pt x="39947" y="8976"/>
                  <a:pt x="39843" y="8978"/>
                  <a:pt x="39738" y="8983"/>
                </a:cubicBezTo>
                <a:cubicBezTo>
                  <a:pt x="39120" y="5625"/>
                  <a:pt x="36184" y="3144"/>
                  <a:pt x="32734" y="3144"/>
                </a:cubicBezTo>
                <a:cubicBezTo>
                  <a:pt x="32586" y="3144"/>
                  <a:pt x="32438" y="3149"/>
                  <a:pt x="32289" y="3158"/>
                </a:cubicBezTo>
                <a:cubicBezTo>
                  <a:pt x="30553" y="3270"/>
                  <a:pt x="29013" y="3998"/>
                  <a:pt x="27836" y="5118"/>
                </a:cubicBezTo>
                <a:cubicBezTo>
                  <a:pt x="26036" y="2046"/>
                  <a:pt x="22707" y="1"/>
                  <a:pt x="189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5"/>
          <p:cNvSpPr/>
          <p:nvPr/>
        </p:nvSpPr>
        <p:spPr>
          <a:xfrm>
            <a:off x="6302523" y="4814373"/>
            <a:ext cx="105764" cy="207231"/>
          </a:xfrm>
          <a:custGeom>
            <a:rect b="b" l="l" r="r" t="t"/>
            <a:pathLst>
              <a:path extrusionOk="0" h="13359" w="6818">
                <a:moveTo>
                  <a:pt x="3409" y="0"/>
                </a:moveTo>
                <a:cubicBezTo>
                  <a:pt x="3409" y="0"/>
                  <a:pt x="0" y="4236"/>
                  <a:pt x="0" y="7920"/>
                </a:cubicBezTo>
                <a:cubicBezTo>
                  <a:pt x="0" y="11604"/>
                  <a:pt x="1529" y="13359"/>
                  <a:pt x="3409" y="13359"/>
                </a:cubicBezTo>
                <a:cubicBezTo>
                  <a:pt x="5288" y="13359"/>
                  <a:pt x="6817" y="11604"/>
                  <a:pt x="6817" y="7920"/>
                </a:cubicBezTo>
                <a:cubicBezTo>
                  <a:pt x="6817" y="4236"/>
                  <a:pt x="3409" y="0"/>
                  <a:pt x="34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5"/>
          <p:cNvSpPr/>
          <p:nvPr/>
        </p:nvSpPr>
        <p:spPr>
          <a:xfrm rot="-1974999">
            <a:off x="6548583" y="4814378"/>
            <a:ext cx="105767" cy="207237"/>
          </a:xfrm>
          <a:custGeom>
            <a:rect b="b" l="l" r="r" t="t"/>
            <a:pathLst>
              <a:path extrusionOk="0" h="13359" w="6818">
                <a:moveTo>
                  <a:pt x="3409" y="0"/>
                </a:moveTo>
                <a:cubicBezTo>
                  <a:pt x="3409" y="0"/>
                  <a:pt x="0" y="4236"/>
                  <a:pt x="0" y="7920"/>
                </a:cubicBezTo>
                <a:cubicBezTo>
                  <a:pt x="0" y="11604"/>
                  <a:pt x="1529" y="13359"/>
                  <a:pt x="3409" y="13359"/>
                </a:cubicBezTo>
                <a:cubicBezTo>
                  <a:pt x="5288" y="13359"/>
                  <a:pt x="6817" y="11604"/>
                  <a:pt x="6817" y="7920"/>
                </a:cubicBezTo>
                <a:cubicBezTo>
                  <a:pt x="6817" y="4236"/>
                  <a:pt x="3409" y="0"/>
                  <a:pt x="34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5"/>
          <p:cNvSpPr/>
          <p:nvPr/>
        </p:nvSpPr>
        <p:spPr>
          <a:xfrm>
            <a:off x="4962925" y="-67075"/>
            <a:ext cx="310813" cy="314086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5"/>
          <p:cNvSpPr/>
          <p:nvPr/>
        </p:nvSpPr>
        <p:spPr>
          <a:xfrm>
            <a:off x="1817725" y="4802275"/>
            <a:ext cx="224174" cy="226527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"/>
          <p:cNvSpPr/>
          <p:nvPr/>
        </p:nvSpPr>
        <p:spPr>
          <a:xfrm>
            <a:off x="188650" y="1416300"/>
            <a:ext cx="224180" cy="149471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5"/>
          <p:cNvSpPr txBox="1"/>
          <p:nvPr>
            <p:ph idx="1" type="body"/>
          </p:nvPr>
        </p:nvSpPr>
        <p:spPr>
          <a:xfrm>
            <a:off x="713100" y="1711950"/>
            <a:ext cx="3858900" cy="25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6" name="Google Shape;376;p35"/>
          <p:cNvSpPr txBox="1"/>
          <p:nvPr>
            <p:ph idx="2" type="body"/>
          </p:nvPr>
        </p:nvSpPr>
        <p:spPr>
          <a:xfrm>
            <a:off x="4712375" y="1711950"/>
            <a:ext cx="3718500" cy="25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25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7" name="Google Shape;37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2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"/>
          <p:cNvSpPr/>
          <p:nvPr/>
        </p:nvSpPr>
        <p:spPr>
          <a:xfrm>
            <a:off x="0" y="4054425"/>
            <a:ext cx="9217628" cy="2140811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6"/>
          <p:cNvSpPr/>
          <p:nvPr/>
        </p:nvSpPr>
        <p:spPr>
          <a:xfrm>
            <a:off x="7279400" y="-423850"/>
            <a:ext cx="1489129" cy="963253"/>
          </a:xfrm>
          <a:custGeom>
            <a:rect b="b" l="l" r="r" t="t"/>
            <a:pathLst>
              <a:path extrusionOk="0" h="30650" w="47383">
                <a:moveTo>
                  <a:pt x="18940" y="1"/>
                </a:moveTo>
                <a:cubicBezTo>
                  <a:pt x="18724" y="1"/>
                  <a:pt x="18506" y="8"/>
                  <a:pt x="18287" y="21"/>
                </a:cubicBezTo>
                <a:cubicBezTo>
                  <a:pt x="13050" y="357"/>
                  <a:pt x="8962" y="4558"/>
                  <a:pt x="8654" y="9655"/>
                </a:cubicBezTo>
                <a:cubicBezTo>
                  <a:pt x="8226" y="9569"/>
                  <a:pt x="7782" y="9533"/>
                  <a:pt x="7321" y="9533"/>
                </a:cubicBezTo>
                <a:cubicBezTo>
                  <a:pt x="7179" y="9533"/>
                  <a:pt x="7035" y="9536"/>
                  <a:pt x="6890" y="9543"/>
                </a:cubicBezTo>
                <a:cubicBezTo>
                  <a:pt x="2997" y="9795"/>
                  <a:pt x="1" y="13183"/>
                  <a:pt x="253" y="17104"/>
                </a:cubicBezTo>
                <a:cubicBezTo>
                  <a:pt x="477" y="20604"/>
                  <a:pt x="3221" y="23376"/>
                  <a:pt x="6638" y="23713"/>
                </a:cubicBezTo>
                <a:cubicBezTo>
                  <a:pt x="6638" y="23741"/>
                  <a:pt x="6638" y="23769"/>
                  <a:pt x="6638" y="23797"/>
                </a:cubicBezTo>
                <a:cubicBezTo>
                  <a:pt x="6799" y="26326"/>
                  <a:pt x="8900" y="28287"/>
                  <a:pt x="11400" y="28287"/>
                </a:cubicBezTo>
                <a:cubicBezTo>
                  <a:pt x="11501" y="28287"/>
                  <a:pt x="11604" y="28284"/>
                  <a:pt x="11706" y="28277"/>
                </a:cubicBezTo>
                <a:cubicBezTo>
                  <a:pt x="13078" y="28193"/>
                  <a:pt x="14255" y="27521"/>
                  <a:pt x="15067" y="26541"/>
                </a:cubicBezTo>
                <a:cubicBezTo>
                  <a:pt x="16961" y="29040"/>
                  <a:pt x="19967" y="30650"/>
                  <a:pt x="23296" y="30650"/>
                </a:cubicBezTo>
                <a:cubicBezTo>
                  <a:pt x="23511" y="30650"/>
                  <a:pt x="23727" y="30643"/>
                  <a:pt x="23944" y="30629"/>
                </a:cubicBezTo>
                <a:cubicBezTo>
                  <a:pt x="26996" y="30433"/>
                  <a:pt x="29657" y="28921"/>
                  <a:pt x="31393" y="26709"/>
                </a:cubicBezTo>
                <a:cubicBezTo>
                  <a:pt x="32289" y="27711"/>
                  <a:pt x="33583" y="28340"/>
                  <a:pt x="35017" y="28340"/>
                </a:cubicBezTo>
                <a:cubicBezTo>
                  <a:pt x="35106" y="28340"/>
                  <a:pt x="35195" y="28338"/>
                  <a:pt x="35285" y="28333"/>
                </a:cubicBezTo>
                <a:cubicBezTo>
                  <a:pt x="37918" y="28165"/>
                  <a:pt x="39934" y="25897"/>
                  <a:pt x="39766" y="23264"/>
                </a:cubicBezTo>
                <a:cubicBezTo>
                  <a:pt x="39766" y="23236"/>
                  <a:pt x="39766" y="23208"/>
                  <a:pt x="39766" y="23180"/>
                </a:cubicBezTo>
                <a:lnTo>
                  <a:pt x="40494" y="23180"/>
                </a:lnTo>
                <a:cubicBezTo>
                  <a:pt x="44415" y="22928"/>
                  <a:pt x="47383" y="19540"/>
                  <a:pt x="47131" y="15647"/>
                </a:cubicBezTo>
                <a:cubicBezTo>
                  <a:pt x="46886" y="11861"/>
                  <a:pt x="43753" y="8976"/>
                  <a:pt x="40051" y="8976"/>
                </a:cubicBezTo>
                <a:cubicBezTo>
                  <a:pt x="39947" y="8976"/>
                  <a:pt x="39843" y="8978"/>
                  <a:pt x="39738" y="8983"/>
                </a:cubicBezTo>
                <a:cubicBezTo>
                  <a:pt x="39120" y="5625"/>
                  <a:pt x="36184" y="3144"/>
                  <a:pt x="32734" y="3144"/>
                </a:cubicBezTo>
                <a:cubicBezTo>
                  <a:pt x="32586" y="3144"/>
                  <a:pt x="32438" y="3149"/>
                  <a:pt x="32289" y="3158"/>
                </a:cubicBezTo>
                <a:cubicBezTo>
                  <a:pt x="30553" y="3270"/>
                  <a:pt x="29013" y="3998"/>
                  <a:pt x="27836" y="5118"/>
                </a:cubicBezTo>
                <a:cubicBezTo>
                  <a:pt x="26036" y="2046"/>
                  <a:pt x="22707" y="1"/>
                  <a:pt x="189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6"/>
          <p:cNvSpPr/>
          <p:nvPr/>
        </p:nvSpPr>
        <p:spPr>
          <a:xfrm>
            <a:off x="-371275" y="539396"/>
            <a:ext cx="1489108" cy="762380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6"/>
          <p:cNvSpPr/>
          <p:nvPr/>
        </p:nvSpPr>
        <p:spPr>
          <a:xfrm>
            <a:off x="8586000" y="3995400"/>
            <a:ext cx="284040" cy="189383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36"/>
          <p:cNvGrpSpPr/>
          <p:nvPr/>
        </p:nvGrpSpPr>
        <p:grpSpPr>
          <a:xfrm>
            <a:off x="8312016" y="1191014"/>
            <a:ext cx="344791" cy="253876"/>
            <a:chOff x="360279" y="3247326"/>
            <a:chExt cx="344791" cy="253876"/>
          </a:xfrm>
        </p:grpSpPr>
        <p:sp>
          <p:nvSpPr>
            <p:cNvPr id="384" name="Google Shape;384;p36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36"/>
          <p:cNvSpPr/>
          <p:nvPr/>
        </p:nvSpPr>
        <p:spPr>
          <a:xfrm>
            <a:off x="270746" y="21469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6"/>
          <p:cNvSpPr/>
          <p:nvPr/>
        </p:nvSpPr>
        <p:spPr>
          <a:xfrm>
            <a:off x="7476221" y="46041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1279100" y="255650"/>
            <a:ext cx="284040" cy="189383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36"/>
          <p:cNvGrpSpPr/>
          <p:nvPr/>
        </p:nvGrpSpPr>
        <p:grpSpPr>
          <a:xfrm rot="-1795562">
            <a:off x="402705" y="4185008"/>
            <a:ext cx="284053" cy="209176"/>
            <a:chOff x="360279" y="3247326"/>
            <a:chExt cx="344791" cy="253876"/>
          </a:xfrm>
        </p:grpSpPr>
        <p:sp>
          <p:nvSpPr>
            <p:cNvPr id="390" name="Google Shape;390;p36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3" name="Google Shape;393;p36"/>
          <p:cNvSpPr txBox="1"/>
          <p:nvPr>
            <p:ph idx="2" type="title"/>
          </p:nvPr>
        </p:nvSpPr>
        <p:spPr>
          <a:xfrm>
            <a:off x="720000" y="24504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4" name="Google Shape;394;p36"/>
          <p:cNvSpPr txBox="1"/>
          <p:nvPr>
            <p:ph idx="1" type="subTitle"/>
          </p:nvPr>
        </p:nvSpPr>
        <p:spPr>
          <a:xfrm>
            <a:off x="720000" y="2978100"/>
            <a:ext cx="2305500" cy="8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5" name="Google Shape;395;p36"/>
          <p:cNvSpPr txBox="1"/>
          <p:nvPr>
            <p:ph idx="3" type="title"/>
          </p:nvPr>
        </p:nvSpPr>
        <p:spPr>
          <a:xfrm>
            <a:off x="3419218" y="24504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6" name="Google Shape;396;p36"/>
          <p:cNvSpPr txBox="1"/>
          <p:nvPr>
            <p:ph idx="4" type="subTitle"/>
          </p:nvPr>
        </p:nvSpPr>
        <p:spPr>
          <a:xfrm>
            <a:off x="3419221" y="2978100"/>
            <a:ext cx="2305500" cy="8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7" name="Google Shape;397;p36"/>
          <p:cNvSpPr txBox="1"/>
          <p:nvPr>
            <p:ph idx="5" type="title"/>
          </p:nvPr>
        </p:nvSpPr>
        <p:spPr>
          <a:xfrm>
            <a:off x="6118444" y="24504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8" name="Google Shape;398;p36"/>
          <p:cNvSpPr txBox="1"/>
          <p:nvPr>
            <p:ph idx="6" type="subTitle"/>
          </p:nvPr>
        </p:nvSpPr>
        <p:spPr>
          <a:xfrm>
            <a:off x="6118450" y="2978100"/>
            <a:ext cx="2305500" cy="8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bg>
      <p:bgPr>
        <a:solidFill>
          <a:schemeClr val="lt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7"/>
          <p:cNvSpPr/>
          <p:nvPr/>
        </p:nvSpPr>
        <p:spPr>
          <a:xfrm>
            <a:off x="-681450" y="3697652"/>
            <a:ext cx="1394538" cy="1155455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7835543" y="4450963"/>
            <a:ext cx="1533145" cy="960118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6907224" y="-475150"/>
            <a:ext cx="2148662" cy="1099915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37"/>
          <p:cNvGrpSpPr/>
          <p:nvPr/>
        </p:nvGrpSpPr>
        <p:grpSpPr>
          <a:xfrm>
            <a:off x="1835366" y="-11"/>
            <a:ext cx="344791" cy="253876"/>
            <a:chOff x="360279" y="3247326"/>
            <a:chExt cx="344791" cy="253876"/>
          </a:xfrm>
        </p:grpSpPr>
        <p:sp>
          <p:nvSpPr>
            <p:cNvPr id="404" name="Google Shape;404;p37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37"/>
          <p:cNvSpPr/>
          <p:nvPr/>
        </p:nvSpPr>
        <p:spPr>
          <a:xfrm>
            <a:off x="3119846" y="21113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37"/>
          <p:cNvGrpSpPr/>
          <p:nvPr/>
        </p:nvGrpSpPr>
        <p:grpSpPr>
          <a:xfrm flipH="1">
            <a:off x="5843691" y="4667489"/>
            <a:ext cx="344791" cy="253876"/>
            <a:chOff x="360279" y="3247326"/>
            <a:chExt cx="344791" cy="253876"/>
          </a:xfrm>
        </p:grpSpPr>
        <p:sp>
          <p:nvSpPr>
            <p:cNvPr id="408" name="Google Shape;408;p37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37"/>
          <p:cNvSpPr/>
          <p:nvPr/>
        </p:nvSpPr>
        <p:spPr>
          <a:xfrm>
            <a:off x="8446700" y="1146476"/>
            <a:ext cx="248205" cy="165469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7"/>
          <p:cNvSpPr/>
          <p:nvPr/>
        </p:nvSpPr>
        <p:spPr>
          <a:xfrm>
            <a:off x="443846" y="112558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"/>
          <p:cNvSpPr/>
          <p:nvPr/>
        </p:nvSpPr>
        <p:spPr>
          <a:xfrm>
            <a:off x="3119850" y="4848288"/>
            <a:ext cx="248205" cy="165469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6395346" y="12165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5" name="Google Shape;415;p37"/>
          <p:cNvSpPr txBox="1"/>
          <p:nvPr>
            <p:ph idx="2" type="title"/>
          </p:nvPr>
        </p:nvSpPr>
        <p:spPr>
          <a:xfrm>
            <a:off x="720000" y="316995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6" name="Google Shape;416;p37"/>
          <p:cNvSpPr txBox="1"/>
          <p:nvPr>
            <p:ph idx="1" type="subTitle"/>
          </p:nvPr>
        </p:nvSpPr>
        <p:spPr>
          <a:xfrm>
            <a:off x="720000" y="369765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17" name="Google Shape;417;p37"/>
          <p:cNvSpPr txBox="1"/>
          <p:nvPr>
            <p:ph idx="3" type="title"/>
          </p:nvPr>
        </p:nvSpPr>
        <p:spPr>
          <a:xfrm>
            <a:off x="3419218" y="316995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8" name="Google Shape;418;p37"/>
          <p:cNvSpPr txBox="1"/>
          <p:nvPr>
            <p:ph idx="4" type="subTitle"/>
          </p:nvPr>
        </p:nvSpPr>
        <p:spPr>
          <a:xfrm>
            <a:off x="3419222" y="369765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19" name="Google Shape;419;p37"/>
          <p:cNvSpPr txBox="1"/>
          <p:nvPr>
            <p:ph idx="5" type="title"/>
          </p:nvPr>
        </p:nvSpPr>
        <p:spPr>
          <a:xfrm>
            <a:off x="6118444" y="316995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0" name="Google Shape;420;p37"/>
          <p:cNvSpPr txBox="1"/>
          <p:nvPr>
            <p:ph idx="6" type="subTitle"/>
          </p:nvPr>
        </p:nvSpPr>
        <p:spPr>
          <a:xfrm>
            <a:off x="6118450" y="369765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38"/>
          <p:cNvGrpSpPr/>
          <p:nvPr/>
        </p:nvGrpSpPr>
        <p:grpSpPr>
          <a:xfrm>
            <a:off x="181966" y="2090601"/>
            <a:ext cx="344791" cy="253876"/>
            <a:chOff x="360279" y="3247326"/>
            <a:chExt cx="344791" cy="253876"/>
          </a:xfrm>
        </p:grpSpPr>
        <p:sp>
          <p:nvSpPr>
            <p:cNvPr id="423" name="Google Shape;423;p38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38"/>
          <p:cNvSpPr/>
          <p:nvPr/>
        </p:nvSpPr>
        <p:spPr>
          <a:xfrm>
            <a:off x="-343250" y="937698"/>
            <a:ext cx="1290969" cy="660846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8"/>
          <p:cNvSpPr/>
          <p:nvPr/>
        </p:nvSpPr>
        <p:spPr>
          <a:xfrm>
            <a:off x="1134396" y="13572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8"/>
          <p:cNvSpPr/>
          <p:nvPr/>
        </p:nvSpPr>
        <p:spPr>
          <a:xfrm>
            <a:off x="6170326" y="4711624"/>
            <a:ext cx="962812" cy="797723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8"/>
          <p:cNvSpPr/>
          <p:nvPr/>
        </p:nvSpPr>
        <p:spPr>
          <a:xfrm>
            <a:off x="8657225" y="860438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8"/>
          <p:cNvSpPr/>
          <p:nvPr/>
        </p:nvSpPr>
        <p:spPr>
          <a:xfrm>
            <a:off x="7876225" y="-364775"/>
            <a:ext cx="1379406" cy="863843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8065496" y="47925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8"/>
          <p:cNvSpPr/>
          <p:nvPr/>
        </p:nvSpPr>
        <p:spPr>
          <a:xfrm>
            <a:off x="215950" y="4709363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3" name="Google Shape;433;p38"/>
          <p:cNvSpPr txBox="1"/>
          <p:nvPr>
            <p:ph idx="2" type="title"/>
          </p:nvPr>
        </p:nvSpPr>
        <p:spPr>
          <a:xfrm>
            <a:off x="2743388" y="3179200"/>
            <a:ext cx="1638900" cy="53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4" name="Google Shape;434;p38"/>
          <p:cNvSpPr txBox="1"/>
          <p:nvPr>
            <p:ph idx="1" type="subTitle"/>
          </p:nvPr>
        </p:nvSpPr>
        <p:spPr>
          <a:xfrm>
            <a:off x="2743388" y="3711200"/>
            <a:ext cx="1638900" cy="80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5" name="Google Shape;435;p38"/>
          <p:cNvSpPr txBox="1"/>
          <p:nvPr>
            <p:ph idx="3" type="title"/>
          </p:nvPr>
        </p:nvSpPr>
        <p:spPr>
          <a:xfrm>
            <a:off x="4761742" y="3179200"/>
            <a:ext cx="1638900" cy="53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6" name="Google Shape;436;p38"/>
          <p:cNvSpPr txBox="1"/>
          <p:nvPr>
            <p:ph idx="4" type="subTitle"/>
          </p:nvPr>
        </p:nvSpPr>
        <p:spPr>
          <a:xfrm>
            <a:off x="4761738" y="3711200"/>
            <a:ext cx="1638900" cy="80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7" name="Google Shape;437;p38"/>
          <p:cNvSpPr txBox="1"/>
          <p:nvPr>
            <p:ph idx="5" type="title"/>
          </p:nvPr>
        </p:nvSpPr>
        <p:spPr>
          <a:xfrm>
            <a:off x="725000" y="3179200"/>
            <a:ext cx="1638900" cy="53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8" name="Google Shape;438;p38"/>
          <p:cNvSpPr txBox="1"/>
          <p:nvPr>
            <p:ph idx="6" type="subTitle"/>
          </p:nvPr>
        </p:nvSpPr>
        <p:spPr>
          <a:xfrm>
            <a:off x="725000" y="3711200"/>
            <a:ext cx="1638900" cy="80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9" name="Google Shape;439;p38"/>
          <p:cNvSpPr txBox="1"/>
          <p:nvPr>
            <p:ph idx="7" type="title"/>
          </p:nvPr>
        </p:nvSpPr>
        <p:spPr>
          <a:xfrm>
            <a:off x="6780105" y="3179200"/>
            <a:ext cx="1638900" cy="53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0" name="Google Shape;440;p38"/>
          <p:cNvSpPr txBox="1"/>
          <p:nvPr>
            <p:ph idx="8" type="subTitle"/>
          </p:nvPr>
        </p:nvSpPr>
        <p:spPr>
          <a:xfrm>
            <a:off x="6780100" y="3711200"/>
            <a:ext cx="1638900" cy="80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9"/>
          <p:cNvSpPr/>
          <p:nvPr/>
        </p:nvSpPr>
        <p:spPr>
          <a:xfrm>
            <a:off x="274396" y="293853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3732450" y="4604097"/>
            <a:ext cx="1875618" cy="960139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9"/>
          <p:cNvSpPr/>
          <p:nvPr/>
        </p:nvSpPr>
        <p:spPr>
          <a:xfrm>
            <a:off x="-378025" y="1209263"/>
            <a:ext cx="1158817" cy="960137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9"/>
          <p:cNvSpPr/>
          <p:nvPr/>
        </p:nvSpPr>
        <p:spPr>
          <a:xfrm>
            <a:off x="8430900" y="2571750"/>
            <a:ext cx="1340692" cy="839599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39"/>
          <p:cNvGrpSpPr/>
          <p:nvPr/>
        </p:nvGrpSpPr>
        <p:grpSpPr>
          <a:xfrm>
            <a:off x="8617369" y="3706072"/>
            <a:ext cx="281418" cy="207213"/>
            <a:chOff x="360279" y="3247326"/>
            <a:chExt cx="344791" cy="253876"/>
          </a:xfrm>
        </p:grpSpPr>
        <p:sp>
          <p:nvSpPr>
            <p:cNvPr id="447" name="Google Shape;447;p39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39"/>
          <p:cNvSpPr/>
          <p:nvPr/>
        </p:nvSpPr>
        <p:spPr>
          <a:xfrm>
            <a:off x="6056725" y="475765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9"/>
          <p:cNvSpPr/>
          <p:nvPr/>
        </p:nvSpPr>
        <p:spPr>
          <a:xfrm>
            <a:off x="8083396" y="141808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9"/>
          <p:cNvSpPr/>
          <p:nvPr/>
        </p:nvSpPr>
        <p:spPr>
          <a:xfrm>
            <a:off x="3330900" y="1418109"/>
            <a:ext cx="205035" cy="136706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39"/>
          <p:cNvGrpSpPr/>
          <p:nvPr/>
        </p:nvGrpSpPr>
        <p:grpSpPr>
          <a:xfrm flipH="1">
            <a:off x="1433394" y="155272"/>
            <a:ext cx="281418" cy="207213"/>
            <a:chOff x="360279" y="3247326"/>
            <a:chExt cx="344791" cy="253876"/>
          </a:xfrm>
        </p:grpSpPr>
        <p:sp>
          <p:nvSpPr>
            <p:cNvPr id="453" name="Google Shape;453;p39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6" name="Google Shape;456;p39"/>
          <p:cNvSpPr txBox="1"/>
          <p:nvPr>
            <p:ph idx="2" type="title"/>
          </p:nvPr>
        </p:nvSpPr>
        <p:spPr>
          <a:xfrm>
            <a:off x="1015075" y="1682850"/>
            <a:ext cx="20721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7" name="Google Shape;457;p39"/>
          <p:cNvSpPr txBox="1"/>
          <p:nvPr>
            <p:ph idx="1" type="subTitle"/>
          </p:nvPr>
        </p:nvSpPr>
        <p:spPr>
          <a:xfrm>
            <a:off x="1015075" y="2210550"/>
            <a:ext cx="20721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58" name="Google Shape;458;p39"/>
          <p:cNvSpPr txBox="1"/>
          <p:nvPr>
            <p:ph idx="3" type="title"/>
          </p:nvPr>
        </p:nvSpPr>
        <p:spPr>
          <a:xfrm>
            <a:off x="3535923" y="1682850"/>
            <a:ext cx="20721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9" name="Google Shape;459;p39"/>
          <p:cNvSpPr txBox="1"/>
          <p:nvPr>
            <p:ph idx="4" type="subTitle"/>
          </p:nvPr>
        </p:nvSpPr>
        <p:spPr>
          <a:xfrm>
            <a:off x="3535977" y="2210550"/>
            <a:ext cx="20721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60" name="Google Shape;460;p39"/>
          <p:cNvSpPr txBox="1"/>
          <p:nvPr>
            <p:ph idx="5" type="title"/>
          </p:nvPr>
        </p:nvSpPr>
        <p:spPr>
          <a:xfrm>
            <a:off x="1015075" y="3116250"/>
            <a:ext cx="20721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1" name="Google Shape;461;p39"/>
          <p:cNvSpPr txBox="1"/>
          <p:nvPr>
            <p:ph idx="6" type="subTitle"/>
          </p:nvPr>
        </p:nvSpPr>
        <p:spPr>
          <a:xfrm>
            <a:off x="1015075" y="3643950"/>
            <a:ext cx="20721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62" name="Google Shape;462;p39"/>
          <p:cNvSpPr txBox="1"/>
          <p:nvPr>
            <p:ph idx="7" type="title"/>
          </p:nvPr>
        </p:nvSpPr>
        <p:spPr>
          <a:xfrm>
            <a:off x="3535923" y="3116250"/>
            <a:ext cx="20721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3" name="Google Shape;463;p39"/>
          <p:cNvSpPr txBox="1"/>
          <p:nvPr>
            <p:ph idx="8" type="subTitle"/>
          </p:nvPr>
        </p:nvSpPr>
        <p:spPr>
          <a:xfrm>
            <a:off x="3535923" y="3643950"/>
            <a:ext cx="20721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64" name="Google Shape;464;p39"/>
          <p:cNvSpPr txBox="1"/>
          <p:nvPr>
            <p:ph idx="9" type="title"/>
          </p:nvPr>
        </p:nvSpPr>
        <p:spPr>
          <a:xfrm>
            <a:off x="6056726" y="1682850"/>
            <a:ext cx="20721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5" name="Google Shape;465;p39"/>
          <p:cNvSpPr txBox="1"/>
          <p:nvPr>
            <p:ph idx="13" type="subTitle"/>
          </p:nvPr>
        </p:nvSpPr>
        <p:spPr>
          <a:xfrm>
            <a:off x="6056725" y="2210550"/>
            <a:ext cx="20721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66" name="Google Shape;466;p39"/>
          <p:cNvSpPr txBox="1"/>
          <p:nvPr>
            <p:ph idx="14" type="title"/>
          </p:nvPr>
        </p:nvSpPr>
        <p:spPr>
          <a:xfrm>
            <a:off x="6056726" y="3116250"/>
            <a:ext cx="20721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7" name="Google Shape;467;p39"/>
          <p:cNvSpPr txBox="1"/>
          <p:nvPr>
            <p:ph idx="15" type="subTitle"/>
          </p:nvPr>
        </p:nvSpPr>
        <p:spPr>
          <a:xfrm>
            <a:off x="6056726" y="3643950"/>
            <a:ext cx="20721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0"/>
          <p:cNvSpPr/>
          <p:nvPr/>
        </p:nvSpPr>
        <p:spPr>
          <a:xfrm>
            <a:off x="2533475" y="4604097"/>
            <a:ext cx="1875618" cy="960139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0"/>
          <p:cNvSpPr/>
          <p:nvPr/>
        </p:nvSpPr>
        <p:spPr>
          <a:xfrm>
            <a:off x="-517025" y="1303677"/>
            <a:ext cx="1394538" cy="1155455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0"/>
          <p:cNvSpPr/>
          <p:nvPr/>
        </p:nvSpPr>
        <p:spPr>
          <a:xfrm>
            <a:off x="8221068" y="2571750"/>
            <a:ext cx="1533145" cy="960118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0"/>
          <p:cNvSpPr/>
          <p:nvPr/>
        </p:nvSpPr>
        <p:spPr>
          <a:xfrm>
            <a:off x="4792425" y="-420728"/>
            <a:ext cx="1875618" cy="960139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3" name="Google Shape;473;p40"/>
          <p:cNvGrpSpPr/>
          <p:nvPr/>
        </p:nvGrpSpPr>
        <p:grpSpPr>
          <a:xfrm>
            <a:off x="3381891" y="210364"/>
            <a:ext cx="344791" cy="253876"/>
            <a:chOff x="360279" y="3247326"/>
            <a:chExt cx="344791" cy="253876"/>
          </a:xfrm>
        </p:grpSpPr>
        <p:sp>
          <p:nvSpPr>
            <p:cNvPr id="474" name="Google Shape;474;p40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40"/>
          <p:cNvSpPr/>
          <p:nvPr/>
        </p:nvSpPr>
        <p:spPr>
          <a:xfrm>
            <a:off x="4313521" y="22590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0"/>
          <p:cNvSpPr/>
          <p:nvPr/>
        </p:nvSpPr>
        <p:spPr>
          <a:xfrm>
            <a:off x="8531125" y="2051775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0"/>
          <p:cNvSpPr/>
          <p:nvPr/>
        </p:nvSpPr>
        <p:spPr>
          <a:xfrm>
            <a:off x="402300" y="281635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40"/>
          <p:cNvGrpSpPr/>
          <p:nvPr/>
        </p:nvGrpSpPr>
        <p:grpSpPr>
          <a:xfrm flipH="1">
            <a:off x="5843691" y="4667489"/>
            <a:ext cx="344791" cy="253876"/>
            <a:chOff x="360279" y="3247326"/>
            <a:chExt cx="344791" cy="253876"/>
          </a:xfrm>
        </p:grpSpPr>
        <p:sp>
          <p:nvSpPr>
            <p:cNvPr id="480" name="Google Shape;480;p40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40"/>
          <p:cNvSpPr/>
          <p:nvPr/>
        </p:nvSpPr>
        <p:spPr>
          <a:xfrm>
            <a:off x="6867896" y="23368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0"/>
          <p:cNvSpPr/>
          <p:nvPr/>
        </p:nvSpPr>
        <p:spPr>
          <a:xfrm>
            <a:off x="2152946" y="475163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0"/>
          <p:cNvSpPr txBox="1"/>
          <p:nvPr>
            <p:ph hasCustomPrompt="1" type="title"/>
          </p:nvPr>
        </p:nvSpPr>
        <p:spPr>
          <a:xfrm>
            <a:off x="1041938" y="891288"/>
            <a:ext cx="22581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5" name="Google Shape;485;p40"/>
          <p:cNvSpPr txBox="1"/>
          <p:nvPr>
            <p:ph idx="1" type="subTitle"/>
          </p:nvPr>
        </p:nvSpPr>
        <p:spPr>
          <a:xfrm>
            <a:off x="1041938" y="1660190"/>
            <a:ext cx="2258100" cy="5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86" name="Google Shape;486;p40"/>
          <p:cNvSpPr txBox="1"/>
          <p:nvPr>
            <p:ph hasCustomPrompt="1" idx="2" type="title"/>
          </p:nvPr>
        </p:nvSpPr>
        <p:spPr>
          <a:xfrm>
            <a:off x="1041938" y="2884527"/>
            <a:ext cx="22581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7" name="Google Shape;487;p40"/>
          <p:cNvSpPr txBox="1"/>
          <p:nvPr>
            <p:ph idx="3" type="subTitle"/>
          </p:nvPr>
        </p:nvSpPr>
        <p:spPr>
          <a:xfrm>
            <a:off x="1041938" y="3653413"/>
            <a:ext cx="2258100" cy="5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88" name="Google Shape;488;p40"/>
          <p:cNvSpPr txBox="1"/>
          <p:nvPr>
            <p:ph hasCustomPrompt="1" idx="4" type="title"/>
          </p:nvPr>
        </p:nvSpPr>
        <p:spPr>
          <a:xfrm>
            <a:off x="5843963" y="2884521"/>
            <a:ext cx="22581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9" name="Google Shape;489;p40"/>
          <p:cNvSpPr txBox="1"/>
          <p:nvPr>
            <p:ph idx="5" type="subTitle"/>
          </p:nvPr>
        </p:nvSpPr>
        <p:spPr>
          <a:xfrm>
            <a:off x="5843963" y="3653398"/>
            <a:ext cx="2258100" cy="5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0" name="Google Shape;490;p40"/>
          <p:cNvSpPr txBox="1"/>
          <p:nvPr>
            <p:ph hasCustomPrompt="1" idx="6" type="title"/>
          </p:nvPr>
        </p:nvSpPr>
        <p:spPr>
          <a:xfrm>
            <a:off x="5843963" y="891288"/>
            <a:ext cx="22581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1" name="Google Shape;491;p40"/>
          <p:cNvSpPr txBox="1"/>
          <p:nvPr>
            <p:ph idx="7" type="subTitle"/>
          </p:nvPr>
        </p:nvSpPr>
        <p:spPr>
          <a:xfrm>
            <a:off x="5843963" y="1660190"/>
            <a:ext cx="2258100" cy="5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bg>
      <p:bgPr>
        <a:solidFill>
          <a:schemeClr val="dk2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1"/>
          <p:cNvSpPr/>
          <p:nvPr/>
        </p:nvSpPr>
        <p:spPr>
          <a:xfrm>
            <a:off x="-598375" y="3965289"/>
            <a:ext cx="9815946" cy="2279775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1"/>
          <p:cNvSpPr/>
          <p:nvPr/>
        </p:nvSpPr>
        <p:spPr>
          <a:xfrm>
            <a:off x="3299344" y="-496275"/>
            <a:ext cx="2726867" cy="1395935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1"/>
          <p:cNvSpPr/>
          <p:nvPr/>
        </p:nvSpPr>
        <p:spPr>
          <a:xfrm>
            <a:off x="-357700" y="1807200"/>
            <a:ext cx="975723" cy="808420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1"/>
          <p:cNvSpPr/>
          <p:nvPr/>
        </p:nvSpPr>
        <p:spPr>
          <a:xfrm>
            <a:off x="8467150" y="774775"/>
            <a:ext cx="1340692" cy="839599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" name="Google Shape;497;p41"/>
          <p:cNvGrpSpPr/>
          <p:nvPr/>
        </p:nvGrpSpPr>
        <p:grpSpPr>
          <a:xfrm>
            <a:off x="8516691" y="4007189"/>
            <a:ext cx="344791" cy="253876"/>
            <a:chOff x="360279" y="3247326"/>
            <a:chExt cx="344791" cy="253876"/>
          </a:xfrm>
        </p:grpSpPr>
        <p:sp>
          <p:nvSpPr>
            <p:cNvPr id="498" name="Google Shape;498;p41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41"/>
          <p:cNvSpPr/>
          <p:nvPr/>
        </p:nvSpPr>
        <p:spPr>
          <a:xfrm>
            <a:off x="8738325" y="2107788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1"/>
          <p:cNvSpPr/>
          <p:nvPr/>
        </p:nvSpPr>
        <p:spPr>
          <a:xfrm>
            <a:off x="6626546" y="222213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2" name="Google Shape;502;p41"/>
          <p:cNvGrpSpPr/>
          <p:nvPr/>
        </p:nvGrpSpPr>
        <p:grpSpPr>
          <a:xfrm rot="-1145997">
            <a:off x="540585" y="339274"/>
            <a:ext cx="344773" cy="253862"/>
            <a:chOff x="360279" y="3247326"/>
            <a:chExt cx="344791" cy="253876"/>
          </a:xfrm>
        </p:grpSpPr>
        <p:sp>
          <p:nvSpPr>
            <p:cNvPr id="503" name="Google Shape;503;p41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41"/>
          <p:cNvSpPr txBox="1"/>
          <p:nvPr>
            <p:ph hasCustomPrompt="1" type="title"/>
          </p:nvPr>
        </p:nvSpPr>
        <p:spPr>
          <a:xfrm>
            <a:off x="713100" y="1540852"/>
            <a:ext cx="2258100" cy="107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6" name="Google Shape;506;p41"/>
          <p:cNvSpPr txBox="1"/>
          <p:nvPr>
            <p:ph idx="1" type="subTitle"/>
          </p:nvPr>
        </p:nvSpPr>
        <p:spPr>
          <a:xfrm>
            <a:off x="713100" y="2615071"/>
            <a:ext cx="2258100" cy="68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07" name="Google Shape;507;p41"/>
          <p:cNvSpPr txBox="1"/>
          <p:nvPr>
            <p:ph hasCustomPrompt="1" idx="2" type="title"/>
          </p:nvPr>
        </p:nvSpPr>
        <p:spPr>
          <a:xfrm>
            <a:off x="3442950" y="1540838"/>
            <a:ext cx="2258100" cy="107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8" name="Google Shape;508;p41"/>
          <p:cNvSpPr txBox="1"/>
          <p:nvPr>
            <p:ph idx="3" type="subTitle"/>
          </p:nvPr>
        </p:nvSpPr>
        <p:spPr>
          <a:xfrm>
            <a:off x="3442950" y="2615040"/>
            <a:ext cx="2258100" cy="68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09" name="Google Shape;509;p41"/>
          <p:cNvSpPr txBox="1"/>
          <p:nvPr>
            <p:ph hasCustomPrompt="1" idx="4" type="title"/>
          </p:nvPr>
        </p:nvSpPr>
        <p:spPr>
          <a:xfrm>
            <a:off x="6172800" y="1540846"/>
            <a:ext cx="2258100" cy="107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0" name="Google Shape;510;p41"/>
          <p:cNvSpPr txBox="1"/>
          <p:nvPr>
            <p:ph idx="5" type="subTitle"/>
          </p:nvPr>
        </p:nvSpPr>
        <p:spPr>
          <a:xfrm>
            <a:off x="6172800" y="2615038"/>
            <a:ext cx="2258100" cy="68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11" name="Google Shape;511;p41"/>
          <p:cNvSpPr/>
          <p:nvPr/>
        </p:nvSpPr>
        <p:spPr>
          <a:xfrm>
            <a:off x="1517739" y="-496275"/>
            <a:ext cx="2726867" cy="1395935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dk2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2"/>
          <p:cNvSpPr txBox="1"/>
          <p:nvPr/>
        </p:nvSpPr>
        <p:spPr>
          <a:xfrm>
            <a:off x="720000" y="3506375"/>
            <a:ext cx="305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accent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514" name="Google Shape;514;p42"/>
          <p:cNvSpPr/>
          <p:nvPr/>
        </p:nvSpPr>
        <p:spPr>
          <a:xfrm>
            <a:off x="-307925" y="-420475"/>
            <a:ext cx="1282106" cy="802831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2"/>
          <p:cNvSpPr/>
          <p:nvPr/>
        </p:nvSpPr>
        <p:spPr>
          <a:xfrm>
            <a:off x="5757750" y="208675"/>
            <a:ext cx="273050" cy="275950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42"/>
          <p:cNvGrpSpPr/>
          <p:nvPr/>
        </p:nvGrpSpPr>
        <p:grpSpPr>
          <a:xfrm>
            <a:off x="7466773" y="2312823"/>
            <a:ext cx="344218" cy="207231"/>
            <a:chOff x="7466773" y="2312823"/>
            <a:chExt cx="344218" cy="207231"/>
          </a:xfrm>
        </p:grpSpPr>
        <p:sp>
          <p:nvSpPr>
            <p:cNvPr id="517" name="Google Shape;517;p42"/>
            <p:cNvSpPr/>
            <p:nvPr/>
          </p:nvSpPr>
          <p:spPr>
            <a:xfrm>
              <a:off x="7466773" y="2312823"/>
              <a:ext cx="105764" cy="207231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2"/>
            <p:cNvSpPr/>
            <p:nvPr/>
          </p:nvSpPr>
          <p:spPr>
            <a:xfrm rot="-1975183">
              <a:off x="7699680" y="2325319"/>
              <a:ext cx="76653" cy="150191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42"/>
          <p:cNvSpPr/>
          <p:nvPr/>
        </p:nvSpPr>
        <p:spPr>
          <a:xfrm>
            <a:off x="7572524" y="-434400"/>
            <a:ext cx="2250424" cy="1409187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2"/>
          <p:cNvSpPr/>
          <p:nvPr/>
        </p:nvSpPr>
        <p:spPr>
          <a:xfrm>
            <a:off x="0" y="327685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2"/>
          <p:cNvSpPr/>
          <p:nvPr/>
        </p:nvSpPr>
        <p:spPr>
          <a:xfrm>
            <a:off x="3779400" y="4604098"/>
            <a:ext cx="1308416" cy="819307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2"/>
          <p:cNvSpPr/>
          <p:nvPr/>
        </p:nvSpPr>
        <p:spPr>
          <a:xfrm>
            <a:off x="4129063" y="-96800"/>
            <a:ext cx="885887" cy="733965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2"/>
          <p:cNvSpPr/>
          <p:nvPr/>
        </p:nvSpPr>
        <p:spPr>
          <a:xfrm>
            <a:off x="3506350" y="262922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 txBox="1"/>
          <p:nvPr>
            <p:ph type="title"/>
          </p:nvPr>
        </p:nvSpPr>
        <p:spPr>
          <a:xfrm>
            <a:off x="720000" y="539400"/>
            <a:ext cx="3852000" cy="76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5" name="Google Shape;525;p42"/>
          <p:cNvSpPr txBox="1"/>
          <p:nvPr>
            <p:ph idx="1" type="subTitle"/>
          </p:nvPr>
        </p:nvSpPr>
        <p:spPr>
          <a:xfrm>
            <a:off x="720000" y="2457538"/>
            <a:ext cx="2590200" cy="81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26" name="Google Shape;526;p42"/>
          <p:cNvSpPr txBox="1"/>
          <p:nvPr>
            <p:ph idx="2" type="subTitle"/>
          </p:nvPr>
        </p:nvSpPr>
        <p:spPr>
          <a:xfrm>
            <a:off x="720000" y="2061238"/>
            <a:ext cx="25902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27" name="Google Shape;527;p42"/>
          <p:cNvGrpSpPr/>
          <p:nvPr/>
        </p:nvGrpSpPr>
        <p:grpSpPr>
          <a:xfrm>
            <a:off x="8503820" y="4604094"/>
            <a:ext cx="310794" cy="187109"/>
            <a:chOff x="7466773" y="2312823"/>
            <a:chExt cx="344218" cy="207231"/>
          </a:xfrm>
        </p:grpSpPr>
        <p:sp>
          <p:nvSpPr>
            <p:cNvPr id="528" name="Google Shape;528;p42"/>
            <p:cNvSpPr/>
            <p:nvPr/>
          </p:nvSpPr>
          <p:spPr>
            <a:xfrm>
              <a:off x="7466773" y="2312823"/>
              <a:ext cx="105764" cy="207231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 rot="-1975183">
              <a:off x="7699680" y="2325319"/>
              <a:ext cx="76653" cy="150191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/>
          <p:nvPr/>
        </p:nvSpPr>
        <p:spPr>
          <a:xfrm>
            <a:off x="274396" y="293853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3"/>
          <p:cNvSpPr/>
          <p:nvPr/>
        </p:nvSpPr>
        <p:spPr>
          <a:xfrm>
            <a:off x="3732450" y="4604097"/>
            <a:ext cx="1875618" cy="960139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3"/>
          <p:cNvSpPr/>
          <p:nvPr/>
        </p:nvSpPr>
        <p:spPr>
          <a:xfrm>
            <a:off x="-378025" y="1209263"/>
            <a:ext cx="1158817" cy="960137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3"/>
          <p:cNvSpPr/>
          <p:nvPr/>
        </p:nvSpPr>
        <p:spPr>
          <a:xfrm>
            <a:off x="8430900" y="2571750"/>
            <a:ext cx="1340692" cy="839599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p43"/>
          <p:cNvGrpSpPr/>
          <p:nvPr/>
        </p:nvGrpSpPr>
        <p:grpSpPr>
          <a:xfrm>
            <a:off x="8617369" y="3706072"/>
            <a:ext cx="281418" cy="207213"/>
            <a:chOff x="360279" y="3247326"/>
            <a:chExt cx="344791" cy="253876"/>
          </a:xfrm>
        </p:grpSpPr>
        <p:sp>
          <p:nvSpPr>
            <p:cNvPr id="536" name="Google Shape;536;p43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3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Google Shape;538;p43"/>
          <p:cNvSpPr/>
          <p:nvPr/>
        </p:nvSpPr>
        <p:spPr>
          <a:xfrm>
            <a:off x="6056725" y="475765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3"/>
          <p:cNvSpPr/>
          <p:nvPr/>
        </p:nvSpPr>
        <p:spPr>
          <a:xfrm>
            <a:off x="8083396" y="141808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3"/>
          <p:cNvSpPr/>
          <p:nvPr/>
        </p:nvSpPr>
        <p:spPr>
          <a:xfrm>
            <a:off x="3330900" y="1418109"/>
            <a:ext cx="205035" cy="136706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43"/>
          <p:cNvGrpSpPr/>
          <p:nvPr/>
        </p:nvGrpSpPr>
        <p:grpSpPr>
          <a:xfrm flipH="1">
            <a:off x="1433394" y="155272"/>
            <a:ext cx="281418" cy="207213"/>
            <a:chOff x="360279" y="3247326"/>
            <a:chExt cx="344791" cy="253876"/>
          </a:xfrm>
        </p:grpSpPr>
        <p:sp>
          <p:nvSpPr>
            <p:cNvPr id="542" name="Google Shape;542;p43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43"/>
          <p:cNvSpPr/>
          <p:nvPr/>
        </p:nvSpPr>
        <p:spPr>
          <a:xfrm>
            <a:off x="3462326" y="-375824"/>
            <a:ext cx="2166734" cy="1109141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3"/>
          <p:cNvSpPr/>
          <p:nvPr/>
        </p:nvSpPr>
        <p:spPr>
          <a:xfrm>
            <a:off x="4659085" y="-375824"/>
            <a:ext cx="2166734" cy="1109141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4"/>
          <p:cNvSpPr/>
          <p:nvPr/>
        </p:nvSpPr>
        <p:spPr>
          <a:xfrm>
            <a:off x="0" y="4054425"/>
            <a:ext cx="9217628" cy="2140811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"/>
          <p:cNvSpPr/>
          <p:nvPr/>
        </p:nvSpPr>
        <p:spPr>
          <a:xfrm>
            <a:off x="4398082" y="-328775"/>
            <a:ext cx="1640128" cy="839612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4"/>
          <p:cNvSpPr/>
          <p:nvPr/>
        </p:nvSpPr>
        <p:spPr>
          <a:xfrm>
            <a:off x="-357700" y="1807200"/>
            <a:ext cx="975723" cy="808420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4"/>
          <p:cNvSpPr/>
          <p:nvPr/>
        </p:nvSpPr>
        <p:spPr>
          <a:xfrm>
            <a:off x="8467150" y="774775"/>
            <a:ext cx="1340692" cy="839599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44"/>
          <p:cNvGrpSpPr/>
          <p:nvPr/>
        </p:nvGrpSpPr>
        <p:grpSpPr>
          <a:xfrm>
            <a:off x="8516691" y="4007189"/>
            <a:ext cx="344791" cy="253876"/>
            <a:chOff x="360279" y="3247326"/>
            <a:chExt cx="344791" cy="253876"/>
          </a:xfrm>
        </p:grpSpPr>
        <p:sp>
          <p:nvSpPr>
            <p:cNvPr id="552" name="Google Shape;552;p44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4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Google Shape;554;p44"/>
          <p:cNvSpPr/>
          <p:nvPr/>
        </p:nvSpPr>
        <p:spPr>
          <a:xfrm>
            <a:off x="3066271" y="221728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4"/>
          <p:cNvSpPr/>
          <p:nvPr/>
        </p:nvSpPr>
        <p:spPr>
          <a:xfrm>
            <a:off x="8738325" y="2107788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4"/>
          <p:cNvSpPr/>
          <p:nvPr/>
        </p:nvSpPr>
        <p:spPr>
          <a:xfrm>
            <a:off x="6626546" y="222213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44"/>
          <p:cNvGrpSpPr/>
          <p:nvPr/>
        </p:nvGrpSpPr>
        <p:grpSpPr>
          <a:xfrm rot="-1145997">
            <a:off x="540585" y="339274"/>
            <a:ext cx="344773" cy="253862"/>
            <a:chOff x="360279" y="3247326"/>
            <a:chExt cx="344791" cy="253876"/>
          </a:xfrm>
        </p:grpSpPr>
        <p:sp>
          <p:nvSpPr>
            <p:cNvPr id="558" name="Google Shape;558;p44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5"/>
          <p:cNvSpPr/>
          <p:nvPr/>
        </p:nvSpPr>
        <p:spPr>
          <a:xfrm>
            <a:off x="4572000" y="3322250"/>
            <a:ext cx="284040" cy="189383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5"/>
          <p:cNvSpPr/>
          <p:nvPr/>
        </p:nvSpPr>
        <p:spPr>
          <a:xfrm>
            <a:off x="3827450" y="4674425"/>
            <a:ext cx="1489109" cy="932515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5"/>
          <p:cNvSpPr/>
          <p:nvPr/>
        </p:nvSpPr>
        <p:spPr>
          <a:xfrm>
            <a:off x="7279400" y="-518225"/>
            <a:ext cx="1489129" cy="963253"/>
          </a:xfrm>
          <a:custGeom>
            <a:rect b="b" l="l" r="r" t="t"/>
            <a:pathLst>
              <a:path extrusionOk="0" h="30650" w="47383">
                <a:moveTo>
                  <a:pt x="18940" y="1"/>
                </a:moveTo>
                <a:cubicBezTo>
                  <a:pt x="18724" y="1"/>
                  <a:pt x="18506" y="8"/>
                  <a:pt x="18287" y="21"/>
                </a:cubicBezTo>
                <a:cubicBezTo>
                  <a:pt x="13050" y="357"/>
                  <a:pt x="8962" y="4558"/>
                  <a:pt x="8654" y="9655"/>
                </a:cubicBezTo>
                <a:cubicBezTo>
                  <a:pt x="8226" y="9569"/>
                  <a:pt x="7782" y="9533"/>
                  <a:pt x="7321" y="9533"/>
                </a:cubicBezTo>
                <a:cubicBezTo>
                  <a:pt x="7179" y="9533"/>
                  <a:pt x="7035" y="9536"/>
                  <a:pt x="6890" y="9543"/>
                </a:cubicBezTo>
                <a:cubicBezTo>
                  <a:pt x="2997" y="9795"/>
                  <a:pt x="1" y="13183"/>
                  <a:pt x="253" y="17104"/>
                </a:cubicBezTo>
                <a:cubicBezTo>
                  <a:pt x="477" y="20604"/>
                  <a:pt x="3221" y="23376"/>
                  <a:pt x="6638" y="23713"/>
                </a:cubicBezTo>
                <a:cubicBezTo>
                  <a:pt x="6638" y="23741"/>
                  <a:pt x="6638" y="23769"/>
                  <a:pt x="6638" y="23797"/>
                </a:cubicBezTo>
                <a:cubicBezTo>
                  <a:pt x="6799" y="26326"/>
                  <a:pt x="8900" y="28287"/>
                  <a:pt x="11400" y="28287"/>
                </a:cubicBezTo>
                <a:cubicBezTo>
                  <a:pt x="11501" y="28287"/>
                  <a:pt x="11604" y="28284"/>
                  <a:pt x="11706" y="28277"/>
                </a:cubicBezTo>
                <a:cubicBezTo>
                  <a:pt x="13078" y="28193"/>
                  <a:pt x="14255" y="27521"/>
                  <a:pt x="15067" y="26541"/>
                </a:cubicBezTo>
                <a:cubicBezTo>
                  <a:pt x="16961" y="29040"/>
                  <a:pt x="19967" y="30650"/>
                  <a:pt x="23296" y="30650"/>
                </a:cubicBezTo>
                <a:cubicBezTo>
                  <a:pt x="23511" y="30650"/>
                  <a:pt x="23727" y="30643"/>
                  <a:pt x="23944" y="30629"/>
                </a:cubicBezTo>
                <a:cubicBezTo>
                  <a:pt x="26996" y="30433"/>
                  <a:pt x="29657" y="28921"/>
                  <a:pt x="31393" y="26709"/>
                </a:cubicBezTo>
                <a:cubicBezTo>
                  <a:pt x="32289" y="27711"/>
                  <a:pt x="33583" y="28340"/>
                  <a:pt x="35017" y="28340"/>
                </a:cubicBezTo>
                <a:cubicBezTo>
                  <a:pt x="35106" y="28340"/>
                  <a:pt x="35195" y="28338"/>
                  <a:pt x="35285" y="28333"/>
                </a:cubicBezTo>
                <a:cubicBezTo>
                  <a:pt x="37918" y="28165"/>
                  <a:pt x="39934" y="25897"/>
                  <a:pt x="39766" y="23264"/>
                </a:cubicBezTo>
                <a:cubicBezTo>
                  <a:pt x="39766" y="23236"/>
                  <a:pt x="39766" y="23208"/>
                  <a:pt x="39766" y="23180"/>
                </a:cubicBezTo>
                <a:lnTo>
                  <a:pt x="40494" y="23180"/>
                </a:lnTo>
                <a:cubicBezTo>
                  <a:pt x="44415" y="22928"/>
                  <a:pt x="47383" y="19540"/>
                  <a:pt x="47131" y="15647"/>
                </a:cubicBezTo>
                <a:cubicBezTo>
                  <a:pt x="46886" y="11861"/>
                  <a:pt x="43753" y="8976"/>
                  <a:pt x="40051" y="8976"/>
                </a:cubicBezTo>
                <a:cubicBezTo>
                  <a:pt x="39947" y="8976"/>
                  <a:pt x="39843" y="8978"/>
                  <a:pt x="39738" y="8983"/>
                </a:cubicBezTo>
                <a:cubicBezTo>
                  <a:pt x="39120" y="5625"/>
                  <a:pt x="36184" y="3144"/>
                  <a:pt x="32734" y="3144"/>
                </a:cubicBezTo>
                <a:cubicBezTo>
                  <a:pt x="32586" y="3144"/>
                  <a:pt x="32438" y="3149"/>
                  <a:pt x="32289" y="3158"/>
                </a:cubicBezTo>
                <a:cubicBezTo>
                  <a:pt x="30553" y="3270"/>
                  <a:pt x="29013" y="3998"/>
                  <a:pt x="27836" y="5118"/>
                </a:cubicBezTo>
                <a:cubicBezTo>
                  <a:pt x="26036" y="2046"/>
                  <a:pt x="22707" y="1"/>
                  <a:pt x="189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5"/>
          <p:cNvSpPr/>
          <p:nvPr/>
        </p:nvSpPr>
        <p:spPr>
          <a:xfrm>
            <a:off x="1314250" y="-112500"/>
            <a:ext cx="866452" cy="443579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5"/>
          <p:cNvSpPr/>
          <p:nvPr/>
        </p:nvSpPr>
        <p:spPr>
          <a:xfrm>
            <a:off x="-199700" y="2450163"/>
            <a:ext cx="790460" cy="654906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45"/>
          <p:cNvGrpSpPr/>
          <p:nvPr/>
        </p:nvGrpSpPr>
        <p:grpSpPr>
          <a:xfrm>
            <a:off x="436304" y="1845839"/>
            <a:ext cx="344791" cy="253876"/>
            <a:chOff x="360279" y="3247326"/>
            <a:chExt cx="344791" cy="253876"/>
          </a:xfrm>
        </p:grpSpPr>
        <p:sp>
          <p:nvSpPr>
            <p:cNvPr id="567" name="Google Shape;567;p45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Google Shape;569;p45"/>
          <p:cNvSpPr/>
          <p:nvPr/>
        </p:nvSpPr>
        <p:spPr>
          <a:xfrm>
            <a:off x="8522646" y="239685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5"/>
          <p:cNvSpPr/>
          <p:nvPr/>
        </p:nvSpPr>
        <p:spPr>
          <a:xfrm>
            <a:off x="3674546" y="5663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5"/>
          <p:cNvSpPr/>
          <p:nvPr/>
        </p:nvSpPr>
        <p:spPr>
          <a:xfrm>
            <a:off x="818025" y="4990425"/>
            <a:ext cx="284040" cy="189383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45"/>
          <p:cNvGrpSpPr/>
          <p:nvPr/>
        </p:nvGrpSpPr>
        <p:grpSpPr>
          <a:xfrm rot="1699496">
            <a:off x="110269" y="3261934"/>
            <a:ext cx="996859" cy="1038461"/>
            <a:chOff x="2399900" y="2436500"/>
            <a:chExt cx="640375" cy="667100"/>
          </a:xfrm>
        </p:grpSpPr>
        <p:sp>
          <p:nvSpPr>
            <p:cNvPr id="573" name="Google Shape;573;p45"/>
            <p:cNvSpPr/>
            <p:nvPr/>
          </p:nvSpPr>
          <p:spPr>
            <a:xfrm>
              <a:off x="2406150" y="2567075"/>
              <a:ext cx="631625" cy="534475"/>
            </a:xfrm>
            <a:custGeom>
              <a:rect b="b" l="l" r="r" t="t"/>
              <a:pathLst>
                <a:path extrusionOk="0" h="21379" w="25265">
                  <a:moveTo>
                    <a:pt x="12632" y="0"/>
                  </a:moveTo>
                  <a:cubicBezTo>
                    <a:pt x="5665" y="0"/>
                    <a:pt x="1" y="4787"/>
                    <a:pt x="1" y="10702"/>
                  </a:cubicBezTo>
                  <a:cubicBezTo>
                    <a:pt x="1" y="16592"/>
                    <a:pt x="5665" y="21379"/>
                    <a:pt x="12632" y="21379"/>
                  </a:cubicBezTo>
                  <a:cubicBezTo>
                    <a:pt x="19625" y="21379"/>
                    <a:pt x="25264" y="16592"/>
                    <a:pt x="25264" y="10702"/>
                  </a:cubicBezTo>
                  <a:cubicBezTo>
                    <a:pt x="25264" y="4787"/>
                    <a:pt x="19625" y="0"/>
                    <a:pt x="12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>
              <a:off x="2399900" y="2565000"/>
              <a:ext cx="640375" cy="538600"/>
            </a:xfrm>
            <a:custGeom>
              <a:rect b="b" l="l" r="r" t="t"/>
              <a:pathLst>
                <a:path extrusionOk="0" h="21544" w="25615">
                  <a:moveTo>
                    <a:pt x="12905" y="177"/>
                  </a:moveTo>
                  <a:cubicBezTo>
                    <a:pt x="13747" y="177"/>
                    <a:pt x="14588" y="247"/>
                    <a:pt x="15414" y="384"/>
                  </a:cubicBezTo>
                  <a:cubicBezTo>
                    <a:pt x="17820" y="810"/>
                    <a:pt x="20126" y="1838"/>
                    <a:pt x="21955" y="3442"/>
                  </a:cubicBezTo>
                  <a:cubicBezTo>
                    <a:pt x="23634" y="4921"/>
                    <a:pt x="24888" y="6900"/>
                    <a:pt x="25289" y="9131"/>
                  </a:cubicBezTo>
                  <a:cubicBezTo>
                    <a:pt x="25389" y="9682"/>
                    <a:pt x="25439" y="10234"/>
                    <a:pt x="25439" y="10785"/>
                  </a:cubicBezTo>
                  <a:cubicBezTo>
                    <a:pt x="25439" y="13041"/>
                    <a:pt x="24562" y="15196"/>
                    <a:pt x="23108" y="16926"/>
                  </a:cubicBezTo>
                  <a:cubicBezTo>
                    <a:pt x="21554" y="18730"/>
                    <a:pt x="19449" y="20033"/>
                    <a:pt x="17193" y="20735"/>
                  </a:cubicBezTo>
                  <a:cubicBezTo>
                    <a:pt x="15801" y="21153"/>
                    <a:pt x="14347" y="21362"/>
                    <a:pt x="12895" y="21362"/>
                  </a:cubicBezTo>
                  <a:cubicBezTo>
                    <a:pt x="11734" y="21362"/>
                    <a:pt x="10574" y="21228"/>
                    <a:pt x="9449" y="20961"/>
                  </a:cubicBezTo>
                  <a:cubicBezTo>
                    <a:pt x="7118" y="20409"/>
                    <a:pt x="4912" y="19256"/>
                    <a:pt x="3208" y="17527"/>
                  </a:cubicBezTo>
                  <a:cubicBezTo>
                    <a:pt x="1629" y="15923"/>
                    <a:pt x="577" y="13818"/>
                    <a:pt x="376" y="11587"/>
                  </a:cubicBezTo>
                  <a:cubicBezTo>
                    <a:pt x="176" y="9332"/>
                    <a:pt x="827" y="7126"/>
                    <a:pt x="2156" y="5296"/>
                  </a:cubicBezTo>
                  <a:cubicBezTo>
                    <a:pt x="3509" y="3367"/>
                    <a:pt x="5539" y="1938"/>
                    <a:pt x="7720" y="1111"/>
                  </a:cubicBezTo>
                  <a:cubicBezTo>
                    <a:pt x="9366" y="483"/>
                    <a:pt x="11138" y="177"/>
                    <a:pt x="12905" y="177"/>
                  </a:cubicBezTo>
                  <a:close/>
                  <a:moveTo>
                    <a:pt x="12860" y="0"/>
                  </a:moveTo>
                  <a:cubicBezTo>
                    <a:pt x="11700" y="0"/>
                    <a:pt x="10543" y="135"/>
                    <a:pt x="9424" y="409"/>
                  </a:cubicBezTo>
                  <a:cubicBezTo>
                    <a:pt x="7043" y="986"/>
                    <a:pt x="4787" y="2164"/>
                    <a:pt x="3083" y="3918"/>
                  </a:cubicBezTo>
                  <a:cubicBezTo>
                    <a:pt x="1479" y="5547"/>
                    <a:pt x="426" y="7652"/>
                    <a:pt x="201" y="9933"/>
                  </a:cubicBezTo>
                  <a:cubicBezTo>
                    <a:pt x="0" y="12214"/>
                    <a:pt x="652" y="14495"/>
                    <a:pt x="2005" y="16349"/>
                  </a:cubicBezTo>
                  <a:cubicBezTo>
                    <a:pt x="3384" y="18279"/>
                    <a:pt x="5389" y="19708"/>
                    <a:pt x="7619" y="20585"/>
                  </a:cubicBezTo>
                  <a:cubicBezTo>
                    <a:pt x="9287" y="21231"/>
                    <a:pt x="11082" y="21543"/>
                    <a:pt x="12878" y="21543"/>
                  </a:cubicBezTo>
                  <a:cubicBezTo>
                    <a:pt x="13728" y="21543"/>
                    <a:pt x="14577" y="21473"/>
                    <a:pt x="15414" y="21337"/>
                  </a:cubicBezTo>
                  <a:cubicBezTo>
                    <a:pt x="17845" y="20911"/>
                    <a:pt x="20201" y="19858"/>
                    <a:pt x="22081" y="18229"/>
                  </a:cubicBezTo>
                  <a:cubicBezTo>
                    <a:pt x="23785" y="16725"/>
                    <a:pt x="25038" y="14695"/>
                    <a:pt x="25464" y="12439"/>
                  </a:cubicBezTo>
                  <a:cubicBezTo>
                    <a:pt x="25564" y="11888"/>
                    <a:pt x="25614" y="11337"/>
                    <a:pt x="25614" y="10785"/>
                  </a:cubicBezTo>
                  <a:cubicBezTo>
                    <a:pt x="25614" y="8479"/>
                    <a:pt x="24737" y="6299"/>
                    <a:pt x="23284" y="4545"/>
                  </a:cubicBezTo>
                  <a:cubicBezTo>
                    <a:pt x="21730" y="2690"/>
                    <a:pt x="19574" y="1387"/>
                    <a:pt x="17268" y="660"/>
                  </a:cubicBezTo>
                  <a:cubicBezTo>
                    <a:pt x="15845" y="223"/>
                    <a:pt x="14350" y="0"/>
                    <a:pt x="12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>
              <a:off x="2454400" y="2589625"/>
              <a:ext cx="535125" cy="382225"/>
            </a:xfrm>
            <a:custGeom>
              <a:rect b="b" l="l" r="r" t="t"/>
              <a:pathLst>
                <a:path extrusionOk="0" h="15289" w="21405">
                  <a:moveTo>
                    <a:pt x="10702" y="1"/>
                  </a:moveTo>
                  <a:cubicBezTo>
                    <a:pt x="4788" y="1"/>
                    <a:pt x="1" y="3409"/>
                    <a:pt x="1" y="7645"/>
                  </a:cubicBezTo>
                  <a:cubicBezTo>
                    <a:pt x="1" y="11880"/>
                    <a:pt x="4788" y="15289"/>
                    <a:pt x="10702" y="15289"/>
                  </a:cubicBezTo>
                  <a:cubicBezTo>
                    <a:pt x="16617" y="15289"/>
                    <a:pt x="21404" y="11880"/>
                    <a:pt x="21404" y="7645"/>
                  </a:cubicBezTo>
                  <a:cubicBezTo>
                    <a:pt x="21404" y="3409"/>
                    <a:pt x="16617" y="1"/>
                    <a:pt x="10702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>
              <a:off x="2853525" y="2698025"/>
              <a:ext cx="142875" cy="142875"/>
            </a:xfrm>
            <a:custGeom>
              <a:rect b="b" l="l" r="r" t="t"/>
              <a:pathLst>
                <a:path extrusionOk="0" h="5715" w="5715">
                  <a:moveTo>
                    <a:pt x="2858" y="1"/>
                  </a:moveTo>
                  <a:cubicBezTo>
                    <a:pt x="1279" y="1"/>
                    <a:pt x="1" y="1279"/>
                    <a:pt x="1" y="2858"/>
                  </a:cubicBezTo>
                  <a:cubicBezTo>
                    <a:pt x="1" y="4437"/>
                    <a:pt x="1279" y="5715"/>
                    <a:pt x="2858" y="5715"/>
                  </a:cubicBezTo>
                  <a:cubicBezTo>
                    <a:pt x="4437" y="5715"/>
                    <a:pt x="5715" y="4437"/>
                    <a:pt x="5715" y="2858"/>
                  </a:cubicBezTo>
                  <a:cubicBezTo>
                    <a:pt x="5715" y="1279"/>
                    <a:pt x="4437" y="1"/>
                    <a:pt x="2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2851650" y="2695900"/>
              <a:ext cx="152900" cy="147475"/>
            </a:xfrm>
            <a:custGeom>
              <a:rect b="b" l="l" r="r" t="t"/>
              <a:pathLst>
                <a:path extrusionOk="0" h="5899" w="6116">
                  <a:moveTo>
                    <a:pt x="2923" y="182"/>
                  </a:moveTo>
                  <a:cubicBezTo>
                    <a:pt x="3735" y="182"/>
                    <a:pt x="4537" y="528"/>
                    <a:pt x="5063" y="1163"/>
                  </a:cubicBezTo>
                  <a:cubicBezTo>
                    <a:pt x="5815" y="2065"/>
                    <a:pt x="5915" y="3394"/>
                    <a:pt x="5314" y="4396"/>
                  </a:cubicBezTo>
                  <a:cubicBezTo>
                    <a:pt x="4805" y="5222"/>
                    <a:pt x="3867" y="5726"/>
                    <a:pt x="2908" y="5726"/>
                  </a:cubicBezTo>
                  <a:cubicBezTo>
                    <a:pt x="2732" y="5726"/>
                    <a:pt x="2556" y="5709"/>
                    <a:pt x="2381" y="5675"/>
                  </a:cubicBezTo>
                  <a:cubicBezTo>
                    <a:pt x="1103" y="5399"/>
                    <a:pt x="176" y="4246"/>
                    <a:pt x="176" y="2943"/>
                  </a:cubicBezTo>
                  <a:cubicBezTo>
                    <a:pt x="176" y="1790"/>
                    <a:pt x="903" y="737"/>
                    <a:pt x="2005" y="336"/>
                  </a:cubicBezTo>
                  <a:cubicBezTo>
                    <a:pt x="2303" y="232"/>
                    <a:pt x="2614" y="182"/>
                    <a:pt x="2923" y="182"/>
                  </a:cubicBezTo>
                  <a:close/>
                  <a:moveTo>
                    <a:pt x="2939" y="1"/>
                  </a:moveTo>
                  <a:cubicBezTo>
                    <a:pt x="2745" y="1"/>
                    <a:pt x="2550" y="20"/>
                    <a:pt x="2356" y="60"/>
                  </a:cubicBezTo>
                  <a:cubicBezTo>
                    <a:pt x="1003" y="336"/>
                    <a:pt x="0" y="1564"/>
                    <a:pt x="0" y="2943"/>
                  </a:cubicBezTo>
                  <a:cubicBezTo>
                    <a:pt x="0" y="4171"/>
                    <a:pt x="777" y="5299"/>
                    <a:pt x="1930" y="5725"/>
                  </a:cubicBezTo>
                  <a:cubicBezTo>
                    <a:pt x="2249" y="5842"/>
                    <a:pt x="2583" y="5899"/>
                    <a:pt x="2916" y="5899"/>
                  </a:cubicBezTo>
                  <a:cubicBezTo>
                    <a:pt x="3787" y="5899"/>
                    <a:pt x="4651" y="5512"/>
                    <a:pt x="5214" y="4822"/>
                  </a:cubicBezTo>
                  <a:cubicBezTo>
                    <a:pt x="5990" y="3870"/>
                    <a:pt x="6116" y="2492"/>
                    <a:pt x="5464" y="1414"/>
                  </a:cubicBezTo>
                  <a:cubicBezTo>
                    <a:pt x="4918" y="531"/>
                    <a:pt x="3948" y="1"/>
                    <a:pt x="2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2876075" y="2721825"/>
              <a:ext cx="97775" cy="97775"/>
            </a:xfrm>
            <a:custGeom>
              <a:rect b="b" l="l" r="r" t="t"/>
              <a:pathLst>
                <a:path extrusionOk="0" h="3911" w="3911">
                  <a:moveTo>
                    <a:pt x="1956" y="1"/>
                  </a:moveTo>
                  <a:cubicBezTo>
                    <a:pt x="878" y="1"/>
                    <a:pt x="1" y="878"/>
                    <a:pt x="1" y="1956"/>
                  </a:cubicBezTo>
                  <a:cubicBezTo>
                    <a:pt x="1" y="3034"/>
                    <a:pt x="878" y="3911"/>
                    <a:pt x="1956" y="3911"/>
                  </a:cubicBezTo>
                  <a:cubicBezTo>
                    <a:pt x="3034" y="3911"/>
                    <a:pt x="3911" y="3034"/>
                    <a:pt x="3911" y="1956"/>
                  </a:cubicBezTo>
                  <a:cubicBezTo>
                    <a:pt x="3911" y="878"/>
                    <a:pt x="3034" y="1"/>
                    <a:pt x="1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2881725" y="2719950"/>
              <a:ext cx="30725" cy="30725"/>
            </a:xfrm>
            <a:custGeom>
              <a:rect b="b" l="l" r="r" t="t"/>
              <a:pathLst>
                <a:path extrusionOk="0" h="1229" w="1229">
                  <a:moveTo>
                    <a:pt x="602" y="1"/>
                  </a:moveTo>
                  <a:cubicBezTo>
                    <a:pt x="276" y="1"/>
                    <a:pt x="0" y="276"/>
                    <a:pt x="0" y="627"/>
                  </a:cubicBezTo>
                  <a:cubicBezTo>
                    <a:pt x="0" y="953"/>
                    <a:pt x="276" y="1229"/>
                    <a:pt x="602" y="1229"/>
                  </a:cubicBezTo>
                  <a:cubicBezTo>
                    <a:pt x="953" y="1229"/>
                    <a:pt x="1229" y="953"/>
                    <a:pt x="1229" y="627"/>
                  </a:cubicBezTo>
                  <a:cubicBezTo>
                    <a:pt x="1229" y="276"/>
                    <a:pt x="953" y="1"/>
                    <a:pt x="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2447500" y="2696775"/>
              <a:ext cx="142900" cy="143500"/>
            </a:xfrm>
            <a:custGeom>
              <a:rect b="b" l="l" r="r" t="t"/>
              <a:pathLst>
                <a:path extrusionOk="0" h="5740" w="5716">
                  <a:moveTo>
                    <a:pt x="2858" y="0"/>
                  </a:moveTo>
                  <a:cubicBezTo>
                    <a:pt x="1279" y="0"/>
                    <a:pt x="1" y="1304"/>
                    <a:pt x="1" y="2883"/>
                  </a:cubicBezTo>
                  <a:cubicBezTo>
                    <a:pt x="1" y="4462"/>
                    <a:pt x="1279" y="5740"/>
                    <a:pt x="2858" y="5740"/>
                  </a:cubicBezTo>
                  <a:cubicBezTo>
                    <a:pt x="4437" y="5740"/>
                    <a:pt x="5715" y="4462"/>
                    <a:pt x="5715" y="2883"/>
                  </a:cubicBezTo>
                  <a:cubicBezTo>
                    <a:pt x="5715" y="1304"/>
                    <a:pt x="4437" y="0"/>
                    <a:pt x="2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2445000" y="2694900"/>
              <a:ext cx="152925" cy="147250"/>
            </a:xfrm>
            <a:custGeom>
              <a:rect b="b" l="l" r="r" t="t"/>
              <a:pathLst>
                <a:path extrusionOk="0" h="5890" w="6117">
                  <a:moveTo>
                    <a:pt x="2940" y="172"/>
                  </a:moveTo>
                  <a:cubicBezTo>
                    <a:pt x="3747" y="172"/>
                    <a:pt x="4543" y="524"/>
                    <a:pt x="5088" y="1178"/>
                  </a:cubicBezTo>
                  <a:cubicBezTo>
                    <a:pt x="5840" y="2055"/>
                    <a:pt x="5941" y="3384"/>
                    <a:pt x="5339" y="4386"/>
                  </a:cubicBezTo>
                  <a:cubicBezTo>
                    <a:pt x="4831" y="5212"/>
                    <a:pt x="3893" y="5716"/>
                    <a:pt x="2933" y="5716"/>
                  </a:cubicBezTo>
                  <a:cubicBezTo>
                    <a:pt x="2758" y="5716"/>
                    <a:pt x="2581" y="5699"/>
                    <a:pt x="2407" y="5664"/>
                  </a:cubicBezTo>
                  <a:cubicBezTo>
                    <a:pt x="1129" y="5389"/>
                    <a:pt x="201" y="4261"/>
                    <a:pt x="176" y="2958"/>
                  </a:cubicBezTo>
                  <a:cubicBezTo>
                    <a:pt x="201" y="1780"/>
                    <a:pt x="928" y="727"/>
                    <a:pt x="2031" y="326"/>
                  </a:cubicBezTo>
                  <a:cubicBezTo>
                    <a:pt x="2327" y="223"/>
                    <a:pt x="2634" y="172"/>
                    <a:pt x="2940" y="172"/>
                  </a:cubicBezTo>
                  <a:close/>
                  <a:moveTo>
                    <a:pt x="2921" y="0"/>
                  </a:moveTo>
                  <a:cubicBezTo>
                    <a:pt x="2742" y="0"/>
                    <a:pt x="2561" y="17"/>
                    <a:pt x="2382" y="50"/>
                  </a:cubicBezTo>
                  <a:cubicBezTo>
                    <a:pt x="1005" y="326"/>
                    <a:pt x="28" y="1551"/>
                    <a:pt x="1" y="2953"/>
                  </a:cubicBezTo>
                  <a:lnTo>
                    <a:pt x="1" y="2953"/>
                  </a:lnTo>
                  <a:cubicBezTo>
                    <a:pt x="1" y="2954"/>
                    <a:pt x="1" y="2956"/>
                    <a:pt x="1" y="2958"/>
                  </a:cubicBezTo>
                  <a:cubicBezTo>
                    <a:pt x="1" y="2958"/>
                    <a:pt x="1" y="2958"/>
                    <a:pt x="1" y="2958"/>
                  </a:cubicBezTo>
                  <a:lnTo>
                    <a:pt x="1" y="2958"/>
                  </a:lnTo>
                  <a:cubicBezTo>
                    <a:pt x="1" y="2959"/>
                    <a:pt x="1" y="2960"/>
                    <a:pt x="1" y="2961"/>
                  </a:cubicBezTo>
                  <a:lnTo>
                    <a:pt x="1" y="2961"/>
                  </a:lnTo>
                  <a:cubicBezTo>
                    <a:pt x="27" y="4188"/>
                    <a:pt x="804" y="5289"/>
                    <a:pt x="1956" y="5715"/>
                  </a:cubicBezTo>
                  <a:cubicBezTo>
                    <a:pt x="2276" y="5833"/>
                    <a:pt x="2609" y="5889"/>
                    <a:pt x="2942" y="5889"/>
                  </a:cubicBezTo>
                  <a:cubicBezTo>
                    <a:pt x="3806" y="5889"/>
                    <a:pt x="4660" y="5507"/>
                    <a:pt x="5239" y="4837"/>
                  </a:cubicBezTo>
                  <a:cubicBezTo>
                    <a:pt x="6016" y="3860"/>
                    <a:pt x="6116" y="2481"/>
                    <a:pt x="5489" y="1429"/>
                  </a:cubicBezTo>
                  <a:cubicBezTo>
                    <a:pt x="4935" y="533"/>
                    <a:pt x="3945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2470075" y="2720575"/>
              <a:ext cx="97775" cy="97775"/>
            </a:xfrm>
            <a:custGeom>
              <a:rect b="b" l="l" r="r" t="t"/>
              <a:pathLst>
                <a:path extrusionOk="0" h="3911" w="3911">
                  <a:moveTo>
                    <a:pt x="1955" y="1"/>
                  </a:moveTo>
                  <a:cubicBezTo>
                    <a:pt x="877" y="1"/>
                    <a:pt x="0" y="878"/>
                    <a:pt x="0" y="1956"/>
                  </a:cubicBezTo>
                  <a:cubicBezTo>
                    <a:pt x="0" y="3033"/>
                    <a:pt x="877" y="3911"/>
                    <a:pt x="1955" y="3911"/>
                  </a:cubicBezTo>
                  <a:cubicBezTo>
                    <a:pt x="3033" y="3911"/>
                    <a:pt x="3910" y="3033"/>
                    <a:pt x="3910" y="1956"/>
                  </a:cubicBezTo>
                  <a:cubicBezTo>
                    <a:pt x="3910" y="878"/>
                    <a:pt x="3033" y="1"/>
                    <a:pt x="1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2475700" y="2718700"/>
              <a:ext cx="30725" cy="31350"/>
            </a:xfrm>
            <a:custGeom>
              <a:rect b="b" l="l" r="r" t="t"/>
              <a:pathLst>
                <a:path extrusionOk="0" h="1254" w="1229">
                  <a:moveTo>
                    <a:pt x="602" y="1"/>
                  </a:moveTo>
                  <a:cubicBezTo>
                    <a:pt x="276" y="1"/>
                    <a:pt x="1" y="276"/>
                    <a:pt x="1" y="627"/>
                  </a:cubicBezTo>
                  <a:cubicBezTo>
                    <a:pt x="1" y="978"/>
                    <a:pt x="276" y="1254"/>
                    <a:pt x="602" y="1254"/>
                  </a:cubicBezTo>
                  <a:cubicBezTo>
                    <a:pt x="953" y="1254"/>
                    <a:pt x="1229" y="978"/>
                    <a:pt x="1229" y="627"/>
                  </a:cubicBezTo>
                  <a:cubicBezTo>
                    <a:pt x="1229" y="276"/>
                    <a:pt x="953" y="1"/>
                    <a:pt x="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>
              <a:off x="2614175" y="2770875"/>
              <a:ext cx="219325" cy="105250"/>
            </a:xfrm>
            <a:custGeom>
              <a:rect b="b" l="l" r="r" t="t"/>
              <a:pathLst>
                <a:path extrusionOk="0" h="4210" w="8773">
                  <a:moveTo>
                    <a:pt x="88" y="0"/>
                  </a:moveTo>
                  <a:cubicBezTo>
                    <a:pt x="45" y="0"/>
                    <a:pt x="1" y="31"/>
                    <a:pt x="1" y="94"/>
                  </a:cubicBezTo>
                  <a:cubicBezTo>
                    <a:pt x="26" y="1848"/>
                    <a:pt x="1229" y="3377"/>
                    <a:pt x="2883" y="3954"/>
                  </a:cubicBezTo>
                  <a:cubicBezTo>
                    <a:pt x="3370" y="4126"/>
                    <a:pt x="3881" y="4209"/>
                    <a:pt x="4391" y="4209"/>
                  </a:cubicBezTo>
                  <a:cubicBezTo>
                    <a:pt x="5665" y="4209"/>
                    <a:pt x="6929" y="3685"/>
                    <a:pt x="7770" y="2701"/>
                  </a:cubicBezTo>
                  <a:cubicBezTo>
                    <a:pt x="8422" y="1974"/>
                    <a:pt x="8773" y="1046"/>
                    <a:pt x="8773" y="94"/>
                  </a:cubicBezTo>
                  <a:cubicBezTo>
                    <a:pt x="8773" y="31"/>
                    <a:pt x="8729" y="0"/>
                    <a:pt x="8685" y="0"/>
                  </a:cubicBezTo>
                  <a:cubicBezTo>
                    <a:pt x="8641" y="0"/>
                    <a:pt x="8597" y="31"/>
                    <a:pt x="8597" y="94"/>
                  </a:cubicBezTo>
                  <a:cubicBezTo>
                    <a:pt x="8597" y="1798"/>
                    <a:pt x="7419" y="3252"/>
                    <a:pt x="5840" y="3803"/>
                  </a:cubicBezTo>
                  <a:cubicBezTo>
                    <a:pt x="5381" y="3959"/>
                    <a:pt x="4902" y="4035"/>
                    <a:pt x="4424" y="4035"/>
                  </a:cubicBezTo>
                  <a:cubicBezTo>
                    <a:pt x="3207" y="4035"/>
                    <a:pt x="1999" y="3543"/>
                    <a:pt x="1154" y="2625"/>
                  </a:cubicBezTo>
                  <a:cubicBezTo>
                    <a:pt x="552" y="1924"/>
                    <a:pt x="201" y="1021"/>
                    <a:pt x="176" y="94"/>
                  </a:cubicBezTo>
                  <a:cubicBezTo>
                    <a:pt x="176" y="31"/>
                    <a:pt x="132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2768325" y="2831625"/>
              <a:ext cx="102150" cy="96875"/>
            </a:xfrm>
            <a:custGeom>
              <a:rect b="b" l="l" r="r" t="t"/>
              <a:pathLst>
                <a:path extrusionOk="0" h="3875" w="4086">
                  <a:moveTo>
                    <a:pt x="1674" y="0"/>
                  </a:moveTo>
                  <a:cubicBezTo>
                    <a:pt x="1330" y="0"/>
                    <a:pt x="985" y="121"/>
                    <a:pt x="702" y="371"/>
                  </a:cubicBezTo>
                  <a:cubicBezTo>
                    <a:pt x="75" y="897"/>
                    <a:pt x="0" y="1850"/>
                    <a:pt x="526" y="2476"/>
                  </a:cubicBezTo>
                  <a:lnTo>
                    <a:pt x="1278" y="3353"/>
                  </a:lnTo>
                  <a:cubicBezTo>
                    <a:pt x="1580" y="3697"/>
                    <a:pt x="1995" y="3874"/>
                    <a:pt x="2411" y="3874"/>
                  </a:cubicBezTo>
                  <a:cubicBezTo>
                    <a:pt x="2755" y="3874"/>
                    <a:pt x="3100" y="3753"/>
                    <a:pt x="3384" y="3504"/>
                  </a:cubicBezTo>
                  <a:cubicBezTo>
                    <a:pt x="4010" y="2977"/>
                    <a:pt x="4085" y="2050"/>
                    <a:pt x="3559" y="1423"/>
                  </a:cubicBezTo>
                  <a:lnTo>
                    <a:pt x="2807" y="521"/>
                  </a:lnTo>
                  <a:cubicBezTo>
                    <a:pt x="2505" y="178"/>
                    <a:pt x="2090" y="0"/>
                    <a:pt x="1674" y="0"/>
                  </a:cubicBezTo>
                  <a:close/>
                </a:path>
              </a:pathLst>
            </a:custGeom>
            <a:solidFill>
              <a:srgbClr val="FF5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2769575" y="2829550"/>
              <a:ext cx="99650" cy="101275"/>
            </a:xfrm>
            <a:custGeom>
              <a:rect b="b" l="l" r="r" t="t"/>
              <a:pathLst>
                <a:path extrusionOk="0" h="4051" w="3986">
                  <a:moveTo>
                    <a:pt x="1631" y="170"/>
                  </a:moveTo>
                  <a:cubicBezTo>
                    <a:pt x="1680" y="170"/>
                    <a:pt x="1730" y="173"/>
                    <a:pt x="1780" y="178"/>
                  </a:cubicBezTo>
                  <a:cubicBezTo>
                    <a:pt x="2456" y="253"/>
                    <a:pt x="2832" y="830"/>
                    <a:pt x="3233" y="1306"/>
                  </a:cubicBezTo>
                  <a:cubicBezTo>
                    <a:pt x="3459" y="1557"/>
                    <a:pt x="3659" y="1807"/>
                    <a:pt x="3735" y="2133"/>
                  </a:cubicBezTo>
                  <a:cubicBezTo>
                    <a:pt x="3859" y="2657"/>
                    <a:pt x="3661" y="3182"/>
                    <a:pt x="3288" y="3532"/>
                  </a:cubicBezTo>
                  <a:lnTo>
                    <a:pt x="3288" y="3532"/>
                  </a:lnTo>
                  <a:cubicBezTo>
                    <a:pt x="3286" y="3534"/>
                    <a:pt x="3285" y="3535"/>
                    <a:pt x="3283" y="3537"/>
                  </a:cubicBezTo>
                  <a:cubicBezTo>
                    <a:pt x="3283" y="3537"/>
                    <a:pt x="3283" y="3537"/>
                    <a:pt x="3283" y="3537"/>
                  </a:cubicBezTo>
                  <a:lnTo>
                    <a:pt x="3283" y="3537"/>
                  </a:lnTo>
                  <a:cubicBezTo>
                    <a:pt x="3279" y="3540"/>
                    <a:pt x="3275" y="3543"/>
                    <a:pt x="3272" y="3546"/>
                  </a:cubicBezTo>
                  <a:lnTo>
                    <a:pt x="3272" y="3546"/>
                  </a:lnTo>
                  <a:cubicBezTo>
                    <a:pt x="3022" y="3756"/>
                    <a:pt x="2710" y="3865"/>
                    <a:pt x="2399" y="3865"/>
                  </a:cubicBezTo>
                  <a:cubicBezTo>
                    <a:pt x="2275" y="3865"/>
                    <a:pt x="2151" y="3848"/>
                    <a:pt x="2030" y="3812"/>
                  </a:cubicBezTo>
                  <a:cubicBezTo>
                    <a:pt x="1679" y="3737"/>
                    <a:pt x="1429" y="3537"/>
                    <a:pt x="1228" y="3286"/>
                  </a:cubicBezTo>
                  <a:cubicBezTo>
                    <a:pt x="1028" y="3060"/>
                    <a:pt x="852" y="2860"/>
                    <a:pt x="677" y="2659"/>
                  </a:cubicBezTo>
                  <a:cubicBezTo>
                    <a:pt x="476" y="2409"/>
                    <a:pt x="301" y="2183"/>
                    <a:pt x="251" y="1882"/>
                  </a:cubicBezTo>
                  <a:cubicBezTo>
                    <a:pt x="37" y="1004"/>
                    <a:pt x="746" y="170"/>
                    <a:pt x="1631" y="170"/>
                  </a:cubicBezTo>
                  <a:close/>
                  <a:moveTo>
                    <a:pt x="1651" y="0"/>
                  </a:moveTo>
                  <a:cubicBezTo>
                    <a:pt x="844" y="0"/>
                    <a:pt x="115" y="618"/>
                    <a:pt x="50" y="1456"/>
                  </a:cubicBezTo>
                  <a:cubicBezTo>
                    <a:pt x="0" y="1882"/>
                    <a:pt x="151" y="2308"/>
                    <a:pt x="426" y="2634"/>
                  </a:cubicBezTo>
                  <a:cubicBezTo>
                    <a:pt x="627" y="2860"/>
                    <a:pt x="802" y="3085"/>
                    <a:pt x="1003" y="3311"/>
                  </a:cubicBezTo>
                  <a:cubicBezTo>
                    <a:pt x="1253" y="3612"/>
                    <a:pt x="1529" y="3862"/>
                    <a:pt x="1930" y="3988"/>
                  </a:cubicBezTo>
                  <a:cubicBezTo>
                    <a:pt x="2070" y="4030"/>
                    <a:pt x="2217" y="4050"/>
                    <a:pt x="2363" y="4050"/>
                  </a:cubicBezTo>
                  <a:cubicBezTo>
                    <a:pt x="2740" y="4050"/>
                    <a:pt x="3120" y="3915"/>
                    <a:pt x="3409" y="3662"/>
                  </a:cubicBezTo>
                  <a:cubicBezTo>
                    <a:pt x="3760" y="3336"/>
                    <a:pt x="3985" y="2860"/>
                    <a:pt x="3935" y="2359"/>
                  </a:cubicBezTo>
                  <a:cubicBezTo>
                    <a:pt x="3910" y="1983"/>
                    <a:pt x="3760" y="1657"/>
                    <a:pt x="3509" y="1381"/>
                  </a:cubicBezTo>
                  <a:cubicBezTo>
                    <a:pt x="3309" y="1131"/>
                    <a:pt x="3108" y="905"/>
                    <a:pt x="2908" y="654"/>
                  </a:cubicBezTo>
                  <a:cubicBezTo>
                    <a:pt x="2657" y="379"/>
                    <a:pt x="2406" y="153"/>
                    <a:pt x="2055" y="53"/>
                  </a:cubicBezTo>
                  <a:cubicBezTo>
                    <a:pt x="1920" y="17"/>
                    <a:pt x="1785" y="0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2668075" y="2438625"/>
              <a:ext cx="119050" cy="119075"/>
            </a:xfrm>
            <a:custGeom>
              <a:rect b="b" l="l" r="r" t="t"/>
              <a:pathLst>
                <a:path extrusionOk="0" h="4763" w="4762">
                  <a:moveTo>
                    <a:pt x="2381" y="1"/>
                  </a:moveTo>
                  <a:cubicBezTo>
                    <a:pt x="1053" y="1"/>
                    <a:pt x="0" y="1053"/>
                    <a:pt x="0" y="2381"/>
                  </a:cubicBezTo>
                  <a:cubicBezTo>
                    <a:pt x="0" y="3685"/>
                    <a:pt x="1053" y="4762"/>
                    <a:pt x="2381" y="4762"/>
                  </a:cubicBezTo>
                  <a:cubicBezTo>
                    <a:pt x="3684" y="4762"/>
                    <a:pt x="4762" y="3685"/>
                    <a:pt x="4762" y="2381"/>
                  </a:cubicBezTo>
                  <a:cubicBezTo>
                    <a:pt x="4762" y="1053"/>
                    <a:pt x="3684" y="1"/>
                    <a:pt x="2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>
              <a:off x="2661175" y="2436500"/>
              <a:ext cx="127850" cy="123000"/>
            </a:xfrm>
            <a:custGeom>
              <a:rect b="b" l="l" r="r" t="t"/>
              <a:pathLst>
                <a:path extrusionOk="0" h="4920" w="5114">
                  <a:moveTo>
                    <a:pt x="2653" y="164"/>
                  </a:moveTo>
                  <a:cubicBezTo>
                    <a:pt x="2804" y="164"/>
                    <a:pt x="2957" y="179"/>
                    <a:pt x="3108" y="211"/>
                  </a:cubicBezTo>
                  <a:cubicBezTo>
                    <a:pt x="4161" y="436"/>
                    <a:pt x="4938" y="1389"/>
                    <a:pt x="4938" y="2466"/>
                  </a:cubicBezTo>
                  <a:cubicBezTo>
                    <a:pt x="4938" y="3419"/>
                    <a:pt x="4336" y="4296"/>
                    <a:pt x="3409" y="4622"/>
                  </a:cubicBezTo>
                  <a:cubicBezTo>
                    <a:pt x="3173" y="4703"/>
                    <a:pt x="2927" y="4742"/>
                    <a:pt x="2680" y="4742"/>
                  </a:cubicBezTo>
                  <a:cubicBezTo>
                    <a:pt x="2010" y="4742"/>
                    <a:pt x="1343" y="4452"/>
                    <a:pt x="903" y="3920"/>
                  </a:cubicBezTo>
                  <a:cubicBezTo>
                    <a:pt x="276" y="3193"/>
                    <a:pt x="201" y="2116"/>
                    <a:pt x="677" y="1289"/>
                  </a:cubicBezTo>
                  <a:cubicBezTo>
                    <a:pt x="1099" y="593"/>
                    <a:pt x="1857" y="164"/>
                    <a:pt x="2653" y="164"/>
                  </a:cubicBezTo>
                  <a:close/>
                  <a:moveTo>
                    <a:pt x="2640" y="0"/>
                  </a:moveTo>
                  <a:cubicBezTo>
                    <a:pt x="1920" y="0"/>
                    <a:pt x="1216" y="317"/>
                    <a:pt x="752" y="888"/>
                  </a:cubicBezTo>
                  <a:cubicBezTo>
                    <a:pt x="101" y="1690"/>
                    <a:pt x="0" y="2842"/>
                    <a:pt x="552" y="3745"/>
                  </a:cubicBezTo>
                  <a:cubicBezTo>
                    <a:pt x="995" y="4483"/>
                    <a:pt x="1811" y="4920"/>
                    <a:pt x="2656" y="4920"/>
                  </a:cubicBezTo>
                  <a:cubicBezTo>
                    <a:pt x="2815" y="4920"/>
                    <a:pt x="2975" y="4904"/>
                    <a:pt x="3133" y="4873"/>
                  </a:cubicBezTo>
                  <a:cubicBezTo>
                    <a:pt x="4286" y="4647"/>
                    <a:pt x="5113" y="3619"/>
                    <a:pt x="5113" y="2466"/>
                  </a:cubicBezTo>
                  <a:cubicBezTo>
                    <a:pt x="5113" y="1439"/>
                    <a:pt x="4462" y="512"/>
                    <a:pt x="3509" y="161"/>
                  </a:cubicBezTo>
                  <a:cubicBezTo>
                    <a:pt x="3227" y="52"/>
                    <a:pt x="2933" y="0"/>
                    <a:pt x="2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5"/>
            <p:cNvSpPr/>
            <p:nvPr/>
          </p:nvSpPr>
          <p:spPr>
            <a:xfrm>
              <a:off x="2512050" y="2567075"/>
              <a:ext cx="414800" cy="105300"/>
            </a:xfrm>
            <a:custGeom>
              <a:rect b="b" l="l" r="r" t="t"/>
              <a:pathLst>
                <a:path extrusionOk="0" h="4212" w="16592">
                  <a:moveTo>
                    <a:pt x="8396" y="0"/>
                  </a:moveTo>
                  <a:cubicBezTo>
                    <a:pt x="5163" y="0"/>
                    <a:pt x="2231" y="1028"/>
                    <a:pt x="0" y="2707"/>
                  </a:cubicBezTo>
                  <a:cubicBezTo>
                    <a:pt x="481" y="3297"/>
                    <a:pt x="1265" y="3848"/>
                    <a:pt x="2486" y="3848"/>
                  </a:cubicBezTo>
                  <a:cubicBezTo>
                    <a:pt x="2667" y="3848"/>
                    <a:pt x="2858" y="3836"/>
                    <a:pt x="3058" y="3810"/>
                  </a:cubicBezTo>
                  <a:cubicBezTo>
                    <a:pt x="5840" y="3434"/>
                    <a:pt x="6166" y="1980"/>
                    <a:pt x="6166" y="1980"/>
                  </a:cubicBezTo>
                  <a:cubicBezTo>
                    <a:pt x="6166" y="1980"/>
                    <a:pt x="6316" y="3810"/>
                    <a:pt x="8898" y="4010"/>
                  </a:cubicBezTo>
                  <a:cubicBezTo>
                    <a:pt x="9000" y="4019"/>
                    <a:pt x="9098" y="4023"/>
                    <a:pt x="9193" y="4023"/>
                  </a:cubicBezTo>
                  <a:cubicBezTo>
                    <a:pt x="11293" y="4023"/>
                    <a:pt x="11454" y="1980"/>
                    <a:pt x="11454" y="1980"/>
                  </a:cubicBezTo>
                  <a:cubicBezTo>
                    <a:pt x="11454" y="1980"/>
                    <a:pt x="12356" y="4161"/>
                    <a:pt x="14036" y="4211"/>
                  </a:cubicBezTo>
                  <a:cubicBezTo>
                    <a:pt x="14055" y="4211"/>
                    <a:pt x="14074" y="4212"/>
                    <a:pt x="14093" y="4212"/>
                  </a:cubicBezTo>
                  <a:cubicBezTo>
                    <a:pt x="15173" y="4212"/>
                    <a:pt x="16149" y="3517"/>
                    <a:pt x="16592" y="2557"/>
                  </a:cubicBezTo>
                  <a:cubicBezTo>
                    <a:pt x="14386" y="978"/>
                    <a:pt x="11529" y="0"/>
                    <a:pt x="8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>
              <a:off x="2509550" y="2565200"/>
              <a:ext cx="419200" cy="109550"/>
            </a:xfrm>
            <a:custGeom>
              <a:rect b="b" l="l" r="r" t="t"/>
              <a:pathLst>
                <a:path extrusionOk="0" h="4382" w="16768">
                  <a:moveTo>
                    <a:pt x="8496" y="176"/>
                  </a:moveTo>
                  <a:cubicBezTo>
                    <a:pt x="10777" y="176"/>
                    <a:pt x="13058" y="702"/>
                    <a:pt x="15088" y="1755"/>
                  </a:cubicBezTo>
                  <a:cubicBezTo>
                    <a:pt x="15616" y="2019"/>
                    <a:pt x="16098" y="2328"/>
                    <a:pt x="16578" y="2662"/>
                  </a:cubicBezTo>
                  <a:lnTo>
                    <a:pt x="16578" y="2662"/>
                  </a:lnTo>
                  <a:cubicBezTo>
                    <a:pt x="16144" y="3524"/>
                    <a:pt x="15235" y="4207"/>
                    <a:pt x="14250" y="4207"/>
                  </a:cubicBezTo>
                  <a:cubicBezTo>
                    <a:pt x="14104" y="4207"/>
                    <a:pt x="13957" y="4192"/>
                    <a:pt x="13810" y="4161"/>
                  </a:cubicBezTo>
                  <a:cubicBezTo>
                    <a:pt x="12983" y="3985"/>
                    <a:pt x="12356" y="3283"/>
                    <a:pt x="11930" y="2582"/>
                  </a:cubicBezTo>
                  <a:cubicBezTo>
                    <a:pt x="11855" y="2456"/>
                    <a:pt x="11780" y="2306"/>
                    <a:pt x="11730" y="2181"/>
                  </a:cubicBezTo>
                  <a:cubicBezTo>
                    <a:pt x="11705" y="2131"/>
                    <a:pt x="11679" y="2105"/>
                    <a:pt x="11654" y="2055"/>
                  </a:cubicBezTo>
                  <a:cubicBezTo>
                    <a:pt x="11654" y="2038"/>
                    <a:pt x="11642" y="2020"/>
                    <a:pt x="11643" y="2020"/>
                  </a:cubicBezTo>
                  <a:lnTo>
                    <a:pt x="11643" y="2020"/>
                  </a:lnTo>
                  <a:cubicBezTo>
                    <a:pt x="11644" y="2020"/>
                    <a:pt x="11647" y="2023"/>
                    <a:pt x="11654" y="2030"/>
                  </a:cubicBezTo>
                  <a:cubicBezTo>
                    <a:pt x="11632" y="1986"/>
                    <a:pt x="11596" y="1966"/>
                    <a:pt x="11562" y="1966"/>
                  </a:cubicBezTo>
                  <a:cubicBezTo>
                    <a:pt x="11518" y="1966"/>
                    <a:pt x="11479" y="1999"/>
                    <a:pt x="11479" y="2055"/>
                  </a:cubicBezTo>
                  <a:cubicBezTo>
                    <a:pt x="11429" y="2757"/>
                    <a:pt x="10978" y="3484"/>
                    <a:pt x="10301" y="3810"/>
                  </a:cubicBezTo>
                  <a:cubicBezTo>
                    <a:pt x="9987" y="3955"/>
                    <a:pt x="9634" y="4016"/>
                    <a:pt x="9273" y="4016"/>
                  </a:cubicBezTo>
                  <a:cubicBezTo>
                    <a:pt x="8828" y="4016"/>
                    <a:pt x="8372" y="3923"/>
                    <a:pt x="7970" y="3785"/>
                  </a:cubicBezTo>
                  <a:cubicBezTo>
                    <a:pt x="7444" y="3609"/>
                    <a:pt x="6943" y="3283"/>
                    <a:pt x="6617" y="2782"/>
                  </a:cubicBezTo>
                  <a:cubicBezTo>
                    <a:pt x="6517" y="2607"/>
                    <a:pt x="6441" y="2431"/>
                    <a:pt x="6391" y="2256"/>
                  </a:cubicBezTo>
                  <a:cubicBezTo>
                    <a:pt x="6391" y="2206"/>
                    <a:pt x="6366" y="2156"/>
                    <a:pt x="6366" y="2105"/>
                  </a:cubicBezTo>
                  <a:cubicBezTo>
                    <a:pt x="6341" y="2055"/>
                    <a:pt x="6341" y="2055"/>
                    <a:pt x="6341" y="2055"/>
                  </a:cubicBezTo>
                  <a:cubicBezTo>
                    <a:pt x="6341" y="1999"/>
                    <a:pt x="6294" y="1966"/>
                    <a:pt x="6248" y="1966"/>
                  </a:cubicBezTo>
                  <a:cubicBezTo>
                    <a:pt x="6212" y="1966"/>
                    <a:pt x="6177" y="1986"/>
                    <a:pt x="6166" y="2030"/>
                  </a:cubicBezTo>
                  <a:cubicBezTo>
                    <a:pt x="6090" y="2431"/>
                    <a:pt x="5714" y="2782"/>
                    <a:pt x="5414" y="3008"/>
                  </a:cubicBezTo>
                  <a:cubicBezTo>
                    <a:pt x="4963" y="3309"/>
                    <a:pt x="4461" y="3509"/>
                    <a:pt x="3935" y="3634"/>
                  </a:cubicBezTo>
                  <a:cubicBezTo>
                    <a:pt x="3491" y="3745"/>
                    <a:pt x="3017" y="3826"/>
                    <a:pt x="2544" y="3826"/>
                  </a:cubicBezTo>
                  <a:cubicBezTo>
                    <a:pt x="2270" y="3826"/>
                    <a:pt x="1996" y="3799"/>
                    <a:pt x="1730" y="3735"/>
                  </a:cubicBezTo>
                  <a:cubicBezTo>
                    <a:pt x="1131" y="3591"/>
                    <a:pt x="624" y="3242"/>
                    <a:pt x="209" y="2796"/>
                  </a:cubicBezTo>
                  <a:lnTo>
                    <a:pt x="209" y="2796"/>
                  </a:lnTo>
                  <a:cubicBezTo>
                    <a:pt x="2021" y="1478"/>
                    <a:pt x="4170" y="647"/>
                    <a:pt x="6391" y="326"/>
                  </a:cubicBezTo>
                  <a:cubicBezTo>
                    <a:pt x="7093" y="226"/>
                    <a:pt x="7795" y="176"/>
                    <a:pt x="8496" y="176"/>
                  </a:cubicBezTo>
                  <a:close/>
                  <a:moveTo>
                    <a:pt x="8496" y="0"/>
                  </a:moveTo>
                  <a:cubicBezTo>
                    <a:pt x="6116" y="0"/>
                    <a:pt x="3760" y="552"/>
                    <a:pt x="1654" y="1679"/>
                  </a:cubicBezTo>
                  <a:cubicBezTo>
                    <a:pt x="1103" y="1980"/>
                    <a:pt x="552" y="2331"/>
                    <a:pt x="50" y="2707"/>
                  </a:cubicBezTo>
                  <a:cubicBezTo>
                    <a:pt x="0" y="2757"/>
                    <a:pt x="0" y="2807"/>
                    <a:pt x="25" y="2857"/>
                  </a:cubicBezTo>
                  <a:cubicBezTo>
                    <a:pt x="401" y="3283"/>
                    <a:pt x="877" y="3634"/>
                    <a:pt x="1404" y="3810"/>
                  </a:cubicBezTo>
                  <a:cubicBezTo>
                    <a:pt x="1790" y="3943"/>
                    <a:pt x="2191" y="3998"/>
                    <a:pt x="2594" y="3998"/>
                  </a:cubicBezTo>
                  <a:cubicBezTo>
                    <a:pt x="2950" y="3998"/>
                    <a:pt x="3307" y="3955"/>
                    <a:pt x="3659" y="3885"/>
                  </a:cubicBezTo>
                  <a:cubicBezTo>
                    <a:pt x="4562" y="3710"/>
                    <a:pt x="5589" y="3309"/>
                    <a:pt x="6141" y="2506"/>
                  </a:cubicBezTo>
                  <a:cubicBezTo>
                    <a:pt x="6167" y="2463"/>
                    <a:pt x="6196" y="2416"/>
                    <a:pt x="6224" y="2367"/>
                  </a:cubicBezTo>
                  <a:lnTo>
                    <a:pt x="6224" y="2367"/>
                  </a:lnTo>
                  <a:cubicBezTo>
                    <a:pt x="6422" y="3050"/>
                    <a:pt x="7036" y="3598"/>
                    <a:pt x="7669" y="3860"/>
                  </a:cubicBezTo>
                  <a:cubicBezTo>
                    <a:pt x="8147" y="4067"/>
                    <a:pt x="8696" y="4193"/>
                    <a:pt x="9232" y="4193"/>
                  </a:cubicBezTo>
                  <a:cubicBezTo>
                    <a:pt x="9540" y="4193"/>
                    <a:pt x="9843" y="4152"/>
                    <a:pt x="10126" y="4060"/>
                  </a:cubicBezTo>
                  <a:cubicBezTo>
                    <a:pt x="10677" y="3885"/>
                    <a:pt x="11103" y="3509"/>
                    <a:pt x="11354" y="2983"/>
                  </a:cubicBezTo>
                  <a:cubicBezTo>
                    <a:pt x="11457" y="2792"/>
                    <a:pt x="11549" y="2578"/>
                    <a:pt x="11604" y="2357"/>
                  </a:cubicBezTo>
                  <a:lnTo>
                    <a:pt x="11604" y="2357"/>
                  </a:lnTo>
                  <a:cubicBezTo>
                    <a:pt x="11832" y="2813"/>
                    <a:pt x="12152" y="3255"/>
                    <a:pt x="12507" y="3609"/>
                  </a:cubicBezTo>
                  <a:cubicBezTo>
                    <a:pt x="12832" y="3935"/>
                    <a:pt x="13233" y="4211"/>
                    <a:pt x="13684" y="4311"/>
                  </a:cubicBezTo>
                  <a:cubicBezTo>
                    <a:pt x="13869" y="4359"/>
                    <a:pt x="14057" y="4382"/>
                    <a:pt x="14243" y="4382"/>
                  </a:cubicBezTo>
                  <a:cubicBezTo>
                    <a:pt x="14639" y="4382"/>
                    <a:pt x="15031" y="4281"/>
                    <a:pt x="15389" y="4111"/>
                  </a:cubicBezTo>
                  <a:cubicBezTo>
                    <a:pt x="15990" y="3810"/>
                    <a:pt x="16491" y="3283"/>
                    <a:pt x="16767" y="2682"/>
                  </a:cubicBezTo>
                  <a:cubicBezTo>
                    <a:pt x="16767" y="2632"/>
                    <a:pt x="16767" y="2582"/>
                    <a:pt x="16717" y="2557"/>
                  </a:cubicBezTo>
                  <a:cubicBezTo>
                    <a:pt x="14913" y="1253"/>
                    <a:pt x="12757" y="426"/>
                    <a:pt x="10527" y="126"/>
                  </a:cubicBezTo>
                  <a:cubicBezTo>
                    <a:pt x="9850" y="50"/>
                    <a:pt x="9173" y="0"/>
                    <a:pt x="8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45"/>
          <p:cNvGrpSpPr/>
          <p:nvPr/>
        </p:nvGrpSpPr>
        <p:grpSpPr>
          <a:xfrm rot="1909946">
            <a:off x="7990151" y="959878"/>
            <a:ext cx="1328511" cy="952352"/>
            <a:chOff x="3990750" y="3234575"/>
            <a:chExt cx="758175" cy="543450"/>
          </a:xfrm>
        </p:grpSpPr>
        <p:sp>
          <p:nvSpPr>
            <p:cNvPr id="592" name="Google Shape;592;p45"/>
            <p:cNvSpPr/>
            <p:nvPr/>
          </p:nvSpPr>
          <p:spPr>
            <a:xfrm>
              <a:off x="4539000" y="3434250"/>
              <a:ext cx="207425" cy="208050"/>
            </a:xfrm>
            <a:custGeom>
              <a:rect b="b" l="l" r="r" t="t"/>
              <a:pathLst>
                <a:path extrusionOk="0" h="8322" w="8297">
                  <a:moveTo>
                    <a:pt x="4161" y="0"/>
                  </a:moveTo>
                  <a:cubicBezTo>
                    <a:pt x="1855" y="0"/>
                    <a:pt x="1" y="1855"/>
                    <a:pt x="1" y="4161"/>
                  </a:cubicBezTo>
                  <a:cubicBezTo>
                    <a:pt x="1" y="6441"/>
                    <a:pt x="1855" y="8321"/>
                    <a:pt x="4161" y="8321"/>
                  </a:cubicBezTo>
                  <a:cubicBezTo>
                    <a:pt x="6442" y="8321"/>
                    <a:pt x="8296" y="6441"/>
                    <a:pt x="8296" y="4161"/>
                  </a:cubicBezTo>
                  <a:cubicBezTo>
                    <a:pt x="8296" y="1855"/>
                    <a:pt x="6442" y="0"/>
                    <a:pt x="4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>
              <a:off x="4528975" y="3432075"/>
              <a:ext cx="219950" cy="212250"/>
            </a:xfrm>
            <a:custGeom>
              <a:rect b="b" l="l" r="r" t="t"/>
              <a:pathLst>
                <a:path extrusionOk="0" h="8490" w="8798">
                  <a:moveTo>
                    <a:pt x="4552" y="179"/>
                  </a:moveTo>
                  <a:cubicBezTo>
                    <a:pt x="4822" y="179"/>
                    <a:pt x="5094" y="206"/>
                    <a:pt x="5364" y="263"/>
                  </a:cubicBezTo>
                  <a:cubicBezTo>
                    <a:pt x="6993" y="589"/>
                    <a:pt x="8296" y="1942"/>
                    <a:pt x="8572" y="3571"/>
                  </a:cubicBezTo>
                  <a:cubicBezTo>
                    <a:pt x="8597" y="3797"/>
                    <a:pt x="8622" y="4022"/>
                    <a:pt x="8622" y="4248"/>
                  </a:cubicBezTo>
                  <a:cubicBezTo>
                    <a:pt x="8597" y="5927"/>
                    <a:pt x="7544" y="7481"/>
                    <a:pt x="5940" y="8057"/>
                  </a:cubicBezTo>
                  <a:cubicBezTo>
                    <a:pt x="5485" y="8228"/>
                    <a:pt x="5012" y="8310"/>
                    <a:pt x="4543" y="8310"/>
                  </a:cubicBezTo>
                  <a:cubicBezTo>
                    <a:pt x="3359" y="8310"/>
                    <a:pt x="2201" y="7788"/>
                    <a:pt x="1429" y="6854"/>
                  </a:cubicBezTo>
                  <a:cubicBezTo>
                    <a:pt x="326" y="5526"/>
                    <a:pt x="176" y="3621"/>
                    <a:pt x="1053" y="2142"/>
                  </a:cubicBezTo>
                  <a:cubicBezTo>
                    <a:pt x="1789" y="922"/>
                    <a:pt x="3144" y="179"/>
                    <a:pt x="4552" y="179"/>
                  </a:cubicBezTo>
                  <a:close/>
                  <a:moveTo>
                    <a:pt x="4558" y="1"/>
                  </a:moveTo>
                  <a:cubicBezTo>
                    <a:pt x="3311" y="1"/>
                    <a:pt x="2088" y="551"/>
                    <a:pt x="1279" y="1541"/>
                  </a:cubicBezTo>
                  <a:cubicBezTo>
                    <a:pt x="151" y="2919"/>
                    <a:pt x="1" y="4899"/>
                    <a:pt x="903" y="6428"/>
                  </a:cubicBezTo>
                  <a:cubicBezTo>
                    <a:pt x="1685" y="7717"/>
                    <a:pt x="3091" y="8490"/>
                    <a:pt x="4549" y="8490"/>
                  </a:cubicBezTo>
                  <a:cubicBezTo>
                    <a:pt x="4820" y="8490"/>
                    <a:pt x="5093" y="8463"/>
                    <a:pt x="5364" y="8408"/>
                  </a:cubicBezTo>
                  <a:cubicBezTo>
                    <a:pt x="7093" y="8082"/>
                    <a:pt x="8472" y="6629"/>
                    <a:pt x="8747" y="4899"/>
                  </a:cubicBezTo>
                  <a:cubicBezTo>
                    <a:pt x="8773" y="4674"/>
                    <a:pt x="8798" y="4473"/>
                    <a:pt x="8798" y="4248"/>
                  </a:cubicBezTo>
                  <a:cubicBezTo>
                    <a:pt x="8798" y="4246"/>
                    <a:pt x="8798" y="4245"/>
                    <a:pt x="8798" y="4244"/>
                  </a:cubicBezTo>
                  <a:lnTo>
                    <a:pt x="8798" y="4244"/>
                  </a:lnTo>
                  <a:cubicBezTo>
                    <a:pt x="8771" y="2466"/>
                    <a:pt x="7669" y="864"/>
                    <a:pt x="6016" y="263"/>
                  </a:cubicBezTo>
                  <a:cubicBezTo>
                    <a:pt x="5542" y="86"/>
                    <a:pt x="5048" y="1"/>
                    <a:pt x="4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>
              <a:off x="3997025" y="3236875"/>
              <a:ext cx="637250" cy="538875"/>
            </a:xfrm>
            <a:custGeom>
              <a:rect b="b" l="l" r="r" t="t"/>
              <a:pathLst>
                <a:path extrusionOk="0" h="21555" w="25490">
                  <a:moveTo>
                    <a:pt x="12757" y="1"/>
                  </a:moveTo>
                  <a:cubicBezTo>
                    <a:pt x="5715" y="1"/>
                    <a:pt x="0" y="4838"/>
                    <a:pt x="0" y="10778"/>
                  </a:cubicBezTo>
                  <a:cubicBezTo>
                    <a:pt x="0" y="16717"/>
                    <a:pt x="5715" y="21555"/>
                    <a:pt x="12757" y="21555"/>
                  </a:cubicBezTo>
                  <a:cubicBezTo>
                    <a:pt x="19775" y="21555"/>
                    <a:pt x="25489" y="16717"/>
                    <a:pt x="25489" y="10778"/>
                  </a:cubicBezTo>
                  <a:cubicBezTo>
                    <a:pt x="25489" y="4838"/>
                    <a:pt x="19775" y="1"/>
                    <a:pt x="12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3990750" y="3234575"/>
              <a:ext cx="646025" cy="543450"/>
            </a:xfrm>
            <a:custGeom>
              <a:rect b="b" l="l" r="r" t="t"/>
              <a:pathLst>
                <a:path extrusionOk="0" h="21738" w="25841">
                  <a:moveTo>
                    <a:pt x="13012" y="186"/>
                  </a:moveTo>
                  <a:cubicBezTo>
                    <a:pt x="13859" y="186"/>
                    <a:pt x="14706" y="256"/>
                    <a:pt x="15540" y="393"/>
                  </a:cubicBezTo>
                  <a:cubicBezTo>
                    <a:pt x="17971" y="819"/>
                    <a:pt x="20301" y="1847"/>
                    <a:pt x="22131" y="3476"/>
                  </a:cubicBezTo>
                  <a:cubicBezTo>
                    <a:pt x="23835" y="4980"/>
                    <a:pt x="25088" y="6985"/>
                    <a:pt x="25515" y="9215"/>
                  </a:cubicBezTo>
                  <a:cubicBezTo>
                    <a:pt x="25615" y="9767"/>
                    <a:pt x="25665" y="10318"/>
                    <a:pt x="25665" y="10870"/>
                  </a:cubicBezTo>
                  <a:cubicBezTo>
                    <a:pt x="25640" y="13150"/>
                    <a:pt x="24763" y="15331"/>
                    <a:pt x="23309" y="17060"/>
                  </a:cubicBezTo>
                  <a:cubicBezTo>
                    <a:pt x="21755" y="18915"/>
                    <a:pt x="19625" y="20218"/>
                    <a:pt x="17319" y="20920"/>
                  </a:cubicBezTo>
                  <a:cubicBezTo>
                    <a:pt x="15918" y="21340"/>
                    <a:pt x="14455" y="21557"/>
                    <a:pt x="12990" y="21557"/>
                  </a:cubicBezTo>
                  <a:cubicBezTo>
                    <a:pt x="11834" y="21557"/>
                    <a:pt x="10677" y="21422"/>
                    <a:pt x="9550" y="21145"/>
                  </a:cubicBezTo>
                  <a:cubicBezTo>
                    <a:pt x="7194" y="20594"/>
                    <a:pt x="4938" y="19416"/>
                    <a:pt x="3234" y="17662"/>
                  </a:cubicBezTo>
                  <a:cubicBezTo>
                    <a:pt x="1655" y="16058"/>
                    <a:pt x="577" y="13952"/>
                    <a:pt x="377" y="11697"/>
                  </a:cubicBezTo>
                  <a:cubicBezTo>
                    <a:pt x="176" y="9416"/>
                    <a:pt x="853" y="7185"/>
                    <a:pt x="2156" y="5356"/>
                  </a:cubicBezTo>
                  <a:cubicBezTo>
                    <a:pt x="3560" y="3401"/>
                    <a:pt x="5590" y="1972"/>
                    <a:pt x="7795" y="1120"/>
                  </a:cubicBezTo>
                  <a:cubicBezTo>
                    <a:pt x="9458" y="492"/>
                    <a:pt x="11236" y="186"/>
                    <a:pt x="13012" y="186"/>
                  </a:cubicBezTo>
                  <a:close/>
                  <a:moveTo>
                    <a:pt x="13021" y="1"/>
                  </a:moveTo>
                  <a:cubicBezTo>
                    <a:pt x="11838" y="1"/>
                    <a:pt x="10654" y="141"/>
                    <a:pt x="9499" y="418"/>
                  </a:cubicBezTo>
                  <a:cubicBezTo>
                    <a:pt x="7093" y="995"/>
                    <a:pt x="4838" y="2198"/>
                    <a:pt x="3108" y="3952"/>
                  </a:cubicBezTo>
                  <a:cubicBezTo>
                    <a:pt x="1504" y="5606"/>
                    <a:pt x="427" y="7712"/>
                    <a:pt x="201" y="10017"/>
                  </a:cubicBezTo>
                  <a:cubicBezTo>
                    <a:pt x="1" y="12323"/>
                    <a:pt x="677" y="14604"/>
                    <a:pt x="2006" y="16484"/>
                  </a:cubicBezTo>
                  <a:cubicBezTo>
                    <a:pt x="3409" y="18438"/>
                    <a:pt x="5439" y="19892"/>
                    <a:pt x="7670" y="20744"/>
                  </a:cubicBezTo>
                  <a:cubicBezTo>
                    <a:pt x="9375" y="21409"/>
                    <a:pt x="11185" y="21738"/>
                    <a:pt x="12996" y="21738"/>
                  </a:cubicBezTo>
                  <a:cubicBezTo>
                    <a:pt x="13847" y="21738"/>
                    <a:pt x="14698" y="21665"/>
                    <a:pt x="15540" y="21521"/>
                  </a:cubicBezTo>
                  <a:cubicBezTo>
                    <a:pt x="18021" y="21095"/>
                    <a:pt x="20377" y="20043"/>
                    <a:pt x="22256" y="18388"/>
                  </a:cubicBezTo>
                  <a:cubicBezTo>
                    <a:pt x="23986" y="16860"/>
                    <a:pt x="25264" y="14829"/>
                    <a:pt x="25690" y="12549"/>
                  </a:cubicBezTo>
                  <a:cubicBezTo>
                    <a:pt x="25790" y="11997"/>
                    <a:pt x="25840" y="11421"/>
                    <a:pt x="25840" y="10870"/>
                  </a:cubicBezTo>
                  <a:cubicBezTo>
                    <a:pt x="25840" y="10869"/>
                    <a:pt x="25840" y="10868"/>
                    <a:pt x="25840" y="10867"/>
                  </a:cubicBezTo>
                  <a:lnTo>
                    <a:pt x="25840" y="10867"/>
                  </a:lnTo>
                  <a:cubicBezTo>
                    <a:pt x="25815" y="8562"/>
                    <a:pt x="24937" y="6357"/>
                    <a:pt x="23484" y="4604"/>
                  </a:cubicBezTo>
                  <a:cubicBezTo>
                    <a:pt x="21906" y="2724"/>
                    <a:pt x="19750" y="1396"/>
                    <a:pt x="17419" y="669"/>
                  </a:cubicBezTo>
                  <a:cubicBezTo>
                    <a:pt x="15995" y="222"/>
                    <a:pt x="14509" y="1"/>
                    <a:pt x="13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>
              <a:off x="4045900" y="3259425"/>
              <a:ext cx="539500" cy="386000"/>
            </a:xfrm>
            <a:custGeom>
              <a:rect b="b" l="l" r="r" t="t"/>
              <a:pathLst>
                <a:path extrusionOk="0" h="15440" w="21580">
                  <a:moveTo>
                    <a:pt x="10802" y="1"/>
                  </a:moveTo>
                  <a:cubicBezTo>
                    <a:pt x="4837" y="1"/>
                    <a:pt x="0" y="3459"/>
                    <a:pt x="0" y="7720"/>
                  </a:cubicBezTo>
                  <a:cubicBezTo>
                    <a:pt x="0" y="11981"/>
                    <a:pt x="4837" y="15439"/>
                    <a:pt x="10802" y="15439"/>
                  </a:cubicBezTo>
                  <a:cubicBezTo>
                    <a:pt x="16742" y="15439"/>
                    <a:pt x="21579" y="11981"/>
                    <a:pt x="21579" y="7720"/>
                  </a:cubicBezTo>
                  <a:cubicBezTo>
                    <a:pt x="21579" y="3459"/>
                    <a:pt x="16742" y="1"/>
                    <a:pt x="10802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4163675" y="3421725"/>
              <a:ext cx="303925" cy="169175"/>
            </a:xfrm>
            <a:custGeom>
              <a:rect b="b" l="l" r="r" t="t"/>
              <a:pathLst>
                <a:path extrusionOk="0" h="6767" w="12157">
                  <a:moveTo>
                    <a:pt x="1" y="0"/>
                  </a:moveTo>
                  <a:cubicBezTo>
                    <a:pt x="1" y="3734"/>
                    <a:pt x="2733" y="6767"/>
                    <a:pt x="6091" y="6767"/>
                  </a:cubicBezTo>
                  <a:cubicBezTo>
                    <a:pt x="9425" y="6767"/>
                    <a:pt x="12156" y="3734"/>
                    <a:pt x="12156" y="0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4161800" y="3419200"/>
              <a:ext cx="307675" cy="174225"/>
            </a:xfrm>
            <a:custGeom>
              <a:rect b="b" l="l" r="r" t="t"/>
              <a:pathLst>
                <a:path extrusionOk="0" h="6969" w="12307">
                  <a:moveTo>
                    <a:pt x="12031" y="176"/>
                  </a:moveTo>
                  <a:cubicBezTo>
                    <a:pt x="12059" y="176"/>
                    <a:pt x="12095" y="184"/>
                    <a:pt x="12131" y="187"/>
                  </a:cubicBezTo>
                  <a:lnTo>
                    <a:pt x="12131" y="187"/>
                  </a:lnTo>
                  <a:cubicBezTo>
                    <a:pt x="12100" y="2765"/>
                    <a:pt x="10676" y="5350"/>
                    <a:pt x="8246" y="6367"/>
                  </a:cubicBezTo>
                  <a:cubicBezTo>
                    <a:pt x="7570" y="6642"/>
                    <a:pt x="6868" y="6793"/>
                    <a:pt x="6166" y="6793"/>
                  </a:cubicBezTo>
                  <a:cubicBezTo>
                    <a:pt x="3535" y="6768"/>
                    <a:pt x="1354" y="4863"/>
                    <a:pt x="552" y="2432"/>
                  </a:cubicBezTo>
                  <a:cubicBezTo>
                    <a:pt x="310" y="1704"/>
                    <a:pt x="184" y="930"/>
                    <a:pt x="177" y="176"/>
                  </a:cubicBezTo>
                  <a:close/>
                  <a:moveTo>
                    <a:pt x="76" y="1"/>
                  </a:moveTo>
                  <a:cubicBezTo>
                    <a:pt x="26" y="1"/>
                    <a:pt x="1" y="51"/>
                    <a:pt x="1" y="101"/>
                  </a:cubicBezTo>
                  <a:cubicBezTo>
                    <a:pt x="1" y="2783"/>
                    <a:pt x="1479" y="5490"/>
                    <a:pt x="4036" y="6542"/>
                  </a:cubicBezTo>
                  <a:cubicBezTo>
                    <a:pt x="4713" y="6818"/>
                    <a:pt x="5414" y="6968"/>
                    <a:pt x="6166" y="6968"/>
                  </a:cubicBezTo>
                  <a:cubicBezTo>
                    <a:pt x="6167" y="6968"/>
                    <a:pt x="6167" y="6968"/>
                    <a:pt x="6168" y="6968"/>
                  </a:cubicBezTo>
                  <a:lnTo>
                    <a:pt x="6168" y="6968"/>
                  </a:lnTo>
                  <a:cubicBezTo>
                    <a:pt x="8874" y="6942"/>
                    <a:pt x="11104" y="4963"/>
                    <a:pt x="11931" y="2482"/>
                  </a:cubicBezTo>
                  <a:cubicBezTo>
                    <a:pt x="12181" y="1705"/>
                    <a:pt x="12307" y="903"/>
                    <a:pt x="12307" y="101"/>
                  </a:cubicBezTo>
                  <a:cubicBezTo>
                    <a:pt x="12307" y="51"/>
                    <a:pt x="12282" y="1"/>
                    <a:pt x="12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4210675" y="3489375"/>
              <a:ext cx="209925" cy="101525"/>
            </a:xfrm>
            <a:custGeom>
              <a:rect b="b" l="l" r="r" t="t"/>
              <a:pathLst>
                <a:path extrusionOk="0" h="4061" w="8397">
                  <a:moveTo>
                    <a:pt x="4211" y="1"/>
                  </a:moveTo>
                  <a:cubicBezTo>
                    <a:pt x="2457" y="1"/>
                    <a:pt x="928" y="853"/>
                    <a:pt x="1" y="2181"/>
                  </a:cubicBezTo>
                  <a:cubicBezTo>
                    <a:pt x="1078" y="3334"/>
                    <a:pt x="2557" y="4061"/>
                    <a:pt x="4211" y="4061"/>
                  </a:cubicBezTo>
                  <a:cubicBezTo>
                    <a:pt x="5840" y="4061"/>
                    <a:pt x="7319" y="3334"/>
                    <a:pt x="8397" y="2181"/>
                  </a:cubicBezTo>
                  <a:cubicBezTo>
                    <a:pt x="7469" y="853"/>
                    <a:pt x="5941" y="1"/>
                    <a:pt x="4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4208175" y="3487150"/>
              <a:ext cx="214925" cy="106275"/>
            </a:xfrm>
            <a:custGeom>
              <a:rect b="b" l="l" r="r" t="t"/>
              <a:pathLst>
                <a:path extrusionOk="0" h="4251" w="8597">
                  <a:moveTo>
                    <a:pt x="4280" y="175"/>
                  </a:moveTo>
                  <a:cubicBezTo>
                    <a:pt x="5202" y="175"/>
                    <a:pt x="6125" y="423"/>
                    <a:pt x="6918" y="892"/>
                  </a:cubicBezTo>
                  <a:cubicBezTo>
                    <a:pt x="7475" y="1255"/>
                    <a:pt x="7986" y="1713"/>
                    <a:pt x="8381" y="2264"/>
                  </a:cubicBezTo>
                  <a:lnTo>
                    <a:pt x="8381" y="2264"/>
                  </a:lnTo>
                  <a:cubicBezTo>
                    <a:pt x="7310" y="3376"/>
                    <a:pt x="5859" y="4050"/>
                    <a:pt x="4311" y="4075"/>
                  </a:cubicBezTo>
                  <a:cubicBezTo>
                    <a:pt x="2739" y="4050"/>
                    <a:pt x="1311" y="3376"/>
                    <a:pt x="217" y="2263"/>
                  </a:cubicBezTo>
                  <a:lnTo>
                    <a:pt x="217" y="2263"/>
                  </a:lnTo>
                  <a:cubicBezTo>
                    <a:pt x="943" y="1266"/>
                    <a:pt x="2003" y="561"/>
                    <a:pt x="3208" y="290"/>
                  </a:cubicBezTo>
                  <a:cubicBezTo>
                    <a:pt x="3560" y="213"/>
                    <a:pt x="3920" y="175"/>
                    <a:pt x="4280" y="175"/>
                  </a:cubicBezTo>
                  <a:close/>
                  <a:moveTo>
                    <a:pt x="4313" y="0"/>
                  </a:moveTo>
                  <a:cubicBezTo>
                    <a:pt x="3361" y="0"/>
                    <a:pt x="2418" y="253"/>
                    <a:pt x="1604" y="741"/>
                  </a:cubicBezTo>
                  <a:cubicBezTo>
                    <a:pt x="978" y="1117"/>
                    <a:pt x="452" y="1619"/>
                    <a:pt x="25" y="2220"/>
                  </a:cubicBezTo>
                  <a:cubicBezTo>
                    <a:pt x="0" y="2245"/>
                    <a:pt x="0" y="2295"/>
                    <a:pt x="25" y="2320"/>
                  </a:cubicBezTo>
                  <a:cubicBezTo>
                    <a:pt x="1152" y="3497"/>
                    <a:pt x="2655" y="4224"/>
                    <a:pt x="4307" y="4250"/>
                  </a:cubicBezTo>
                  <a:lnTo>
                    <a:pt x="4307" y="4250"/>
                  </a:lnTo>
                  <a:cubicBezTo>
                    <a:pt x="4308" y="4250"/>
                    <a:pt x="4310" y="4250"/>
                    <a:pt x="4311" y="4250"/>
                  </a:cubicBezTo>
                  <a:cubicBezTo>
                    <a:pt x="4312" y="4250"/>
                    <a:pt x="4313" y="4250"/>
                    <a:pt x="4314" y="4250"/>
                  </a:cubicBezTo>
                  <a:lnTo>
                    <a:pt x="4314" y="4250"/>
                  </a:lnTo>
                  <a:cubicBezTo>
                    <a:pt x="5942" y="4224"/>
                    <a:pt x="7445" y="3498"/>
                    <a:pt x="8572" y="2320"/>
                  </a:cubicBezTo>
                  <a:cubicBezTo>
                    <a:pt x="8597" y="2295"/>
                    <a:pt x="8597" y="2245"/>
                    <a:pt x="8572" y="2220"/>
                  </a:cubicBezTo>
                  <a:cubicBezTo>
                    <a:pt x="7820" y="1168"/>
                    <a:pt x="6692" y="391"/>
                    <a:pt x="5414" y="115"/>
                  </a:cubicBezTo>
                  <a:cubicBezTo>
                    <a:pt x="5051" y="38"/>
                    <a:pt x="4681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4487625" y="3366925"/>
              <a:ext cx="102150" cy="57800"/>
            </a:xfrm>
            <a:custGeom>
              <a:rect b="b" l="l" r="r" t="t"/>
              <a:pathLst>
                <a:path extrusionOk="0" h="2312" w="4086">
                  <a:moveTo>
                    <a:pt x="2054" y="0"/>
                  </a:moveTo>
                  <a:cubicBezTo>
                    <a:pt x="1458" y="0"/>
                    <a:pt x="871" y="279"/>
                    <a:pt x="477" y="763"/>
                  </a:cubicBezTo>
                  <a:cubicBezTo>
                    <a:pt x="176" y="1164"/>
                    <a:pt x="0" y="1641"/>
                    <a:pt x="0" y="2142"/>
                  </a:cubicBezTo>
                  <a:cubicBezTo>
                    <a:pt x="0" y="2255"/>
                    <a:pt x="88" y="2311"/>
                    <a:pt x="176" y="2311"/>
                  </a:cubicBezTo>
                  <a:cubicBezTo>
                    <a:pt x="264" y="2311"/>
                    <a:pt x="351" y="2255"/>
                    <a:pt x="351" y="2142"/>
                  </a:cubicBezTo>
                  <a:cubicBezTo>
                    <a:pt x="376" y="1190"/>
                    <a:pt x="1078" y="362"/>
                    <a:pt x="2056" y="362"/>
                  </a:cubicBezTo>
                  <a:cubicBezTo>
                    <a:pt x="3008" y="362"/>
                    <a:pt x="3735" y="1190"/>
                    <a:pt x="3735" y="2142"/>
                  </a:cubicBezTo>
                  <a:cubicBezTo>
                    <a:pt x="3735" y="2255"/>
                    <a:pt x="3822" y="2311"/>
                    <a:pt x="3910" y="2311"/>
                  </a:cubicBezTo>
                  <a:cubicBezTo>
                    <a:pt x="3998" y="2311"/>
                    <a:pt x="4086" y="2255"/>
                    <a:pt x="4086" y="2142"/>
                  </a:cubicBezTo>
                  <a:cubicBezTo>
                    <a:pt x="4086" y="1265"/>
                    <a:pt x="3584" y="463"/>
                    <a:pt x="2757" y="137"/>
                  </a:cubicBezTo>
                  <a:cubicBezTo>
                    <a:pt x="2529" y="44"/>
                    <a:pt x="2291" y="0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4041500" y="3366925"/>
              <a:ext cx="102150" cy="57800"/>
            </a:xfrm>
            <a:custGeom>
              <a:rect b="b" l="l" r="r" t="t"/>
              <a:pathLst>
                <a:path extrusionOk="0" h="2312" w="4086">
                  <a:moveTo>
                    <a:pt x="2050" y="0"/>
                  </a:moveTo>
                  <a:cubicBezTo>
                    <a:pt x="1449" y="0"/>
                    <a:pt x="854" y="279"/>
                    <a:pt x="477" y="763"/>
                  </a:cubicBezTo>
                  <a:cubicBezTo>
                    <a:pt x="176" y="1164"/>
                    <a:pt x="1" y="1641"/>
                    <a:pt x="1" y="2142"/>
                  </a:cubicBezTo>
                  <a:cubicBezTo>
                    <a:pt x="1" y="2255"/>
                    <a:pt x="88" y="2311"/>
                    <a:pt x="176" y="2311"/>
                  </a:cubicBezTo>
                  <a:cubicBezTo>
                    <a:pt x="264" y="2311"/>
                    <a:pt x="352" y="2255"/>
                    <a:pt x="352" y="2142"/>
                  </a:cubicBezTo>
                  <a:cubicBezTo>
                    <a:pt x="377" y="1190"/>
                    <a:pt x="1078" y="362"/>
                    <a:pt x="2056" y="362"/>
                  </a:cubicBezTo>
                  <a:cubicBezTo>
                    <a:pt x="3008" y="362"/>
                    <a:pt x="3735" y="1190"/>
                    <a:pt x="3735" y="2142"/>
                  </a:cubicBezTo>
                  <a:cubicBezTo>
                    <a:pt x="3735" y="2255"/>
                    <a:pt x="3823" y="2311"/>
                    <a:pt x="3911" y="2311"/>
                  </a:cubicBezTo>
                  <a:cubicBezTo>
                    <a:pt x="3998" y="2311"/>
                    <a:pt x="4086" y="2255"/>
                    <a:pt x="4086" y="2142"/>
                  </a:cubicBezTo>
                  <a:cubicBezTo>
                    <a:pt x="4086" y="1265"/>
                    <a:pt x="3585" y="463"/>
                    <a:pt x="2758" y="137"/>
                  </a:cubicBezTo>
                  <a:cubicBezTo>
                    <a:pt x="2530" y="44"/>
                    <a:pt x="2289" y="0"/>
                    <a:pt x="2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4050900" y="3236875"/>
              <a:ext cx="500650" cy="119075"/>
            </a:xfrm>
            <a:custGeom>
              <a:rect b="b" l="l" r="r" t="t"/>
              <a:pathLst>
                <a:path extrusionOk="0" h="4763" w="20026">
                  <a:moveTo>
                    <a:pt x="10602" y="1"/>
                  </a:moveTo>
                  <a:cubicBezTo>
                    <a:pt x="6191" y="1"/>
                    <a:pt x="2306" y="1905"/>
                    <a:pt x="1" y="4762"/>
                  </a:cubicBezTo>
                  <a:cubicBezTo>
                    <a:pt x="3409" y="4737"/>
                    <a:pt x="8748" y="4236"/>
                    <a:pt x="12432" y="1930"/>
                  </a:cubicBezTo>
                  <a:cubicBezTo>
                    <a:pt x="12432" y="1930"/>
                    <a:pt x="16442" y="3544"/>
                    <a:pt x="19622" y="3544"/>
                  </a:cubicBezTo>
                  <a:cubicBezTo>
                    <a:pt x="19758" y="3544"/>
                    <a:pt x="19893" y="3541"/>
                    <a:pt x="20026" y="3534"/>
                  </a:cubicBezTo>
                  <a:cubicBezTo>
                    <a:pt x="17695" y="1379"/>
                    <a:pt x="14337" y="1"/>
                    <a:pt x="10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4048400" y="3235000"/>
              <a:ext cx="506300" cy="123450"/>
            </a:xfrm>
            <a:custGeom>
              <a:rect b="b" l="l" r="r" t="t"/>
              <a:pathLst>
                <a:path extrusionOk="0" h="4938" w="20252">
                  <a:moveTo>
                    <a:pt x="10702" y="176"/>
                  </a:moveTo>
                  <a:cubicBezTo>
                    <a:pt x="13384" y="176"/>
                    <a:pt x="16091" y="903"/>
                    <a:pt x="18371" y="2356"/>
                  </a:cubicBezTo>
                  <a:cubicBezTo>
                    <a:pt x="18914" y="2718"/>
                    <a:pt x="19436" y="3100"/>
                    <a:pt x="19919" y="3539"/>
                  </a:cubicBezTo>
                  <a:lnTo>
                    <a:pt x="19919" y="3539"/>
                  </a:lnTo>
                  <a:cubicBezTo>
                    <a:pt x="19869" y="3540"/>
                    <a:pt x="19819" y="3540"/>
                    <a:pt x="19769" y="3540"/>
                  </a:cubicBezTo>
                  <a:cubicBezTo>
                    <a:pt x="18385" y="3540"/>
                    <a:pt x="17003" y="3279"/>
                    <a:pt x="15665" y="2933"/>
                  </a:cubicBezTo>
                  <a:cubicBezTo>
                    <a:pt x="14687" y="2682"/>
                    <a:pt x="13685" y="2356"/>
                    <a:pt x="12732" y="2005"/>
                  </a:cubicBezTo>
                  <a:cubicBezTo>
                    <a:pt x="12682" y="1980"/>
                    <a:pt x="12607" y="1930"/>
                    <a:pt x="12557" y="1930"/>
                  </a:cubicBezTo>
                  <a:cubicBezTo>
                    <a:pt x="12548" y="1928"/>
                    <a:pt x="12539" y="1927"/>
                    <a:pt x="12530" y="1927"/>
                  </a:cubicBezTo>
                  <a:cubicBezTo>
                    <a:pt x="12439" y="1927"/>
                    <a:pt x="12347" y="2035"/>
                    <a:pt x="12256" y="2081"/>
                  </a:cubicBezTo>
                  <a:cubicBezTo>
                    <a:pt x="12081" y="2181"/>
                    <a:pt x="11880" y="2281"/>
                    <a:pt x="11705" y="2381"/>
                  </a:cubicBezTo>
                  <a:cubicBezTo>
                    <a:pt x="11003" y="2757"/>
                    <a:pt x="10276" y="3058"/>
                    <a:pt x="9524" y="3334"/>
                  </a:cubicBezTo>
                  <a:cubicBezTo>
                    <a:pt x="8020" y="3835"/>
                    <a:pt x="6442" y="4186"/>
                    <a:pt x="4863" y="4411"/>
                  </a:cubicBezTo>
                  <a:cubicBezTo>
                    <a:pt x="3349" y="4628"/>
                    <a:pt x="1836" y="4729"/>
                    <a:pt x="301" y="4759"/>
                  </a:cubicBezTo>
                  <a:lnTo>
                    <a:pt x="301" y="4759"/>
                  </a:lnTo>
                  <a:cubicBezTo>
                    <a:pt x="2203" y="2466"/>
                    <a:pt x="4952" y="990"/>
                    <a:pt x="7845" y="426"/>
                  </a:cubicBezTo>
                  <a:cubicBezTo>
                    <a:pt x="8797" y="251"/>
                    <a:pt x="9750" y="176"/>
                    <a:pt x="10702" y="176"/>
                  </a:cubicBezTo>
                  <a:close/>
                  <a:moveTo>
                    <a:pt x="10702" y="0"/>
                  </a:moveTo>
                  <a:cubicBezTo>
                    <a:pt x="7494" y="0"/>
                    <a:pt x="4311" y="1003"/>
                    <a:pt x="1805" y="3008"/>
                  </a:cubicBezTo>
                  <a:cubicBezTo>
                    <a:pt x="1153" y="3534"/>
                    <a:pt x="577" y="4136"/>
                    <a:pt x="51" y="4787"/>
                  </a:cubicBezTo>
                  <a:cubicBezTo>
                    <a:pt x="0" y="4837"/>
                    <a:pt x="25" y="4938"/>
                    <a:pt x="101" y="4938"/>
                  </a:cubicBezTo>
                  <a:cubicBezTo>
                    <a:pt x="3083" y="4888"/>
                    <a:pt x="6091" y="4587"/>
                    <a:pt x="8948" y="3710"/>
                  </a:cubicBezTo>
                  <a:cubicBezTo>
                    <a:pt x="9700" y="3459"/>
                    <a:pt x="10452" y="3183"/>
                    <a:pt x="11153" y="2857"/>
                  </a:cubicBezTo>
                  <a:cubicBezTo>
                    <a:pt x="11504" y="2682"/>
                    <a:pt x="11855" y="2507"/>
                    <a:pt x="12181" y="2331"/>
                  </a:cubicBezTo>
                  <a:cubicBezTo>
                    <a:pt x="12281" y="2281"/>
                    <a:pt x="12356" y="2231"/>
                    <a:pt x="12432" y="2181"/>
                  </a:cubicBezTo>
                  <a:cubicBezTo>
                    <a:pt x="12432" y="2181"/>
                    <a:pt x="12542" y="2126"/>
                    <a:pt x="12526" y="2110"/>
                  </a:cubicBezTo>
                  <a:lnTo>
                    <a:pt x="12526" y="2110"/>
                  </a:lnTo>
                  <a:cubicBezTo>
                    <a:pt x="12545" y="2117"/>
                    <a:pt x="12563" y="2131"/>
                    <a:pt x="12582" y="2131"/>
                  </a:cubicBezTo>
                  <a:cubicBezTo>
                    <a:pt x="13459" y="2431"/>
                    <a:pt x="14311" y="2732"/>
                    <a:pt x="15214" y="2983"/>
                  </a:cubicBezTo>
                  <a:cubicBezTo>
                    <a:pt x="16648" y="3393"/>
                    <a:pt x="18165" y="3720"/>
                    <a:pt x="19672" y="3720"/>
                  </a:cubicBezTo>
                  <a:cubicBezTo>
                    <a:pt x="19823" y="3720"/>
                    <a:pt x="19975" y="3717"/>
                    <a:pt x="20126" y="3710"/>
                  </a:cubicBezTo>
                  <a:cubicBezTo>
                    <a:pt x="20201" y="3710"/>
                    <a:pt x="20251" y="3609"/>
                    <a:pt x="20201" y="3559"/>
                  </a:cubicBezTo>
                  <a:cubicBezTo>
                    <a:pt x="18246" y="1730"/>
                    <a:pt x="15715" y="602"/>
                    <a:pt x="13108" y="176"/>
                  </a:cubicBezTo>
                  <a:cubicBezTo>
                    <a:pt x="12306" y="50"/>
                    <a:pt x="11504" y="0"/>
                    <a:pt x="10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45"/>
          <p:cNvGrpSpPr/>
          <p:nvPr/>
        </p:nvGrpSpPr>
        <p:grpSpPr>
          <a:xfrm rot="-1437992">
            <a:off x="73519" y="514700"/>
            <a:ext cx="1100380" cy="924538"/>
            <a:chOff x="2621700" y="3283875"/>
            <a:chExt cx="850900" cy="714925"/>
          </a:xfrm>
        </p:grpSpPr>
        <p:sp>
          <p:nvSpPr>
            <p:cNvPr id="606" name="Google Shape;606;p45"/>
            <p:cNvSpPr/>
            <p:nvPr/>
          </p:nvSpPr>
          <p:spPr>
            <a:xfrm>
              <a:off x="2630475" y="3287000"/>
              <a:ext cx="839000" cy="708675"/>
            </a:xfrm>
            <a:custGeom>
              <a:rect b="b" l="l" r="r" t="t"/>
              <a:pathLst>
                <a:path extrusionOk="0" h="28347" w="33560">
                  <a:moveTo>
                    <a:pt x="16767" y="1"/>
                  </a:moveTo>
                  <a:cubicBezTo>
                    <a:pt x="7519" y="1"/>
                    <a:pt x="0" y="6341"/>
                    <a:pt x="0" y="14161"/>
                  </a:cubicBezTo>
                  <a:cubicBezTo>
                    <a:pt x="0" y="22006"/>
                    <a:pt x="7519" y="28347"/>
                    <a:pt x="16767" y="28347"/>
                  </a:cubicBezTo>
                  <a:cubicBezTo>
                    <a:pt x="26041" y="28347"/>
                    <a:pt x="33559" y="22006"/>
                    <a:pt x="33559" y="14161"/>
                  </a:cubicBezTo>
                  <a:cubicBezTo>
                    <a:pt x="33559" y="6341"/>
                    <a:pt x="26041" y="1"/>
                    <a:pt x="16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2621700" y="3283875"/>
              <a:ext cx="850900" cy="714925"/>
            </a:xfrm>
            <a:custGeom>
              <a:rect b="b" l="l" r="r" t="t"/>
              <a:pathLst>
                <a:path extrusionOk="0" h="28597" w="34036">
                  <a:moveTo>
                    <a:pt x="17125" y="233"/>
                  </a:moveTo>
                  <a:cubicBezTo>
                    <a:pt x="18251" y="233"/>
                    <a:pt x="19375" y="331"/>
                    <a:pt x="20477" y="527"/>
                  </a:cubicBezTo>
                  <a:cubicBezTo>
                    <a:pt x="23660" y="1078"/>
                    <a:pt x="26742" y="2431"/>
                    <a:pt x="29174" y="4562"/>
                  </a:cubicBezTo>
                  <a:cubicBezTo>
                    <a:pt x="31404" y="6542"/>
                    <a:pt x="33058" y="9173"/>
                    <a:pt x="33585" y="12131"/>
                  </a:cubicBezTo>
                  <a:cubicBezTo>
                    <a:pt x="33735" y="12832"/>
                    <a:pt x="33785" y="13559"/>
                    <a:pt x="33785" y="14286"/>
                  </a:cubicBezTo>
                  <a:cubicBezTo>
                    <a:pt x="33785" y="17294"/>
                    <a:pt x="32632" y="20176"/>
                    <a:pt x="30702" y="22456"/>
                  </a:cubicBezTo>
                  <a:cubicBezTo>
                    <a:pt x="28647" y="24888"/>
                    <a:pt x="25840" y="26592"/>
                    <a:pt x="22833" y="27519"/>
                  </a:cubicBezTo>
                  <a:cubicBezTo>
                    <a:pt x="20986" y="28079"/>
                    <a:pt x="19054" y="28365"/>
                    <a:pt x="17123" y="28365"/>
                  </a:cubicBezTo>
                  <a:cubicBezTo>
                    <a:pt x="15594" y="28365"/>
                    <a:pt x="14066" y="28185"/>
                    <a:pt x="12582" y="27820"/>
                  </a:cubicBezTo>
                  <a:cubicBezTo>
                    <a:pt x="9474" y="27093"/>
                    <a:pt x="6542" y="25539"/>
                    <a:pt x="4286" y="23259"/>
                  </a:cubicBezTo>
                  <a:cubicBezTo>
                    <a:pt x="2206" y="21128"/>
                    <a:pt x="777" y="18346"/>
                    <a:pt x="527" y="15364"/>
                  </a:cubicBezTo>
                  <a:cubicBezTo>
                    <a:pt x="251" y="12406"/>
                    <a:pt x="1128" y="9449"/>
                    <a:pt x="2858" y="7018"/>
                  </a:cubicBezTo>
                  <a:cubicBezTo>
                    <a:pt x="4687" y="4461"/>
                    <a:pt x="7369" y="2582"/>
                    <a:pt x="10276" y="1479"/>
                  </a:cubicBezTo>
                  <a:cubicBezTo>
                    <a:pt x="12456" y="651"/>
                    <a:pt x="14795" y="233"/>
                    <a:pt x="17125" y="233"/>
                  </a:cubicBezTo>
                  <a:close/>
                  <a:moveTo>
                    <a:pt x="17160" y="1"/>
                  </a:moveTo>
                  <a:cubicBezTo>
                    <a:pt x="15595" y="1"/>
                    <a:pt x="14029" y="185"/>
                    <a:pt x="12507" y="552"/>
                  </a:cubicBezTo>
                  <a:cubicBezTo>
                    <a:pt x="9374" y="1304"/>
                    <a:pt x="6366" y="2857"/>
                    <a:pt x="4111" y="5188"/>
                  </a:cubicBezTo>
                  <a:cubicBezTo>
                    <a:pt x="2005" y="7344"/>
                    <a:pt x="577" y="10151"/>
                    <a:pt x="301" y="13158"/>
                  </a:cubicBezTo>
                  <a:cubicBezTo>
                    <a:pt x="0" y="16191"/>
                    <a:pt x="903" y="19223"/>
                    <a:pt x="2657" y="21680"/>
                  </a:cubicBezTo>
                  <a:cubicBezTo>
                    <a:pt x="4512" y="24261"/>
                    <a:pt x="7193" y="26166"/>
                    <a:pt x="10126" y="27319"/>
                  </a:cubicBezTo>
                  <a:cubicBezTo>
                    <a:pt x="12365" y="28173"/>
                    <a:pt x="14755" y="28597"/>
                    <a:pt x="17146" y="28597"/>
                  </a:cubicBezTo>
                  <a:cubicBezTo>
                    <a:pt x="18262" y="28597"/>
                    <a:pt x="19377" y="28505"/>
                    <a:pt x="20477" y="28321"/>
                  </a:cubicBezTo>
                  <a:cubicBezTo>
                    <a:pt x="23735" y="27770"/>
                    <a:pt x="26843" y="26366"/>
                    <a:pt x="29324" y="24186"/>
                  </a:cubicBezTo>
                  <a:cubicBezTo>
                    <a:pt x="31605" y="22181"/>
                    <a:pt x="33284" y="19499"/>
                    <a:pt x="33810" y="16517"/>
                  </a:cubicBezTo>
                  <a:cubicBezTo>
                    <a:pt x="33960" y="15793"/>
                    <a:pt x="34010" y="15044"/>
                    <a:pt x="34035" y="14295"/>
                  </a:cubicBezTo>
                  <a:lnTo>
                    <a:pt x="34035" y="14295"/>
                  </a:lnTo>
                  <a:cubicBezTo>
                    <a:pt x="34036" y="14292"/>
                    <a:pt x="34036" y="14289"/>
                    <a:pt x="34036" y="14286"/>
                  </a:cubicBezTo>
                  <a:lnTo>
                    <a:pt x="34036" y="14286"/>
                  </a:lnTo>
                  <a:cubicBezTo>
                    <a:pt x="34036" y="14286"/>
                    <a:pt x="34036" y="14286"/>
                    <a:pt x="34036" y="14286"/>
                  </a:cubicBezTo>
                  <a:cubicBezTo>
                    <a:pt x="34036" y="14286"/>
                    <a:pt x="34036" y="14285"/>
                    <a:pt x="34036" y="14284"/>
                  </a:cubicBezTo>
                  <a:lnTo>
                    <a:pt x="34036" y="14284"/>
                  </a:lnTo>
                  <a:cubicBezTo>
                    <a:pt x="34010" y="11252"/>
                    <a:pt x="32857" y="8371"/>
                    <a:pt x="30928" y="6040"/>
                  </a:cubicBezTo>
                  <a:cubicBezTo>
                    <a:pt x="28848" y="3584"/>
                    <a:pt x="26016" y="1830"/>
                    <a:pt x="22958" y="877"/>
                  </a:cubicBezTo>
                  <a:cubicBezTo>
                    <a:pt x="21088" y="291"/>
                    <a:pt x="19125" y="1"/>
                    <a:pt x="17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>
              <a:off x="2695000" y="3316450"/>
              <a:ext cx="709925" cy="507550"/>
            </a:xfrm>
            <a:custGeom>
              <a:rect b="b" l="l" r="r" t="t"/>
              <a:pathLst>
                <a:path extrusionOk="0" h="20302" w="28397">
                  <a:moveTo>
                    <a:pt x="14186" y="1"/>
                  </a:moveTo>
                  <a:cubicBezTo>
                    <a:pt x="6367" y="1"/>
                    <a:pt x="1" y="4537"/>
                    <a:pt x="1" y="10151"/>
                  </a:cubicBezTo>
                  <a:cubicBezTo>
                    <a:pt x="1" y="15765"/>
                    <a:pt x="6367" y="20301"/>
                    <a:pt x="14186" y="20301"/>
                  </a:cubicBezTo>
                  <a:cubicBezTo>
                    <a:pt x="22031" y="20301"/>
                    <a:pt x="28397" y="15765"/>
                    <a:pt x="28397" y="10151"/>
                  </a:cubicBezTo>
                  <a:cubicBezTo>
                    <a:pt x="28397" y="4537"/>
                    <a:pt x="22031" y="1"/>
                    <a:pt x="14186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>
              <a:off x="3224450" y="3460550"/>
              <a:ext cx="189875" cy="189875"/>
            </a:xfrm>
            <a:custGeom>
              <a:rect b="b" l="l" r="r" t="t"/>
              <a:pathLst>
                <a:path extrusionOk="0" h="7595" w="7595">
                  <a:moveTo>
                    <a:pt x="3810" y="1"/>
                  </a:moveTo>
                  <a:cubicBezTo>
                    <a:pt x="1705" y="1"/>
                    <a:pt x="1" y="1705"/>
                    <a:pt x="1" y="3785"/>
                  </a:cubicBezTo>
                  <a:cubicBezTo>
                    <a:pt x="1" y="5891"/>
                    <a:pt x="1705" y="7595"/>
                    <a:pt x="3810" y="7595"/>
                  </a:cubicBezTo>
                  <a:cubicBezTo>
                    <a:pt x="5891" y="7595"/>
                    <a:pt x="7595" y="5891"/>
                    <a:pt x="7595" y="3785"/>
                  </a:cubicBezTo>
                  <a:cubicBezTo>
                    <a:pt x="7595" y="1705"/>
                    <a:pt x="5891" y="1"/>
                    <a:pt x="3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3221950" y="3457625"/>
              <a:ext cx="202400" cy="195350"/>
            </a:xfrm>
            <a:custGeom>
              <a:rect b="b" l="l" r="r" t="t"/>
              <a:pathLst>
                <a:path extrusionOk="0" h="7814" w="8096">
                  <a:moveTo>
                    <a:pt x="3898" y="226"/>
                  </a:moveTo>
                  <a:cubicBezTo>
                    <a:pt x="4972" y="226"/>
                    <a:pt x="6020" y="697"/>
                    <a:pt x="6742" y="1547"/>
                  </a:cubicBezTo>
                  <a:cubicBezTo>
                    <a:pt x="7720" y="2750"/>
                    <a:pt x="7845" y="4504"/>
                    <a:pt x="7043" y="5807"/>
                  </a:cubicBezTo>
                  <a:cubicBezTo>
                    <a:pt x="6368" y="6926"/>
                    <a:pt x="5142" y="7582"/>
                    <a:pt x="3874" y="7582"/>
                  </a:cubicBezTo>
                  <a:cubicBezTo>
                    <a:pt x="3636" y="7582"/>
                    <a:pt x="3396" y="7559"/>
                    <a:pt x="3158" y="7511"/>
                  </a:cubicBezTo>
                  <a:cubicBezTo>
                    <a:pt x="1454" y="7161"/>
                    <a:pt x="226" y="5632"/>
                    <a:pt x="226" y="3902"/>
                  </a:cubicBezTo>
                  <a:cubicBezTo>
                    <a:pt x="226" y="2374"/>
                    <a:pt x="1204" y="970"/>
                    <a:pt x="2657" y="444"/>
                  </a:cubicBezTo>
                  <a:cubicBezTo>
                    <a:pt x="3063" y="297"/>
                    <a:pt x="3483" y="226"/>
                    <a:pt x="3898" y="226"/>
                  </a:cubicBezTo>
                  <a:close/>
                  <a:moveTo>
                    <a:pt x="3858" y="1"/>
                  </a:moveTo>
                  <a:cubicBezTo>
                    <a:pt x="3617" y="1"/>
                    <a:pt x="3375" y="23"/>
                    <a:pt x="3133" y="68"/>
                  </a:cubicBezTo>
                  <a:cubicBezTo>
                    <a:pt x="1329" y="419"/>
                    <a:pt x="1" y="2073"/>
                    <a:pt x="1" y="3902"/>
                  </a:cubicBezTo>
                  <a:cubicBezTo>
                    <a:pt x="1" y="5532"/>
                    <a:pt x="1028" y="7035"/>
                    <a:pt x="2557" y="7587"/>
                  </a:cubicBezTo>
                  <a:cubicBezTo>
                    <a:pt x="2982" y="7740"/>
                    <a:pt x="3425" y="7814"/>
                    <a:pt x="3868" y="7814"/>
                  </a:cubicBezTo>
                  <a:cubicBezTo>
                    <a:pt x="5018" y="7814"/>
                    <a:pt x="6158" y="7314"/>
                    <a:pt x="6918" y="6409"/>
                  </a:cubicBezTo>
                  <a:cubicBezTo>
                    <a:pt x="7971" y="5131"/>
                    <a:pt x="8096" y="3301"/>
                    <a:pt x="7244" y="1872"/>
                  </a:cubicBezTo>
                  <a:cubicBezTo>
                    <a:pt x="6520" y="701"/>
                    <a:pt x="5217" y="1"/>
                    <a:pt x="3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3254525" y="3491900"/>
              <a:ext cx="129725" cy="129725"/>
            </a:xfrm>
            <a:custGeom>
              <a:rect b="b" l="l" r="r" t="t"/>
              <a:pathLst>
                <a:path extrusionOk="0" h="5189" w="5189">
                  <a:moveTo>
                    <a:pt x="2607" y="0"/>
                  </a:moveTo>
                  <a:cubicBezTo>
                    <a:pt x="1179" y="0"/>
                    <a:pt x="1" y="1153"/>
                    <a:pt x="1" y="2582"/>
                  </a:cubicBezTo>
                  <a:cubicBezTo>
                    <a:pt x="1" y="4010"/>
                    <a:pt x="1179" y="5188"/>
                    <a:pt x="2607" y="5188"/>
                  </a:cubicBezTo>
                  <a:cubicBezTo>
                    <a:pt x="4036" y="5188"/>
                    <a:pt x="5189" y="4010"/>
                    <a:pt x="5189" y="2582"/>
                  </a:cubicBezTo>
                  <a:cubicBezTo>
                    <a:pt x="5189" y="1153"/>
                    <a:pt x="4036" y="0"/>
                    <a:pt x="2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3261425" y="3489375"/>
              <a:ext cx="41375" cy="41375"/>
            </a:xfrm>
            <a:custGeom>
              <a:rect b="b" l="l" r="r" t="t"/>
              <a:pathLst>
                <a:path extrusionOk="0" h="1655" w="1655">
                  <a:moveTo>
                    <a:pt x="828" y="1"/>
                  </a:moveTo>
                  <a:cubicBezTo>
                    <a:pt x="376" y="1"/>
                    <a:pt x="1" y="377"/>
                    <a:pt x="1" y="828"/>
                  </a:cubicBezTo>
                  <a:cubicBezTo>
                    <a:pt x="1" y="1279"/>
                    <a:pt x="376" y="1655"/>
                    <a:pt x="828" y="1655"/>
                  </a:cubicBezTo>
                  <a:cubicBezTo>
                    <a:pt x="1279" y="1655"/>
                    <a:pt x="1655" y="1279"/>
                    <a:pt x="1655" y="828"/>
                  </a:cubicBezTo>
                  <a:cubicBezTo>
                    <a:pt x="1655" y="377"/>
                    <a:pt x="1279" y="1"/>
                    <a:pt x="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2685600" y="3459300"/>
              <a:ext cx="189875" cy="189875"/>
            </a:xfrm>
            <a:custGeom>
              <a:rect b="b" l="l" r="r" t="t"/>
              <a:pathLst>
                <a:path extrusionOk="0" h="7595" w="7595">
                  <a:moveTo>
                    <a:pt x="3785" y="1"/>
                  </a:moveTo>
                  <a:cubicBezTo>
                    <a:pt x="1705" y="1"/>
                    <a:pt x="1" y="1680"/>
                    <a:pt x="1" y="3785"/>
                  </a:cubicBezTo>
                  <a:cubicBezTo>
                    <a:pt x="1" y="5891"/>
                    <a:pt x="1705" y="7595"/>
                    <a:pt x="3785" y="7595"/>
                  </a:cubicBezTo>
                  <a:cubicBezTo>
                    <a:pt x="5891" y="7595"/>
                    <a:pt x="7595" y="5891"/>
                    <a:pt x="7595" y="3785"/>
                  </a:cubicBezTo>
                  <a:cubicBezTo>
                    <a:pt x="7595" y="1680"/>
                    <a:pt x="5891" y="1"/>
                    <a:pt x="3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2682475" y="3456175"/>
              <a:ext cx="203025" cy="195550"/>
            </a:xfrm>
            <a:custGeom>
              <a:rect b="b" l="l" r="r" t="t"/>
              <a:pathLst>
                <a:path extrusionOk="0" h="7822" w="8121">
                  <a:moveTo>
                    <a:pt x="3912" y="234"/>
                  </a:moveTo>
                  <a:cubicBezTo>
                    <a:pt x="4982" y="234"/>
                    <a:pt x="6038" y="705"/>
                    <a:pt x="6742" y="1554"/>
                  </a:cubicBezTo>
                  <a:cubicBezTo>
                    <a:pt x="7745" y="2757"/>
                    <a:pt x="7870" y="4487"/>
                    <a:pt x="7068" y="5815"/>
                  </a:cubicBezTo>
                  <a:cubicBezTo>
                    <a:pt x="6393" y="6934"/>
                    <a:pt x="5167" y="7590"/>
                    <a:pt x="3899" y="7590"/>
                  </a:cubicBezTo>
                  <a:cubicBezTo>
                    <a:pt x="3661" y="7590"/>
                    <a:pt x="3421" y="7567"/>
                    <a:pt x="3183" y="7519"/>
                  </a:cubicBezTo>
                  <a:cubicBezTo>
                    <a:pt x="1479" y="7168"/>
                    <a:pt x="251" y="5640"/>
                    <a:pt x="226" y="3910"/>
                  </a:cubicBezTo>
                  <a:cubicBezTo>
                    <a:pt x="251" y="2381"/>
                    <a:pt x="1204" y="978"/>
                    <a:pt x="2682" y="452"/>
                  </a:cubicBezTo>
                  <a:cubicBezTo>
                    <a:pt x="3081" y="305"/>
                    <a:pt x="3498" y="234"/>
                    <a:pt x="3912" y="234"/>
                  </a:cubicBezTo>
                  <a:close/>
                  <a:moveTo>
                    <a:pt x="3911" y="0"/>
                  </a:moveTo>
                  <a:cubicBezTo>
                    <a:pt x="3661" y="0"/>
                    <a:pt x="3409" y="25"/>
                    <a:pt x="3158" y="76"/>
                  </a:cubicBezTo>
                  <a:cubicBezTo>
                    <a:pt x="1330" y="426"/>
                    <a:pt x="28" y="2078"/>
                    <a:pt x="1" y="3906"/>
                  </a:cubicBezTo>
                  <a:lnTo>
                    <a:pt x="1" y="3906"/>
                  </a:lnTo>
                  <a:cubicBezTo>
                    <a:pt x="1" y="3907"/>
                    <a:pt x="1" y="3909"/>
                    <a:pt x="1" y="3910"/>
                  </a:cubicBezTo>
                  <a:cubicBezTo>
                    <a:pt x="1" y="3910"/>
                    <a:pt x="1" y="3910"/>
                    <a:pt x="1" y="3910"/>
                  </a:cubicBezTo>
                  <a:lnTo>
                    <a:pt x="1" y="3910"/>
                  </a:lnTo>
                  <a:cubicBezTo>
                    <a:pt x="1" y="3912"/>
                    <a:pt x="1" y="3913"/>
                    <a:pt x="1" y="3915"/>
                  </a:cubicBezTo>
                  <a:lnTo>
                    <a:pt x="1" y="3915"/>
                  </a:lnTo>
                  <a:cubicBezTo>
                    <a:pt x="28" y="5542"/>
                    <a:pt x="1030" y="7019"/>
                    <a:pt x="2582" y="7595"/>
                  </a:cubicBezTo>
                  <a:cubicBezTo>
                    <a:pt x="3007" y="7748"/>
                    <a:pt x="3450" y="7822"/>
                    <a:pt x="3892" y="7822"/>
                  </a:cubicBezTo>
                  <a:cubicBezTo>
                    <a:pt x="5041" y="7822"/>
                    <a:pt x="6176" y="7322"/>
                    <a:pt x="6918" y="6417"/>
                  </a:cubicBezTo>
                  <a:cubicBezTo>
                    <a:pt x="7970" y="5138"/>
                    <a:pt x="8121" y="3309"/>
                    <a:pt x="7269" y="1880"/>
                  </a:cubicBezTo>
                  <a:cubicBezTo>
                    <a:pt x="6550" y="717"/>
                    <a:pt x="5260" y="0"/>
                    <a:pt x="3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2715675" y="3490625"/>
              <a:ext cx="129100" cy="129100"/>
            </a:xfrm>
            <a:custGeom>
              <a:rect b="b" l="l" r="r" t="t"/>
              <a:pathLst>
                <a:path extrusionOk="0" h="5164" w="5164">
                  <a:moveTo>
                    <a:pt x="2582" y="1"/>
                  </a:moveTo>
                  <a:cubicBezTo>
                    <a:pt x="1154" y="1"/>
                    <a:pt x="1" y="1154"/>
                    <a:pt x="1" y="2582"/>
                  </a:cubicBezTo>
                  <a:cubicBezTo>
                    <a:pt x="1" y="4011"/>
                    <a:pt x="1154" y="5164"/>
                    <a:pt x="2582" y="5164"/>
                  </a:cubicBezTo>
                  <a:cubicBezTo>
                    <a:pt x="4011" y="5164"/>
                    <a:pt x="5164" y="4011"/>
                    <a:pt x="5164" y="2582"/>
                  </a:cubicBezTo>
                  <a:cubicBezTo>
                    <a:pt x="5164" y="1154"/>
                    <a:pt x="4011" y="1"/>
                    <a:pt x="2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2944375" y="3654800"/>
              <a:ext cx="211175" cy="117825"/>
            </a:xfrm>
            <a:custGeom>
              <a:rect b="b" l="l" r="r" t="t"/>
              <a:pathLst>
                <a:path extrusionOk="0" h="4713" w="8447">
                  <a:moveTo>
                    <a:pt x="1" y="0"/>
                  </a:moveTo>
                  <a:cubicBezTo>
                    <a:pt x="1" y="2607"/>
                    <a:pt x="1880" y="4712"/>
                    <a:pt x="4211" y="4712"/>
                  </a:cubicBezTo>
                  <a:cubicBezTo>
                    <a:pt x="6567" y="4712"/>
                    <a:pt x="8447" y="2607"/>
                    <a:pt x="8447" y="0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2941250" y="3652300"/>
              <a:ext cx="217450" cy="123450"/>
            </a:xfrm>
            <a:custGeom>
              <a:rect b="b" l="l" r="r" t="t"/>
              <a:pathLst>
                <a:path extrusionOk="0" h="4938" w="8698">
                  <a:moveTo>
                    <a:pt x="8445" y="226"/>
                  </a:moveTo>
                  <a:cubicBezTo>
                    <a:pt x="8386" y="2488"/>
                    <a:pt x="6748" y="4687"/>
                    <a:pt x="4336" y="4712"/>
                  </a:cubicBezTo>
                  <a:cubicBezTo>
                    <a:pt x="1949" y="4687"/>
                    <a:pt x="311" y="2488"/>
                    <a:pt x="253" y="226"/>
                  </a:cubicBezTo>
                  <a:close/>
                  <a:moveTo>
                    <a:pt x="126" y="0"/>
                  </a:moveTo>
                  <a:cubicBezTo>
                    <a:pt x="51" y="0"/>
                    <a:pt x="0" y="50"/>
                    <a:pt x="0" y="100"/>
                  </a:cubicBezTo>
                  <a:cubicBezTo>
                    <a:pt x="26" y="1354"/>
                    <a:pt x="452" y="2582"/>
                    <a:pt x="1279" y="3534"/>
                  </a:cubicBezTo>
                  <a:cubicBezTo>
                    <a:pt x="2056" y="4386"/>
                    <a:pt x="3158" y="4938"/>
                    <a:pt x="4336" y="4938"/>
                  </a:cubicBezTo>
                  <a:cubicBezTo>
                    <a:pt x="5514" y="4938"/>
                    <a:pt x="6642" y="4386"/>
                    <a:pt x="7419" y="3534"/>
                  </a:cubicBezTo>
                  <a:cubicBezTo>
                    <a:pt x="8246" y="2582"/>
                    <a:pt x="8672" y="1354"/>
                    <a:pt x="8697" y="100"/>
                  </a:cubicBezTo>
                  <a:cubicBezTo>
                    <a:pt x="8697" y="50"/>
                    <a:pt x="8622" y="0"/>
                    <a:pt x="8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2976975" y="3701800"/>
              <a:ext cx="146000" cy="70825"/>
            </a:xfrm>
            <a:custGeom>
              <a:rect b="b" l="l" r="r" t="t"/>
              <a:pathLst>
                <a:path extrusionOk="0" h="2833" w="5840">
                  <a:moveTo>
                    <a:pt x="2907" y="0"/>
                  </a:moveTo>
                  <a:cubicBezTo>
                    <a:pt x="1704" y="0"/>
                    <a:pt x="652" y="602"/>
                    <a:pt x="0" y="1529"/>
                  </a:cubicBezTo>
                  <a:cubicBezTo>
                    <a:pt x="752" y="2331"/>
                    <a:pt x="1779" y="2832"/>
                    <a:pt x="2907" y="2832"/>
                  </a:cubicBezTo>
                  <a:cubicBezTo>
                    <a:pt x="4060" y="2832"/>
                    <a:pt x="5088" y="2331"/>
                    <a:pt x="5840" y="1529"/>
                  </a:cubicBezTo>
                  <a:cubicBezTo>
                    <a:pt x="5188" y="602"/>
                    <a:pt x="4135" y="0"/>
                    <a:pt x="2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2973825" y="3699275"/>
              <a:ext cx="152275" cy="76475"/>
            </a:xfrm>
            <a:custGeom>
              <a:rect b="b" l="l" r="r" t="t"/>
              <a:pathLst>
                <a:path extrusionOk="0" h="3059" w="6091">
                  <a:moveTo>
                    <a:pt x="3033" y="226"/>
                  </a:moveTo>
                  <a:cubicBezTo>
                    <a:pt x="4137" y="226"/>
                    <a:pt x="5169" y="755"/>
                    <a:pt x="5823" y="1623"/>
                  </a:cubicBezTo>
                  <a:lnTo>
                    <a:pt x="5823" y="1623"/>
                  </a:lnTo>
                  <a:cubicBezTo>
                    <a:pt x="5079" y="2359"/>
                    <a:pt x="4103" y="2809"/>
                    <a:pt x="3033" y="2833"/>
                  </a:cubicBezTo>
                  <a:cubicBezTo>
                    <a:pt x="1987" y="2809"/>
                    <a:pt x="1012" y="2359"/>
                    <a:pt x="269" y="1623"/>
                  </a:cubicBezTo>
                  <a:lnTo>
                    <a:pt x="269" y="1623"/>
                  </a:lnTo>
                  <a:cubicBezTo>
                    <a:pt x="923" y="755"/>
                    <a:pt x="1954" y="226"/>
                    <a:pt x="3033" y="226"/>
                  </a:cubicBezTo>
                  <a:close/>
                  <a:moveTo>
                    <a:pt x="3033" y="1"/>
                  </a:moveTo>
                  <a:cubicBezTo>
                    <a:pt x="1830" y="1"/>
                    <a:pt x="728" y="602"/>
                    <a:pt x="26" y="1580"/>
                  </a:cubicBezTo>
                  <a:cubicBezTo>
                    <a:pt x="1" y="1605"/>
                    <a:pt x="1" y="1680"/>
                    <a:pt x="51" y="1705"/>
                  </a:cubicBezTo>
                  <a:cubicBezTo>
                    <a:pt x="828" y="2532"/>
                    <a:pt x="1880" y="3059"/>
                    <a:pt x="3033" y="3059"/>
                  </a:cubicBezTo>
                  <a:cubicBezTo>
                    <a:pt x="4211" y="3059"/>
                    <a:pt x="5264" y="2532"/>
                    <a:pt x="6041" y="1705"/>
                  </a:cubicBezTo>
                  <a:cubicBezTo>
                    <a:pt x="6091" y="1680"/>
                    <a:pt x="6091" y="1605"/>
                    <a:pt x="6066" y="1580"/>
                  </a:cubicBezTo>
                  <a:cubicBezTo>
                    <a:pt x="5364" y="602"/>
                    <a:pt x="4261" y="1"/>
                    <a:pt x="3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45"/>
          <p:cNvGrpSpPr/>
          <p:nvPr/>
        </p:nvGrpSpPr>
        <p:grpSpPr>
          <a:xfrm rot="-2089686">
            <a:off x="7960694" y="3702293"/>
            <a:ext cx="1035731" cy="744316"/>
            <a:chOff x="3504525" y="1726300"/>
            <a:chExt cx="829625" cy="596200"/>
          </a:xfrm>
        </p:grpSpPr>
        <p:sp>
          <p:nvSpPr>
            <p:cNvPr id="621" name="Google Shape;621;p45"/>
            <p:cNvSpPr/>
            <p:nvPr/>
          </p:nvSpPr>
          <p:spPr>
            <a:xfrm>
              <a:off x="4144275" y="1728100"/>
              <a:ext cx="187975" cy="188000"/>
            </a:xfrm>
            <a:custGeom>
              <a:rect b="b" l="l" r="r" t="t"/>
              <a:pathLst>
                <a:path extrusionOk="0" h="7520" w="7519">
                  <a:moveTo>
                    <a:pt x="3759" y="0"/>
                  </a:moveTo>
                  <a:cubicBezTo>
                    <a:pt x="1679" y="0"/>
                    <a:pt x="0" y="1680"/>
                    <a:pt x="0" y="3760"/>
                  </a:cubicBezTo>
                  <a:cubicBezTo>
                    <a:pt x="0" y="5840"/>
                    <a:pt x="1679" y="7519"/>
                    <a:pt x="3759" y="7519"/>
                  </a:cubicBezTo>
                  <a:cubicBezTo>
                    <a:pt x="5815" y="7519"/>
                    <a:pt x="7519" y="5840"/>
                    <a:pt x="7519" y="3760"/>
                  </a:cubicBezTo>
                  <a:cubicBezTo>
                    <a:pt x="7519" y="1680"/>
                    <a:pt x="5815" y="0"/>
                    <a:pt x="3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>
              <a:off x="4134875" y="1726300"/>
              <a:ext cx="199275" cy="191775"/>
            </a:xfrm>
            <a:custGeom>
              <a:rect b="b" l="l" r="r" t="t"/>
              <a:pathLst>
                <a:path extrusionOk="0" h="7671" w="7971">
                  <a:moveTo>
                    <a:pt x="4162" y="179"/>
                  </a:moveTo>
                  <a:cubicBezTo>
                    <a:pt x="4395" y="179"/>
                    <a:pt x="4629" y="201"/>
                    <a:pt x="4862" y="248"/>
                  </a:cubicBezTo>
                  <a:cubicBezTo>
                    <a:pt x="6541" y="599"/>
                    <a:pt x="7770" y="2102"/>
                    <a:pt x="7795" y="3832"/>
                  </a:cubicBezTo>
                  <a:cubicBezTo>
                    <a:pt x="7770" y="5361"/>
                    <a:pt x="6817" y="6764"/>
                    <a:pt x="5364" y="7265"/>
                  </a:cubicBezTo>
                  <a:cubicBezTo>
                    <a:pt x="4965" y="7412"/>
                    <a:pt x="4548" y="7483"/>
                    <a:pt x="4134" y="7483"/>
                  </a:cubicBezTo>
                  <a:cubicBezTo>
                    <a:pt x="3064" y="7483"/>
                    <a:pt x="2008" y="7012"/>
                    <a:pt x="1303" y="6163"/>
                  </a:cubicBezTo>
                  <a:cubicBezTo>
                    <a:pt x="326" y="4985"/>
                    <a:pt x="201" y="3280"/>
                    <a:pt x="978" y="1952"/>
                  </a:cubicBezTo>
                  <a:cubicBezTo>
                    <a:pt x="1655" y="851"/>
                    <a:pt x="2888" y="179"/>
                    <a:pt x="4162" y="179"/>
                  </a:cubicBezTo>
                  <a:close/>
                  <a:moveTo>
                    <a:pt x="4149" y="0"/>
                  </a:moveTo>
                  <a:cubicBezTo>
                    <a:pt x="3010" y="0"/>
                    <a:pt x="1882" y="514"/>
                    <a:pt x="1153" y="1426"/>
                  </a:cubicBezTo>
                  <a:cubicBezTo>
                    <a:pt x="125" y="2679"/>
                    <a:pt x="0" y="4458"/>
                    <a:pt x="852" y="5837"/>
                  </a:cubicBezTo>
                  <a:cubicBezTo>
                    <a:pt x="1565" y="6990"/>
                    <a:pt x="2823" y="7670"/>
                    <a:pt x="4139" y="7670"/>
                  </a:cubicBezTo>
                  <a:cubicBezTo>
                    <a:pt x="4396" y="7670"/>
                    <a:pt x="4655" y="7644"/>
                    <a:pt x="4912" y="7591"/>
                  </a:cubicBezTo>
                  <a:cubicBezTo>
                    <a:pt x="6692" y="7240"/>
                    <a:pt x="7970" y="5636"/>
                    <a:pt x="7970" y="3832"/>
                  </a:cubicBezTo>
                  <a:cubicBezTo>
                    <a:pt x="7970" y="2228"/>
                    <a:pt x="6942" y="774"/>
                    <a:pt x="5414" y="223"/>
                  </a:cubicBezTo>
                  <a:cubicBezTo>
                    <a:pt x="5004" y="72"/>
                    <a:pt x="4575" y="0"/>
                    <a:pt x="4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3513300" y="1728100"/>
              <a:ext cx="188000" cy="188000"/>
            </a:xfrm>
            <a:custGeom>
              <a:rect b="b" l="l" r="r" t="t"/>
              <a:pathLst>
                <a:path extrusionOk="0" h="7520" w="7520">
                  <a:moveTo>
                    <a:pt x="3760" y="0"/>
                  </a:moveTo>
                  <a:cubicBezTo>
                    <a:pt x="1680" y="0"/>
                    <a:pt x="1" y="1680"/>
                    <a:pt x="1" y="3760"/>
                  </a:cubicBezTo>
                  <a:cubicBezTo>
                    <a:pt x="1" y="5840"/>
                    <a:pt x="1680" y="7519"/>
                    <a:pt x="3760" y="7519"/>
                  </a:cubicBezTo>
                  <a:cubicBezTo>
                    <a:pt x="5840" y="7519"/>
                    <a:pt x="7520" y="5840"/>
                    <a:pt x="7520" y="3760"/>
                  </a:cubicBezTo>
                  <a:cubicBezTo>
                    <a:pt x="7520" y="1680"/>
                    <a:pt x="5840" y="0"/>
                    <a:pt x="3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>
              <a:off x="3504525" y="1726300"/>
              <a:ext cx="198650" cy="191775"/>
            </a:xfrm>
            <a:custGeom>
              <a:rect b="b" l="l" r="r" t="t"/>
              <a:pathLst>
                <a:path extrusionOk="0" h="7671" w="7946">
                  <a:moveTo>
                    <a:pt x="4137" y="179"/>
                  </a:moveTo>
                  <a:cubicBezTo>
                    <a:pt x="4371" y="179"/>
                    <a:pt x="4605" y="201"/>
                    <a:pt x="4838" y="248"/>
                  </a:cubicBezTo>
                  <a:cubicBezTo>
                    <a:pt x="6517" y="599"/>
                    <a:pt x="7745" y="2102"/>
                    <a:pt x="7770" y="3832"/>
                  </a:cubicBezTo>
                  <a:cubicBezTo>
                    <a:pt x="7770" y="5361"/>
                    <a:pt x="6793" y="6764"/>
                    <a:pt x="5364" y="7265"/>
                  </a:cubicBezTo>
                  <a:cubicBezTo>
                    <a:pt x="4958" y="7412"/>
                    <a:pt x="4537" y="7483"/>
                    <a:pt x="4119" y="7483"/>
                  </a:cubicBezTo>
                  <a:cubicBezTo>
                    <a:pt x="3040" y="7483"/>
                    <a:pt x="1984" y="7012"/>
                    <a:pt x="1279" y="6163"/>
                  </a:cubicBezTo>
                  <a:cubicBezTo>
                    <a:pt x="302" y="4985"/>
                    <a:pt x="176" y="3280"/>
                    <a:pt x="953" y="1952"/>
                  </a:cubicBezTo>
                  <a:cubicBezTo>
                    <a:pt x="1631" y="851"/>
                    <a:pt x="2864" y="179"/>
                    <a:pt x="4137" y="179"/>
                  </a:cubicBezTo>
                  <a:close/>
                  <a:moveTo>
                    <a:pt x="4124" y="0"/>
                  </a:moveTo>
                  <a:cubicBezTo>
                    <a:pt x="2985" y="0"/>
                    <a:pt x="1858" y="514"/>
                    <a:pt x="1129" y="1426"/>
                  </a:cubicBezTo>
                  <a:cubicBezTo>
                    <a:pt x="126" y="2679"/>
                    <a:pt x="1" y="4458"/>
                    <a:pt x="828" y="5837"/>
                  </a:cubicBezTo>
                  <a:cubicBezTo>
                    <a:pt x="1541" y="6990"/>
                    <a:pt x="2799" y="7670"/>
                    <a:pt x="4115" y="7670"/>
                  </a:cubicBezTo>
                  <a:cubicBezTo>
                    <a:pt x="4372" y="7670"/>
                    <a:pt x="4631" y="7644"/>
                    <a:pt x="4888" y="7591"/>
                  </a:cubicBezTo>
                  <a:cubicBezTo>
                    <a:pt x="6668" y="7240"/>
                    <a:pt x="7946" y="5636"/>
                    <a:pt x="7946" y="3832"/>
                  </a:cubicBezTo>
                  <a:cubicBezTo>
                    <a:pt x="7946" y="2228"/>
                    <a:pt x="6918" y="774"/>
                    <a:pt x="5389" y="223"/>
                  </a:cubicBezTo>
                  <a:cubicBezTo>
                    <a:pt x="4980" y="72"/>
                    <a:pt x="4551" y="0"/>
                    <a:pt x="4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>
              <a:off x="3594125" y="1764425"/>
              <a:ext cx="657300" cy="555800"/>
            </a:xfrm>
            <a:custGeom>
              <a:rect b="b" l="l" r="r" t="t"/>
              <a:pathLst>
                <a:path extrusionOk="0" h="22232" w="26292">
                  <a:moveTo>
                    <a:pt x="13134" y="1"/>
                  </a:moveTo>
                  <a:cubicBezTo>
                    <a:pt x="5891" y="1"/>
                    <a:pt x="1" y="4988"/>
                    <a:pt x="1" y="11104"/>
                  </a:cubicBezTo>
                  <a:cubicBezTo>
                    <a:pt x="1" y="17244"/>
                    <a:pt x="5891" y="22232"/>
                    <a:pt x="13134" y="22232"/>
                  </a:cubicBezTo>
                  <a:cubicBezTo>
                    <a:pt x="20402" y="22232"/>
                    <a:pt x="26292" y="17244"/>
                    <a:pt x="26292" y="11104"/>
                  </a:cubicBezTo>
                  <a:cubicBezTo>
                    <a:pt x="26292" y="4988"/>
                    <a:pt x="20402" y="1"/>
                    <a:pt x="13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3587250" y="1762200"/>
              <a:ext cx="666050" cy="560300"/>
            </a:xfrm>
            <a:custGeom>
              <a:rect b="b" l="l" r="r" t="t"/>
              <a:pathLst>
                <a:path extrusionOk="0" h="22412" w="26642">
                  <a:moveTo>
                    <a:pt x="13396" y="182"/>
                  </a:moveTo>
                  <a:cubicBezTo>
                    <a:pt x="14284" y="182"/>
                    <a:pt x="15170" y="260"/>
                    <a:pt x="16040" y="416"/>
                  </a:cubicBezTo>
                  <a:cubicBezTo>
                    <a:pt x="18547" y="842"/>
                    <a:pt x="20953" y="1894"/>
                    <a:pt x="22857" y="3574"/>
                  </a:cubicBezTo>
                  <a:cubicBezTo>
                    <a:pt x="24587" y="5128"/>
                    <a:pt x="25890" y="7183"/>
                    <a:pt x="26316" y="9489"/>
                  </a:cubicBezTo>
                  <a:cubicBezTo>
                    <a:pt x="26416" y="10065"/>
                    <a:pt x="26466" y="10641"/>
                    <a:pt x="26466" y="11193"/>
                  </a:cubicBezTo>
                  <a:cubicBezTo>
                    <a:pt x="26466" y="13549"/>
                    <a:pt x="25564" y="15804"/>
                    <a:pt x="24060" y="17609"/>
                  </a:cubicBezTo>
                  <a:cubicBezTo>
                    <a:pt x="22456" y="19489"/>
                    <a:pt x="20251" y="20842"/>
                    <a:pt x="17895" y="21569"/>
                  </a:cubicBezTo>
                  <a:cubicBezTo>
                    <a:pt x="16444" y="22001"/>
                    <a:pt x="14930" y="22224"/>
                    <a:pt x="13419" y="22224"/>
                  </a:cubicBezTo>
                  <a:cubicBezTo>
                    <a:pt x="12217" y="22224"/>
                    <a:pt x="11016" y="22083"/>
                    <a:pt x="9850" y="21794"/>
                  </a:cubicBezTo>
                  <a:cubicBezTo>
                    <a:pt x="7419" y="21218"/>
                    <a:pt x="5113" y="20015"/>
                    <a:pt x="3359" y="18210"/>
                  </a:cubicBezTo>
                  <a:cubicBezTo>
                    <a:pt x="1730" y="16556"/>
                    <a:pt x="602" y="14376"/>
                    <a:pt x="401" y="12045"/>
                  </a:cubicBezTo>
                  <a:cubicBezTo>
                    <a:pt x="201" y="9714"/>
                    <a:pt x="877" y="7408"/>
                    <a:pt x="2256" y="5504"/>
                  </a:cubicBezTo>
                  <a:cubicBezTo>
                    <a:pt x="3684" y="3499"/>
                    <a:pt x="5765" y="2020"/>
                    <a:pt x="8045" y="1168"/>
                  </a:cubicBezTo>
                  <a:cubicBezTo>
                    <a:pt x="9747" y="510"/>
                    <a:pt x="11574" y="182"/>
                    <a:pt x="13396" y="182"/>
                  </a:cubicBezTo>
                  <a:close/>
                  <a:moveTo>
                    <a:pt x="13414" y="1"/>
                  </a:moveTo>
                  <a:cubicBezTo>
                    <a:pt x="12196" y="1"/>
                    <a:pt x="10978" y="140"/>
                    <a:pt x="9800" y="416"/>
                  </a:cubicBezTo>
                  <a:cubicBezTo>
                    <a:pt x="7344" y="1017"/>
                    <a:pt x="4988" y="2245"/>
                    <a:pt x="3208" y="4075"/>
                  </a:cubicBezTo>
                  <a:cubicBezTo>
                    <a:pt x="1554" y="5754"/>
                    <a:pt x="451" y="7960"/>
                    <a:pt x="226" y="10316"/>
                  </a:cubicBezTo>
                  <a:cubicBezTo>
                    <a:pt x="0" y="12697"/>
                    <a:pt x="702" y="15078"/>
                    <a:pt x="2080" y="17007"/>
                  </a:cubicBezTo>
                  <a:cubicBezTo>
                    <a:pt x="3534" y="19012"/>
                    <a:pt x="5639" y="20516"/>
                    <a:pt x="7920" y="21393"/>
                  </a:cubicBezTo>
                  <a:cubicBezTo>
                    <a:pt x="9681" y="22077"/>
                    <a:pt x="11559" y="22411"/>
                    <a:pt x="13434" y="22411"/>
                  </a:cubicBezTo>
                  <a:cubicBezTo>
                    <a:pt x="14307" y="22411"/>
                    <a:pt x="15180" y="22339"/>
                    <a:pt x="16040" y="22195"/>
                  </a:cubicBezTo>
                  <a:cubicBezTo>
                    <a:pt x="18597" y="21744"/>
                    <a:pt x="21028" y="20667"/>
                    <a:pt x="22983" y="18962"/>
                  </a:cubicBezTo>
                  <a:cubicBezTo>
                    <a:pt x="24762" y="17383"/>
                    <a:pt x="26065" y="15278"/>
                    <a:pt x="26492" y="12947"/>
                  </a:cubicBezTo>
                  <a:cubicBezTo>
                    <a:pt x="26592" y="12371"/>
                    <a:pt x="26642" y="11794"/>
                    <a:pt x="26642" y="11193"/>
                  </a:cubicBezTo>
                  <a:cubicBezTo>
                    <a:pt x="26642" y="8837"/>
                    <a:pt x="25740" y="6556"/>
                    <a:pt x="24211" y="4727"/>
                  </a:cubicBezTo>
                  <a:cubicBezTo>
                    <a:pt x="22607" y="2797"/>
                    <a:pt x="20376" y="1443"/>
                    <a:pt x="17995" y="691"/>
                  </a:cubicBezTo>
                  <a:cubicBezTo>
                    <a:pt x="16520" y="228"/>
                    <a:pt x="14967" y="1"/>
                    <a:pt x="13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3644875" y="1787625"/>
              <a:ext cx="555800" cy="397900"/>
            </a:xfrm>
            <a:custGeom>
              <a:rect b="b" l="l" r="r" t="t"/>
              <a:pathLst>
                <a:path extrusionOk="0" h="15916" w="22232">
                  <a:moveTo>
                    <a:pt x="11104" y="0"/>
                  </a:moveTo>
                  <a:cubicBezTo>
                    <a:pt x="4963" y="0"/>
                    <a:pt x="1" y="3559"/>
                    <a:pt x="1" y="7945"/>
                  </a:cubicBezTo>
                  <a:cubicBezTo>
                    <a:pt x="1" y="12356"/>
                    <a:pt x="4963" y="15915"/>
                    <a:pt x="11104" y="15915"/>
                  </a:cubicBezTo>
                  <a:cubicBezTo>
                    <a:pt x="17269" y="15915"/>
                    <a:pt x="22232" y="12356"/>
                    <a:pt x="22232" y="7945"/>
                  </a:cubicBezTo>
                  <a:cubicBezTo>
                    <a:pt x="22232" y="3559"/>
                    <a:pt x="17269" y="0"/>
                    <a:pt x="11104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>
              <a:off x="3684350" y="1764425"/>
              <a:ext cx="476850" cy="107175"/>
            </a:xfrm>
            <a:custGeom>
              <a:rect b="b" l="l" r="r" t="t"/>
              <a:pathLst>
                <a:path extrusionOk="0" h="4287" w="19074">
                  <a:moveTo>
                    <a:pt x="9525" y="1"/>
                  </a:moveTo>
                  <a:cubicBezTo>
                    <a:pt x="5790" y="1"/>
                    <a:pt x="2407" y="1329"/>
                    <a:pt x="1" y="3460"/>
                  </a:cubicBezTo>
                  <a:cubicBezTo>
                    <a:pt x="1028" y="3986"/>
                    <a:pt x="2307" y="4287"/>
                    <a:pt x="3660" y="4287"/>
                  </a:cubicBezTo>
                  <a:cubicBezTo>
                    <a:pt x="6342" y="4287"/>
                    <a:pt x="8597" y="3134"/>
                    <a:pt x="9525" y="1480"/>
                  </a:cubicBezTo>
                  <a:cubicBezTo>
                    <a:pt x="10452" y="3134"/>
                    <a:pt x="12733" y="4287"/>
                    <a:pt x="15415" y="4287"/>
                  </a:cubicBezTo>
                  <a:cubicBezTo>
                    <a:pt x="16768" y="4287"/>
                    <a:pt x="18021" y="3986"/>
                    <a:pt x="19074" y="3460"/>
                  </a:cubicBezTo>
                  <a:cubicBezTo>
                    <a:pt x="16668" y="1329"/>
                    <a:pt x="13284" y="1"/>
                    <a:pt x="9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>
              <a:off x="3681850" y="1762550"/>
              <a:ext cx="481850" cy="111350"/>
            </a:xfrm>
            <a:custGeom>
              <a:rect b="b" l="l" r="r" t="t"/>
              <a:pathLst>
                <a:path extrusionOk="0" h="4454" w="19274">
                  <a:moveTo>
                    <a:pt x="9625" y="176"/>
                  </a:moveTo>
                  <a:cubicBezTo>
                    <a:pt x="12357" y="176"/>
                    <a:pt x="15063" y="878"/>
                    <a:pt x="17394" y="2332"/>
                  </a:cubicBezTo>
                  <a:cubicBezTo>
                    <a:pt x="17958" y="2684"/>
                    <a:pt x="18499" y="3080"/>
                    <a:pt x="18998" y="3520"/>
                  </a:cubicBezTo>
                  <a:lnTo>
                    <a:pt x="18998" y="3520"/>
                  </a:lnTo>
                  <a:cubicBezTo>
                    <a:pt x="17893" y="4036"/>
                    <a:pt x="16681" y="4269"/>
                    <a:pt x="15477" y="4269"/>
                  </a:cubicBezTo>
                  <a:cubicBezTo>
                    <a:pt x="15213" y="4269"/>
                    <a:pt x="14949" y="4258"/>
                    <a:pt x="14687" y="4236"/>
                  </a:cubicBezTo>
                  <a:cubicBezTo>
                    <a:pt x="13384" y="4111"/>
                    <a:pt x="12056" y="3710"/>
                    <a:pt x="11003" y="2933"/>
                  </a:cubicBezTo>
                  <a:cubicBezTo>
                    <a:pt x="10477" y="2557"/>
                    <a:pt x="10026" y="2081"/>
                    <a:pt x="9725" y="1530"/>
                  </a:cubicBezTo>
                  <a:cubicBezTo>
                    <a:pt x="9700" y="1492"/>
                    <a:pt x="9669" y="1473"/>
                    <a:pt x="9637" y="1473"/>
                  </a:cubicBezTo>
                  <a:cubicBezTo>
                    <a:pt x="9606" y="1473"/>
                    <a:pt x="9575" y="1492"/>
                    <a:pt x="9550" y="1530"/>
                  </a:cubicBezTo>
                  <a:cubicBezTo>
                    <a:pt x="8973" y="2557"/>
                    <a:pt x="7921" y="3259"/>
                    <a:pt x="6843" y="3710"/>
                  </a:cubicBezTo>
                  <a:cubicBezTo>
                    <a:pt x="5872" y="4088"/>
                    <a:pt x="4837" y="4272"/>
                    <a:pt x="3802" y="4272"/>
                  </a:cubicBezTo>
                  <a:cubicBezTo>
                    <a:pt x="3394" y="4272"/>
                    <a:pt x="2986" y="4243"/>
                    <a:pt x="2582" y="4186"/>
                  </a:cubicBezTo>
                  <a:cubicBezTo>
                    <a:pt x="1777" y="4092"/>
                    <a:pt x="995" y="3863"/>
                    <a:pt x="277" y="3521"/>
                  </a:cubicBezTo>
                  <a:lnTo>
                    <a:pt x="277" y="3521"/>
                  </a:lnTo>
                  <a:cubicBezTo>
                    <a:pt x="2216" y="1819"/>
                    <a:pt x="4681" y="770"/>
                    <a:pt x="7219" y="352"/>
                  </a:cubicBezTo>
                  <a:cubicBezTo>
                    <a:pt x="8021" y="226"/>
                    <a:pt x="8823" y="176"/>
                    <a:pt x="9625" y="176"/>
                  </a:cubicBezTo>
                  <a:close/>
                  <a:moveTo>
                    <a:pt x="9625" y="1"/>
                  </a:moveTo>
                  <a:cubicBezTo>
                    <a:pt x="6868" y="1"/>
                    <a:pt x="4111" y="703"/>
                    <a:pt x="1755" y="2181"/>
                  </a:cubicBezTo>
                  <a:cubicBezTo>
                    <a:pt x="1154" y="2557"/>
                    <a:pt x="577" y="3008"/>
                    <a:pt x="51" y="3485"/>
                  </a:cubicBezTo>
                  <a:cubicBezTo>
                    <a:pt x="1" y="3510"/>
                    <a:pt x="1" y="3585"/>
                    <a:pt x="51" y="3610"/>
                  </a:cubicBezTo>
                  <a:cubicBezTo>
                    <a:pt x="1194" y="4182"/>
                    <a:pt x="2471" y="4454"/>
                    <a:pt x="3745" y="4454"/>
                  </a:cubicBezTo>
                  <a:cubicBezTo>
                    <a:pt x="4034" y="4454"/>
                    <a:pt x="4324" y="4440"/>
                    <a:pt x="4612" y="4412"/>
                  </a:cubicBezTo>
                  <a:cubicBezTo>
                    <a:pt x="5966" y="4287"/>
                    <a:pt x="7319" y="3860"/>
                    <a:pt x="8422" y="3033"/>
                  </a:cubicBezTo>
                  <a:cubicBezTo>
                    <a:pt x="8903" y="2690"/>
                    <a:pt x="9321" y="2263"/>
                    <a:pt x="9638" y="1752"/>
                  </a:cubicBezTo>
                  <a:lnTo>
                    <a:pt x="9638" y="1752"/>
                  </a:lnTo>
                  <a:cubicBezTo>
                    <a:pt x="10251" y="2726"/>
                    <a:pt x="11256" y="3407"/>
                    <a:pt x="12306" y="3860"/>
                  </a:cubicBezTo>
                  <a:cubicBezTo>
                    <a:pt x="13299" y="4257"/>
                    <a:pt x="14382" y="4446"/>
                    <a:pt x="15463" y="4446"/>
                  </a:cubicBezTo>
                  <a:cubicBezTo>
                    <a:pt x="15883" y="4446"/>
                    <a:pt x="16303" y="4418"/>
                    <a:pt x="16718" y="4362"/>
                  </a:cubicBezTo>
                  <a:cubicBezTo>
                    <a:pt x="17595" y="4261"/>
                    <a:pt x="18422" y="4011"/>
                    <a:pt x="19199" y="3610"/>
                  </a:cubicBezTo>
                  <a:cubicBezTo>
                    <a:pt x="19274" y="3585"/>
                    <a:pt x="19274" y="3510"/>
                    <a:pt x="19224" y="3485"/>
                  </a:cubicBezTo>
                  <a:cubicBezTo>
                    <a:pt x="17219" y="1705"/>
                    <a:pt x="14687" y="602"/>
                    <a:pt x="12056" y="176"/>
                  </a:cubicBezTo>
                  <a:cubicBezTo>
                    <a:pt x="11254" y="51"/>
                    <a:pt x="10452" y="1"/>
                    <a:pt x="9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>
              <a:off x="4059675" y="1895400"/>
              <a:ext cx="148525" cy="148500"/>
            </a:xfrm>
            <a:custGeom>
              <a:rect b="b" l="l" r="r" t="t"/>
              <a:pathLst>
                <a:path extrusionOk="0" h="5940" w="5941">
                  <a:moveTo>
                    <a:pt x="2958" y="0"/>
                  </a:moveTo>
                  <a:cubicBezTo>
                    <a:pt x="1329" y="0"/>
                    <a:pt x="1" y="1328"/>
                    <a:pt x="1" y="2983"/>
                  </a:cubicBezTo>
                  <a:cubicBezTo>
                    <a:pt x="1" y="4612"/>
                    <a:pt x="1329" y="5940"/>
                    <a:pt x="2958" y="5940"/>
                  </a:cubicBezTo>
                  <a:cubicBezTo>
                    <a:pt x="4612" y="5940"/>
                    <a:pt x="5940" y="4612"/>
                    <a:pt x="5940" y="2983"/>
                  </a:cubicBezTo>
                  <a:cubicBezTo>
                    <a:pt x="5940" y="1328"/>
                    <a:pt x="4612" y="0"/>
                    <a:pt x="2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>
              <a:off x="4057175" y="1893300"/>
              <a:ext cx="159175" cy="153075"/>
            </a:xfrm>
            <a:custGeom>
              <a:rect b="b" l="l" r="r" t="t"/>
              <a:pathLst>
                <a:path extrusionOk="0" h="6123" w="6367">
                  <a:moveTo>
                    <a:pt x="3081" y="180"/>
                  </a:moveTo>
                  <a:cubicBezTo>
                    <a:pt x="3920" y="180"/>
                    <a:pt x="4733" y="549"/>
                    <a:pt x="5289" y="1212"/>
                  </a:cubicBezTo>
                  <a:cubicBezTo>
                    <a:pt x="6065" y="2139"/>
                    <a:pt x="6166" y="3518"/>
                    <a:pt x="5539" y="4570"/>
                  </a:cubicBezTo>
                  <a:cubicBezTo>
                    <a:pt x="5009" y="5440"/>
                    <a:pt x="4048" y="5950"/>
                    <a:pt x="3037" y="5950"/>
                  </a:cubicBezTo>
                  <a:cubicBezTo>
                    <a:pt x="2852" y="5950"/>
                    <a:pt x="2667" y="5933"/>
                    <a:pt x="2481" y="5899"/>
                  </a:cubicBezTo>
                  <a:cubicBezTo>
                    <a:pt x="1153" y="5623"/>
                    <a:pt x="201" y="4420"/>
                    <a:pt x="176" y="3067"/>
                  </a:cubicBezTo>
                  <a:cubicBezTo>
                    <a:pt x="201" y="1864"/>
                    <a:pt x="953" y="761"/>
                    <a:pt x="2080" y="360"/>
                  </a:cubicBezTo>
                  <a:cubicBezTo>
                    <a:pt x="2409" y="238"/>
                    <a:pt x="2747" y="180"/>
                    <a:pt x="3081" y="180"/>
                  </a:cubicBezTo>
                  <a:close/>
                  <a:moveTo>
                    <a:pt x="3070" y="1"/>
                  </a:moveTo>
                  <a:cubicBezTo>
                    <a:pt x="2875" y="1"/>
                    <a:pt x="2677" y="20"/>
                    <a:pt x="2481" y="59"/>
                  </a:cubicBezTo>
                  <a:cubicBezTo>
                    <a:pt x="1054" y="334"/>
                    <a:pt x="28" y="1610"/>
                    <a:pt x="0" y="3062"/>
                  </a:cubicBezTo>
                  <a:lnTo>
                    <a:pt x="0" y="3062"/>
                  </a:lnTo>
                  <a:cubicBezTo>
                    <a:pt x="0" y="3063"/>
                    <a:pt x="0" y="3065"/>
                    <a:pt x="0" y="3067"/>
                  </a:cubicBezTo>
                  <a:cubicBezTo>
                    <a:pt x="0" y="3067"/>
                    <a:pt x="0" y="3067"/>
                    <a:pt x="0" y="3067"/>
                  </a:cubicBezTo>
                  <a:lnTo>
                    <a:pt x="0" y="3067"/>
                  </a:lnTo>
                  <a:cubicBezTo>
                    <a:pt x="0" y="3068"/>
                    <a:pt x="0" y="3069"/>
                    <a:pt x="0" y="3070"/>
                  </a:cubicBezTo>
                  <a:lnTo>
                    <a:pt x="0" y="3070"/>
                  </a:lnTo>
                  <a:cubicBezTo>
                    <a:pt x="27" y="4347"/>
                    <a:pt x="828" y="5498"/>
                    <a:pt x="2030" y="5949"/>
                  </a:cubicBezTo>
                  <a:cubicBezTo>
                    <a:pt x="2361" y="6066"/>
                    <a:pt x="2706" y="6123"/>
                    <a:pt x="3048" y="6123"/>
                  </a:cubicBezTo>
                  <a:cubicBezTo>
                    <a:pt x="3950" y="6123"/>
                    <a:pt x="4839" y="5730"/>
                    <a:pt x="5439" y="5021"/>
                  </a:cubicBezTo>
                  <a:cubicBezTo>
                    <a:pt x="6241" y="4019"/>
                    <a:pt x="6366" y="2590"/>
                    <a:pt x="5690" y="1463"/>
                  </a:cubicBezTo>
                  <a:cubicBezTo>
                    <a:pt x="5140" y="553"/>
                    <a:pt x="4126" y="1"/>
                    <a:pt x="3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>
              <a:off x="4083475" y="1920450"/>
              <a:ext cx="100925" cy="100900"/>
            </a:xfrm>
            <a:custGeom>
              <a:rect b="b" l="l" r="r" t="t"/>
              <a:pathLst>
                <a:path extrusionOk="0" h="4036" w="4037">
                  <a:moveTo>
                    <a:pt x="2006" y="1"/>
                  </a:moveTo>
                  <a:cubicBezTo>
                    <a:pt x="903" y="1"/>
                    <a:pt x="1" y="903"/>
                    <a:pt x="1" y="2006"/>
                  </a:cubicBezTo>
                  <a:cubicBezTo>
                    <a:pt x="1" y="3133"/>
                    <a:pt x="903" y="4036"/>
                    <a:pt x="2006" y="4036"/>
                  </a:cubicBezTo>
                  <a:cubicBezTo>
                    <a:pt x="3134" y="4036"/>
                    <a:pt x="4036" y="3133"/>
                    <a:pt x="4036" y="2006"/>
                  </a:cubicBezTo>
                  <a:cubicBezTo>
                    <a:pt x="4036" y="903"/>
                    <a:pt x="3134" y="1"/>
                    <a:pt x="2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4088500" y="1917950"/>
              <a:ext cx="32600" cy="32600"/>
            </a:xfrm>
            <a:custGeom>
              <a:rect b="b" l="l" r="r" t="t"/>
              <a:pathLst>
                <a:path extrusionOk="0" h="1304" w="1304">
                  <a:moveTo>
                    <a:pt x="652" y="0"/>
                  </a:moveTo>
                  <a:cubicBezTo>
                    <a:pt x="301" y="0"/>
                    <a:pt x="0" y="301"/>
                    <a:pt x="0" y="652"/>
                  </a:cubicBezTo>
                  <a:cubicBezTo>
                    <a:pt x="0" y="1003"/>
                    <a:pt x="301" y="1304"/>
                    <a:pt x="652" y="1304"/>
                  </a:cubicBezTo>
                  <a:cubicBezTo>
                    <a:pt x="1003" y="1304"/>
                    <a:pt x="1304" y="1003"/>
                    <a:pt x="1304" y="652"/>
                  </a:cubicBezTo>
                  <a:cubicBezTo>
                    <a:pt x="1304" y="301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>
              <a:off x="3636750" y="1935075"/>
              <a:ext cx="123450" cy="69525"/>
            </a:xfrm>
            <a:custGeom>
              <a:rect b="b" l="l" r="r" t="t"/>
              <a:pathLst>
                <a:path extrusionOk="0" h="2781" w="4938">
                  <a:moveTo>
                    <a:pt x="2483" y="1"/>
                  </a:moveTo>
                  <a:cubicBezTo>
                    <a:pt x="1757" y="1"/>
                    <a:pt x="1044" y="344"/>
                    <a:pt x="577" y="919"/>
                  </a:cubicBezTo>
                  <a:cubicBezTo>
                    <a:pt x="201" y="1396"/>
                    <a:pt x="0" y="1972"/>
                    <a:pt x="0" y="2574"/>
                  </a:cubicBezTo>
                  <a:cubicBezTo>
                    <a:pt x="0" y="2711"/>
                    <a:pt x="107" y="2780"/>
                    <a:pt x="213" y="2780"/>
                  </a:cubicBezTo>
                  <a:cubicBezTo>
                    <a:pt x="320" y="2780"/>
                    <a:pt x="426" y="2711"/>
                    <a:pt x="426" y="2574"/>
                  </a:cubicBezTo>
                  <a:cubicBezTo>
                    <a:pt x="451" y="1446"/>
                    <a:pt x="1303" y="418"/>
                    <a:pt x="2481" y="418"/>
                  </a:cubicBezTo>
                  <a:cubicBezTo>
                    <a:pt x="3634" y="418"/>
                    <a:pt x="4511" y="1446"/>
                    <a:pt x="4511" y="2574"/>
                  </a:cubicBezTo>
                  <a:cubicBezTo>
                    <a:pt x="4511" y="2711"/>
                    <a:pt x="4618" y="2780"/>
                    <a:pt x="4724" y="2780"/>
                  </a:cubicBezTo>
                  <a:cubicBezTo>
                    <a:pt x="4831" y="2780"/>
                    <a:pt x="4938" y="2711"/>
                    <a:pt x="4938" y="2574"/>
                  </a:cubicBezTo>
                  <a:cubicBezTo>
                    <a:pt x="4938" y="1521"/>
                    <a:pt x="4311" y="543"/>
                    <a:pt x="3333" y="167"/>
                  </a:cubicBezTo>
                  <a:cubicBezTo>
                    <a:pt x="3057" y="54"/>
                    <a:pt x="2769" y="1"/>
                    <a:pt x="2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3827850" y="2042000"/>
              <a:ext cx="189875" cy="95900"/>
            </a:xfrm>
            <a:custGeom>
              <a:rect b="b" l="l" r="r" t="t"/>
              <a:pathLst>
                <a:path extrusionOk="0" h="3836" w="7595">
                  <a:moveTo>
                    <a:pt x="0" y="1"/>
                  </a:moveTo>
                  <a:cubicBezTo>
                    <a:pt x="0" y="2106"/>
                    <a:pt x="1705" y="3835"/>
                    <a:pt x="3785" y="3835"/>
                  </a:cubicBezTo>
                  <a:cubicBezTo>
                    <a:pt x="5890" y="3835"/>
                    <a:pt x="7594" y="2106"/>
                    <a:pt x="7594" y="1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3825350" y="2039500"/>
              <a:ext cx="194875" cy="100900"/>
            </a:xfrm>
            <a:custGeom>
              <a:rect b="b" l="l" r="r" t="t"/>
              <a:pathLst>
                <a:path extrusionOk="0" h="4036" w="7795">
                  <a:moveTo>
                    <a:pt x="7593" y="176"/>
                  </a:moveTo>
                  <a:lnTo>
                    <a:pt x="7593" y="176"/>
                  </a:lnTo>
                  <a:cubicBezTo>
                    <a:pt x="7575" y="1127"/>
                    <a:pt x="7200" y="2049"/>
                    <a:pt x="6516" y="2757"/>
                  </a:cubicBezTo>
                  <a:cubicBezTo>
                    <a:pt x="5815" y="3434"/>
                    <a:pt x="4887" y="3835"/>
                    <a:pt x="3885" y="3835"/>
                  </a:cubicBezTo>
                  <a:cubicBezTo>
                    <a:pt x="2907" y="3835"/>
                    <a:pt x="1955" y="3434"/>
                    <a:pt x="1278" y="2757"/>
                  </a:cubicBezTo>
                  <a:cubicBezTo>
                    <a:pt x="594" y="2049"/>
                    <a:pt x="220" y="1127"/>
                    <a:pt x="178" y="176"/>
                  </a:cubicBezTo>
                  <a:close/>
                  <a:moveTo>
                    <a:pt x="100" y="1"/>
                  </a:moveTo>
                  <a:cubicBezTo>
                    <a:pt x="50" y="1"/>
                    <a:pt x="0" y="51"/>
                    <a:pt x="0" y="101"/>
                  </a:cubicBezTo>
                  <a:cubicBezTo>
                    <a:pt x="25" y="1705"/>
                    <a:pt x="1003" y="3209"/>
                    <a:pt x="2531" y="3785"/>
                  </a:cubicBezTo>
                  <a:cubicBezTo>
                    <a:pt x="2980" y="3934"/>
                    <a:pt x="3428" y="4010"/>
                    <a:pt x="3877" y="4035"/>
                  </a:cubicBezTo>
                  <a:lnTo>
                    <a:pt x="3877" y="4035"/>
                  </a:lnTo>
                  <a:cubicBezTo>
                    <a:pt x="3879" y="4035"/>
                    <a:pt x="3882" y="4036"/>
                    <a:pt x="3885" y="4036"/>
                  </a:cubicBezTo>
                  <a:cubicBezTo>
                    <a:pt x="3886" y="4036"/>
                    <a:pt x="3887" y="4036"/>
                    <a:pt x="3888" y="4036"/>
                  </a:cubicBezTo>
                  <a:lnTo>
                    <a:pt x="3888" y="4036"/>
                  </a:lnTo>
                  <a:cubicBezTo>
                    <a:pt x="5516" y="4009"/>
                    <a:pt x="6968" y="2982"/>
                    <a:pt x="7544" y="1479"/>
                  </a:cubicBezTo>
                  <a:cubicBezTo>
                    <a:pt x="7694" y="1028"/>
                    <a:pt x="7770" y="552"/>
                    <a:pt x="7795" y="101"/>
                  </a:cubicBezTo>
                  <a:cubicBezTo>
                    <a:pt x="7795" y="51"/>
                    <a:pt x="7744" y="1"/>
                    <a:pt x="7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>
              <a:off x="3867950" y="2042000"/>
              <a:ext cx="45750" cy="43900"/>
            </a:xfrm>
            <a:custGeom>
              <a:rect b="b" l="l" r="r" t="t"/>
              <a:pathLst>
                <a:path extrusionOk="0" h="1756" w="1830">
                  <a:moveTo>
                    <a:pt x="25" y="1"/>
                  </a:moveTo>
                  <a:cubicBezTo>
                    <a:pt x="0" y="51"/>
                    <a:pt x="0" y="126"/>
                    <a:pt x="0" y="201"/>
                  </a:cubicBezTo>
                  <a:lnTo>
                    <a:pt x="0" y="828"/>
                  </a:lnTo>
                  <a:cubicBezTo>
                    <a:pt x="0" y="1329"/>
                    <a:pt x="401" y="1755"/>
                    <a:pt x="903" y="1755"/>
                  </a:cubicBezTo>
                  <a:cubicBezTo>
                    <a:pt x="1404" y="1755"/>
                    <a:pt x="1830" y="1329"/>
                    <a:pt x="1830" y="828"/>
                  </a:cubicBezTo>
                  <a:lnTo>
                    <a:pt x="1830" y="201"/>
                  </a:lnTo>
                  <a:cubicBezTo>
                    <a:pt x="1830" y="126"/>
                    <a:pt x="1805" y="51"/>
                    <a:pt x="1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5"/>
            <p:cNvSpPr/>
            <p:nvPr/>
          </p:nvSpPr>
          <p:spPr>
            <a:xfrm>
              <a:off x="3865450" y="2039500"/>
              <a:ext cx="50775" cy="48275"/>
            </a:xfrm>
            <a:custGeom>
              <a:rect b="b" l="l" r="r" t="t"/>
              <a:pathLst>
                <a:path extrusionOk="0" h="1931" w="2031">
                  <a:moveTo>
                    <a:pt x="1815" y="176"/>
                  </a:moveTo>
                  <a:cubicBezTo>
                    <a:pt x="1851" y="367"/>
                    <a:pt x="1830" y="595"/>
                    <a:pt x="1830" y="803"/>
                  </a:cubicBezTo>
                  <a:cubicBezTo>
                    <a:pt x="1830" y="878"/>
                    <a:pt x="1830" y="978"/>
                    <a:pt x="1830" y="1053"/>
                  </a:cubicBezTo>
                  <a:cubicBezTo>
                    <a:pt x="1805" y="1229"/>
                    <a:pt x="1704" y="1404"/>
                    <a:pt x="1579" y="1504"/>
                  </a:cubicBezTo>
                  <a:cubicBezTo>
                    <a:pt x="1421" y="1662"/>
                    <a:pt x="1214" y="1750"/>
                    <a:pt x="1001" y="1750"/>
                  </a:cubicBezTo>
                  <a:cubicBezTo>
                    <a:pt x="875" y="1750"/>
                    <a:pt x="747" y="1720"/>
                    <a:pt x="627" y="1655"/>
                  </a:cubicBezTo>
                  <a:cubicBezTo>
                    <a:pt x="351" y="1504"/>
                    <a:pt x="201" y="1229"/>
                    <a:pt x="201" y="903"/>
                  </a:cubicBezTo>
                  <a:cubicBezTo>
                    <a:pt x="201" y="702"/>
                    <a:pt x="201" y="502"/>
                    <a:pt x="201" y="301"/>
                  </a:cubicBezTo>
                  <a:cubicBezTo>
                    <a:pt x="201" y="251"/>
                    <a:pt x="201" y="211"/>
                    <a:pt x="201" y="176"/>
                  </a:cubicBezTo>
                  <a:close/>
                  <a:moveTo>
                    <a:pt x="125" y="1"/>
                  </a:moveTo>
                  <a:cubicBezTo>
                    <a:pt x="75" y="1"/>
                    <a:pt x="50" y="26"/>
                    <a:pt x="25" y="76"/>
                  </a:cubicBezTo>
                  <a:cubicBezTo>
                    <a:pt x="25" y="151"/>
                    <a:pt x="0" y="226"/>
                    <a:pt x="0" y="301"/>
                  </a:cubicBezTo>
                  <a:cubicBezTo>
                    <a:pt x="0" y="502"/>
                    <a:pt x="0" y="702"/>
                    <a:pt x="0" y="903"/>
                  </a:cubicBezTo>
                  <a:cubicBezTo>
                    <a:pt x="0" y="1279"/>
                    <a:pt x="176" y="1605"/>
                    <a:pt x="476" y="1780"/>
                  </a:cubicBezTo>
                  <a:cubicBezTo>
                    <a:pt x="639" y="1880"/>
                    <a:pt x="833" y="1930"/>
                    <a:pt x="1025" y="1930"/>
                  </a:cubicBezTo>
                  <a:cubicBezTo>
                    <a:pt x="1216" y="1930"/>
                    <a:pt x="1404" y="1880"/>
                    <a:pt x="1554" y="1780"/>
                  </a:cubicBezTo>
                  <a:cubicBezTo>
                    <a:pt x="1855" y="1579"/>
                    <a:pt x="2005" y="1254"/>
                    <a:pt x="2005" y="903"/>
                  </a:cubicBezTo>
                  <a:cubicBezTo>
                    <a:pt x="2005" y="627"/>
                    <a:pt x="2030" y="351"/>
                    <a:pt x="1980" y="76"/>
                  </a:cubicBezTo>
                  <a:cubicBezTo>
                    <a:pt x="1980" y="26"/>
                    <a:pt x="1930" y="1"/>
                    <a:pt x="1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5"/>
            <p:cNvSpPr/>
            <p:nvPr/>
          </p:nvSpPr>
          <p:spPr>
            <a:xfrm>
              <a:off x="3928725" y="2042000"/>
              <a:ext cx="45750" cy="43900"/>
            </a:xfrm>
            <a:custGeom>
              <a:rect b="b" l="l" r="r" t="t"/>
              <a:pathLst>
                <a:path extrusionOk="0" h="1756" w="1830">
                  <a:moveTo>
                    <a:pt x="25" y="1"/>
                  </a:moveTo>
                  <a:cubicBezTo>
                    <a:pt x="0" y="51"/>
                    <a:pt x="0" y="126"/>
                    <a:pt x="0" y="201"/>
                  </a:cubicBezTo>
                  <a:lnTo>
                    <a:pt x="0" y="828"/>
                  </a:lnTo>
                  <a:cubicBezTo>
                    <a:pt x="0" y="1329"/>
                    <a:pt x="401" y="1755"/>
                    <a:pt x="903" y="1755"/>
                  </a:cubicBezTo>
                  <a:cubicBezTo>
                    <a:pt x="1404" y="1755"/>
                    <a:pt x="1830" y="1329"/>
                    <a:pt x="1830" y="828"/>
                  </a:cubicBezTo>
                  <a:lnTo>
                    <a:pt x="1830" y="201"/>
                  </a:lnTo>
                  <a:cubicBezTo>
                    <a:pt x="1830" y="126"/>
                    <a:pt x="1805" y="51"/>
                    <a:pt x="1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3926225" y="2039500"/>
              <a:ext cx="50775" cy="48275"/>
            </a:xfrm>
            <a:custGeom>
              <a:rect b="b" l="l" r="r" t="t"/>
              <a:pathLst>
                <a:path extrusionOk="0" h="1931" w="2031">
                  <a:moveTo>
                    <a:pt x="1816" y="176"/>
                  </a:moveTo>
                  <a:cubicBezTo>
                    <a:pt x="1851" y="367"/>
                    <a:pt x="1830" y="595"/>
                    <a:pt x="1830" y="803"/>
                  </a:cubicBezTo>
                  <a:cubicBezTo>
                    <a:pt x="1830" y="878"/>
                    <a:pt x="1830" y="978"/>
                    <a:pt x="1830" y="1053"/>
                  </a:cubicBezTo>
                  <a:cubicBezTo>
                    <a:pt x="1780" y="1229"/>
                    <a:pt x="1704" y="1404"/>
                    <a:pt x="1579" y="1504"/>
                  </a:cubicBezTo>
                  <a:cubicBezTo>
                    <a:pt x="1421" y="1662"/>
                    <a:pt x="1214" y="1750"/>
                    <a:pt x="1001" y="1750"/>
                  </a:cubicBezTo>
                  <a:cubicBezTo>
                    <a:pt x="875" y="1750"/>
                    <a:pt x="747" y="1720"/>
                    <a:pt x="627" y="1655"/>
                  </a:cubicBezTo>
                  <a:cubicBezTo>
                    <a:pt x="351" y="1504"/>
                    <a:pt x="201" y="1229"/>
                    <a:pt x="176" y="903"/>
                  </a:cubicBezTo>
                  <a:cubicBezTo>
                    <a:pt x="176" y="702"/>
                    <a:pt x="176" y="502"/>
                    <a:pt x="176" y="301"/>
                  </a:cubicBezTo>
                  <a:cubicBezTo>
                    <a:pt x="192" y="251"/>
                    <a:pt x="198" y="211"/>
                    <a:pt x="200" y="176"/>
                  </a:cubicBezTo>
                  <a:close/>
                  <a:moveTo>
                    <a:pt x="125" y="1"/>
                  </a:moveTo>
                  <a:cubicBezTo>
                    <a:pt x="75" y="1"/>
                    <a:pt x="25" y="26"/>
                    <a:pt x="25" y="76"/>
                  </a:cubicBezTo>
                  <a:cubicBezTo>
                    <a:pt x="25" y="151"/>
                    <a:pt x="0" y="226"/>
                    <a:pt x="0" y="301"/>
                  </a:cubicBezTo>
                  <a:cubicBezTo>
                    <a:pt x="0" y="502"/>
                    <a:pt x="0" y="702"/>
                    <a:pt x="0" y="903"/>
                  </a:cubicBezTo>
                  <a:cubicBezTo>
                    <a:pt x="0" y="1279"/>
                    <a:pt x="176" y="1605"/>
                    <a:pt x="476" y="1780"/>
                  </a:cubicBezTo>
                  <a:cubicBezTo>
                    <a:pt x="639" y="1880"/>
                    <a:pt x="827" y="1930"/>
                    <a:pt x="1015" y="1930"/>
                  </a:cubicBezTo>
                  <a:cubicBezTo>
                    <a:pt x="1203" y="1930"/>
                    <a:pt x="1391" y="1880"/>
                    <a:pt x="1554" y="1780"/>
                  </a:cubicBezTo>
                  <a:cubicBezTo>
                    <a:pt x="1855" y="1579"/>
                    <a:pt x="2005" y="1254"/>
                    <a:pt x="2005" y="903"/>
                  </a:cubicBezTo>
                  <a:cubicBezTo>
                    <a:pt x="2005" y="627"/>
                    <a:pt x="2030" y="351"/>
                    <a:pt x="1980" y="76"/>
                  </a:cubicBezTo>
                  <a:cubicBezTo>
                    <a:pt x="1980" y="26"/>
                    <a:pt x="1930" y="1"/>
                    <a:pt x="1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4">
    <p:bg>
      <p:bgPr>
        <a:solidFill>
          <a:schemeClr val="dk2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6"/>
          <p:cNvSpPr/>
          <p:nvPr/>
        </p:nvSpPr>
        <p:spPr>
          <a:xfrm>
            <a:off x="0" y="4054425"/>
            <a:ext cx="9217628" cy="2140811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6"/>
          <p:cNvSpPr/>
          <p:nvPr/>
        </p:nvSpPr>
        <p:spPr>
          <a:xfrm>
            <a:off x="-212950" y="1600265"/>
            <a:ext cx="873247" cy="723521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6"/>
          <p:cNvSpPr/>
          <p:nvPr/>
        </p:nvSpPr>
        <p:spPr>
          <a:xfrm>
            <a:off x="8117674" y="2323763"/>
            <a:ext cx="1299618" cy="813878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6"/>
          <p:cNvSpPr/>
          <p:nvPr/>
        </p:nvSpPr>
        <p:spPr>
          <a:xfrm>
            <a:off x="4792425" y="-281701"/>
            <a:ext cx="1340655" cy="686281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6"/>
          <p:cNvSpPr/>
          <p:nvPr/>
        </p:nvSpPr>
        <p:spPr>
          <a:xfrm>
            <a:off x="1989196" y="369408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6"/>
          <p:cNvSpPr/>
          <p:nvPr/>
        </p:nvSpPr>
        <p:spPr>
          <a:xfrm>
            <a:off x="7487200" y="3540988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8" name="Google Shape;648;p46"/>
          <p:cNvGrpSpPr/>
          <p:nvPr/>
        </p:nvGrpSpPr>
        <p:grpSpPr>
          <a:xfrm rot="-1145942">
            <a:off x="2494453" y="220679"/>
            <a:ext cx="428035" cy="315170"/>
            <a:chOff x="360279" y="3247326"/>
            <a:chExt cx="344791" cy="253876"/>
          </a:xfrm>
        </p:grpSpPr>
        <p:sp>
          <p:nvSpPr>
            <p:cNvPr id="649" name="Google Shape;649;p46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1" name="Google Shape;651;p46"/>
          <p:cNvSpPr/>
          <p:nvPr/>
        </p:nvSpPr>
        <p:spPr>
          <a:xfrm>
            <a:off x="6793571" y="19732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2" name="Google Shape;652;p46"/>
          <p:cNvGrpSpPr/>
          <p:nvPr/>
        </p:nvGrpSpPr>
        <p:grpSpPr>
          <a:xfrm flipH="1" rot="1146139">
            <a:off x="5202668" y="3945614"/>
            <a:ext cx="308910" cy="227472"/>
            <a:chOff x="360279" y="3247326"/>
            <a:chExt cx="344791" cy="253876"/>
          </a:xfrm>
        </p:grpSpPr>
        <p:sp>
          <p:nvSpPr>
            <p:cNvPr id="653" name="Google Shape;653;p46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6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46"/>
          <p:cNvSpPr/>
          <p:nvPr/>
        </p:nvSpPr>
        <p:spPr>
          <a:xfrm>
            <a:off x="1316725" y="1893663"/>
            <a:ext cx="205066" cy="136727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6" name="Google Shape;656;p46"/>
          <p:cNvGrpSpPr/>
          <p:nvPr/>
        </p:nvGrpSpPr>
        <p:grpSpPr>
          <a:xfrm rot="798556">
            <a:off x="296892" y="3037879"/>
            <a:ext cx="806702" cy="840369"/>
            <a:chOff x="2399900" y="2436500"/>
            <a:chExt cx="640375" cy="667100"/>
          </a:xfrm>
        </p:grpSpPr>
        <p:sp>
          <p:nvSpPr>
            <p:cNvPr id="657" name="Google Shape;657;p46"/>
            <p:cNvSpPr/>
            <p:nvPr/>
          </p:nvSpPr>
          <p:spPr>
            <a:xfrm>
              <a:off x="2406150" y="2567075"/>
              <a:ext cx="631625" cy="534475"/>
            </a:xfrm>
            <a:custGeom>
              <a:rect b="b" l="l" r="r" t="t"/>
              <a:pathLst>
                <a:path extrusionOk="0" h="21379" w="25265">
                  <a:moveTo>
                    <a:pt x="12632" y="0"/>
                  </a:moveTo>
                  <a:cubicBezTo>
                    <a:pt x="5665" y="0"/>
                    <a:pt x="1" y="4787"/>
                    <a:pt x="1" y="10702"/>
                  </a:cubicBezTo>
                  <a:cubicBezTo>
                    <a:pt x="1" y="16592"/>
                    <a:pt x="5665" y="21379"/>
                    <a:pt x="12632" y="21379"/>
                  </a:cubicBezTo>
                  <a:cubicBezTo>
                    <a:pt x="19625" y="21379"/>
                    <a:pt x="25264" y="16592"/>
                    <a:pt x="25264" y="10702"/>
                  </a:cubicBezTo>
                  <a:cubicBezTo>
                    <a:pt x="25264" y="4787"/>
                    <a:pt x="19625" y="0"/>
                    <a:pt x="12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2399900" y="2565000"/>
              <a:ext cx="640375" cy="538600"/>
            </a:xfrm>
            <a:custGeom>
              <a:rect b="b" l="l" r="r" t="t"/>
              <a:pathLst>
                <a:path extrusionOk="0" h="21544" w="25615">
                  <a:moveTo>
                    <a:pt x="12905" y="177"/>
                  </a:moveTo>
                  <a:cubicBezTo>
                    <a:pt x="13747" y="177"/>
                    <a:pt x="14588" y="247"/>
                    <a:pt x="15414" y="384"/>
                  </a:cubicBezTo>
                  <a:cubicBezTo>
                    <a:pt x="17820" y="810"/>
                    <a:pt x="20126" y="1838"/>
                    <a:pt x="21955" y="3442"/>
                  </a:cubicBezTo>
                  <a:cubicBezTo>
                    <a:pt x="23634" y="4921"/>
                    <a:pt x="24888" y="6900"/>
                    <a:pt x="25289" y="9131"/>
                  </a:cubicBezTo>
                  <a:cubicBezTo>
                    <a:pt x="25389" y="9682"/>
                    <a:pt x="25439" y="10234"/>
                    <a:pt x="25439" y="10785"/>
                  </a:cubicBezTo>
                  <a:cubicBezTo>
                    <a:pt x="25439" y="13041"/>
                    <a:pt x="24562" y="15196"/>
                    <a:pt x="23108" y="16926"/>
                  </a:cubicBezTo>
                  <a:cubicBezTo>
                    <a:pt x="21554" y="18730"/>
                    <a:pt x="19449" y="20033"/>
                    <a:pt x="17193" y="20735"/>
                  </a:cubicBezTo>
                  <a:cubicBezTo>
                    <a:pt x="15801" y="21153"/>
                    <a:pt x="14347" y="21362"/>
                    <a:pt x="12895" y="21362"/>
                  </a:cubicBezTo>
                  <a:cubicBezTo>
                    <a:pt x="11734" y="21362"/>
                    <a:pt x="10574" y="21228"/>
                    <a:pt x="9449" y="20961"/>
                  </a:cubicBezTo>
                  <a:cubicBezTo>
                    <a:pt x="7118" y="20409"/>
                    <a:pt x="4912" y="19256"/>
                    <a:pt x="3208" y="17527"/>
                  </a:cubicBezTo>
                  <a:cubicBezTo>
                    <a:pt x="1629" y="15923"/>
                    <a:pt x="577" y="13818"/>
                    <a:pt x="376" y="11587"/>
                  </a:cubicBezTo>
                  <a:cubicBezTo>
                    <a:pt x="176" y="9332"/>
                    <a:pt x="827" y="7126"/>
                    <a:pt x="2156" y="5296"/>
                  </a:cubicBezTo>
                  <a:cubicBezTo>
                    <a:pt x="3509" y="3367"/>
                    <a:pt x="5539" y="1938"/>
                    <a:pt x="7720" y="1111"/>
                  </a:cubicBezTo>
                  <a:cubicBezTo>
                    <a:pt x="9366" y="483"/>
                    <a:pt x="11138" y="177"/>
                    <a:pt x="12905" y="177"/>
                  </a:cubicBezTo>
                  <a:close/>
                  <a:moveTo>
                    <a:pt x="12860" y="0"/>
                  </a:moveTo>
                  <a:cubicBezTo>
                    <a:pt x="11700" y="0"/>
                    <a:pt x="10543" y="135"/>
                    <a:pt x="9424" y="409"/>
                  </a:cubicBezTo>
                  <a:cubicBezTo>
                    <a:pt x="7043" y="986"/>
                    <a:pt x="4787" y="2164"/>
                    <a:pt x="3083" y="3918"/>
                  </a:cubicBezTo>
                  <a:cubicBezTo>
                    <a:pt x="1479" y="5547"/>
                    <a:pt x="426" y="7652"/>
                    <a:pt x="201" y="9933"/>
                  </a:cubicBezTo>
                  <a:cubicBezTo>
                    <a:pt x="0" y="12214"/>
                    <a:pt x="652" y="14495"/>
                    <a:pt x="2005" y="16349"/>
                  </a:cubicBezTo>
                  <a:cubicBezTo>
                    <a:pt x="3384" y="18279"/>
                    <a:pt x="5389" y="19708"/>
                    <a:pt x="7619" y="20585"/>
                  </a:cubicBezTo>
                  <a:cubicBezTo>
                    <a:pt x="9287" y="21231"/>
                    <a:pt x="11082" y="21543"/>
                    <a:pt x="12878" y="21543"/>
                  </a:cubicBezTo>
                  <a:cubicBezTo>
                    <a:pt x="13728" y="21543"/>
                    <a:pt x="14577" y="21473"/>
                    <a:pt x="15414" y="21337"/>
                  </a:cubicBezTo>
                  <a:cubicBezTo>
                    <a:pt x="17845" y="20911"/>
                    <a:pt x="20201" y="19858"/>
                    <a:pt x="22081" y="18229"/>
                  </a:cubicBezTo>
                  <a:cubicBezTo>
                    <a:pt x="23785" y="16725"/>
                    <a:pt x="25038" y="14695"/>
                    <a:pt x="25464" y="12439"/>
                  </a:cubicBezTo>
                  <a:cubicBezTo>
                    <a:pt x="25564" y="11888"/>
                    <a:pt x="25614" y="11337"/>
                    <a:pt x="25614" y="10785"/>
                  </a:cubicBezTo>
                  <a:cubicBezTo>
                    <a:pt x="25614" y="8479"/>
                    <a:pt x="24737" y="6299"/>
                    <a:pt x="23284" y="4545"/>
                  </a:cubicBezTo>
                  <a:cubicBezTo>
                    <a:pt x="21730" y="2690"/>
                    <a:pt x="19574" y="1387"/>
                    <a:pt x="17268" y="660"/>
                  </a:cubicBezTo>
                  <a:cubicBezTo>
                    <a:pt x="15845" y="223"/>
                    <a:pt x="14350" y="0"/>
                    <a:pt x="12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2454400" y="2589625"/>
              <a:ext cx="535125" cy="382225"/>
            </a:xfrm>
            <a:custGeom>
              <a:rect b="b" l="l" r="r" t="t"/>
              <a:pathLst>
                <a:path extrusionOk="0" h="15289" w="21405">
                  <a:moveTo>
                    <a:pt x="10702" y="1"/>
                  </a:moveTo>
                  <a:cubicBezTo>
                    <a:pt x="4788" y="1"/>
                    <a:pt x="1" y="3409"/>
                    <a:pt x="1" y="7645"/>
                  </a:cubicBezTo>
                  <a:cubicBezTo>
                    <a:pt x="1" y="11880"/>
                    <a:pt x="4788" y="15289"/>
                    <a:pt x="10702" y="15289"/>
                  </a:cubicBezTo>
                  <a:cubicBezTo>
                    <a:pt x="16617" y="15289"/>
                    <a:pt x="21404" y="11880"/>
                    <a:pt x="21404" y="7645"/>
                  </a:cubicBezTo>
                  <a:cubicBezTo>
                    <a:pt x="21404" y="3409"/>
                    <a:pt x="16617" y="1"/>
                    <a:pt x="10702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2853525" y="2698025"/>
              <a:ext cx="142875" cy="142875"/>
            </a:xfrm>
            <a:custGeom>
              <a:rect b="b" l="l" r="r" t="t"/>
              <a:pathLst>
                <a:path extrusionOk="0" h="5715" w="5715">
                  <a:moveTo>
                    <a:pt x="2858" y="1"/>
                  </a:moveTo>
                  <a:cubicBezTo>
                    <a:pt x="1279" y="1"/>
                    <a:pt x="1" y="1279"/>
                    <a:pt x="1" y="2858"/>
                  </a:cubicBezTo>
                  <a:cubicBezTo>
                    <a:pt x="1" y="4437"/>
                    <a:pt x="1279" y="5715"/>
                    <a:pt x="2858" y="5715"/>
                  </a:cubicBezTo>
                  <a:cubicBezTo>
                    <a:pt x="4437" y="5715"/>
                    <a:pt x="5715" y="4437"/>
                    <a:pt x="5715" y="2858"/>
                  </a:cubicBezTo>
                  <a:cubicBezTo>
                    <a:pt x="5715" y="1279"/>
                    <a:pt x="4437" y="1"/>
                    <a:pt x="2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2851650" y="2695900"/>
              <a:ext cx="152900" cy="147475"/>
            </a:xfrm>
            <a:custGeom>
              <a:rect b="b" l="l" r="r" t="t"/>
              <a:pathLst>
                <a:path extrusionOk="0" h="5899" w="6116">
                  <a:moveTo>
                    <a:pt x="2923" y="182"/>
                  </a:moveTo>
                  <a:cubicBezTo>
                    <a:pt x="3735" y="182"/>
                    <a:pt x="4537" y="528"/>
                    <a:pt x="5063" y="1163"/>
                  </a:cubicBezTo>
                  <a:cubicBezTo>
                    <a:pt x="5815" y="2065"/>
                    <a:pt x="5915" y="3394"/>
                    <a:pt x="5314" y="4396"/>
                  </a:cubicBezTo>
                  <a:cubicBezTo>
                    <a:pt x="4805" y="5222"/>
                    <a:pt x="3867" y="5726"/>
                    <a:pt x="2908" y="5726"/>
                  </a:cubicBezTo>
                  <a:cubicBezTo>
                    <a:pt x="2732" y="5726"/>
                    <a:pt x="2556" y="5709"/>
                    <a:pt x="2381" y="5675"/>
                  </a:cubicBezTo>
                  <a:cubicBezTo>
                    <a:pt x="1103" y="5399"/>
                    <a:pt x="176" y="4246"/>
                    <a:pt x="176" y="2943"/>
                  </a:cubicBezTo>
                  <a:cubicBezTo>
                    <a:pt x="176" y="1790"/>
                    <a:pt x="903" y="737"/>
                    <a:pt x="2005" y="336"/>
                  </a:cubicBezTo>
                  <a:cubicBezTo>
                    <a:pt x="2303" y="232"/>
                    <a:pt x="2614" y="182"/>
                    <a:pt x="2923" y="182"/>
                  </a:cubicBezTo>
                  <a:close/>
                  <a:moveTo>
                    <a:pt x="2939" y="1"/>
                  </a:moveTo>
                  <a:cubicBezTo>
                    <a:pt x="2745" y="1"/>
                    <a:pt x="2550" y="20"/>
                    <a:pt x="2356" y="60"/>
                  </a:cubicBezTo>
                  <a:cubicBezTo>
                    <a:pt x="1003" y="336"/>
                    <a:pt x="0" y="1564"/>
                    <a:pt x="0" y="2943"/>
                  </a:cubicBezTo>
                  <a:cubicBezTo>
                    <a:pt x="0" y="4171"/>
                    <a:pt x="777" y="5299"/>
                    <a:pt x="1930" y="5725"/>
                  </a:cubicBezTo>
                  <a:cubicBezTo>
                    <a:pt x="2249" y="5842"/>
                    <a:pt x="2583" y="5899"/>
                    <a:pt x="2916" y="5899"/>
                  </a:cubicBezTo>
                  <a:cubicBezTo>
                    <a:pt x="3787" y="5899"/>
                    <a:pt x="4651" y="5512"/>
                    <a:pt x="5214" y="4822"/>
                  </a:cubicBezTo>
                  <a:cubicBezTo>
                    <a:pt x="5990" y="3870"/>
                    <a:pt x="6116" y="2492"/>
                    <a:pt x="5464" y="1414"/>
                  </a:cubicBezTo>
                  <a:cubicBezTo>
                    <a:pt x="4918" y="531"/>
                    <a:pt x="3948" y="1"/>
                    <a:pt x="2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2876075" y="2721825"/>
              <a:ext cx="97775" cy="97775"/>
            </a:xfrm>
            <a:custGeom>
              <a:rect b="b" l="l" r="r" t="t"/>
              <a:pathLst>
                <a:path extrusionOk="0" h="3911" w="3911">
                  <a:moveTo>
                    <a:pt x="1956" y="1"/>
                  </a:moveTo>
                  <a:cubicBezTo>
                    <a:pt x="878" y="1"/>
                    <a:pt x="1" y="878"/>
                    <a:pt x="1" y="1956"/>
                  </a:cubicBezTo>
                  <a:cubicBezTo>
                    <a:pt x="1" y="3034"/>
                    <a:pt x="878" y="3911"/>
                    <a:pt x="1956" y="3911"/>
                  </a:cubicBezTo>
                  <a:cubicBezTo>
                    <a:pt x="3034" y="3911"/>
                    <a:pt x="3911" y="3034"/>
                    <a:pt x="3911" y="1956"/>
                  </a:cubicBezTo>
                  <a:cubicBezTo>
                    <a:pt x="3911" y="878"/>
                    <a:pt x="3034" y="1"/>
                    <a:pt x="1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2881725" y="2719950"/>
              <a:ext cx="30725" cy="30725"/>
            </a:xfrm>
            <a:custGeom>
              <a:rect b="b" l="l" r="r" t="t"/>
              <a:pathLst>
                <a:path extrusionOk="0" h="1229" w="1229">
                  <a:moveTo>
                    <a:pt x="602" y="1"/>
                  </a:moveTo>
                  <a:cubicBezTo>
                    <a:pt x="276" y="1"/>
                    <a:pt x="0" y="276"/>
                    <a:pt x="0" y="627"/>
                  </a:cubicBezTo>
                  <a:cubicBezTo>
                    <a:pt x="0" y="953"/>
                    <a:pt x="276" y="1229"/>
                    <a:pt x="602" y="1229"/>
                  </a:cubicBezTo>
                  <a:cubicBezTo>
                    <a:pt x="953" y="1229"/>
                    <a:pt x="1229" y="953"/>
                    <a:pt x="1229" y="627"/>
                  </a:cubicBezTo>
                  <a:cubicBezTo>
                    <a:pt x="1229" y="276"/>
                    <a:pt x="953" y="1"/>
                    <a:pt x="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2447500" y="2696775"/>
              <a:ext cx="142900" cy="143500"/>
            </a:xfrm>
            <a:custGeom>
              <a:rect b="b" l="l" r="r" t="t"/>
              <a:pathLst>
                <a:path extrusionOk="0" h="5740" w="5716">
                  <a:moveTo>
                    <a:pt x="2858" y="0"/>
                  </a:moveTo>
                  <a:cubicBezTo>
                    <a:pt x="1279" y="0"/>
                    <a:pt x="1" y="1304"/>
                    <a:pt x="1" y="2883"/>
                  </a:cubicBezTo>
                  <a:cubicBezTo>
                    <a:pt x="1" y="4462"/>
                    <a:pt x="1279" y="5740"/>
                    <a:pt x="2858" y="5740"/>
                  </a:cubicBezTo>
                  <a:cubicBezTo>
                    <a:pt x="4437" y="5740"/>
                    <a:pt x="5715" y="4462"/>
                    <a:pt x="5715" y="2883"/>
                  </a:cubicBezTo>
                  <a:cubicBezTo>
                    <a:pt x="5715" y="1304"/>
                    <a:pt x="4437" y="0"/>
                    <a:pt x="2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2445000" y="2694900"/>
              <a:ext cx="152925" cy="147250"/>
            </a:xfrm>
            <a:custGeom>
              <a:rect b="b" l="l" r="r" t="t"/>
              <a:pathLst>
                <a:path extrusionOk="0" h="5890" w="6117">
                  <a:moveTo>
                    <a:pt x="2940" y="172"/>
                  </a:moveTo>
                  <a:cubicBezTo>
                    <a:pt x="3747" y="172"/>
                    <a:pt x="4543" y="524"/>
                    <a:pt x="5088" y="1178"/>
                  </a:cubicBezTo>
                  <a:cubicBezTo>
                    <a:pt x="5840" y="2055"/>
                    <a:pt x="5941" y="3384"/>
                    <a:pt x="5339" y="4386"/>
                  </a:cubicBezTo>
                  <a:cubicBezTo>
                    <a:pt x="4831" y="5212"/>
                    <a:pt x="3893" y="5716"/>
                    <a:pt x="2933" y="5716"/>
                  </a:cubicBezTo>
                  <a:cubicBezTo>
                    <a:pt x="2758" y="5716"/>
                    <a:pt x="2581" y="5699"/>
                    <a:pt x="2407" y="5664"/>
                  </a:cubicBezTo>
                  <a:cubicBezTo>
                    <a:pt x="1129" y="5389"/>
                    <a:pt x="201" y="4261"/>
                    <a:pt x="176" y="2958"/>
                  </a:cubicBezTo>
                  <a:cubicBezTo>
                    <a:pt x="201" y="1780"/>
                    <a:pt x="928" y="727"/>
                    <a:pt x="2031" y="326"/>
                  </a:cubicBezTo>
                  <a:cubicBezTo>
                    <a:pt x="2327" y="223"/>
                    <a:pt x="2634" y="172"/>
                    <a:pt x="2940" y="172"/>
                  </a:cubicBezTo>
                  <a:close/>
                  <a:moveTo>
                    <a:pt x="2921" y="0"/>
                  </a:moveTo>
                  <a:cubicBezTo>
                    <a:pt x="2742" y="0"/>
                    <a:pt x="2561" y="17"/>
                    <a:pt x="2382" y="50"/>
                  </a:cubicBezTo>
                  <a:cubicBezTo>
                    <a:pt x="1005" y="326"/>
                    <a:pt x="28" y="1551"/>
                    <a:pt x="1" y="2953"/>
                  </a:cubicBezTo>
                  <a:lnTo>
                    <a:pt x="1" y="2953"/>
                  </a:lnTo>
                  <a:cubicBezTo>
                    <a:pt x="1" y="2954"/>
                    <a:pt x="1" y="2956"/>
                    <a:pt x="1" y="2958"/>
                  </a:cubicBezTo>
                  <a:cubicBezTo>
                    <a:pt x="1" y="2958"/>
                    <a:pt x="1" y="2958"/>
                    <a:pt x="1" y="2958"/>
                  </a:cubicBezTo>
                  <a:lnTo>
                    <a:pt x="1" y="2958"/>
                  </a:lnTo>
                  <a:cubicBezTo>
                    <a:pt x="1" y="2959"/>
                    <a:pt x="1" y="2960"/>
                    <a:pt x="1" y="2961"/>
                  </a:cubicBezTo>
                  <a:lnTo>
                    <a:pt x="1" y="2961"/>
                  </a:lnTo>
                  <a:cubicBezTo>
                    <a:pt x="27" y="4188"/>
                    <a:pt x="804" y="5289"/>
                    <a:pt x="1956" y="5715"/>
                  </a:cubicBezTo>
                  <a:cubicBezTo>
                    <a:pt x="2276" y="5833"/>
                    <a:pt x="2609" y="5889"/>
                    <a:pt x="2942" y="5889"/>
                  </a:cubicBezTo>
                  <a:cubicBezTo>
                    <a:pt x="3806" y="5889"/>
                    <a:pt x="4660" y="5507"/>
                    <a:pt x="5239" y="4837"/>
                  </a:cubicBezTo>
                  <a:cubicBezTo>
                    <a:pt x="6016" y="3860"/>
                    <a:pt x="6116" y="2481"/>
                    <a:pt x="5489" y="1429"/>
                  </a:cubicBezTo>
                  <a:cubicBezTo>
                    <a:pt x="4935" y="533"/>
                    <a:pt x="3945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2470075" y="2720575"/>
              <a:ext cx="97775" cy="97775"/>
            </a:xfrm>
            <a:custGeom>
              <a:rect b="b" l="l" r="r" t="t"/>
              <a:pathLst>
                <a:path extrusionOk="0" h="3911" w="3911">
                  <a:moveTo>
                    <a:pt x="1955" y="1"/>
                  </a:moveTo>
                  <a:cubicBezTo>
                    <a:pt x="877" y="1"/>
                    <a:pt x="0" y="878"/>
                    <a:pt x="0" y="1956"/>
                  </a:cubicBezTo>
                  <a:cubicBezTo>
                    <a:pt x="0" y="3033"/>
                    <a:pt x="877" y="3911"/>
                    <a:pt x="1955" y="3911"/>
                  </a:cubicBezTo>
                  <a:cubicBezTo>
                    <a:pt x="3033" y="3911"/>
                    <a:pt x="3910" y="3033"/>
                    <a:pt x="3910" y="1956"/>
                  </a:cubicBezTo>
                  <a:cubicBezTo>
                    <a:pt x="3910" y="878"/>
                    <a:pt x="3033" y="1"/>
                    <a:pt x="1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2475700" y="2718700"/>
              <a:ext cx="30725" cy="31350"/>
            </a:xfrm>
            <a:custGeom>
              <a:rect b="b" l="l" r="r" t="t"/>
              <a:pathLst>
                <a:path extrusionOk="0" h="1254" w="1229">
                  <a:moveTo>
                    <a:pt x="602" y="1"/>
                  </a:moveTo>
                  <a:cubicBezTo>
                    <a:pt x="276" y="1"/>
                    <a:pt x="1" y="276"/>
                    <a:pt x="1" y="627"/>
                  </a:cubicBezTo>
                  <a:cubicBezTo>
                    <a:pt x="1" y="978"/>
                    <a:pt x="276" y="1254"/>
                    <a:pt x="602" y="1254"/>
                  </a:cubicBezTo>
                  <a:cubicBezTo>
                    <a:pt x="953" y="1254"/>
                    <a:pt x="1229" y="978"/>
                    <a:pt x="1229" y="627"/>
                  </a:cubicBezTo>
                  <a:cubicBezTo>
                    <a:pt x="1229" y="276"/>
                    <a:pt x="953" y="1"/>
                    <a:pt x="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2614175" y="2770875"/>
              <a:ext cx="219325" cy="105250"/>
            </a:xfrm>
            <a:custGeom>
              <a:rect b="b" l="l" r="r" t="t"/>
              <a:pathLst>
                <a:path extrusionOk="0" h="4210" w="8773">
                  <a:moveTo>
                    <a:pt x="88" y="0"/>
                  </a:moveTo>
                  <a:cubicBezTo>
                    <a:pt x="45" y="0"/>
                    <a:pt x="1" y="31"/>
                    <a:pt x="1" y="94"/>
                  </a:cubicBezTo>
                  <a:cubicBezTo>
                    <a:pt x="26" y="1848"/>
                    <a:pt x="1229" y="3377"/>
                    <a:pt x="2883" y="3954"/>
                  </a:cubicBezTo>
                  <a:cubicBezTo>
                    <a:pt x="3370" y="4126"/>
                    <a:pt x="3881" y="4209"/>
                    <a:pt x="4391" y="4209"/>
                  </a:cubicBezTo>
                  <a:cubicBezTo>
                    <a:pt x="5665" y="4209"/>
                    <a:pt x="6929" y="3685"/>
                    <a:pt x="7770" y="2701"/>
                  </a:cubicBezTo>
                  <a:cubicBezTo>
                    <a:pt x="8422" y="1974"/>
                    <a:pt x="8773" y="1046"/>
                    <a:pt x="8773" y="94"/>
                  </a:cubicBezTo>
                  <a:cubicBezTo>
                    <a:pt x="8773" y="31"/>
                    <a:pt x="8729" y="0"/>
                    <a:pt x="8685" y="0"/>
                  </a:cubicBezTo>
                  <a:cubicBezTo>
                    <a:pt x="8641" y="0"/>
                    <a:pt x="8597" y="31"/>
                    <a:pt x="8597" y="94"/>
                  </a:cubicBezTo>
                  <a:cubicBezTo>
                    <a:pt x="8597" y="1798"/>
                    <a:pt x="7419" y="3252"/>
                    <a:pt x="5840" y="3803"/>
                  </a:cubicBezTo>
                  <a:cubicBezTo>
                    <a:pt x="5381" y="3959"/>
                    <a:pt x="4902" y="4035"/>
                    <a:pt x="4424" y="4035"/>
                  </a:cubicBezTo>
                  <a:cubicBezTo>
                    <a:pt x="3207" y="4035"/>
                    <a:pt x="1999" y="3543"/>
                    <a:pt x="1154" y="2625"/>
                  </a:cubicBezTo>
                  <a:cubicBezTo>
                    <a:pt x="552" y="1924"/>
                    <a:pt x="201" y="1021"/>
                    <a:pt x="176" y="94"/>
                  </a:cubicBezTo>
                  <a:cubicBezTo>
                    <a:pt x="176" y="31"/>
                    <a:pt x="132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6"/>
            <p:cNvSpPr/>
            <p:nvPr/>
          </p:nvSpPr>
          <p:spPr>
            <a:xfrm>
              <a:off x="2768325" y="2831625"/>
              <a:ext cx="102150" cy="96875"/>
            </a:xfrm>
            <a:custGeom>
              <a:rect b="b" l="l" r="r" t="t"/>
              <a:pathLst>
                <a:path extrusionOk="0" h="3875" w="4086">
                  <a:moveTo>
                    <a:pt x="1674" y="0"/>
                  </a:moveTo>
                  <a:cubicBezTo>
                    <a:pt x="1330" y="0"/>
                    <a:pt x="985" y="121"/>
                    <a:pt x="702" y="371"/>
                  </a:cubicBezTo>
                  <a:cubicBezTo>
                    <a:pt x="75" y="897"/>
                    <a:pt x="0" y="1850"/>
                    <a:pt x="526" y="2476"/>
                  </a:cubicBezTo>
                  <a:lnTo>
                    <a:pt x="1278" y="3353"/>
                  </a:lnTo>
                  <a:cubicBezTo>
                    <a:pt x="1580" y="3697"/>
                    <a:pt x="1995" y="3874"/>
                    <a:pt x="2411" y="3874"/>
                  </a:cubicBezTo>
                  <a:cubicBezTo>
                    <a:pt x="2755" y="3874"/>
                    <a:pt x="3100" y="3753"/>
                    <a:pt x="3384" y="3504"/>
                  </a:cubicBezTo>
                  <a:cubicBezTo>
                    <a:pt x="4010" y="2977"/>
                    <a:pt x="4085" y="2050"/>
                    <a:pt x="3559" y="1423"/>
                  </a:cubicBezTo>
                  <a:lnTo>
                    <a:pt x="2807" y="521"/>
                  </a:lnTo>
                  <a:cubicBezTo>
                    <a:pt x="2505" y="178"/>
                    <a:pt x="2090" y="0"/>
                    <a:pt x="1674" y="0"/>
                  </a:cubicBezTo>
                  <a:close/>
                </a:path>
              </a:pathLst>
            </a:custGeom>
            <a:solidFill>
              <a:srgbClr val="FF5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6"/>
            <p:cNvSpPr/>
            <p:nvPr/>
          </p:nvSpPr>
          <p:spPr>
            <a:xfrm>
              <a:off x="2769575" y="2829550"/>
              <a:ext cx="99650" cy="101275"/>
            </a:xfrm>
            <a:custGeom>
              <a:rect b="b" l="l" r="r" t="t"/>
              <a:pathLst>
                <a:path extrusionOk="0" h="4051" w="3986">
                  <a:moveTo>
                    <a:pt x="1631" y="170"/>
                  </a:moveTo>
                  <a:cubicBezTo>
                    <a:pt x="1680" y="170"/>
                    <a:pt x="1730" y="173"/>
                    <a:pt x="1780" y="178"/>
                  </a:cubicBezTo>
                  <a:cubicBezTo>
                    <a:pt x="2456" y="253"/>
                    <a:pt x="2832" y="830"/>
                    <a:pt x="3233" y="1306"/>
                  </a:cubicBezTo>
                  <a:cubicBezTo>
                    <a:pt x="3459" y="1557"/>
                    <a:pt x="3659" y="1807"/>
                    <a:pt x="3735" y="2133"/>
                  </a:cubicBezTo>
                  <a:cubicBezTo>
                    <a:pt x="3859" y="2657"/>
                    <a:pt x="3661" y="3182"/>
                    <a:pt x="3288" y="3532"/>
                  </a:cubicBezTo>
                  <a:lnTo>
                    <a:pt x="3288" y="3532"/>
                  </a:lnTo>
                  <a:cubicBezTo>
                    <a:pt x="3286" y="3534"/>
                    <a:pt x="3285" y="3535"/>
                    <a:pt x="3283" y="3537"/>
                  </a:cubicBezTo>
                  <a:cubicBezTo>
                    <a:pt x="3283" y="3537"/>
                    <a:pt x="3283" y="3537"/>
                    <a:pt x="3283" y="3537"/>
                  </a:cubicBezTo>
                  <a:lnTo>
                    <a:pt x="3283" y="3537"/>
                  </a:lnTo>
                  <a:cubicBezTo>
                    <a:pt x="3279" y="3540"/>
                    <a:pt x="3275" y="3543"/>
                    <a:pt x="3272" y="3546"/>
                  </a:cubicBezTo>
                  <a:lnTo>
                    <a:pt x="3272" y="3546"/>
                  </a:lnTo>
                  <a:cubicBezTo>
                    <a:pt x="3022" y="3756"/>
                    <a:pt x="2710" y="3865"/>
                    <a:pt x="2399" y="3865"/>
                  </a:cubicBezTo>
                  <a:cubicBezTo>
                    <a:pt x="2275" y="3865"/>
                    <a:pt x="2151" y="3848"/>
                    <a:pt x="2030" y="3812"/>
                  </a:cubicBezTo>
                  <a:cubicBezTo>
                    <a:pt x="1679" y="3737"/>
                    <a:pt x="1429" y="3537"/>
                    <a:pt x="1228" y="3286"/>
                  </a:cubicBezTo>
                  <a:cubicBezTo>
                    <a:pt x="1028" y="3060"/>
                    <a:pt x="852" y="2860"/>
                    <a:pt x="677" y="2659"/>
                  </a:cubicBezTo>
                  <a:cubicBezTo>
                    <a:pt x="476" y="2409"/>
                    <a:pt x="301" y="2183"/>
                    <a:pt x="251" y="1882"/>
                  </a:cubicBezTo>
                  <a:cubicBezTo>
                    <a:pt x="37" y="1004"/>
                    <a:pt x="746" y="170"/>
                    <a:pt x="1631" y="170"/>
                  </a:cubicBezTo>
                  <a:close/>
                  <a:moveTo>
                    <a:pt x="1651" y="0"/>
                  </a:moveTo>
                  <a:cubicBezTo>
                    <a:pt x="844" y="0"/>
                    <a:pt x="115" y="618"/>
                    <a:pt x="50" y="1456"/>
                  </a:cubicBezTo>
                  <a:cubicBezTo>
                    <a:pt x="0" y="1882"/>
                    <a:pt x="151" y="2308"/>
                    <a:pt x="426" y="2634"/>
                  </a:cubicBezTo>
                  <a:cubicBezTo>
                    <a:pt x="627" y="2860"/>
                    <a:pt x="802" y="3085"/>
                    <a:pt x="1003" y="3311"/>
                  </a:cubicBezTo>
                  <a:cubicBezTo>
                    <a:pt x="1253" y="3612"/>
                    <a:pt x="1529" y="3862"/>
                    <a:pt x="1930" y="3988"/>
                  </a:cubicBezTo>
                  <a:cubicBezTo>
                    <a:pt x="2070" y="4030"/>
                    <a:pt x="2217" y="4050"/>
                    <a:pt x="2363" y="4050"/>
                  </a:cubicBezTo>
                  <a:cubicBezTo>
                    <a:pt x="2740" y="4050"/>
                    <a:pt x="3120" y="3915"/>
                    <a:pt x="3409" y="3662"/>
                  </a:cubicBezTo>
                  <a:cubicBezTo>
                    <a:pt x="3760" y="3336"/>
                    <a:pt x="3985" y="2860"/>
                    <a:pt x="3935" y="2359"/>
                  </a:cubicBezTo>
                  <a:cubicBezTo>
                    <a:pt x="3910" y="1983"/>
                    <a:pt x="3760" y="1657"/>
                    <a:pt x="3509" y="1381"/>
                  </a:cubicBezTo>
                  <a:cubicBezTo>
                    <a:pt x="3309" y="1131"/>
                    <a:pt x="3108" y="905"/>
                    <a:pt x="2908" y="654"/>
                  </a:cubicBezTo>
                  <a:cubicBezTo>
                    <a:pt x="2657" y="379"/>
                    <a:pt x="2406" y="153"/>
                    <a:pt x="2055" y="53"/>
                  </a:cubicBezTo>
                  <a:cubicBezTo>
                    <a:pt x="1920" y="17"/>
                    <a:pt x="1785" y="0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6"/>
            <p:cNvSpPr/>
            <p:nvPr/>
          </p:nvSpPr>
          <p:spPr>
            <a:xfrm>
              <a:off x="2668075" y="2438625"/>
              <a:ext cx="119050" cy="119075"/>
            </a:xfrm>
            <a:custGeom>
              <a:rect b="b" l="l" r="r" t="t"/>
              <a:pathLst>
                <a:path extrusionOk="0" h="4763" w="4762">
                  <a:moveTo>
                    <a:pt x="2381" y="1"/>
                  </a:moveTo>
                  <a:cubicBezTo>
                    <a:pt x="1053" y="1"/>
                    <a:pt x="0" y="1053"/>
                    <a:pt x="0" y="2381"/>
                  </a:cubicBezTo>
                  <a:cubicBezTo>
                    <a:pt x="0" y="3685"/>
                    <a:pt x="1053" y="4762"/>
                    <a:pt x="2381" y="4762"/>
                  </a:cubicBezTo>
                  <a:cubicBezTo>
                    <a:pt x="3684" y="4762"/>
                    <a:pt x="4762" y="3685"/>
                    <a:pt x="4762" y="2381"/>
                  </a:cubicBezTo>
                  <a:cubicBezTo>
                    <a:pt x="4762" y="1053"/>
                    <a:pt x="3684" y="1"/>
                    <a:pt x="2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6"/>
            <p:cNvSpPr/>
            <p:nvPr/>
          </p:nvSpPr>
          <p:spPr>
            <a:xfrm>
              <a:off x="2661175" y="2436500"/>
              <a:ext cx="127850" cy="123000"/>
            </a:xfrm>
            <a:custGeom>
              <a:rect b="b" l="l" r="r" t="t"/>
              <a:pathLst>
                <a:path extrusionOk="0" h="4920" w="5114">
                  <a:moveTo>
                    <a:pt x="2653" y="164"/>
                  </a:moveTo>
                  <a:cubicBezTo>
                    <a:pt x="2804" y="164"/>
                    <a:pt x="2957" y="179"/>
                    <a:pt x="3108" y="211"/>
                  </a:cubicBezTo>
                  <a:cubicBezTo>
                    <a:pt x="4161" y="436"/>
                    <a:pt x="4938" y="1389"/>
                    <a:pt x="4938" y="2466"/>
                  </a:cubicBezTo>
                  <a:cubicBezTo>
                    <a:pt x="4938" y="3419"/>
                    <a:pt x="4336" y="4296"/>
                    <a:pt x="3409" y="4622"/>
                  </a:cubicBezTo>
                  <a:cubicBezTo>
                    <a:pt x="3173" y="4703"/>
                    <a:pt x="2927" y="4742"/>
                    <a:pt x="2680" y="4742"/>
                  </a:cubicBezTo>
                  <a:cubicBezTo>
                    <a:pt x="2010" y="4742"/>
                    <a:pt x="1343" y="4452"/>
                    <a:pt x="903" y="3920"/>
                  </a:cubicBezTo>
                  <a:cubicBezTo>
                    <a:pt x="276" y="3193"/>
                    <a:pt x="201" y="2116"/>
                    <a:pt x="677" y="1289"/>
                  </a:cubicBezTo>
                  <a:cubicBezTo>
                    <a:pt x="1099" y="593"/>
                    <a:pt x="1857" y="164"/>
                    <a:pt x="2653" y="164"/>
                  </a:cubicBezTo>
                  <a:close/>
                  <a:moveTo>
                    <a:pt x="2640" y="0"/>
                  </a:moveTo>
                  <a:cubicBezTo>
                    <a:pt x="1920" y="0"/>
                    <a:pt x="1216" y="317"/>
                    <a:pt x="752" y="888"/>
                  </a:cubicBezTo>
                  <a:cubicBezTo>
                    <a:pt x="101" y="1690"/>
                    <a:pt x="0" y="2842"/>
                    <a:pt x="552" y="3745"/>
                  </a:cubicBezTo>
                  <a:cubicBezTo>
                    <a:pt x="995" y="4483"/>
                    <a:pt x="1811" y="4920"/>
                    <a:pt x="2656" y="4920"/>
                  </a:cubicBezTo>
                  <a:cubicBezTo>
                    <a:pt x="2815" y="4920"/>
                    <a:pt x="2975" y="4904"/>
                    <a:pt x="3133" y="4873"/>
                  </a:cubicBezTo>
                  <a:cubicBezTo>
                    <a:pt x="4286" y="4647"/>
                    <a:pt x="5113" y="3619"/>
                    <a:pt x="5113" y="2466"/>
                  </a:cubicBezTo>
                  <a:cubicBezTo>
                    <a:pt x="5113" y="1439"/>
                    <a:pt x="4462" y="512"/>
                    <a:pt x="3509" y="161"/>
                  </a:cubicBezTo>
                  <a:cubicBezTo>
                    <a:pt x="3227" y="52"/>
                    <a:pt x="2933" y="0"/>
                    <a:pt x="2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6"/>
            <p:cNvSpPr/>
            <p:nvPr/>
          </p:nvSpPr>
          <p:spPr>
            <a:xfrm>
              <a:off x="2512050" y="2567075"/>
              <a:ext cx="414800" cy="105300"/>
            </a:xfrm>
            <a:custGeom>
              <a:rect b="b" l="l" r="r" t="t"/>
              <a:pathLst>
                <a:path extrusionOk="0" h="4212" w="16592">
                  <a:moveTo>
                    <a:pt x="8396" y="0"/>
                  </a:moveTo>
                  <a:cubicBezTo>
                    <a:pt x="5163" y="0"/>
                    <a:pt x="2231" y="1028"/>
                    <a:pt x="0" y="2707"/>
                  </a:cubicBezTo>
                  <a:cubicBezTo>
                    <a:pt x="481" y="3297"/>
                    <a:pt x="1265" y="3848"/>
                    <a:pt x="2486" y="3848"/>
                  </a:cubicBezTo>
                  <a:cubicBezTo>
                    <a:pt x="2667" y="3848"/>
                    <a:pt x="2858" y="3836"/>
                    <a:pt x="3058" y="3810"/>
                  </a:cubicBezTo>
                  <a:cubicBezTo>
                    <a:pt x="5840" y="3434"/>
                    <a:pt x="6166" y="1980"/>
                    <a:pt x="6166" y="1980"/>
                  </a:cubicBezTo>
                  <a:cubicBezTo>
                    <a:pt x="6166" y="1980"/>
                    <a:pt x="6316" y="3810"/>
                    <a:pt x="8898" y="4010"/>
                  </a:cubicBezTo>
                  <a:cubicBezTo>
                    <a:pt x="9000" y="4019"/>
                    <a:pt x="9098" y="4023"/>
                    <a:pt x="9193" y="4023"/>
                  </a:cubicBezTo>
                  <a:cubicBezTo>
                    <a:pt x="11293" y="4023"/>
                    <a:pt x="11454" y="1980"/>
                    <a:pt x="11454" y="1980"/>
                  </a:cubicBezTo>
                  <a:cubicBezTo>
                    <a:pt x="11454" y="1980"/>
                    <a:pt x="12356" y="4161"/>
                    <a:pt x="14036" y="4211"/>
                  </a:cubicBezTo>
                  <a:cubicBezTo>
                    <a:pt x="14055" y="4211"/>
                    <a:pt x="14074" y="4212"/>
                    <a:pt x="14093" y="4212"/>
                  </a:cubicBezTo>
                  <a:cubicBezTo>
                    <a:pt x="15173" y="4212"/>
                    <a:pt x="16149" y="3517"/>
                    <a:pt x="16592" y="2557"/>
                  </a:cubicBezTo>
                  <a:cubicBezTo>
                    <a:pt x="14386" y="978"/>
                    <a:pt x="11529" y="0"/>
                    <a:pt x="8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6"/>
            <p:cNvSpPr/>
            <p:nvPr/>
          </p:nvSpPr>
          <p:spPr>
            <a:xfrm>
              <a:off x="2509550" y="2565200"/>
              <a:ext cx="419200" cy="109550"/>
            </a:xfrm>
            <a:custGeom>
              <a:rect b="b" l="l" r="r" t="t"/>
              <a:pathLst>
                <a:path extrusionOk="0" h="4382" w="16768">
                  <a:moveTo>
                    <a:pt x="8496" y="176"/>
                  </a:moveTo>
                  <a:cubicBezTo>
                    <a:pt x="10777" y="176"/>
                    <a:pt x="13058" y="702"/>
                    <a:pt x="15088" y="1755"/>
                  </a:cubicBezTo>
                  <a:cubicBezTo>
                    <a:pt x="15616" y="2019"/>
                    <a:pt x="16098" y="2328"/>
                    <a:pt x="16578" y="2662"/>
                  </a:cubicBezTo>
                  <a:lnTo>
                    <a:pt x="16578" y="2662"/>
                  </a:lnTo>
                  <a:cubicBezTo>
                    <a:pt x="16144" y="3524"/>
                    <a:pt x="15235" y="4207"/>
                    <a:pt x="14250" y="4207"/>
                  </a:cubicBezTo>
                  <a:cubicBezTo>
                    <a:pt x="14104" y="4207"/>
                    <a:pt x="13957" y="4192"/>
                    <a:pt x="13810" y="4161"/>
                  </a:cubicBezTo>
                  <a:cubicBezTo>
                    <a:pt x="12983" y="3985"/>
                    <a:pt x="12356" y="3283"/>
                    <a:pt x="11930" y="2582"/>
                  </a:cubicBezTo>
                  <a:cubicBezTo>
                    <a:pt x="11855" y="2456"/>
                    <a:pt x="11780" y="2306"/>
                    <a:pt x="11730" y="2181"/>
                  </a:cubicBezTo>
                  <a:cubicBezTo>
                    <a:pt x="11705" y="2131"/>
                    <a:pt x="11679" y="2105"/>
                    <a:pt x="11654" y="2055"/>
                  </a:cubicBezTo>
                  <a:cubicBezTo>
                    <a:pt x="11654" y="2038"/>
                    <a:pt x="11642" y="2020"/>
                    <a:pt x="11643" y="2020"/>
                  </a:cubicBezTo>
                  <a:lnTo>
                    <a:pt x="11643" y="2020"/>
                  </a:lnTo>
                  <a:cubicBezTo>
                    <a:pt x="11644" y="2020"/>
                    <a:pt x="11647" y="2023"/>
                    <a:pt x="11654" y="2030"/>
                  </a:cubicBezTo>
                  <a:cubicBezTo>
                    <a:pt x="11632" y="1986"/>
                    <a:pt x="11596" y="1966"/>
                    <a:pt x="11562" y="1966"/>
                  </a:cubicBezTo>
                  <a:cubicBezTo>
                    <a:pt x="11518" y="1966"/>
                    <a:pt x="11479" y="1999"/>
                    <a:pt x="11479" y="2055"/>
                  </a:cubicBezTo>
                  <a:cubicBezTo>
                    <a:pt x="11429" y="2757"/>
                    <a:pt x="10978" y="3484"/>
                    <a:pt x="10301" y="3810"/>
                  </a:cubicBezTo>
                  <a:cubicBezTo>
                    <a:pt x="9987" y="3955"/>
                    <a:pt x="9634" y="4016"/>
                    <a:pt x="9273" y="4016"/>
                  </a:cubicBezTo>
                  <a:cubicBezTo>
                    <a:pt x="8828" y="4016"/>
                    <a:pt x="8372" y="3923"/>
                    <a:pt x="7970" y="3785"/>
                  </a:cubicBezTo>
                  <a:cubicBezTo>
                    <a:pt x="7444" y="3609"/>
                    <a:pt x="6943" y="3283"/>
                    <a:pt x="6617" y="2782"/>
                  </a:cubicBezTo>
                  <a:cubicBezTo>
                    <a:pt x="6517" y="2607"/>
                    <a:pt x="6441" y="2431"/>
                    <a:pt x="6391" y="2256"/>
                  </a:cubicBezTo>
                  <a:cubicBezTo>
                    <a:pt x="6391" y="2206"/>
                    <a:pt x="6366" y="2156"/>
                    <a:pt x="6366" y="2105"/>
                  </a:cubicBezTo>
                  <a:cubicBezTo>
                    <a:pt x="6341" y="2055"/>
                    <a:pt x="6341" y="2055"/>
                    <a:pt x="6341" y="2055"/>
                  </a:cubicBezTo>
                  <a:cubicBezTo>
                    <a:pt x="6341" y="1999"/>
                    <a:pt x="6294" y="1966"/>
                    <a:pt x="6248" y="1966"/>
                  </a:cubicBezTo>
                  <a:cubicBezTo>
                    <a:pt x="6212" y="1966"/>
                    <a:pt x="6177" y="1986"/>
                    <a:pt x="6166" y="2030"/>
                  </a:cubicBezTo>
                  <a:cubicBezTo>
                    <a:pt x="6090" y="2431"/>
                    <a:pt x="5714" y="2782"/>
                    <a:pt x="5414" y="3008"/>
                  </a:cubicBezTo>
                  <a:cubicBezTo>
                    <a:pt x="4963" y="3309"/>
                    <a:pt x="4461" y="3509"/>
                    <a:pt x="3935" y="3634"/>
                  </a:cubicBezTo>
                  <a:cubicBezTo>
                    <a:pt x="3491" y="3745"/>
                    <a:pt x="3017" y="3826"/>
                    <a:pt x="2544" y="3826"/>
                  </a:cubicBezTo>
                  <a:cubicBezTo>
                    <a:pt x="2270" y="3826"/>
                    <a:pt x="1996" y="3799"/>
                    <a:pt x="1730" y="3735"/>
                  </a:cubicBezTo>
                  <a:cubicBezTo>
                    <a:pt x="1131" y="3591"/>
                    <a:pt x="624" y="3242"/>
                    <a:pt x="209" y="2796"/>
                  </a:cubicBezTo>
                  <a:lnTo>
                    <a:pt x="209" y="2796"/>
                  </a:lnTo>
                  <a:cubicBezTo>
                    <a:pt x="2021" y="1478"/>
                    <a:pt x="4170" y="647"/>
                    <a:pt x="6391" y="326"/>
                  </a:cubicBezTo>
                  <a:cubicBezTo>
                    <a:pt x="7093" y="226"/>
                    <a:pt x="7795" y="176"/>
                    <a:pt x="8496" y="176"/>
                  </a:cubicBezTo>
                  <a:close/>
                  <a:moveTo>
                    <a:pt x="8496" y="0"/>
                  </a:moveTo>
                  <a:cubicBezTo>
                    <a:pt x="6116" y="0"/>
                    <a:pt x="3760" y="552"/>
                    <a:pt x="1654" y="1679"/>
                  </a:cubicBezTo>
                  <a:cubicBezTo>
                    <a:pt x="1103" y="1980"/>
                    <a:pt x="552" y="2331"/>
                    <a:pt x="50" y="2707"/>
                  </a:cubicBezTo>
                  <a:cubicBezTo>
                    <a:pt x="0" y="2757"/>
                    <a:pt x="0" y="2807"/>
                    <a:pt x="25" y="2857"/>
                  </a:cubicBezTo>
                  <a:cubicBezTo>
                    <a:pt x="401" y="3283"/>
                    <a:pt x="877" y="3634"/>
                    <a:pt x="1404" y="3810"/>
                  </a:cubicBezTo>
                  <a:cubicBezTo>
                    <a:pt x="1790" y="3943"/>
                    <a:pt x="2191" y="3998"/>
                    <a:pt x="2594" y="3998"/>
                  </a:cubicBezTo>
                  <a:cubicBezTo>
                    <a:pt x="2950" y="3998"/>
                    <a:pt x="3307" y="3955"/>
                    <a:pt x="3659" y="3885"/>
                  </a:cubicBezTo>
                  <a:cubicBezTo>
                    <a:pt x="4562" y="3710"/>
                    <a:pt x="5589" y="3309"/>
                    <a:pt x="6141" y="2506"/>
                  </a:cubicBezTo>
                  <a:cubicBezTo>
                    <a:pt x="6167" y="2463"/>
                    <a:pt x="6196" y="2416"/>
                    <a:pt x="6224" y="2367"/>
                  </a:cubicBezTo>
                  <a:lnTo>
                    <a:pt x="6224" y="2367"/>
                  </a:lnTo>
                  <a:cubicBezTo>
                    <a:pt x="6422" y="3050"/>
                    <a:pt x="7036" y="3598"/>
                    <a:pt x="7669" y="3860"/>
                  </a:cubicBezTo>
                  <a:cubicBezTo>
                    <a:pt x="8147" y="4067"/>
                    <a:pt x="8696" y="4193"/>
                    <a:pt x="9232" y="4193"/>
                  </a:cubicBezTo>
                  <a:cubicBezTo>
                    <a:pt x="9540" y="4193"/>
                    <a:pt x="9843" y="4152"/>
                    <a:pt x="10126" y="4060"/>
                  </a:cubicBezTo>
                  <a:cubicBezTo>
                    <a:pt x="10677" y="3885"/>
                    <a:pt x="11103" y="3509"/>
                    <a:pt x="11354" y="2983"/>
                  </a:cubicBezTo>
                  <a:cubicBezTo>
                    <a:pt x="11457" y="2792"/>
                    <a:pt x="11549" y="2578"/>
                    <a:pt x="11604" y="2357"/>
                  </a:cubicBezTo>
                  <a:lnTo>
                    <a:pt x="11604" y="2357"/>
                  </a:lnTo>
                  <a:cubicBezTo>
                    <a:pt x="11832" y="2813"/>
                    <a:pt x="12152" y="3255"/>
                    <a:pt x="12507" y="3609"/>
                  </a:cubicBezTo>
                  <a:cubicBezTo>
                    <a:pt x="12832" y="3935"/>
                    <a:pt x="13233" y="4211"/>
                    <a:pt x="13684" y="4311"/>
                  </a:cubicBezTo>
                  <a:cubicBezTo>
                    <a:pt x="13869" y="4359"/>
                    <a:pt x="14057" y="4382"/>
                    <a:pt x="14243" y="4382"/>
                  </a:cubicBezTo>
                  <a:cubicBezTo>
                    <a:pt x="14639" y="4382"/>
                    <a:pt x="15031" y="4281"/>
                    <a:pt x="15389" y="4111"/>
                  </a:cubicBezTo>
                  <a:cubicBezTo>
                    <a:pt x="15990" y="3810"/>
                    <a:pt x="16491" y="3283"/>
                    <a:pt x="16767" y="2682"/>
                  </a:cubicBezTo>
                  <a:cubicBezTo>
                    <a:pt x="16767" y="2632"/>
                    <a:pt x="16767" y="2582"/>
                    <a:pt x="16717" y="2557"/>
                  </a:cubicBezTo>
                  <a:cubicBezTo>
                    <a:pt x="14913" y="1253"/>
                    <a:pt x="12757" y="426"/>
                    <a:pt x="10527" y="126"/>
                  </a:cubicBezTo>
                  <a:cubicBezTo>
                    <a:pt x="9850" y="50"/>
                    <a:pt x="9173" y="0"/>
                    <a:pt x="8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46"/>
          <p:cNvGrpSpPr/>
          <p:nvPr/>
        </p:nvGrpSpPr>
        <p:grpSpPr>
          <a:xfrm rot="1246749">
            <a:off x="7596394" y="162977"/>
            <a:ext cx="1126914" cy="996099"/>
            <a:chOff x="1358525" y="1188550"/>
            <a:chExt cx="679225" cy="582850"/>
          </a:xfrm>
        </p:grpSpPr>
        <p:sp>
          <p:nvSpPr>
            <p:cNvPr id="676" name="Google Shape;676;p46"/>
            <p:cNvSpPr/>
            <p:nvPr/>
          </p:nvSpPr>
          <p:spPr>
            <a:xfrm>
              <a:off x="1365425" y="1203025"/>
              <a:ext cx="669825" cy="565825"/>
            </a:xfrm>
            <a:custGeom>
              <a:rect b="b" l="l" r="r" t="t"/>
              <a:pathLst>
                <a:path extrusionOk="0" h="22633" w="26793">
                  <a:moveTo>
                    <a:pt x="13409" y="1"/>
                  </a:moveTo>
                  <a:cubicBezTo>
                    <a:pt x="5991" y="1"/>
                    <a:pt x="1" y="5063"/>
                    <a:pt x="1" y="11304"/>
                  </a:cubicBezTo>
                  <a:cubicBezTo>
                    <a:pt x="1" y="17570"/>
                    <a:pt x="5991" y="22632"/>
                    <a:pt x="13409" y="22632"/>
                  </a:cubicBezTo>
                  <a:cubicBezTo>
                    <a:pt x="20803" y="22632"/>
                    <a:pt x="26793" y="17570"/>
                    <a:pt x="26793" y="11304"/>
                  </a:cubicBezTo>
                  <a:cubicBezTo>
                    <a:pt x="26793" y="5063"/>
                    <a:pt x="20803" y="1"/>
                    <a:pt x="13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1358525" y="1200325"/>
              <a:ext cx="679225" cy="571075"/>
            </a:xfrm>
            <a:custGeom>
              <a:rect b="b" l="l" r="r" t="t"/>
              <a:pathLst>
                <a:path extrusionOk="0" h="22843" w="27169">
                  <a:moveTo>
                    <a:pt x="13722" y="193"/>
                  </a:moveTo>
                  <a:cubicBezTo>
                    <a:pt x="14608" y="193"/>
                    <a:pt x="15494" y="265"/>
                    <a:pt x="16367" y="409"/>
                  </a:cubicBezTo>
                  <a:cubicBezTo>
                    <a:pt x="18898" y="861"/>
                    <a:pt x="21354" y="1938"/>
                    <a:pt x="23284" y="3668"/>
                  </a:cubicBezTo>
                  <a:cubicBezTo>
                    <a:pt x="25064" y="5222"/>
                    <a:pt x="26392" y="7327"/>
                    <a:pt x="26818" y="9683"/>
                  </a:cubicBezTo>
                  <a:cubicBezTo>
                    <a:pt x="26943" y="10259"/>
                    <a:pt x="26993" y="10836"/>
                    <a:pt x="26993" y="11412"/>
                  </a:cubicBezTo>
                  <a:cubicBezTo>
                    <a:pt x="26968" y="13818"/>
                    <a:pt x="26066" y="16124"/>
                    <a:pt x="24512" y="17928"/>
                  </a:cubicBezTo>
                  <a:cubicBezTo>
                    <a:pt x="22883" y="19883"/>
                    <a:pt x="20653" y="21237"/>
                    <a:pt x="18221" y="21989"/>
                  </a:cubicBezTo>
                  <a:cubicBezTo>
                    <a:pt x="16755" y="22435"/>
                    <a:pt x="15219" y="22657"/>
                    <a:pt x="13683" y="22657"/>
                  </a:cubicBezTo>
                  <a:cubicBezTo>
                    <a:pt x="12461" y="22657"/>
                    <a:pt x="11239" y="22517"/>
                    <a:pt x="10051" y="22239"/>
                  </a:cubicBezTo>
                  <a:cubicBezTo>
                    <a:pt x="7570" y="21638"/>
                    <a:pt x="5214" y="20410"/>
                    <a:pt x="3409" y="18580"/>
                  </a:cubicBezTo>
                  <a:cubicBezTo>
                    <a:pt x="1755" y="16876"/>
                    <a:pt x="627" y="14670"/>
                    <a:pt x="402" y="12289"/>
                  </a:cubicBezTo>
                  <a:cubicBezTo>
                    <a:pt x="201" y="9908"/>
                    <a:pt x="903" y="7552"/>
                    <a:pt x="2282" y="5623"/>
                  </a:cubicBezTo>
                  <a:cubicBezTo>
                    <a:pt x="3760" y="3567"/>
                    <a:pt x="5866" y="2064"/>
                    <a:pt x="8196" y="1186"/>
                  </a:cubicBezTo>
                  <a:cubicBezTo>
                    <a:pt x="9953" y="521"/>
                    <a:pt x="11837" y="193"/>
                    <a:pt x="13722" y="193"/>
                  </a:cubicBezTo>
                  <a:close/>
                  <a:moveTo>
                    <a:pt x="13688" y="1"/>
                  </a:moveTo>
                  <a:cubicBezTo>
                    <a:pt x="12448" y="1"/>
                    <a:pt x="11207" y="147"/>
                    <a:pt x="10001" y="435"/>
                  </a:cubicBezTo>
                  <a:cubicBezTo>
                    <a:pt x="7470" y="1036"/>
                    <a:pt x="5089" y="2289"/>
                    <a:pt x="3284" y="4144"/>
                  </a:cubicBezTo>
                  <a:cubicBezTo>
                    <a:pt x="1580" y="5873"/>
                    <a:pt x="452" y="8104"/>
                    <a:pt x="226" y="10510"/>
                  </a:cubicBezTo>
                  <a:cubicBezTo>
                    <a:pt x="1" y="12941"/>
                    <a:pt x="728" y="15347"/>
                    <a:pt x="2131" y="17327"/>
                  </a:cubicBezTo>
                  <a:cubicBezTo>
                    <a:pt x="3610" y="19382"/>
                    <a:pt x="5740" y="20911"/>
                    <a:pt x="8096" y="21813"/>
                  </a:cubicBezTo>
                  <a:cubicBezTo>
                    <a:pt x="9873" y="22496"/>
                    <a:pt x="11778" y="22842"/>
                    <a:pt x="13692" y="22842"/>
                  </a:cubicBezTo>
                  <a:cubicBezTo>
                    <a:pt x="14585" y="22842"/>
                    <a:pt x="15481" y="22767"/>
                    <a:pt x="16367" y="22615"/>
                  </a:cubicBezTo>
                  <a:cubicBezTo>
                    <a:pt x="18948" y="22164"/>
                    <a:pt x="21455" y="21061"/>
                    <a:pt x="23409" y="19332"/>
                  </a:cubicBezTo>
                  <a:cubicBezTo>
                    <a:pt x="25239" y="17728"/>
                    <a:pt x="26567" y="15572"/>
                    <a:pt x="27019" y="13191"/>
                  </a:cubicBezTo>
                  <a:cubicBezTo>
                    <a:pt x="27119" y="12615"/>
                    <a:pt x="27169" y="12014"/>
                    <a:pt x="27169" y="11412"/>
                  </a:cubicBezTo>
                  <a:cubicBezTo>
                    <a:pt x="27169" y="9006"/>
                    <a:pt x="26242" y="6675"/>
                    <a:pt x="24688" y="4821"/>
                  </a:cubicBezTo>
                  <a:cubicBezTo>
                    <a:pt x="23034" y="2866"/>
                    <a:pt x="20778" y="1462"/>
                    <a:pt x="18322" y="710"/>
                  </a:cubicBezTo>
                  <a:cubicBezTo>
                    <a:pt x="16824" y="234"/>
                    <a:pt x="15256" y="1"/>
                    <a:pt x="13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1416800" y="1226225"/>
              <a:ext cx="567075" cy="405400"/>
            </a:xfrm>
            <a:custGeom>
              <a:rect b="b" l="l" r="r" t="t"/>
              <a:pathLst>
                <a:path extrusionOk="0" h="16216" w="22683">
                  <a:moveTo>
                    <a:pt x="11354" y="0"/>
                  </a:moveTo>
                  <a:cubicBezTo>
                    <a:pt x="5088" y="0"/>
                    <a:pt x="1" y="3634"/>
                    <a:pt x="1" y="8120"/>
                  </a:cubicBezTo>
                  <a:cubicBezTo>
                    <a:pt x="1" y="12582"/>
                    <a:pt x="5088" y="16216"/>
                    <a:pt x="11354" y="16216"/>
                  </a:cubicBezTo>
                  <a:cubicBezTo>
                    <a:pt x="17620" y="16216"/>
                    <a:pt x="22682" y="12582"/>
                    <a:pt x="22682" y="8120"/>
                  </a:cubicBezTo>
                  <a:cubicBezTo>
                    <a:pt x="22682" y="3634"/>
                    <a:pt x="17620" y="0"/>
                    <a:pt x="11354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1538975" y="1402275"/>
              <a:ext cx="314575" cy="175475"/>
            </a:xfrm>
            <a:custGeom>
              <a:rect b="b" l="l" r="r" t="t"/>
              <a:pathLst>
                <a:path extrusionOk="0" h="7019" w="12583">
                  <a:moveTo>
                    <a:pt x="1" y="1"/>
                  </a:moveTo>
                  <a:cubicBezTo>
                    <a:pt x="1" y="3885"/>
                    <a:pt x="2833" y="7018"/>
                    <a:pt x="6292" y="7018"/>
                  </a:cubicBezTo>
                  <a:cubicBezTo>
                    <a:pt x="9775" y="7018"/>
                    <a:pt x="12582" y="3885"/>
                    <a:pt x="12582" y="1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1537100" y="1399775"/>
              <a:ext cx="318950" cy="180475"/>
            </a:xfrm>
            <a:custGeom>
              <a:rect b="b" l="l" r="r" t="t"/>
              <a:pathLst>
                <a:path extrusionOk="0" h="7219" w="12758">
                  <a:moveTo>
                    <a:pt x="12581" y="201"/>
                  </a:moveTo>
                  <a:cubicBezTo>
                    <a:pt x="12521" y="2875"/>
                    <a:pt x="11047" y="5577"/>
                    <a:pt x="8497" y="6617"/>
                  </a:cubicBezTo>
                  <a:cubicBezTo>
                    <a:pt x="7820" y="6893"/>
                    <a:pt x="7093" y="7018"/>
                    <a:pt x="6367" y="7043"/>
                  </a:cubicBezTo>
                  <a:cubicBezTo>
                    <a:pt x="3635" y="7018"/>
                    <a:pt x="1379" y="5013"/>
                    <a:pt x="552" y="2482"/>
                  </a:cubicBezTo>
                  <a:cubicBezTo>
                    <a:pt x="312" y="1737"/>
                    <a:pt x="187" y="969"/>
                    <a:pt x="177" y="201"/>
                  </a:cubicBezTo>
                  <a:close/>
                  <a:moveTo>
                    <a:pt x="76" y="0"/>
                  </a:moveTo>
                  <a:cubicBezTo>
                    <a:pt x="26" y="0"/>
                    <a:pt x="1" y="51"/>
                    <a:pt x="1" y="101"/>
                  </a:cubicBezTo>
                  <a:cubicBezTo>
                    <a:pt x="1" y="2883"/>
                    <a:pt x="1504" y="5690"/>
                    <a:pt x="4161" y="6767"/>
                  </a:cubicBezTo>
                  <a:cubicBezTo>
                    <a:pt x="4863" y="7068"/>
                    <a:pt x="5615" y="7219"/>
                    <a:pt x="6367" y="7219"/>
                  </a:cubicBezTo>
                  <a:cubicBezTo>
                    <a:pt x="6367" y="7219"/>
                    <a:pt x="6368" y="7218"/>
                    <a:pt x="6369" y="7218"/>
                  </a:cubicBezTo>
                  <a:lnTo>
                    <a:pt x="6369" y="7218"/>
                  </a:lnTo>
                  <a:cubicBezTo>
                    <a:pt x="9175" y="7192"/>
                    <a:pt x="11505" y="5163"/>
                    <a:pt x="12357" y="2582"/>
                  </a:cubicBezTo>
                  <a:cubicBezTo>
                    <a:pt x="12632" y="1780"/>
                    <a:pt x="12758" y="953"/>
                    <a:pt x="12758" y="101"/>
                  </a:cubicBezTo>
                  <a:cubicBezTo>
                    <a:pt x="12758" y="51"/>
                    <a:pt x="12708" y="0"/>
                    <a:pt x="1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6"/>
            <p:cNvSpPr/>
            <p:nvPr/>
          </p:nvSpPr>
          <p:spPr>
            <a:xfrm>
              <a:off x="1629200" y="1510050"/>
              <a:ext cx="134750" cy="176725"/>
            </a:xfrm>
            <a:custGeom>
              <a:rect b="b" l="l" r="r" t="t"/>
              <a:pathLst>
                <a:path extrusionOk="0" h="7069" w="5390">
                  <a:moveTo>
                    <a:pt x="2683" y="0"/>
                  </a:moveTo>
                  <a:cubicBezTo>
                    <a:pt x="1204" y="0"/>
                    <a:pt x="1" y="1203"/>
                    <a:pt x="1" y="2707"/>
                  </a:cubicBezTo>
                  <a:lnTo>
                    <a:pt x="1" y="4361"/>
                  </a:lnTo>
                  <a:cubicBezTo>
                    <a:pt x="1" y="5840"/>
                    <a:pt x="1204" y="7068"/>
                    <a:pt x="2683" y="7068"/>
                  </a:cubicBezTo>
                  <a:cubicBezTo>
                    <a:pt x="4186" y="7068"/>
                    <a:pt x="5389" y="5840"/>
                    <a:pt x="5389" y="4361"/>
                  </a:cubicBezTo>
                  <a:lnTo>
                    <a:pt x="5389" y="2707"/>
                  </a:lnTo>
                  <a:cubicBezTo>
                    <a:pt x="5389" y="1203"/>
                    <a:pt x="4186" y="0"/>
                    <a:pt x="2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6"/>
            <p:cNvSpPr/>
            <p:nvPr/>
          </p:nvSpPr>
          <p:spPr>
            <a:xfrm>
              <a:off x="1626700" y="1508175"/>
              <a:ext cx="139750" cy="180475"/>
            </a:xfrm>
            <a:custGeom>
              <a:rect b="b" l="l" r="r" t="t"/>
              <a:pathLst>
                <a:path extrusionOk="0" h="7219" w="5590">
                  <a:moveTo>
                    <a:pt x="2802" y="182"/>
                  </a:moveTo>
                  <a:cubicBezTo>
                    <a:pt x="3443" y="182"/>
                    <a:pt x="4086" y="409"/>
                    <a:pt x="4587" y="877"/>
                  </a:cubicBezTo>
                  <a:cubicBezTo>
                    <a:pt x="5114" y="1379"/>
                    <a:pt x="5389" y="2080"/>
                    <a:pt x="5389" y="2782"/>
                  </a:cubicBezTo>
                  <a:cubicBezTo>
                    <a:pt x="5389" y="3208"/>
                    <a:pt x="5389" y="3659"/>
                    <a:pt x="5389" y="4086"/>
                  </a:cubicBezTo>
                  <a:cubicBezTo>
                    <a:pt x="5389" y="4286"/>
                    <a:pt x="5414" y="4487"/>
                    <a:pt x="5389" y="4662"/>
                  </a:cubicBezTo>
                  <a:cubicBezTo>
                    <a:pt x="5339" y="5088"/>
                    <a:pt x="5214" y="5514"/>
                    <a:pt x="4963" y="5865"/>
                  </a:cubicBezTo>
                  <a:cubicBezTo>
                    <a:pt x="4487" y="6592"/>
                    <a:pt x="3660" y="7043"/>
                    <a:pt x="2783" y="7043"/>
                  </a:cubicBezTo>
                  <a:cubicBezTo>
                    <a:pt x="2056" y="7043"/>
                    <a:pt x="1329" y="6717"/>
                    <a:pt x="828" y="6166"/>
                  </a:cubicBezTo>
                  <a:cubicBezTo>
                    <a:pt x="402" y="5664"/>
                    <a:pt x="176" y="5013"/>
                    <a:pt x="176" y="4361"/>
                  </a:cubicBezTo>
                  <a:cubicBezTo>
                    <a:pt x="176" y="3910"/>
                    <a:pt x="176" y="3434"/>
                    <a:pt x="176" y="2983"/>
                  </a:cubicBezTo>
                  <a:cubicBezTo>
                    <a:pt x="176" y="2381"/>
                    <a:pt x="301" y="1805"/>
                    <a:pt x="627" y="1304"/>
                  </a:cubicBezTo>
                  <a:cubicBezTo>
                    <a:pt x="1137" y="567"/>
                    <a:pt x="1968" y="182"/>
                    <a:pt x="2802" y="182"/>
                  </a:cubicBezTo>
                  <a:close/>
                  <a:moveTo>
                    <a:pt x="2783" y="1"/>
                  </a:moveTo>
                  <a:cubicBezTo>
                    <a:pt x="2111" y="1"/>
                    <a:pt x="1436" y="239"/>
                    <a:pt x="903" y="727"/>
                  </a:cubicBezTo>
                  <a:cubicBezTo>
                    <a:pt x="327" y="1253"/>
                    <a:pt x="1" y="2005"/>
                    <a:pt x="1" y="2782"/>
                  </a:cubicBezTo>
                  <a:cubicBezTo>
                    <a:pt x="1" y="3233"/>
                    <a:pt x="1" y="3685"/>
                    <a:pt x="1" y="4136"/>
                  </a:cubicBezTo>
                  <a:cubicBezTo>
                    <a:pt x="1" y="4411"/>
                    <a:pt x="1" y="4662"/>
                    <a:pt x="51" y="4913"/>
                  </a:cubicBezTo>
                  <a:cubicBezTo>
                    <a:pt x="126" y="5364"/>
                    <a:pt x="301" y="5765"/>
                    <a:pt x="552" y="6116"/>
                  </a:cubicBezTo>
                  <a:cubicBezTo>
                    <a:pt x="1078" y="6817"/>
                    <a:pt x="1931" y="7218"/>
                    <a:pt x="2783" y="7218"/>
                  </a:cubicBezTo>
                  <a:cubicBezTo>
                    <a:pt x="4362" y="7218"/>
                    <a:pt x="5590" y="5940"/>
                    <a:pt x="5590" y="4386"/>
                  </a:cubicBezTo>
                  <a:cubicBezTo>
                    <a:pt x="5590" y="3885"/>
                    <a:pt x="5590" y="3384"/>
                    <a:pt x="5590" y="2908"/>
                  </a:cubicBezTo>
                  <a:cubicBezTo>
                    <a:pt x="5590" y="2256"/>
                    <a:pt x="5414" y="1629"/>
                    <a:pt x="5013" y="1103"/>
                  </a:cubicBezTo>
                  <a:cubicBezTo>
                    <a:pt x="4469" y="377"/>
                    <a:pt x="3629" y="1"/>
                    <a:pt x="2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1692125" y="1510125"/>
              <a:ext cx="7925" cy="58075"/>
            </a:xfrm>
            <a:custGeom>
              <a:rect b="b" l="l" r="r" t="t"/>
              <a:pathLst>
                <a:path extrusionOk="0" h="2323" w="317">
                  <a:moveTo>
                    <a:pt x="110" y="0"/>
                  </a:moveTo>
                  <a:cubicBezTo>
                    <a:pt x="57" y="0"/>
                    <a:pt x="0" y="48"/>
                    <a:pt x="15" y="123"/>
                  </a:cubicBezTo>
                  <a:cubicBezTo>
                    <a:pt x="116" y="825"/>
                    <a:pt x="116" y="1526"/>
                    <a:pt x="116" y="2228"/>
                  </a:cubicBezTo>
                  <a:cubicBezTo>
                    <a:pt x="103" y="2291"/>
                    <a:pt x="147" y="2322"/>
                    <a:pt x="194" y="2322"/>
                  </a:cubicBezTo>
                  <a:cubicBezTo>
                    <a:pt x="241" y="2322"/>
                    <a:pt x="291" y="2291"/>
                    <a:pt x="291" y="2228"/>
                  </a:cubicBezTo>
                  <a:cubicBezTo>
                    <a:pt x="316" y="1501"/>
                    <a:pt x="291" y="774"/>
                    <a:pt x="191" y="73"/>
                  </a:cubicBezTo>
                  <a:cubicBezTo>
                    <a:pt x="181" y="22"/>
                    <a:pt x="14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1437875" y="1354750"/>
              <a:ext cx="87975" cy="58200"/>
            </a:xfrm>
            <a:custGeom>
              <a:rect b="b" l="l" r="r" t="t"/>
              <a:pathLst>
                <a:path extrusionOk="0" h="2328" w="3519">
                  <a:moveTo>
                    <a:pt x="1311" y="0"/>
                  </a:moveTo>
                  <a:cubicBezTo>
                    <a:pt x="1169" y="0"/>
                    <a:pt x="1067" y="216"/>
                    <a:pt x="1238" y="323"/>
                  </a:cubicBezTo>
                  <a:cubicBezTo>
                    <a:pt x="1514" y="473"/>
                    <a:pt x="1789" y="674"/>
                    <a:pt x="2040" y="874"/>
                  </a:cubicBezTo>
                  <a:cubicBezTo>
                    <a:pt x="2396" y="1168"/>
                    <a:pt x="2788" y="1513"/>
                    <a:pt x="3023" y="1941"/>
                  </a:cubicBezTo>
                  <a:lnTo>
                    <a:pt x="3023" y="1941"/>
                  </a:lnTo>
                  <a:cubicBezTo>
                    <a:pt x="2768" y="1899"/>
                    <a:pt x="2504" y="1869"/>
                    <a:pt x="2240" y="1852"/>
                  </a:cubicBezTo>
                  <a:cubicBezTo>
                    <a:pt x="1945" y="1819"/>
                    <a:pt x="1645" y="1800"/>
                    <a:pt x="1346" y="1800"/>
                  </a:cubicBezTo>
                  <a:cubicBezTo>
                    <a:pt x="961" y="1800"/>
                    <a:pt x="578" y="1831"/>
                    <a:pt x="210" y="1902"/>
                  </a:cubicBezTo>
                  <a:cubicBezTo>
                    <a:pt x="1" y="1948"/>
                    <a:pt x="72" y="2233"/>
                    <a:pt x="244" y="2233"/>
                  </a:cubicBezTo>
                  <a:cubicBezTo>
                    <a:pt x="258" y="2233"/>
                    <a:pt x="271" y="2231"/>
                    <a:pt x="285" y="2227"/>
                  </a:cubicBezTo>
                  <a:cubicBezTo>
                    <a:pt x="622" y="2160"/>
                    <a:pt x="972" y="2136"/>
                    <a:pt x="1326" y="2136"/>
                  </a:cubicBezTo>
                  <a:cubicBezTo>
                    <a:pt x="1631" y="2136"/>
                    <a:pt x="1938" y="2154"/>
                    <a:pt x="2240" y="2177"/>
                  </a:cubicBezTo>
                  <a:cubicBezTo>
                    <a:pt x="2566" y="2202"/>
                    <a:pt x="2917" y="2253"/>
                    <a:pt x="3268" y="2328"/>
                  </a:cubicBezTo>
                  <a:cubicBezTo>
                    <a:pt x="3368" y="2328"/>
                    <a:pt x="3519" y="2227"/>
                    <a:pt x="3468" y="2102"/>
                  </a:cubicBezTo>
                  <a:cubicBezTo>
                    <a:pt x="3243" y="1526"/>
                    <a:pt x="2792" y="1050"/>
                    <a:pt x="2316" y="674"/>
                  </a:cubicBezTo>
                  <a:cubicBezTo>
                    <a:pt x="2015" y="423"/>
                    <a:pt x="1714" y="222"/>
                    <a:pt x="1388" y="22"/>
                  </a:cubicBezTo>
                  <a:cubicBezTo>
                    <a:pt x="1362" y="7"/>
                    <a:pt x="133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6"/>
            <p:cNvSpPr/>
            <p:nvPr/>
          </p:nvSpPr>
          <p:spPr>
            <a:xfrm>
              <a:off x="1875450" y="1354750"/>
              <a:ext cx="87400" cy="58200"/>
            </a:xfrm>
            <a:custGeom>
              <a:rect b="b" l="l" r="r" t="t"/>
              <a:pathLst>
                <a:path extrusionOk="0" h="2328" w="3496">
                  <a:moveTo>
                    <a:pt x="2183" y="0"/>
                  </a:moveTo>
                  <a:cubicBezTo>
                    <a:pt x="2158" y="0"/>
                    <a:pt x="2132" y="7"/>
                    <a:pt x="2106" y="22"/>
                  </a:cubicBezTo>
                  <a:cubicBezTo>
                    <a:pt x="1780" y="222"/>
                    <a:pt x="1479" y="448"/>
                    <a:pt x="1204" y="674"/>
                  </a:cubicBezTo>
                  <a:cubicBezTo>
                    <a:pt x="727" y="1050"/>
                    <a:pt x="251" y="1526"/>
                    <a:pt x="26" y="2102"/>
                  </a:cubicBezTo>
                  <a:cubicBezTo>
                    <a:pt x="1" y="2227"/>
                    <a:pt x="126" y="2328"/>
                    <a:pt x="251" y="2328"/>
                  </a:cubicBezTo>
                  <a:cubicBezTo>
                    <a:pt x="577" y="2253"/>
                    <a:pt x="928" y="2202"/>
                    <a:pt x="1279" y="2177"/>
                  </a:cubicBezTo>
                  <a:cubicBezTo>
                    <a:pt x="1569" y="2154"/>
                    <a:pt x="1870" y="2136"/>
                    <a:pt x="2172" y="2136"/>
                  </a:cubicBezTo>
                  <a:cubicBezTo>
                    <a:pt x="2522" y="2136"/>
                    <a:pt x="2872" y="2160"/>
                    <a:pt x="3209" y="2227"/>
                  </a:cubicBezTo>
                  <a:cubicBezTo>
                    <a:pt x="3225" y="2231"/>
                    <a:pt x="3240" y="2233"/>
                    <a:pt x="3254" y="2233"/>
                  </a:cubicBezTo>
                  <a:cubicBezTo>
                    <a:pt x="3444" y="2233"/>
                    <a:pt x="3495" y="1948"/>
                    <a:pt x="3309" y="1902"/>
                  </a:cubicBezTo>
                  <a:cubicBezTo>
                    <a:pt x="2928" y="1831"/>
                    <a:pt x="2546" y="1800"/>
                    <a:pt x="2165" y="1800"/>
                  </a:cubicBezTo>
                  <a:cubicBezTo>
                    <a:pt x="1870" y="1800"/>
                    <a:pt x="1574" y="1819"/>
                    <a:pt x="1279" y="1852"/>
                  </a:cubicBezTo>
                  <a:cubicBezTo>
                    <a:pt x="1009" y="1870"/>
                    <a:pt x="739" y="1900"/>
                    <a:pt x="469" y="1944"/>
                  </a:cubicBezTo>
                  <a:lnTo>
                    <a:pt x="469" y="1944"/>
                  </a:lnTo>
                  <a:cubicBezTo>
                    <a:pt x="705" y="1515"/>
                    <a:pt x="1097" y="1168"/>
                    <a:pt x="1454" y="874"/>
                  </a:cubicBezTo>
                  <a:cubicBezTo>
                    <a:pt x="1730" y="674"/>
                    <a:pt x="1981" y="473"/>
                    <a:pt x="2281" y="323"/>
                  </a:cubicBezTo>
                  <a:cubicBezTo>
                    <a:pt x="2431" y="216"/>
                    <a:pt x="2326" y="0"/>
                    <a:pt x="2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6"/>
            <p:cNvSpPr/>
            <p:nvPr/>
          </p:nvSpPr>
          <p:spPr>
            <a:xfrm>
              <a:off x="1395525" y="1191100"/>
              <a:ext cx="491100" cy="160300"/>
            </a:xfrm>
            <a:custGeom>
              <a:rect b="b" l="l" r="r" t="t"/>
              <a:pathLst>
                <a:path extrusionOk="0" h="6412" w="19644">
                  <a:moveTo>
                    <a:pt x="10286" y="1"/>
                  </a:moveTo>
                  <a:cubicBezTo>
                    <a:pt x="7157" y="1"/>
                    <a:pt x="413" y="281"/>
                    <a:pt x="125" y="2683"/>
                  </a:cubicBezTo>
                  <a:cubicBezTo>
                    <a:pt x="1" y="3725"/>
                    <a:pt x="1134" y="4074"/>
                    <a:pt x="2708" y="4074"/>
                  </a:cubicBezTo>
                  <a:cubicBezTo>
                    <a:pt x="5907" y="4074"/>
                    <a:pt x="10926" y="2633"/>
                    <a:pt x="10927" y="2633"/>
                  </a:cubicBezTo>
                  <a:lnTo>
                    <a:pt x="10927" y="2633"/>
                  </a:lnTo>
                  <a:cubicBezTo>
                    <a:pt x="10927" y="2633"/>
                    <a:pt x="6867" y="4137"/>
                    <a:pt x="6992" y="5290"/>
                  </a:cubicBezTo>
                  <a:cubicBezTo>
                    <a:pt x="7029" y="5626"/>
                    <a:pt x="7418" y="5787"/>
                    <a:pt x="7996" y="5787"/>
                  </a:cubicBezTo>
                  <a:cubicBezTo>
                    <a:pt x="9310" y="5787"/>
                    <a:pt x="11596" y="4953"/>
                    <a:pt x="12919" y="3438"/>
                  </a:cubicBezTo>
                  <a:lnTo>
                    <a:pt x="12919" y="3438"/>
                  </a:lnTo>
                  <a:cubicBezTo>
                    <a:pt x="12394" y="4148"/>
                    <a:pt x="11416" y="5803"/>
                    <a:pt x="13208" y="6367"/>
                  </a:cubicBezTo>
                  <a:cubicBezTo>
                    <a:pt x="13296" y="6398"/>
                    <a:pt x="13397" y="6412"/>
                    <a:pt x="13506" y="6412"/>
                  </a:cubicBezTo>
                  <a:cubicBezTo>
                    <a:pt x="15308" y="6412"/>
                    <a:pt x="19644" y="2531"/>
                    <a:pt x="18320" y="1681"/>
                  </a:cubicBezTo>
                  <a:cubicBezTo>
                    <a:pt x="16917" y="753"/>
                    <a:pt x="15463" y="377"/>
                    <a:pt x="11854" y="27"/>
                  </a:cubicBezTo>
                  <a:cubicBezTo>
                    <a:pt x="11854" y="27"/>
                    <a:pt x="11237" y="1"/>
                    <a:pt x="10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1393000" y="1188550"/>
              <a:ext cx="470575" cy="165125"/>
            </a:xfrm>
            <a:custGeom>
              <a:rect b="b" l="l" r="r" t="t"/>
              <a:pathLst>
                <a:path extrusionOk="0" h="6605" w="18823">
                  <a:moveTo>
                    <a:pt x="10408" y="190"/>
                  </a:moveTo>
                  <a:cubicBezTo>
                    <a:pt x="10897" y="190"/>
                    <a:pt x="11387" y="195"/>
                    <a:pt x="11880" y="204"/>
                  </a:cubicBezTo>
                  <a:lnTo>
                    <a:pt x="11955" y="204"/>
                  </a:lnTo>
                  <a:cubicBezTo>
                    <a:pt x="11955" y="204"/>
                    <a:pt x="11955" y="204"/>
                    <a:pt x="11955" y="204"/>
                  </a:cubicBezTo>
                  <a:lnTo>
                    <a:pt x="11955" y="204"/>
                  </a:lnTo>
                  <a:cubicBezTo>
                    <a:pt x="11963" y="205"/>
                    <a:pt x="11970" y="206"/>
                    <a:pt x="11976" y="206"/>
                  </a:cubicBezTo>
                  <a:cubicBezTo>
                    <a:pt x="11976" y="206"/>
                    <a:pt x="11976" y="206"/>
                    <a:pt x="11976" y="206"/>
                  </a:cubicBezTo>
                  <a:lnTo>
                    <a:pt x="11976" y="206"/>
                  </a:lnTo>
                  <a:cubicBezTo>
                    <a:pt x="13674" y="381"/>
                    <a:pt x="15446" y="557"/>
                    <a:pt x="17043" y="1156"/>
                  </a:cubicBezTo>
                  <a:cubicBezTo>
                    <a:pt x="17319" y="1281"/>
                    <a:pt x="17594" y="1407"/>
                    <a:pt x="17845" y="1532"/>
                  </a:cubicBezTo>
                  <a:cubicBezTo>
                    <a:pt x="18045" y="1657"/>
                    <a:pt x="18321" y="1758"/>
                    <a:pt x="18472" y="1933"/>
                  </a:cubicBezTo>
                  <a:cubicBezTo>
                    <a:pt x="18697" y="2209"/>
                    <a:pt x="18522" y="2635"/>
                    <a:pt x="18371" y="2885"/>
                  </a:cubicBezTo>
                  <a:cubicBezTo>
                    <a:pt x="18096" y="3387"/>
                    <a:pt x="17695" y="3813"/>
                    <a:pt x="17294" y="4214"/>
                  </a:cubicBezTo>
                  <a:cubicBezTo>
                    <a:pt x="16842" y="4690"/>
                    <a:pt x="16316" y="5116"/>
                    <a:pt x="15765" y="5492"/>
                  </a:cubicBezTo>
                  <a:cubicBezTo>
                    <a:pt x="15289" y="5818"/>
                    <a:pt x="14762" y="6119"/>
                    <a:pt x="14211" y="6319"/>
                  </a:cubicBezTo>
                  <a:cubicBezTo>
                    <a:pt x="14013" y="6379"/>
                    <a:pt x="13818" y="6415"/>
                    <a:pt x="13628" y="6415"/>
                  </a:cubicBezTo>
                  <a:cubicBezTo>
                    <a:pt x="13337" y="6415"/>
                    <a:pt x="13055" y="6331"/>
                    <a:pt x="12782" y="6119"/>
                  </a:cubicBezTo>
                  <a:cubicBezTo>
                    <a:pt x="11965" y="5495"/>
                    <a:pt x="12514" y="4390"/>
                    <a:pt x="13035" y="3662"/>
                  </a:cubicBezTo>
                  <a:lnTo>
                    <a:pt x="13035" y="3662"/>
                  </a:lnTo>
                  <a:cubicBezTo>
                    <a:pt x="13135" y="3549"/>
                    <a:pt x="13231" y="3432"/>
                    <a:pt x="13322" y="3311"/>
                  </a:cubicBezTo>
                  <a:lnTo>
                    <a:pt x="13322" y="3311"/>
                  </a:lnTo>
                  <a:cubicBezTo>
                    <a:pt x="13334" y="3305"/>
                    <a:pt x="13346" y="3299"/>
                    <a:pt x="13359" y="3286"/>
                  </a:cubicBezTo>
                  <a:cubicBezTo>
                    <a:pt x="13355" y="3283"/>
                    <a:pt x="13352" y="3279"/>
                    <a:pt x="13348" y="3276"/>
                  </a:cubicBezTo>
                  <a:lnTo>
                    <a:pt x="13348" y="3276"/>
                  </a:lnTo>
                  <a:cubicBezTo>
                    <a:pt x="13352" y="3271"/>
                    <a:pt x="13355" y="3266"/>
                    <a:pt x="13359" y="3261"/>
                  </a:cubicBezTo>
                  <a:cubicBezTo>
                    <a:pt x="13418" y="3203"/>
                    <a:pt x="13338" y="3113"/>
                    <a:pt x="13265" y="3113"/>
                  </a:cubicBezTo>
                  <a:cubicBezTo>
                    <a:pt x="13245" y="3113"/>
                    <a:pt x="13225" y="3120"/>
                    <a:pt x="13208" y="3136"/>
                  </a:cubicBezTo>
                  <a:cubicBezTo>
                    <a:pt x="13100" y="3266"/>
                    <a:pt x="12996" y="3402"/>
                    <a:pt x="12899" y="3539"/>
                  </a:cubicBezTo>
                  <a:lnTo>
                    <a:pt x="12899" y="3539"/>
                  </a:lnTo>
                  <a:cubicBezTo>
                    <a:pt x="12279" y="4229"/>
                    <a:pt x="11483" y="4757"/>
                    <a:pt x="10652" y="5141"/>
                  </a:cubicBezTo>
                  <a:cubicBezTo>
                    <a:pt x="9881" y="5502"/>
                    <a:pt x="8995" y="5794"/>
                    <a:pt x="8126" y="5794"/>
                  </a:cubicBezTo>
                  <a:cubicBezTo>
                    <a:pt x="8091" y="5794"/>
                    <a:pt x="8056" y="5794"/>
                    <a:pt x="8020" y="5793"/>
                  </a:cubicBezTo>
                  <a:cubicBezTo>
                    <a:pt x="7770" y="5793"/>
                    <a:pt x="7469" y="5768"/>
                    <a:pt x="7268" y="5567"/>
                  </a:cubicBezTo>
                  <a:cubicBezTo>
                    <a:pt x="7118" y="5392"/>
                    <a:pt x="7193" y="5141"/>
                    <a:pt x="7319" y="4966"/>
                  </a:cubicBezTo>
                  <a:cubicBezTo>
                    <a:pt x="7519" y="4665"/>
                    <a:pt x="7845" y="4439"/>
                    <a:pt x="8146" y="4239"/>
                  </a:cubicBezTo>
                  <a:cubicBezTo>
                    <a:pt x="8522" y="3988"/>
                    <a:pt x="8923" y="3763"/>
                    <a:pt x="9299" y="3562"/>
                  </a:cubicBezTo>
                  <a:cubicBezTo>
                    <a:pt x="9875" y="3286"/>
                    <a:pt x="10451" y="3036"/>
                    <a:pt x="11053" y="2810"/>
                  </a:cubicBezTo>
                  <a:cubicBezTo>
                    <a:pt x="11147" y="2787"/>
                    <a:pt x="11109" y="2632"/>
                    <a:pt x="11022" y="2632"/>
                  </a:cubicBezTo>
                  <a:cubicBezTo>
                    <a:pt x="11016" y="2632"/>
                    <a:pt x="11010" y="2633"/>
                    <a:pt x="11003" y="2635"/>
                  </a:cubicBezTo>
                  <a:cubicBezTo>
                    <a:pt x="9775" y="2986"/>
                    <a:pt x="8522" y="3286"/>
                    <a:pt x="7268" y="3537"/>
                  </a:cubicBezTo>
                  <a:cubicBezTo>
                    <a:pt x="6241" y="3738"/>
                    <a:pt x="5188" y="3913"/>
                    <a:pt x="4111" y="4013"/>
                  </a:cubicBezTo>
                  <a:cubicBezTo>
                    <a:pt x="3652" y="4053"/>
                    <a:pt x="3181" y="4092"/>
                    <a:pt x="2710" y="4092"/>
                  </a:cubicBezTo>
                  <a:cubicBezTo>
                    <a:pt x="2278" y="4092"/>
                    <a:pt x="1848" y="4059"/>
                    <a:pt x="1429" y="3963"/>
                  </a:cubicBezTo>
                  <a:cubicBezTo>
                    <a:pt x="903" y="3838"/>
                    <a:pt x="301" y="3562"/>
                    <a:pt x="301" y="2936"/>
                  </a:cubicBezTo>
                  <a:cubicBezTo>
                    <a:pt x="326" y="2234"/>
                    <a:pt x="903" y="1758"/>
                    <a:pt x="1454" y="1482"/>
                  </a:cubicBezTo>
                  <a:cubicBezTo>
                    <a:pt x="2306" y="1031"/>
                    <a:pt x="3258" y="805"/>
                    <a:pt x="4186" y="655"/>
                  </a:cubicBezTo>
                  <a:cubicBezTo>
                    <a:pt x="5263" y="454"/>
                    <a:pt x="6366" y="329"/>
                    <a:pt x="7469" y="279"/>
                  </a:cubicBezTo>
                  <a:cubicBezTo>
                    <a:pt x="8455" y="212"/>
                    <a:pt x="9429" y="190"/>
                    <a:pt x="10408" y="190"/>
                  </a:cubicBezTo>
                  <a:close/>
                  <a:moveTo>
                    <a:pt x="10462" y="1"/>
                  </a:moveTo>
                  <a:cubicBezTo>
                    <a:pt x="9656" y="1"/>
                    <a:pt x="8851" y="22"/>
                    <a:pt x="8045" y="53"/>
                  </a:cubicBezTo>
                  <a:cubicBezTo>
                    <a:pt x="6943" y="104"/>
                    <a:pt x="5815" y="204"/>
                    <a:pt x="4687" y="379"/>
                  </a:cubicBezTo>
                  <a:cubicBezTo>
                    <a:pt x="3710" y="530"/>
                    <a:pt x="2682" y="730"/>
                    <a:pt x="1755" y="1131"/>
                  </a:cubicBezTo>
                  <a:cubicBezTo>
                    <a:pt x="1128" y="1407"/>
                    <a:pt x="426" y="1808"/>
                    <a:pt x="201" y="2510"/>
                  </a:cubicBezTo>
                  <a:cubicBezTo>
                    <a:pt x="0" y="3111"/>
                    <a:pt x="251" y="3662"/>
                    <a:pt x="802" y="3938"/>
                  </a:cubicBezTo>
                  <a:cubicBezTo>
                    <a:pt x="1356" y="4215"/>
                    <a:pt x="2035" y="4273"/>
                    <a:pt x="2678" y="4273"/>
                  </a:cubicBezTo>
                  <a:cubicBezTo>
                    <a:pt x="2850" y="4273"/>
                    <a:pt x="3019" y="4269"/>
                    <a:pt x="3183" y="4264"/>
                  </a:cubicBezTo>
                  <a:cubicBezTo>
                    <a:pt x="4261" y="4214"/>
                    <a:pt x="5314" y="4063"/>
                    <a:pt x="6366" y="3888"/>
                  </a:cubicBezTo>
                  <a:cubicBezTo>
                    <a:pt x="7502" y="3686"/>
                    <a:pt x="8625" y="3445"/>
                    <a:pt x="9744" y="3163"/>
                  </a:cubicBezTo>
                  <a:lnTo>
                    <a:pt x="9744" y="3163"/>
                  </a:lnTo>
                  <a:cubicBezTo>
                    <a:pt x="9619" y="3220"/>
                    <a:pt x="9496" y="3278"/>
                    <a:pt x="9374" y="3337"/>
                  </a:cubicBezTo>
                  <a:cubicBezTo>
                    <a:pt x="8948" y="3537"/>
                    <a:pt x="8522" y="3763"/>
                    <a:pt x="8121" y="4038"/>
                  </a:cubicBezTo>
                  <a:cubicBezTo>
                    <a:pt x="7795" y="4239"/>
                    <a:pt x="7444" y="4489"/>
                    <a:pt x="7193" y="4815"/>
                  </a:cubicBezTo>
                  <a:cubicBezTo>
                    <a:pt x="7043" y="5016"/>
                    <a:pt x="6918" y="5317"/>
                    <a:pt x="7043" y="5567"/>
                  </a:cubicBezTo>
                  <a:cubicBezTo>
                    <a:pt x="7168" y="5793"/>
                    <a:pt x="7419" y="5893"/>
                    <a:pt x="7669" y="5943"/>
                  </a:cubicBezTo>
                  <a:cubicBezTo>
                    <a:pt x="7834" y="5972"/>
                    <a:pt x="8003" y="5985"/>
                    <a:pt x="8174" y="5985"/>
                  </a:cubicBezTo>
                  <a:cubicBezTo>
                    <a:pt x="8891" y="5985"/>
                    <a:pt x="9649" y="5755"/>
                    <a:pt x="10276" y="5492"/>
                  </a:cubicBezTo>
                  <a:cubicBezTo>
                    <a:pt x="11085" y="5189"/>
                    <a:pt x="11859" y="4750"/>
                    <a:pt x="12509" y="4182"/>
                  </a:cubicBezTo>
                  <a:lnTo>
                    <a:pt x="12509" y="4182"/>
                  </a:lnTo>
                  <a:cubicBezTo>
                    <a:pt x="12253" y="4691"/>
                    <a:pt x="12045" y="5299"/>
                    <a:pt x="12281" y="5818"/>
                  </a:cubicBezTo>
                  <a:cubicBezTo>
                    <a:pt x="12509" y="6274"/>
                    <a:pt x="13068" y="6605"/>
                    <a:pt x="13582" y="6605"/>
                  </a:cubicBezTo>
                  <a:cubicBezTo>
                    <a:pt x="13634" y="6605"/>
                    <a:pt x="13685" y="6602"/>
                    <a:pt x="13735" y="6595"/>
                  </a:cubicBezTo>
                  <a:cubicBezTo>
                    <a:pt x="14286" y="6545"/>
                    <a:pt x="14812" y="6294"/>
                    <a:pt x="15289" y="6018"/>
                  </a:cubicBezTo>
                  <a:cubicBezTo>
                    <a:pt x="15890" y="5667"/>
                    <a:pt x="16467" y="5241"/>
                    <a:pt x="16993" y="4765"/>
                  </a:cubicBezTo>
                  <a:cubicBezTo>
                    <a:pt x="17469" y="4339"/>
                    <a:pt x="17945" y="3863"/>
                    <a:pt x="18296" y="3337"/>
                  </a:cubicBezTo>
                  <a:cubicBezTo>
                    <a:pt x="18547" y="3011"/>
                    <a:pt x="18822" y="2535"/>
                    <a:pt x="18747" y="2109"/>
                  </a:cubicBezTo>
                  <a:cubicBezTo>
                    <a:pt x="18722" y="1933"/>
                    <a:pt x="18622" y="1808"/>
                    <a:pt x="18497" y="1708"/>
                  </a:cubicBezTo>
                  <a:cubicBezTo>
                    <a:pt x="18246" y="1532"/>
                    <a:pt x="17970" y="1382"/>
                    <a:pt x="17720" y="1256"/>
                  </a:cubicBezTo>
                  <a:cubicBezTo>
                    <a:pt x="16241" y="530"/>
                    <a:pt x="14537" y="329"/>
                    <a:pt x="12908" y="129"/>
                  </a:cubicBezTo>
                  <a:cubicBezTo>
                    <a:pt x="12612" y="104"/>
                    <a:pt x="12293" y="55"/>
                    <a:pt x="11972" y="30"/>
                  </a:cubicBezTo>
                  <a:lnTo>
                    <a:pt x="11972" y="30"/>
                  </a:lnTo>
                  <a:cubicBezTo>
                    <a:pt x="11967" y="29"/>
                    <a:pt x="11961" y="28"/>
                    <a:pt x="11955" y="28"/>
                  </a:cubicBezTo>
                  <a:cubicBezTo>
                    <a:pt x="11948" y="27"/>
                    <a:pt x="11941" y="26"/>
                    <a:pt x="11935" y="26"/>
                  </a:cubicBezTo>
                  <a:cubicBezTo>
                    <a:pt x="11930" y="26"/>
                    <a:pt x="11926" y="26"/>
                    <a:pt x="11922" y="27"/>
                  </a:cubicBezTo>
                  <a:lnTo>
                    <a:pt x="11922" y="27"/>
                  </a:lnTo>
                  <a:cubicBezTo>
                    <a:pt x="11436" y="9"/>
                    <a:pt x="10949" y="1"/>
                    <a:pt x="10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46"/>
          <p:cNvGrpSpPr/>
          <p:nvPr/>
        </p:nvGrpSpPr>
        <p:grpSpPr>
          <a:xfrm rot="-1172673">
            <a:off x="412065" y="3746728"/>
            <a:ext cx="1069872" cy="993741"/>
            <a:chOff x="3801525" y="617175"/>
            <a:chExt cx="570200" cy="529625"/>
          </a:xfrm>
        </p:grpSpPr>
        <p:sp>
          <p:nvSpPr>
            <p:cNvPr id="689" name="Google Shape;689;p46"/>
            <p:cNvSpPr/>
            <p:nvPr/>
          </p:nvSpPr>
          <p:spPr>
            <a:xfrm>
              <a:off x="3807175" y="669200"/>
              <a:ext cx="562675" cy="475575"/>
            </a:xfrm>
            <a:custGeom>
              <a:rect b="b" l="l" r="r" t="t"/>
              <a:pathLst>
                <a:path extrusionOk="0" h="19023" w="22507">
                  <a:moveTo>
                    <a:pt x="11253" y="0"/>
                  </a:moveTo>
                  <a:cubicBezTo>
                    <a:pt x="5038" y="0"/>
                    <a:pt x="0" y="4261"/>
                    <a:pt x="0" y="9499"/>
                  </a:cubicBezTo>
                  <a:cubicBezTo>
                    <a:pt x="0" y="14762"/>
                    <a:pt x="5038" y="19023"/>
                    <a:pt x="11253" y="19023"/>
                  </a:cubicBezTo>
                  <a:cubicBezTo>
                    <a:pt x="17469" y="19023"/>
                    <a:pt x="22507" y="14762"/>
                    <a:pt x="22507" y="9499"/>
                  </a:cubicBezTo>
                  <a:cubicBezTo>
                    <a:pt x="22507" y="4261"/>
                    <a:pt x="17469" y="0"/>
                    <a:pt x="11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3801525" y="666975"/>
              <a:ext cx="570200" cy="479825"/>
            </a:xfrm>
            <a:custGeom>
              <a:rect b="b" l="l" r="r" t="t"/>
              <a:pathLst>
                <a:path extrusionOk="0" h="19193" w="22808">
                  <a:moveTo>
                    <a:pt x="11442" y="165"/>
                  </a:moveTo>
                  <a:cubicBezTo>
                    <a:pt x="12211" y="165"/>
                    <a:pt x="12980" y="232"/>
                    <a:pt x="13735" y="365"/>
                  </a:cubicBezTo>
                  <a:cubicBezTo>
                    <a:pt x="15865" y="716"/>
                    <a:pt x="17921" y="1643"/>
                    <a:pt x="19550" y="3072"/>
                  </a:cubicBezTo>
                  <a:cubicBezTo>
                    <a:pt x="21053" y="4400"/>
                    <a:pt x="22156" y="6154"/>
                    <a:pt x="22532" y="8134"/>
                  </a:cubicBezTo>
                  <a:cubicBezTo>
                    <a:pt x="22607" y="8611"/>
                    <a:pt x="22657" y="9112"/>
                    <a:pt x="22657" y="9588"/>
                  </a:cubicBezTo>
                  <a:cubicBezTo>
                    <a:pt x="22657" y="11618"/>
                    <a:pt x="21880" y="13548"/>
                    <a:pt x="20577" y="15077"/>
                  </a:cubicBezTo>
                  <a:cubicBezTo>
                    <a:pt x="19199" y="16706"/>
                    <a:pt x="17319" y="17834"/>
                    <a:pt x="15314" y="18460"/>
                  </a:cubicBezTo>
                  <a:cubicBezTo>
                    <a:pt x="14059" y="18841"/>
                    <a:pt x="12749" y="19031"/>
                    <a:pt x="11441" y="19031"/>
                  </a:cubicBezTo>
                  <a:cubicBezTo>
                    <a:pt x="10424" y="19031"/>
                    <a:pt x="9409" y="18916"/>
                    <a:pt x="8422" y="18686"/>
                  </a:cubicBezTo>
                  <a:cubicBezTo>
                    <a:pt x="6342" y="18185"/>
                    <a:pt x="4362" y="17157"/>
                    <a:pt x="2858" y="15603"/>
                  </a:cubicBezTo>
                  <a:cubicBezTo>
                    <a:pt x="1479" y="14174"/>
                    <a:pt x="527" y="12320"/>
                    <a:pt x="326" y="10315"/>
                  </a:cubicBezTo>
                  <a:cubicBezTo>
                    <a:pt x="151" y="8335"/>
                    <a:pt x="753" y="6330"/>
                    <a:pt x="1905" y="4726"/>
                  </a:cubicBezTo>
                  <a:cubicBezTo>
                    <a:pt x="3134" y="3022"/>
                    <a:pt x="4938" y="1743"/>
                    <a:pt x="6893" y="991"/>
                  </a:cubicBezTo>
                  <a:cubicBezTo>
                    <a:pt x="8335" y="438"/>
                    <a:pt x="9889" y="165"/>
                    <a:pt x="11442" y="165"/>
                  </a:cubicBezTo>
                  <a:close/>
                  <a:moveTo>
                    <a:pt x="11477" y="1"/>
                  </a:moveTo>
                  <a:cubicBezTo>
                    <a:pt x="10438" y="1"/>
                    <a:pt x="9400" y="122"/>
                    <a:pt x="8397" y="365"/>
                  </a:cubicBezTo>
                  <a:cubicBezTo>
                    <a:pt x="6266" y="866"/>
                    <a:pt x="4261" y="1944"/>
                    <a:pt x="2733" y="3498"/>
                  </a:cubicBezTo>
                  <a:cubicBezTo>
                    <a:pt x="1329" y="4951"/>
                    <a:pt x="377" y="6806"/>
                    <a:pt x="176" y="8836"/>
                  </a:cubicBezTo>
                  <a:cubicBezTo>
                    <a:pt x="1" y="10866"/>
                    <a:pt x="602" y="12896"/>
                    <a:pt x="1780" y="14550"/>
                  </a:cubicBezTo>
                  <a:cubicBezTo>
                    <a:pt x="3008" y="16280"/>
                    <a:pt x="4813" y="17558"/>
                    <a:pt x="6793" y="18335"/>
                  </a:cubicBezTo>
                  <a:cubicBezTo>
                    <a:pt x="8277" y="18915"/>
                    <a:pt x="9877" y="19193"/>
                    <a:pt x="11482" y="19193"/>
                  </a:cubicBezTo>
                  <a:cubicBezTo>
                    <a:pt x="12236" y="19193"/>
                    <a:pt x="12991" y="19132"/>
                    <a:pt x="13735" y="19012"/>
                  </a:cubicBezTo>
                  <a:cubicBezTo>
                    <a:pt x="15916" y="18636"/>
                    <a:pt x="17996" y="17708"/>
                    <a:pt x="19675" y="16230"/>
                  </a:cubicBezTo>
                  <a:cubicBezTo>
                    <a:pt x="21179" y="14901"/>
                    <a:pt x="22307" y="13097"/>
                    <a:pt x="22682" y="11092"/>
                  </a:cubicBezTo>
                  <a:cubicBezTo>
                    <a:pt x="22758" y="10591"/>
                    <a:pt x="22808" y="10089"/>
                    <a:pt x="22808" y="9588"/>
                  </a:cubicBezTo>
                  <a:cubicBezTo>
                    <a:pt x="22808" y="7558"/>
                    <a:pt x="22031" y="5628"/>
                    <a:pt x="20728" y="4049"/>
                  </a:cubicBezTo>
                  <a:cubicBezTo>
                    <a:pt x="19349" y="2395"/>
                    <a:pt x="17444" y="1242"/>
                    <a:pt x="15389" y="590"/>
                  </a:cubicBezTo>
                  <a:cubicBezTo>
                    <a:pt x="14126" y="197"/>
                    <a:pt x="12800" y="1"/>
                    <a:pt x="1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6"/>
            <p:cNvSpPr/>
            <p:nvPr/>
          </p:nvSpPr>
          <p:spPr>
            <a:xfrm>
              <a:off x="3850400" y="688625"/>
              <a:ext cx="476225" cy="340875"/>
            </a:xfrm>
            <a:custGeom>
              <a:rect b="b" l="l" r="r" t="t"/>
              <a:pathLst>
                <a:path extrusionOk="0" h="13635" w="19049">
                  <a:moveTo>
                    <a:pt x="9524" y="0"/>
                  </a:moveTo>
                  <a:cubicBezTo>
                    <a:pt x="4261" y="0"/>
                    <a:pt x="1" y="3058"/>
                    <a:pt x="1" y="6817"/>
                  </a:cubicBezTo>
                  <a:cubicBezTo>
                    <a:pt x="1" y="10577"/>
                    <a:pt x="4261" y="13634"/>
                    <a:pt x="9524" y="13634"/>
                  </a:cubicBezTo>
                  <a:cubicBezTo>
                    <a:pt x="14788" y="13634"/>
                    <a:pt x="19048" y="10577"/>
                    <a:pt x="19048" y="6817"/>
                  </a:cubicBezTo>
                  <a:cubicBezTo>
                    <a:pt x="19048" y="3058"/>
                    <a:pt x="14788" y="0"/>
                    <a:pt x="9524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4205675" y="790125"/>
              <a:ext cx="127200" cy="127225"/>
            </a:xfrm>
            <a:custGeom>
              <a:rect b="b" l="l" r="r" t="t"/>
              <a:pathLst>
                <a:path extrusionOk="0" h="5089" w="5088">
                  <a:moveTo>
                    <a:pt x="2557" y="0"/>
                  </a:moveTo>
                  <a:cubicBezTo>
                    <a:pt x="1153" y="0"/>
                    <a:pt x="0" y="1128"/>
                    <a:pt x="0" y="2557"/>
                  </a:cubicBezTo>
                  <a:cubicBezTo>
                    <a:pt x="0" y="3960"/>
                    <a:pt x="1153" y="5088"/>
                    <a:pt x="2557" y="5088"/>
                  </a:cubicBezTo>
                  <a:cubicBezTo>
                    <a:pt x="3960" y="5088"/>
                    <a:pt x="5088" y="3960"/>
                    <a:pt x="5088" y="2557"/>
                  </a:cubicBezTo>
                  <a:cubicBezTo>
                    <a:pt x="5088" y="1128"/>
                    <a:pt x="3960" y="0"/>
                    <a:pt x="25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4203775" y="788150"/>
              <a:ext cx="136000" cy="131175"/>
            </a:xfrm>
            <a:custGeom>
              <a:rect b="b" l="l" r="r" t="t"/>
              <a:pathLst>
                <a:path extrusionOk="0" h="5247" w="5440">
                  <a:moveTo>
                    <a:pt x="2618" y="160"/>
                  </a:moveTo>
                  <a:cubicBezTo>
                    <a:pt x="3340" y="160"/>
                    <a:pt x="4043" y="472"/>
                    <a:pt x="4512" y="1032"/>
                  </a:cubicBezTo>
                  <a:cubicBezTo>
                    <a:pt x="5189" y="1834"/>
                    <a:pt x="5264" y="3012"/>
                    <a:pt x="4738" y="3914"/>
                  </a:cubicBezTo>
                  <a:cubicBezTo>
                    <a:pt x="4295" y="4652"/>
                    <a:pt x="3461" y="5089"/>
                    <a:pt x="2610" y="5089"/>
                  </a:cubicBezTo>
                  <a:cubicBezTo>
                    <a:pt x="2450" y="5089"/>
                    <a:pt x="2290" y="5073"/>
                    <a:pt x="2131" y="5042"/>
                  </a:cubicBezTo>
                  <a:cubicBezTo>
                    <a:pt x="978" y="4816"/>
                    <a:pt x="176" y="3789"/>
                    <a:pt x="151" y="2636"/>
                  </a:cubicBezTo>
                  <a:cubicBezTo>
                    <a:pt x="176" y="1583"/>
                    <a:pt x="803" y="656"/>
                    <a:pt x="1780" y="305"/>
                  </a:cubicBezTo>
                  <a:cubicBezTo>
                    <a:pt x="2054" y="207"/>
                    <a:pt x="2337" y="160"/>
                    <a:pt x="2618" y="160"/>
                  </a:cubicBezTo>
                  <a:close/>
                  <a:moveTo>
                    <a:pt x="2626" y="1"/>
                  </a:moveTo>
                  <a:cubicBezTo>
                    <a:pt x="2453" y="1"/>
                    <a:pt x="2279" y="18"/>
                    <a:pt x="2106" y="54"/>
                  </a:cubicBezTo>
                  <a:cubicBezTo>
                    <a:pt x="903" y="280"/>
                    <a:pt x="1" y="1383"/>
                    <a:pt x="1" y="2636"/>
                  </a:cubicBezTo>
                  <a:cubicBezTo>
                    <a:pt x="1" y="3713"/>
                    <a:pt x="703" y="4716"/>
                    <a:pt x="1730" y="5092"/>
                  </a:cubicBezTo>
                  <a:cubicBezTo>
                    <a:pt x="2015" y="5196"/>
                    <a:pt x="2314" y="5246"/>
                    <a:pt x="2611" y="5246"/>
                  </a:cubicBezTo>
                  <a:cubicBezTo>
                    <a:pt x="3385" y="5246"/>
                    <a:pt x="4149" y="4906"/>
                    <a:pt x="4638" y="4290"/>
                  </a:cubicBezTo>
                  <a:cubicBezTo>
                    <a:pt x="5339" y="3438"/>
                    <a:pt x="5440" y="2210"/>
                    <a:pt x="4863" y="1257"/>
                  </a:cubicBezTo>
                  <a:cubicBezTo>
                    <a:pt x="4400" y="479"/>
                    <a:pt x="3531" y="1"/>
                    <a:pt x="2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4225725" y="811425"/>
              <a:ext cx="87100" cy="86500"/>
            </a:xfrm>
            <a:custGeom>
              <a:rect b="b" l="l" r="r" t="t"/>
              <a:pathLst>
                <a:path extrusionOk="0" h="3460" w="3484">
                  <a:moveTo>
                    <a:pt x="1755" y="0"/>
                  </a:moveTo>
                  <a:cubicBezTo>
                    <a:pt x="777" y="0"/>
                    <a:pt x="0" y="777"/>
                    <a:pt x="0" y="1730"/>
                  </a:cubicBezTo>
                  <a:cubicBezTo>
                    <a:pt x="0" y="2682"/>
                    <a:pt x="777" y="3459"/>
                    <a:pt x="1755" y="3459"/>
                  </a:cubicBezTo>
                  <a:cubicBezTo>
                    <a:pt x="2707" y="3459"/>
                    <a:pt x="3484" y="2682"/>
                    <a:pt x="3484" y="1730"/>
                  </a:cubicBezTo>
                  <a:cubicBezTo>
                    <a:pt x="3484" y="777"/>
                    <a:pt x="2707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4230725" y="809550"/>
              <a:ext cx="27600" cy="27600"/>
            </a:xfrm>
            <a:custGeom>
              <a:rect b="b" l="l" r="r" t="t"/>
              <a:pathLst>
                <a:path extrusionOk="0" h="1104" w="1104">
                  <a:moveTo>
                    <a:pt x="552" y="0"/>
                  </a:moveTo>
                  <a:cubicBezTo>
                    <a:pt x="251" y="0"/>
                    <a:pt x="1" y="251"/>
                    <a:pt x="1" y="552"/>
                  </a:cubicBezTo>
                  <a:cubicBezTo>
                    <a:pt x="1" y="852"/>
                    <a:pt x="251" y="1103"/>
                    <a:pt x="552" y="1103"/>
                  </a:cubicBezTo>
                  <a:cubicBezTo>
                    <a:pt x="853" y="1103"/>
                    <a:pt x="1103" y="852"/>
                    <a:pt x="1103" y="552"/>
                  </a:cubicBez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3844125" y="789500"/>
              <a:ext cx="127225" cy="127225"/>
            </a:xfrm>
            <a:custGeom>
              <a:rect b="b" l="l" r="r" t="t"/>
              <a:pathLst>
                <a:path extrusionOk="0" h="5089" w="5089">
                  <a:moveTo>
                    <a:pt x="2557" y="0"/>
                  </a:moveTo>
                  <a:cubicBezTo>
                    <a:pt x="1129" y="0"/>
                    <a:pt x="1" y="1128"/>
                    <a:pt x="1" y="2532"/>
                  </a:cubicBezTo>
                  <a:cubicBezTo>
                    <a:pt x="1" y="3935"/>
                    <a:pt x="1129" y="5088"/>
                    <a:pt x="2557" y="5088"/>
                  </a:cubicBezTo>
                  <a:cubicBezTo>
                    <a:pt x="3961" y="5088"/>
                    <a:pt x="5089" y="3935"/>
                    <a:pt x="5089" y="2532"/>
                  </a:cubicBezTo>
                  <a:cubicBezTo>
                    <a:pt x="5089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3842250" y="787150"/>
              <a:ext cx="136000" cy="131550"/>
            </a:xfrm>
            <a:custGeom>
              <a:rect b="b" l="l" r="r" t="t"/>
              <a:pathLst>
                <a:path extrusionOk="0" h="5262" w="5440">
                  <a:moveTo>
                    <a:pt x="2584" y="165"/>
                  </a:moveTo>
                  <a:cubicBezTo>
                    <a:pt x="3318" y="165"/>
                    <a:pt x="4035" y="478"/>
                    <a:pt x="4512" y="1047"/>
                  </a:cubicBezTo>
                  <a:cubicBezTo>
                    <a:pt x="5189" y="1849"/>
                    <a:pt x="5264" y="3027"/>
                    <a:pt x="4738" y="3904"/>
                  </a:cubicBezTo>
                  <a:cubicBezTo>
                    <a:pt x="4271" y="4647"/>
                    <a:pt x="3444" y="5102"/>
                    <a:pt x="2593" y="5102"/>
                  </a:cubicBezTo>
                  <a:cubicBezTo>
                    <a:pt x="2439" y="5102"/>
                    <a:pt x="2284" y="5087"/>
                    <a:pt x="2131" y="5057"/>
                  </a:cubicBezTo>
                  <a:cubicBezTo>
                    <a:pt x="978" y="4806"/>
                    <a:pt x="151" y="3778"/>
                    <a:pt x="151" y="2626"/>
                  </a:cubicBezTo>
                  <a:cubicBezTo>
                    <a:pt x="151" y="1598"/>
                    <a:pt x="803" y="646"/>
                    <a:pt x="1780" y="295"/>
                  </a:cubicBezTo>
                  <a:cubicBezTo>
                    <a:pt x="2043" y="207"/>
                    <a:pt x="2314" y="165"/>
                    <a:pt x="2584" y="165"/>
                  </a:cubicBezTo>
                  <a:close/>
                  <a:moveTo>
                    <a:pt x="2582" y="0"/>
                  </a:moveTo>
                  <a:cubicBezTo>
                    <a:pt x="2424" y="0"/>
                    <a:pt x="2265" y="15"/>
                    <a:pt x="2106" y="44"/>
                  </a:cubicBezTo>
                  <a:cubicBezTo>
                    <a:pt x="878" y="295"/>
                    <a:pt x="1" y="1398"/>
                    <a:pt x="1" y="2626"/>
                  </a:cubicBezTo>
                  <a:cubicBezTo>
                    <a:pt x="1" y="3728"/>
                    <a:pt x="702" y="4706"/>
                    <a:pt x="1730" y="5107"/>
                  </a:cubicBezTo>
                  <a:cubicBezTo>
                    <a:pt x="2015" y="5211"/>
                    <a:pt x="2312" y="5261"/>
                    <a:pt x="2607" y="5261"/>
                  </a:cubicBezTo>
                  <a:cubicBezTo>
                    <a:pt x="3375" y="5261"/>
                    <a:pt x="4130" y="4920"/>
                    <a:pt x="4637" y="4305"/>
                  </a:cubicBezTo>
                  <a:cubicBezTo>
                    <a:pt x="5339" y="3453"/>
                    <a:pt x="5439" y="2225"/>
                    <a:pt x="4863" y="1272"/>
                  </a:cubicBezTo>
                  <a:cubicBezTo>
                    <a:pt x="4371" y="481"/>
                    <a:pt x="3497" y="0"/>
                    <a:pt x="2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3864175" y="810175"/>
              <a:ext cx="87125" cy="87125"/>
            </a:xfrm>
            <a:custGeom>
              <a:rect b="b" l="l" r="r" t="t"/>
              <a:pathLst>
                <a:path extrusionOk="0" h="3485" w="3485">
                  <a:moveTo>
                    <a:pt x="1755" y="0"/>
                  </a:moveTo>
                  <a:cubicBezTo>
                    <a:pt x="778" y="0"/>
                    <a:pt x="1" y="777"/>
                    <a:pt x="1" y="1755"/>
                  </a:cubicBezTo>
                  <a:cubicBezTo>
                    <a:pt x="1" y="2707"/>
                    <a:pt x="778" y="3484"/>
                    <a:pt x="1755" y="3484"/>
                  </a:cubicBezTo>
                  <a:cubicBezTo>
                    <a:pt x="2708" y="3484"/>
                    <a:pt x="3485" y="2707"/>
                    <a:pt x="3485" y="1755"/>
                  </a:cubicBezTo>
                  <a:cubicBezTo>
                    <a:pt x="3485" y="777"/>
                    <a:pt x="2708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3869200" y="808300"/>
              <a:ext cx="27600" cy="28200"/>
            </a:xfrm>
            <a:custGeom>
              <a:rect b="b" l="l" r="r" t="t"/>
              <a:pathLst>
                <a:path extrusionOk="0" h="1128" w="1104">
                  <a:moveTo>
                    <a:pt x="552" y="0"/>
                  </a:moveTo>
                  <a:cubicBezTo>
                    <a:pt x="226" y="0"/>
                    <a:pt x="0" y="251"/>
                    <a:pt x="0" y="552"/>
                  </a:cubicBezTo>
                  <a:cubicBezTo>
                    <a:pt x="0" y="877"/>
                    <a:pt x="226" y="1128"/>
                    <a:pt x="552" y="1128"/>
                  </a:cubicBezTo>
                  <a:cubicBezTo>
                    <a:pt x="853" y="1128"/>
                    <a:pt x="1103" y="877"/>
                    <a:pt x="1103" y="552"/>
                  </a:cubicBez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4039000" y="988125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55" y="0"/>
                  </a:moveTo>
                  <a:cubicBezTo>
                    <a:pt x="752" y="0"/>
                    <a:pt x="0" y="752"/>
                    <a:pt x="0" y="1654"/>
                  </a:cubicBezTo>
                  <a:cubicBezTo>
                    <a:pt x="0" y="2582"/>
                    <a:pt x="752" y="3308"/>
                    <a:pt x="1655" y="3308"/>
                  </a:cubicBezTo>
                  <a:cubicBezTo>
                    <a:pt x="2582" y="3308"/>
                    <a:pt x="3309" y="2582"/>
                    <a:pt x="3309" y="1654"/>
                  </a:cubicBezTo>
                  <a:cubicBezTo>
                    <a:pt x="3309" y="752"/>
                    <a:pt x="2582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6"/>
            <p:cNvSpPr/>
            <p:nvPr/>
          </p:nvSpPr>
          <p:spPr>
            <a:xfrm>
              <a:off x="3831600" y="619050"/>
              <a:ext cx="513200" cy="149225"/>
            </a:xfrm>
            <a:custGeom>
              <a:rect b="b" l="l" r="r" t="t"/>
              <a:pathLst>
                <a:path extrusionOk="0" h="5969" w="20528">
                  <a:moveTo>
                    <a:pt x="8367" y="0"/>
                  </a:moveTo>
                  <a:cubicBezTo>
                    <a:pt x="7488" y="0"/>
                    <a:pt x="6738" y="595"/>
                    <a:pt x="6492" y="1430"/>
                  </a:cubicBezTo>
                  <a:cubicBezTo>
                    <a:pt x="6166" y="979"/>
                    <a:pt x="5640" y="653"/>
                    <a:pt x="5013" y="628"/>
                  </a:cubicBezTo>
                  <a:cubicBezTo>
                    <a:pt x="4998" y="627"/>
                    <a:pt x="4982" y="627"/>
                    <a:pt x="4966" y="627"/>
                  </a:cubicBezTo>
                  <a:cubicBezTo>
                    <a:pt x="3958" y="627"/>
                    <a:pt x="3083" y="1421"/>
                    <a:pt x="3033" y="2457"/>
                  </a:cubicBezTo>
                  <a:cubicBezTo>
                    <a:pt x="2758" y="2257"/>
                    <a:pt x="2407" y="2132"/>
                    <a:pt x="2031" y="2132"/>
                  </a:cubicBezTo>
                  <a:cubicBezTo>
                    <a:pt x="2000" y="2130"/>
                    <a:pt x="1970" y="2129"/>
                    <a:pt x="1940" y="2129"/>
                  </a:cubicBezTo>
                  <a:cubicBezTo>
                    <a:pt x="927" y="2129"/>
                    <a:pt x="75" y="2940"/>
                    <a:pt x="51" y="3986"/>
                  </a:cubicBezTo>
                  <a:cubicBezTo>
                    <a:pt x="1" y="5039"/>
                    <a:pt x="828" y="5916"/>
                    <a:pt x="1880" y="5966"/>
                  </a:cubicBezTo>
                  <a:cubicBezTo>
                    <a:pt x="1911" y="5968"/>
                    <a:pt x="1941" y="5968"/>
                    <a:pt x="1971" y="5968"/>
                  </a:cubicBezTo>
                  <a:cubicBezTo>
                    <a:pt x="2983" y="5968"/>
                    <a:pt x="3812" y="5159"/>
                    <a:pt x="3885" y="4137"/>
                  </a:cubicBezTo>
                  <a:cubicBezTo>
                    <a:pt x="4161" y="4337"/>
                    <a:pt x="4512" y="4462"/>
                    <a:pt x="4888" y="4487"/>
                  </a:cubicBezTo>
                  <a:cubicBezTo>
                    <a:pt x="4906" y="4488"/>
                    <a:pt x="4924" y="4488"/>
                    <a:pt x="4942" y="4488"/>
                  </a:cubicBezTo>
                  <a:cubicBezTo>
                    <a:pt x="5821" y="4488"/>
                    <a:pt x="6572" y="3894"/>
                    <a:pt x="6793" y="3059"/>
                  </a:cubicBezTo>
                  <a:cubicBezTo>
                    <a:pt x="7144" y="3510"/>
                    <a:pt x="7670" y="3836"/>
                    <a:pt x="8296" y="3861"/>
                  </a:cubicBezTo>
                  <a:cubicBezTo>
                    <a:pt x="8316" y="3861"/>
                    <a:pt x="8336" y="3862"/>
                    <a:pt x="8356" y="3862"/>
                  </a:cubicBezTo>
                  <a:cubicBezTo>
                    <a:pt x="9158" y="3862"/>
                    <a:pt x="9858" y="3367"/>
                    <a:pt x="10151" y="2633"/>
                  </a:cubicBezTo>
                  <a:cubicBezTo>
                    <a:pt x="10377" y="3385"/>
                    <a:pt x="11078" y="3961"/>
                    <a:pt x="11906" y="3986"/>
                  </a:cubicBezTo>
                  <a:cubicBezTo>
                    <a:pt x="11932" y="3987"/>
                    <a:pt x="11958" y="3988"/>
                    <a:pt x="11984" y="3988"/>
                  </a:cubicBezTo>
                  <a:cubicBezTo>
                    <a:pt x="12578" y="3988"/>
                    <a:pt x="13099" y="3717"/>
                    <a:pt x="13459" y="3284"/>
                  </a:cubicBezTo>
                  <a:cubicBezTo>
                    <a:pt x="13710" y="3986"/>
                    <a:pt x="14387" y="4512"/>
                    <a:pt x="15189" y="4538"/>
                  </a:cubicBezTo>
                  <a:cubicBezTo>
                    <a:pt x="15215" y="4539"/>
                    <a:pt x="15242" y="4539"/>
                    <a:pt x="15268" y="4539"/>
                  </a:cubicBezTo>
                  <a:cubicBezTo>
                    <a:pt x="15815" y="4539"/>
                    <a:pt x="16333" y="4294"/>
                    <a:pt x="16667" y="3911"/>
                  </a:cubicBezTo>
                  <a:cubicBezTo>
                    <a:pt x="16843" y="4738"/>
                    <a:pt x="17595" y="5390"/>
                    <a:pt x="18472" y="5415"/>
                  </a:cubicBezTo>
                  <a:cubicBezTo>
                    <a:pt x="18503" y="5416"/>
                    <a:pt x="18534" y="5417"/>
                    <a:pt x="18565" y="5417"/>
                  </a:cubicBezTo>
                  <a:cubicBezTo>
                    <a:pt x="19600" y="5417"/>
                    <a:pt x="20428" y="4607"/>
                    <a:pt x="20477" y="3585"/>
                  </a:cubicBezTo>
                  <a:cubicBezTo>
                    <a:pt x="20527" y="2507"/>
                    <a:pt x="19675" y="1630"/>
                    <a:pt x="18622" y="1580"/>
                  </a:cubicBezTo>
                  <a:cubicBezTo>
                    <a:pt x="18596" y="1579"/>
                    <a:pt x="18570" y="1578"/>
                    <a:pt x="18543" y="1578"/>
                  </a:cubicBezTo>
                  <a:cubicBezTo>
                    <a:pt x="17996" y="1578"/>
                    <a:pt x="17477" y="1825"/>
                    <a:pt x="17119" y="2232"/>
                  </a:cubicBezTo>
                  <a:cubicBezTo>
                    <a:pt x="16943" y="1380"/>
                    <a:pt x="16216" y="728"/>
                    <a:pt x="15314" y="703"/>
                  </a:cubicBezTo>
                  <a:cubicBezTo>
                    <a:pt x="15289" y="702"/>
                    <a:pt x="15263" y="701"/>
                    <a:pt x="15238" y="701"/>
                  </a:cubicBezTo>
                  <a:cubicBezTo>
                    <a:pt x="14664" y="701"/>
                    <a:pt x="14121" y="972"/>
                    <a:pt x="13785" y="1380"/>
                  </a:cubicBezTo>
                  <a:cubicBezTo>
                    <a:pt x="13510" y="678"/>
                    <a:pt x="12833" y="177"/>
                    <a:pt x="12056" y="152"/>
                  </a:cubicBezTo>
                  <a:cubicBezTo>
                    <a:pt x="12035" y="151"/>
                    <a:pt x="12015" y="151"/>
                    <a:pt x="11995" y="151"/>
                  </a:cubicBezTo>
                  <a:cubicBezTo>
                    <a:pt x="11169" y="151"/>
                    <a:pt x="10470" y="645"/>
                    <a:pt x="10201" y="1355"/>
                  </a:cubicBezTo>
                  <a:cubicBezTo>
                    <a:pt x="9951" y="603"/>
                    <a:pt x="9274" y="51"/>
                    <a:pt x="8422" y="1"/>
                  </a:cubicBezTo>
                  <a:cubicBezTo>
                    <a:pt x="8404" y="1"/>
                    <a:pt x="8386" y="0"/>
                    <a:pt x="83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6"/>
            <p:cNvSpPr/>
            <p:nvPr/>
          </p:nvSpPr>
          <p:spPr>
            <a:xfrm>
              <a:off x="3829725" y="617175"/>
              <a:ext cx="524475" cy="152775"/>
            </a:xfrm>
            <a:custGeom>
              <a:rect b="b" l="l" r="r" t="t"/>
              <a:pathLst>
                <a:path extrusionOk="0" h="6111" w="20979">
                  <a:moveTo>
                    <a:pt x="8451" y="176"/>
                  </a:moveTo>
                  <a:cubicBezTo>
                    <a:pt x="9233" y="176"/>
                    <a:pt x="9956" y="695"/>
                    <a:pt x="10201" y="1455"/>
                  </a:cubicBezTo>
                  <a:cubicBezTo>
                    <a:pt x="10214" y="1492"/>
                    <a:pt x="10239" y="1511"/>
                    <a:pt x="10267" y="1511"/>
                  </a:cubicBezTo>
                  <a:cubicBezTo>
                    <a:pt x="10295" y="1511"/>
                    <a:pt x="10326" y="1492"/>
                    <a:pt x="10351" y="1455"/>
                  </a:cubicBezTo>
                  <a:cubicBezTo>
                    <a:pt x="10627" y="778"/>
                    <a:pt x="11304" y="302"/>
                    <a:pt x="12056" y="302"/>
                  </a:cubicBezTo>
                  <a:cubicBezTo>
                    <a:pt x="12808" y="302"/>
                    <a:pt x="13509" y="778"/>
                    <a:pt x="13785" y="1480"/>
                  </a:cubicBezTo>
                  <a:cubicBezTo>
                    <a:pt x="13785" y="1516"/>
                    <a:pt x="13825" y="1540"/>
                    <a:pt x="13867" y="1540"/>
                  </a:cubicBezTo>
                  <a:cubicBezTo>
                    <a:pt x="13882" y="1540"/>
                    <a:pt x="13897" y="1537"/>
                    <a:pt x="13910" y="1530"/>
                  </a:cubicBezTo>
                  <a:cubicBezTo>
                    <a:pt x="14269" y="1095"/>
                    <a:pt x="14799" y="846"/>
                    <a:pt x="15338" y="846"/>
                  </a:cubicBezTo>
                  <a:cubicBezTo>
                    <a:pt x="15515" y="846"/>
                    <a:pt x="15692" y="873"/>
                    <a:pt x="15865" y="928"/>
                  </a:cubicBezTo>
                  <a:cubicBezTo>
                    <a:pt x="16517" y="1129"/>
                    <a:pt x="16993" y="1680"/>
                    <a:pt x="17118" y="2307"/>
                  </a:cubicBezTo>
                  <a:cubicBezTo>
                    <a:pt x="17134" y="2354"/>
                    <a:pt x="17170" y="2372"/>
                    <a:pt x="17207" y="2372"/>
                  </a:cubicBezTo>
                  <a:cubicBezTo>
                    <a:pt x="17229" y="2372"/>
                    <a:pt x="17250" y="2366"/>
                    <a:pt x="17269" y="2357"/>
                  </a:cubicBezTo>
                  <a:cubicBezTo>
                    <a:pt x="17645" y="1956"/>
                    <a:pt x="18146" y="1730"/>
                    <a:pt x="18697" y="1730"/>
                  </a:cubicBezTo>
                  <a:cubicBezTo>
                    <a:pt x="19825" y="1780"/>
                    <a:pt x="20677" y="2858"/>
                    <a:pt x="20427" y="3986"/>
                  </a:cubicBezTo>
                  <a:cubicBezTo>
                    <a:pt x="20249" y="4836"/>
                    <a:pt x="19463" y="5421"/>
                    <a:pt x="18622" y="5421"/>
                  </a:cubicBezTo>
                  <a:cubicBezTo>
                    <a:pt x="18397" y="5421"/>
                    <a:pt x="18168" y="5379"/>
                    <a:pt x="17945" y="5289"/>
                  </a:cubicBezTo>
                  <a:cubicBezTo>
                    <a:pt x="17369" y="5064"/>
                    <a:pt x="16968" y="4562"/>
                    <a:pt x="16818" y="3961"/>
                  </a:cubicBezTo>
                  <a:cubicBezTo>
                    <a:pt x="16818" y="3913"/>
                    <a:pt x="16787" y="3896"/>
                    <a:pt x="16753" y="3896"/>
                  </a:cubicBezTo>
                  <a:cubicBezTo>
                    <a:pt x="16732" y="3896"/>
                    <a:pt x="16711" y="3902"/>
                    <a:pt x="16692" y="3911"/>
                  </a:cubicBezTo>
                  <a:cubicBezTo>
                    <a:pt x="16334" y="4309"/>
                    <a:pt x="15833" y="4533"/>
                    <a:pt x="15316" y="4533"/>
                  </a:cubicBezTo>
                  <a:cubicBezTo>
                    <a:pt x="15182" y="4533"/>
                    <a:pt x="15047" y="4518"/>
                    <a:pt x="14913" y="4487"/>
                  </a:cubicBezTo>
                  <a:cubicBezTo>
                    <a:pt x="14311" y="4362"/>
                    <a:pt x="13835" y="3911"/>
                    <a:pt x="13610" y="3359"/>
                  </a:cubicBezTo>
                  <a:cubicBezTo>
                    <a:pt x="13592" y="3324"/>
                    <a:pt x="13549" y="3289"/>
                    <a:pt x="13508" y="3289"/>
                  </a:cubicBezTo>
                  <a:cubicBezTo>
                    <a:pt x="13491" y="3289"/>
                    <a:pt x="13474" y="3295"/>
                    <a:pt x="13459" y="3309"/>
                  </a:cubicBezTo>
                  <a:cubicBezTo>
                    <a:pt x="13104" y="3743"/>
                    <a:pt x="12593" y="3991"/>
                    <a:pt x="12050" y="3991"/>
                  </a:cubicBezTo>
                  <a:cubicBezTo>
                    <a:pt x="11903" y="3991"/>
                    <a:pt x="11754" y="3973"/>
                    <a:pt x="11605" y="3936"/>
                  </a:cubicBezTo>
                  <a:cubicBezTo>
                    <a:pt x="10978" y="3785"/>
                    <a:pt x="10477" y="3284"/>
                    <a:pt x="10301" y="2683"/>
                  </a:cubicBezTo>
                  <a:cubicBezTo>
                    <a:pt x="10289" y="2645"/>
                    <a:pt x="10257" y="2626"/>
                    <a:pt x="10226" y="2626"/>
                  </a:cubicBezTo>
                  <a:cubicBezTo>
                    <a:pt x="10195" y="2626"/>
                    <a:pt x="10163" y="2645"/>
                    <a:pt x="10151" y="2683"/>
                  </a:cubicBezTo>
                  <a:cubicBezTo>
                    <a:pt x="9900" y="3284"/>
                    <a:pt x="9374" y="3710"/>
                    <a:pt x="8747" y="3836"/>
                  </a:cubicBezTo>
                  <a:cubicBezTo>
                    <a:pt x="8656" y="3849"/>
                    <a:pt x="8563" y="3856"/>
                    <a:pt x="8471" y="3856"/>
                  </a:cubicBezTo>
                  <a:cubicBezTo>
                    <a:pt x="7885" y="3856"/>
                    <a:pt x="7311" y="3585"/>
                    <a:pt x="6943" y="3109"/>
                  </a:cubicBezTo>
                  <a:cubicBezTo>
                    <a:pt x="6930" y="3084"/>
                    <a:pt x="6899" y="3071"/>
                    <a:pt x="6868" y="3071"/>
                  </a:cubicBezTo>
                  <a:cubicBezTo>
                    <a:pt x="6836" y="3071"/>
                    <a:pt x="6805" y="3084"/>
                    <a:pt x="6793" y="3109"/>
                  </a:cubicBezTo>
                  <a:cubicBezTo>
                    <a:pt x="6642" y="3660"/>
                    <a:pt x="6266" y="4086"/>
                    <a:pt x="5765" y="4312"/>
                  </a:cubicBezTo>
                  <a:cubicBezTo>
                    <a:pt x="5528" y="4425"/>
                    <a:pt x="5274" y="4479"/>
                    <a:pt x="5021" y="4479"/>
                  </a:cubicBezTo>
                  <a:cubicBezTo>
                    <a:pt x="4658" y="4479"/>
                    <a:pt x="4295" y="4368"/>
                    <a:pt x="3985" y="4161"/>
                  </a:cubicBezTo>
                  <a:cubicBezTo>
                    <a:pt x="3971" y="4147"/>
                    <a:pt x="3956" y="4141"/>
                    <a:pt x="3943" y="4141"/>
                  </a:cubicBezTo>
                  <a:cubicBezTo>
                    <a:pt x="3910" y="4141"/>
                    <a:pt x="3885" y="4176"/>
                    <a:pt x="3885" y="4212"/>
                  </a:cubicBezTo>
                  <a:cubicBezTo>
                    <a:pt x="3835" y="4838"/>
                    <a:pt x="3484" y="5415"/>
                    <a:pt x="2958" y="5715"/>
                  </a:cubicBezTo>
                  <a:cubicBezTo>
                    <a:pt x="2677" y="5881"/>
                    <a:pt x="2356" y="5963"/>
                    <a:pt x="2037" y="5963"/>
                  </a:cubicBezTo>
                  <a:cubicBezTo>
                    <a:pt x="1730" y="5963"/>
                    <a:pt x="1424" y="5888"/>
                    <a:pt x="1153" y="5740"/>
                  </a:cubicBezTo>
                  <a:cubicBezTo>
                    <a:pt x="602" y="5440"/>
                    <a:pt x="251" y="4888"/>
                    <a:pt x="201" y="4262"/>
                  </a:cubicBezTo>
                  <a:cubicBezTo>
                    <a:pt x="151" y="3635"/>
                    <a:pt x="427" y="3034"/>
                    <a:pt x="928" y="2658"/>
                  </a:cubicBezTo>
                  <a:cubicBezTo>
                    <a:pt x="1254" y="2410"/>
                    <a:pt x="1641" y="2284"/>
                    <a:pt x="2029" y="2284"/>
                  </a:cubicBezTo>
                  <a:cubicBezTo>
                    <a:pt x="2387" y="2284"/>
                    <a:pt x="2746" y="2391"/>
                    <a:pt x="3058" y="2608"/>
                  </a:cubicBezTo>
                  <a:cubicBezTo>
                    <a:pt x="3072" y="2612"/>
                    <a:pt x="3085" y="2614"/>
                    <a:pt x="3097" y="2614"/>
                  </a:cubicBezTo>
                  <a:cubicBezTo>
                    <a:pt x="3150" y="2614"/>
                    <a:pt x="3183" y="2573"/>
                    <a:pt x="3183" y="2532"/>
                  </a:cubicBezTo>
                  <a:cubicBezTo>
                    <a:pt x="3234" y="1806"/>
                    <a:pt x="3710" y="1154"/>
                    <a:pt x="4386" y="903"/>
                  </a:cubicBezTo>
                  <a:cubicBezTo>
                    <a:pt x="4589" y="831"/>
                    <a:pt x="4797" y="797"/>
                    <a:pt x="5002" y="797"/>
                  </a:cubicBezTo>
                  <a:cubicBezTo>
                    <a:pt x="5584" y="797"/>
                    <a:pt x="6146" y="1073"/>
                    <a:pt x="6517" y="1555"/>
                  </a:cubicBezTo>
                  <a:cubicBezTo>
                    <a:pt x="6528" y="1577"/>
                    <a:pt x="6555" y="1590"/>
                    <a:pt x="6580" y="1590"/>
                  </a:cubicBezTo>
                  <a:cubicBezTo>
                    <a:pt x="6612" y="1590"/>
                    <a:pt x="6642" y="1571"/>
                    <a:pt x="6642" y="1530"/>
                  </a:cubicBezTo>
                  <a:cubicBezTo>
                    <a:pt x="6868" y="753"/>
                    <a:pt x="7569" y="176"/>
                    <a:pt x="8397" y="176"/>
                  </a:cubicBezTo>
                  <a:cubicBezTo>
                    <a:pt x="8415" y="176"/>
                    <a:pt x="8433" y="176"/>
                    <a:pt x="8451" y="176"/>
                  </a:cubicBezTo>
                  <a:close/>
                  <a:moveTo>
                    <a:pt x="8397" y="1"/>
                  </a:moveTo>
                  <a:cubicBezTo>
                    <a:pt x="7548" y="25"/>
                    <a:pt x="6832" y="558"/>
                    <a:pt x="6542" y="1331"/>
                  </a:cubicBezTo>
                  <a:lnTo>
                    <a:pt x="6542" y="1331"/>
                  </a:lnTo>
                  <a:cubicBezTo>
                    <a:pt x="6153" y="889"/>
                    <a:pt x="5594" y="637"/>
                    <a:pt x="5022" y="637"/>
                  </a:cubicBezTo>
                  <a:cubicBezTo>
                    <a:pt x="4801" y="637"/>
                    <a:pt x="4578" y="674"/>
                    <a:pt x="4361" y="753"/>
                  </a:cubicBezTo>
                  <a:cubicBezTo>
                    <a:pt x="3631" y="1012"/>
                    <a:pt x="3144" y="1648"/>
                    <a:pt x="3047" y="2391"/>
                  </a:cubicBezTo>
                  <a:lnTo>
                    <a:pt x="3047" y="2391"/>
                  </a:lnTo>
                  <a:cubicBezTo>
                    <a:pt x="2734" y="2217"/>
                    <a:pt x="2380" y="2126"/>
                    <a:pt x="2027" y="2126"/>
                  </a:cubicBezTo>
                  <a:cubicBezTo>
                    <a:pt x="1690" y="2126"/>
                    <a:pt x="1353" y="2209"/>
                    <a:pt x="1053" y="2382"/>
                  </a:cubicBezTo>
                  <a:cubicBezTo>
                    <a:pt x="452" y="2708"/>
                    <a:pt x="76" y="3334"/>
                    <a:pt x="51" y="4011"/>
                  </a:cubicBezTo>
                  <a:cubicBezTo>
                    <a:pt x="0" y="4688"/>
                    <a:pt x="326" y="5364"/>
                    <a:pt x="878" y="5740"/>
                  </a:cubicBezTo>
                  <a:cubicBezTo>
                    <a:pt x="1217" y="5987"/>
                    <a:pt x="1632" y="6111"/>
                    <a:pt x="2047" y="6111"/>
                  </a:cubicBezTo>
                  <a:cubicBezTo>
                    <a:pt x="2307" y="6111"/>
                    <a:pt x="2567" y="6062"/>
                    <a:pt x="2808" y="5966"/>
                  </a:cubicBezTo>
                  <a:cubicBezTo>
                    <a:pt x="3465" y="5684"/>
                    <a:pt x="3925" y="5072"/>
                    <a:pt x="4021" y="4357"/>
                  </a:cubicBezTo>
                  <a:lnTo>
                    <a:pt x="4021" y="4357"/>
                  </a:lnTo>
                  <a:cubicBezTo>
                    <a:pt x="4325" y="4535"/>
                    <a:pt x="4673" y="4628"/>
                    <a:pt x="5024" y="4628"/>
                  </a:cubicBezTo>
                  <a:cubicBezTo>
                    <a:pt x="5292" y="4628"/>
                    <a:pt x="5562" y="4574"/>
                    <a:pt x="5815" y="4462"/>
                  </a:cubicBezTo>
                  <a:cubicBezTo>
                    <a:pt x="6324" y="4254"/>
                    <a:pt x="6726" y="3811"/>
                    <a:pt x="6903" y="3291"/>
                  </a:cubicBezTo>
                  <a:lnTo>
                    <a:pt x="6903" y="3291"/>
                  </a:lnTo>
                  <a:cubicBezTo>
                    <a:pt x="7288" y="3743"/>
                    <a:pt x="7839" y="4013"/>
                    <a:pt x="8427" y="4013"/>
                  </a:cubicBezTo>
                  <a:cubicBezTo>
                    <a:pt x="8533" y="4013"/>
                    <a:pt x="8640" y="4004"/>
                    <a:pt x="8747" y="3986"/>
                  </a:cubicBezTo>
                  <a:cubicBezTo>
                    <a:pt x="9383" y="3872"/>
                    <a:pt x="9916" y="3471"/>
                    <a:pt x="10216" y="2912"/>
                  </a:cubicBezTo>
                  <a:lnTo>
                    <a:pt x="10216" y="2912"/>
                  </a:lnTo>
                  <a:cubicBezTo>
                    <a:pt x="10451" y="3480"/>
                    <a:pt x="10941" y="3927"/>
                    <a:pt x="11554" y="4086"/>
                  </a:cubicBezTo>
                  <a:cubicBezTo>
                    <a:pt x="11713" y="4123"/>
                    <a:pt x="11873" y="4141"/>
                    <a:pt x="12031" y="4141"/>
                  </a:cubicBezTo>
                  <a:cubicBezTo>
                    <a:pt x="12587" y="4141"/>
                    <a:pt x="13121" y="3919"/>
                    <a:pt x="13511" y="3515"/>
                  </a:cubicBezTo>
                  <a:lnTo>
                    <a:pt x="13511" y="3515"/>
                  </a:lnTo>
                  <a:cubicBezTo>
                    <a:pt x="13760" y="4076"/>
                    <a:pt x="14257" y="4498"/>
                    <a:pt x="14863" y="4638"/>
                  </a:cubicBezTo>
                  <a:cubicBezTo>
                    <a:pt x="15013" y="4675"/>
                    <a:pt x="15165" y="4693"/>
                    <a:pt x="15317" y="4693"/>
                  </a:cubicBezTo>
                  <a:cubicBezTo>
                    <a:pt x="15825" y="4693"/>
                    <a:pt x="16326" y="4491"/>
                    <a:pt x="16710" y="4142"/>
                  </a:cubicBezTo>
                  <a:lnTo>
                    <a:pt x="16710" y="4142"/>
                  </a:lnTo>
                  <a:cubicBezTo>
                    <a:pt x="16979" y="4997"/>
                    <a:pt x="17791" y="5575"/>
                    <a:pt x="18643" y="5575"/>
                  </a:cubicBezTo>
                  <a:cubicBezTo>
                    <a:pt x="18896" y="5575"/>
                    <a:pt x="19152" y="5524"/>
                    <a:pt x="19399" y="5415"/>
                  </a:cubicBezTo>
                  <a:cubicBezTo>
                    <a:pt x="20527" y="4938"/>
                    <a:pt x="20978" y="3560"/>
                    <a:pt x="20326" y="2532"/>
                  </a:cubicBezTo>
                  <a:cubicBezTo>
                    <a:pt x="19977" y="1958"/>
                    <a:pt x="19378" y="1608"/>
                    <a:pt x="18705" y="1580"/>
                  </a:cubicBezTo>
                  <a:lnTo>
                    <a:pt x="18705" y="1580"/>
                  </a:lnTo>
                  <a:cubicBezTo>
                    <a:pt x="18702" y="1580"/>
                    <a:pt x="18700" y="1580"/>
                    <a:pt x="18697" y="1580"/>
                  </a:cubicBezTo>
                  <a:cubicBezTo>
                    <a:pt x="18140" y="1580"/>
                    <a:pt x="17625" y="1774"/>
                    <a:pt x="17233" y="2142"/>
                  </a:cubicBezTo>
                  <a:lnTo>
                    <a:pt x="17233" y="2142"/>
                  </a:lnTo>
                  <a:cubicBezTo>
                    <a:pt x="17047" y="1504"/>
                    <a:pt x="16546" y="988"/>
                    <a:pt x="15915" y="778"/>
                  </a:cubicBezTo>
                  <a:cubicBezTo>
                    <a:pt x="15725" y="723"/>
                    <a:pt x="15532" y="696"/>
                    <a:pt x="15341" y="696"/>
                  </a:cubicBezTo>
                  <a:cubicBezTo>
                    <a:pt x="14796" y="696"/>
                    <a:pt x="14268" y="914"/>
                    <a:pt x="13877" y="1306"/>
                  </a:cubicBezTo>
                  <a:lnTo>
                    <a:pt x="13877" y="1306"/>
                  </a:lnTo>
                  <a:cubicBezTo>
                    <a:pt x="13528" y="621"/>
                    <a:pt x="12837" y="151"/>
                    <a:pt x="12056" y="151"/>
                  </a:cubicBezTo>
                  <a:cubicBezTo>
                    <a:pt x="11296" y="151"/>
                    <a:pt x="10620" y="575"/>
                    <a:pt x="10282" y="1246"/>
                  </a:cubicBezTo>
                  <a:lnTo>
                    <a:pt x="10282" y="1246"/>
                  </a:lnTo>
                  <a:cubicBezTo>
                    <a:pt x="9957" y="496"/>
                    <a:pt x="9209" y="1"/>
                    <a:pt x="8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46"/>
          <p:cNvGrpSpPr/>
          <p:nvPr/>
        </p:nvGrpSpPr>
        <p:grpSpPr>
          <a:xfrm rot="783492">
            <a:off x="298312" y="195499"/>
            <a:ext cx="1381112" cy="931047"/>
            <a:chOff x="4746400" y="727625"/>
            <a:chExt cx="1093375" cy="737075"/>
          </a:xfrm>
        </p:grpSpPr>
        <p:sp>
          <p:nvSpPr>
            <p:cNvPr id="704" name="Google Shape;704;p46"/>
            <p:cNvSpPr/>
            <p:nvPr/>
          </p:nvSpPr>
          <p:spPr>
            <a:xfrm>
              <a:off x="5607925" y="858425"/>
              <a:ext cx="229350" cy="341500"/>
            </a:xfrm>
            <a:custGeom>
              <a:rect b="b" l="l" r="r" t="t"/>
              <a:pathLst>
                <a:path extrusionOk="0" h="13660" w="9174">
                  <a:moveTo>
                    <a:pt x="4186" y="0"/>
                  </a:moveTo>
                  <a:cubicBezTo>
                    <a:pt x="1880" y="0"/>
                    <a:pt x="1" y="1880"/>
                    <a:pt x="1" y="4186"/>
                  </a:cubicBezTo>
                  <a:cubicBezTo>
                    <a:pt x="1" y="5965"/>
                    <a:pt x="1154" y="7494"/>
                    <a:pt x="2733" y="8095"/>
                  </a:cubicBezTo>
                  <a:cubicBezTo>
                    <a:pt x="2332" y="8672"/>
                    <a:pt x="2081" y="9374"/>
                    <a:pt x="2081" y="10126"/>
                  </a:cubicBezTo>
                  <a:cubicBezTo>
                    <a:pt x="2081" y="12080"/>
                    <a:pt x="3685" y="13659"/>
                    <a:pt x="5640" y="13659"/>
                  </a:cubicBezTo>
                  <a:cubicBezTo>
                    <a:pt x="7595" y="13659"/>
                    <a:pt x="9174" y="12080"/>
                    <a:pt x="9174" y="10126"/>
                  </a:cubicBezTo>
                  <a:cubicBezTo>
                    <a:pt x="9174" y="8747"/>
                    <a:pt x="8397" y="7569"/>
                    <a:pt x="7269" y="6968"/>
                  </a:cubicBezTo>
                  <a:cubicBezTo>
                    <a:pt x="7946" y="6241"/>
                    <a:pt x="8347" y="5263"/>
                    <a:pt x="8347" y="4186"/>
                  </a:cubicBezTo>
                  <a:cubicBezTo>
                    <a:pt x="8347" y="1880"/>
                    <a:pt x="6492" y="0"/>
                    <a:pt x="41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6"/>
            <p:cNvSpPr/>
            <p:nvPr/>
          </p:nvSpPr>
          <p:spPr>
            <a:xfrm>
              <a:off x="5605425" y="855900"/>
              <a:ext cx="234350" cy="346525"/>
            </a:xfrm>
            <a:custGeom>
              <a:rect b="b" l="l" r="r" t="t"/>
              <a:pathLst>
                <a:path extrusionOk="0" h="13861" w="9374">
                  <a:moveTo>
                    <a:pt x="4286" y="201"/>
                  </a:moveTo>
                  <a:cubicBezTo>
                    <a:pt x="6517" y="201"/>
                    <a:pt x="8346" y="2031"/>
                    <a:pt x="8346" y="4287"/>
                  </a:cubicBezTo>
                  <a:cubicBezTo>
                    <a:pt x="8346" y="5289"/>
                    <a:pt x="7970" y="6267"/>
                    <a:pt x="7294" y="7018"/>
                  </a:cubicBezTo>
                  <a:lnTo>
                    <a:pt x="7219" y="7094"/>
                  </a:lnTo>
                  <a:lnTo>
                    <a:pt x="7319" y="7169"/>
                  </a:lnTo>
                  <a:cubicBezTo>
                    <a:pt x="8472" y="7745"/>
                    <a:pt x="9173" y="8923"/>
                    <a:pt x="9173" y="10227"/>
                  </a:cubicBezTo>
                  <a:cubicBezTo>
                    <a:pt x="9173" y="12131"/>
                    <a:pt x="7645" y="13660"/>
                    <a:pt x="5740" y="13660"/>
                  </a:cubicBezTo>
                  <a:cubicBezTo>
                    <a:pt x="3835" y="13660"/>
                    <a:pt x="2281" y="12131"/>
                    <a:pt x="2281" y="10227"/>
                  </a:cubicBezTo>
                  <a:cubicBezTo>
                    <a:pt x="2281" y="9500"/>
                    <a:pt x="2507" y="8823"/>
                    <a:pt x="2908" y="8247"/>
                  </a:cubicBezTo>
                  <a:lnTo>
                    <a:pt x="2983" y="8146"/>
                  </a:lnTo>
                  <a:lnTo>
                    <a:pt x="2858" y="8096"/>
                  </a:lnTo>
                  <a:cubicBezTo>
                    <a:pt x="1279" y="7520"/>
                    <a:pt x="201" y="5966"/>
                    <a:pt x="201" y="4287"/>
                  </a:cubicBezTo>
                  <a:cubicBezTo>
                    <a:pt x="201" y="2031"/>
                    <a:pt x="2031" y="201"/>
                    <a:pt x="4286" y="201"/>
                  </a:cubicBezTo>
                  <a:close/>
                  <a:moveTo>
                    <a:pt x="4286" y="1"/>
                  </a:moveTo>
                  <a:cubicBezTo>
                    <a:pt x="1930" y="1"/>
                    <a:pt x="0" y="1931"/>
                    <a:pt x="0" y="4287"/>
                  </a:cubicBezTo>
                  <a:cubicBezTo>
                    <a:pt x="0" y="6016"/>
                    <a:pt x="1078" y="7595"/>
                    <a:pt x="2682" y="8247"/>
                  </a:cubicBezTo>
                  <a:cubicBezTo>
                    <a:pt x="2306" y="8823"/>
                    <a:pt x="2106" y="9500"/>
                    <a:pt x="2106" y="10227"/>
                  </a:cubicBezTo>
                  <a:cubicBezTo>
                    <a:pt x="2106" y="12232"/>
                    <a:pt x="3735" y="13861"/>
                    <a:pt x="5740" y="13861"/>
                  </a:cubicBezTo>
                  <a:cubicBezTo>
                    <a:pt x="7745" y="13861"/>
                    <a:pt x="9374" y="12232"/>
                    <a:pt x="9374" y="10227"/>
                  </a:cubicBezTo>
                  <a:cubicBezTo>
                    <a:pt x="9374" y="8898"/>
                    <a:pt x="8672" y="7695"/>
                    <a:pt x="7519" y="7044"/>
                  </a:cubicBezTo>
                  <a:cubicBezTo>
                    <a:pt x="8171" y="6267"/>
                    <a:pt x="8547" y="5289"/>
                    <a:pt x="8547" y="4287"/>
                  </a:cubicBezTo>
                  <a:cubicBezTo>
                    <a:pt x="8547" y="1931"/>
                    <a:pt x="6642" y="1"/>
                    <a:pt x="4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6"/>
            <p:cNvSpPr/>
            <p:nvPr/>
          </p:nvSpPr>
          <p:spPr>
            <a:xfrm>
              <a:off x="4748900" y="858425"/>
              <a:ext cx="229350" cy="341500"/>
            </a:xfrm>
            <a:custGeom>
              <a:rect b="b" l="l" r="r" t="t"/>
              <a:pathLst>
                <a:path extrusionOk="0" h="13660" w="9174">
                  <a:moveTo>
                    <a:pt x="5013" y="0"/>
                  </a:moveTo>
                  <a:cubicBezTo>
                    <a:pt x="2707" y="0"/>
                    <a:pt x="828" y="1880"/>
                    <a:pt x="828" y="4186"/>
                  </a:cubicBezTo>
                  <a:cubicBezTo>
                    <a:pt x="828" y="5263"/>
                    <a:pt x="1254" y="6241"/>
                    <a:pt x="1930" y="6968"/>
                  </a:cubicBezTo>
                  <a:cubicBezTo>
                    <a:pt x="778" y="7569"/>
                    <a:pt x="1" y="8747"/>
                    <a:pt x="1" y="10126"/>
                  </a:cubicBezTo>
                  <a:cubicBezTo>
                    <a:pt x="1" y="12080"/>
                    <a:pt x="1605" y="13659"/>
                    <a:pt x="3560" y="13659"/>
                  </a:cubicBezTo>
                  <a:cubicBezTo>
                    <a:pt x="5514" y="13659"/>
                    <a:pt x="7093" y="12080"/>
                    <a:pt x="7093" y="10126"/>
                  </a:cubicBezTo>
                  <a:cubicBezTo>
                    <a:pt x="7093" y="9374"/>
                    <a:pt x="6868" y="8672"/>
                    <a:pt x="6442" y="8095"/>
                  </a:cubicBezTo>
                  <a:cubicBezTo>
                    <a:pt x="8046" y="7494"/>
                    <a:pt x="9174" y="5965"/>
                    <a:pt x="9174" y="4186"/>
                  </a:cubicBezTo>
                  <a:cubicBezTo>
                    <a:pt x="9174" y="1880"/>
                    <a:pt x="7319" y="0"/>
                    <a:pt x="5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6"/>
            <p:cNvSpPr/>
            <p:nvPr/>
          </p:nvSpPr>
          <p:spPr>
            <a:xfrm>
              <a:off x="4746400" y="855900"/>
              <a:ext cx="234350" cy="346525"/>
            </a:xfrm>
            <a:custGeom>
              <a:rect b="b" l="l" r="r" t="t"/>
              <a:pathLst>
                <a:path extrusionOk="0" h="13861" w="9374">
                  <a:moveTo>
                    <a:pt x="5113" y="201"/>
                  </a:moveTo>
                  <a:cubicBezTo>
                    <a:pt x="7344" y="201"/>
                    <a:pt x="9173" y="2031"/>
                    <a:pt x="9173" y="4287"/>
                  </a:cubicBezTo>
                  <a:cubicBezTo>
                    <a:pt x="9173" y="5966"/>
                    <a:pt x="8121" y="7520"/>
                    <a:pt x="6517" y="8096"/>
                  </a:cubicBezTo>
                  <a:lnTo>
                    <a:pt x="6391" y="8146"/>
                  </a:lnTo>
                  <a:lnTo>
                    <a:pt x="6467" y="8247"/>
                  </a:lnTo>
                  <a:cubicBezTo>
                    <a:pt x="6893" y="8823"/>
                    <a:pt x="7093" y="9500"/>
                    <a:pt x="7093" y="10227"/>
                  </a:cubicBezTo>
                  <a:cubicBezTo>
                    <a:pt x="7093" y="12131"/>
                    <a:pt x="5539" y="13660"/>
                    <a:pt x="3660" y="13660"/>
                  </a:cubicBezTo>
                  <a:cubicBezTo>
                    <a:pt x="1755" y="13660"/>
                    <a:pt x="201" y="12131"/>
                    <a:pt x="201" y="10227"/>
                  </a:cubicBezTo>
                  <a:cubicBezTo>
                    <a:pt x="201" y="8923"/>
                    <a:pt x="903" y="7745"/>
                    <a:pt x="2055" y="7169"/>
                  </a:cubicBezTo>
                  <a:lnTo>
                    <a:pt x="2181" y="7094"/>
                  </a:lnTo>
                  <a:lnTo>
                    <a:pt x="2081" y="7018"/>
                  </a:lnTo>
                  <a:cubicBezTo>
                    <a:pt x="1404" y="6267"/>
                    <a:pt x="1028" y="5289"/>
                    <a:pt x="1028" y="4287"/>
                  </a:cubicBezTo>
                  <a:cubicBezTo>
                    <a:pt x="1028" y="2031"/>
                    <a:pt x="2858" y="201"/>
                    <a:pt x="5113" y="201"/>
                  </a:cubicBezTo>
                  <a:close/>
                  <a:moveTo>
                    <a:pt x="5113" y="1"/>
                  </a:moveTo>
                  <a:cubicBezTo>
                    <a:pt x="2757" y="1"/>
                    <a:pt x="852" y="1931"/>
                    <a:pt x="852" y="4287"/>
                  </a:cubicBezTo>
                  <a:cubicBezTo>
                    <a:pt x="852" y="5289"/>
                    <a:pt x="1203" y="6267"/>
                    <a:pt x="1855" y="7044"/>
                  </a:cubicBezTo>
                  <a:cubicBezTo>
                    <a:pt x="727" y="7695"/>
                    <a:pt x="0" y="8898"/>
                    <a:pt x="0" y="10227"/>
                  </a:cubicBezTo>
                  <a:cubicBezTo>
                    <a:pt x="0" y="12232"/>
                    <a:pt x="1654" y="13861"/>
                    <a:pt x="3660" y="13861"/>
                  </a:cubicBezTo>
                  <a:cubicBezTo>
                    <a:pt x="5665" y="13861"/>
                    <a:pt x="7294" y="12232"/>
                    <a:pt x="7294" y="10227"/>
                  </a:cubicBezTo>
                  <a:cubicBezTo>
                    <a:pt x="7294" y="9500"/>
                    <a:pt x="7093" y="8823"/>
                    <a:pt x="6692" y="8247"/>
                  </a:cubicBezTo>
                  <a:cubicBezTo>
                    <a:pt x="8296" y="7595"/>
                    <a:pt x="9374" y="6016"/>
                    <a:pt x="9374" y="4287"/>
                  </a:cubicBezTo>
                  <a:cubicBezTo>
                    <a:pt x="9374" y="1931"/>
                    <a:pt x="7469" y="1"/>
                    <a:pt x="5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4866075" y="730600"/>
              <a:ext cx="864675" cy="730600"/>
            </a:xfrm>
            <a:custGeom>
              <a:rect b="b" l="l" r="r" t="t"/>
              <a:pathLst>
                <a:path extrusionOk="0" h="29224" w="34587">
                  <a:moveTo>
                    <a:pt x="17294" y="0"/>
                  </a:moveTo>
                  <a:cubicBezTo>
                    <a:pt x="7745" y="0"/>
                    <a:pt x="0" y="6542"/>
                    <a:pt x="0" y="14612"/>
                  </a:cubicBezTo>
                  <a:cubicBezTo>
                    <a:pt x="0" y="22682"/>
                    <a:pt x="7745" y="29224"/>
                    <a:pt x="17294" y="29224"/>
                  </a:cubicBezTo>
                  <a:cubicBezTo>
                    <a:pt x="26843" y="29224"/>
                    <a:pt x="34587" y="22682"/>
                    <a:pt x="34587" y="14612"/>
                  </a:cubicBezTo>
                  <a:cubicBezTo>
                    <a:pt x="34587" y="6542"/>
                    <a:pt x="26843" y="0"/>
                    <a:pt x="172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4857300" y="727625"/>
              <a:ext cx="876600" cy="737075"/>
            </a:xfrm>
            <a:custGeom>
              <a:rect b="b" l="l" r="r" t="t"/>
              <a:pathLst>
                <a:path extrusionOk="0" h="29483" w="35064">
                  <a:moveTo>
                    <a:pt x="17652" y="253"/>
                  </a:moveTo>
                  <a:cubicBezTo>
                    <a:pt x="18809" y="253"/>
                    <a:pt x="19965" y="350"/>
                    <a:pt x="21103" y="545"/>
                  </a:cubicBezTo>
                  <a:cubicBezTo>
                    <a:pt x="24387" y="1122"/>
                    <a:pt x="27544" y="2500"/>
                    <a:pt x="30051" y="4731"/>
                  </a:cubicBezTo>
                  <a:cubicBezTo>
                    <a:pt x="32357" y="6761"/>
                    <a:pt x="34061" y="9468"/>
                    <a:pt x="34612" y="12500"/>
                  </a:cubicBezTo>
                  <a:cubicBezTo>
                    <a:pt x="34737" y="13227"/>
                    <a:pt x="34813" y="13979"/>
                    <a:pt x="34813" y="14731"/>
                  </a:cubicBezTo>
                  <a:cubicBezTo>
                    <a:pt x="34813" y="17839"/>
                    <a:pt x="33610" y="20796"/>
                    <a:pt x="31630" y="23152"/>
                  </a:cubicBezTo>
                  <a:cubicBezTo>
                    <a:pt x="29524" y="25633"/>
                    <a:pt x="26642" y="27413"/>
                    <a:pt x="23534" y="28365"/>
                  </a:cubicBezTo>
                  <a:cubicBezTo>
                    <a:pt x="21637" y="28951"/>
                    <a:pt x="19646" y="29242"/>
                    <a:pt x="17657" y="29242"/>
                  </a:cubicBezTo>
                  <a:cubicBezTo>
                    <a:pt x="16074" y="29242"/>
                    <a:pt x="14491" y="29058"/>
                    <a:pt x="12958" y="28691"/>
                  </a:cubicBezTo>
                  <a:cubicBezTo>
                    <a:pt x="9750" y="27914"/>
                    <a:pt x="6717" y="26335"/>
                    <a:pt x="4412" y="23979"/>
                  </a:cubicBezTo>
                  <a:cubicBezTo>
                    <a:pt x="2256" y="21774"/>
                    <a:pt x="802" y="18916"/>
                    <a:pt x="527" y="15834"/>
                  </a:cubicBezTo>
                  <a:cubicBezTo>
                    <a:pt x="251" y="12776"/>
                    <a:pt x="1153" y="9743"/>
                    <a:pt x="2958" y="7237"/>
                  </a:cubicBezTo>
                  <a:cubicBezTo>
                    <a:pt x="4838" y="4606"/>
                    <a:pt x="7569" y="2676"/>
                    <a:pt x="10577" y="1523"/>
                  </a:cubicBezTo>
                  <a:cubicBezTo>
                    <a:pt x="12829" y="676"/>
                    <a:pt x="15242" y="253"/>
                    <a:pt x="17652" y="253"/>
                  </a:cubicBezTo>
                  <a:close/>
                  <a:moveTo>
                    <a:pt x="17696" y="1"/>
                  </a:moveTo>
                  <a:cubicBezTo>
                    <a:pt x="16076" y="1"/>
                    <a:pt x="14454" y="191"/>
                    <a:pt x="12883" y="570"/>
                  </a:cubicBezTo>
                  <a:cubicBezTo>
                    <a:pt x="9650" y="1347"/>
                    <a:pt x="6567" y="2951"/>
                    <a:pt x="4211" y="5357"/>
                  </a:cubicBezTo>
                  <a:cubicBezTo>
                    <a:pt x="2056" y="7588"/>
                    <a:pt x="577" y="10470"/>
                    <a:pt x="301" y="13578"/>
                  </a:cubicBezTo>
                  <a:cubicBezTo>
                    <a:pt x="0" y="16686"/>
                    <a:pt x="928" y="19819"/>
                    <a:pt x="2732" y="22350"/>
                  </a:cubicBezTo>
                  <a:cubicBezTo>
                    <a:pt x="4637" y="25007"/>
                    <a:pt x="7394" y="26987"/>
                    <a:pt x="10427" y="28140"/>
                  </a:cubicBezTo>
                  <a:cubicBezTo>
                    <a:pt x="12727" y="29043"/>
                    <a:pt x="15189" y="29482"/>
                    <a:pt x="17648" y="29482"/>
                  </a:cubicBezTo>
                  <a:cubicBezTo>
                    <a:pt x="18806" y="29482"/>
                    <a:pt x="19964" y="29385"/>
                    <a:pt x="21103" y="29192"/>
                  </a:cubicBezTo>
                  <a:cubicBezTo>
                    <a:pt x="24437" y="28616"/>
                    <a:pt x="27670" y="27187"/>
                    <a:pt x="30226" y="24932"/>
                  </a:cubicBezTo>
                  <a:cubicBezTo>
                    <a:pt x="32557" y="22876"/>
                    <a:pt x="34286" y="20094"/>
                    <a:pt x="34838" y="17012"/>
                  </a:cubicBezTo>
                  <a:cubicBezTo>
                    <a:pt x="34988" y="16260"/>
                    <a:pt x="35063" y="15508"/>
                    <a:pt x="35063" y="14731"/>
                  </a:cubicBezTo>
                  <a:cubicBezTo>
                    <a:pt x="35063" y="14730"/>
                    <a:pt x="35063" y="14730"/>
                    <a:pt x="35063" y="14729"/>
                  </a:cubicBezTo>
                  <a:lnTo>
                    <a:pt x="35063" y="14729"/>
                  </a:lnTo>
                  <a:cubicBezTo>
                    <a:pt x="35038" y="11622"/>
                    <a:pt x="33860" y="8615"/>
                    <a:pt x="31855" y="6235"/>
                  </a:cubicBezTo>
                  <a:cubicBezTo>
                    <a:pt x="29725" y="3678"/>
                    <a:pt x="26793" y="1899"/>
                    <a:pt x="23660" y="896"/>
                  </a:cubicBezTo>
                  <a:cubicBezTo>
                    <a:pt x="21739" y="298"/>
                    <a:pt x="19719" y="1"/>
                    <a:pt x="17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4932475" y="761300"/>
              <a:ext cx="731875" cy="523200"/>
            </a:xfrm>
            <a:custGeom>
              <a:rect b="b" l="l" r="r" t="t"/>
              <a:pathLst>
                <a:path extrusionOk="0" h="20928" w="29275">
                  <a:moveTo>
                    <a:pt x="14638" y="0"/>
                  </a:moveTo>
                  <a:cubicBezTo>
                    <a:pt x="6567" y="0"/>
                    <a:pt x="1" y="4687"/>
                    <a:pt x="1" y="10452"/>
                  </a:cubicBezTo>
                  <a:cubicBezTo>
                    <a:pt x="1" y="16241"/>
                    <a:pt x="6567" y="20928"/>
                    <a:pt x="14638" y="20928"/>
                  </a:cubicBezTo>
                  <a:cubicBezTo>
                    <a:pt x="22708" y="20928"/>
                    <a:pt x="29274" y="16241"/>
                    <a:pt x="29274" y="10452"/>
                  </a:cubicBezTo>
                  <a:cubicBezTo>
                    <a:pt x="29274" y="4687"/>
                    <a:pt x="22708" y="0"/>
                    <a:pt x="14638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5319475" y="1018825"/>
              <a:ext cx="123075" cy="108525"/>
            </a:xfrm>
            <a:custGeom>
              <a:rect b="b" l="l" r="r" t="t"/>
              <a:pathLst>
                <a:path extrusionOk="0" h="4341" w="4923">
                  <a:moveTo>
                    <a:pt x="4756" y="0"/>
                  </a:moveTo>
                  <a:cubicBezTo>
                    <a:pt x="4671" y="0"/>
                    <a:pt x="4584" y="50"/>
                    <a:pt x="4571" y="151"/>
                  </a:cubicBezTo>
                  <a:cubicBezTo>
                    <a:pt x="4546" y="1429"/>
                    <a:pt x="4170" y="2757"/>
                    <a:pt x="3042" y="3459"/>
                  </a:cubicBezTo>
                  <a:cubicBezTo>
                    <a:pt x="2448" y="3833"/>
                    <a:pt x="1758" y="3994"/>
                    <a:pt x="1072" y="3994"/>
                  </a:cubicBezTo>
                  <a:cubicBezTo>
                    <a:pt x="977" y="3994"/>
                    <a:pt x="882" y="3991"/>
                    <a:pt x="787" y="3985"/>
                  </a:cubicBezTo>
                  <a:cubicBezTo>
                    <a:pt x="661" y="3985"/>
                    <a:pt x="536" y="3960"/>
                    <a:pt x="411" y="3960"/>
                  </a:cubicBezTo>
                  <a:cubicBezTo>
                    <a:pt x="411" y="3960"/>
                    <a:pt x="386" y="3960"/>
                    <a:pt x="336" y="3935"/>
                  </a:cubicBezTo>
                  <a:lnTo>
                    <a:pt x="285" y="3935"/>
                  </a:lnTo>
                  <a:cubicBezTo>
                    <a:pt x="271" y="3932"/>
                    <a:pt x="258" y="3930"/>
                    <a:pt x="244" y="3930"/>
                  </a:cubicBezTo>
                  <a:cubicBezTo>
                    <a:pt x="72" y="3930"/>
                    <a:pt x="1" y="4214"/>
                    <a:pt x="210" y="4261"/>
                  </a:cubicBezTo>
                  <a:cubicBezTo>
                    <a:pt x="481" y="4314"/>
                    <a:pt x="758" y="4341"/>
                    <a:pt x="1036" y="4341"/>
                  </a:cubicBezTo>
                  <a:cubicBezTo>
                    <a:pt x="2330" y="4341"/>
                    <a:pt x="3635" y="3766"/>
                    <a:pt x="4296" y="2632"/>
                  </a:cubicBezTo>
                  <a:cubicBezTo>
                    <a:pt x="4747" y="1880"/>
                    <a:pt x="4897" y="1003"/>
                    <a:pt x="4922" y="151"/>
                  </a:cubicBezTo>
                  <a:cubicBezTo>
                    <a:pt x="4922" y="50"/>
                    <a:pt x="4841" y="0"/>
                    <a:pt x="4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5478225" y="916700"/>
              <a:ext cx="196150" cy="195500"/>
            </a:xfrm>
            <a:custGeom>
              <a:rect b="b" l="l" r="r" t="t"/>
              <a:pathLst>
                <a:path extrusionOk="0" h="7820" w="7846">
                  <a:moveTo>
                    <a:pt x="3910" y="0"/>
                  </a:moveTo>
                  <a:cubicBezTo>
                    <a:pt x="1755" y="0"/>
                    <a:pt x="1" y="1754"/>
                    <a:pt x="1" y="3910"/>
                  </a:cubicBezTo>
                  <a:cubicBezTo>
                    <a:pt x="1" y="6065"/>
                    <a:pt x="1755" y="7820"/>
                    <a:pt x="3910" y="7820"/>
                  </a:cubicBezTo>
                  <a:cubicBezTo>
                    <a:pt x="6091" y="7820"/>
                    <a:pt x="7845" y="6065"/>
                    <a:pt x="7845" y="3910"/>
                  </a:cubicBezTo>
                  <a:cubicBezTo>
                    <a:pt x="7845" y="1754"/>
                    <a:pt x="6091" y="0"/>
                    <a:pt x="391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5509550" y="949275"/>
              <a:ext cx="133500" cy="133475"/>
            </a:xfrm>
            <a:custGeom>
              <a:rect b="b" l="l" r="r" t="t"/>
              <a:pathLst>
                <a:path extrusionOk="0" h="5339" w="5340">
                  <a:moveTo>
                    <a:pt x="2657" y="0"/>
                  </a:moveTo>
                  <a:cubicBezTo>
                    <a:pt x="1204" y="0"/>
                    <a:pt x="1" y="1178"/>
                    <a:pt x="1" y="2657"/>
                  </a:cubicBezTo>
                  <a:cubicBezTo>
                    <a:pt x="1" y="4136"/>
                    <a:pt x="1204" y="5339"/>
                    <a:pt x="2657" y="5339"/>
                  </a:cubicBezTo>
                  <a:cubicBezTo>
                    <a:pt x="4136" y="5339"/>
                    <a:pt x="5339" y="4136"/>
                    <a:pt x="5339" y="2657"/>
                  </a:cubicBezTo>
                  <a:cubicBezTo>
                    <a:pt x="5339" y="1178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5516450" y="946125"/>
              <a:ext cx="42625" cy="42650"/>
            </a:xfrm>
            <a:custGeom>
              <a:rect b="b" l="l" r="r" t="t"/>
              <a:pathLst>
                <a:path extrusionOk="0" h="1706" w="1705">
                  <a:moveTo>
                    <a:pt x="853" y="1"/>
                  </a:moveTo>
                  <a:cubicBezTo>
                    <a:pt x="376" y="1"/>
                    <a:pt x="1" y="402"/>
                    <a:pt x="1" y="853"/>
                  </a:cubicBezTo>
                  <a:cubicBezTo>
                    <a:pt x="1" y="1329"/>
                    <a:pt x="376" y="1705"/>
                    <a:pt x="853" y="1705"/>
                  </a:cubicBezTo>
                  <a:cubicBezTo>
                    <a:pt x="1329" y="1705"/>
                    <a:pt x="1705" y="1329"/>
                    <a:pt x="1705" y="853"/>
                  </a:cubicBezTo>
                  <a:cubicBezTo>
                    <a:pt x="1705" y="402"/>
                    <a:pt x="1329" y="1"/>
                    <a:pt x="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4951275" y="949900"/>
              <a:ext cx="138500" cy="78175"/>
            </a:xfrm>
            <a:custGeom>
              <a:rect b="b" l="l" r="r" t="t"/>
              <a:pathLst>
                <a:path extrusionOk="0" h="3127" w="5540">
                  <a:moveTo>
                    <a:pt x="2792" y="0"/>
                  </a:moveTo>
                  <a:cubicBezTo>
                    <a:pt x="1974" y="0"/>
                    <a:pt x="1177" y="377"/>
                    <a:pt x="653" y="1028"/>
                  </a:cubicBezTo>
                  <a:cubicBezTo>
                    <a:pt x="226" y="1554"/>
                    <a:pt x="1" y="2206"/>
                    <a:pt x="1" y="2883"/>
                  </a:cubicBezTo>
                  <a:cubicBezTo>
                    <a:pt x="1" y="3045"/>
                    <a:pt x="120" y="3127"/>
                    <a:pt x="239" y="3127"/>
                  </a:cubicBezTo>
                  <a:cubicBezTo>
                    <a:pt x="358" y="3127"/>
                    <a:pt x="477" y="3045"/>
                    <a:pt x="477" y="2883"/>
                  </a:cubicBezTo>
                  <a:cubicBezTo>
                    <a:pt x="502" y="1629"/>
                    <a:pt x="1455" y="477"/>
                    <a:pt x="2783" y="477"/>
                  </a:cubicBezTo>
                  <a:cubicBezTo>
                    <a:pt x="4086" y="477"/>
                    <a:pt x="5064" y="1629"/>
                    <a:pt x="5064" y="2883"/>
                  </a:cubicBezTo>
                  <a:cubicBezTo>
                    <a:pt x="5064" y="3045"/>
                    <a:pt x="5183" y="3127"/>
                    <a:pt x="5302" y="3127"/>
                  </a:cubicBezTo>
                  <a:cubicBezTo>
                    <a:pt x="5421" y="3127"/>
                    <a:pt x="5540" y="3045"/>
                    <a:pt x="5540" y="2883"/>
                  </a:cubicBezTo>
                  <a:cubicBezTo>
                    <a:pt x="5540" y="1705"/>
                    <a:pt x="4838" y="602"/>
                    <a:pt x="3735" y="176"/>
                  </a:cubicBezTo>
                  <a:cubicBezTo>
                    <a:pt x="3428" y="57"/>
                    <a:pt x="3108" y="0"/>
                    <a:pt x="2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4940000" y="730600"/>
              <a:ext cx="745650" cy="203650"/>
            </a:xfrm>
            <a:custGeom>
              <a:rect b="b" l="l" r="r" t="t"/>
              <a:pathLst>
                <a:path extrusionOk="0" h="8146" w="29826">
                  <a:moveTo>
                    <a:pt x="14337" y="0"/>
                  </a:moveTo>
                  <a:cubicBezTo>
                    <a:pt x="8372" y="0"/>
                    <a:pt x="3109" y="2557"/>
                    <a:pt x="1" y="6467"/>
                  </a:cubicBezTo>
                  <a:cubicBezTo>
                    <a:pt x="612" y="6481"/>
                    <a:pt x="1284" y="6491"/>
                    <a:pt x="2004" y="6491"/>
                  </a:cubicBezTo>
                  <a:cubicBezTo>
                    <a:pt x="7364" y="6491"/>
                    <a:pt x="15447" y="5961"/>
                    <a:pt x="22031" y="3133"/>
                  </a:cubicBezTo>
                  <a:cubicBezTo>
                    <a:pt x="22031" y="3133"/>
                    <a:pt x="25339" y="6642"/>
                    <a:pt x="29825" y="8146"/>
                  </a:cubicBezTo>
                  <a:cubicBezTo>
                    <a:pt x="27018" y="3334"/>
                    <a:pt x="21129" y="0"/>
                    <a:pt x="14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4935000" y="728725"/>
              <a:ext cx="756300" cy="209925"/>
            </a:xfrm>
            <a:custGeom>
              <a:rect b="b" l="l" r="r" t="t"/>
              <a:pathLst>
                <a:path extrusionOk="0" h="8397" w="30252">
                  <a:moveTo>
                    <a:pt x="14537" y="176"/>
                  </a:moveTo>
                  <a:cubicBezTo>
                    <a:pt x="21028" y="176"/>
                    <a:pt x="26842" y="3183"/>
                    <a:pt x="29825" y="8045"/>
                  </a:cubicBezTo>
                  <a:cubicBezTo>
                    <a:pt x="25514" y="6516"/>
                    <a:pt x="22331" y="3183"/>
                    <a:pt x="22306" y="3158"/>
                  </a:cubicBezTo>
                  <a:lnTo>
                    <a:pt x="22256" y="3108"/>
                  </a:lnTo>
                  <a:lnTo>
                    <a:pt x="22206" y="3133"/>
                  </a:lnTo>
                  <a:cubicBezTo>
                    <a:pt x="15642" y="5927"/>
                    <a:pt x="7567" y="6465"/>
                    <a:pt x="2304" y="6465"/>
                  </a:cubicBezTo>
                  <a:cubicBezTo>
                    <a:pt x="1619" y="6465"/>
                    <a:pt x="982" y="6456"/>
                    <a:pt x="401" y="6441"/>
                  </a:cubicBezTo>
                  <a:cubicBezTo>
                    <a:pt x="3609" y="2506"/>
                    <a:pt x="8872" y="176"/>
                    <a:pt x="14537" y="176"/>
                  </a:cubicBezTo>
                  <a:close/>
                  <a:moveTo>
                    <a:pt x="14537" y="0"/>
                  </a:moveTo>
                  <a:cubicBezTo>
                    <a:pt x="8747" y="0"/>
                    <a:pt x="3359" y="2406"/>
                    <a:pt x="126" y="6466"/>
                  </a:cubicBezTo>
                  <a:lnTo>
                    <a:pt x="0" y="6617"/>
                  </a:lnTo>
                  <a:lnTo>
                    <a:pt x="201" y="6642"/>
                  </a:lnTo>
                  <a:cubicBezTo>
                    <a:pt x="793" y="6657"/>
                    <a:pt x="1449" y="6666"/>
                    <a:pt x="2157" y="6666"/>
                  </a:cubicBezTo>
                  <a:cubicBezTo>
                    <a:pt x="7416" y="6666"/>
                    <a:pt x="15580" y="6139"/>
                    <a:pt x="22206" y="3334"/>
                  </a:cubicBezTo>
                  <a:cubicBezTo>
                    <a:pt x="22632" y="3760"/>
                    <a:pt x="25815" y="6917"/>
                    <a:pt x="30000" y="8321"/>
                  </a:cubicBezTo>
                  <a:lnTo>
                    <a:pt x="30251" y="8396"/>
                  </a:lnTo>
                  <a:lnTo>
                    <a:pt x="30126" y="8171"/>
                  </a:lnTo>
                  <a:cubicBezTo>
                    <a:pt x="27168" y="3133"/>
                    <a:pt x="21178" y="0"/>
                    <a:pt x="1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46"/>
          <p:cNvGrpSpPr/>
          <p:nvPr/>
        </p:nvGrpSpPr>
        <p:grpSpPr>
          <a:xfrm rot="-1423477">
            <a:off x="7975429" y="4165960"/>
            <a:ext cx="992172" cy="881429"/>
            <a:chOff x="4502650" y="4074600"/>
            <a:chExt cx="891650" cy="792025"/>
          </a:xfrm>
        </p:grpSpPr>
        <p:sp>
          <p:nvSpPr>
            <p:cNvPr id="719" name="Google Shape;719;p46"/>
            <p:cNvSpPr/>
            <p:nvPr/>
          </p:nvSpPr>
          <p:spPr>
            <a:xfrm>
              <a:off x="4527725" y="4083375"/>
              <a:ext cx="258800" cy="177975"/>
            </a:xfrm>
            <a:custGeom>
              <a:rect b="b" l="l" r="r" t="t"/>
              <a:pathLst>
                <a:path extrusionOk="0" h="7119" w="10352">
                  <a:moveTo>
                    <a:pt x="1429" y="0"/>
                  </a:moveTo>
                  <a:lnTo>
                    <a:pt x="1429" y="0"/>
                  </a:lnTo>
                  <a:cubicBezTo>
                    <a:pt x="0" y="6366"/>
                    <a:pt x="5239" y="7118"/>
                    <a:pt x="5239" y="7118"/>
                  </a:cubicBezTo>
                  <a:cubicBezTo>
                    <a:pt x="5239" y="7118"/>
                    <a:pt x="10351" y="3985"/>
                    <a:pt x="6943" y="3559"/>
                  </a:cubicBezTo>
                  <a:cubicBezTo>
                    <a:pt x="3509" y="3133"/>
                    <a:pt x="1429" y="1"/>
                    <a:pt x="1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6"/>
            <p:cNvSpPr/>
            <p:nvPr/>
          </p:nvSpPr>
          <p:spPr>
            <a:xfrm>
              <a:off x="4547775" y="4074600"/>
              <a:ext cx="191750" cy="190500"/>
            </a:xfrm>
            <a:custGeom>
              <a:rect b="b" l="l" r="r" t="t"/>
              <a:pathLst>
                <a:path extrusionOk="0" h="7620" w="7670">
                  <a:moveTo>
                    <a:pt x="702" y="702"/>
                  </a:moveTo>
                  <a:cubicBezTo>
                    <a:pt x="1304" y="1479"/>
                    <a:pt x="3259" y="3710"/>
                    <a:pt x="6116" y="4061"/>
                  </a:cubicBezTo>
                  <a:cubicBezTo>
                    <a:pt x="6542" y="4111"/>
                    <a:pt x="7093" y="4261"/>
                    <a:pt x="7143" y="4562"/>
                  </a:cubicBezTo>
                  <a:cubicBezTo>
                    <a:pt x="7294" y="5239"/>
                    <a:pt x="5564" y="6592"/>
                    <a:pt x="4386" y="7319"/>
                  </a:cubicBezTo>
                  <a:cubicBezTo>
                    <a:pt x="4086" y="7269"/>
                    <a:pt x="2406" y="6868"/>
                    <a:pt x="1354" y="5364"/>
                  </a:cubicBezTo>
                  <a:cubicBezTo>
                    <a:pt x="552" y="4186"/>
                    <a:pt x="326" y="2632"/>
                    <a:pt x="702" y="702"/>
                  </a:cubicBezTo>
                  <a:close/>
                  <a:moveTo>
                    <a:pt x="552" y="0"/>
                  </a:moveTo>
                  <a:lnTo>
                    <a:pt x="477" y="326"/>
                  </a:lnTo>
                  <a:cubicBezTo>
                    <a:pt x="0" y="2482"/>
                    <a:pt x="226" y="4236"/>
                    <a:pt x="1128" y="5539"/>
                  </a:cubicBezTo>
                  <a:cubicBezTo>
                    <a:pt x="2331" y="7294"/>
                    <a:pt x="4311" y="7595"/>
                    <a:pt x="4411" y="7620"/>
                  </a:cubicBezTo>
                  <a:lnTo>
                    <a:pt x="4462" y="7620"/>
                  </a:lnTo>
                  <a:lnTo>
                    <a:pt x="4512" y="7595"/>
                  </a:lnTo>
                  <a:cubicBezTo>
                    <a:pt x="4838" y="7394"/>
                    <a:pt x="7670" y="5615"/>
                    <a:pt x="7444" y="4512"/>
                  </a:cubicBezTo>
                  <a:cubicBezTo>
                    <a:pt x="7344" y="4111"/>
                    <a:pt x="6943" y="3860"/>
                    <a:pt x="6141" y="3760"/>
                  </a:cubicBezTo>
                  <a:cubicBezTo>
                    <a:pt x="2833" y="3359"/>
                    <a:pt x="777" y="301"/>
                    <a:pt x="752" y="276"/>
                  </a:cubicBezTo>
                  <a:lnTo>
                    <a:pt x="5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5106675" y="4083375"/>
              <a:ext cx="258175" cy="177975"/>
            </a:xfrm>
            <a:custGeom>
              <a:rect b="b" l="l" r="r" t="t"/>
              <a:pathLst>
                <a:path extrusionOk="0" h="7119" w="10327">
                  <a:moveTo>
                    <a:pt x="8898" y="0"/>
                  </a:moveTo>
                  <a:cubicBezTo>
                    <a:pt x="8898" y="1"/>
                    <a:pt x="6817" y="3133"/>
                    <a:pt x="3409" y="3559"/>
                  </a:cubicBezTo>
                  <a:cubicBezTo>
                    <a:pt x="0" y="3985"/>
                    <a:pt x="5113" y="7118"/>
                    <a:pt x="5113" y="7118"/>
                  </a:cubicBezTo>
                  <a:cubicBezTo>
                    <a:pt x="5113" y="7118"/>
                    <a:pt x="10326" y="6366"/>
                    <a:pt x="88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5153050" y="4074600"/>
              <a:ext cx="191750" cy="190500"/>
            </a:xfrm>
            <a:custGeom>
              <a:rect b="b" l="l" r="r" t="t"/>
              <a:pathLst>
                <a:path extrusionOk="0" h="7620" w="7670">
                  <a:moveTo>
                    <a:pt x="6968" y="702"/>
                  </a:moveTo>
                  <a:lnTo>
                    <a:pt x="6968" y="702"/>
                  </a:lnTo>
                  <a:cubicBezTo>
                    <a:pt x="7343" y="2632"/>
                    <a:pt x="7118" y="4186"/>
                    <a:pt x="6316" y="5364"/>
                  </a:cubicBezTo>
                  <a:cubicBezTo>
                    <a:pt x="5288" y="6868"/>
                    <a:pt x="3609" y="7269"/>
                    <a:pt x="3283" y="7319"/>
                  </a:cubicBezTo>
                  <a:cubicBezTo>
                    <a:pt x="2130" y="6592"/>
                    <a:pt x="376" y="5239"/>
                    <a:pt x="526" y="4562"/>
                  </a:cubicBezTo>
                  <a:cubicBezTo>
                    <a:pt x="602" y="4261"/>
                    <a:pt x="1128" y="4111"/>
                    <a:pt x="1579" y="4061"/>
                  </a:cubicBezTo>
                  <a:cubicBezTo>
                    <a:pt x="4411" y="3710"/>
                    <a:pt x="6366" y="1479"/>
                    <a:pt x="6968" y="702"/>
                  </a:cubicBezTo>
                  <a:close/>
                  <a:moveTo>
                    <a:pt x="7118" y="0"/>
                  </a:moveTo>
                  <a:lnTo>
                    <a:pt x="6942" y="276"/>
                  </a:lnTo>
                  <a:cubicBezTo>
                    <a:pt x="6917" y="301"/>
                    <a:pt x="4837" y="3359"/>
                    <a:pt x="1529" y="3760"/>
                  </a:cubicBezTo>
                  <a:cubicBezTo>
                    <a:pt x="752" y="3860"/>
                    <a:pt x="326" y="4111"/>
                    <a:pt x="251" y="4512"/>
                  </a:cubicBezTo>
                  <a:cubicBezTo>
                    <a:pt x="0" y="5615"/>
                    <a:pt x="2857" y="7394"/>
                    <a:pt x="3183" y="7595"/>
                  </a:cubicBezTo>
                  <a:lnTo>
                    <a:pt x="3233" y="7620"/>
                  </a:lnTo>
                  <a:lnTo>
                    <a:pt x="3283" y="7620"/>
                  </a:lnTo>
                  <a:cubicBezTo>
                    <a:pt x="3359" y="7595"/>
                    <a:pt x="5364" y="7294"/>
                    <a:pt x="6567" y="5539"/>
                  </a:cubicBezTo>
                  <a:cubicBezTo>
                    <a:pt x="7469" y="4236"/>
                    <a:pt x="7669" y="2482"/>
                    <a:pt x="7193" y="326"/>
                  </a:cubicBezTo>
                  <a:lnTo>
                    <a:pt x="7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4511425" y="4119725"/>
              <a:ext cx="879725" cy="743750"/>
            </a:xfrm>
            <a:custGeom>
              <a:rect b="b" l="l" r="r" t="t"/>
              <a:pathLst>
                <a:path extrusionOk="0" h="29750" w="35189">
                  <a:moveTo>
                    <a:pt x="17595" y="0"/>
                  </a:moveTo>
                  <a:cubicBezTo>
                    <a:pt x="7871" y="0"/>
                    <a:pt x="1" y="6667"/>
                    <a:pt x="1" y="14887"/>
                  </a:cubicBezTo>
                  <a:cubicBezTo>
                    <a:pt x="1" y="23083"/>
                    <a:pt x="7871" y="29750"/>
                    <a:pt x="17595" y="29750"/>
                  </a:cubicBezTo>
                  <a:cubicBezTo>
                    <a:pt x="27319" y="29750"/>
                    <a:pt x="35189" y="23083"/>
                    <a:pt x="35189" y="14887"/>
                  </a:cubicBezTo>
                  <a:cubicBezTo>
                    <a:pt x="35189" y="6667"/>
                    <a:pt x="27319" y="0"/>
                    <a:pt x="17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6"/>
            <p:cNvSpPr/>
            <p:nvPr/>
          </p:nvSpPr>
          <p:spPr>
            <a:xfrm>
              <a:off x="4502650" y="4116800"/>
              <a:ext cx="891650" cy="749825"/>
            </a:xfrm>
            <a:custGeom>
              <a:rect b="b" l="l" r="r" t="t"/>
              <a:pathLst>
                <a:path extrusionOk="0" h="29993" w="35666">
                  <a:moveTo>
                    <a:pt x="17977" y="251"/>
                  </a:moveTo>
                  <a:cubicBezTo>
                    <a:pt x="19149" y="251"/>
                    <a:pt x="20322" y="349"/>
                    <a:pt x="21480" y="543"/>
                  </a:cubicBezTo>
                  <a:cubicBezTo>
                    <a:pt x="24813" y="1120"/>
                    <a:pt x="28021" y="2548"/>
                    <a:pt x="30578" y="4804"/>
                  </a:cubicBezTo>
                  <a:cubicBezTo>
                    <a:pt x="32908" y="6859"/>
                    <a:pt x="34638" y="9616"/>
                    <a:pt x="35214" y="12724"/>
                  </a:cubicBezTo>
                  <a:cubicBezTo>
                    <a:pt x="35339" y="13475"/>
                    <a:pt x="35415" y="14227"/>
                    <a:pt x="35415" y="15004"/>
                  </a:cubicBezTo>
                  <a:cubicBezTo>
                    <a:pt x="35415" y="18137"/>
                    <a:pt x="34212" y="21170"/>
                    <a:pt x="32182" y="23551"/>
                  </a:cubicBezTo>
                  <a:cubicBezTo>
                    <a:pt x="30026" y="26082"/>
                    <a:pt x="27094" y="27887"/>
                    <a:pt x="23936" y="28864"/>
                  </a:cubicBezTo>
                  <a:cubicBezTo>
                    <a:pt x="21988" y="29453"/>
                    <a:pt x="19954" y="29751"/>
                    <a:pt x="17926" y="29751"/>
                  </a:cubicBezTo>
                  <a:cubicBezTo>
                    <a:pt x="16327" y="29751"/>
                    <a:pt x="14731" y="29566"/>
                    <a:pt x="13184" y="29190"/>
                  </a:cubicBezTo>
                  <a:cubicBezTo>
                    <a:pt x="9926" y="28413"/>
                    <a:pt x="6843" y="26784"/>
                    <a:pt x="4487" y="24378"/>
                  </a:cubicBezTo>
                  <a:cubicBezTo>
                    <a:pt x="2282" y="22147"/>
                    <a:pt x="803" y="19265"/>
                    <a:pt x="527" y="16132"/>
                  </a:cubicBezTo>
                  <a:cubicBezTo>
                    <a:pt x="252" y="12999"/>
                    <a:pt x="1179" y="9917"/>
                    <a:pt x="2983" y="7360"/>
                  </a:cubicBezTo>
                  <a:cubicBezTo>
                    <a:pt x="4913" y="4703"/>
                    <a:pt x="7695" y="2724"/>
                    <a:pt x="10753" y="1546"/>
                  </a:cubicBezTo>
                  <a:cubicBezTo>
                    <a:pt x="13061" y="680"/>
                    <a:pt x="15518" y="251"/>
                    <a:pt x="17977" y="251"/>
                  </a:cubicBezTo>
                  <a:close/>
                  <a:moveTo>
                    <a:pt x="17963" y="1"/>
                  </a:moveTo>
                  <a:cubicBezTo>
                    <a:pt x="16328" y="1"/>
                    <a:pt x="14694" y="191"/>
                    <a:pt x="13109" y="568"/>
                  </a:cubicBezTo>
                  <a:cubicBezTo>
                    <a:pt x="9800" y="1370"/>
                    <a:pt x="6668" y="2999"/>
                    <a:pt x="4287" y="5455"/>
                  </a:cubicBezTo>
                  <a:cubicBezTo>
                    <a:pt x="2081" y="7711"/>
                    <a:pt x="577" y="10643"/>
                    <a:pt x="277" y="13801"/>
                  </a:cubicBezTo>
                  <a:cubicBezTo>
                    <a:pt x="1" y="16984"/>
                    <a:pt x="928" y="20167"/>
                    <a:pt x="2783" y="22749"/>
                  </a:cubicBezTo>
                  <a:cubicBezTo>
                    <a:pt x="4713" y="25455"/>
                    <a:pt x="7520" y="27461"/>
                    <a:pt x="10602" y="28638"/>
                  </a:cubicBezTo>
                  <a:cubicBezTo>
                    <a:pt x="12936" y="29541"/>
                    <a:pt x="15442" y="29992"/>
                    <a:pt x="17942" y="29992"/>
                  </a:cubicBezTo>
                  <a:cubicBezTo>
                    <a:pt x="19121" y="29992"/>
                    <a:pt x="20298" y="29892"/>
                    <a:pt x="21455" y="29691"/>
                  </a:cubicBezTo>
                  <a:cubicBezTo>
                    <a:pt x="24863" y="29115"/>
                    <a:pt x="28146" y="27661"/>
                    <a:pt x="30728" y="25380"/>
                  </a:cubicBezTo>
                  <a:cubicBezTo>
                    <a:pt x="33109" y="23275"/>
                    <a:pt x="34888" y="20468"/>
                    <a:pt x="35440" y="17310"/>
                  </a:cubicBezTo>
                  <a:cubicBezTo>
                    <a:pt x="35590" y="16558"/>
                    <a:pt x="35665" y="15781"/>
                    <a:pt x="35665" y="15004"/>
                  </a:cubicBezTo>
                  <a:cubicBezTo>
                    <a:pt x="35665" y="11821"/>
                    <a:pt x="34437" y="8764"/>
                    <a:pt x="32407" y="6333"/>
                  </a:cubicBezTo>
                  <a:cubicBezTo>
                    <a:pt x="30252" y="3751"/>
                    <a:pt x="27269" y="1922"/>
                    <a:pt x="24061" y="919"/>
                  </a:cubicBezTo>
                  <a:cubicBezTo>
                    <a:pt x="22090" y="304"/>
                    <a:pt x="20025" y="1"/>
                    <a:pt x="17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6"/>
            <p:cNvSpPr/>
            <p:nvPr/>
          </p:nvSpPr>
          <p:spPr>
            <a:xfrm>
              <a:off x="4579100" y="4151050"/>
              <a:ext cx="744400" cy="532600"/>
            </a:xfrm>
            <a:custGeom>
              <a:rect b="b" l="l" r="r" t="t"/>
              <a:pathLst>
                <a:path extrusionOk="0" h="21304" w="29776">
                  <a:moveTo>
                    <a:pt x="14888" y="0"/>
                  </a:moveTo>
                  <a:cubicBezTo>
                    <a:pt x="6667" y="0"/>
                    <a:pt x="1" y="4762"/>
                    <a:pt x="1" y="10652"/>
                  </a:cubicBezTo>
                  <a:cubicBezTo>
                    <a:pt x="1" y="16517"/>
                    <a:pt x="6667" y="21304"/>
                    <a:pt x="14888" y="21304"/>
                  </a:cubicBezTo>
                  <a:cubicBezTo>
                    <a:pt x="23108" y="21304"/>
                    <a:pt x="29775" y="16517"/>
                    <a:pt x="29775" y="10652"/>
                  </a:cubicBezTo>
                  <a:cubicBezTo>
                    <a:pt x="29775" y="4762"/>
                    <a:pt x="23108" y="0"/>
                    <a:pt x="14888" y="0"/>
                  </a:cubicBezTo>
                  <a:close/>
                </a:path>
              </a:pathLst>
            </a:custGeom>
            <a:solidFill>
              <a:srgbClr val="FFFFFF">
                <a:alpha val="1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6"/>
            <p:cNvSpPr/>
            <p:nvPr/>
          </p:nvSpPr>
          <p:spPr>
            <a:xfrm>
              <a:off x="5064075" y="4352425"/>
              <a:ext cx="305150" cy="181850"/>
            </a:xfrm>
            <a:custGeom>
              <a:rect b="b" l="l" r="r" t="t"/>
              <a:pathLst>
                <a:path extrusionOk="0" h="7274" w="12206">
                  <a:moveTo>
                    <a:pt x="8529" y="1"/>
                  </a:moveTo>
                  <a:cubicBezTo>
                    <a:pt x="7447" y="1"/>
                    <a:pt x="6186" y="251"/>
                    <a:pt x="4912" y="767"/>
                  </a:cubicBezTo>
                  <a:cubicBezTo>
                    <a:pt x="1905" y="2020"/>
                    <a:pt x="0" y="4301"/>
                    <a:pt x="652" y="5880"/>
                  </a:cubicBezTo>
                  <a:cubicBezTo>
                    <a:pt x="1030" y="6796"/>
                    <a:pt x="2183" y="7273"/>
                    <a:pt x="3672" y="7273"/>
                  </a:cubicBezTo>
                  <a:cubicBezTo>
                    <a:pt x="4750" y="7273"/>
                    <a:pt x="6005" y="7023"/>
                    <a:pt x="7268" y="6507"/>
                  </a:cubicBezTo>
                  <a:cubicBezTo>
                    <a:pt x="10276" y="5279"/>
                    <a:pt x="12206" y="2973"/>
                    <a:pt x="11554" y="1394"/>
                  </a:cubicBezTo>
                  <a:cubicBezTo>
                    <a:pt x="11176" y="478"/>
                    <a:pt x="10023" y="1"/>
                    <a:pt x="8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5070950" y="4349375"/>
              <a:ext cx="292650" cy="188200"/>
            </a:xfrm>
            <a:custGeom>
              <a:rect b="b" l="l" r="r" t="t"/>
              <a:pathLst>
                <a:path extrusionOk="0" h="7528" w="11706">
                  <a:moveTo>
                    <a:pt x="8242" y="243"/>
                  </a:moveTo>
                  <a:cubicBezTo>
                    <a:pt x="8494" y="243"/>
                    <a:pt x="8746" y="257"/>
                    <a:pt x="8998" y="288"/>
                  </a:cubicBezTo>
                  <a:cubicBezTo>
                    <a:pt x="9827" y="385"/>
                    <a:pt x="10751" y="720"/>
                    <a:pt x="11147" y="1522"/>
                  </a:cubicBezTo>
                  <a:lnTo>
                    <a:pt x="11147" y="1522"/>
                  </a:lnTo>
                  <a:cubicBezTo>
                    <a:pt x="11146" y="1536"/>
                    <a:pt x="11149" y="1550"/>
                    <a:pt x="11154" y="1566"/>
                  </a:cubicBezTo>
                  <a:cubicBezTo>
                    <a:pt x="11404" y="2193"/>
                    <a:pt x="11229" y="2869"/>
                    <a:pt x="10903" y="3446"/>
                  </a:cubicBezTo>
                  <a:cubicBezTo>
                    <a:pt x="10452" y="4248"/>
                    <a:pt x="9750" y="4874"/>
                    <a:pt x="9023" y="5401"/>
                  </a:cubicBezTo>
                  <a:cubicBezTo>
                    <a:pt x="8071" y="6052"/>
                    <a:pt x="6993" y="6553"/>
                    <a:pt x="5891" y="6879"/>
                  </a:cubicBezTo>
                  <a:cubicBezTo>
                    <a:pt x="5107" y="7128"/>
                    <a:pt x="4265" y="7274"/>
                    <a:pt x="3432" y="7274"/>
                  </a:cubicBezTo>
                  <a:cubicBezTo>
                    <a:pt x="3172" y="7274"/>
                    <a:pt x="2914" y="7260"/>
                    <a:pt x="2658" y="7230"/>
                  </a:cubicBezTo>
                  <a:cubicBezTo>
                    <a:pt x="1906" y="7155"/>
                    <a:pt x="1028" y="6879"/>
                    <a:pt x="602" y="6177"/>
                  </a:cubicBezTo>
                  <a:cubicBezTo>
                    <a:pt x="226" y="5601"/>
                    <a:pt x="352" y="4874"/>
                    <a:pt x="627" y="4298"/>
                  </a:cubicBezTo>
                  <a:cubicBezTo>
                    <a:pt x="1028" y="3496"/>
                    <a:pt x="1655" y="2869"/>
                    <a:pt x="2357" y="2343"/>
                  </a:cubicBezTo>
                  <a:cubicBezTo>
                    <a:pt x="3234" y="1666"/>
                    <a:pt x="4262" y="1140"/>
                    <a:pt x="5314" y="764"/>
                  </a:cubicBezTo>
                  <a:cubicBezTo>
                    <a:pt x="6255" y="464"/>
                    <a:pt x="7243" y="243"/>
                    <a:pt x="8242" y="243"/>
                  </a:cubicBezTo>
                  <a:close/>
                  <a:moveTo>
                    <a:pt x="8250" y="1"/>
                  </a:moveTo>
                  <a:cubicBezTo>
                    <a:pt x="7571" y="1"/>
                    <a:pt x="6892" y="108"/>
                    <a:pt x="6242" y="263"/>
                  </a:cubicBezTo>
                  <a:cubicBezTo>
                    <a:pt x="5013" y="538"/>
                    <a:pt x="3810" y="1065"/>
                    <a:pt x="2758" y="1741"/>
                  </a:cubicBezTo>
                  <a:cubicBezTo>
                    <a:pt x="1931" y="2293"/>
                    <a:pt x="1179" y="2944"/>
                    <a:pt x="653" y="3771"/>
                  </a:cubicBezTo>
                  <a:cubicBezTo>
                    <a:pt x="252" y="4373"/>
                    <a:pt x="1" y="5125"/>
                    <a:pt x="176" y="5827"/>
                  </a:cubicBezTo>
                  <a:cubicBezTo>
                    <a:pt x="377" y="6578"/>
                    <a:pt x="1054" y="7055"/>
                    <a:pt x="1755" y="7280"/>
                  </a:cubicBezTo>
                  <a:cubicBezTo>
                    <a:pt x="2269" y="7460"/>
                    <a:pt x="2815" y="7528"/>
                    <a:pt x="3363" y="7528"/>
                  </a:cubicBezTo>
                  <a:cubicBezTo>
                    <a:pt x="3886" y="7528"/>
                    <a:pt x="4412" y="7466"/>
                    <a:pt x="4913" y="7381"/>
                  </a:cubicBezTo>
                  <a:cubicBezTo>
                    <a:pt x="6166" y="7155"/>
                    <a:pt x="7369" y="6679"/>
                    <a:pt x="8472" y="6027"/>
                  </a:cubicBezTo>
                  <a:cubicBezTo>
                    <a:pt x="9424" y="5476"/>
                    <a:pt x="10352" y="4724"/>
                    <a:pt x="10978" y="3797"/>
                  </a:cubicBezTo>
                  <a:cubicBezTo>
                    <a:pt x="11404" y="3120"/>
                    <a:pt x="11705" y="2268"/>
                    <a:pt x="11404" y="1491"/>
                  </a:cubicBezTo>
                  <a:cubicBezTo>
                    <a:pt x="11395" y="1472"/>
                    <a:pt x="11384" y="1457"/>
                    <a:pt x="11371" y="1445"/>
                  </a:cubicBezTo>
                  <a:lnTo>
                    <a:pt x="11371" y="1445"/>
                  </a:lnTo>
                  <a:cubicBezTo>
                    <a:pt x="11040" y="682"/>
                    <a:pt x="10270" y="311"/>
                    <a:pt x="9500" y="137"/>
                  </a:cubicBezTo>
                  <a:cubicBezTo>
                    <a:pt x="9088" y="42"/>
                    <a:pt x="8669" y="1"/>
                    <a:pt x="8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6"/>
            <p:cNvSpPr/>
            <p:nvPr/>
          </p:nvSpPr>
          <p:spPr>
            <a:xfrm>
              <a:off x="5139875" y="4377000"/>
              <a:ext cx="154175" cy="135750"/>
            </a:xfrm>
            <a:custGeom>
              <a:rect b="b" l="l" r="r" t="t"/>
              <a:pathLst>
                <a:path extrusionOk="0" h="5430" w="6167">
                  <a:moveTo>
                    <a:pt x="3097" y="1"/>
                  </a:moveTo>
                  <a:cubicBezTo>
                    <a:pt x="2749" y="1"/>
                    <a:pt x="2396" y="68"/>
                    <a:pt x="2056" y="210"/>
                  </a:cubicBezTo>
                  <a:cubicBezTo>
                    <a:pt x="677" y="762"/>
                    <a:pt x="1" y="2366"/>
                    <a:pt x="577" y="3744"/>
                  </a:cubicBezTo>
                  <a:cubicBezTo>
                    <a:pt x="1014" y="4788"/>
                    <a:pt x="2024" y="5429"/>
                    <a:pt x="3088" y="5429"/>
                  </a:cubicBezTo>
                  <a:cubicBezTo>
                    <a:pt x="3429" y="5429"/>
                    <a:pt x="3776" y="5363"/>
                    <a:pt x="4111" y="5223"/>
                  </a:cubicBezTo>
                  <a:cubicBezTo>
                    <a:pt x="5515" y="4646"/>
                    <a:pt x="6166" y="3067"/>
                    <a:pt x="5590" y="1689"/>
                  </a:cubicBezTo>
                  <a:cubicBezTo>
                    <a:pt x="5174" y="631"/>
                    <a:pt x="4161" y="1"/>
                    <a:pt x="3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6"/>
            <p:cNvSpPr/>
            <p:nvPr/>
          </p:nvSpPr>
          <p:spPr>
            <a:xfrm>
              <a:off x="5138000" y="4392575"/>
              <a:ext cx="48900" cy="43275"/>
            </a:xfrm>
            <a:custGeom>
              <a:rect b="b" l="l" r="r" t="t"/>
              <a:pathLst>
                <a:path extrusionOk="0" h="1731" w="1956">
                  <a:moveTo>
                    <a:pt x="971" y="0"/>
                  </a:moveTo>
                  <a:cubicBezTo>
                    <a:pt x="864" y="0"/>
                    <a:pt x="756" y="21"/>
                    <a:pt x="652" y="64"/>
                  </a:cubicBezTo>
                  <a:cubicBezTo>
                    <a:pt x="201" y="239"/>
                    <a:pt x="1" y="740"/>
                    <a:pt x="176" y="1191"/>
                  </a:cubicBezTo>
                  <a:cubicBezTo>
                    <a:pt x="309" y="1533"/>
                    <a:pt x="628" y="1731"/>
                    <a:pt x="971" y="1731"/>
                  </a:cubicBezTo>
                  <a:cubicBezTo>
                    <a:pt x="1081" y="1731"/>
                    <a:pt x="1194" y="1710"/>
                    <a:pt x="1304" y="1668"/>
                  </a:cubicBezTo>
                  <a:cubicBezTo>
                    <a:pt x="1755" y="1492"/>
                    <a:pt x="1955" y="966"/>
                    <a:pt x="1780" y="540"/>
                  </a:cubicBezTo>
                  <a:cubicBezTo>
                    <a:pt x="1628" y="198"/>
                    <a:pt x="1304" y="0"/>
                    <a:pt x="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4539625" y="4352425"/>
              <a:ext cx="305800" cy="181850"/>
            </a:xfrm>
            <a:custGeom>
              <a:rect b="b" l="l" r="r" t="t"/>
              <a:pathLst>
                <a:path extrusionOk="0" h="7274" w="12232">
                  <a:moveTo>
                    <a:pt x="3688" y="1"/>
                  </a:moveTo>
                  <a:cubicBezTo>
                    <a:pt x="2192" y="1"/>
                    <a:pt x="1030" y="478"/>
                    <a:pt x="652" y="1394"/>
                  </a:cubicBezTo>
                  <a:cubicBezTo>
                    <a:pt x="1" y="2973"/>
                    <a:pt x="1930" y="5279"/>
                    <a:pt x="4938" y="6507"/>
                  </a:cubicBezTo>
                  <a:cubicBezTo>
                    <a:pt x="6201" y="7023"/>
                    <a:pt x="7460" y="7273"/>
                    <a:pt x="8544" y="7273"/>
                  </a:cubicBezTo>
                  <a:cubicBezTo>
                    <a:pt x="10040" y="7273"/>
                    <a:pt x="11202" y="6796"/>
                    <a:pt x="11580" y="5880"/>
                  </a:cubicBezTo>
                  <a:cubicBezTo>
                    <a:pt x="12231" y="4301"/>
                    <a:pt x="10301" y="2020"/>
                    <a:pt x="7294" y="767"/>
                  </a:cubicBezTo>
                  <a:cubicBezTo>
                    <a:pt x="6030" y="251"/>
                    <a:pt x="4771" y="1"/>
                    <a:pt x="3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4537475" y="4349425"/>
              <a:ext cx="300425" cy="188200"/>
            </a:xfrm>
            <a:custGeom>
              <a:rect b="b" l="l" r="r" t="t"/>
              <a:pathLst>
                <a:path extrusionOk="0" h="7528" w="12017">
                  <a:moveTo>
                    <a:pt x="3805" y="243"/>
                  </a:moveTo>
                  <a:cubicBezTo>
                    <a:pt x="4485" y="243"/>
                    <a:pt x="5163" y="352"/>
                    <a:pt x="5801" y="511"/>
                  </a:cubicBezTo>
                  <a:cubicBezTo>
                    <a:pt x="6954" y="787"/>
                    <a:pt x="8057" y="1263"/>
                    <a:pt x="9059" y="1890"/>
                  </a:cubicBezTo>
                  <a:cubicBezTo>
                    <a:pt x="9836" y="2391"/>
                    <a:pt x="10588" y="3018"/>
                    <a:pt x="11114" y="3820"/>
                  </a:cubicBezTo>
                  <a:cubicBezTo>
                    <a:pt x="11490" y="4371"/>
                    <a:pt x="11791" y="5073"/>
                    <a:pt x="11616" y="5749"/>
                  </a:cubicBezTo>
                  <a:cubicBezTo>
                    <a:pt x="11415" y="6476"/>
                    <a:pt x="10738" y="6902"/>
                    <a:pt x="10037" y="7103"/>
                  </a:cubicBezTo>
                  <a:cubicBezTo>
                    <a:pt x="9574" y="7230"/>
                    <a:pt x="9096" y="7282"/>
                    <a:pt x="8616" y="7282"/>
                  </a:cubicBezTo>
                  <a:cubicBezTo>
                    <a:pt x="8056" y="7282"/>
                    <a:pt x="7494" y="7211"/>
                    <a:pt x="6954" y="7103"/>
                  </a:cubicBezTo>
                  <a:cubicBezTo>
                    <a:pt x="5801" y="6852"/>
                    <a:pt x="4698" y="6426"/>
                    <a:pt x="3671" y="5825"/>
                  </a:cubicBezTo>
                  <a:cubicBezTo>
                    <a:pt x="2768" y="5273"/>
                    <a:pt x="1891" y="4597"/>
                    <a:pt x="1290" y="3719"/>
                  </a:cubicBezTo>
                  <a:cubicBezTo>
                    <a:pt x="864" y="3093"/>
                    <a:pt x="563" y="2291"/>
                    <a:pt x="864" y="1564"/>
                  </a:cubicBezTo>
                  <a:cubicBezTo>
                    <a:pt x="869" y="1549"/>
                    <a:pt x="871" y="1534"/>
                    <a:pt x="871" y="1521"/>
                  </a:cubicBezTo>
                  <a:lnTo>
                    <a:pt x="871" y="1521"/>
                  </a:lnTo>
                  <a:cubicBezTo>
                    <a:pt x="1212" y="840"/>
                    <a:pt x="1939" y="507"/>
                    <a:pt x="2643" y="361"/>
                  </a:cubicBezTo>
                  <a:cubicBezTo>
                    <a:pt x="3026" y="279"/>
                    <a:pt x="3416" y="243"/>
                    <a:pt x="3805" y="243"/>
                  </a:cubicBezTo>
                  <a:close/>
                  <a:moveTo>
                    <a:pt x="3782" y="0"/>
                  </a:moveTo>
                  <a:cubicBezTo>
                    <a:pt x="3477" y="0"/>
                    <a:pt x="3171" y="19"/>
                    <a:pt x="2869" y="60"/>
                  </a:cubicBezTo>
                  <a:cubicBezTo>
                    <a:pt x="1991" y="185"/>
                    <a:pt x="1014" y="586"/>
                    <a:pt x="638" y="1464"/>
                  </a:cubicBezTo>
                  <a:cubicBezTo>
                    <a:pt x="633" y="1479"/>
                    <a:pt x="630" y="1494"/>
                    <a:pt x="630" y="1509"/>
                  </a:cubicBezTo>
                  <a:lnTo>
                    <a:pt x="630" y="1509"/>
                  </a:lnTo>
                  <a:cubicBezTo>
                    <a:pt x="0" y="3106"/>
                    <a:pt x="1670" y="4725"/>
                    <a:pt x="2818" y="5549"/>
                  </a:cubicBezTo>
                  <a:cubicBezTo>
                    <a:pt x="3846" y="6276"/>
                    <a:pt x="4999" y="6827"/>
                    <a:pt x="6202" y="7153"/>
                  </a:cubicBezTo>
                  <a:cubicBezTo>
                    <a:pt x="6969" y="7385"/>
                    <a:pt x="7786" y="7528"/>
                    <a:pt x="8601" y="7528"/>
                  </a:cubicBezTo>
                  <a:cubicBezTo>
                    <a:pt x="8931" y="7528"/>
                    <a:pt x="9260" y="7504"/>
                    <a:pt x="9585" y="7454"/>
                  </a:cubicBezTo>
                  <a:cubicBezTo>
                    <a:pt x="10387" y="7328"/>
                    <a:pt x="11240" y="7003"/>
                    <a:pt x="11666" y="6276"/>
                  </a:cubicBezTo>
                  <a:cubicBezTo>
                    <a:pt x="12017" y="5674"/>
                    <a:pt x="11941" y="4922"/>
                    <a:pt x="11666" y="4296"/>
                  </a:cubicBezTo>
                  <a:cubicBezTo>
                    <a:pt x="11290" y="3469"/>
                    <a:pt x="10613" y="2767"/>
                    <a:pt x="9886" y="2191"/>
                  </a:cubicBezTo>
                  <a:cubicBezTo>
                    <a:pt x="8959" y="1464"/>
                    <a:pt x="7881" y="912"/>
                    <a:pt x="6753" y="536"/>
                  </a:cubicBezTo>
                  <a:cubicBezTo>
                    <a:pt x="5810" y="209"/>
                    <a:pt x="4794" y="0"/>
                    <a:pt x="3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4623600" y="4377000"/>
              <a:ext cx="154150" cy="135750"/>
            </a:xfrm>
            <a:custGeom>
              <a:rect b="b" l="l" r="r" t="t"/>
              <a:pathLst>
                <a:path extrusionOk="0" h="5430" w="6166">
                  <a:moveTo>
                    <a:pt x="3093" y="1"/>
                  </a:moveTo>
                  <a:cubicBezTo>
                    <a:pt x="2747" y="1"/>
                    <a:pt x="2395" y="68"/>
                    <a:pt x="2055" y="210"/>
                  </a:cubicBezTo>
                  <a:cubicBezTo>
                    <a:pt x="652" y="762"/>
                    <a:pt x="0" y="2366"/>
                    <a:pt x="551" y="3744"/>
                  </a:cubicBezTo>
                  <a:cubicBezTo>
                    <a:pt x="988" y="4788"/>
                    <a:pt x="1999" y="5429"/>
                    <a:pt x="3073" y="5429"/>
                  </a:cubicBezTo>
                  <a:cubicBezTo>
                    <a:pt x="3418" y="5429"/>
                    <a:pt x="3769" y="5363"/>
                    <a:pt x="4110" y="5223"/>
                  </a:cubicBezTo>
                  <a:cubicBezTo>
                    <a:pt x="5489" y="4646"/>
                    <a:pt x="6165" y="3067"/>
                    <a:pt x="5589" y="1689"/>
                  </a:cubicBezTo>
                  <a:cubicBezTo>
                    <a:pt x="5155" y="631"/>
                    <a:pt x="4151" y="1"/>
                    <a:pt x="3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4621075" y="4392575"/>
              <a:ext cx="48900" cy="43275"/>
            </a:xfrm>
            <a:custGeom>
              <a:rect b="b" l="l" r="r" t="t"/>
              <a:pathLst>
                <a:path extrusionOk="0" h="1731" w="1956">
                  <a:moveTo>
                    <a:pt x="985" y="0"/>
                  </a:moveTo>
                  <a:cubicBezTo>
                    <a:pt x="875" y="0"/>
                    <a:pt x="762" y="21"/>
                    <a:pt x="652" y="64"/>
                  </a:cubicBezTo>
                  <a:cubicBezTo>
                    <a:pt x="226" y="239"/>
                    <a:pt x="1" y="740"/>
                    <a:pt x="176" y="1191"/>
                  </a:cubicBezTo>
                  <a:cubicBezTo>
                    <a:pt x="328" y="1533"/>
                    <a:pt x="652" y="1731"/>
                    <a:pt x="985" y="1731"/>
                  </a:cubicBezTo>
                  <a:cubicBezTo>
                    <a:pt x="1092" y="1731"/>
                    <a:pt x="1200" y="1710"/>
                    <a:pt x="1304" y="1668"/>
                  </a:cubicBezTo>
                  <a:cubicBezTo>
                    <a:pt x="1755" y="1492"/>
                    <a:pt x="1956" y="966"/>
                    <a:pt x="1780" y="540"/>
                  </a:cubicBezTo>
                  <a:cubicBezTo>
                    <a:pt x="1647" y="198"/>
                    <a:pt x="1328" y="0"/>
                    <a:pt x="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6"/>
            <p:cNvSpPr/>
            <p:nvPr/>
          </p:nvSpPr>
          <p:spPr>
            <a:xfrm>
              <a:off x="4768425" y="4560375"/>
              <a:ext cx="355850" cy="101050"/>
            </a:xfrm>
            <a:custGeom>
              <a:rect b="b" l="l" r="r" t="t"/>
              <a:pathLst>
                <a:path extrusionOk="0" h="4042" w="14234">
                  <a:moveTo>
                    <a:pt x="14068" y="0"/>
                  </a:moveTo>
                  <a:cubicBezTo>
                    <a:pt x="14031" y="0"/>
                    <a:pt x="13998" y="20"/>
                    <a:pt x="13982" y="68"/>
                  </a:cubicBezTo>
                  <a:cubicBezTo>
                    <a:pt x="13129" y="1898"/>
                    <a:pt x="11250" y="3026"/>
                    <a:pt x="9370" y="3502"/>
                  </a:cubicBezTo>
                  <a:cubicBezTo>
                    <a:pt x="8589" y="3697"/>
                    <a:pt x="7773" y="3798"/>
                    <a:pt x="6957" y="3798"/>
                  </a:cubicBezTo>
                  <a:cubicBezTo>
                    <a:pt x="5467" y="3798"/>
                    <a:pt x="3973" y="3462"/>
                    <a:pt x="2678" y="2750"/>
                  </a:cubicBezTo>
                  <a:cubicBezTo>
                    <a:pt x="1701" y="2224"/>
                    <a:pt x="849" y="1497"/>
                    <a:pt x="272" y="545"/>
                  </a:cubicBezTo>
                  <a:cubicBezTo>
                    <a:pt x="250" y="508"/>
                    <a:pt x="215" y="493"/>
                    <a:pt x="179" y="493"/>
                  </a:cubicBezTo>
                  <a:cubicBezTo>
                    <a:pt x="93" y="493"/>
                    <a:pt x="1" y="581"/>
                    <a:pt x="72" y="670"/>
                  </a:cubicBezTo>
                  <a:cubicBezTo>
                    <a:pt x="1174" y="2524"/>
                    <a:pt x="3305" y="3577"/>
                    <a:pt x="5385" y="3903"/>
                  </a:cubicBezTo>
                  <a:cubicBezTo>
                    <a:pt x="5933" y="3994"/>
                    <a:pt x="6495" y="4041"/>
                    <a:pt x="7059" y="4041"/>
                  </a:cubicBezTo>
                  <a:cubicBezTo>
                    <a:pt x="8815" y="4041"/>
                    <a:pt x="10591" y="3586"/>
                    <a:pt x="12052" y="2600"/>
                  </a:cubicBezTo>
                  <a:cubicBezTo>
                    <a:pt x="12954" y="1998"/>
                    <a:pt x="13731" y="1171"/>
                    <a:pt x="14182" y="194"/>
                  </a:cubicBezTo>
                  <a:cubicBezTo>
                    <a:pt x="14233" y="91"/>
                    <a:pt x="14145" y="0"/>
                    <a:pt x="14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6"/>
            <p:cNvSpPr/>
            <p:nvPr/>
          </p:nvSpPr>
          <p:spPr>
            <a:xfrm>
              <a:off x="4706300" y="4119725"/>
              <a:ext cx="436125" cy="177400"/>
            </a:xfrm>
            <a:custGeom>
              <a:rect b="b" l="l" r="r" t="t"/>
              <a:pathLst>
                <a:path extrusionOk="0" h="7096" w="17445">
                  <a:moveTo>
                    <a:pt x="9800" y="0"/>
                  </a:moveTo>
                  <a:cubicBezTo>
                    <a:pt x="7344" y="0"/>
                    <a:pt x="4988" y="426"/>
                    <a:pt x="2857" y="1203"/>
                  </a:cubicBezTo>
                  <a:cubicBezTo>
                    <a:pt x="1203" y="2456"/>
                    <a:pt x="0" y="4035"/>
                    <a:pt x="1805" y="5338"/>
                  </a:cubicBezTo>
                  <a:cubicBezTo>
                    <a:pt x="2534" y="5877"/>
                    <a:pt x="3325" y="6092"/>
                    <a:pt x="4122" y="6092"/>
                  </a:cubicBezTo>
                  <a:cubicBezTo>
                    <a:pt x="7294" y="6092"/>
                    <a:pt x="10576" y="2683"/>
                    <a:pt x="10577" y="2682"/>
                  </a:cubicBezTo>
                  <a:lnTo>
                    <a:pt x="10577" y="2682"/>
                  </a:lnTo>
                  <a:cubicBezTo>
                    <a:pt x="10576" y="2683"/>
                    <a:pt x="7520" y="6040"/>
                    <a:pt x="10577" y="6993"/>
                  </a:cubicBezTo>
                  <a:cubicBezTo>
                    <a:pt x="10801" y="7063"/>
                    <a:pt x="11035" y="7096"/>
                    <a:pt x="11276" y="7096"/>
                  </a:cubicBezTo>
                  <a:cubicBezTo>
                    <a:pt x="13700" y="7096"/>
                    <a:pt x="16806" y="3758"/>
                    <a:pt x="17444" y="1479"/>
                  </a:cubicBezTo>
                  <a:cubicBezTo>
                    <a:pt x="15138" y="551"/>
                    <a:pt x="12532" y="0"/>
                    <a:pt x="98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6"/>
            <p:cNvSpPr/>
            <p:nvPr/>
          </p:nvSpPr>
          <p:spPr>
            <a:xfrm>
              <a:off x="4723225" y="4117150"/>
              <a:ext cx="422325" cy="182900"/>
            </a:xfrm>
            <a:custGeom>
              <a:rect b="b" l="l" r="r" t="t"/>
              <a:pathLst>
                <a:path extrusionOk="0" h="7316" w="16893">
                  <a:moveTo>
                    <a:pt x="9123" y="228"/>
                  </a:moveTo>
                  <a:cubicBezTo>
                    <a:pt x="11683" y="228"/>
                    <a:pt x="14219" y="712"/>
                    <a:pt x="16612" y="1655"/>
                  </a:cubicBezTo>
                  <a:lnTo>
                    <a:pt x="16612" y="1655"/>
                  </a:lnTo>
                  <a:cubicBezTo>
                    <a:pt x="16300" y="2670"/>
                    <a:pt x="15667" y="3613"/>
                    <a:pt x="14963" y="4414"/>
                  </a:cubicBezTo>
                  <a:cubicBezTo>
                    <a:pt x="14186" y="5316"/>
                    <a:pt x="13258" y="6143"/>
                    <a:pt x="12181" y="6669"/>
                  </a:cubicBezTo>
                  <a:cubicBezTo>
                    <a:pt x="11680" y="6913"/>
                    <a:pt x="11135" y="7076"/>
                    <a:pt x="10598" y="7076"/>
                  </a:cubicBezTo>
                  <a:cubicBezTo>
                    <a:pt x="10141" y="7076"/>
                    <a:pt x="9688" y="6958"/>
                    <a:pt x="9273" y="6669"/>
                  </a:cubicBezTo>
                  <a:cubicBezTo>
                    <a:pt x="8471" y="6143"/>
                    <a:pt x="8622" y="5191"/>
                    <a:pt x="8973" y="4414"/>
                  </a:cubicBezTo>
                  <a:cubicBezTo>
                    <a:pt x="9223" y="3862"/>
                    <a:pt x="9574" y="3336"/>
                    <a:pt x="10000" y="2860"/>
                  </a:cubicBezTo>
                  <a:lnTo>
                    <a:pt x="10000" y="2860"/>
                  </a:lnTo>
                  <a:cubicBezTo>
                    <a:pt x="10000" y="2860"/>
                    <a:pt x="10000" y="2860"/>
                    <a:pt x="10000" y="2860"/>
                  </a:cubicBezTo>
                  <a:cubicBezTo>
                    <a:pt x="10079" y="2781"/>
                    <a:pt x="9986" y="2655"/>
                    <a:pt x="9894" y="2655"/>
                  </a:cubicBezTo>
                  <a:cubicBezTo>
                    <a:pt x="9870" y="2655"/>
                    <a:pt x="9846" y="2663"/>
                    <a:pt x="9825" y="2684"/>
                  </a:cubicBezTo>
                  <a:cubicBezTo>
                    <a:pt x="9825" y="2684"/>
                    <a:pt x="9825" y="2684"/>
                    <a:pt x="9825" y="2684"/>
                  </a:cubicBezTo>
                  <a:lnTo>
                    <a:pt x="9825" y="2684"/>
                  </a:lnTo>
                  <a:cubicBezTo>
                    <a:pt x="9424" y="3111"/>
                    <a:pt x="8973" y="3486"/>
                    <a:pt x="8496" y="3862"/>
                  </a:cubicBezTo>
                  <a:cubicBezTo>
                    <a:pt x="7544" y="4614"/>
                    <a:pt x="6491" y="5291"/>
                    <a:pt x="5313" y="5717"/>
                  </a:cubicBezTo>
                  <a:cubicBezTo>
                    <a:pt x="4705" y="5933"/>
                    <a:pt x="4058" y="6071"/>
                    <a:pt x="3418" y="6071"/>
                  </a:cubicBezTo>
                  <a:cubicBezTo>
                    <a:pt x="2793" y="6071"/>
                    <a:pt x="2174" y="5939"/>
                    <a:pt x="1604" y="5617"/>
                  </a:cubicBezTo>
                  <a:cubicBezTo>
                    <a:pt x="902" y="5216"/>
                    <a:pt x="201" y="4564"/>
                    <a:pt x="401" y="3687"/>
                  </a:cubicBezTo>
                  <a:cubicBezTo>
                    <a:pt x="576" y="2810"/>
                    <a:pt x="1353" y="2133"/>
                    <a:pt x="2005" y="1607"/>
                  </a:cubicBezTo>
                  <a:cubicBezTo>
                    <a:pt x="2456" y="1256"/>
                    <a:pt x="3133" y="1106"/>
                    <a:pt x="3684" y="955"/>
                  </a:cubicBezTo>
                  <a:cubicBezTo>
                    <a:pt x="4236" y="805"/>
                    <a:pt x="4812" y="679"/>
                    <a:pt x="5389" y="579"/>
                  </a:cubicBezTo>
                  <a:cubicBezTo>
                    <a:pt x="6617" y="354"/>
                    <a:pt x="7870" y="228"/>
                    <a:pt x="9123" y="228"/>
                  </a:cubicBezTo>
                  <a:close/>
                  <a:moveTo>
                    <a:pt x="9102" y="1"/>
                  </a:moveTo>
                  <a:cubicBezTo>
                    <a:pt x="9096" y="1"/>
                    <a:pt x="9089" y="2"/>
                    <a:pt x="9083" y="3"/>
                  </a:cubicBezTo>
                  <a:lnTo>
                    <a:pt x="9083" y="3"/>
                  </a:lnTo>
                  <a:cubicBezTo>
                    <a:pt x="6816" y="7"/>
                    <a:pt x="4549" y="358"/>
                    <a:pt x="2406" y="1106"/>
                  </a:cubicBezTo>
                  <a:cubicBezTo>
                    <a:pt x="1930" y="1281"/>
                    <a:pt x="1579" y="1632"/>
                    <a:pt x="1228" y="1958"/>
                  </a:cubicBezTo>
                  <a:cubicBezTo>
                    <a:pt x="902" y="2283"/>
                    <a:pt x="576" y="2659"/>
                    <a:pt x="351" y="3060"/>
                  </a:cubicBezTo>
                  <a:cubicBezTo>
                    <a:pt x="0" y="3762"/>
                    <a:pt x="50" y="4514"/>
                    <a:pt x="576" y="5141"/>
                  </a:cubicBezTo>
                  <a:cubicBezTo>
                    <a:pt x="1311" y="5950"/>
                    <a:pt x="2385" y="6307"/>
                    <a:pt x="3458" y="6307"/>
                  </a:cubicBezTo>
                  <a:cubicBezTo>
                    <a:pt x="3813" y="6307"/>
                    <a:pt x="4168" y="6268"/>
                    <a:pt x="4511" y="6193"/>
                  </a:cubicBezTo>
                  <a:cubicBezTo>
                    <a:pt x="5840" y="5918"/>
                    <a:pt x="7043" y="5241"/>
                    <a:pt x="8120" y="4464"/>
                  </a:cubicBezTo>
                  <a:cubicBezTo>
                    <a:pt x="8442" y="4216"/>
                    <a:pt x="8764" y="3969"/>
                    <a:pt x="9077" y="3709"/>
                  </a:cubicBezTo>
                  <a:lnTo>
                    <a:pt x="9077" y="3709"/>
                  </a:lnTo>
                  <a:cubicBezTo>
                    <a:pt x="8988" y="3858"/>
                    <a:pt x="8903" y="4009"/>
                    <a:pt x="8822" y="4163"/>
                  </a:cubicBezTo>
                  <a:cubicBezTo>
                    <a:pt x="8446" y="4915"/>
                    <a:pt x="8196" y="5893"/>
                    <a:pt x="8797" y="6594"/>
                  </a:cubicBezTo>
                  <a:cubicBezTo>
                    <a:pt x="9249" y="7111"/>
                    <a:pt x="9919" y="7315"/>
                    <a:pt x="10593" y="7315"/>
                  </a:cubicBezTo>
                  <a:cubicBezTo>
                    <a:pt x="10966" y="7315"/>
                    <a:pt x="11340" y="7253"/>
                    <a:pt x="11679" y="7146"/>
                  </a:cubicBezTo>
                  <a:cubicBezTo>
                    <a:pt x="12857" y="6745"/>
                    <a:pt x="13885" y="5918"/>
                    <a:pt x="14737" y="5040"/>
                  </a:cubicBezTo>
                  <a:cubicBezTo>
                    <a:pt x="15639" y="4088"/>
                    <a:pt x="16516" y="2910"/>
                    <a:pt x="16892" y="1607"/>
                  </a:cubicBezTo>
                  <a:cubicBezTo>
                    <a:pt x="16892" y="1557"/>
                    <a:pt x="16867" y="1481"/>
                    <a:pt x="16792" y="1456"/>
                  </a:cubicBezTo>
                  <a:cubicBezTo>
                    <a:pt x="14373" y="484"/>
                    <a:pt x="11781" y="8"/>
                    <a:pt x="9163" y="3"/>
                  </a:cubicBezTo>
                  <a:lnTo>
                    <a:pt x="9163" y="3"/>
                  </a:lnTo>
                  <a:cubicBezTo>
                    <a:pt x="9157" y="2"/>
                    <a:pt x="9150" y="1"/>
                    <a:pt x="9143" y="1"/>
                  </a:cubicBezTo>
                  <a:cubicBezTo>
                    <a:pt x="9137" y="1"/>
                    <a:pt x="9130" y="2"/>
                    <a:pt x="9123" y="3"/>
                  </a:cubicBezTo>
                  <a:cubicBezTo>
                    <a:pt x="9116" y="2"/>
                    <a:pt x="9109" y="1"/>
                    <a:pt x="9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46"/>
          <p:cNvGrpSpPr/>
          <p:nvPr/>
        </p:nvGrpSpPr>
        <p:grpSpPr>
          <a:xfrm rot="-1143235">
            <a:off x="7964712" y="960985"/>
            <a:ext cx="1118870" cy="911089"/>
            <a:chOff x="1342250" y="3181500"/>
            <a:chExt cx="740750" cy="603175"/>
          </a:xfrm>
        </p:grpSpPr>
        <p:sp>
          <p:nvSpPr>
            <p:cNvPr id="738" name="Google Shape;738;p46"/>
            <p:cNvSpPr/>
            <p:nvPr/>
          </p:nvSpPr>
          <p:spPr>
            <a:xfrm>
              <a:off x="1372325" y="3246275"/>
              <a:ext cx="633475" cy="536375"/>
            </a:xfrm>
            <a:custGeom>
              <a:rect b="b" l="l" r="r" t="t"/>
              <a:pathLst>
                <a:path extrusionOk="0" h="21455" w="25339">
                  <a:moveTo>
                    <a:pt x="12682" y="0"/>
                  </a:moveTo>
                  <a:cubicBezTo>
                    <a:pt x="5664" y="0"/>
                    <a:pt x="0" y="4813"/>
                    <a:pt x="0" y="10727"/>
                  </a:cubicBezTo>
                  <a:cubicBezTo>
                    <a:pt x="0" y="16642"/>
                    <a:pt x="5664" y="21454"/>
                    <a:pt x="12682" y="21454"/>
                  </a:cubicBezTo>
                  <a:cubicBezTo>
                    <a:pt x="19675" y="21454"/>
                    <a:pt x="25339" y="16642"/>
                    <a:pt x="25339" y="10727"/>
                  </a:cubicBezTo>
                  <a:cubicBezTo>
                    <a:pt x="25339" y="4813"/>
                    <a:pt x="19675" y="0"/>
                    <a:pt x="1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1365425" y="3244200"/>
              <a:ext cx="642875" cy="540475"/>
            </a:xfrm>
            <a:custGeom>
              <a:rect b="b" l="l" r="r" t="t"/>
              <a:pathLst>
                <a:path extrusionOk="0" h="21619" w="25715">
                  <a:moveTo>
                    <a:pt x="12912" y="186"/>
                  </a:moveTo>
                  <a:cubicBezTo>
                    <a:pt x="13775" y="186"/>
                    <a:pt x="14639" y="261"/>
                    <a:pt x="15489" y="409"/>
                  </a:cubicBezTo>
                  <a:cubicBezTo>
                    <a:pt x="17895" y="810"/>
                    <a:pt x="20201" y="1838"/>
                    <a:pt x="22031" y="3467"/>
                  </a:cubicBezTo>
                  <a:cubicBezTo>
                    <a:pt x="23735" y="4946"/>
                    <a:pt x="24988" y="6951"/>
                    <a:pt x="25389" y="9181"/>
                  </a:cubicBezTo>
                  <a:cubicBezTo>
                    <a:pt x="25489" y="9708"/>
                    <a:pt x="25540" y="10259"/>
                    <a:pt x="25540" y="10810"/>
                  </a:cubicBezTo>
                  <a:cubicBezTo>
                    <a:pt x="25540" y="13091"/>
                    <a:pt x="24662" y="15246"/>
                    <a:pt x="23184" y="16976"/>
                  </a:cubicBezTo>
                  <a:cubicBezTo>
                    <a:pt x="21655" y="18805"/>
                    <a:pt x="19550" y="20109"/>
                    <a:pt x="17269" y="20785"/>
                  </a:cubicBezTo>
                  <a:cubicBezTo>
                    <a:pt x="15867" y="21220"/>
                    <a:pt x="14395" y="21435"/>
                    <a:pt x="12923" y="21435"/>
                  </a:cubicBezTo>
                  <a:cubicBezTo>
                    <a:pt x="11762" y="21435"/>
                    <a:pt x="10601" y="21301"/>
                    <a:pt x="9474" y="21036"/>
                  </a:cubicBezTo>
                  <a:cubicBezTo>
                    <a:pt x="7143" y="20460"/>
                    <a:pt x="4913" y="19307"/>
                    <a:pt x="3234" y="17577"/>
                  </a:cubicBezTo>
                  <a:cubicBezTo>
                    <a:pt x="1655" y="15973"/>
                    <a:pt x="602" y="13868"/>
                    <a:pt x="402" y="11637"/>
                  </a:cubicBezTo>
                  <a:cubicBezTo>
                    <a:pt x="201" y="9382"/>
                    <a:pt x="853" y="7151"/>
                    <a:pt x="2181" y="5322"/>
                  </a:cubicBezTo>
                  <a:cubicBezTo>
                    <a:pt x="3534" y="3392"/>
                    <a:pt x="5564" y="1963"/>
                    <a:pt x="7745" y="1136"/>
                  </a:cubicBezTo>
                  <a:cubicBezTo>
                    <a:pt x="9392" y="497"/>
                    <a:pt x="11152" y="186"/>
                    <a:pt x="12912" y="186"/>
                  </a:cubicBezTo>
                  <a:close/>
                  <a:moveTo>
                    <a:pt x="12903" y="0"/>
                  </a:moveTo>
                  <a:cubicBezTo>
                    <a:pt x="11734" y="0"/>
                    <a:pt x="10565" y="135"/>
                    <a:pt x="9424" y="409"/>
                  </a:cubicBezTo>
                  <a:cubicBezTo>
                    <a:pt x="7068" y="986"/>
                    <a:pt x="4813" y="2189"/>
                    <a:pt x="3083" y="3943"/>
                  </a:cubicBezTo>
                  <a:cubicBezTo>
                    <a:pt x="1504" y="5572"/>
                    <a:pt x="427" y="7677"/>
                    <a:pt x="226" y="9983"/>
                  </a:cubicBezTo>
                  <a:cubicBezTo>
                    <a:pt x="1" y="12264"/>
                    <a:pt x="677" y="14545"/>
                    <a:pt x="2006" y="16399"/>
                  </a:cubicBezTo>
                  <a:cubicBezTo>
                    <a:pt x="3409" y="18354"/>
                    <a:pt x="5439" y="19783"/>
                    <a:pt x="7670" y="20660"/>
                  </a:cubicBezTo>
                  <a:cubicBezTo>
                    <a:pt x="9355" y="21307"/>
                    <a:pt x="11155" y="21618"/>
                    <a:pt x="12953" y="21618"/>
                  </a:cubicBezTo>
                  <a:cubicBezTo>
                    <a:pt x="13803" y="21618"/>
                    <a:pt x="14653" y="21549"/>
                    <a:pt x="15489" y="21412"/>
                  </a:cubicBezTo>
                  <a:cubicBezTo>
                    <a:pt x="17945" y="20986"/>
                    <a:pt x="20326" y="19933"/>
                    <a:pt x="22181" y="18279"/>
                  </a:cubicBezTo>
                  <a:cubicBezTo>
                    <a:pt x="23885" y="16750"/>
                    <a:pt x="25164" y="14720"/>
                    <a:pt x="25565" y="12464"/>
                  </a:cubicBezTo>
                  <a:cubicBezTo>
                    <a:pt x="25665" y="11913"/>
                    <a:pt x="25715" y="11362"/>
                    <a:pt x="25715" y="10810"/>
                  </a:cubicBezTo>
                  <a:cubicBezTo>
                    <a:pt x="25715" y="8505"/>
                    <a:pt x="24838" y="6324"/>
                    <a:pt x="23359" y="4570"/>
                  </a:cubicBezTo>
                  <a:cubicBezTo>
                    <a:pt x="21805" y="2690"/>
                    <a:pt x="19650" y="1387"/>
                    <a:pt x="17344" y="660"/>
                  </a:cubicBezTo>
                  <a:cubicBezTo>
                    <a:pt x="15906" y="223"/>
                    <a:pt x="14405" y="0"/>
                    <a:pt x="12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1420575" y="3268825"/>
              <a:ext cx="536975" cy="384125"/>
            </a:xfrm>
            <a:custGeom>
              <a:rect b="b" l="l" r="r" t="t"/>
              <a:pathLst>
                <a:path extrusionOk="0" h="15365" w="21479">
                  <a:moveTo>
                    <a:pt x="10752" y="1"/>
                  </a:moveTo>
                  <a:cubicBezTo>
                    <a:pt x="4812" y="1"/>
                    <a:pt x="0" y="3434"/>
                    <a:pt x="0" y="7670"/>
                  </a:cubicBezTo>
                  <a:cubicBezTo>
                    <a:pt x="0" y="11906"/>
                    <a:pt x="4812" y="15364"/>
                    <a:pt x="10752" y="15364"/>
                  </a:cubicBezTo>
                  <a:cubicBezTo>
                    <a:pt x="16667" y="15364"/>
                    <a:pt x="21479" y="11906"/>
                    <a:pt x="21479" y="7670"/>
                  </a:cubicBezTo>
                  <a:cubicBezTo>
                    <a:pt x="21479" y="3434"/>
                    <a:pt x="16667" y="1"/>
                    <a:pt x="10752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1582850" y="3473725"/>
              <a:ext cx="212425" cy="118450"/>
            </a:xfrm>
            <a:custGeom>
              <a:rect b="b" l="l" r="r" t="t"/>
              <a:pathLst>
                <a:path extrusionOk="0" h="4738" w="8497">
                  <a:moveTo>
                    <a:pt x="0" y="0"/>
                  </a:moveTo>
                  <a:cubicBezTo>
                    <a:pt x="0" y="2607"/>
                    <a:pt x="1905" y="4737"/>
                    <a:pt x="4261" y="4737"/>
                  </a:cubicBezTo>
                  <a:cubicBezTo>
                    <a:pt x="6592" y="4737"/>
                    <a:pt x="8497" y="2607"/>
                    <a:pt x="8497" y="0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1580350" y="3471225"/>
              <a:ext cx="217425" cy="123450"/>
            </a:xfrm>
            <a:custGeom>
              <a:rect b="b" l="l" r="r" t="t"/>
              <a:pathLst>
                <a:path extrusionOk="0" h="4938" w="8697">
                  <a:moveTo>
                    <a:pt x="8521" y="175"/>
                  </a:moveTo>
                  <a:cubicBezTo>
                    <a:pt x="8493" y="1956"/>
                    <a:pt x="7495" y="3769"/>
                    <a:pt x="5790" y="4461"/>
                  </a:cubicBezTo>
                  <a:cubicBezTo>
                    <a:pt x="5338" y="4662"/>
                    <a:pt x="4837" y="4762"/>
                    <a:pt x="4361" y="4762"/>
                  </a:cubicBezTo>
                  <a:cubicBezTo>
                    <a:pt x="2506" y="4737"/>
                    <a:pt x="978" y="3409"/>
                    <a:pt x="426" y="1704"/>
                  </a:cubicBezTo>
                  <a:cubicBezTo>
                    <a:pt x="259" y="1203"/>
                    <a:pt x="183" y="679"/>
                    <a:pt x="176" y="175"/>
                  </a:cubicBezTo>
                  <a:close/>
                  <a:moveTo>
                    <a:pt x="100" y="0"/>
                  </a:moveTo>
                  <a:cubicBezTo>
                    <a:pt x="50" y="0"/>
                    <a:pt x="0" y="50"/>
                    <a:pt x="0" y="100"/>
                  </a:cubicBezTo>
                  <a:cubicBezTo>
                    <a:pt x="0" y="1980"/>
                    <a:pt x="1053" y="3885"/>
                    <a:pt x="2832" y="4637"/>
                  </a:cubicBezTo>
                  <a:cubicBezTo>
                    <a:pt x="3333" y="4837"/>
                    <a:pt x="3835" y="4937"/>
                    <a:pt x="4361" y="4937"/>
                  </a:cubicBezTo>
                  <a:cubicBezTo>
                    <a:pt x="4362" y="4937"/>
                    <a:pt x="4363" y="4937"/>
                    <a:pt x="4363" y="4937"/>
                  </a:cubicBezTo>
                  <a:lnTo>
                    <a:pt x="4363" y="4937"/>
                  </a:lnTo>
                  <a:cubicBezTo>
                    <a:pt x="6267" y="4911"/>
                    <a:pt x="7845" y="3533"/>
                    <a:pt x="8421" y="1779"/>
                  </a:cubicBezTo>
                  <a:cubicBezTo>
                    <a:pt x="8622" y="1228"/>
                    <a:pt x="8697" y="652"/>
                    <a:pt x="8697" y="100"/>
                  </a:cubicBezTo>
                  <a:cubicBezTo>
                    <a:pt x="8697" y="50"/>
                    <a:pt x="8647" y="0"/>
                    <a:pt x="8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1615425" y="3520700"/>
              <a:ext cx="147275" cy="71475"/>
            </a:xfrm>
            <a:custGeom>
              <a:rect b="b" l="l" r="r" t="t"/>
              <a:pathLst>
                <a:path extrusionOk="0" h="2859" w="5891">
                  <a:moveTo>
                    <a:pt x="2958" y="1"/>
                  </a:moveTo>
                  <a:cubicBezTo>
                    <a:pt x="1730" y="1"/>
                    <a:pt x="652" y="628"/>
                    <a:pt x="1" y="1530"/>
                  </a:cubicBezTo>
                  <a:cubicBezTo>
                    <a:pt x="752" y="2357"/>
                    <a:pt x="1805" y="2858"/>
                    <a:pt x="2958" y="2858"/>
                  </a:cubicBezTo>
                  <a:cubicBezTo>
                    <a:pt x="4086" y="2858"/>
                    <a:pt x="5138" y="2357"/>
                    <a:pt x="5890" y="1530"/>
                  </a:cubicBezTo>
                  <a:cubicBezTo>
                    <a:pt x="5239" y="628"/>
                    <a:pt x="4161" y="1"/>
                    <a:pt x="2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6"/>
            <p:cNvSpPr/>
            <p:nvPr/>
          </p:nvSpPr>
          <p:spPr>
            <a:xfrm>
              <a:off x="1612925" y="3518675"/>
              <a:ext cx="152275" cy="76000"/>
            </a:xfrm>
            <a:custGeom>
              <a:rect b="b" l="l" r="r" t="t"/>
              <a:pathLst>
                <a:path extrusionOk="0" h="3040" w="6091">
                  <a:moveTo>
                    <a:pt x="151" y="1561"/>
                  </a:moveTo>
                  <a:cubicBezTo>
                    <a:pt x="151" y="1561"/>
                    <a:pt x="151" y="1561"/>
                    <a:pt x="152" y="1562"/>
                  </a:cubicBezTo>
                  <a:lnTo>
                    <a:pt x="152" y="1562"/>
                  </a:lnTo>
                  <a:cubicBezTo>
                    <a:pt x="151" y="1561"/>
                    <a:pt x="151" y="1561"/>
                    <a:pt x="151" y="1561"/>
                  </a:cubicBezTo>
                  <a:close/>
                  <a:moveTo>
                    <a:pt x="5940" y="1561"/>
                  </a:moveTo>
                  <a:cubicBezTo>
                    <a:pt x="5940" y="1561"/>
                    <a:pt x="5939" y="1561"/>
                    <a:pt x="5939" y="1562"/>
                  </a:cubicBezTo>
                  <a:lnTo>
                    <a:pt x="5939" y="1562"/>
                  </a:lnTo>
                  <a:cubicBezTo>
                    <a:pt x="5939" y="1561"/>
                    <a:pt x="5940" y="1561"/>
                    <a:pt x="5940" y="1561"/>
                  </a:cubicBezTo>
                  <a:close/>
                  <a:moveTo>
                    <a:pt x="3058" y="182"/>
                  </a:moveTo>
                  <a:cubicBezTo>
                    <a:pt x="4168" y="182"/>
                    <a:pt x="5230" y="716"/>
                    <a:pt x="5884" y="1618"/>
                  </a:cubicBezTo>
                  <a:lnTo>
                    <a:pt x="5884" y="1618"/>
                  </a:lnTo>
                  <a:cubicBezTo>
                    <a:pt x="5115" y="2385"/>
                    <a:pt x="4134" y="2839"/>
                    <a:pt x="3058" y="2864"/>
                  </a:cubicBezTo>
                  <a:cubicBezTo>
                    <a:pt x="1957" y="2839"/>
                    <a:pt x="976" y="2385"/>
                    <a:pt x="207" y="1618"/>
                  </a:cubicBezTo>
                  <a:lnTo>
                    <a:pt x="207" y="1618"/>
                  </a:lnTo>
                  <a:cubicBezTo>
                    <a:pt x="861" y="716"/>
                    <a:pt x="1923" y="182"/>
                    <a:pt x="3058" y="182"/>
                  </a:cubicBezTo>
                  <a:close/>
                  <a:moveTo>
                    <a:pt x="3066" y="0"/>
                  </a:moveTo>
                  <a:cubicBezTo>
                    <a:pt x="2385" y="0"/>
                    <a:pt x="1710" y="187"/>
                    <a:pt x="1128" y="533"/>
                  </a:cubicBezTo>
                  <a:cubicBezTo>
                    <a:pt x="702" y="809"/>
                    <a:pt x="326" y="1160"/>
                    <a:pt x="25" y="1586"/>
                  </a:cubicBezTo>
                  <a:cubicBezTo>
                    <a:pt x="0" y="1611"/>
                    <a:pt x="0" y="1661"/>
                    <a:pt x="25" y="1686"/>
                  </a:cubicBezTo>
                  <a:cubicBezTo>
                    <a:pt x="827" y="2513"/>
                    <a:pt x="1880" y="3039"/>
                    <a:pt x="3058" y="3039"/>
                  </a:cubicBezTo>
                  <a:cubicBezTo>
                    <a:pt x="4211" y="3039"/>
                    <a:pt x="5264" y="2513"/>
                    <a:pt x="6066" y="1686"/>
                  </a:cubicBezTo>
                  <a:cubicBezTo>
                    <a:pt x="6091" y="1661"/>
                    <a:pt x="6091" y="1611"/>
                    <a:pt x="6066" y="1586"/>
                  </a:cubicBezTo>
                  <a:cubicBezTo>
                    <a:pt x="5539" y="834"/>
                    <a:pt x="4737" y="282"/>
                    <a:pt x="3835" y="82"/>
                  </a:cubicBezTo>
                  <a:cubicBezTo>
                    <a:pt x="3581" y="27"/>
                    <a:pt x="3323" y="0"/>
                    <a:pt x="3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1606650" y="3183800"/>
              <a:ext cx="296175" cy="134000"/>
            </a:xfrm>
            <a:custGeom>
              <a:rect b="b" l="l" r="r" t="t"/>
              <a:pathLst>
                <a:path extrusionOk="0" h="5360" w="11847">
                  <a:moveTo>
                    <a:pt x="5612" y="1"/>
                  </a:moveTo>
                  <a:cubicBezTo>
                    <a:pt x="3863" y="1"/>
                    <a:pt x="1" y="2875"/>
                    <a:pt x="1" y="2875"/>
                  </a:cubicBezTo>
                  <a:cubicBezTo>
                    <a:pt x="1" y="2875"/>
                    <a:pt x="953" y="4780"/>
                    <a:pt x="6241" y="5307"/>
                  </a:cubicBezTo>
                  <a:cubicBezTo>
                    <a:pt x="6621" y="5342"/>
                    <a:pt x="6976" y="5359"/>
                    <a:pt x="7307" y="5359"/>
                  </a:cubicBezTo>
                  <a:cubicBezTo>
                    <a:pt x="11602" y="5359"/>
                    <a:pt x="11846" y="2517"/>
                    <a:pt x="10427" y="1447"/>
                  </a:cubicBezTo>
                  <a:cubicBezTo>
                    <a:pt x="10079" y="1184"/>
                    <a:pt x="9611" y="1083"/>
                    <a:pt x="9096" y="1083"/>
                  </a:cubicBezTo>
                  <a:cubicBezTo>
                    <a:pt x="7350" y="1083"/>
                    <a:pt x="5063" y="2249"/>
                    <a:pt x="5063" y="2249"/>
                  </a:cubicBezTo>
                  <a:cubicBezTo>
                    <a:pt x="5063" y="2249"/>
                    <a:pt x="7469" y="520"/>
                    <a:pt x="5941" y="43"/>
                  </a:cubicBezTo>
                  <a:cubicBezTo>
                    <a:pt x="5842" y="14"/>
                    <a:pt x="5732" y="1"/>
                    <a:pt x="5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6"/>
            <p:cNvSpPr/>
            <p:nvPr/>
          </p:nvSpPr>
          <p:spPr>
            <a:xfrm>
              <a:off x="1604000" y="3181500"/>
              <a:ext cx="286525" cy="138200"/>
            </a:xfrm>
            <a:custGeom>
              <a:rect b="b" l="l" r="r" t="t"/>
              <a:pathLst>
                <a:path extrusionOk="0" h="5528" w="11461">
                  <a:moveTo>
                    <a:pt x="5699" y="181"/>
                  </a:moveTo>
                  <a:cubicBezTo>
                    <a:pt x="5887" y="181"/>
                    <a:pt x="6072" y="215"/>
                    <a:pt x="6247" y="311"/>
                  </a:cubicBezTo>
                  <a:cubicBezTo>
                    <a:pt x="6523" y="486"/>
                    <a:pt x="6498" y="762"/>
                    <a:pt x="6347" y="1013"/>
                  </a:cubicBezTo>
                  <a:cubicBezTo>
                    <a:pt x="6077" y="1503"/>
                    <a:pt x="5592" y="1898"/>
                    <a:pt x="5148" y="2243"/>
                  </a:cubicBezTo>
                  <a:lnTo>
                    <a:pt x="5148" y="2243"/>
                  </a:lnTo>
                  <a:cubicBezTo>
                    <a:pt x="5137" y="2250"/>
                    <a:pt x="5127" y="2258"/>
                    <a:pt x="5119" y="2266"/>
                  </a:cubicBezTo>
                  <a:cubicBezTo>
                    <a:pt x="5033" y="2309"/>
                    <a:pt x="5095" y="2426"/>
                    <a:pt x="5178" y="2426"/>
                  </a:cubicBezTo>
                  <a:cubicBezTo>
                    <a:pt x="5192" y="2426"/>
                    <a:pt x="5206" y="2423"/>
                    <a:pt x="5220" y="2416"/>
                  </a:cubicBezTo>
                  <a:cubicBezTo>
                    <a:pt x="5595" y="2216"/>
                    <a:pt x="5996" y="2040"/>
                    <a:pt x="6423" y="1890"/>
                  </a:cubicBezTo>
                  <a:cubicBezTo>
                    <a:pt x="7199" y="1589"/>
                    <a:pt x="8027" y="1338"/>
                    <a:pt x="8879" y="1263"/>
                  </a:cubicBezTo>
                  <a:cubicBezTo>
                    <a:pt x="8981" y="1256"/>
                    <a:pt x="9083" y="1252"/>
                    <a:pt x="9184" y="1252"/>
                  </a:cubicBezTo>
                  <a:cubicBezTo>
                    <a:pt x="9780" y="1252"/>
                    <a:pt x="10351" y="1393"/>
                    <a:pt x="10758" y="1865"/>
                  </a:cubicBezTo>
                  <a:cubicBezTo>
                    <a:pt x="11059" y="2190"/>
                    <a:pt x="11235" y="2667"/>
                    <a:pt x="11210" y="3118"/>
                  </a:cubicBezTo>
                  <a:cubicBezTo>
                    <a:pt x="11184" y="4496"/>
                    <a:pt x="9681" y="5123"/>
                    <a:pt x="8528" y="5298"/>
                  </a:cubicBezTo>
                  <a:cubicBezTo>
                    <a:pt x="8187" y="5341"/>
                    <a:pt x="7842" y="5359"/>
                    <a:pt x="7495" y="5359"/>
                  </a:cubicBezTo>
                  <a:cubicBezTo>
                    <a:pt x="6620" y="5359"/>
                    <a:pt x="5738" y="5241"/>
                    <a:pt x="4894" y="5098"/>
                  </a:cubicBezTo>
                  <a:cubicBezTo>
                    <a:pt x="3941" y="4947"/>
                    <a:pt x="2964" y="4697"/>
                    <a:pt x="2062" y="4296"/>
                  </a:cubicBezTo>
                  <a:cubicBezTo>
                    <a:pt x="1379" y="4003"/>
                    <a:pt x="674" y="3593"/>
                    <a:pt x="220" y="2994"/>
                  </a:cubicBezTo>
                  <a:lnTo>
                    <a:pt x="220" y="2994"/>
                  </a:lnTo>
                  <a:cubicBezTo>
                    <a:pt x="1155" y="2287"/>
                    <a:pt x="2160" y="1651"/>
                    <a:pt x="3189" y="1088"/>
                  </a:cubicBezTo>
                  <a:cubicBezTo>
                    <a:pt x="3866" y="712"/>
                    <a:pt x="4618" y="336"/>
                    <a:pt x="5370" y="211"/>
                  </a:cubicBezTo>
                  <a:cubicBezTo>
                    <a:pt x="5480" y="192"/>
                    <a:pt x="5590" y="181"/>
                    <a:pt x="5699" y="181"/>
                  </a:cubicBezTo>
                  <a:close/>
                  <a:moveTo>
                    <a:pt x="5660" y="0"/>
                  </a:moveTo>
                  <a:cubicBezTo>
                    <a:pt x="5009" y="0"/>
                    <a:pt x="4312" y="337"/>
                    <a:pt x="3741" y="612"/>
                  </a:cubicBezTo>
                  <a:cubicBezTo>
                    <a:pt x="2914" y="1013"/>
                    <a:pt x="2137" y="1489"/>
                    <a:pt x="1360" y="1990"/>
                  </a:cubicBezTo>
                  <a:cubicBezTo>
                    <a:pt x="934" y="2266"/>
                    <a:pt x="483" y="2566"/>
                    <a:pt x="57" y="2892"/>
                  </a:cubicBezTo>
                  <a:cubicBezTo>
                    <a:pt x="1" y="2934"/>
                    <a:pt x="7" y="2999"/>
                    <a:pt x="41" y="3036"/>
                  </a:cubicBezTo>
                  <a:lnTo>
                    <a:pt x="41" y="3036"/>
                  </a:lnTo>
                  <a:cubicBezTo>
                    <a:pt x="117" y="3178"/>
                    <a:pt x="236" y="3298"/>
                    <a:pt x="332" y="3419"/>
                  </a:cubicBezTo>
                  <a:cubicBezTo>
                    <a:pt x="708" y="3769"/>
                    <a:pt x="1134" y="4045"/>
                    <a:pt x="1585" y="4271"/>
                  </a:cubicBezTo>
                  <a:cubicBezTo>
                    <a:pt x="2412" y="4697"/>
                    <a:pt x="3340" y="4972"/>
                    <a:pt x="4242" y="5148"/>
                  </a:cubicBezTo>
                  <a:cubicBezTo>
                    <a:pt x="5252" y="5370"/>
                    <a:pt x="6295" y="5527"/>
                    <a:pt x="7331" y="5527"/>
                  </a:cubicBezTo>
                  <a:cubicBezTo>
                    <a:pt x="7580" y="5527"/>
                    <a:pt x="7829" y="5518"/>
                    <a:pt x="8077" y="5499"/>
                  </a:cubicBezTo>
                  <a:cubicBezTo>
                    <a:pt x="9355" y="5424"/>
                    <a:pt x="11084" y="4922"/>
                    <a:pt x="11360" y="3444"/>
                  </a:cubicBezTo>
                  <a:cubicBezTo>
                    <a:pt x="11460" y="2967"/>
                    <a:pt x="11360" y="2441"/>
                    <a:pt x="11109" y="2015"/>
                  </a:cubicBezTo>
                  <a:cubicBezTo>
                    <a:pt x="10758" y="1489"/>
                    <a:pt x="10232" y="1188"/>
                    <a:pt x="9631" y="1113"/>
                  </a:cubicBezTo>
                  <a:cubicBezTo>
                    <a:pt x="9465" y="1090"/>
                    <a:pt x="9299" y="1079"/>
                    <a:pt x="9134" y="1079"/>
                  </a:cubicBezTo>
                  <a:cubicBezTo>
                    <a:pt x="8400" y="1079"/>
                    <a:pt x="7674" y="1284"/>
                    <a:pt x="6999" y="1489"/>
                  </a:cubicBezTo>
                  <a:cubicBezTo>
                    <a:pt x="6584" y="1627"/>
                    <a:pt x="6169" y="1789"/>
                    <a:pt x="5762" y="1967"/>
                  </a:cubicBezTo>
                  <a:lnTo>
                    <a:pt x="5762" y="1967"/>
                  </a:lnTo>
                  <a:cubicBezTo>
                    <a:pt x="5994" y="1757"/>
                    <a:pt x="6212" y="1531"/>
                    <a:pt x="6397" y="1288"/>
                  </a:cubicBezTo>
                  <a:cubicBezTo>
                    <a:pt x="6548" y="1063"/>
                    <a:pt x="6723" y="737"/>
                    <a:pt x="6598" y="461"/>
                  </a:cubicBezTo>
                  <a:cubicBezTo>
                    <a:pt x="6498" y="185"/>
                    <a:pt x="6147" y="35"/>
                    <a:pt x="5846" y="10"/>
                  </a:cubicBezTo>
                  <a:cubicBezTo>
                    <a:pt x="5784" y="3"/>
                    <a:pt x="5722" y="0"/>
                    <a:pt x="5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1768925" y="3316675"/>
              <a:ext cx="314075" cy="183075"/>
            </a:xfrm>
            <a:custGeom>
              <a:rect b="b" l="l" r="r" t="t"/>
              <a:pathLst>
                <a:path extrusionOk="0" h="7323" w="12563">
                  <a:moveTo>
                    <a:pt x="4077" y="1"/>
                  </a:moveTo>
                  <a:cubicBezTo>
                    <a:pt x="3676" y="1"/>
                    <a:pt x="3228" y="136"/>
                    <a:pt x="2733" y="468"/>
                  </a:cubicBezTo>
                  <a:cubicBezTo>
                    <a:pt x="1" y="2322"/>
                    <a:pt x="4638" y="7310"/>
                    <a:pt x="4638" y="7310"/>
                  </a:cubicBezTo>
                  <a:cubicBezTo>
                    <a:pt x="4795" y="7319"/>
                    <a:pt x="4952" y="7323"/>
                    <a:pt x="5107" y="7323"/>
                  </a:cubicBezTo>
                  <a:cubicBezTo>
                    <a:pt x="9364" y="7323"/>
                    <a:pt x="12563" y="4094"/>
                    <a:pt x="10653" y="2498"/>
                  </a:cubicBezTo>
                  <a:cubicBezTo>
                    <a:pt x="10132" y="2059"/>
                    <a:pt x="9579" y="1905"/>
                    <a:pt x="9058" y="1905"/>
                  </a:cubicBezTo>
                  <a:cubicBezTo>
                    <a:pt x="7822" y="1905"/>
                    <a:pt x="6768" y="2773"/>
                    <a:pt x="6768" y="2773"/>
                  </a:cubicBezTo>
                  <a:cubicBezTo>
                    <a:pt x="6768" y="2773"/>
                    <a:pt x="5894" y="1"/>
                    <a:pt x="4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1812800" y="3314600"/>
              <a:ext cx="242500" cy="187100"/>
            </a:xfrm>
            <a:custGeom>
              <a:rect b="b" l="l" r="r" t="t"/>
              <a:pathLst>
                <a:path extrusionOk="0" h="7484" w="9700">
                  <a:moveTo>
                    <a:pt x="2354" y="174"/>
                  </a:moveTo>
                  <a:cubicBezTo>
                    <a:pt x="2488" y="174"/>
                    <a:pt x="2622" y="190"/>
                    <a:pt x="2757" y="225"/>
                  </a:cubicBezTo>
                  <a:cubicBezTo>
                    <a:pt x="3208" y="350"/>
                    <a:pt x="3584" y="676"/>
                    <a:pt x="3885" y="1027"/>
                  </a:cubicBezTo>
                  <a:cubicBezTo>
                    <a:pt x="4361" y="1553"/>
                    <a:pt x="4712" y="2205"/>
                    <a:pt x="4913" y="2882"/>
                  </a:cubicBezTo>
                  <a:cubicBezTo>
                    <a:pt x="4929" y="2929"/>
                    <a:pt x="4965" y="2947"/>
                    <a:pt x="5002" y="2947"/>
                  </a:cubicBezTo>
                  <a:cubicBezTo>
                    <a:pt x="5023" y="2947"/>
                    <a:pt x="5045" y="2941"/>
                    <a:pt x="5063" y="2932"/>
                  </a:cubicBezTo>
                  <a:cubicBezTo>
                    <a:pt x="5539" y="2556"/>
                    <a:pt x="6141" y="2255"/>
                    <a:pt x="6717" y="2130"/>
                  </a:cubicBezTo>
                  <a:cubicBezTo>
                    <a:pt x="6880" y="2098"/>
                    <a:pt x="7052" y="2082"/>
                    <a:pt x="7228" y="2082"/>
                  </a:cubicBezTo>
                  <a:cubicBezTo>
                    <a:pt x="8022" y="2082"/>
                    <a:pt x="8879" y="2414"/>
                    <a:pt x="9249" y="3132"/>
                  </a:cubicBezTo>
                  <a:cubicBezTo>
                    <a:pt x="9549" y="3759"/>
                    <a:pt x="9274" y="4435"/>
                    <a:pt x="8898" y="4962"/>
                  </a:cubicBezTo>
                  <a:cubicBezTo>
                    <a:pt x="8346" y="5689"/>
                    <a:pt x="7544" y="6215"/>
                    <a:pt x="6717" y="6591"/>
                  </a:cubicBezTo>
                  <a:cubicBezTo>
                    <a:pt x="5664" y="7074"/>
                    <a:pt x="4514" y="7307"/>
                    <a:pt x="3370" y="7307"/>
                  </a:cubicBezTo>
                  <a:cubicBezTo>
                    <a:pt x="3225" y="7307"/>
                    <a:pt x="3081" y="7303"/>
                    <a:pt x="2937" y="7296"/>
                  </a:cubicBezTo>
                  <a:lnTo>
                    <a:pt x="2937" y="7296"/>
                  </a:lnTo>
                  <a:cubicBezTo>
                    <a:pt x="2545" y="6876"/>
                    <a:pt x="2200" y="6433"/>
                    <a:pt x="1855" y="5989"/>
                  </a:cubicBezTo>
                  <a:cubicBezTo>
                    <a:pt x="1228" y="5137"/>
                    <a:pt x="652" y="4185"/>
                    <a:pt x="351" y="3157"/>
                  </a:cubicBezTo>
                  <a:cubicBezTo>
                    <a:pt x="226" y="2706"/>
                    <a:pt x="151" y="2205"/>
                    <a:pt x="251" y="1729"/>
                  </a:cubicBezTo>
                  <a:cubicBezTo>
                    <a:pt x="376" y="1227"/>
                    <a:pt x="702" y="851"/>
                    <a:pt x="1128" y="576"/>
                  </a:cubicBezTo>
                  <a:cubicBezTo>
                    <a:pt x="1493" y="345"/>
                    <a:pt x="1917" y="174"/>
                    <a:pt x="2354" y="174"/>
                  </a:cubicBezTo>
                  <a:close/>
                  <a:moveTo>
                    <a:pt x="2302" y="1"/>
                  </a:moveTo>
                  <a:cubicBezTo>
                    <a:pt x="2063" y="1"/>
                    <a:pt x="1814" y="47"/>
                    <a:pt x="1554" y="150"/>
                  </a:cubicBezTo>
                  <a:cubicBezTo>
                    <a:pt x="1028" y="350"/>
                    <a:pt x="527" y="701"/>
                    <a:pt x="251" y="1202"/>
                  </a:cubicBezTo>
                  <a:cubicBezTo>
                    <a:pt x="25" y="1653"/>
                    <a:pt x="0" y="2155"/>
                    <a:pt x="50" y="2631"/>
                  </a:cubicBezTo>
                  <a:cubicBezTo>
                    <a:pt x="201" y="3734"/>
                    <a:pt x="802" y="4761"/>
                    <a:pt x="1429" y="5689"/>
                  </a:cubicBezTo>
                  <a:cubicBezTo>
                    <a:pt x="1851" y="6285"/>
                    <a:pt x="2298" y="6881"/>
                    <a:pt x="2818" y="7428"/>
                  </a:cubicBezTo>
                  <a:lnTo>
                    <a:pt x="2818" y="7428"/>
                  </a:lnTo>
                  <a:cubicBezTo>
                    <a:pt x="2825" y="7441"/>
                    <a:pt x="2834" y="7452"/>
                    <a:pt x="2847" y="7459"/>
                  </a:cubicBezTo>
                  <a:lnTo>
                    <a:pt x="2847" y="7459"/>
                  </a:lnTo>
                  <a:cubicBezTo>
                    <a:pt x="2863" y="7474"/>
                    <a:pt x="2880" y="7480"/>
                    <a:pt x="2897" y="7480"/>
                  </a:cubicBezTo>
                  <a:cubicBezTo>
                    <a:pt x="2909" y="7480"/>
                    <a:pt x="2920" y="7477"/>
                    <a:pt x="2931" y="7471"/>
                  </a:cubicBezTo>
                  <a:lnTo>
                    <a:pt x="2931" y="7471"/>
                  </a:lnTo>
                  <a:cubicBezTo>
                    <a:pt x="3086" y="7479"/>
                    <a:pt x="3241" y="7483"/>
                    <a:pt x="3395" y="7483"/>
                  </a:cubicBezTo>
                  <a:cubicBezTo>
                    <a:pt x="4476" y="7483"/>
                    <a:pt x="5546" y="7278"/>
                    <a:pt x="6542" y="6867"/>
                  </a:cubicBezTo>
                  <a:cubicBezTo>
                    <a:pt x="7469" y="6491"/>
                    <a:pt x="8346" y="5939"/>
                    <a:pt x="8948" y="5162"/>
                  </a:cubicBezTo>
                  <a:cubicBezTo>
                    <a:pt x="9374" y="4636"/>
                    <a:pt x="9700" y="3909"/>
                    <a:pt x="9474" y="3207"/>
                  </a:cubicBezTo>
                  <a:cubicBezTo>
                    <a:pt x="9165" y="2350"/>
                    <a:pt x="8154" y="1900"/>
                    <a:pt x="7280" y="1900"/>
                  </a:cubicBezTo>
                  <a:cubicBezTo>
                    <a:pt x="7234" y="1900"/>
                    <a:pt x="7188" y="1902"/>
                    <a:pt x="7143" y="1904"/>
                  </a:cubicBezTo>
                  <a:cubicBezTo>
                    <a:pt x="6390" y="1951"/>
                    <a:pt x="5638" y="2263"/>
                    <a:pt x="5051" y="2716"/>
                  </a:cubicBezTo>
                  <a:lnTo>
                    <a:pt x="5051" y="2716"/>
                  </a:lnTo>
                  <a:cubicBezTo>
                    <a:pt x="4640" y="1493"/>
                    <a:pt x="3653" y="1"/>
                    <a:pt x="2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1342250" y="3312450"/>
              <a:ext cx="253725" cy="191375"/>
            </a:xfrm>
            <a:custGeom>
              <a:rect b="b" l="l" r="r" t="t"/>
              <a:pathLst>
                <a:path extrusionOk="0" h="7655" w="10149">
                  <a:moveTo>
                    <a:pt x="7780" y="1"/>
                  </a:moveTo>
                  <a:cubicBezTo>
                    <a:pt x="7720" y="1"/>
                    <a:pt x="7658" y="4"/>
                    <a:pt x="7594" y="10"/>
                  </a:cubicBezTo>
                  <a:cubicBezTo>
                    <a:pt x="5314" y="236"/>
                    <a:pt x="5088" y="2993"/>
                    <a:pt x="5088" y="2993"/>
                  </a:cubicBezTo>
                  <a:cubicBezTo>
                    <a:pt x="5088" y="2993"/>
                    <a:pt x="3911" y="2393"/>
                    <a:pt x="2752" y="2393"/>
                  </a:cubicBezTo>
                  <a:cubicBezTo>
                    <a:pt x="1806" y="2393"/>
                    <a:pt x="872" y="2793"/>
                    <a:pt x="602" y="4246"/>
                  </a:cubicBezTo>
                  <a:cubicBezTo>
                    <a:pt x="0" y="7504"/>
                    <a:pt x="6817" y="7654"/>
                    <a:pt x="6817" y="7654"/>
                  </a:cubicBezTo>
                  <a:cubicBezTo>
                    <a:pt x="10068" y="4721"/>
                    <a:pt x="10149" y="1"/>
                    <a:pt x="7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1352900" y="3310225"/>
              <a:ext cx="230600" cy="196100"/>
            </a:xfrm>
            <a:custGeom>
              <a:rect b="b" l="l" r="r" t="t"/>
              <a:pathLst>
                <a:path extrusionOk="0" h="7844" w="9224">
                  <a:moveTo>
                    <a:pt x="7319" y="174"/>
                  </a:moveTo>
                  <a:cubicBezTo>
                    <a:pt x="8070" y="174"/>
                    <a:pt x="8572" y="701"/>
                    <a:pt x="8772" y="1377"/>
                  </a:cubicBezTo>
                  <a:cubicBezTo>
                    <a:pt x="9048" y="2305"/>
                    <a:pt x="8898" y="3307"/>
                    <a:pt x="8597" y="4184"/>
                  </a:cubicBezTo>
                  <a:cubicBezTo>
                    <a:pt x="8175" y="5525"/>
                    <a:pt x="7383" y="6719"/>
                    <a:pt x="6369" y="7667"/>
                  </a:cubicBezTo>
                  <a:lnTo>
                    <a:pt x="6369" y="7667"/>
                  </a:lnTo>
                  <a:cubicBezTo>
                    <a:pt x="5850" y="7642"/>
                    <a:pt x="5306" y="7592"/>
                    <a:pt x="4787" y="7518"/>
                  </a:cubicBezTo>
                  <a:cubicBezTo>
                    <a:pt x="3785" y="7367"/>
                    <a:pt x="2732" y="7167"/>
                    <a:pt x="1805" y="6716"/>
                  </a:cubicBezTo>
                  <a:cubicBezTo>
                    <a:pt x="978" y="6290"/>
                    <a:pt x="201" y="5638"/>
                    <a:pt x="251" y="4635"/>
                  </a:cubicBezTo>
                  <a:cubicBezTo>
                    <a:pt x="276" y="4034"/>
                    <a:pt x="502" y="3382"/>
                    <a:pt x="978" y="2981"/>
                  </a:cubicBezTo>
                  <a:cubicBezTo>
                    <a:pt x="1354" y="2656"/>
                    <a:pt x="1880" y="2555"/>
                    <a:pt x="2381" y="2555"/>
                  </a:cubicBezTo>
                  <a:cubicBezTo>
                    <a:pt x="3158" y="2580"/>
                    <a:pt x="3885" y="2831"/>
                    <a:pt x="4562" y="3132"/>
                  </a:cubicBezTo>
                  <a:cubicBezTo>
                    <a:pt x="4587" y="3132"/>
                    <a:pt x="4587" y="3132"/>
                    <a:pt x="4612" y="3157"/>
                  </a:cubicBezTo>
                  <a:cubicBezTo>
                    <a:pt x="4621" y="3161"/>
                    <a:pt x="4631" y="3163"/>
                    <a:pt x="4641" y="3163"/>
                  </a:cubicBezTo>
                  <a:cubicBezTo>
                    <a:pt x="4687" y="3163"/>
                    <a:pt x="4737" y="3123"/>
                    <a:pt x="4737" y="3082"/>
                  </a:cubicBezTo>
                  <a:cubicBezTo>
                    <a:pt x="4862" y="1703"/>
                    <a:pt x="5815" y="199"/>
                    <a:pt x="7319" y="174"/>
                  </a:cubicBezTo>
                  <a:close/>
                  <a:moveTo>
                    <a:pt x="7289" y="0"/>
                  </a:moveTo>
                  <a:cubicBezTo>
                    <a:pt x="6447" y="0"/>
                    <a:pt x="5658" y="536"/>
                    <a:pt x="5188" y="1252"/>
                  </a:cubicBezTo>
                  <a:cubicBezTo>
                    <a:pt x="4865" y="1737"/>
                    <a:pt x="4648" y="2328"/>
                    <a:pt x="4577" y="2928"/>
                  </a:cubicBezTo>
                  <a:lnTo>
                    <a:pt x="4577" y="2928"/>
                  </a:lnTo>
                  <a:cubicBezTo>
                    <a:pt x="4001" y="2657"/>
                    <a:pt x="3343" y="2476"/>
                    <a:pt x="2707" y="2405"/>
                  </a:cubicBezTo>
                  <a:cubicBezTo>
                    <a:pt x="2586" y="2393"/>
                    <a:pt x="2465" y="2387"/>
                    <a:pt x="2344" y="2387"/>
                  </a:cubicBezTo>
                  <a:cubicBezTo>
                    <a:pt x="1941" y="2387"/>
                    <a:pt x="1545" y="2457"/>
                    <a:pt x="1178" y="2630"/>
                  </a:cubicBezTo>
                  <a:cubicBezTo>
                    <a:pt x="652" y="2906"/>
                    <a:pt x="326" y="3432"/>
                    <a:pt x="176" y="4009"/>
                  </a:cubicBezTo>
                  <a:cubicBezTo>
                    <a:pt x="25" y="4510"/>
                    <a:pt x="0" y="5062"/>
                    <a:pt x="251" y="5538"/>
                  </a:cubicBezTo>
                  <a:cubicBezTo>
                    <a:pt x="451" y="5964"/>
                    <a:pt x="802" y="6315"/>
                    <a:pt x="1178" y="6565"/>
                  </a:cubicBezTo>
                  <a:cubicBezTo>
                    <a:pt x="2106" y="7167"/>
                    <a:pt x="3208" y="7443"/>
                    <a:pt x="4261" y="7618"/>
                  </a:cubicBezTo>
                  <a:cubicBezTo>
                    <a:pt x="4712" y="7693"/>
                    <a:pt x="5163" y="7743"/>
                    <a:pt x="5639" y="7793"/>
                  </a:cubicBezTo>
                  <a:cubicBezTo>
                    <a:pt x="5865" y="7818"/>
                    <a:pt x="6116" y="7844"/>
                    <a:pt x="6366" y="7844"/>
                  </a:cubicBezTo>
                  <a:lnTo>
                    <a:pt x="6391" y="7844"/>
                  </a:lnTo>
                  <a:cubicBezTo>
                    <a:pt x="6404" y="7844"/>
                    <a:pt x="6416" y="7842"/>
                    <a:pt x="6426" y="7838"/>
                  </a:cubicBezTo>
                  <a:lnTo>
                    <a:pt x="6426" y="7838"/>
                  </a:lnTo>
                  <a:cubicBezTo>
                    <a:pt x="6439" y="7835"/>
                    <a:pt x="6453" y="7828"/>
                    <a:pt x="6466" y="7818"/>
                  </a:cubicBezTo>
                  <a:cubicBezTo>
                    <a:pt x="7444" y="6916"/>
                    <a:pt x="8221" y="5788"/>
                    <a:pt x="8672" y="4535"/>
                  </a:cubicBezTo>
                  <a:cubicBezTo>
                    <a:pt x="9023" y="3583"/>
                    <a:pt x="9223" y="2505"/>
                    <a:pt x="8998" y="1503"/>
                  </a:cubicBezTo>
                  <a:cubicBezTo>
                    <a:pt x="8822" y="801"/>
                    <a:pt x="8371" y="124"/>
                    <a:pt x="7594" y="24"/>
                  </a:cubicBezTo>
                  <a:cubicBezTo>
                    <a:pt x="7492" y="8"/>
                    <a:pt x="7390" y="0"/>
                    <a:pt x="7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8"/>
          <p:cNvSpPr/>
          <p:nvPr/>
        </p:nvSpPr>
        <p:spPr>
          <a:xfrm>
            <a:off x="-366025" y="1348150"/>
            <a:ext cx="1282106" cy="802831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8"/>
          <p:cNvSpPr/>
          <p:nvPr/>
        </p:nvSpPr>
        <p:spPr>
          <a:xfrm>
            <a:off x="-1139275" y="3489299"/>
            <a:ext cx="11496178" cy="2669997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8"/>
          <p:cNvSpPr/>
          <p:nvPr/>
        </p:nvSpPr>
        <p:spPr>
          <a:xfrm>
            <a:off x="2011249" y="-869775"/>
            <a:ext cx="2250424" cy="1409187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8"/>
          <p:cNvSpPr/>
          <p:nvPr/>
        </p:nvSpPr>
        <p:spPr>
          <a:xfrm>
            <a:off x="8270952" y="1907740"/>
            <a:ext cx="1343138" cy="841051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8"/>
          <p:cNvSpPr/>
          <p:nvPr/>
        </p:nvSpPr>
        <p:spPr>
          <a:xfrm>
            <a:off x="1538525" y="2971138"/>
            <a:ext cx="273038" cy="182047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8"/>
          <p:cNvSpPr/>
          <p:nvPr/>
        </p:nvSpPr>
        <p:spPr>
          <a:xfrm>
            <a:off x="536613" y="460675"/>
            <a:ext cx="273050" cy="275950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8"/>
          <p:cNvSpPr/>
          <p:nvPr/>
        </p:nvSpPr>
        <p:spPr>
          <a:xfrm>
            <a:off x="7117823" y="2468123"/>
            <a:ext cx="105764" cy="207231"/>
          </a:xfrm>
          <a:custGeom>
            <a:rect b="b" l="l" r="r" t="t"/>
            <a:pathLst>
              <a:path extrusionOk="0" h="13359" w="6818">
                <a:moveTo>
                  <a:pt x="3409" y="0"/>
                </a:moveTo>
                <a:cubicBezTo>
                  <a:pt x="3409" y="0"/>
                  <a:pt x="0" y="4236"/>
                  <a:pt x="0" y="7920"/>
                </a:cubicBezTo>
                <a:cubicBezTo>
                  <a:pt x="0" y="11604"/>
                  <a:pt x="1529" y="13359"/>
                  <a:pt x="3409" y="13359"/>
                </a:cubicBezTo>
                <a:cubicBezTo>
                  <a:pt x="5288" y="13359"/>
                  <a:pt x="6817" y="11604"/>
                  <a:pt x="6817" y="7920"/>
                </a:cubicBezTo>
                <a:cubicBezTo>
                  <a:pt x="6817" y="4236"/>
                  <a:pt x="3409" y="0"/>
                  <a:pt x="34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8"/>
          <p:cNvSpPr/>
          <p:nvPr/>
        </p:nvSpPr>
        <p:spPr>
          <a:xfrm rot="-1974999">
            <a:off x="7363883" y="2468128"/>
            <a:ext cx="105767" cy="207237"/>
          </a:xfrm>
          <a:custGeom>
            <a:rect b="b" l="l" r="r" t="t"/>
            <a:pathLst>
              <a:path extrusionOk="0" h="13359" w="6818">
                <a:moveTo>
                  <a:pt x="3409" y="0"/>
                </a:moveTo>
                <a:cubicBezTo>
                  <a:pt x="3409" y="0"/>
                  <a:pt x="0" y="4236"/>
                  <a:pt x="0" y="7920"/>
                </a:cubicBezTo>
                <a:cubicBezTo>
                  <a:pt x="0" y="11604"/>
                  <a:pt x="1529" y="13359"/>
                  <a:pt x="3409" y="13359"/>
                </a:cubicBezTo>
                <a:cubicBezTo>
                  <a:pt x="5288" y="13359"/>
                  <a:pt x="6817" y="11604"/>
                  <a:pt x="6817" y="7920"/>
                </a:cubicBezTo>
                <a:cubicBezTo>
                  <a:pt x="6817" y="4236"/>
                  <a:pt x="3409" y="0"/>
                  <a:pt x="34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8"/>
          <p:cNvSpPr/>
          <p:nvPr/>
        </p:nvSpPr>
        <p:spPr>
          <a:xfrm>
            <a:off x="8585711" y="1430577"/>
            <a:ext cx="210194" cy="212426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8"/>
          <p:cNvSpPr/>
          <p:nvPr/>
        </p:nvSpPr>
        <p:spPr>
          <a:xfrm>
            <a:off x="7890175" y="332163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8"/>
          <p:cNvSpPr/>
          <p:nvPr/>
        </p:nvSpPr>
        <p:spPr>
          <a:xfrm rot="10800000">
            <a:off x="3310549" y="-869775"/>
            <a:ext cx="2250424" cy="1409187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8"/>
          <p:cNvSpPr txBox="1"/>
          <p:nvPr>
            <p:ph type="ctrTitle"/>
          </p:nvPr>
        </p:nvSpPr>
        <p:spPr>
          <a:xfrm>
            <a:off x="1253575" y="1038445"/>
            <a:ext cx="6636600" cy="119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67" name="Google Shape;767;p48"/>
          <p:cNvSpPr txBox="1"/>
          <p:nvPr>
            <p:ph idx="1" type="subTitle"/>
          </p:nvPr>
        </p:nvSpPr>
        <p:spPr>
          <a:xfrm>
            <a:off x="2307550" y="2803733"/>
            <a:ext cx="45288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68" name="Google Shape;768;p48"/>
          <p:cNvSpPr txBox="1"/>
          <p:nvPr>
            <p:ph idx="2" type="ctrTitle"/>
          </p:nvPr>
        </p:nvSpPr>
        <p:spPr>
          <a:xfrm>
            <a:off x="2312400" y="2307720"/>
            <a:ext cx="4519200" cy="52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5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9"/>
          <p:cNvSpPr/>
          <p:nvPr/>
        </p:nvSpPr>
        <p:spPr>
          <a:xfrm>
            <a:off x="0" y="4054425"/>
            <a:ext cx="9217628" cy="2140811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9"/>
          <p:cNvSpPr/>
          <p:nvPr/>
        </p:nvSpPr>
        <p:spPr>
          <a:xfrm>
            <a:off x="505575" y="3619325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2" name="Google Shape;772;p49"/>
          <p:cNvGrpSpPr/>
          <p:nvPr/>
        </p:nvGrpSpPr>
        <p:grpSpPr>
          <a:xfrm>
            <a:off x="6362699" y="710147"/>
            <a:ext cx="372548" cy="251010"/>
            <a:chOff x="6162874" y="174722"/>
            <a:chExt cx="372548" cy="251010"/>
          </a:xfrm>
        </p:grpSpPr>
        <p:sp>
          <p:nvSpPr>
            <p:cNvPr id="773" name="Google Shape;773;p49"/>
            <p:cNvSpPr/>
            <p:nvPr/>
          </p:nvSpPr>
          <p:spPr>
            <a:xfrm>
              <a:off x="6162874" y="182599"/>
              <a:ext cx="124071" cy="243134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9"/>
            <p:cNvSpPr/>
            <p:nvPr/>
          </p:nvSpPr>
          <p:spPr>
            <a:xfrm rot="-1799574">
              <a:off x="6440902" y="182604"/>
              <a:ext cx="66422" cy="130190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5" name="Google Shape;775;p49"/>
          <p:cNvSpPr/>
          <p:nvPr/>
        </p:nvSpPr>
        <p:spPr>
          <a:xfrm>
            <a:off x="2142225" y="-470950"/>
            <a:ext cx="1439140" cy="930917"/>
          </a:xfrm>
          <a:custGeom>
            <a:rect b="b" l="l" r="r" t="t"/>
            <a:pathLst>
              <a:path extrusionOk="0" h="30650" w="47383">
                <a:moveTo>
                  <a:pt x="18940" y="1"/>
                </a:moveTo>
                <a:cubicBezTo>
                  <a:pt x="18724" y="1"/>
                  <a:pt x="18506" y="8"/>
                  <a:pt x="18287" y="21"/>
                </a:cubicBezTo>
                <a:cubicBezTo>
                  <a:pt x="13050" y="357"/>
                  <a:pt x="8962" y="4558"/>
                  <a:pt x="8654" y="9655"/>
                </a:cubicBezTo>
                <a:cubicBezTo>
                  <a:pt x="8226" y="9569"/>
                  <a:pt x="7782" y="9533"/>
                  <a:pt x="7321" y="9533"/>
                </a:cubicBezTo>
                <a:cubicBezTo>
                  <a:pt x="7179" y="9533"/>
                  <a:pt x="7035" y="9536"/>
                  <a:pt x="6890" y="9543"/>
                </a:cubicBezTo>
                <a:cubicBezTo>
                  <a:pt x="2997" y="9795"/>
                  <a:pt x="1" y="13183"/>
                  <a:pt x="253" y="17104"/>
                </a:cubicBezTo>
                <a:cubicBezTo>
                  <a:pt x="477" y="20604"/>
                  <a:pt x="3221" y="23376"/>
                  <a:pt x="6638" y="23713"/>
                </a:cubicBezTo>
                <a:cubicBezTo>
                  <a:pt x="6638" y="23741"/>
                  <a:pt x="6638" y="23769"/>
                  <a:pt x="6638" y="23797"/>
                </a:cubicBezTo>
                <a:cubicBezTo>
                  <a:pt x="6799" y="26326"/>
                  <a:pt x="8900" y="28287"/>
                  <a:pt x="11400" y="28287"/>
                </a:cubicBezTo>
                <a:cubicBezTo>
                  <a:pt x="11501" y="28287"/>
                  <a:pt x="11604" y="28284"/>
                  <a:pt x="11706" y="28277"/>
                </a:cubicBezTo>
                <a:cubicBezTo>
                  <a:pt x="13078" y="28193"/>
                  <a:pt x="14255" y="27521"/>
                  <a:pt x="15067" y="26541"/>
                </a:cubicBezTo>
                <a:cubicBezTo>
                  <a:pt x="16961" y="29040"/>
                  <a:pt x="19967" y="30650"/>
                  <a:pt x="23296" y="30650"/>
                </a:cubicBezTo>
                <a:cubicBezTo>
                  <a:pt x="23511" y="30650"/>
                  <a:pt x="23727" y="30643"/>
                  <a:pt x="23944" y="30629"/>
                </a:cubicBezTo>
                <a:cubicBezTo>
                  <a:pt x="26996" y="30433"/>
                  <a:pt x="29657" y="28921"/>
                  <a:pt x="31393" y="26709"/>
                </a:cubicBezTo>
                <a:cubicBezTo>
                  <a:pt x="32289" y="27711"/>
                  <a:pt x="33583" y="28340"/>
                  <a:pt x="35017" y="28340"/>
                </a:cubicBezTo>
                <a:cubicBezTo>
                  <a:pt x="35106" y="28340"/>
                  <a:pt x="35195" y="28338"/>
                  <a:pt x="35285" y="28333"/>
                </a:cubicBezTo>
                <a:cubicBezTo>
                  <a:pt x="37918" y="28165"/>
                  <a:pt x="39934" y="25897"/>
                  <a:pt x="39766" y="23264"/>
                </a:cubicBezTo>
                <a:cubicBezTo>
                  <a:pt x="39766" y="23236"/>
                  <a:pt x="39766" y="23208"/>
                  <a:pt x="39766" y="23180"/>
                </a:cubicBezTo>
                <a:lnTo>
                  <a:pt x="40494" y="23180"/>
                </a:lnTo>
                <a:cubicBezTo>
                  <a:pt x="44415" y="22928"/>
                  <a:pt x="47383" y="19540"/>
                  <a:pt x="47131" y="15647"/>
                </a:cubicBezTo>
                <a:cubicBezTo>
                  <a:pt x="46886" y="11861"/>
                  <a:pt x="43753" y="8976"/>
                  <a:pt x="40051" y="8976"/>
                </a:cubicBezTo>
                <a:cubicBezTo>
                  <a:pt x="39947" y="8976"/>
                  <a:pt x="39843" y="8978"/>
                  <a:pt x="39738" y="8983"/>
                </a:cubicBezTo>
                <a:cubicBezTo>
                  <a:pt x="39120" y="5625"/>
                  <a:pt x="36184" y="3144"/>
                  <a:pt x="32734" y="3144"/>
                </a:cubicBezTo>
                <a:cubicBezTo>
                  <a:pt x="32586" y="3144"/>
                  <a:pt x="32438" y="3149"/>
                  <a:pt x="32289" y="3158"/>
                </a:cubicBezTo>
                <a:cubicBezTo>
                  <a:pt x="30553" y="3270"/>
                  <a:pt x="29013" y="3998"/>
                  <a:pt x="27836" y="5118"/>
                </a:cubicBezTo>
                <a:cubicBezTo>
                  <a:pt x="26036" y="2046"/>
                  <a:pt x="22707" y="1"/>
                  <a:pt x="189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9"/>
          <p:cNvSpPr/>
          <p:nvPr/>
        </p:nvSpPr>
        <p:spPr>
          <a:xfrm>
            <a:off x="2142225" y="1231338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7405771" y="314727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8" name="Google Shape;778;p49"/>
          <p:cNvGrpSpPr/>
          <p:nvPr/>
        </p:nvGrpSpPr>
        <p:grpSpPr>
          <a:xfrm flipH="1">
            <a:off x="5347061" y="4054422"/>
            <a:ext cx="372548" cy="251010"/>
            <a:chOff x="6162874" y="174722"/>
            <a:chExt cx="372548" cy="251010"/>
          </a:xfrm>
        </p:grpSpPr>
        <p:sp>
          <p:nvSpPr>
            <p:cNvPr id="779" name="Google Shape;779;p49"/>
            <p:cNvSpPr/>
            <p:nvPr/>
          </p:nvSpPr>
          <p:spPr>
            <a:xfrm>
              <a:off x="6162874" y="182599"/>
              <a:ext cx="124071" cy="243134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 rot="-1799574">
              <a:off x="6440902" y="182604"/>
              <a:ext cx="66422" cy="130190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1" name="Google Shape;781;p49"/>
          <p:cNvSpPr txBox="1"/>
          <p:nvPr>
            <p:ph type="title"/>
          </p:nvPr>
        </p:nvSpPr>
        <p:spPr>
          <a:xfrm>
            <a:off x="2038200" y="2062775"/>
            <a:ext cx="5067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2" name="Google Shape;782;p49"/>
          <p:cNvSpPr txBox="1"/>
          <p:nvPr>
            <p:ph hasCustomPrompt="1" idx="2" type="title"/>
          </p:nvPr>
        </p:nvSpPr>
        <p:spPr>
          <a:xfrm>
            <a:off x="3894900" y="1108013"/>
            <a:ext cx="13542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3" name="Google Shape;783;p49"/>
          <p:cNvSpPr txBox="1"/>
          <p:nvPr>
            <p:ph idx="1" type="subTitle"/>
          </p:nvPr>
        </p:nvSpPr>
        <p:spPr>
          <a:xfrm>
            <a:off x="2038200" y="2904575"/>
            <a:ext cx="5067600" cy="51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784" name="Google Shape;784;p49"/>
          <p:cNvSpPr/>
          <p:nvPr/>
        </p:nvSpPr>
        <p:spPr>
          <a:xfrm>
            <a:off x="8430900" y="2024413"/>
            <a:ext cx="790460" cy="654906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0"/>
          <p:cNvSpPr/>
          <p:nvPr/>
        </p:nvSpPr>
        <p:spPr>
          <a:xfrm>
            <a:off x="8275500" y="185675"/>
            <a:ext cx="224180" cy="149471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0"/>
          <p:cNvSpPr/>
          <p:nvPr/>
        </p:nvSpPr>
        <p:spPr>
          <a:xfrm rot="-580625">
            <a:off x="8636128" y="1577723"/>
            <a:ext cx="170455" cy="333985"/>
          </a:xfrm>
          <a:custGeom>
            <a:rect b="b" l="l" r="r" t="t"/>
            <a:pathLst>
              <a:path extrusionOk="0" h="13359" w="6818">
                <a:moveTo>
                  <a:pt x="3409" y="0"/>
                </a:moveTo>
                <a:cubicBezTo>
                  <a:pt x="3409" y="0"/>
                  <a:pt x="0" y="4236"/>
                  <a:pt x="0" y="7920"/>
                </a:cubicBezTo>
                <a:cubicBezTo>
                  <a:pt x="0" y="11604"/>
                  <a:pt x="1529" y="13359"/>
                  <a:pt x="3409" y="13359"/>
                </a:cubicBezTo>
                <a:cubicBezTo>
                  <a:pt x="5288" y="13359"/>
                  <a:pt x="6817" y="11604"/>
                  <a:pt x="6817" y="7920"/>
                </a:cubicBezTo>
                <a:cubicBezTo>
                  <a:pt x="6817" y="4236"/>
                  <a:pt x="3409" y="0"/>
                  <a:pt x="34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50"/>
          <p:cNvSpPr/>
          <p:nvPr/>
        </p:nvSpPr>
        <p:spPr>
          <a:xfrm>
            <a:off x="188650" y="413840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0"/>
          <p:cNvSpPr/>
          <p:nvPr/>
        </p:nvSpPr>
        <p:spPr>
          <a:xfrm>
            <a:off x="-475500" y="116673"/>
            <a:ext cx="1290969" cy="660846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50"/>
          <p:cNvSpPr/>
          <p:nvPr/>
        </p:nvSpPr>
        <p:spPr>
          <a:xfrm>
            <a:off x="8085650" y="3909750"/>
            <a:ext cx="1618603" cy="1047004"/>
          </a:xfrm>
          <a:custGeom>
            <a:rect b="b" l="l" r="r" t="t"/>
            <a:pathLst>
              <a:path extrusionOk="0" h="30650" w="47383">
                <a:moveTo>
                  <a:pt x="18940" y="1"/>
                </a:moveTo>
                <a:cubicBezTo>
                  <a:pt x="18724" y="1"/>
                  <a:pt x="18506" y="8"/>
                  <a:pt x="18287" y="21"/>
                </a:cubicBezTo>
                <a:cubicBezTo>
                  <a:pt x="13050" y="357"/>
                  <a:pt x="8962" y="4558"/>
                  <a:pt x="8654" y="9655"/>
                </a:cubicBezTo>
                <a:cubicBezTo>
                  <a:pt x="8226" y="9569"/>
                  <a:pt x="7782" y="9533"/>
                  <a:pt x="7321" y="9533"/>
                </a:cubicBezTo>
                <a:cubicBezTo>
                  <a:pt x="7179" y="9533"/>
                  <a:pt x="7035" y="9536"/>
                  <a:pt x="6890" y="9543"/>
                </a:cubicBezTo>
                <a:cubicBezTo>
                  <a:pt x="2997" y="9795"/>
                  <a:pt x="1" y="13183"/>
                  <a:pt x="253" y="17104"/>
                </a:cubicBezTo>
                <a:cubicBezTo>
                  <a:pt x="477" y="20604"/>
                  <a:pt x="3221" y="23376"/>
                  <a:pt x="6638" y="23713"/>
                </a:cubicBezTo>
                <a:cubicBezTo>
                  <a:pt x="6638" y="23741"/>
                  <a:pt x="6638" y="23769"/>
                  <a:pt x="6638" y="23797"/>
                </a:cubicBezTo>
                <a:cubicBezTo>
                  <a:pt x="6799" y="26326"/>
                  <a:pt x="8900" y="28287"/>
                  <a:pt x="11400" y="28287"/>
                </a:cubicBezTo>
                <a:cubicBezTo>
                  <a:pt x="11501" y="28287"/>
                  <a:pt x="11604" y="28284"/>
                  <a:pt x="11706" y="28277"/>
                </a:cubicBezTo>
                <a:cubicBezTo>
                  <a:pt x="13078" y="28193"/>
                  <a:pt x="14255" y="27521"/>
                  <a:pt x="15067" y="26541"/>
                </a:cubicBezTo>
                <a:cubicBezTo>
                  <a:pt x="16961" y="29040"/>
                  <a:pt x="19967" y="30650"/>
                  <a:pt x="23296" y="30650"/>
                </a:cubicBezTo>
                <a:cubicBezTo>
                  <a:pt x="23511" y="30650"/>
                  <a:pt x="23727" y="30643"/>
                  <a:pt x="23944" y="30629"/>
                </a:cubicBezTo>
                <a:cubicBezTo>
                  <a:pt x="26996" y="30433"/>
                  <a:pt x="29657" y="28921"/>
                  <a:pt x="31393" y="26709"/>
                </a:cubicBezTo>
                <a:cubicBezTo>
                  <a:pt x="32289" y="27711"/>
                  <a:pt x="33583" y="28340"/>
                  <a:pt x="35017" y="28340"/>
                </a:cubicBezTo>
                <a:cubicBezTo>
                  <a:pt x="35106" y="28340"/>
                  <a:pt x="35195" y="28338"/>
                  <a:pt x="35285" y="28333"/>
                </a:cubicBezTo>
                <a:cubicBezTo>
                  <a:pt x="37918" y="28165"/>
                  <a:pt x="39934" y="25897"/>
                  <a:pt x="39766" y="23264"/>
                </a:cubicBezTo>
                <a:cubicBezTo>
                  <a:pt x="39766" y="23236"/>
                  <a:pt x="39766" y="23208"/>
                  <a:pt x="39766" y="23180"/>
                </a:cubicBezTo>
                <a:lnTo>
                  <a:pt x="40494" y="23180"/>
                </a:lnTo>
                <a:cubicBezTo>
                  <a:pt x="44415" y="22928"/>
                  <a:pt x="47383" y="19540"/>
                  <a:pt x="47131" y="15647"/>
                </a:cubicBezTo>
                <a:cubicBezTo>
                  <a:pt x="46886" y="11861"/>
                  <a:pt x="43753" y="8976"/>
                  <a:pt x="40051" y="8976"/>
                </a:cubicBezTo>
                <a:cubicBezTo>
                  <a:pt x="39947" y="8976"/>
                  <a:pt x="39843" y="8978"/>
                  <a:pt x="39738" y="8983"/>
                </a:cubicBezTo>
                <a:cubicBezTo>
                  <a:pt x="39120" y="5625"/>
                  <a:pt x="36184" y="3144"/>
                  <a:pt x="32734" y="3144"/>
                </a:cubicBezTo>
                <a:cubicBezTo>
                  <a:pt x="32586" y="3144"/>
                  <a:pt x="32438" y="3149"/>
                  <a:pt x="32289" y="3158"/>
                </a:cubicBezTo>
                <a:cubicBezTo>
                  <a:pt x="30553" y="3270"/>
                  <a:pt x="29013" y="3998"/>
                  <a:pt x="27836" y="5118"/>
                </a:cubicBezTo>
                <a:cubicBezTo>
                  <a:pt x="26036" y="2046"/>
                  <a:pt x="22707" y="1"/>
                  <a:pt x="189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0"/>
          <p:cNvSpPr/>
          <p:nvPr/>
        </p:nvSpPr>
        <p:spPr>
          <a:xfrm>
            <a:off x="6302523" y="4814373"/>
            <a:ext cx="105764" cy="207231"/>
          </a:xfrm>
          <a:custGeom>
            <a:rect b="b" l="l" r="r" t="t"/>
            <a:pathLst>
              <a:path extrusionOk="0" h="13359" w="6818">
                <a:moveTo>
                  <a:pt x="3409" y="0"/>
                </a:moveTo>
                <a:cubicBezTo>
                  <a:pt x="3409" y="0"/>
                  <a:pt x="0" y="4236"/>
                  <a:pt x="0" y="7920"/>
                </a:cubicBezTo>
                <a:cubicBezTo>
                  <a:pt x="0" y="11604"/>
                  <a:pt x="1529" y="13359"/>
                  <a:pt x="3409" y="13359"/>
                </a:cubicBezTo>
                <a:cubicBezTo>
                  <a:pt x="5288" y="13359"/>
                  <a:pt x="6817" y="11604"/>
                  <a:pt x="6817" y="7920"/>
                </a:cubicBezTo>
                <a:cubicBezTo>
                  <a:pt x="6817" y="4236"/>
                  <a:pt x="3409" y="0"/>
                  <a:pt x="34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50"/>
          <p:cNvSpPr/>
          <p:nvPr/>
        </p:nvSpPr>
        <p:spPr>
          <a:xfrm rot="-1974999">
            <a:off x="6548583" y="4814378"/>
            <a:ext cx="105767" cy="207237"/>
          </a:xfrm>
          <a:custGeom>
            <a:rect b="b" l="l" r="r" t="t"/>
            <a:pathLst>
              <a:path extrusionOk="0" h="13359" w="6818">
                <a:moveTo>
                  <a:pt x="3409" y="0"/>
                </a:moveTo>
                <a:cubicBezTo>
                  <a:pt x="3409" y="0"/>
                  <a:pt x="0" y="4236"/>
                  <a:pt x="0" y="7920"/>
                </a:cubicBezTo>
                <a:cubicBezTo>
                  <a:pt x="0" y="11604"/>
                  <a:pt x="1529" y="13359"/>
                  <a:pt x="3409" y="13359"/>
                </a:cubicBezTo>
                <a:cubicBezTo>
                  <a:pt x="5288" y="13359"/>
                  <a:pt x="6817" y="11604"/>
                  <a:pt x="6817" y="7920"/>
                </a:cubicBezTo>
                <a:cubicBezTo>
                  <a:pt x="6817" y="4236"/>
                  <a:pt x="3409" y="0"/>
                  <a:pt x="34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0"/>
          <p:cNvSpPr/>
          <p:nvPr/>
        </p:nvSpPr>
        <p:spPr>
          <a:xfrm>
            <a:off x="4962925" y="-67075"/>
            <a:ext cx="310813" cy="314086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50"/>
          <p:cNvSpPr/>
          <p:nvPr/>
        </p:nvSpPr>
        <p:spPr>
          <a:xfrm>
            <a:off x="1817725" y="4802275"/>
            <a:ext cx="224174" cy="226527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50"/>
          <p:cNvSpPr/>
          <p:nvPr/>
        </p:nvSpPr>
        <p:spPr>
          <a:xfrm>
            <a:off x="188650" y="1416300"/>
            <a:ext cx="224180" cy="149471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7" name="Google Shape;797;p50"/>
          <p:cNvSpPr txBox="1"/>
          <p:nvPr>
            <p:ph idx="1" type="body"/>
          </p:nvPr>
        </p:nvSpPr>
        <p:spPr>
          <a:xfrm>
            <a:off x="720000" y="1215750"/>
            <a:ext cx="7704000" cy="338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1"/>
          <p:cNvSpPr/>
          <p:nvPr/>
        </p:nvSpPr>
        <p:spPr>
          <a:xfrm>
            <a:off x="8319325" y="1543551"/>
            <a:ext cx="1641862" cy="1028199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51"/>
          <p:cNvSpPr/>
          <p:nvPr/>
        </p:nvSpPr>
        <p:spPr>
          <a:xfrm>
            <a:off x="4728750" y="4604100"/>
            <a:ext cx="1387823" cy="710505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51"/>
          <p:cNvSpPr/>
          <p:nvPr/>
        </p:nvSpPr>
        <p:spPr>
          <a:xfrm>
            <a:off x="-390850" y="2321855"/>
            <a:ext cx="1147160" cy="950451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51"/>
          <p:cNvSpPr/>
          <p:nvPr/>
        </p:nvSpPr>
        <p:spPr>
          <a:xfrm>
            <a:off x="7504250" y="128290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3" name="Google Shape;803;p51"/>
          <p:cNvGrpSpPr/>
          <p:nvPr/>
        </p:nvGrpSpPr>
        <p:grpSpPr>
          <a:xfrm flipH="1" rot="1703531">
            <a:off x="654089" y="4519566"/>
            <a:ext cx="396560" cy="291972"/>
            <a:chOff x="360279" y="3247326"/>
            <a:chExt cx="344791" cy="253876"/>
          </a:xfrm>
        </p:grpSpPr>
        <p:sp>
          <p:nvSpPr>
            <p:cNvPr id="804" name="Google Shape;804;p51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51"/>
          <p:cNvSpPr/>
          <p:nvPr/>
        </p:nvSpPr>
        <p:spPr>
          <a:xfrm>
            <a:off x="4390484" y="1895763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1"/>
          <p:cNvSpPr/>
          <p:nvPr/>
        </p:nvSpPr>
        <p:spPr>
          <a:xfrm>
            <a:off x="8424000" y="4152150"/>
            <a:ext cx="310813" cy="314086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1"/>
          <p:cNvSpPr/>
          <p:nvPr/>
        </p:nvSpPr>
        <p:spPr>
          <a:xfrm>
            <a:off x="608600" y="1490113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1"/>
          <p:cNvSpPr/>
          <p:nvPr/>
        </p:nvSpPr>
        <p:spPr>
          <a:xfrm>
            <a:off x="3243325" y="-661795"/>
            <a:ext cx="1147160" cy="950451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1" name="Google Shape;811;p51"/>
          <p:cNvSpPr txBox="1"/>
          <p:nvPr>
            <p:ph idx="2" type="title"/>
          </p:nvPr>
        </p:nvSpPr>
        <p:spPr>
          <a:xfrm>
            <a:off x="1389725" y="2593822"/>
            <a:ext cx="274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2" name="Google Shape;812;p51"/>
          <p:cNvSpPr txBox="1"/>
          <p:nvPr>
            <p:ph idx="3" type="title"/>
          </p:nvPr>
        </p:nvSpPr>
        <p:spPr>
          <a:xfrm>
            <a:off x="5011672" y="2593822"/>
            <a:ext cx="274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3" name="Google Shape;813;p51"/>
          <p:cNvSpPr txBox="1"/>
          <p:nvPr>
            <p:ph idx="1" type="subTitle"/>
          </p:nvPr>
        </p:nvSpPr>
        <p:spPr>
          <a:xfrm>
            <a:off x="5011675" y="3152725"/>
            <a:ext cx="2742600" cy="106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4" name="Google Shape;814;p51"/>
          <p:cNvSpPr txBox="1"/>
          <p:nvPr>
            <p:ph idx="4" type="subTitle"/>
          </p:nvPr>
        </p:nvSpPr>
        <p:spPr>
          <a:xfrm>
            <a:off x="1389725" y="3152725"/>
            <a:ext cx="2742600" cy="106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2"/>
          <p:cNvSpPr/>
          <p:nvPr/>
        </p:nvSpPr>
        <p:spPr>
          <a:xfrm>
            <a:off x="-388462" y="-286423"/>
            <a:ext cx="1771314" cy="906821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52"/>
          <p:cNvSpPr/>
          <p:nvPr/>
        </p:nvSpPr>
        <p:spPr>
          <a:xfrm>
            <a:off x="5788401" y="4701825"/>
            <a:ext cx="918622" cy="761113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52"/>
          <p:cNvSpPr/>
          <p:nvPr/>
        </p:nvSpPr>
        <p:spPr>
          <a:xfrm>
            <a:off x="8241125" y="256600"/>
            <a:ext cx="1215366" cy="761117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9" name="Google Shape;819;p52"/>
          <p:cNvGrpSpPr/>
          <p:nvPr/>
        </p:nvGrpSpPr>
        <p:grpSpPr>
          <a:xfrm>
            <a:off x="170329" y="2571751"/>
            <a:ext cx="344791" cy="253876"/>
            <a:chOff x="360279" y="3247326"/>
            <a:chExt cx="344791" cy="253876"/>
          </a:xfrm>
        </p:grpSpPr>
        <p:sp>
          <p:nvSpPr>
            <p:cNvPr id="820" name="Google Shape;820;p52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2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52"/>
          <p:cNvSpPr/>
          <p:nvPr/>
        </p:nvSpPr>
        <p:spPr>
          <a:xfrm>
            <a:off x="1738821" y="481007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52"/>
          <p:cNvSpPr/>
          <p:nvPr/>
        </p:nvSpPr>
        <p:spPr>
          <a:xfrm>
            <a:off x="2459225" y="184688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4" name="Google Shape;824;p52"/>
          <p:cNvGrpSpPr/>
          <p:nvPr/>
        </p:nvGrpSpPr>
        <p:grpSpPr>
          <a:xfrm flipH="1">
            <a:off x="8258504" y="4763439"/>
            <a:ext cx="344791" cy="253876"/>
            <a:chOff x="360279" y="3247326"/>
            <a:chExt cx="344791" cy="253876"/>
          </a:xfrm>
        </p:grpSpPr>
        <p:sp>
          <p:nvSpPr>
            <p:cNvPr id="825" name="Google Shape;825;p52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2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52"/>
          <p:cNvSpPr/>
          <p:nvPr/>
        </p:nvSpPr>
        <p:spPr>
          <a:xfrm>
            <a:off x="8767000" y="2401374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9" name="Google Shape;829;p52"/>
          <p:cNvSpPr/>
          <p:nvPr/>
        </p:nvSpPr>
        <p:spPr>
          <a:xfrm>
            <a:off x="-502275" y="4474676"/>
            <a:ext cx="1068021" cy="668820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52"/>
          <p:cNvSpPr/>
          <p:nvPr/>
        </p:nvSpPr>
        <p:spPr>
          <a:xfrm>
            <a:off x="7323621" y="10145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3"/>
          <p:cNvSpPr/>
          <p:nvPr/>
        </p:nvSpPr>
        <p:spPr>
          <a:xfrm>
            <a:off x="5092875" y="765975"/>
            <a:ext cx="1052785" cy="659278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53"/>
          <p:cNvSpPr/>
          <p:nvPr/>
        </p:nvSpPr>
        <p:spPr>
          <a:xfrm>
            <a:off x="8469725" y="1949250"/>
            <a:ext cx="1489129" cy="963253"/>
          </a:xfrm>
          <a:custGeom>
            <a:rect b="b" l="l" r="r" t="t"/>
            <a:pathLst>
              <a:path extrusionOk="0" h="30650" w="47383">
                <a:moveTo>
                  <a:pt x="18940" y="1"/>
                </a:moveTo>
                <a:cubicBezTo>
                  <a:pt x="18724" y="1"/>
                  <a:pt x="18506" y="8"/>
                  <a:pt x="18287" y="21"/>
                </a:cubicBezTo>
                <a:cubicBezTo>
                  <a:pt x="13050" y="357"/>
                  <a:pt x="8962" y="4558"/>
                  <a:pt x="8654" y="9655"/>
                </a:cubicBezTo>
                <a:cubicBezTo>
                  <a:pt x="8226" y="9569"/>
                  <a:pt x="7782" y="9533"/>
                  <a:pt x="7321" y="9533"/>
                </a:cubicBezTo>
                <a:cubicBezTo>
                  <a:pt x="7179" y="9533"/>
                  <a:pt x="7035" y="9536"/>
                  <a:pt x="6890" y="9543"/>
                </a:cubicBezTo>
                <a:cubicBezTo>
                  <a:pt x="2997" y="9795"/>
                  <a:pt x="1" y="13183"/>
                  <a:pt x="253" y="17104"/>
                </a:cubicBezTo>
                <a:cubicBezTo>
                  <a:pt x="477" y="20604"/>
                  <a:pt x="3221" y="23376"/>
                  <a:pt x="6638" y="23713"/>
                </a:cubicBezTo>
                <a:cubicBezTo>
                  <a:pt x="6638" y="23741"/>
                  <a:pt x="6638" y="23769"/>
                  <a:pt x="6638" y="23797"/>
                </a:cubicBezTo>
                <a:cubicBezTo>
                  <a:pt x="6799" y="26326"/>
                  <a:pt x="8900" y="28287"/>
                  <a:pt x="11400" y="28287"/>
                </a:cubicBezTo>
                <a:cubicBezTo>
                  <a:pt x="11501" y="28287"/>
                  <a:pt x="11604" y="28284"/>
                  <a:pt x="11706" y="28277"/>
                </a:cubicBezTo>
                <a:cubicBezTo>
                  <a:pt x="13078" y="28193"/>
                  <a:pt x="14255" y="27521"/>
                  <a:pt x="15067" y="26541"/>
                </a:cubicBezTo>
                <a:cubicBezTo>
                  <a:pt x="16961" y="29040"/>
                  <a:pt x="19967" y="30650"/>
                  <a:pt x="23296" y="30650"/>
                </a:cubicBezTo>
                <a:cubicBezTo>
                  <a:pt x="23511" y="30650"/>
                  <a:pt x="23727" y="30643"/>
                  <a:pt x="23944" y="30629"/>
                </a:cubicBezTo>
                <a:cubicBezTo>
                  <a:pt x="26996" y="30433"/>
                  <a:pt x="29657" y="28921"/>
                  <a:pt x="31393" y="26709"/>
                </a:cubicBezTo>
                <a:cubicBezTo>
                  <a:pt x="32289" y="27711"/>
                  <a:pt x="33583" y="28340"/>
                  <a:pt x="35017" y="28340"/>
                </a:cubicBezTo>
                <a:cubicBezTo>
                  <a:pt x="35106" y="28340"/>
                  <a:pt x="35195" y="28338"/>
                  <a:pt x="35285" y="28333"/>
                </a:cubicBezTo>
                <a:cubicBezTo>
                  <a:pt x="37918" y="28165"/>
                  <a:pt x="39934" y="25897"/>
                  <a:pt x="39766" y="23264"/>
                </a:cubicBezTo>
                <a:cubicBezTo>
                  <a:pt x="39766" y="23236"/>
                  <a:pt x="39766" y="23208"/>
                  <a:pt x="39766" y="23180"/>
                </a:cubicBezTo>
                <a:lnTo>
                  <a:pt x="40494" y="23180"/>
                </a:lnTo>
                <a:cubicBezTo>
                  <a:pt x="44415" y="22928"/>
                  <a:pt x="47383" y="19540"/>
                  <a:pt x="47131" y="15647"/>
                </a:cubicBezTo>
                <a:cubicBezTo>
                  <a:pt x="46886" y="11861"/>
                  <a:pt x="43753" y="8976"/>
                  <a:pt x="40051" y="8976"/>
                </a:cubicBezTo>
                <a:cubicBezTo>
                  <a:pt x="39947" y="8976"/>
                  <a:pt x="39843" y="8978"/>
                  <a:pt x="39738" y="8983"/>
                </a:cubicBezTo>
                <a:cubicBezTo>
                  <a:pt x="39120" y="5625"/>
                  <a:pt x="36184" y="3144"/>
                  <a:pt x="32734" y="3144"/>
                </a:cubicBezTo>
                <a:cubicBezTo>
                  <a:pt x="32586" y="3144"/>
                  <a:pt x="32438" y="3149"/>
                  <a:pt x="32289" y="3158"/>
                </a:cubicBezTo>
                <a:cubicBezTo>
                  <a:pt x="30553" y="3270"/>
                  <a:pt x="29013" y="3998"/>
                  <a:pt x="27836" y="5118"/>
                </a:cubicBezTo>
                <a:cubicBezTo>
                  <a:pt x="26036" y="2046"/>
                  <a:pt x="22707" y="1"/>
                  <a:pt x="189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53"/>
          <p:cNvSpPr/>
          <p:nvPr/>
        </p:nvSpPr>
        <p:spPr>
          <a:xfrm>
            <a:off x="-197875" y="4604088"/>
            <a:ext cx="790460" cy="654906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3"/>
          <p:cNvSpPr/>
          <p:nvPr/>
        </p:nvSpPr>
        <p:spPr>
          <a:xfrm>
            <a:off x="5155800" y="232725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6" name="Google Shape;836;p53"/>
          <p:cNvGrpSpPr/>
          <p:nvPr/>
        </p:nvGrpSpPr>
        <p:grpSpPr>
          <a:xfrm flipH="1" rot="1703351">
            <a:off x="238779" y="1270209"/>
            <a:ext cx="281441" cy="207208"/>
            <a:chOff x="360279" y="3247326"/>
            <a:chExt cx="344791" cy="253876"/>
          </a:xfrm>
        </p:grpSpPr>
        <p:sp>
          <p:nvSpPr>
            <p:cNvPr id="837" name="Google Shape;837;p53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3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9" name="Google Shape;839;p53"/>
          <p:cNvSpPr/>
          <p:nvPr/>
        </p:nvSpPr>
        <p:spPr>
          <a:xfrm>
            <a:off x="7411296" y="34857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53"/>
          <p:cNvSpPr/>
          <p:nvPr/>
        </p:nvSpPr>
        <p:spPr>
          <a:xfrm>
            <a:off x="8778850" y="18990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53"/>
          <p:cNvSpPr/>
          <p:nvPr/>
        </p:nvSpPr>
        <p:spPr>
          <a:xfrm>
            <a:off x="2398121" y="477157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53"/>
          <p:cNvSpPr txBox="1"/>
          <p:nvPr>
            <p:ph idx="1" type="body"/>
          </p:nvPr>
        </p:nvSpPr>
        <p:spPr>
          <a:xfrm>
            <a:off x="720000" y="1808500"/>
            <a:ext cx="3852000" cy="261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3" name="Google Shape;843;p53"/>
          <p:cNvSpPr txBox="1"/>
          <p:nvPr>
            <p:ph type="title"/>
          </p:nvPr>
        </p:nvSpPr>
        <p:spPr>
          <a:xfrm>
            <a:off x="713100" y="599500"/>
            <a:ext cx="4294800" cy="98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4"/>
          <p:cNvSpPr/>
          <p:nvPr/>
        </p:nvSpPr>
        <p:spPr>
          <a:xfrm>
            <a:off x="0" y="4054425"/>
            <a:ext cx="9217628" cy="2140811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54"/>
          <p:cNvSpPr/>
          <p:nvPr/>
        </p:nvSpPr>
        <p:spPr>
          <a:xfrm>
            <a:off x="-212950" y="1600265"/>
            <a:ext cx="873247" cy="723521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54"/>
          <p:cNvSpPr/>
          <p:nvPr/>
        </p:nvSpPr>
        <p:spPr>
          <a:xfrm>
            <a:off x="8117674" y="2323763"/>
            <a:ext cx="1299618" cy="813878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54"/>
          <p:cNvSpPr/>
          <p:nvPr/>
        </p:nvSpPr>
        <p:spPr>
          <a:xfrm>
            <a:off x="4792425" y="-281701"/>
            <a:ext cx="1340655" cy="686281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54"/>
          <p:cNvSpPr/>
          <p:nvPr/>
        </p:nvSpPr>
        <p:spPr>
          <a:xfrm>
            <a:off x="1989196" y="369408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54"/>
          <p:cNvSpPr/>
          <p:nvPr/>
        </p:nvSpPr>
        <p:spPr>
          <a:xfrm>
            <a:off x="7487200" y="3540988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1" name="Google Shape;851;p54"/>
          <p:cNvGrpSpPr/>
          <p:nvPr/>
        </p:nvGrpSpPr>
        <p:grpSpPr>
          <a:xfrm rot="-1145942">
            <a:off x="2494453" y="220679"/>
            <a:ext cx="428035" cy="315170"/>
            <a:chOff x="360279" y="3247326"/>
            <a:chExt cx="344791" cy="253876"/>
          </a:xfrm>
        </p:grpSpPr>
        <p:sp>
          <p:nvSpPr>
            <p:cNvPr id="852" name="Google Shape;852;p54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4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4" name="Google Shape;854;p54"/>
          <p:cNvSpPr/>
          <p:nvPr/>
        </p:nvSpPr>
        <p:spPr>
          <a:xfrm>
            <a:off x="6793571" y="19732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54"/>
          <p:cNvGrpSpPr/>
          <p:nvPr/>
        </p:nvGrpSpPr>
        <p:grpSpPr>
          <a:xfrm flipH="1" rot="1146139">
            <a:off x="5202668" y="3945614"/>
            <a:ext cx="308910" cy="227472"/>
            <a:chOff x="360279" y="3247326"/>
            <a:chExt cx="344791" cy="253876"/>
          </a:xfrm>
        </p:grpSpPr>
        <p:sp>
          <p:nvSpPr>
            <p:cNvPr id="856" name="Google Shape;856;p54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4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8" name="Google Shape;858;p54"/>
          <p:cNvSpPr/>
          <p:nvPr/>
        </p:nvSpPr>
        <p:spPr>
          <a:xfrm>
            <a:off x="1316725" y="1893663"/>
            <a:ext cx="205066" cy="136727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54"/>
          <p:cNvSpPr txBox="1"/>
          <p:nvPr>
            <p:ph type="title"/>
          </p:nvPr>
        </p:nvSpPr>
        <p:spPr>
          <a:xfrm>
            <a:off x="1558475" y="1078500"/>
            <a:ext cx="5945400" cy="252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55"/>
          <p:cNvSpPr/>
          <p:nvPr/>
        </p:nvSpPr>
        <p:spPr>
          <a:xfrm>
            <a:off x="3879600" y="4398777"/>
            <a:ext cx="1846032" cy="1156055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55"/>
          <p:cNvSpPr/>
          <p:nvPr/>
        </p:nvSpPr>
        <p:spPr>
          <a:xfrm>
            <a:off x="5389075" y="-338400"/>
            <a:ext cx="1387823" cy="710505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55"/>
          <p:cNvSpPr/>
          <p:nvPr/>
        </p:nvSpPr>
        <p:spPr>
          <a:xfrm>
            <a:off x="-495100" y="2044505"/>
            <a:ext cx="1147160" cy="950451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55"/>
          <p:cNvSpPr/>
          <p:nvPr/>
        </p:nvSpPr>
        <p:spPr>
          <a:xfrm>
            <a:off x="8645025" y="3278255"/>
            <a:ext cx="1147160" cy="950451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55"/>
          <p:cNvSpPr/>
          <p:nvPr/>
        </p:nvSpPr>
        <p:spPr>
          <a:xfrm>
            <a:off x="6852625" y="1199575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6" name="Google Shape;866;p55"/>
          <p:cNvGrpSpPr/>
          <p:nvPr/>
        </p:nvGrpSpPr>
        <p:grpSpPr>
          <a:xfrm rot="-1703351">
            <a:off x="1203304" y="1869709"/>
            <a:ext cx="281441" cy="207208"/>
            <a:chOff x="360279" y="3247326"/>
            <a:chExt cx="344791" cy="253876"/>
          </a:xfrm>
        </p:grpSpPr>
        <p:sp>
          <p:nvSpPr>
            <p:cNvPr id="867" name="Google Shape;867;p55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5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55"/>
          <p:cNvSpPr/>
          <p:nvPr/>
        </p:nvSpPr>
        <p:spPr>
          <a:xfrm>
            <a:off x="2423421" y="6788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5"/>
          <p:cNvSpPr/>
          <p:nvPr/>
        </p:nvSpPr>
        <p:spPr>
          <a:xfrm>
            <a:off x="2849171" y="412805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1" name="Google Shape;871;p55"/>
          <p:cNvGrpSpPr/>
          <p:nvPr/>
        </p:nvGrpSpPr>
        <p:grpSpPr>
          <a:xfrm rot="1417521">
            <a:off x="8117271" y="3301089"/>
            <a:ext cx="281422" cy="207206"/>
            <a:chOff x="360279" y="3247326"/>
            <a:chExt cx="344791" cy="253876"/>
          </a:xfrm>
        </p:grpSpPr>
        <p:sp>
          <p:nvSpPr>
            <p:cNvPr id="872" name="Google Shape;872;p55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5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55"/>
          <p:cNvSpPr txBox="1"/>
          <p:nvPr>
            <p:ph type="title"/>
          </p:nvPr>
        </p:nvSpPr>
        <p:spPr>
          <a:xfrm>
            <a:off x="1911000" y="1703425"/>
            <a:ext cx="53220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5" name="Google Shape;875;p55"/>
          <p:cNvSpPr txBox="1"/>
          <p:nvPr>
            <p:ph idx="1" type="subTitle"/>
          </p:nvPr>
        </p:nvSpPr>
        <p:spPr>
          <a:xfrm>
            <a:off x="1911000" y="2356976"/>
            <a:ext cx="5322000" cy="109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6"/>
          <p:cNvSpPr/>
          <p:nvPr/>
        </p:nvSpPr>
        <p:spPr>
          <a:xfrm>
            <a:off x="-332426" y="864826"/>
            <a:ext cx="1434136" cy="734162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56"/>
          <p:cNvSpPr/>
          <p:nvPr/>
        </p:nvSpPr>
        <p:spPr>
          <a:xfrm>
            <a:off x="2075025" y="-403050"/>
            <a:ext cx="975723" cy="808420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56"/>
          <p:cNvSpPr/>
          <p:nvPr/>
        </p:nvSpPr>
        <p:spPr>
          <a:xfrm>
            <a:off x="8124687" y="957225"/>
            <a:ext cx="1340692" cy="839599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0" name="Google Shape;880;p56"/>
          <p:cNvGrpSpPr/>
          <p:nvPr/>
        </p:nvGrpSpPr>
        <p:grpSpPr>
          <a:xfrm>
            <a:off x="8517979" y="2021826"/>
            <a:ext cx="344791" cy="253876"/>
            <a:chOff x="360279" y="3247326"/>
            <a:chExt cx="344791" cy="253876"/>
          </a:xfrm>
        </p:grpSpPr>
        <p:sp>
          <p:nvSpPr>
            <p:cNvPr id="881" name="Google Shape;881;p56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6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3" name="Google Shape;883;p56"/>
          <p:cNvSpPr txBox="1"/>
          <p:nvPr>
            <p:ph type="title"/>
          </p:nvPr>
        </p:nvSpPr>
        <p:spPr>
          <a:xfrm>
            <a:off x="2334150" y="539400"/>
            <a:ext cx="4475700" cy="99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7"/>
          <p:cNvSpPr/>
          <p:nvPr/>
        </p:nvSpPr>
        <p:spPr>
          <a:xfrm>
            <a:off x="0" y="4054425"/>
            <a:ext cx="9217628" cy="2140811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57"/>
          <p:cNvSpPr/>
          <p:nvPr/>
        </p:nvSpPr>
        <p:spPr>
          <a:xfrm>
            <a:off x="8006813" y="688738"/>
            <a:ext cx="1834541" cy="939136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57"/>
          <p:cNvSpPr/>
          <p:nvPr/>
        </p:nvSpPr>
        <p:spPr>
          <a:xfrm>
            <a:off x="1868075" y="-455350"/>
            <a:ext cx="1380916" cy="1144112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8" name="Google Shape;888;p57"/>
          <p:cNvGrpSpPr/>
          <p:nvPr/>
        </p:nvGrpSpPr>
        <p:grpSpPr>
          <a:xfrm>
            <a:off x="1948316" y="3833414"/>
            <a:ext cx="344791" cy="253876"/>
            <a:chOff x="360279" y="3247326"/>
            <a:chExt cx="344791" cy="253876"/>
          </a:xfrm>
        </p:grpSpPr>
        <p:sp>
          <p:nvSpPr>
            <p:cNvPr id="889" name="Google Shape;889;p57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7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1" name="Google Shape;891;p57"/>
          <p:cNvSpPr/>
          <p:nvPr/>
        </p:nvSpPr>
        <p:spPr>
          <a:xfrm>
            <a:off x="2293096" y="105467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57"/>
          <p:cNvSpPr/>
          <p:nvPr/>
        </p:nvSpPr>
        <p:spPr>
          <a:xfrm>
            <a:off x="6476425" y="968725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3" name="Google Shape;893;p57"/>
          <p:cNvGrpSpPr/>
          <p:nvPr/>
        </p:nvGrpSpPr>
        <p:grpSpPr>
          <a:xfrm flipH="1">
            <a:off x="8484141" y="2317864"/>
            <a:ext cx="344791" cy="253876"/>
            <a:chOff x="360279" y="3247326"/>
            <a:chExt cx="344791" cy="253876"/>
          </a:xfrm>
        </p:grpSpPr>
        <p:sp>
          <p:nvSpPr>
            <p:cNvPr id="894" name="Google Shape;894;p57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7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6" name="Google Shape;896;p57"/>
          <p:cNvSpPr/>
          <p:nvPr/>
        </p:nvSpPr>
        <p:spPr>
          <a:xfrm>
            <a:off x="264250" y="2020025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57"/>
          <p:cNvSpPr txBox="1"/>
          <p:nvPr>
            <p:ph hasCustomPrompt="1" type="title"/>
          </p:nvPr>
        </p:nvSpPr>
        <p:spPr>
          <a:xfrm>
            <a:off x="1284000" y="1707638"/>
            <a:ext cx="6576000" cy="12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98" name="Google Shape;898;p57"/>
          <p:cNvSpPr txBox="1"/>
          <p:nvPr>
            <p:ph idx="1" type="subTitle"/>
          </p:nvPr>
        </p:nvSpPr>
        <p:spPr>
          <a:xfrm>
            <a:off x="1284000" y="2938763"/>
            <a:ext cx="6576000" cy="49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59"/>
          <p:cNvSpPr/>
          <p:nvPr/>
        </p:nvSpPr>
        <p:spPr>
          <a:xfrm>
            <a:off x="4572000" y="3322250"/>
            <a:ext cx="284040" cy="189383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59"/>
          <p:cNvSpPr/>
          <p:nvPr/>
        </p:nvSpPr>
        <p:spPr>
          <a:xfrm>
            <a:off x="3827450" y="4674425"/>
            <a:ext cx="1489109" cy="932515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59"/>
          <p:cNvSpPr/>
          <p:nvPr/>
        </p:nvSpPr>
        <p:spPr>
          <a:xfrm>
            <a:off x="7279400" y="-518225"/>
            <a:ext cx="1489129" cy="963253"/>
          </a:xfrm>
          <a:custGeom>
            <a:rect b="b" l="l" r="r" t="t"/>
            <a:pathLst>
              <a:path extrusionOk="0" h="30650" w="47383">
                <a:moveTo>
                  <a:pt x="18940" y="1"/>
                </a:moveTo>
                <a:cubicBezTo>
                  <a:pt x="18724" y="1"/>
                  <a:pt x="18506" y="8"/>
                  <a:pt x="18287" y="21"/>
                </a:cubicBezTo>
                <a:cubicBezTo>
                  <a:pt x="13050" y="357"/>
                  <a:pt x="8962" y="4558"/>
                  <a:pt x="8654" y="9655"/>
                </a:cubicBezTo>
                <a:cubicBezTo>
                  <a:pt x="8226" y="9569"/>
                  <a:pt x="7782" y="9533"/>
                  <a:pt x="7321" y="9533"/>
                </a:cubicBezTo>
                <a:cubicBezTo>
                  <a:pt x="7179" y="9533"/>
                  <a:pt x="7035" y="9536"/>
                  <a:pt x="6890" y="9543"/>
                </a:cubicBezTo>
                <a:cubicBezTo>
                  <a:pt x="2997" y="9795"/>
                  <a:pt x="1" y="13183"/>
                  <a:pt x="253" y="17104"/>
                </a:cubicBezTo>
                <a:cubicBezTo>
                  <a:pt x="477" y="20604"/>
                  <a:pt x="3221" y="23376"/>
                  <a:pt x="6638" y="23713"/>
                </a:cubicBezTo>
                <a:cubicBezTo>
                  <a:pt x="6638" y="23741"/>
                  <a:pt x="6638" y="23769"/>
                  <a:pt x="6638" y="23797"/>
                </a:cubicBezTo>
                <a:cubicBezTo>
                  <a:pt x="6799" y="26326"/>
                  <a:pt x="8900" y="28287"/>
                  <a:pt x="11400" y="28287"/>
                </a:cubicBezTo>
                <a:cubicBezTo>
                  <a:pt x="11501" y="28287"/>
                  <a:pt x="11604" y="28284"/>
                  <a:pt x="11706" y="28277"/>
                </a:cubicBezTo>
                <a:cubicBezTo>
                  <a:pt x="13078" y="28193"/>
                  <a:pt x="14255" y="27521"/>
                  <a:pt x="15067" y="26541"/>
                </a:cubicBezTo>
                <a:cubicBezTo>
                  <a:pt x="16961" y="29040"/>
                  <a:pt x="19967" y="30650"/>
                  <a:pt x="23296" y="30650"/>
                </a:cubicBezTo>
                <a:cubicBezTo>
                  <a:pt x="23511" y="30650"/>
                  <a:pt x="23727" y="30643"/>
                  <a:pt x="23944" y="30629"/>
                </a:cubicBezTo>
                <a:cubicBezTo>
                  <a:pt x="26996" y="30433"/>
                  <a:pt x="29657" y="28921"/>
                  <a:pt x="31393" y="26709"/>
                </a:cubicBezTo>
                <a:cubicBezTo>
                  <a:pt x="32289" y="27711"/>
                  <a:pt x="33583" y="28340"/>
                  <a:pt x="35017" y="28340"/>
                </a:cubicBezTo>
                <a:cubicBezTo>
                  <a:pt x="35106" y="28340"/>
                  <a:pt x="35195" y="28338"/>
                  <a:pt x="35285" y="28333"/>
                </a:cubicBezTo>
                <a:cubicBezTo>
                  <a:pt x="37918" y="28165"/>
                  <a:pt x="39934" y="25897"/>
                  <a:pt x="39766" y="23264"/>
                </a:cubicBezTo>
                <a:cubicBezTo>
                  <a:pt x="39766" y="23236"/>
                  <a:pt x="39766" y="23208"/>
                  <a:pt x="39766" y="23180"/>
                </a:cubicBezTo>
                <a:lnTo>
                  <a:pt x="40494" y="23180"/>
                </a:lnTo>
                <a:cubicBezTo>
                  <a:pt x="44415" y="22928"/>
                  <a:pt x="47383" y="19540"/>
                  <a:pt x="47131" y="15647"/>
                </a:cubicBezTo>
                <a:cubicBezTo>
                  <a:pt x="46886" y="11861"/>
                  <a:pt x="43753" y="8976"/>
                  <a:pt x="40051" y="8976"/>
                </a:cubicBezTo>
                <a:cubicBezTo>
                  <a:pt x="39947" y="8976"/>
                  <a:pt x="39843" y="8978"/>
                  <a:pt x="39738" y="8983"/>
                </a:cubicBezTo>
                <a:cubicBezTo>
                  <a:pt x="39120" y="5625"/>
                  <a:pt x="36184" y="3144"/>
                  <a:pt x="32734" y="3144"/>
                </a:cubicBezTo>
                <a:cubicBezTo>
                  <a:pt x="32586" y="3144"/>
                  <a:pt x="32438" y="3149"/>
                  <a:pt x="32289" y="3158"/>
                </a:cubicBezTo>
                <a:cubicBezTo>
                  <a:pt x="30553" y="3270"/>
                  <a:pt x="29013" y="3998"/>
                  <a:pt x="27836" y="5118"/>
                </a:cubicBezTo>
                <a:cubicBezTo>
                  <a:pt x="26036" y="2046"/>
                  <a:pt x="22707" y="1"/>
                  <a:pt x="189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59"/>
          <p:cNvSpPr/>
          <p:nvPr/>
        </p:nvSpPr>
        <p:spPr>
          <a:xfrm>
            <a:off x="1314250" y="-112500"/>
            <a:ext cx="866452" cy="443579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59"/>
          <p:cNvSpPr/>
          <p:nvPr/>
        </p:nvSpPr>
        <p:spPr>
          <a:xfrm>
            <a:off x="-199700" y="2450163"/>
            <a:ext cx="790460" cy="654906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6" name="Google Shape;906;p59"/>
          <p:cNvGrpSpPr/>
          <p:nvPr/>
        </p:nvGrpSpPr>
        <p:grpSpPr>
          <a:xfrm>
            <a:off x="436304" y="1845839"/>
            <a:ext cx="344791" cy="253876"/>
            <a:chOff x="360279" y="3247326"/>
            <a:chExt cx="344791" cy="253876"/>
          </a:xfrm>
        </p:grpSpPr>
        <p:sp>
          <p:nvSpPr>
            <p:cNvPr id="907" name="Google Shape;907;p59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9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9" name="Google Shape;909;p59"/>
          <p:cNvSpPr/>
          <p:nvPr/>
        </p:nvSpPr>
        <p:spPr>
          <a:xfrm>
            <a:off x="8522646" y="239685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59"/>
          <p:cNvSpPr/>
          <p:nvPr/>
        </p:nvSpPr>
        <p:spPr>
          <a:xfrm>
            <a:off x="3674546" y="5663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59"/>
          <p:cNvSpPr/>
          <p:nvPr/>
        </p:nvSpPr>
        <p:spPr>
          <a:xfrm>
            <a:off x="818025" y="4990425"/>
            <a:ext cx="284040" cy="189383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3" name="Google Shape;913;p59"/>
          <p:cNvSpPr txBox="1"/>
          <p:nvPr>
            <p:ph idx="2" type="title"/>
          </p:nvPr>
        </p:nvSpPr>
        <p:spPr>
          <a:xfrm>
            <a:off x="1665600" y="1708925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4" name="Google Shape;914;p59"/>
          <p:cNvSpPr txBox="1"/>
          <p:nvPr>
            <p:ph idx="1" type="subTitle"/>
          </p:nvPr>
        </p:nvSpPr>
        <p:spPr>
          <a:xfrm>
            <a:off x="1665600" y="2236625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915" name="Google Shape;915;p59"/>
          <p:cNvSpPr txBox="1"/>
          <p:nvPr>
            <p:ph idx="3" type="title"/>
          </p:nvPr>
        </p:nvSpPr>
        <p:spPr>
          <a:xfrm>
            <a:off x="5172894" y="1708925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6" name="Google Shape;916;p59"/>
          <p:cNvSpPr txBox="1"/>
          <p:nvPr>
            <p:ph idx="4" type="subTitle"/>
          </p:nvPr>
        </p:nvSpPr>
        <p:spPr>
          <a:xfrm>
            <a:off x="5172896" y="2236625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917" name="Google Shape;917;p59"/>
          <p:cNvSpPr txBox="1"/>
          <p:nvPr>
            <p:ph idx="5" type="title"/>
          </p:nvPr>
        </p:nvSpPr>
        <p:spPr>
          <a:xfrm>
            <a:off x="1665600" y="3455525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8" name="Google Shape;918;p59"/>
          <p:cNvSpPr txBox="1"/>
          <p:nvPr>
            <p:ph idx="6" type="subTitle"/>
          </p:nvPr>
        </p:nvSpPr>
        <p:spPr>
          <a:xfrm>
            <a:off x="1665600" y="3983225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919" name="Google Shape;919;p59"/>
          <p:cNvSpPr txBox="1"/>
          <p:nvPr>
            <p:ph idx="7" type="title"/>
          </p:nvPr>
        </p:nvSpPr>
        <p:spPr>
          <a:xfrm>
            <a:off x="5172894" y="3455525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0" name="Google Shape;920;p59"/>
          <p:cNvSpPr txBox="1"/>
          <p:nvPr>
            <p:ph idx="8" type="subTitle"/>
          </p:nvPr>
        </p:nvSpPr>
        <p:spPr>
          <a:xfrm>
            <a:off x="5172894" y="3983225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921" name="Google Shape;921;p59"/>
          <p:cNvSpPr txBox="1"/>
          <p:nvPr>
            <p:ph hasCustomPrompt="1" idx="9" type="title"/>
          </p:nvPr>
        </p:nvSpPr>
        <p:spPr>
          <a:xfrm>
            <a:off x="2180700" y="1181225"/>
            <a:ext cx="12753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2" name="Google Shape;922;p59"/>
          <p:cNvSpPr txBox="1"/>
          <p:nvPr>
            <p:ph hasCustomPrompt="1" idx="13" type="title"/>
          </p:nvPr>
        </p:nvSpPr>
        <p:spPr>
          <a:xfrm>
            <a:off x="5688000" y="1181225"/>
            <a:ext cx="12753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3" name="Google Shape;923;p59"/>
          <p:cNvSpPr txBox="1"/>
          <p:nvPr>
            <p:ph hasCustomPrompt="1" idx="14" type="title"/>
          </p:nvPr>
        </p:nvSpPr>
        <p:spPr>
          <a:xfrm>
            <a:off x="2180700" y="2927825"/>
            <a:ext cx="12753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4" name="Google Shape;924;p59"/>
          <p:cNvSpPr txBox="1"/>
          <p:nvPr>
            <p:ph hasCustomPrompt="1" idx="15" type="title"/>
          </p:nvPr>
        </p:nvSpPr>
        <p:spPr>
          <a:xfrm>
            <a:off x="5688000" y="2927825"/>
            <a:ext cx="12753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solidFill>
          <a:schemeClr val="dk2"/>
        </a:solidFill>
      </p:bgPr>
    </p:bg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0"/>
          <p:cNvSpPr/>
          <p:nvPr/>
        </p:nvSpPr>
        <p:spPr>
          <a:xfrm>
            <a:off x="6948200" y="114745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7" name="Google Shape;927;p60"/>
          <p:cNvGrpSpPr/>
          <p:nvPr/>
        </p:nvGrpSpPr>
        <p:grpSpPr>
          <a:xfrm>
            <a:off x="1133554" y="2378501"/>
            <a:ext cx="344791" cy="253876"/>
            <a:chOff x="360279" y="3247326"/>
            <a:chExt cx="344791" cy="253876"/>
          </a:xfrm>
        </p:grpSpPr>
        <p:sp>
          <p:nvSpPr>
            <p:cNvPr id="928" name="Google Shape;928;p60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0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0" name="Google Shape;930;p60"/>
          <p:cNvSpPr/>
          <p:nvPr/>
        </p:nvSpPr>
        <p:spPr>
          <a:xfrm>
            <a:off x="-299825" y="2721748"/>
            <a:ext cx="1290969" cy="660846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60"/>
          <p:cNvSpPr/>
          <p:nvPr/>
        </p:nvSpPr>
        <p:spPr>
          <a:xfrm>
            <a:off x="4433700" y="4509825"/>
            <a:ext cx="1618603" cy="1047004"/>
          </a:xfrm>
          <a:custGeom>
            <a:rect b="b" l="l" r="r" t="t"/>
            <a:pathLst>
              <a:path extrusionOk="0" h="30650" w="47383">
                <a:moveTo>
                  <a:pt x="18940" y="1"/>
                </a:moveTo>
                <a:cubicBezTo>
                  <a:pt x="18724" y="1"/>
                  <a:pt x="18506" y="8"/>
                  <a:pt x="18287" y="21"/>
                </a:cubicBezTo>
                <a:cubicBezTo>
                  <a:pt x="13050" y="357"/>
                  <a:pt x="8962" y="4558"/>
                  <a:pt x="8654" y="9655"/>
                </a:cubicBezTo>
                <a:cubicBezTo>
                  <a:pt x="8226" y="9569"/>
                  <a:pt x="7782" y="9533"/>
                  <a:pt x="7321" y="9533"/>
                </a:cubicBezTo>
                <a:cubicBezTo>
                  <a:pt x="7179" y="9533"/>
                  <a:pt x="7035" y="9536"/>
                  <a:pt x="6890" y="9543"/>
                </a:cubicBezTo>
                <a:cubicBezTo>
                  <a:pt x="2997" y="9795"/>
                  <a:pt x="1" y="13183"/>
                  <a:pt x="253" y="17104"/>
                </a:cubicBezTo>
                <a:cubicBezTo>
                  <a:pt x="477" y="20604"/>
                  <a:pt x="3221" y="23376"/>
                  <a:pt x="6638" y="23713"/>
                </a:cubicBezTo>
                <a:cubicBezTo>
                  <a:pt x="6638" y="23741"/>
                  <a:pt x="6638" y="23769"/>
                  <a:pt x="6638" y="23797"/>
                </a:cubicBezTo>
                <a:cubicBezTo>
                  <a:pt x="6799" y="26326"/>
                  <a:pt x="8900" y="28287"/>
                  <a:pt x="11400" y="28287"/>
                </a:cubicBezTo>
                <a:cubicBezTo>
                  <a:pt x="11501" y="28287"/>
                  <a:pt x="11604" y="28284"/>
                  <a:pt x="11706" y="28277"/>
                </a:cubicBezTo>
                <a:cubicBezTo>
                  <a:pt x="13078" y="28193"/>
                  <a:pt x="14255" y="27521"/>
                  <a:pt x="15067" y="26541"/>
                </a:cubicBezTo>
                <a:cubicBezTo>
                  <a:pt x="16961" y="29040"/>
                  <a:pt x="19967" y="30650"/>
                  <a:pt x="23296" y="30650"/>
                </a:cubicBezTo>
                <a:cubicBezTo>
                  <a:pt x="23511" y="30650"/>
                  <a:pt x="23727" y="30643"/>
                  <a:pt x="23944" y="30629"/>
                </a:cubicBezTo>
                <a:cubicBezTo>
                  <a:pt x="26996" y="30433"/>
                  <a:pt x="29657" y="28921"/>
                  <a:pt x="31393" y="26709"/>
                </a:cubicBezTo>
                <a:cubicBezTo>
                  <a:pt x="32289" y="27711"/>
                  <a:pt x="33583" y="28340"/>
                  <a:pt x="35017" y="28340"/>
                </a:cubicBezTo>
                <a:cubicBezTo>
                  <a:pt x="35106" y="28340"/>
                  <a:pt x="35195" y="28338"/>
                  <a:pt x="35285" y="28333"/>
                </a:cubicBezTo>
                <a:cubicBezTo>
                  <a:pt x="37918" y="28165"/>
                  <a:pt x="39934" y="25897"/>
                  <a:pt x="39766" y="23264"/>
                </a:cubicBezTo>
                <a:cubicBezTo>
                  <a:pt x="39766" y="23236"/>
                  <a:pt x="39766" y="23208"/>
                  <a:pt x="39766" y="23180"/>
                </a:cubicBezTo>
                <a:lnTo>
                  <a:pt x="40494" y="23180"/>
                </a:lnTo>
                <a:cubicBezTo>
                  <a:pt x="44415" y="22928"/>
                  <a:pt x="47383" y="19540"/>
                  <a:pt x="47131" y="15647"/>
                </a:cubicBezTo>
                <a:cubicBezTo>
                  <a:pt x="46886" y="11861"/>
                  <a:pt x="43753" y="8976"/>
                  <a:pt x="40051" y="8976"/>
                </a:cubicBezTo>
                <a:cubicBezTo>
                  <a:pt x="39947" y="8976"/>
                  <a:pt x="39843" y="8978"/>
                  <a:pt x="39738" y="8983"/>
                </a:cubicBezTo>
                <a:cubicBezTo>
                  <a:pt x="39120" y="5625"/>
                  <a:pt x="36184" y="3144"/>
                  <a:pt x="32734" y="3144"/>
                </a:cubicBezTo>
                <a:cubicBezTo>
                  <a:pt x="32586" y="3144"/>
                  <a:pt x="32438" y="3149"/>
                  <a:pt x="32289" y="3158"/>
                </a:cubicBezTo>
                <a:cubicBezTo>
                  <a:pt x="30553" y="3270"/>
                  <a:pt x="29013" y="3998"/>
                  <a:pt x="27836" y="5118"/>
                </a:cubicBezTo>
                <a:cubicBezTo>
                  <a:pt x="26036" y="2046"/>
                  <a:pt x="22707" y="1"/>
                  <a:pt x="189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60"/>
          <p:cNvSpPr/>
          <p:nvPr/>
        </p:nvSpPr>
        <p:spPr>
          <a:xfrm>
            <a:off x="6458113" y="-275727"/>
            <a:ext cx="1290969" cy="660846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60"/>
          <p:cNvSpPr/>
          <p:nvPr/>
        </p:nvSpPr>
        <p:spPr>
          <a:xfrm>
            <a:off x="6341846" y="418987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60"/>
          <p:cNvSpPr/>
          <p:nvPr/>
        </p:nvSpPr>
        <p:spPr>
          <a:xfrm>
            <a:off x="2423421" y="6788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60"/>
          <p:cNvSpPr txBox="1"/>
          <p:nvPr>
            <p:ph type="title"/>
          </p:nvPr>
        </p:nvSpPr>
        <p:spPr>
          <a:xfrm>
            <a:off x="2135550" y="1602238"/>
            <a:ext cx="4872900" cy="111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9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6" name="Google Shape;936;p60"/>
          <p:cNvSpPr txBox="1"/>
          <p:nvPr>
            <p:ph idx="1" type="subTitle"/>
          </p:nvPr>
        </p:nvSpPr>
        <p:spPr>
          <a:xfrm>
            <a:off x="2135550" y="2721738"/>
            <a:ext cx="4872900" cy="80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61"/>
          <p:cNvSpPr/>
          <p:nvPr/>
        </p:nvSpPr>
        <p:spPr>
          <a:xfrm>
            <a:off x="0" y="4054425"/>
            <a:ext cx="9217628" cy="2140811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61"/>
          <p:cNvSpPr/>
          <p:nvPr/>
        </p:nvSpPr>
        <p:spPr>
          <a:xfrm>
            <a:off x="7279400" y="-518225"/>
            <a:ext cx="1489129" cy="963253"/>
          </a:xfrm>
          <a:custGeom>
            <a:rect b="b" l="l" r="r" t="t"/>
            <a:pathLst>
              <a:path extrusionOk="0" h="30650" w="47383">
                <a:moveTo>
                  <a:pt x="18940" y="1"/>
                </a:moveTo>
                <a:cubicBezTo>
                  <a:pt x="18724" y="1"/>
                  <a:pt x="18506" y="8"/>
                  <a:pt x="18287" y="21"/>
                </a:cubicBezTo>
                <a:cubicBezTo>
                  <a:pt x="13050" y="357"/>
                  <a:pt x="8962" y="4558"/>
                  <a:pt x="8654" y="9655"/>
                </a:cubicBezTo>
                <a:cubicBezTo>
                  <a:pt x="8226" y="9569"/>
                  <a:pt x="7782" y="9533"/>
                  <a:pt x="7321" y="9533"/>
                </a:cubicBezTo>
                <a:cubicBezTo>
                  <a:pt x="7179" y="9533"/>
                  <a:pt x="7035" y="9536"/>
                  <a:pt x="6890" y="9543"/>
                </a:cubicBezTo>
                <a:cubicBezTo>
                  <a:pt x="2997" y="9795"/>
                  <a:pt x="1" y="13183"/>
                  <a:pt x="253" y="17104"/>
                </a:cubicBezTo>
                <a:cubicBezTo>
                  <a:pt x="477" y="20604"/>
                  <a:pt x="3221" y="23376"/>
                  <a:pt x="6638" y="23713"/>
                </a:cubicBezTo>
                <a:cubicBezTo>
                  <a:pt x="6638" y="23741"/>
                  <a:pt x="6638" y="23769"/>
                  <a:pt x="6638" y="23797"/>
                </a:cubicBezTo>
                <a:cubicBezTo>
                  <a:pt x="6799" y="26326"/>
                  <a:pt x="8900" y="28287"/>
                  <a:pt x="11400" y="28287"/>
                </a:cubicBezTo>
                <a:cubicBezTo>
                  <a:pt x="11501" y="28287"/>
                  <a:pt x="11604" y="28284"/>
                  <a:pt x="11706" y="28277"/>
                </a:cubicBezTo>
                <a:cubicBezTo>
                  <a:pt x="13078" y="28193"/>
                  <a:pt x="14255" y="27521"/>
                  <a:pt x="15067" y="26541"/>
                </a:cubicBezTo>
                <a:cubicBezTo>
                  <a:pt x="16961" y="29040"/>
                  <a:pt x="19967" y="30650"/>
                  <a:pt x="23296" y="30650"/>
                </a:cubicBezTo>
                <a:cubicBezTo>
                  <a:pt x="23511" y="30650"/>
                  <a:pt x="23727" y="30643"/>
                  <a:pt x="23944" y="30629"/>
                </a:cubicBezTo>
                <a:cubicBezTo>
                  <a:pt x="26996" y="30433"/>
                  <a:pt x="29657" y="28921"/>
                  <a:pt x="31393" y="26709"/>
                </a:cubicBezTo>
                <a:cubicBezTo>
                  <a:pt x="32289" y="27711"/>
                  <a:pt x="33583" y="28340"/>
                  <a:pt x="35017" y="28340"/>
                </a:cubicBezTo>
                <a:cubicBezTo>
                  <a:pt x="35106" y="28340"/>
                  <a:pt x="35195" y="28338"/>
                  <a:pt x="35285" y="28333"/>
                </a:cubicBezTo>
                <a:cubicBezTo>
                  <a:pt x="37918" y="28165"/>
                  <a:pt x="39934" y="25897"/>
                  <a:pt x="39766" y="23264"/>
                </a:cubicBezTo>
                <a:cubicBezTo>
                  <a:pt x="39766" y="23236"/>
                  <a:pt x="39766" y="23208"/>
                  <a:pt x="39766" y="23180"/>
                </a:cubicBezTo>
                <a:lnTo>
                  <a:pt x="40494" y="23180"/>
                </a:lnTo>
                <a:cubicBezTo>
                  <a:pt x="44415" y="22928"/>
                  <a:pt x="47383" y="19540"/>
                  <a:pt x="47131" y="15647"/>
                </a:cubicBezTo>
                <a:cubicBezTo>
                  <a:pt x="46886" y="11861"/>
                  <a:pt x="43753" y="8976"/>
                  <a:pt x="40051" y="8976"/>
                </a:cubicBezTo>
                <a:cubicBezTo>
                  <a:pt x="39947" y="8976"/>
                  <a:pt x="39843" y="8978"/>
                  <a:pt x="39738" y="8983"/>
                </a:cubicBezTo>
                <a:cubicBezTo>
                  <a:pt x="39120" y="5625"/>
                  <a:pt x="36184" y="3144"/>
                  <a:pt x="32734" y="3144"/>
                </a:cubicBezTo>
                <a:cubicBezTo>
                  <a:pt x="32586" y="3144"/>
                  <a:pt x="32438" y="3149"/>
                  <a:pt x="32289" y="3158"/>
                </a:cubicBezTo>
                <a:cubicBezTo>
                  <a:pt x="30553" y="3270"/>
                  <a:pt x="29013" y="3998"/>
                  <a:pt x="27836" y="5118"/>
                </a:cubicBezTo>
                <a:cubicBezTo>
                  <a:pt x="26036" y="2046"/>
                  <a:pt x="22707" y="1"/>
                  <a:pt x="189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61"/>
          <p:cNvSpPr/>
          <p:nvPr/>
        </p:nvSpPr>
        <p:spPr>
          <a:xfrm>
            <a:off x="80500" y="1934487"/>
            <a:ext cx="1092026" cy="559054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1"/>
          <p:cNvSpPr/>
          <p:nvPr/>
        </p:nvSpPr>
        <p:spPr>
          <a:xfrm>
            <a:off x="8360100" y="3969325"/>
            <a:ext cx="284040" cy="189383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2" name="Google Shape;942;p61"/>
          <p:cNvGrpSpPr/>
          <p:nvPr/>
        </p:nvGrpSpPr>
        <p:grpSpPr>
          <a:xfrm>
            <a:off x="5623254" y="539389"/>
            <a:ext cx="344791" cy="253876"/>
            <a:chOff x="360279" y="3247326"/>
            <a:chExt cx="344791" cy="253876"/>
          </a:xfrm>
        </p:grpSpPr>
        <p:sp>
          <p:nvSpPr>
            <p:cNvPr id="943" name="Google Shape;943;p61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1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5" name="Google Shape;945;p61"/>
          <p:cNvSpPr/>
          <p:nvPr/>
        </p:nvSpPr>
        <p:spPr>
          <a:xfrm>
            <a:off x="1650996" y="21469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61"/>
          <p:cNvSpPr txBox="1"/>
          <p:nvPr>
            <p:ph type="title"/>
          </p:nvPr>
        </p:nvSpPr>
        <p:spPr>
          <a:xfrm>
            <a:off x="2832300" y="3075150"/>
            <a:ext cx="5085300" cy="47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7" name="Google Shape;947;p61"/>
          <p:cNvSpPr txBox="1"/>
          <p:nvPr>
            <p:ph idx="1" type="subTitle"/>
          </p:nvPr>
        </p:nvSpPr>
        <p:spPr>
          <a:xfrm>
            <a:off x="1869375" y="1444350"/>
            <a:ext cx="6048300" cy="147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8" name="Google Shape;948;p61"/>
          <p:cNvSpPr/>
          <p:nvPr/>
        </p:nvSpPr>
        <p:spPr>
          <a:xfrm>
            <a:off x="1651000" y="-115491"/>
            <a:ext cx="1371969" cy="1136673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"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62"/>
          <p:cNvSpPr/>
          <p:nvPr/>
        </p:nvSpPr>
        <p:spPr>
          <a:xfrm>
            <a:off x="0" y="4054425"/>
            <a:ext cx="9217628" cy="2140811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1" name="Google Shape;951;p62"/>
          <p:cNvGrpSpPr/>
          <p:nvPr/>
        </p:nvGrpSpPr>
        <p:grpSpPr>
          <a:xfrm>
            <a:off x="1133554" y="2378501"/>
            <a:ext cx="344791" cy="253876"/>
            <a:chOff x="360279" y="3247326"/>
            <a:chExt cx="344791" cy="253876"/>
          </a:xfrm>
        </p:grpSpPr>
        <p:sp>
          <p:nvSpPr>
            <p:cNvPr id="952" name="Google Shape;952;p62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2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4" name="Google Shape;954;p62"/>
          <p:cNvSpPr/>
          <p:nvPr/>
        </p:nvSpPr>
        <p:spPr>
          <a:xfrm>
            <a:off x="-299825" y="2721748"/>
            <a:ext cx="1290969" cy="660846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62"/>
          <p:cNvSpPr/>
          <p:nvPr/>
        </p:nvSpPr>
        <p:spPr>
          <a:xfrm>
            <a:off x="2857846" y="103932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62"/>
          <p:cNvSpPr/>
          <p:nvPr/>
        </p:nvSpPr>
        <p:spPr>
          <a:xfrm>
            <a:off x="7362614" y="-95125"/>
            <a:ext cx="1916544" cy="981167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62"/>
          <p:cNvSpPr/>
          <p:nvPr/>
        </p:nvSpPr>
        <p:spPr>
          <a:xfrm>
            <a:off x="2226125" y="-466425"/>
            <a:ext cx="1213986" cy="1005815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62"/>
          <p:cNvSpPr/>
          <p:nvPr/>
        </p:nvSpPr>
        <p:spPr>
          <a:xfrm>
            <a:off x="6572000" y="29185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9" name="Google Shape;959;p62"/>
          <p:cNvGrpSpPr/>
          <p:nvPr/>
        </p:nvGrpSpPr>
        <p:grpSpPr>
          <a:xfrm flipH="1">
            <a:off x="7224079" y="4201339"/>
            <a:ext cx="344791" cy="253876"/>
            <a:chOff x="360279" y="3247326"/>
            <a:chExt cx="344791" cy="253876"/>
          </a:xfrm>
        </p:grpSpPr>
        <p:sp>
          <p:nvSpPr>
            <p:cNvPr id="960" name="Google Shape;960;p62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2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2" name="Google Shape;962;p62"/>
          <p:cNvSpPr/>
          <p:nvPr/>
        </p:nvSpPr>
        <p:spPr>
          <a:xfrm>
            <a:off x="4161096" y="46041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62"/>
          <p:cNvSpPr txBox="1"/>
          <p:nvPr>
            <p:ph type="title"/>
          </p:nvPr>
        </p:nvSpPr>
        <p:spPr>
          <a:xfrm>
            <a:off x="3363300" y="2370525"/>
            <a:ext cx="5067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4" name="Google Shape;964;p62"/>
          <p:cNvSpPr txBox="1"/>
          <p:nvPr>
            <p:ph hasCustomPrompt="1" idx="2" type="title"/>
          </p:nvPr>
        </p:nvSpPr>
        <p:spPr>
          <a:xfrm>
            <a:off x="7076700" y="1415763"/>
            <a:ext cx="13542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65" name="Google Shape;965;p62"/>
          <p:cNvSpPr txBox="1"/>
          <p:nvPr>
            <p:ph idx="1" type="subTitle"/>
          </p:nvPr>
        </p:nvSpPr>
        <p:spPr>
          <a:xfrm>
            <a:off x="3363300" y="3212325"/>
            <a:ext cx="5067600" cy="51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_1"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63"/>
          <p:cNvSpPr/>
          <p:nvPr/>
        </p:nvSpPr>
        <p:spPr>
          <a:xfrm>
            <a:off x="0" y="4054425"/>
            <a:ext cx="9217628" cy="2140811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8" name="Google Shape;968;p63"/>
          <p:cNvGrpSpPr/>
          <p:nvPr/>
        </p:nvGrpSpPr>
        <p:grpSpPr>
          <a:xfrm>
            <a:off x="368304" y="3378451"/>
            <a:ext cx="344791" cy="253876"/>
            <a:chOff x="360279" y="3247326"/>
            <a:chExt cx="344791" cy="253876"/>
          </a:xfrm>
        </p:grpSpPr>
        <p:sp>
          <p:nvSpPr>
            <p:cNvPr id="969" name="Google Shape;969;p63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3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1" name="Google Shape;971;p63"/>
          <p:cNvSpPr/>
          <p:nvPr/>
        </p:nvSpPr>
        <p:spPr>
          <a:xfrm>
            <a:off x="-336800" y="2370648"/>
            <a:ext cx="1290969" cy="660846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63"/>
          <p:cNvSpPr/>
          <p:nvPr/>
        </p:nvSpPr>
        <p:spPr>
          <a:xfrm>
            <a:off x="1467521" y="189452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63"/>
          <p:cNvSpPr/>
          <p:nvPr/>
        </p:nvSpPr>
        <p:spPr>
          <a:xfrm>
            <a:off x="7362614" y="-95125"/>
            <a:ext cx="1916544" cy="981167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63"/>
          <p:cNvSpPr/>
          <p:nvPr/>
        </p:nvSpPr>
        <p:spPr>
          <a:xfrm>
            <a:off x="3266950" y="-466425"/>
            <a:ext cx="1213986" cy="1005815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63"/>
          <p:cNvSpPr/>
          <p:nvPr/>
        </p:nvSpPr>
        <p:spPr>
          <a:xfrm>
            <a:off x="4161096" y="46041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63"/>
          <p:cNvSpPr/>
          <p:nvPr/>
        </p:nvSpPr>
        <p:spPr>
          <a:xfrm>
            <a:off x="8527525" y="2501135"/>
            <a:ext cx="1290969" cy="660846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63"/>
          <p:cNvSpPr/>
          <p:nvPr/>
        </p:nvSpPr>
        <p:spPr>
          <a:xfrm>
            <a:off x="8002375" y="2468125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8" name="Google Shape;978;p63"/>
          <p:cNvGrpSpPr/>
          <p:nvPr/>
        </p:nvGrpSpPr>
        <p:grpSpPr>
          <a:xfrm flipH="1">
            <a:off x="6639604" y="4095139"/>
            <a:ext cx="344791" cy="253876"/>
            <a:chOff x="360279" y="3247326"/>
            <a:chExt cx="344791" cy="253876"/>
          </a:xfrm>
        </p:grpSpPr>
        <p:sp>
          <p:nvSpPr>
            <p:cNvPr id="979" name="Google Shape;979;p63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3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1" name="Google Shape;981;p63"/>
          <p:cNvSpPr/>
          <p:nvPr/>
        </p:nvSpPr>
        <p:spPr>
          <a:xfrm>
            <a:off x="2763325" y="1036138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63"/>
          <p:cNvSpPr/>
          <p:nvPr/>
        </p:nvSpPr>
        <p:spPr>
          <a:xfrm>
            <a:off x="5620721" y="97182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63"/>
          <p:cNvSpPr txBox="1"/>
          <p:nvPr>
            <p:ph type="title"/>
          </p:nvPr>
        </p:nvSpPr>
        <p:spPr>
          <a:xfrm>
            <a:off x="3870575" y="1765050"/>
            <a:ext cx="28248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4" name="Google Shape;984;p63"/>
          <p:cNvSpPr txBox="1"/>
          <p:nvPr>
            <p:ph hasCustomPrompt="1" idx="2" type="title"/>
          </p:nvPr>
        </p:nvSpPr>
        <p:spPr>
          <a:xfrm>
            <a:off x="2448625" y="2022750"/>
            <a:ext cx="14220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5" name="Google Shape;985;p63"/>
          <p:cNvSpPr txBox="1"/>
          <p:nvPr>
            <p:ph idx="1" type="subTitle"/>
          </p:nvPr>
        </p:nvSpPr>
        <p:spPr>
          <a:xfrm>
            <a:off x="3870575" y="2606850"/>
            <a:ext cx="2713800" cy="77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1_1_1">
    <p:bg>
      <p:bgPr>
        <a:solidFill>
          <a:schemeClr val="dk2"/>
        </a:solidFill>
      </p:bgPr>
    </p:bg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4"/>
          <p:cNvSpPr/>
          <p:nvPr/>
        </p:nvSpPr>
        <p:spPr>
          <a:xfrm>
            <a:off x="0" y="4054425"/>
            <a:ext cx="9217628" cy="2140811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4"/>
          <p:cNvSpPr/>
          <p:nvPr/>
        </p:nvSpPr>
        <p:spPr>
          <a:xfrm>
            <a:off x="8430900" y="2238501"/>
            <a:ext cx="1611434" cy="824898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4"/>
          <p:cNvSpPr/>
          <p:nvPr/>
        </p:nvSpPr>
        <p:spPr>
          <a:xfrm>
            <a:off x="7362614" y="-95125"/>
            <a:ext cx="1916544" cy="981167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64"/>
          <p:cNvSpPr/>
          <p:nvPr/>
        </p:nvSpPr>
        <p:spPr>
          <a:xfrm>
            <a:off x="1542900" y="-339475"/>
            <a:ext cx="1372884" cy="1137487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1" name="Google Shape;991;p64"/>
          <p:cNvGrpSpPr/>
          <p:nvPr/>
        </p:nvGrpSpPr>
        <p:grpSpPr>
          <a:xfrm>
            <a:off x="208416" y="412464"/>
            <a:ext cx="344791" cy="253876"/>
            <a:chOff x="360279" y="3247326"/>
            <a:chExt cx="344791" cy="253876"/>
          </a:xfrm>
        </p:grpSpPr>
        <p:sp>
          <p:nvSpPr>
            <p:cNvPr id="992" name="Google Shape;992;p64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4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4" name="Google Shape;994;p64"/>
          <p:cNvSpPr/>
          <p:nvPr/>
        </p:nvSpPr>
        <p:spPr>
          <a:xfrm>
            <a:off x="2779646" y="12133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64"/>
          <p:cNvSpPr/>
          <p:nvPr/>
        </p:nvSpPr>
        <p:spPr>
          <a:xfrm>
            <a:off x="6572000" y="29185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64"/>
          <p:cNvSpPr/>
          <p:nvPr/>
        </p:nvSpPr>
        <p:spPr>
          <a:xfrm>
            <a:off x="6463496" y="395782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64"/>
          <p:cNvSpPr txBox="1"/>
          <p:nvPr>
            <p:ph type="title"/>
          </p:nvPr>
        </p:nvSpPr>
        <p:spPr>
          <a:xfrm>
            <a:off x="713100" y="2370525"/>
            <a:ext cx="41475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8" name="Google Shape;998;p64"/>
          <p:cNvSpPr txBox="1"/>
          <p:nvPr>
            <p:ph hasCustomPrompt="1" idx="2" type="title"/>
          </p:nvPr>
        </p:nvSpPr>
        <p:spPr>
          <a:xfrm>
            <a:off x="713100" y="1415763"/>
            <a:ext cx="13542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99" name="Google Shape;999;p64"/>
          <p:cNvSpPr txBox="1"/>
          <p:nvPr>
            <p:ph idx="1" type="subTitle"/>
          </p:nvPr>
        </p:nvSpPr>
        <p:spPr>
          <a:xfrm>
            <a:off x="713100" y="3212325"/>
            <a:ext cx="4147500" cy="51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bg>
      <p:bgPr>
        <a:solidFill>
          <a:schemeClr val="dk2"/>
        </a:solidFill>
      </p:bgPr>
    </p:bg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5"/>
          <p:cNvSpPr/>
          <p:nvPr/>
        </p:nvSpPr>
        <p:spPr>
          <a:xfrm>
            <a:off x="7980475" y="1543551"/>
            <a:ext cx="1641862" cy="1028199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65"/>
          <p:cNvSpPr/>
          <p:nvPr/>
        </p:nvSpPr>
        <p:spPr>
          <a:xfrm>
            <a:off x="3378800" y="4430918"/>
            <a:ext cx="1726108" cy="883679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3" name="Google Shape;1003;p65"/>
          <p:cNvGrpSpPr/>
          <p:nvPr/>
        </p:nvGrpSpPr>
        <p:grpSpPr>
          <a:xfrm flipH="1" rot="1703531">
            <a:off x="1288339" y="4620591"/>
            <a:ext cx="396560" cy="291972"/>
            <a:chOff x="360279" y="3247326"/>
            <a:chExt cx="344791" cy="253876"/>
          </a:xfrm>
        </p:grpSpPr>
        <p:sp>
          <p:nvSpPr>
            <p:cNvPr id="1004" name="Google Shape;1004;p65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5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6" name="Google Shape;1006;p65"/>
          <p:cNvSpPr/>
          <p:nvPr/>
        </p:nvSpPr>
        <p:spPr>
          <a:xfrm>
            <a:off x="5450584" y="80973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65"/>
          <p:cNvSpPr/>
          <p:nvPr/>
        </p:nvSpPr>
        <p:spPr>
          <a:xfrm>
            <a:off x="165500" y="2002713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65"/>
          <p:cNvSpPr/>
          <p:nvPr/>
        </p:nvSpPr>
        <p:spPr>
          <a:xfrm>
            <a:off x="-389400" y="-102676"/>
            <a:ext cx="1298942" cy="1076227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65"/>
          <p:cNvSpPr/>
          <p:nvPr/>
        </p:nvSpPr>
        <p:spPr>
          <a:xfrm>
            <a:off x="8430900" y="4096613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0" name="Google Shape;1010;p65"/>
          <p:cNvGrpSpPr/>
          <p:nvPr/>
        </p:nvGrpSpPr>
        <p:grpSpPr>
          <a:xfrm rot="-1703630">
            <a:off x="6437458" y="274196"/>
            <a:ext cx="286039" cy="210593"/>
            <a:chOff x="360279" y="3247326"/>
            <a:chExt cx="344791" cy="253876"/>
          </a:xfrm>
        </p:grpSpPr>
        <p:sp>
          <p:nvSpPr>
            <p:cNvPr id="1011" name="Google Shape;1011;p65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5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3" name="Google Shape;1013;p65"/>
          <p:cNvSpPr txBox="1"/>
          <p:nvPr>
            <p:ph type="title"/>
          </p:nvPr>
        </p:nvSpPr>
        <p:spPr>
          <a:xfrm>
            <a:off x="685800" y="1134950"/>
            <a:ext cx="4159200" cy="18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4" name="Google Shape;1014;p65"/>
          <p:cNvSpPr txBox="1"/>
          <p:nvPr>
            <p:ph idx="1" type="subTitle"/>
          </p:nvPr>
        </p:nvSpPr>
        <p:spPr>
          <a:xfrm>
            <a:off x="685800" y="3003875"/>
            <a:ext cx="4159200" cy="100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oogle Shape;1016;p66"/>
          <p:cNvGrpSpPr/>
          <p:nvPr/>
        </p:nvGrpSpPr>
        <p:grpSpPr>
          <a:xfrm rot="-1515031">
            <a:off x="184494" y="1144311"/>
            <a:ext cx="344809" cy="253889"/>
            <a:chOff x="360279" y="3247326"/>
            <a:chExt cx="344791" cy="253876"/>
          </a:xfrm>
        </p:grpSpPr>
        <p:sp>
          <p:nvSpPr>
            <p:cNvPr id="1017" name="Google Shape;1017;p66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6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9" name="Google Shape;1019;p66"/>
          <p:cNvSpPr/>
          <p:nvPr/>
        </p:nvSpPr>
        <p:spPr>
          <a:xfrm>
            <a:off x="-206837" y="4702353"/>
            <a:ext cx="1839877" cy="941842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66"/>
          <p:cNvSpPr/>
          <p:nvPr/>
        </p:nvSpPr>
        <p:spPr>
          <a:xfrm>
            <a:off x="3701351" y="-466851"/>
            <a:ext cx="962812" cy="797723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66"/>
          <p:cNvSpPr/>
          <p:nvPr/>
        </p:nvSpPr>
        <p:spPr>
          <a:xfrm>
            <a:off x="7552050" y="61113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66"/>
          <p:cNvSpPr/>
          <p:nvPr/>
        </p:nvSpPr>
        <p:spPr>
          <a:xfrm>
            <a:off x="8371475" y="2276475"/>
            <a:ext cx="1379406" cy="863843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66"/>
          <p:cNvSpPr/>
          <p:nvPr/>
        </p:nvSpPr>
        <p:spPr>
          <a:xfrm>
            <a:off x="8101171" y="47925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4" name="Google Shape;1024;p66"/>
          <p:cNvGrpSpPr/>
          <p:nvPr/>
        </p:nvGrpSpPr>
        <p:grpSpPr>
          <a:xfrm flipH="1">
            <a:off x="5641491" y="4792489"/>
            <a:ext cx="344791" cy="253876"/>
            <a:chOff x="360279" y="3247326"/>
            <a:chExt cx="344791" cy="253876"/>
          </a:xfrm>
        </p:grpSpPr>
        <p:sp>
          <p:nvSpPr>
            <p:cNvPr id="1025" name="Google Shape;1025;p66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6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7" name="Google Shape;1027;p66"/>
          <p:cNvSpPr/>
          <p:nvPr/>
        </p:nvSpPr>
        <p:spPr>
          <a:xfrm>
            <a:off x="0" y="3275788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66"/>
          <p:cNvSpPr/>
          <p:nvPr/>
        </p:nvSpPr>
        <p:spPr>
          <a:xfrm>
            <a:off x="8731946" y="14716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66"/>
          <p:cNvSpPr/>
          <p:nvPr/>
        </p:nvSpPr>
        <p:spPr>
          <a:xfrm>
            <a:off x="1193946" y="-7297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bg>
      <p:bgPr>
        <a:solidFill>
          <a:schemeClr val="dk2"/>
        </a:solidFill>
      </p:bgPr>
    </p:bg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oogle Shape;1032;p67"/>
          <p:cNvGrpSpPr/>
          <p:nvPr/>
        </p:nvGrpSpPr>
        <p:grpSpPr>
          <a:xfrm>
            <a:off x="270929" y="1744276"/>
            <a:ext cx="344791" cy="253876"/>
            <a:chOff x="360279" y="3247326"/>
            <a:chExt cx="344791" cy="253876"/>
          </a:xfrm>
        </p:grpSpPr>
        <p:sp>
          <p:nvSpPr>
            <p:cNvPr id="1033" name="Google Shape;1033;p67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7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5" name="Google Shape;1035;p67"/>
          <p:cNvSpPr/>
          <p:nvPr/>
        </p:nvSpPr>
        <p:spPr>
          <a:xfrm flipH="1">
            <a:off x="-352876" y="3931677"/>
            <a:ext cx="1916696" cy="981167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67"/>
          <p:cNvSpPr/>
          <p:nvPr/>
        </p:nvSpPr>
        <p:spPr>
          <a:xfrm>
            <a:off x="4892521" y="440515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67"/>
          <p:cNvSpPr/>
          <p:nvPr/>
        </p:nvSpPr>
        <p:spPr>
          <a:xfrm>
            <a:off x="7623264" y="-242825"/>
            <a:ext cx="1916544" cy="981167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67"/>
          <p:cNvSpPr/>
          <p:nvPr/>
        </p:nvSpPr>
        <p:spPr>
          <a:xfrm>
            <a:off x="1061900" y="-427450"/>
            <a:ext cx="1350722" cy="1119126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67"/>
          <p:cNvSpPr/>
          <p:nvPr/>
        </p:nvSpPr>
        <p:spPr>
          <a:xfrm>
            <a:off x="3733475" y="435788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67"/>
          <p:cNvSpPr/>
          <p:nvPr/>
        </p:nvSpPr>
        <p:spPr>
          <a:xfrm>
            <a:off x="5909450" y="4523151"/>
            <a:ext cx="1445932" cy="905530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1" name="Google Shape;1041;p67"/>
          <p:cNvGrpSpPr/>
          <p:nvPr/>
        </p:nvGrpSpPr>
        <p:grpSpPr>
          <a:xfrm flipH="1">
            <a:off x="8370954" y="3994551"/>
            <a:ext cx="344791" cy="253876"/>
            <a:chOff x="360279" y="3247326"/>
            <a:chExt cx="344791" cy="253876"/>
          </a:xfrm>
        </p:grpSpPr>
        <p:sp>
          <p:nvSpPr>
            <p:cNvPr id="1042" name="Google Shape;1042;p67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7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67"/>
          <p:cNvSpPr/>
          <p:nvPr/>
        </p:nvSpPr>
        <p:spPr>
          <a:xfrm>
            <a:off x="6378171" y="19247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67"/>
          <p:cNvSpPr/>
          <p:nvPr/>
        </p:nvSpPr>
        <p:spPr>
          <a:xfrm>
            <a:off x="2412625" y="460410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67"/>
          <p:cNvSpPr txBox="1"/>
          <p:nvPr>
            <p:ph type="title"/>
          </p:nvPr>
        </p:nvSpPr>
        <p:spPr>
          <a:xfrm>
            <a:off x="1694225" y="1389950"/>
            <a:ext cx="2386500" cy="105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7" name="Google Shape;1047;p67"/>
          <p:cNvSpPr txBox="1"/>
          <p:nvPr>
            <p:ph idx="1" type="subTitle"/>
          </p:nvPr>
        </p:nvSpPr>
        <p:spPr>
          <a:xfrm>
            <a:off x="720000" y="2449450"/>
            <a:ext cx="3360600" cy="13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68"/>
          <p:cNvSpPr/>
          <p:nvPr/>
        </p:nvSpPr>
        <p:spPr>
          <a:xfrm>
            <a:off x="-515550" y="2041952"/>
            <a:ext cx="1278914" cy="1059607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68"/>
          <p:cNvSpPr/>
          <p:nvPr/>
        </p:nvSpPr>
        <p:spPr>
          <a:xfrm>
            <a:off x="7797391" y="3901327"/>
            <a:ext cx="1559112" cy="976379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68"/>
          <p:cNvSpPr/>
          <p:nvPr/>
        </p:nvSpPr>
        <p:spPr>
          <a:xfrm>
            <a:off x="5300537" y="-104387"/>
            <a:ext cx="1721427" cy="881205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68"/>
          <p:cNvSpPr/>
          <p:nvPr/>
        </p:nvSpPr>
        <p:spPr>
          <a:xfrm>
            <a:off x="1989196" y="369408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68"/>
          <p:cNvSpPr/>
          <p:nvPr/>
        </p:nvSpPr>
        <p:spPr>
          <a:xfrm>
            <a:off x="8056038" y="176400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4" name="Google Shape;1054;p68"/>
          <p:cNvGrpSpPr/>
          <p:nvPr/>
        </p:nvGrpSpPr>
        <p:grpSpPr>
          <a:xfrm flipH="1" rot="1146193">
            <a:off x="4338945" y="4594171"/>
            <a:ext cx="361783" cy="266419"/>
            <a:chOff x="360279" y="3247326"/>
            <a:chExt cx="344791" cy="253876"/>
          </a:xfrm>
        </p:grpSpPr>
        <p:sp>
          <p:nvSpPr>
            <p:cNvPr id="1055" name="Google Shape;1055;p68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8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68"/>
          <p:cNvSpPr/>
          <p:nvPr/>
        </p:nvSpPr>
        <p:spPr>
          <a:xfrm>
            <a:off x="1012625" y="267838"/>
            <a:ext cx="205066" cy="136727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68"/>
          <p:cNvSpPr/>
          <p:nvPr/>
        </p:nvSpPr>
        <p:spPr>
          <a:xfrm>
            <a:off x="296046" y="4024613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68"/>
          <p:cNvSpPr/>
          <p:nvPr/>
        </p:nvSpPr>
        <p:spPr>
          <a:xfrm>
            <a:off x="4136296" y="187823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0" name="Google Shape;1060;p68"/>
          <p:cNvGrpSpPr/>
          <p:nvPr/>
        </p:nvGrpSpPr>
        <p:grpSpPr>
          <a:xfrm rot="-1146193">
            <a:off x="8250008" y="591271"/>
            <a:ext cx="361783" cy="266419"/>
            <a:chOff x="360279" y="3247326"/>
            <a:chExt cx="344791" cy="253876"/>
          </a:xfrm>
        </p:grpSpPr>
        <p:sp>
          <p:nvSpPr>
            <p:cNvPr id="1061" name="Google Shape;1061;p68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68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3" name="Google Shape;1063;p68"/>
          <p:cNvSpPr txBox="1"/>
          <p:nvPr>
            <p:ph type="title"/>
          </p:nvPr>
        </p:nvSpPr>
        <p:spPr>
          <a:xfrm>
            <a:off x="5070300" y="1389950"/>
            <a:ext cx="2181900" cy="105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64" name="Google Shape;1064;p68"/>
          <p:cNvSpPr txBox="1"/>
          <p:nvPr>
            <p:ph idx="1" type="subTitle"/>
          </p:nvPr>
        </p:nvSpPr>
        <p:spPr>
          <a:xfrm>
            <a:off x="5070300" y="2449550"/>
            <a:ext cx="3360600" cy="13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69"/>
          <p:cNvSpPr/>
          <p:nvPr/>
        </p:nvSpPr>
        <p:spPr>
          <a:xfrm>
            <a:off x="8275500" y="185675"/>
            <a:ext cx="224180" cy="149471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69"/>
          <p:cNvSpPr/>
          <p:nvPr/>
        </p:nvSpPr>
        <p:spPr>
          <a:xfrm rot="-580625">
            <a:off x="8636128" y="1577723"/>
            <a:ext cx="170455" cy="333985"/>
          </a:xfrm>
          <a:custGeom>
            <a:rect b="b" l="l" r="r" t="t"/>
            <a:pathLst>
              <a:path extrusionOk="0" h="13359" w="6818">
                <a:moveTo>
                  <a:pt x="3409" y="0"/>
                </a:moveTo>
                <a:cubicBezTo>
                  <a:pt x="3409" y="0"/>
                  <a:pt x="0" y="4236"/>
                  <a:pt x="0" y="7920"/>
                </a:cubicBezTo>
                <a:cubicBezTo>
                  <a:pt x="0" y="11604"/>
                  <a:pt x="1529" y="13359"/>
                  <a:pt x="3409" y="13359"/>
                </a:cubicBezTo>
                <a:cubicBezTo>
                  <a:pt x="5288" y="13359"/>
                  <a:pt x="6817" y="11604"/>
                  <a:pt x="6817" y="7920"/>
                </a:cubicBezTo>
                <a:cubicBezTo>
                  <a:pt x="6817" y="4236"/>
                  <a:pt x="3409" y="0"/>
                  <a:pt x="34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69"/>
          <p:cNvSpPr/>
          <p:nvPr/>
        </p:nvSpPr>
        <p:spPr>
          <a:xfrm>
            <a:off x="188650" y="413840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69"/>
          <p:cNvSpPr/>
          <p:nvPr/>
        </p:nvSpPr>
        <p:spPr>
          <a:xfrm>
            <a:off x="-475500" y="116673"/>
            <a:ext cx="1290969" cy="660846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69"/>
          <p:cNvSpPr/>
          <p:nvPr/>
        </p:nvSpPr>
        <p:spPr>
          <a:xfrm>
            <a:off x="8085650" y="3909750"/>
            <a:ext cx="1618603" cy="1047004"/>
          </a:xfrm>
          <a:custGeom>
            <a:rect b="b" l="l" r="r" t="t"/>
            <a:pathLst>
              <a:path extrusionOk="0" h="30650" w="47383">
                <a:moveTo>
                  <a:pt x="18940" y="1"/>
                </a:moveTo>
                <a:cubicBezTo>
                  <a:pt x="18724" y="1"/>
                  <a:pt x="18506" y="8"/>
                  <a:pt x="18287" y="21"/>
                </a:cubicBezTo>
                <a:cubicBezTo>
                  <a:pt x="13050" y="357"/>
                  <a:pt x="8962" y="4558"/>
                  <a:pt x="8654" y="9655"/>
                </a:cubicBezTo>
                <a:cubicBezTo>
                  <a:pt x="8226" y="9569"/>
                  <a:pt x="7782" y="9533"/>
                  <a:pt x="7321" y="9533"/>
                </a:cubicBezTo>
                <a:cubicBezTo>
                  <a:pt x="7179" y="9533"/>
                  <a:pt x="7035" y="9536"/>
                  <a:pt x="6890" y="9543"/>
                </a:cubicBezTo>
                <a:cubicBezTo>
                  <a:pt x="2997" y="9795"/>
                  <a:pt x="1" y="13183"/>
                  <a:pt x="253" y="17104"/>
                </a:cubicBezTo>
                <a:cubicBezTo>
                  <a:pt x="477" y="20604"/>
                  <a:pt x="3221" y="23376"/>
                  <a:pt x="6638" y="23713"/>
                </a:cubicBezTo>
                <a:cubicBezTo>
                  <a:pt x="6638" y="23741"/>
                  <a:pt x="6638" y="23769"/>
                  <a:pt x="6638" y="23797"/>
                </a:cubicBezTo>
                <a:cubicBezTo>
                  <a:pt x="6799" y="26326"/>
                  <a:pt x="8900" y="28287"/>
                  <a:pt x="11400" y="28287"/>
                </a:cubicBezTo>
                <a:cubicBezTo>
                  <a:pt x="11501" y="28287"/>
                  <a:pt x="11604" y="28284"/>
                  <a:pt x="11706" y="28277"/>
                </a:cubicBezTo>
                <a:cubicBezTo>
                  <a:pt x="13078" y="28193"/>
                  <a:pt x="14255" y="27521"/>
                  <a:pt x="15067" y="26541"/>
                </a:cubicBezTo>
                <a:cubicBezTo>
                  <a:pt x="16961" y="29040"/>
                  <a:pt x="19967" y="30650"/>
                  <a:pt x="23296" y="30650"/>
                </a:cubicBezTo>
                <a:cubicBezTo>
                  <a:pt x="23511" y="30650"/>
                  <a:pt x="23727" y="30643"/>
                  <a:pt x="23944" y="30629"/>
                </a:cubicBezTo>
                <a:cubicBezTo>
                  <a:pt x="26996" y="30433"/>
                  <a:pt x="29657" y="28921"/>
                  <a:pt x="31393" y="26709"/>
                </a:cubicBezTo>
                <a:cubicBezTo>
                  <a:pt x="32289" y="27711"/>
                  <a:pt x="33583" y="28340"/>
                  <a:pt x="35017" y="28340"/>
                </a:cubicBezTo>
                <a:cubicBezTo>
                  <a:pt x="35106" y="28340"/>
                  <a:pt x="35195" y="28338"/>
                  <a:pt x="35285" y="28333"/>
                </a:cubicBezTo>
                <a:cubicBezTo>
                  <a:pt x="37918" y="28165"/>
                  <a:pt x="39934" y="25897"/>
                  <a:pt x="39766" y="23264"/>
                </a:cubicBezTo>
                <a:cubicBezTo>
                  <a:pt x="39766" y="23236"/>
                  <a:pt x="39766" y="23208"/>
                  <a:pt x="39766" y="23180"/>
                </a:cubicBezTo>
                <a:lnTo>
                  <a:pt x="40494" y="23180"/>
                </a:lnTo>
                <a:cubicBezTo>
                  <a:pt x="44415" y="22928"/>
                  <a:pt x="47383" y="19540"/>
                  <a:pt x="47131" y="15647"/>
                </a:cubicBezTo>
                <a:cubicBezTo>
                  <a:pt x="46886" y="11861"/>
                  <a:pt x="43753" y="8976"/>
                  <a:pt x="40051" y="8976"/>
                </a:cubicBezTo>
                <a:cubicBezTo>
                  <a:pt x="39947" y="8976"/>
                  <a:pt x="39843" y="8978"/>
                  <a:pt x="39738" y="8983"/>
                </a:cubicBezTo>
                <a:cubicBezTo>
                  <a:pt x="39120" y="5625"/>
                  <a:pt x="36184" y="3144"/>
                  <a:pt x="32734" y="3144"/>
                </a:cubicBezTo>
                <a:cubicBezTo>
                  <a:pt x="32586" y="3144"/>
                  <a:pt x="32438" y="3149"/>
                  <a:pt x="32289" y="3158"/>
                </a:cubicBezTo>
                <a:cubicBezTo>
                  <a:pt x="30553" y="3270"/>
                  <a:pt x="29013" y="3998"/>
                  <a:pt x="27836" y="5118"/>
                </a:cubicBezTo>
                <a:cubicBezTo>
                  <a:pt x="26036" y="2046"/>
                  <a:pt x="22707" y="1"/>
                  <a:pt x="189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69"/>
          <p:cNvSpPr/>
          <p:nvPr/>
        </p:nvSpPr>
        <p:spPr>
          <a:xfrm>
            <a:off x="6302523" y="4814373"/>
            <a:ext cx="105764" cy="207231"/>
          </a:xfrm>
          <a:custGeom>
            <a:rect b="b" l="l" r="r" t="t"/>
            <a:pathLst>
              <a:path extrusionOk="0" h="13359" w="6818">
                <a:moveTo>
                  <a:pt x="3409" y="0"/>
                </a:moveTo>
                <a:cubicBezTo>
                  <a:pt x="3409" y="0"/>
                  <a:pt x="0" y="4236"/>
                  <a:pt x="0" y="7920"/>
                </a:cubicBezTo>
                <a:cubicBezTo>
                  <a:pt x="0" y="11604"/>
                  <a:pt x="1529" y="13359"/>
                  <a:pt x="3409" y="13359"/>
                </a:cubicBezTo>
                <a:cubicBezTo>
                  <a:pt x="5288" y="13359"/>
                  <a:pt x="6817" y="11604"/>
                  <a:pt x="6817" y="7920"/>
                </a:cubicBezTo>
                <a:cubicBezTo>
                  <a:pt x="6817" y="4236"/>
                  <a:pt x="3409" y="0"/>
                  <a:pt x="34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69"/>
          <p:cNvSpPr/>
          <p:nvPr/>
        </p:nvSpPr>
        <p:spPr>
          <a:xfrm rot="-1974999">
            <a:off x="6548583" y="4814378"/>
            <a:ext cx="105767" cy="207237"/>
          </a:xfrm>
          <a:custGeom>
            <a:rect b="b" l="l" r="r" t="t"/>
            <a:pathLst>
              <a:path extrusionOk="0" h="13359" w="6818">
                <a:moveTo>
                  <a:pt x="3409" y="0"/>
                </a:moveTo>
                <a:cubicBezTo>
                  <a:pt x="3409" y="0"/>
                  <a:pt x="0" y="4236"/>
                  <a:pt x="0" y="7920"/>
                </a:cubicBezTo>
                <a:cubicBezTo>
                  <a:pt x="0" y="11604"/>
                  <a:pt x="1529" y="13359"/>
                  <a:pt x="3409" y="13359"/>
                </a:cubicBezTo>
                <a:cubicBezTo>
                  <a:pt x="5288" y="13359"/>
                  <a:pt x="6817" y="11604"/>
                  <a:pt x="6817" y="7920"/>
                </a:cubicBezTo>
                <a:cubicBezTo>
                  <a:pt x="6817" y="4236"/>
                  <a:pt x="3409" y="0"/>
                  <a:pt x="34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69"/>
          <p:cNvSpPr/>
          <p:nvPr/>
        </p:nvSpPr>
        <p:spPr>
          <a:xfrm>
            <a:off x="4962925" y="-67075"/>
            <a:ext cx="310813" cy="314086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69"/>
          <p:cNvSpPr/>
          <p:nvPr/>
        </p:nvSpPr>
        <p:spPr>
          <a:xfrm>
            <a:off x="1817725" y="4802275"/>
            <a:ext cx="224174" cy="226527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69"/>
          <p:cNvSpPr/>
          <p:nvPr/>
        </p:nvSpPr>
        <p:spPr>
          <a:xfrm>
            <a:off x="188650" y="1416300"/>
            <a:ext cx="224180" cy="149471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69"/>
          <p:cNvSpPr txBox="1"/>
          <p:nvPr>
            <p:ph idx="1" type="body"/>
          </p:nvPr>
        </p:nvSpPr>
        <p:spPr>
          <a:xfrm>
            <a:off x="713100" y="1711950"/>
            <a:ext cx="3858900" cy="25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7" name="Google Shape;1077;p69"/>
          <p:cNvSpPr txBox="1"/>
          <p:nvPr>
            <p:ph idx="2" type="body"/>
          </p:nvPr>
        </p:nvSpPr>
        <p:spPr>
          <a:xfrm>
            <a:off x="4712375" y="1711950"/>
            <a:ext cx="3718500" cy="25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25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8" name="Google Shape;1078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2"/>
        </a:solidFill>
      </p:bgPr>
    </p:bg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70"/>
          <p:cNvSpPr/>
          <p:nvPr/>
        </p:nvSpPr>
        <p:spPr>
          <a:xfrm>
            <a:off x="0" y="4054425"/>
            <a:ext cx="9217628" cy="2140811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70"/>
          <p:cNvSpPr/>
          <p:nvPr/>
        </p:nvSpPr>
        <p:spPr>
          <a:xfrm>
            <a:off x="7279400" y="-423850"/>
            <a:ext cx="1489129" cy="963253"/>
          </a:xfrm>
          <a:custGeom>
            <a:rect b="b" l="l" r="r" t="t"/>
            <a:pathLst>
              <a:path extrusionOk="0" h="30650" w="47383">
                <a:moveTo>
                  <a:pt x="18940" y="1"/>
                </a:moveTo>
                <a:cubicBezTo>
                  <a:pt x="18724" y="1"/>
                  <a:pt x="18506" y="8"/>
                  <a:pt x="18287" y="21"/>
                </a:cubicBezTo>
                <a:cubicBezTo>
                  <a:pt x="13050" y="357"/>
                  <a:pt x="8962" y="4558"/>
                  <a:pt x="8654" y="9655"/>
                </a:cubicBezTo>
                <a:cubicBezTo>
                  <a:pt x="8226" y="9569"/>
                  <a:pt x="7782" y="9533"/>
                  <a:pt x="7321" y="9533"/>
                </a:cubicBezTo>
                <a:cubicBezTo>
                  <a:pt x="7179" y="9533"/>
                  <a:pt x="7035" y="9536"/>
                  <a:pt x="6890" y="9543"/>
                </a:cubicBezTo>
                <a:cubicBezTo>
                  <a:pt x="2997" y="9795"/>
                  <a:pt x="1" y="13183"/>
                  <a:pt x="253" y="17104"/>
                </a:cubicBezTo>
                <a:cubicBezTo>
                  <a:pt x="477" y="20604"/>
                  <a:pt x="3221" y="23376"/>
                  <a:pt x="6638" y="23713"/>
                </a:cubicBezTo>
                <a:cubicBezTo>
                  <a:pt x="6638" y="23741"/>
                  <a:pt x="6638" y="23769"/>
                  <a:pt x="6638" y="23797"/>
                </a:cubicBezTo>
                <a:cubicBezTo>
                  <a:pt x="6799" y="26326"/>
                  <a:pt x="8900" y="28287"/>
                  <a:pt x="11400" y="28287"/>
                </a:cubicBezTo>
                <a:cubicBezTo>
                  <a:pt x="11501" y="28287"/>
                  <a:pt x="11604" y="28284"/>
                  <a:pt x="11706" y="28277"/>
                </a:cubicBezTo>
                <a:cubicBezTo>
                  <a:pt x="13078" y="28193"/>
                  <a:pt x="14255" y="27521"/>
                  <a:pt x="15067" y="26541"/>
                </a:cubicBezTo>
                <a:cubicBezTo>
                  <a:pt x="16961" y="29040"/>
                  <a:pt x="19967" y="30650"/>
                  <a:pt x="23296" y="30650"/>
                </a:cubicBezTo>
                <a:cubicBezTo>
                  <a:pt x="23511" y="30650"/>
                  <a:pt x="23727" y="30643"/>
                  <a:pt x="23944" y="30629"/>
                </a:cubicBezTo>
                <a:cubicBezTo>
                  <a:pt x="26996" y="30433"/>
                  <a:pt x="29657" y="28921"/>
                  <a:pt x="31393" y="26709"/>
                </a:cubicBezTo>
                <a:cubicBezTo>
                  <a:pt x="32289" y="27711"/>
                  <a:pt x="33583" y="28340"/>
                  <a:pt x="35017" y="28340"/>
                </a:cubicBezTo>
                <a:cubicBezTo>
                  <a:pt x="35106" y="28340"/>
                  <a:pt x="35195" y="28338"/>
                  <a:pt x="35285" y="28333"/>
                </a:cubicBezTo>
                <a:cubicBezTo>
                  <a:pt x="37918" y="28165"/>
                  <a:pt x="39934" y="25897"/>
                  <a:pt x="39766" y="23264"/>
                </a:cubicBezTo>
                <a:cubicBezTo>
                  <a:pt x="39766" y="23236"/>
                  <a:pt x="39766" y="23208"/>
                  <a:pt x="39766" y="23180"/>
                </a:cubicBezTo>
                <a:lnTo>
                  <a:pt x="40494" y="23180"/>
                </a:lnTo>
                <a:cubicBezTo>
                  <a:pt x="44415" y="22928"/>
                  <a:pt x="47383" y="19540"/>
                  <a:pt x="47131" y="15647"/>
                </a:cubicBezTo>
                <a:cubicBezTo>
                  <a:pt x="46886" y="11861"/>
                  <a:pt x="43753" y="8976"/>
                  <a:pt x="40051" y="8976"/>
                </a:cubicBezTo>
                <a:cubicBezTo>
                  <a:pt x="39947" y="8976"/>
                  <a:pt x="39843" y="8978"/>
                  <a:pt x="39738" y="8983"/>
                </a:cubicBezTo>
                <a:cubicBezTo>
                  <a:pt x="39120" y="5625"/>
                  <a:pt x="36184" y="3144"/>
                  <a:pt x="32734" y="3144"/>
                </a:cubicBezTo>
                <a:cubicBezTo>
                  <a:pt x="32586" y="3144"/>
                  <a:pt x="32438" y="3149"/>
                  <a:pt x="32289" y="3158"/>
                </a:cubicBezTo>
                <a:cubicBezTo>
                  <a:pt x="30553" y="3270"/>
                  <a:pt x="29013" y="3998"/>
                  <a:pt x="27836" y="5118"/>
                </a:cubicBezTo>
                <a:cubicBezTo>
                  <a:pt x="26036" y="2046"/>
                  <a:pt x="22707" y="1"/>
                  <a:pt x="189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70"/>
          <p:cNvSpPr/>
          <p:nvPr/>
        </p:nvSpPr>
        <p:spPr>
          <a:xfrm>
            <a:off x="-371275" y="539396"/>
            <a:ext cx="1489108" cy="762380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70"/>
          <p:cNvSpPr/>
          <p:nvPr/>
        </p:nvSpPr>
        <p:spPr>
          <a:xfrm>
            <a:off x="8586000" y="3995400"/>
            <a:ext cx="284040" cy="189383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4" name="Google Shape;1084;p70"/>
          <p:cNvGrpSpPr/>
          <p:nvPr/>
        </p:nvGrpSpPr>
        <p:grpSpPr>
          <a:xfrm>
            <a:off x="8312016" y="1191014"/>
            <a:ext cx="344791" cy="253876"/>
            <a:chOff x="360279" y="3247326"/>
            <a:chExt cx="344791" cy="253876"/>
          </a:xfrm>
        </p:grpSpPr>
        <p:sp>
          <p:nvSpPr>
            <p:cNvPr id="1085" name="Google Shape;1085;p70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0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7" name="Google Shape;1087;p70"/>
          <p:cNvSpPr/>
          <p:nvPr/>
        </p:nvSpPr>
        <p:spPr>
          <a:xfrm>
            <a:off x="270746" y="21469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70"/>
          <p:cNvSpPr/>
          <p:nvPr/>
        </p:nvSpPr>
        <p:spPr>
          <a:xfrm>
            <a:off x="7476221" y="46041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70"/>
          <p:cNvSpPr/>
          <p:nvPr/>
        </p:nvSpPr>
        <p:spPr>
          <a:xfrm>
            <a:off x="1279100" y="255650"/>
            <a:ext cx="284040" cy="189383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0" name="Google Shape;1090;p70"/>
          <p:cNvGrpSpPr/>
          <p:nvPr/>
        </p:nvGrpSpPr>
        <p:grpSpPr>
          <a:xfrm rot="-1795562">
            <a:off x="402705" y="4185008"/>
            <a:ext cx="284053" cy="209176"/>
            <a:chOff x="360279" y="3247326"/>
            <a:chExt cx="344791" cy="253876"/>
          </a:xfrm>
        </p:grpSpPr>
        <p:sp>
          <p:nvSpPr>
            <p:cNvPr id="1091" name="Google Shape;1091;p70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0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3" name="Google Shape;1093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4" name="Google Shape;1094;p70"/>
          <p:cNvSpPr txBox="1"/>
          <p:nvPr>
            <p:ph idx="2" type="title"/>
          </p:nvPr>
        </p:nvSpPr>
        <p:spPr>
          <a:xfrm>
            <a:off x="720000" y="24504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5" name="Google Shape;1095;p70"/>
          <p:cNvSpPr txBox="1"/>
          <p:nvPr>
            <p:ph idx="1" type="subTitle"/>
          </p:nvPr>
        </p:nvSpPr>
        <p:spPr>
          <a:xfrm>
            <a:off x="720000" y="2978100"/>
            <a:ext cx="2305500" cy="8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096" name="Google Shape;1096;p70"/>
          <p:cNvSpPr txBox="1"/>
          <p:nvPr>
            <p:ph idx="3" type="title"/>
          </p:nvPr>
        </p:nvSpPr>
        <p:spPr>
          <a:xfrm>
            <a:off x="3419218" y="24504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7" name="Google Shape;1097;p70"/>
          <p:cNvSpPr txBox="1"/>
          <p:nvPr>
            <p:ph idx="4" type="subTitle"/>
          </p:nvPr>
        </p:nvSpPr>
        <p:spPr>
          <a:xfrm>
            <a:off x="3419221" y="2978100"/>
            <a:ext cx="2305500" cy="8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098" name="Google Shape;1098;p70"/>
          <p:cNvSpPr txBox="1"/>
          <p:nvPr>
            <p:ph idx="5" type="title"/>
          </p:nvPr>
        </p:nvSpPr>
        <p:spPr>
          <a:xfrm>
            <a:off x="6118444" y="24504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9" name="Google Shape;1099;p70"/>
          <p:cNvSpPr txBox="1"/>
          <p:nvPr>
            <p:ph idx="6" type="subTitle"/>
          </p:nvPr>
        </p:nvSpPr>
        <p:spPr>
          <a:xfrm>
            <a:off x="6118450" y="2978100"/>
            <a:ext cx="2305500" cy="8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bg>
      <p:bgPr>
        <a:solidFill>
          <a:schemeClr val="lt1"/>
        </a:solidFill>
      </p:bgPr>
    </p:bg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71"/>
          <p:cNvSpPr/>
          <p:nvPr/>
        </p:nvSpPr>
        <p:spPr>
          <a:xfrm>
            <a:off x="-681450" y="3697652"/>
            <a:ext cx="1394538" cy="1155455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71"/>
          <p:cNvSpPr/>
          <p:nvPr/>
        </p:nvSpPr>
        <p:spPr>
          <a:xfrm>
            <a:off x="7835543" y="4450963"/>
            <a:ext cx="1533145" cy="960118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71"/>
          <p:cNvSpPr/>
          <p:nvPr/>
        </p:nvSpPr>
        <p:spPr>
          <a:xfrm>
            <a:off x="6907224" y="-475150"/>
            <a:ext cx="2148662" cy="1099915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4" name="Google Shape;1104;p71"/>
          <p:cNvGrpSpPr/>
          <p:nvPr/>
        </p:nvGrpSpPr>
        <p:grpSpPr>
          <a:xfrm>
            <a:off x="1835366" y="-11"/>
            <a:ext cx="344791" cy="253876"/>
            <a:chOff x="360279" y="3247326"/>
            <a:chExt cx="344791" cy="253876"/>
          </a:xfrm>
        </p:grpSpPr>
        <p:sp>
          <p:nvSpPr>
            <p:cNvPr id="1105" name="Google Shape;1105;p71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1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7" name="Google Shape;1107;p71"/>
          <p:cNvSpPr/>
          <p:nvPr/>
        </p:nvSpPr>
        <p:spPr>
          <a:xfrm>
            <a:off x="3119846" y="21113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8" name="Google Shape;1108;p71"/>
          <p:cNvGrpSpPr/>
          <p:nvPr/>
        </p:nvGrpSpPr>
        <p:grpSpPr>
          <a:xfrm flipH="1">
            <a:off x="5843691" y="4667489"/>
            <a:ext cx="344791" cy="253876"/>
            <a:chOff x="360279" y="3247326"/>
            <a:chExt cx="344791" cy="253876"/>
          </a:xfrm>
        </p:grpSpPr>
        <p:sp>
          <p:nvSpPr>
            <p:cNvPr id="1109" name="Google Shape;1109;p71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1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1" name="Google Shape;1111;p71"/>
          <p:cNvSpPr/>
          <p:nvPr/>
        </p:nvSpPr>
        <p:spPr>
          <a:xfrm>
            <a:off x="8446700" y="1146476"/>
            <a:ext cx="248205" cy="165469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71"/>
          <p:cNvSpPr/>
          <p:nvPr/>
        </p:nvSpPr>
        <p:spPr>
          <a:xfrm>
            <a:off x="443846" y="112558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71"/>
          <p:cNvSpPr/>
          <p:nvPr/>
        </p:nvSpPr>
        <p:spPr>
          <a:xfrm>
            <a:off x="3119850" y="4848288"/>
            <a:ext cx="248205" cy="165469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71"/>
          <p:cNvSpPr/>
          <p:nvPr/>
        </p:nvSpPr>
        <p:spPr>
          <a:xfrm>
            <a:off x="6395346" y="12165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6" name="Google Shape;1116;p71"/>
          <p:cNvSpPr txBox="1"/>
          <p:nvPr>
            <p:ph idx="2" type="title"/>
          </p:nvPr>
        </p:nvSpPr>
        <p:spPr>
          <a:xfrm>
            <a:off x="720000" y="316995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7" name="Google Shape;1117;p71"/>
          <p:cNvSpPr txBox="1"/>
          <p:nvPr>
            <p:ph idx="1" type="subTitle"/>
          </p:nvPr>
        </p:nvSpPr>
        <p:spPr>
          <a:xfrm>
            <a:off x="720000" y="369765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118" name="Google Shape;1118;p71"/>
          <p:cNvSpPr txBox="1"/>
          <p:nvPr>
            <p:ph idx="3" type="title"/>
          </p:nvPr>
        </p:nvSpPr>
        <p:spPr>
          <a:xfrm>
            <a:off x="3419218" y="316995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9" name="Google Shape;1119;p71"/>
          <p:cNvSpPr txBox="1"/>
          <p:nvPr>
            <p:ph idx="4" type="subTitle"/>
          </p:nvPr>
        </p:nvSpPr>
        <p:spPr>
          <a:xfrm>
            <a:off x="3419222" y="369765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120" name="Google Shape;1120;p71"/>
          <p:cNvSpPr txBox="1"/>
          <p:nvPr>
            <p:ph idx="5" type="title"/>
          </p:nvPr>
        </p:nvSpPr>
        <p:spPr>
          <a:xfrm>
            <a:off x="6118444" y="316995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21" name="Google Shape;1121;p71"/>
          <p:cNvSpPr txBox="1"/>
          <p:nvPr>
            <p:ph idx="6" type="subTitle"/>
          </p:nvPr>
        </p:nvSpPr>
        <p:spPr>
          <a:xfrm>
            <a:off x="6118450" y="369765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3" name="Google Shape;1123;p72"/>
          <p:cNvGrpSpPr/>
          <p:nvPr/>
        </p:nvGrpSpPr>
        <p:grpSpPr>
          <a:xfrm>
            <a:off x="181966" y="2090601"/>
            <a:ext cx="344791" cy="253876"/>
            <a:chOff x="360279" y="3247326"/>
            <a:chExt cx="344791" cy="253876"/>
          </a:xfrm>
        </p:grpSpPr>
        <p:sp>
          <p:nvSpPr>
            <p:cNvPr id="1124" name="Google Shape;1124;p72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2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6" name="Google Shape;1126;p72"/>
          <p:cNvSpPr/>
          <p:nvPr/>
        </p:nvSpPr>
        <p:spPr>
          <a:xfrm>
            <a:off x="-343250" y="937698"/>
            <a:ext cx="1290969" cy="660846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72"/>
          <p:cNvSpPr/>
          <p:nvPr/>
        </p:nvSpPr>
        <p:spPr>
          <a:xfrm>
            <a:off x="1134396" y="13572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72"/>
          <p:cNvSpPr/>
          <p:nvPr/>
        </p:nvSpPr>
        <p:spPr>
          <a:xfrm>
            <a:off x="6170326" y="4711624"/>
            <a:ext cx="962812" cy="797723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72"/>
          <p:cNvSpPr/>
          <p:nvPr/>
        </p:nvSpPr>
        <p:spPr>
          <a:xfrm>
            <a:off x="8657225" y="860438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72"/>
          <p:cNvSpPr/>
          <p:nvPr/>
        </p:nvSpPr>
        <p:spPr>
          <a:xfrm>
            <a:off x="7876225" y="-364775"/>
            <a:ext cx="1379406" cy="863843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72"/>
          <p:cNvSpPr/>
          <p:nvPr/>
        </p:nvSpPr>
        <p:spPr>
          <a:xfrm>
            <a:off x="8065496" y="47925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72"/>
          <p:cNvSpPr/>
          <p:nvPr/>
        </p:nvSpPr>
        <p:spPr>
          <a:xfrm>
            <a:off x="215950" y="4709363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4" name="Google Shape;1134;p72"/>
          <p:cNvSpPr txBox="1"/>
          <p:nvPr>
            <p:ph idx="2" type="title"/>
          </p:nvPr>
        </p:nvSpPr>
        <p:spPr>
          <a:xfrm>
            <a:off x="2743388" y="3179200"/>
            <a:ext cx="1638900" cy="53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5" name="Google Shape;1135;p72"/>
          <p:cNvSpPr txBox="1"/>
          <p:nvPr>
            <p:ph idx="1" type="subTitle"/>
          </p:nvPr>
        </p:nvSpPr>
        <p:spPr>
          <a:xfrm>
            <a:off x="2743388" y="3711200"/>
            <a:ext cx="1638900" cy="80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136" name="Google Shape;1136;p72"/>
          <p:cNvSpPr txBox="1"/>
          <p:nvPr>
            <p:ph idx="3" type="title"/>
          </p:nvPr>
        </p:nvSpPr>
        <p:spPr>
          <a:xfrm>
            <a:off x="4761742" y="3179200"/>
            <a:ext cx="1638900" cy="53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7" name="Google Shape;1137;p72"/>
          <p:cNvSpPr txBox="1"/>
          <p:nvPr>
            <p:ph idx="4" type="subTitle"/>
          </p:nvPr>
        </p:nvSpPr>
        <p:spPr>
          <a:xfrm>
            <a:off x="4761738" y="3711200"/>
            <a:ext cx="1638900" cy="80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138" name="Google Shape;1138;p72"/>
          <p:cNvSpPr txBox="1"/>
          <p:nvPr>
            <p:ph idx="5" type="title"/>
          </p:nvPr>
        </p:nvSpPr>
        <p:spPr>
          <a:xfrm>
            <a:off x="725000" y="3179200"/>
            <a:ext cx="1638900" cy="53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9" name="Google Shape;1139;p72"/>
          <p:cNvSpPr txBox="1"/>
          <p:nvPr>
            <p:ph idx="6" type="subTitle"/>
          </p:nvPr>
        </p:nvSpPr>
        <p:spPr>
          <a:xfrm>
            <a:off x="725000" y="3711200"/>
            <a:ext cx="1638900" cy="80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140" name="Google Shape;1140;p72"/>
          <p:cNvSpPr txBox="1"/>
          <p:nvPr>
            <p:ph idx="7" type="title"/>
          </p:nvPr>
        </p:nvSpPr>
        <p:spPr>
          <a:xfrm>
            <a:off x="6780105" y="3179200"/>
            <a:ext cx="1638900" cy="53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1" name="Google Shape;1141;p72"/>
          <p:cNvSpPr txBox="1"/>
          <p:nvPr>
            <p:ph idx="8" type="subTitle"/>
          </p:nvPr>
        </p:nvSpPr>
        <p:spPr>
          <a:xfrm>
            <a:off x="6780100" y="3711200"/>
            <a:ext cx="1638900" cy="80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73"/>
          <p:cNvSpPr/>
          <p:nvPr/>
        </p:nvSpPr>
        <p:spPr>
          <a:xfrm>
            <a:off x="274396" y="293853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73"/>
          <p:cNvSpPr/>
          <p:nvPr/>
        </p:nvSpPr>
        <p:spPr>
          <a:xfrm>
            <a:off x="3732450" y="4604097"/>
            <a:ext cx="1875618" cy="960139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73"/>
          <p:cNvSpPr/>
          <p:nvPr/>
        </p:nvSpPr>
        <p:spPr>
          <a:xfrm>
            <a:off x="-378025" y="1209263"/>
            <a:ext cx="1158817" cy="960137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73"/>
          <p:cNvSpPr/>
          <p:nvPr/>
        </p:nvSpPr>
        <p:spPr>
          <a:xfrm>
            <a:off x="8430900" y="2571750"/>
            <a:ext cx="1340692" cy="839599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7" name="Google Shape;1147;p73"/>
          <p:cNvGrpSpPr/>
          <p:nvPr/>
        </p:nvGrpSpPr>
        <p:grpSpPr>
          <a:xfrm>
            <a:off x="8617369" y="3706072"/>
            <a:ext cx="281418" cy="207213"/>
            <a:chOff x="360279" y="3247326"/>
            <a:chExt cx="344791" cy="253876"/>
          </a:xfrm>
        </p:grpSpPr>
        <p:sp>
          <p:nvSpPr>
            <p:cNvPr id="1148" name="Google Shape;1148;p73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3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0" name="Google Shape;1150;p73"/>
          <p:cNvSpPr/>
          <p:nvPr/>
        </p:nvSpPr>
        <p:spPr>
          <a:xfrm>
            <a:off x="6056725" y="475765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73"/>
          <p:cNvSpPr/>
          <p:nvPr/>
        </p:nvSpPr>
        <p:spPr>
          <a:xfrm>
            <a:off x="8083396" y="141808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73"/>
          <p:cNvSpPr/>
          <p:nvPr/>
        </p:nvSpPr>
        <p:spPr>
          <a:xfrm>
            <a:off x="3330900" y="1418109"/>
            <a:ext cx="205035" cy="136706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3" name="Google Shape;1153;p73"/>
          <p:cNvGrpSpPr/>
          <p:nvPr/>
        </p:nvGrpSpPr>
        <p:grpSpPr>
          <a:xfrm flipH="1">
            <a:off x="1433394" y="155272"/>
            <a:ext cx="281418" cy="207213"/>
            <a:chOff x="360279" y="3247326"/>
            <a:chExt cx="344791" cy="253876"/>
          </a:xfrm>
        </p:grpSpPr>
        <p:sp>
          <p:nvSpPr>
            <p:cNvPr id="1154" name="Google Shape;1154;p73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3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6" name="Google Shape;1156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7" name="Google Shape;1157;p73"/>
          <p:cNvSpPr txBox="1"/>
          <p:nvPr>
            <p:ph idx="2" type="title"/>
          </p:nvPr>
        </p:nvSpPr>
        <p:spPr>
          <a:xfrm>
            <a:off x="1015075" y="1682850"/>
            <a:ext cx="20721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58" name="Google Shape;1158;p73"/>
          <p:cNvSpPr txBox="1"/>
          <p:nvPr>
            <p:ph idx="1" type="subTitle"/>
          </p:nvPr>
        </p:nvSpPr>
        <p:spPr>
          <a:xfrm>
            <a:off x="1015075" y="2210550"/>
            <a:ext cx="20721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159" name="Google Shape;1159;p73"/>
          <p:cNvSpPr txBox="1"/>
          <p:nvPr>
            <p:ph idx="3" type="title"/>
          </p:nvPr>
        </p:nvSpPr>
        <p:spPr>
          <a:xfrm>
            <a:off x="3535923" y="1682850"/>
            <a:ext cx="20721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0" name="Google Shape;1160;p73"/>
          <p:cNvSpPr txBox="1"/>
          <p:nvPr>
            <p:ph idx="4" type="subTitle"/>
          </p:nvPr>
        </p:nvSpPr>
        <p:spPr>
          <a:xfrm>
            <a:off x="3535977" y="2210550"/>
            <a:ext cx="20721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161" name="Google Shape;1161;p73"/>
          <p:cNvSpPr txBox="1"/>
          <p:nvPr>
            <p:ph idx="5" type="title"/>
          </p:nvPr>
        </p:nvSpPr>
        <p:spPr>
          <a:xfrm>
            <a:off x="1015075" y="3116250"/>
            <a:ext cx="20721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2" name="Google Shape;1162;p73"/>
          <p:cNvSpPr txBox="1"/>
          <p:nvPr>
            <p:ph idx="6" type="subTitle"/>
          </p:nvPr>
        </p:nvSpPr>
        <p:spPr>
          <a:xfrm>
            <a:off x="1015075" y="3643950"/>
            <a:ext cx="20721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163" name="Google Shape;1163;p73"/>
          <p:cNvSpPr txBox="1"/>
          <p:nvPr>
            <p:ph idx="7" type="title"/>
          </p:nvPr>
        </p:nvSpPr>
        <p:spPr>
          <a:xfrm>
            <a:off x="3535923" y="3116250"/>
            <a:ext cx="20721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4" name="Google Shape;1164;p73"/>
          <p:cNvSpPr txBox="1"/>
          <p:nvPr>
            <p:ph idx="8" type="subTitle"/>
          </p:nvPr>
        </p:nvSpPr>
        <p:spPr>
          <a:xfrm>
            <a:off x="3535923" y="3643950"/>
            <a:ext cx="20721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165" name="Google Shape;1165;p73"/>
          <p:cNvSpPr txBox="1"/>
          <p:nvPr>
            <p:ph idx="9" type="title"/>
          </p:nvPr>
        </p:nvSpPr>
        <p:spPr>
          <a:xfrm>
            <a:off x="6056726" y="1682850"/>
            <a:ext cx="20721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6" name="Google Shape;1166;p73"/>
          <p:cNvSpPr txBox="1"/>
          <p:nvPr>
            <p:ph idx="13" type="subTitle"/>
          </p:nvPr>
        </p:nvSpPr>
        <p:spPr>
          <a:xfrm>
            <a:off x="6056725" y="2210550"/>
            <a:ext cx="20721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167" name="Google Shape;1167;p73"/>
          <p:cNvSpPr txBox="1"/>
          <p:nvPr>
            <p:ph idx="14" type="title"/>
          </p:nvPr>
        </p:nvSpPr>
        <p:spPr>
          <a:xfrm>
            <a:off x="6056726" y="3116250"/>
            <a:ext cx="20721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8" name="Google Shape;1168;p73"/>
          <p:cNvSpPr txBox="1"/>
          <p:nvPr>
            <p:ph idx="15" type="subTitle"/>
          </p:nvPr>
        </p:nvSpPr>
        <p:spPr>
          <a:xfrm>
            <a:off x="6056726" y="3643950"/>
            <a:ext cx="20721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74"/>
          <p:cNvSpPr/>
          <p:nvPr/>
        </p:nvSpPr>
        <p:spPr>
          <a:xfrm>
            <a:off x="2533475" y="4604097"/>
            <a:ext cx="1875618" cy="960139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74"/>
          <p:cNvSpPr/>
          <p:nvPr/>
        </p:nvSpPr>
        <p:spPr>
          <a:xfrm>
            <a:off x="-517025" y="1303677"/>
            <a:ext cx="1394538" cy="1155455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74"/>
          <p:cNvSpPr/>
          <p:nvPr/>
        </p:nvSpPr>
        <p:spPr>
          <a:xfrm>
            <a:off x="8221068" y="2571750"/>
            <a:ext cx="1533145" cy="960118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74"/>
          <p:cNvSpPr/>
          <p:nvPr/>
        </p:nvSpPr>
        <p:spPr>
          <a:xfrm>
            <a:off x="4792425" y="-420728"/>
            <a:ext cx="1875618" cy="960139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4" name="Google Shape;1174;p74"/>
          <p:cNvGrpSpPr/>
          <p:nvPr/>
        </p:nvGrpSpPr>
        <p:grpSpPr>
          <a:xfrm>
            <a:off x="3381891" y="210364"/>
            <a:ext cx="344791" cy="253876"/>
            <a:chOff x="360279" y="3247326"/>
            <a:chExt cx="344791" cy="253876"/>
          </a:xfrm>
        </p:grpSpPr>
        <p:sp>
          <p:nvSpPr>
            <p:cNvPr id="1175" name="Google Shape;1175;p74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4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7" name="Google Shape;1177;p74"/>
          <p:cNvSpPr/>
          <p:nvPr/>
        </p:nvSpPr>
        <p:spPr>
          <a:xfrm>
            <a:off x="4313521" y="225900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74"/>
          <p:cNvSpPr/>
          <p:nvPr/>
        </p:nvSpPr>
        <p:spPr>
          <a:xfrm>
            <a:off x="8531125" y="2051775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74"/>
          <p:cNvSpPr/>
          <p:nvPr/>
        </p:nvSpPr>
        <p:spPr>
          <a:xfrm>
            <a:off x="402300" y="281635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0" name="Google Shape;1180;p74"/>
          <p:cNvGrpSpPr/>
          <p:nvPr/>
        </p:nvGrpSpPr>
        <p:grpSpPr>
          <a:xfrm flipH="1">
            <a:off x="5843691" y="4667489"/>
            <a:ext cx="344791" cy="253876"/>
            <a:chOff x="360279" y="3247326"/>
            <a:chExt cx="344791" cy="253876"/>
          </a:xfrm>
        </p:grpSpPr>
        <p:sp>
          <p:nvSpPr>
            <p:cNvPr id="1181" name="Google Shape;1181;p74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4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3" name="Google Shape;1183;p74"/>
          <p:cNvSpPr/>
          <p:nvPr/>
        </p:nvSpPr>
        <p:spPr>
          <a:xfrm>
            <a:off x="6867896" y="23368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74"/>
          <p:cNvSpPr/>
          <p:nvPr/>
        </p:nvSpPr>
        <p:spPr>
          <a:xfrm>
            <a:off x="2152946" y="475163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74"/>
          <p:cNvSpPr txBox="1"/>
          <p:nvPr>
            <p:ph hasCustomPrompt="1" type="title"/>
          </p:nvPr>
        </p:nvSpPr>
        <p:spPr>
          <a:xfrm>
            <a:off x="1041938" y="891288"/>
            <a:ext cx="22581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6" name="Google Shape;1186;p74"/>
          <p:cNvSpPr txBox="1"/>
          <p:nvPr>
            <p:ph idx="1" type="subTitle"/>
          </p:nvPr>
        </p:nvSpPr>
        <p:spPr>
          <a:xfrm>
            <a:off x="1041938" y="1660190"/>
            <a:ext cx="2258100" cy="5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87" name="Google Shape;1187;p74"/>
          <p:cNvSpPr txBox="1"/>
          <p:nvPr>
            <p:ph hasCustomPrompt="1" idx="2" type="title"/>
          </p:nvPr>
        </p:nvSpPr>
        <p:spPr>
          <a:xfrm>
            <a:off x="1041938" y="2884527"/>
            <a:ext cx="22581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8" name="Google Shape;1188;p74"/>
          <p:cNvSpPr txBox="1"/>
          <p:nvPr>
            <p:ph idx="3" type="subTitle"/>
          </p:nvPr>
        </p:nvSpPr>
        <p:spPr>
          <a:xfrm>
            <a:off x="1041938" y="3653413"/>
            <a:ext cx="2258100" cy="5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89" name="Google Shape;1189;p74"/>
          <p:cNvSpPr txBox="1"/>
          <p:nvPr>
            <p:ph hasCustomPrompt="1" idx="4" type="title"/>
          </p:nvPr>
        </p:nvSpPr>
        <p:spPr>
          <a:xfrm>
            <a:off x="5843963" y="2884521"/>
            <a:ext cx="22581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90" name="Google Shape;1190;p74"/>
          <p:cNvSpPr txBox="1"/>
          <p:nvPr>
            <p:ph idx="5" type="subTitle"/>
          </p:nvPr>
        </p:nvSpPr>
        <p:spPr>
          <a:xfrm>
            <a:off x="5843963" y="3653398"/>
            <a:ext cx="2258100" cy="5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91" name="Google Shape;1191;p74"/>
          <p:cNvSpPr txBox="1"/>
          <p:nvPr>
            <p:ph hasCustomPrompt="1" idx="6" type="title"/>
          </p:nvPr>
        </p:nvSpPr>
        <p:spPr>
          <a:xfrm>
            <a:off x="5843963" y="891288"/>
            <a:ext cx="22581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92" name="Google Shape;1192;p74"/>
          <p:cNvSpPr txBox="1"/>
          <p:nvPr>
            <p:ph idx="7" type="subTitle"/>
          </p:nvPr>
        </p:nvSpPr>
        <p:spPr>
          <a:xfrm>
            <a:off x="5843963" y="1660190"/>
            <a:ext cx="2258100" cy="5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bg>
      <p:bgPr>
        <a:solidFill>
          <a:schemeClr val="dk2"/>
        </a:solidFill>
      </p:bgPr>
    </p:bg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75"/>
          <p:cNvSpPr/>
          <p:nvPr/>
        </p:nvSpPr>
        <p:spPr>
          <a:xfrm>
            <a:off x="-598375" y="3965289"/>
            <a:ext cx="9815946" cy="2279775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75"/>
          <p:cNvSpPr/>
          <p:nvPr/>
        </p:nvSpPr>
        <p:spPr>
          <a:xfrm>
            <a:off x="3299344" y="-496275"/>
            <a:ext cx="2726867" cy="1395935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75"/>
          <p:cNvSpPr/>
          <p:nvPr/>
        </p:nvSpPr>
        <p:spPr>
          <a:xfrm>
            <a:off x="-357700" y="1807200"/>
            <a:ext cx="975723" cy="808420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75"/>
          <p:cNvSpPr/>
          <p:nvPr/>
        </p:nvSpPr>
        <p:spPr>
          <a:xfrm>
            <a:off x="8467150" y="774775"/>
            <a:ext cx="1340692" cy="839599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8" name="Google Shape;1198;p75"/>
          <p:cNvGrpSpPr/>
          <p:nvPr/>
        </p:nvGrpSpPr>
        <p:grpSpPr>
          <a:xfrm>
            <a:off x="8516691" y="4007189"/>
            <a:ext cx="344791" cy="253876"/>
            <a:chOff x="360279" y="3247326"/>
            <a:chExt cx="344791" cy="253876"/>
          </a:xfrm>
        </p:grpSpPr>
        <p:sp>
          <p:nvSpPr>
            <p:cNvPr id="1199" name="Google Shape;1199;p75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5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1" name="Google Shape;1201;p75"/>
          <p:cNvSpPr/>
          <p:nvPr/>
        </p:nvSpPr>
        <p:spPr>
          <a:xfrm>
            <a:off x="8738325" y="2107788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75"/>
          <p:cNvSpPr/>
          <p:nvPr/>
        </p:nvSpPr>
        <p:spPr>
          <a:xfrm>
            <a:off x="6626546" y="222213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3" name="Google Shape;1203;p75"/>
          <p:cNvGrpSpPr/>
          <p:nvPr/>
        </p:nvGrpSpPr>
        <p:grpSpPr>
          <a:xfrm rot="-1145997">
            <a:off x="540585" y="339274"/>
            <a:ext cx="344773" cy="253862"/>
            <a:chOff x="360279" y="3247326"/>
            <a:chExt cx="344791" cy="253876"/>
          </a:xfrm>
        </p:grpSpPr>
        <p:sp>
          <p:nvSpPr>
            <p:cNvPr id="1204" name="Google Shape;1204;p75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5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6" name="Google Shape;1206;p75"/>
          <p:cNvSpPr txBox="1"/>
          <p:nvPr>
            <p:ph hasCustomPrompt="1" type="title"/>
          </p:nvPr>
        </p:nvSpPr>
        <p:spPr>
          <a:xfrm>
            <a:off x="713100" y="1540852"/>
            <a:ext cx="2258100" cy="107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07" name="Google Shape;1207;p75"/>
          <p:cNvSpPr txBox="1"/>
          <p:nvPr>
            <p:ph idx="1" type="subTitle"/>
          </p:nvPr>
        </p:nvSpPr>
        <p:spPr>
          <a:xfrm>
            <a:off x="713100" y="2615071"/>
            <a:ext cx="2258100" cy="68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08" name="Google Shape;1208;p75"/>
          <p:cNvSpPr txBox="1"/>
          <p:nvPr>
            <p:ph hasCustomPrompt="1" idx="2" type="title"/>
          </p:nvPr>
        </p:nvSpPr>
        <p:spPr>
          <a:xfrm>
            <a:off x="3442950" y="1540838"/>
            <a:ext cx="2258100" cy="107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09" name="Google Shape;1209;p75"/>
          <p:cNvSpPr txBox="1"/>
          <p:nvPr>
            <p:ph idx="3" type="subTitle"/>
          </p:nvPr>
        </p:nvSpPr>
        <p:spPr>
          <a:xfrm>
            <a:off x="3442950" y="2615040"/>
            <a:ext cx="2258100" cy="68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10" name="Google Shape;1210;p75"/>
          <p:cNvSpPr txBox="1"/>
          <p:nvPr>
            <p:ph hasCustomPrompt="1" idx="4" type="title"/>
          </p:nvPr>
        </p:nvSpPr>
        <p:spPr>
          <a:xfrm>
            <a:off x="6172800" y="1540846"/>
            <a:ext cx="2258100" cy="107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1" name="Google Shape;1211;p75"/>
          <p:cNvSpPr txBox="1"/>
          <p:nvPr>
            <p:ph idx="5" type="subTitle"/>
          </p:nvPr>
        </p:nvSpPr>
        <p:spPr>
          <a:xfrm>
            <a:off x="6172800" y="2615038"/>
            <a:ext cx="2258100" cy="68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12" name="Google Shape;1212;p75"/>
          <p:cNvSpPr/>
          <p:nvPr/>
        </p:nvSpPr>
        <p:spPr>
          <a:xfrm>
            <a:off x="1517739" y="-496275"/>
            <a:ext cx="2726867" cy="1395935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dk2"/>
        </a:solidFill>
      </p:bgPr>
    </p:bg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76"/>
          <p:cNvSpPr txBox="1"/>
          <p:nvPr/>
        </p:nvSpPr>
        <p:spPr>
          <a:xfrm>
            <a:off x="720000" y="3506375"/>
            <a:ext cx="305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accent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215" name="Google Shape;1215;p76"/>
          <p:cNvSpPr/>
          <p:nvPr/>
        </p:nvSpPr>
        <p:spPr>
          <a:xfrm>
            <a:off x="-307925" y="-420475"/>
            <a:ext cx="1282106" cy="802831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76"/>
          <p:cNvSpPr/>
          <p:nvPr/>
        </p:nvSpPr>
        <p:spPr>
          <a:xfrm>
            <a:off x="5757750" y="208675"/>
            <a:ext cx="273050" cy="275950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7" name="Google Shape;1217;p76"/>
          <p:cNvGrpSpPr/>
          <p:nvPr/>
        </p:nvGrpSpPr>
        <p:grpSpPr>
          <a:xfrm>
            <a:off x="7466773" y="2312823"/>
            <a:ext cx="344218" cy="207231"/>
            <a:chOff x="7466773" y="2312823"/>
            <a:chExt cx="344218" cy="207231"/>
          </a:xfrm>
        </p:grpSpPr>
        <p:sp>
          <p:nvSpPr>
            <p:cNvPr id="1218" name="Google Shape;1218;p76"/>
            <p:cNvSpPr/>
            <p:nvPr/>
          </p:nvSpPr>
          <p:spPr>
            <a:xfrm>
              <a:off x="7466773" y="2312823"/>
              <a:ext cx="105764" cy="207231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6"/>
            <p:cNvSpPr/>
            <p:nvPr/>
          </p:nvSpPr>
          <p:spPr>
            <a:xfrm rot="-1975183">
              <a:off x="7699680" y="2325319"/>
              <a:ext cx="76653" cy="150191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0" name="Google Shape;1220;p76"/>
          <p:cNvSpPr/>
          <p:nvPr/>
        </p:nvSpPr>
        <p:spPr>
          <a:xfrm>
            <a:off x="7572524" y="-434400"/>
            <a:ext cx="2250424" cy="1409187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76"/>
          <p:cNvSpPr/>
          <p:nvPr/>
        </p:nvSpPr>
        <p:spPr>
          <a:xfrm>
            <a:off x="0" y="327685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76"/>
          <p:cNvSpPr/>
          <p:nvPr/>
        </p:nvSpPr>
        <p:spPr>
          <a:xfrm>
            <a:off x="3779400" y="4604098"/>
            <a:ext cx="1308416" cy="819307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76"/>
          <p:cNvSpPr/>
          <p:nvPr/>
        </p:nvSpPr>
        <p:spPr>
          <a:xfrm>
            <a:off x="4129063" y="-96800"/>
            <a:ext cx="885887" cy="733965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76"/>
          <p:cNvSpPr/>
          <p:nvPr/>
        </p:nvSpPr>
        <p:spPr>
          <a:xfrm>
            <a:off x="3506350" y="262922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76"/>
          <p:cNvSpPr txBox="1"/>
          <p:nvPr>
            <p:ph type="title"/>
          </p:nvPr>
        </p:nvSpPr>
        <p:spPr>
          <a:xfrm>
            <a:off x="720000" y="539400"/>
            <a:ext cx="3852000" cy="76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6" name="Google Shape;1226;p76"/>
          <p:cNvSpPr txBox="1"/>
          <p:nvPr>
            <p:ph idx="1" type="subTitle"/>
          </p:nvPr>
        </p:nvSpPr>
        <p:spPr>
          <a:xfrm>
            <a:off x="720000" y="2457538"/>
            <a:ext cx="2590200" cy="81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227" name="Google Shape;1227;p76"/>
          <p:cNvSpPr txBox="1"/>
          <p:nvPr>
            <p:ph idx="2" type="subTitle"/>
          </p:nvPr>
        </p:nvSpPr>
        <p:spPr>
          <a:xfrm>
            <a:off x="720000" y="2061238"/>
            <a:ext cx="25902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228" name="Google Shape;1228;p76"/>
          <p:cNvGrpSpPr/>
          <p:nvPr/>
        </p:nvGrpSpPr>
        <p:grpSpPr>
          <a:xfrm>
            <a:off x="8503820" y="4604094"/>
            <a:ext cx="310794" cy="187109"/>
            <a:chOff x="7466773" y="2312823"/>
            <a:chExt cx="344218" cy="207231"/>
          </a:xfrm>
        </p:grpSpPr>
        <p:sp>
          <p:nvSpPr>
            <p:cNvPr id="1229" name="Google Shape;1229;p76"/>
            <p:cNvSpPr/>
            <p:nvPr/>
          </p:nvSpPr>
          <p:spPr>
            <a:xfrm>
              <a:off x="7466773" y="2312823"/>
              <a:ext cx="105764" cy="207231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6"/>
            <p:cNvSpPr/>
            <p:nvPr/>
          </p:nvSpPr>
          <p:spPr>
            <a:xfrm rot="-1975183">
              <a:off x="7699680" y="2325319"/>
              <a:ext cx="76653" cy="150191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77"/>
          <p:cNvSpPr/>
          <p:nvPr/>
        </p:nvSpPr>
        <p:spPr>
          <a:xfrm>
            <a:off x="274396" y="293853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77"/>
          <p:cNvSpPr/>
          <p:nvPr/>
        </p:nvSpPr>
        <p:spPr>
          <a:xfrm>
            <a:off x="3732450" y="4604097"/>
            <a:ext cx="1875618" cy="960139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77"/>
          <p:cNvSpPr/>
          <p:nvPr/>
        </p:nvSpPr>
        <p:spPr>
          <a:xfrm>
            <a:off x="-378025" y="1209263"/>
            <a:ext cx="1158817" cy="960137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77"/>
          <p:cNvSpPr/>
          <p:nvPr/>
        </p:nvSpPr>
        <p:spPr>
          <a:xfrm>
            <a:off x="8430900" y="2571750"/>
            <a:ext cx="1340692" cy="839599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6" name="Google Shape;1236;p77"/>
          <p:cNvGrpSpPr/>
          <p:nvPr/>
        </p:nvGrpSpPr>
        <p:grpSpPr>
          <a:xfrm>
            <a:off x="8617369" y="3706072"/>
            <a:ext cx="281418" cy="207213"/>
            <a:chOff x="360279" y="3247326"/>
            <a:chExt cx="344791" cy="253876"/>
          </a:xfrm>
        </p:grpSpPr>
        <p:sp>
          <p:nvSpPr>
            <p:cNvPr id="1237" name="Google Shape;1237;p77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7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9" name="Google Shape;1239;p77"/>
          <p:cNvSpPr/>
          <p:nvPr/>
        </p:nvSpPr>
        <p:spPr>
          <a:xfrm>
            <a:off x="6056725" y="4757650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77"/>
          <p:cNvSpPr/>
          <p:nvPr/>
        </p:nvSpPr>
        <p:spPr>
          <a:xfrm>
            <a:off x="8083396" y="141808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77"/>
          <p:cNvSpPr/>
          <p:nvPr/>
        </p:nvSpPr>
        <p:spPr>
          <a:xfrm>
            <a:off x="3330900" y="1418109"/>
            <a:ext cx="205035" cy="136706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2" name="Google Shape;1242;p77"/>
          <p:cNvGrpSpPr/>
          <p:nvPr/>
        </p:nvGrpSpPr>
        <p:grpSpPr>
          <a:xfrm flipH="1">
            <a:off x="1433394" y="155272"/>
            <a:ext cx="281418" cy="207213"/>
            <a:chOff x="360279" y="3247326"/>
            <a:chExt cx="344791" cy="253876"/>
          </a:xfrm>
        </p:grpSpPr>
        <p:sp>
          <p:nvSpPr>
            <p:cNvPr id="1243" name="Google Shape;1243;p77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7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5" name="Google Shape;1245;p77"/>
          <p:cNvSpPr/>
          <p:nvPr/>
        </p:nvSpPr>
        <p:spPr>
          <a:xfrm>
            <a:off x="3462326" y="-375824"/>
            <a:ext cx="2166734" cy="1109141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77"/>
          <p:cNvSpPr/>
          <p:nvPr/>
        </p:nvSpPr>
        <p:spPr>
          <a:xfrm>
            <a:off x="4659085" y="-375824"/>
            <a:ext cx="2166734" cy="1109141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78"/>
          <p:cNvSpPr/>
          <p:nvPr/>
        </p:nvSpPr>
        <p:spPr>
          <a:xfrm>
            <a:off x="0" y="4054425"/>
            <a:ext cx="9217628" cy="2140811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78"/>
          <p:cNvSpPr/>
          <p:nvPr/>
        </p:nvSpPr>
        <p:spPr>
          <a:xfrm>
            <a:off x="4398082" y="-328775"/>
            <a:ext cx="1640128" cy="839612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78"/>
          <p:cNvSpPr/>
          <p:nvPr/>
        </p:nvSpPr>
        <p:spPr>
          <a:xfrm>
            <a:off x="-357700" y="1807200"/>
            <a:ext cx="975723" cy="808420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78"/>
          <p:cNvSpPr/>
          <p:nvPr/>
        </p:nvSpPr>
        <p:spPr>
          <a:xfrm>
            <a:off x="8467150" y="774775"/>
            <a:ext cx="1340692" cy="839599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2" name="Google Shape;1252;p78"/>
          <p:cNvGrpSpPr/>
          <p:nvPr/>
        </p:nvGrpSpPr>
        <p:grpSpPr>
          <a:xfrm>
            <a:off x="8516691" y="4007189"/>
            <a:ext cx="344791" cy="253876"/>
            <a:chOff x="360279" y="3247326"/>
            <a:chExt cx="344791" cy="253876"/>
          </a:xfrm>
        </p:grpSpPr>
        <p:sp>
          <p:nvSpPr>
            <p:cNvPr id="1253" name="Google Shape;1253;p78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78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5" name="Google Shape;1255;p78"/>
          <p:cNvSpPr/>
          <p:nvPr/>
        </p:nvSpPr>
        <p:spPr>
          <a:xfrm>
            <a:off x="3066271" y="221728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78"/>
          <p:cNvSpPr/>
          <p:nvPr/>
        </p:nvSpPr>
        <p:spPr>
          <a:xfrm>
            <a:off x="8738325" y="2107788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78"/>
          <p:cNvSpPr/>
          <p:nvPr/>
        </p:nvSpPr>
        <p:spPr>
          <a:xfrm>
            <a:off x="6626546" y="222213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8" name="Google Shape;1258;p78"/>
          <p:cNvGrpSpPr/>
          <p:nvPr/>
        </p:nvGrpSpPr>
        <p:grpSpPr>
          <a:xfrm rot="-1145997">
            <a:off x="540585" y="339274"/>
            <a:ext cx="344773" cy="253862"/>
            <a:chOff x="360279" y="3247326"/>
            <a:chExt cx="344791" cy="253876"/>
          </a:xfrm>
        </p:grpSpPr>
        <p:sp>
          <p:nvSpPr>
            <p:cNvPr id="1259" name="Google Shape;1259;p78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78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79"/>
          <p:cNvSpPr/>
          <p:nvPr/>
        </p:nvSpPr>
        <p:spPr>
          <a:xfrm>
            <a:off x="4572000" y="3322250"/>
            <a:ext cx="284040" cy="189383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79"/>
          <p:cNvSpPr/>
          <p:nvPr/>
        </p:nvSpPr>
        <p:spPr>
          <a:xfrm>
            <a:off x="3827450" y="4674425"/>
            <a:ext cx="1489109" cy="932515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79"/>
          <p:cNvSpPr/>
          <p:nvPr/>
        </p:nvSpPr>
        <p:spPr>
          <a:xfrm>
            <a:off x="7279400" y="-518225"/>
            <a:ext cx="1489129" cy="963253"/>
          </a:xfrm>
          <a:custGeom>
            <a:rect b="b" l="l" r="r" t="t"/>
            <a:pathLst>
              <a:path extrusionOk="0" h="30650" w="47383">
                <a:moveTo>
                  <a:pt x="18940" y="1"/>
                </a:moveTo>
                <a:cubicBezTo>
                  <a:pt x="18724" y="1"/>
                  <a:pt x="18506" y="8"/>
                  <a:pt x="18287" y="21"/>
                </a:cubicBezTo>
                <a:cubicBezTo>
                  <a:pt x="13050" y="357"/>
                  <a:pt x="8962" y="4558"/>
                  <a:pt x="8654" y="9655"/>
                </a:cubicBezTo>
                <a:cubicBezTo>
                  <a:pt x="8226" y="9569"/>
                  <a:pt x="7782" y="9533"/>
                  <a:pt x="7321" y="9533"/>
                </a:cubicBezTo>
                <a:cubicBezTo>
                  <a:pt x="7179" y="9533"/>
                  <a:pt x="7035" y="9536"/>
                  <a:pt x="6890" y="9543"/>
                </a:cubicBezTo>
                <a:cubicBezTo>
                  <a:pt x="2997" y="9795"/>
                  <a:pt x="1" y="13183"/>
                  <a:pt x="253" y="17104"/>
                </a:cubicBezTo>
                <a:cubicBezTo>
                  <a:pt x="477" y="20604"/>
                  <a:pt x="3221" y="23376"/>
                  <a:pt x="6638" y="23713"/>
                </a:cubicBezTo>
                <a:cubicBezTo>
                  <a:pt x="6638" y="23741"/>
                  <a:pt x="6638" y="23769"/>
                  <a:pt x="6638" y="23797"/>
                </a:cubicBezTo>
                <a:cubicBezTo>
                  <a:pt x="6799" y="26326"/>
                  <a:pt x="8900" y="28287"/>
                  <a:pt x="11400" y="28287"/>
                </a:cubicBezTo>
                <a:cubicBezTo>
                  <a:pt x="11501" y="28287"/>
                  <a:pt x="11604" y="28284"/>
                  <a:pt x="11706" y="28277"/>
                </a:cubicBezTo>
                <a:cubicBezTo>
                  <a:pt x="13078" y="28193"/>
                  <a:pt x="14255" y="27521"/>
                  <a:pt x="15067" y="26541"/>
                </a:cubicBezTo>
                <a:cubicBezTo>
                  <a:pt x="16961" y="29040"/>
                  <a:pt x="19967" y="30650"/>
                  <a:pt x="23296" y="30650"/>
                </a:cubicBezTo>
                <a:cubicBezTo>
                  <a:pt x="23511" y="30650"/>
                  <a:pt x="23727" y="30643"/>
                  <a:pt x="23944" y="30629"/>
                </a:cubicBezTo>
                <a:cubicBezTo>
                  <a:pt x="26996" y="30433"/>
                  <a:pt x="29657" y="28921"/>
                  <a:pt x="31393" y="26709"/>
                </a:cubicBezTo>
                <a:cubicBezTo>
                  <a:pt x="32289" y="27711"/>
                  <a:pt x="33583" y="28340"/>
                  <a:pt x="35017" y="28340"/>
                </a:cubicBezTo>
                <a:cubicBezTo>
                  <a:pt x="35106" y="28340"/>
                  <a:pt x="35195" y="28338"/>
                  <a:pt x="35285" y="28333"/>
                </a:cubicBezTo>
                <a:cubicBezTo>
                  <a:pt x="37918" y="28165"/>
                  <a:pt x="39934" y="25897"/>
                  <a:pt x="39766" y="23264"/>
                </a:cubicBezTo>
                <a:cubicBezTo>
                  <a:pt x="39766" y="23236"/>
                  <a:pt x="39766" y="23208"/>
                  <a:pt x="39766" y="23180"/>
                </a:cubicBezTo>
                <a:lnTo>
                  <a:pt x="40494" y="23180"/>
                </a:lnTo>
                <a:cubicBezTo>
                  <a:pt x="44415" y="22928"/>
                  <a:pt x="47383" y="19540"/>
                  <a:pt x="47131" y="15647"/>
                </a:cubicBezTo>
                <a:cubicBezTo>
                  <a:pt x="46886" y="11861"/>
                  <a:pt x="43753" y="8976"/>
                  <a:pt x="40051" y="8976"/>
                </a:cubicBezTo>
                <a:cubicBezTo>
                  <a:pt x="39947" y="8976"/>
                  <a:pt x="39843" y="8978"/>
                  <a:pt x="39738" y="8983"/>
                </a:cubicBezTo>
                <a:cubicBezTo>
                  <a:pt x="39120" y="5625"/>
                  <a:pt x="36184" y="3144"/>
                  <a:pt x="32734" y="3144"/>
                </a:cubicBezTo>
                <a:cubicBezTo>
                  <a:pt x="32586" y="3144"/>
                  <a:pt x="32438" y="3149"/>
                  <a:pt x="32289" y="3158"/>
                </a:cubicBezTo>
                <a:cubicBezTo>
                  <a:pt x="30553" y="3270"/>
                  <a:pt x="29013" y="3998"/>
                  <a:pt x="27836" y="5118"/>
                </a:cubicBezTo>
                <a:cubicBezTo>
                  <a:pt x="26036" y="2046"/>
                  <a:pt x="22707" y="1"/>
                  <a:pt x="189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79"/>
          <p:cNvSpPr/>
          <p:nvPr/>
        </p:nvSpPr>
        <p:spPr>
          <a:xfrm>
            <a:off x="1314250" y="-112500"/>
            <a:ext cx="866452" cy="443579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79"/>
          <p:cNvSpPr/>
          <p:nvPr/>
        </p:nvSpPr>
        <p:spPr>
          <a:xfrm>
            <a:off x="-199700" y="2450163"/>
            <a:ext cx="790460" cy="654906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7" name="Google Shape;1267;p79"/>
          <p:cNvGrpSpPr/>
          <p:nvPr/>
        </p:nvGrpSpPr>
        <p:grpSpPr>
          <a:xfrm>
            <a:off x="436304" y="1845839"/>
            <a:ext cx="344791" cy="253876"/>
            <a:chOff x="360279" y="3247326"/>
            <a:chExt cx="344791" cy="253876"/>
          </a:xfrm>
        </p:grpSpPr>
        <p:sp>
          <p:nvSpPr>
            <p:cNvPr id="1268" name="Google Shape;1268;p79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79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0" name="Google Shape;1270;p79"/>
          <p:cNvSpPr/>
          <p:nvPr/>
        </p:nvSpPr>
        <p:spPr>
          <a:xfrm>
            <a:off x="8522646" y="2396850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79"/>
          <p:cNvSpPr/>
          <p:nvPr/>
        </p:nvSpPr>
        <p:spPr>
          <a:xfrm>
            <a:off x="3674546" y="5663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79"/>
          <p:cNvSpPr/>
          <p:nvPr/>
        </p:nvSpPr>
        <p:spPr>
          <a:xfrm>
            <a:off x="818025" y="4990425"/>
            <a:ext cx="284040" cy="189383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79"/>
          <p:cNvGrpSpPr/>
          <p:nvPr/>
        </p:nvGrpSpPr>
        <p:grpSpPr>
          <a:xfrm rot="1699496">
            <a:off x="110269" y="3261934"/>
            <a:ext cx="996859" cy="1038461"/>
            <a:chOff x="2399900" y="2436500"/>
            <a:chExt cx="640375" cy="667100"/>
          </a:xfrm>
        </p:grpSpPr>
        <p:sp>
          <p:nvSpPr>
            <p:cNvPr id="1274" name="Google Shape;1274;p79"/>
            <p:cNvSpPr/>
            <p:nvPr/>
          </p:nvSpPr>
          <p:spPr>
            <a:xfrm>
              <a:off x="2406150" y="2567075"/>
              <a:ext cx="631625" cy="534475"/>
            </a:xfrm>
            <a:custGeom>
              <a:rect b="b" l="l" r="r" t="t"/>
              <a:pathLst>
                <a:path extrusionOk="0" h="21379" w="25265">
                  <a:moveTo>
                    <a:pt x="12632" y="0"/>
                  </a:moveTo>
                  <a:cubicBezTo>
                    <a:pt x="5665" y="0"/>
                    <a:pt x="1" y="4787"/>
                    <a:pt x="1" y="10702"/>
                  </a:cubicBezTo>
                  <a:cubicBezTo>
                    <a:pt x="1" y="16592"/>
                    <a:pt x="5665" y="21379"/>
                    <a:pt x="12632" y="21379"/>
                  </a:cubicBezTo>
                  <a:cubicBezTo>
                    <a:pt x="19625" y="21379"/>
                    <a:pt x="25264" y="16592"/>
                    <a:pt x="25264" y="10702"/>
                  </a:cubicBezTo>
                  <a:cubicBezTo>
                    <a:pt x="25264" y="4787"/>
                    <a:pt x="19625" y="0"/>
                    <a:pt x="12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79"/>
            <p:cNvSpPr/>
            <p:nvPr/>
          </p:nvSpPr>
          <p:spPr>
            <a:xfrm>
              <a:off x="2399900" y="2565000"/>
              <a:ext cx="640375" cy="538600"/>
            </a:xfrm>
            <a:custGeom>
              <a:rect b="b" l="l" r="r" t="t"/>
              <a:pathLst>
                <a:path extrusionOk="0" h="21544" w="25615">
                  <a:moveTo>
                    <a:pt x="12905" y="177"/>
                  </a:moveTo>
                  <a:cubicBezTo>
                    <a:pt x="13747" y="177"/>
                    <a:pt x="14588" y="247"/>
                    <a:pt x="15414" y="384"/>
                  </a:cubicBezTo>
                  <a:cubicBezTo>
                    <a:pt x="17820" y="810"/>
                    <a:pt x="20126" y="1838"/>
                    <a:pt x="21955" y="3442"/>
                  </a:cubicBezTo>
                  <a:cubicBezTo>
                    <a:pt x="23634" y="4921"/>
                    <a:pt x="24888" y="6900"/>
                    <a:pt x="25289" y="9131"/>
                  </a:cubicBezTo>
                  <a:cubicBezTo>
                    <a:pt x="25389" y="9682"/>
                    <a:pt x="25439" y="10234"/>
                    <a:pt x="25439" y="10785"/>
                  </a:cubicBezTo>
                  <a:cubicBezTo>
                    <a:pt x="25439" y="13041"/>
                    <a:pt x="24562" y="15196"/>
                    <a:pt x="23108" y="16926"/>
                  </a:cubicBezTo>
                  <a:cubicBezTo>
                    <a:pt x="21554" y="18730"/>
                    <a:pt x="19449" y="20033"/>
                    <a:pt x="17193" y="20735"/>
                  </a:cubicBezTo>
                  <a:cubicBezTo>
                    <a:pt x="15801" y="21153"/>
                    <a:pt x="14347" y="21362"/>
                    <a:pt x="12895" y="21362"/>
                  </a:cubicBezTo>
                  <a:cubicBezTo>
                    <a:pt x="11734" y="21362"/>
                    <a:pt x="10574" y="21228"/>
                    <a:pt x="9449" y="20961"/>
                  </a:cubicBezTo>
                  <a:cubicBezTo>
                    <a:pt x="7118" y="20409"/>
                    <a:pt x="4912" y="19256"/>
                    <a:pt x="3208" y="17527"/>
                  </a:cubicBezTo>
                  <a:cubicBezTo>
                    <a:pt x="1629" y="15923"/>
                    <a:pt x="577" y="13818"/>
                    <a:pt x="376" y="11587"/>
                  </a:cubicBezTo>
                  <a:cubicBezTo>
                    <a:pt x="176" y="9332"/>
                    <a:pt x="827" y="7126"/>
                    <a:pt x="2156" y="5296"/>
                  </a:cubicBezTo>
                  <a:cubicBezTo>
                    <a:pt x="3509" y="3367"/>
                    <a:pt x="5539" y="1938"/>
                    <a:pt x="7720" y="1111"/>
                  </a:cubicBezTo>
                  <a:cubicBezTo>
                    <a:pt x="9366" y="483"/>
                    <a:pt x="11138" y="177"/>
                    <a:pt x="12905" y="177"/>
                  </a:cubicBezTo>
                  <a:close/>
                  <a:moveTo>
                    <a:pt x="12860" y="0"/>
                  </a:moveTo>
                  <a:cubicBezTo>
                    <a:pt x="11700" y="0"/>
                    <a:pt x="10543" y="135"/>
                    <a:pt x="9424" y="409"/>
                  </a:cubicBezTo>
                  <a:cubicBezTo>
                    <a:pt x="7043" y="986"/>
                    <a:pt x="4787" y="2164"/>
                    <a:pt x="3083" y="3918"/>
                  </a:cubicBezTo>
                  <a:cubicBezTo>
                    <a:pt x="1479" y="5547"/>
                    <a:pt x="426" y="7652"/>
                    <a:pt x="201" y="9933"/>
                  </a:cubicBezTo>
                  <a:cubicBezTo>
                    <a:pt x="0" y="12214"/>
                    <a:pt x="652" y="14495"/>
                    <a:pt x="2005" y="16349"/>
                  </a:cubicBezTo>
                  <a:cubicBezTo>
                    <a:pt x="3384" y="18279"/>
                    <a:pt x="5389" y="19708"/>
                    <a:pt x="7619" y="20585"/>
                  </a:cubicBezTo>
                  <a:cubicBezTo>
                    <a:pt x="9287" y="21231"/>
                    <a:pt x="11082" y="21543"/>
                    <a:pt x="12878" y="21543"/>
                  </a:cubicBezTo>
                  <a:cubicBezTo>
                    <a:pt x="13728" y="21543"/>
                    <a:pt x="14577" y="21473"/>
                    <a:pt x="15414" y="21337"/>
                  </a:cubicBezTo>
                  <a:cubicBezTo>
                    <a:pt x="17845" y="20911"/>
                    <a:pt x="20201" y="19858"/>
                    <a:pt x="22081" y="18229"/>
                  </a:cubicBezTo>
                  <a:cubicBezTo>
                    <a:pt x="23785" y="16725"/>
                    <a:pt x="25038" y="14695"/>
                    <a:pt x="25464" y="12439"/>
                  </a:cubicBezTo>
                  <a:cubicBezTo>
                    <a:pt x="25564" y="11888"/>
                    <a:pt x="25614" y="11337"/>
                    <a:pt x="25614" y="10785"/>
                  </a:cubicBezTo>
                  <a:cubicBezTo>
                    <a:pt x="25614" y="8479"/>
                    <a:pt x="24737" y="6299"/>
                    <a:pt x="23284" y="4545"/>
                  </a:cubicBezTo>
                  <a:cubicBezTo>
                    <a:pt x="21730" y="2690"/>
                    <a:pt x="19574" y="1387"/>
                    <a:pt x="17268" y="660"/>
                  </a:cubicBezTo>
                  <a:cubicBezTo>
                    <a:pt x="15845" y="223"/>
                    <a:pt x="14350" y="0"/>
                    <a:pt x="12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79"/>
            <p:cNvSpPr/>
            <p:nvPr/>
          </p:nvSpPr>
          <p:spPr>
            <a:xfrm>
              <a:off x="2454400" y="2589625"/>
              <a:ext cx="535125" cy="382225"/>
            </a:xfrm>
            <a:custGeom>
              <a:rect b="b" l="l" r="r" t="t"/>
              <a:pathLst>
                <a:path extrusionOk="0" h="15289" w="21405">
                  <a:moveTo>
                    <a:pt x="10702" y="1"/>
                  </a:moveTo>
                  <a:cubicBezTo>
                    <a:pt x="4788" y="1"/>
                    <a:pt x="1" y="3409"/>
                    <a:pt x="1" y="7645"/>
                  </a:cubicBezTo>
                  <a:cubicBezTo>
                    <a:pt x="1" y="11880"/>
                    <a:pt x="4788" y="15289"/>
                    <a:pt x="10702" y="15289"/>
                  </a:cubicBezTo>
                  <a:cubicBezTo>
                    <a:pt x="16617" y="15289"/>
                    <a:pt x="21404" y="11880"/>
                    <a:pt x="21404" y="7645"/>
                  </a:cubicBezTo>
                  <a:cubicBezTo>
                    <a:pt x="21404" y="3409"/>
                    <a:pt x="16617" y="1"/>
                    <a:pt x="10702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79"/>
            <p:cNvSpPr/>
            <p:nvPr/>
          </p:nvSpPr>
          <p:spPr>
            <a:xfrm>
              <a:off x="2853525" y="2698025"/>
              <a:ext cx="142875" cy="142875"/>
            </a:xfrm>
            <a:custGeom>
              <a:rect b="b" l="l" r="r" t="t"/>
              <a:pathLst>
                <a:path extrusionOk="0" h="5715" w="5715">
                  <a:moveTo>
                    <a:pt x="2858" y="1"/>
                  </a:moveTo>
                  <a:cubicBezTo>
                    <a:pt x="1279" y="1"/>
                    <a:pt x="1" y="1279"/>
                    <a:pt x="1" y="2858"/>
                  </a:cubicBezTo>
                  <a:cubicBezTo>
                    <a:pt x="1" y="4437"/>
                    <a:pt x="1279" y="5715"/>
                    <a:pt x="2858" y="5715"/>
                  </a:cubicBezTo>
                  <a:cubicBezTo>
                    <a:pt x="4437" y="5715"/>
                    <a:pt x="5715" y="4437"/>
                    <a:pt x="5715" y="2858"/>
                  </a:cubicBezTo>
                  <a:cubicBezTo>
                    <a:pt x="5715" y="1279"/>
                    <a:pt x="4437" y="1"/>
                    <a:pt x="2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79"/>
            <p:cNvSpPr/>
            <p:nvPr/>
          </p:nvSpPr>
          <p:spPr>
            <a:xfrm>
              <a:off x="2851650" y="2695900"/>
              <a:ext cx="152900" cy="147475"/>
            </a:xfrm>
            <a:custGeom>
              <a:rect b="b" l="l" r="r" t="t"/>
              <a:pathLst>
                <a:path extrusionOk="0" h="5899" w="6116">
                  <a:moveTo>
                    <a:pt x="2923" y="182"/>
                  </a:moveTo>
                  <a:cubicBezTo>
                    <a:pt x="3735" y="182"/>
                    <a:pt x="4537" y="528"/>
                    <a:pt x="5063" y="1163"/>
                  </a:cubicBezTo>
                  <a:cubicBezTo>
                    <a:pt x="5815" y="2065"/>
                    <a:pt x="5915" y="3394"/>
                    <a:pt x="5314" y="4396"/>
                  </a:cubicBezTo>
                  <a:cubicBezTo>
                    <a:pt x="4805" y="5222"/>
                    <a:pt x="3867" y="5726"/>
                    <a:pt x="2908" y="5726"/>
                  </a:cubicBezTo>
                  <a:cubicBezTo>
                    <a:pt x="2732" y="5726"/>
                    <a:pt x="2556" y="5709"/>
                    <a:pt x="2381" y="5675"/>
                  </a:cubicBezTo>
                  <a:cubicBezTo>
                    <a:pt x="1103" y="5399"/>
                    <a:pt x="176" y="4246"/>
                    <a:pt x="176" y="2943"/>
                  </a:cubicBezTo>
                  <a:cubicBezTo>
                    <a:pt x="176" y="1790"/>
                    <a:pt x="903" y="737"/>
                    <a:pt x="2005" y="336"/>
                  </a:cubicBezTo>
                  <a:cubicBezTo>
                    <a:pt x="2303" y="232"/>
                    <a:pt x="2614" y="182"/>
                    <a:pt x="2923" y="182"/>
                  </a:cubicBezTo>
                  <a:close/>
                  <a:moveTo>
                    <a:pt x="2939" y="1"/>
                  </a:moveTo>
                  <a:cubicBezTo>
                    <a:pt x="2745" y="1"/>
                    <a:pt x="2550" y="20"/>
                    <a:pt x="2356" y="60"/>
                  </a:cubicBezTo>
                  <a:cubicBezTo>
                    <a:pt x="1003" y="336"/>
                    <a:pt x="0" y="1564"/>
                    <a:pt x="0" y="2943"/>
                  </a:cubicBezTo>
                  <a:cubicBezTo>
                    <a:pt x="0" y="4171"/>
                    <a:pt x="777" y="5299"/>
                    <a:pt x="1930" y="5725"/>
                  </a:cubicBezTo>
                  <a:cubicBezTo>
                    <a:pt x="2249" y="5842"/>
                    <a:pt x="2583" y="5899"/>
                    <a:pt x="2916" y="5899"/>
                  </a:cubicBezTo>
                  <a:cubicBezTo>
                    <a:pt x="3787" y="5899"/>
                    <a:pt x="4651" y="5512"/>
                    <a:pt x="5214" y="4822"/>
                  </a:cubicBezTo>
                  <a:cubicBezTo>
                    <a:pt x="5990" y="3870"/>
                    <a:pt x="6116" y="2492"/>
                    <a:pt x="5464" y="1414"/>
                  </a:cubicBezTo>
                  <a:cubicBezTo>
                    <a:pt x="4918" y="531"/>
                    <a:pt x="3948" y="1"/>
                    <a:pt x="2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79"/>
            <p:cNvSpPr/>
            <p:nvPr/>
          </p:nvSpPr>
          <p:spPr>
            <a:xfrm>
              <a:off x="2876075" y="2721825"/>
              <a:ext cx="97775" cy="97775"/>
            </a:xfrm>
            <a:custGeom>
              <a:rect b="b" l="l" r="r" t="t"/>
              <a:pathLst>
                <a:path extrusionOk="0" h="3911" w="3911">
                  <a:moveTo>
                    <a:pt x="1956" y="1"/>
                  </a:moveTo>
                  <a:cubicBezTo>
                    <a:pt x="878" y="1"/>
                    <a:pt x="1" y="878"/>
                    <a:pt x="1" y="1956"/>
                  </a:cubicBezTo>
                  <a:cubicBezTo>
                    <a:pt x="1" y="3034"/>
                    <a:pt x="878" y="3911"/>
                    <a:pt x="1956" y="3911"/>
                  </a:cubicBezTo>
                  <a:cubicBezTo>
                    <a:pt x="3034" y="3911"/>
                    <a:pt x="3911" y="3034"/>
                    <a:pt x="3911" y="1956"/>
                  </a:cubicBezTo>
                  <a:cubicBezTo>
                    <a:pt x="3911" y="878"/>
                    <a:pt x="3034" y="1"/>
                    <a:pt x="1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79"/>
            <p:cNvSpPr/>
            <p:nvPr/>
          </p:nvSpPr>
          <p:spPr>
            <a:xfrm>
              <a:off x="2881725" y="2719950"/>
              <a:ext cx="30725" cy="30725"/>
            </a:xfrm>
            <a:custGeom>
              <a:rect b="b" l="l" r="r" t="t"/>
              <a:pathLst>
                <a:path extrusionOk="0" h="1229" w="1229">
                  <a:moveTo>
                    <a:pt x="602" y="1"/>
                  </a:moveTo>
                  <a:cubicBezTo>
                    <a:pt x="276" y="1"/>
                    <a:pt x="0" y="276"/>
                    <a:pt x="0" y="627"/>
                  </a:cubicBezTo>
                  <a:cubicBezTo>
                    <a:pt x="0" y="953"/>
                    <a:pt x="276" y="1229"/>
                    <a:pt x="602" y="1229"/>
                  </a:cubicBezTo>
                  <a:cubicBezTo>
                    <a:pt x="953" y="1229"/>
                    <a:pt x="1229" y="953"/>
                    <a:pt x="1229" y="627"/>
                  </a:cubicBezTo>
                  <a:cubicBezTo>
                    <a:pt x="1229" y="276"/>
                    <a:pt x="953" y="1"/>
                    <a:pt x="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79"/>
            <p:cNvSpPr/>
            <p:nvPr/>
          </p:nvSpPr>
          <p:spPr>
            <a:xfrm>
              <a:off x="2447500" y="2696775"/>
              <a:ext cx="142900" cy="143500"/>
            </a:xfrm>
            <a:custGeom>
              <a:rect b="b" l="l" r="r" t="t"/>
              <a:pathLst>
                <a:path extrusionOk="0" h="5740" w="5716">
                  <a:moveTo>
                    <a:pt x="2858" y="0"/>
                  </a:moveTo>
                  <a:cubicBezTo>
                    <a:pt x="1279" y="0"/>
                    <a:pt x="1" y="1304"/>
                    <a:pt x="1" y="2883"/>
                  </a:cubicBezTo>
                  <a:cubicBezTo>
                    <a:pt x="1" y="4462"/>
                    <a:pt x="1279" y="5740"/>
                    <a:pt x="2858" y="5740"/>
                  </a:cubicBezTo>
                  <a:cubicBezTo>
                    <a:pt x="4437" y="5740"/>
                    <a:pt x="5715" y="4462"/>
                    <a:pt x="5715" y="2883"/>
                  </a:cubicBezTo>
                  <a:cubicBezTo>
                    <a:pt x="5715" y="1304"/>
                    <a:pt x="4437" y="0"/>
                    <a:pt x="2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79"/>
            <p:cNvSpPr/>
            <p:nvPr/>
          </p:nvSpPr>
          <p:spPr>
            <a:xfrm>
              <a:off x="2445000" y="2694900"/>
              <a:ext cx="152925" cy="147250"/>
            </a:xfrm>
            <a:custGeom>
              <a:rect b="b" l="l" r="r" t="t"/>
              <a:pathLst>
                <a:path extrusionOk="0" h="5890" w="6117">
                  <a:moveTo>
                    <a:pt x="2940" y="172"/>
                  </a:moveTo>
                  <a:cubicBezTo>
                    <a:pt x="3747" y="172"/>
                    <a:pt x="4543" y="524"/>
                    <a:pt x="5088" y="1178"/>
                  </a:cubicBezTo>
                  <a:cubicBezTo>
                    <a:pt x="5840" y="2055"/>
                    <a:pt x="5941" y="3384"/>
                    <a:pt x="5339" y="4386"/>
                  </a:cubicBezTo>
                  <a:cubicBezTo>
                    <a:pt x="4831" y="5212"/>
                    <a:pt x="3893" y="5716"/>
                    <a:pt x="2933" y="5716"/>
                  </a:cubicBezTo>
                  <a:cubicBezTo>
                    <a:pt x="2758" y="5716"/>
                    <a:pt x="2581" y="5699"/>
                    <a:pt x="2407" y="5664"/>
                  </a:cubicBezTo>
                  <a:cubicBezTo>
                    <a:pt x="1129" y="5389"/>
                    <a:pt x="201" y="4261"/>
                    <a:pt x="176" y="2958"/>
                  </a:cubicBezTo>
                  <a:cubicBezTo>
                    <a:pt x="201" y="1780"/>
                    <a:pt x="928" y="727"/>
                    <a:pt x="2031" y="326"/>
                  </a:cubicBezTo>
                  <a:cubicBezTo>
                    <a:pt x="2327" y="223"/>
                    <a:pt x="2634" y="172"/>
                    <a:pt x="2940" y="172"/>
                  </a:cubicBezTo>
                  <a:close/>
                  <a:moveTo>
                    <a:pt x="2921" y="0"/>
                  </a:moveTo>
                  <a:cubicBezTo>
                    <a:pt x="2742" y="0"/>
                    <a:pt x="2561" y="17"/>
                    <a:pt x="2382" y="50"/>
                  </a:cubicBezTo>
                  <a:cubicBezTo>
                    <a:pt x="1005" y="326"/>
                    <a:pt x="28" y="1551"/>
                    <a:pt x="1" y="2953"/>
                  </a:cubicBezTo>
                  <a:lnTo>
                    <a:pt x="1" y="2953"/>
                  </a:lnTo>
                  <a:cubicBezTo>
                    <a:pt x="1" y="2954"/>
                    <a:pt x="1" y="2956"/>
                    <a:pt x="1" y="2958"/>
                  </a:cubicBezTo>
                  <a:cubicBezTo>
                    <a:pt x="1" y="2958"/>
                    <a:pt x="1" y="2958"/>
                    <a:pt x="1" y="2958"/>
                  </a:cubicBezTo>
                  <a:lnTo>
                    <a:pt x="1" y="2958"/>
                  </a:lnTo>
                  <a:cubicBezTo>
                    <a:pt x="1" y="2959"/>
                    <a:pt x="1" y="2960"/>
                    <a:pt x="1" y="2961"/>
                  </a:cubicBezTo>
                  <a:lnTo>
                    <a:pt x="1" y="2961"/>
                  </a:lnTo>
                  <a:cubicBezTo>
                    <a:pt x="27" y="4188"/>
                    <a:pt x="804" y="5289"/>
                    <a:pt x="1956" y="5715"/>
                  </a:cubicBezTo>
                  <a:cubicBezTo>
                    <a:pt x="2276" y="5833"/>
                    <a:pt x="2609" y="5889"/>
                    <a:pt x="2942" y="5889"/>
                  </a:cubicBezTo>
                  <a:cubicBezTo>
                    <a:pt x="3806" y="5889"/>
                    <a:pt x="4660" y="5507"/>
                    <a:pt x="5239" y="4837"/>
                  </a:cubicBezTo>
                  <a:cubicBezTo>
                    <a:pt x="6016" y="3860"/>
                    <a:pt x="6116" y="2481"/>
                    <a:pt x="5489" y="1429"/>
                  </a:cubicBezTo>
                  <a:cubicBezTo>
                    <a:pt x="4935" y="533"/>
                    <a:pt x="3945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79"/>
            <p:cNvSpPr/>
            <p:nvPr/>
          </p:nvSpPr>
          <p:spPr>
            <a:xfrm>
              <a:off x="2470075" y="2720575"/>
              <a:ext cx="97775" cy="97775"/>
            </a:xfrm>
            <a:custGeom>
              <a:rect b="b" l="l" r="r" t="t"/>
              <a:pathLst>
                <a:path extrusionOk="0" h="3911" w="3911">
                  <a:moveTo>
                    <a:pt x="1955" y="1"/>
                  </a:moveTo>
                  <a:cubicBezTo>
                    <a:pt x="877" y="1"/>
                    <a:pt x="0" y="878"/>
                    <a:pt x="0" y="1956"/>
                  </a:cubicBezTo>
                  <a:cubicBezTo>
                    <a:pt x="0" y="3033"/>
                    <a:pt x="877" y="3911"/>
                    <a:pt x="1955" y="3911"/>
                  </a:cubicBezTo>
                  <a:cubicBezTo>
                    <a:pt x="3033" y="3911"/>
                    <a:pt x="3910" y="3033"/>
                    <a:pt x="3910" y="1956"/>
                  </a:cubicBezTo>
                  <a:cubicBezTo>
                    <a:pt x="3910" y="878"/>
                    <a:pt x="3033" y="1"/>
                    <a:pt x="1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79"/>
            <p:cNvSpPr/>
            <p:nvPr/>
          </p:nvSpPr>
          <p:spPr>
            <a:xfrm>
              <a:off x="2475700" y="2718700"/>
              <a:ext cx="30725" cy="31350"/>
            </a:xfrm>
            <a:custGeom>
              <a:rect b="b" l="l" r="r" t="t"/>
              <a:pathLst>
                <a:path extrusionOk="0" h="1254" w="1229">
                  <a:moveTo>
                    <a:pt x="602" y="1"/>
                  </a:moveTo>
                  <a:cubicBezTo>
                    <a:pt x="276" y="1"/>
                    <a:pt x="1" y="276"/>
                    <a:pt x="1" y="627"/>
                  </a:cubicBezTo>
                  <a:cubicBezTo>
                    <a:pt x="1" y="978"/>
                    <a:pt x="276" y="1254"/>
                    <a:pt x="602" y="1254"/>
                  </a:cubicBezTo>
                  <a:cubicBezTo>
                    <a:pt x="953" y="1254"/>
                    <a:pt x="1229" y="978"/>
                    <a:pt x="1229" y="627"/>
                  </a:cubicBezTo>
                  <a:cubicBezTo>
                    <a:pt x="1229" y="276"/>
                    <a:pt x="953" y="1"/>
                    <a:pt x="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79"/>
            <p:cNvSpPr/>
            <p:nvPr/>
          </p:nvSpPr>
          <p:spPr>
            <a:xfrm>
              <a:off x="2614175" y="2770875"/>
              <a:ext cx="219325" cy="105250"/>
            </a:xfrm>
            <a:custGeom>
              <a:rect b="b" l="l" r="r" t="t"/>
              <a:pathLst>
                <a:path extrusionOk="0" h="4210" w="8773">
                  <a:moveTo>
                    <a:pt x="88" y="0"/>
                  </a:moveTo>
                  <a:cubicBezTo>
                    <a:pt x="45" y="0"/>
                    <a:pt x="1" y="31"/>
                    <a:pt x="1" y="94"/>
                  </a:cubicBezTo>
                  <a:cubicBezTo>
                    <a:pt x="26" y="1848"/>
                    <a:pt x="1229" y="3377"/>
                    <a:pt x="2883" y="3954"/>
                  </a:cubicBezTo>
                  <a:cubicBezTo>
                    <a:pt x="3370" y="4126"/>
                    <a:pt x="3881" y="4209"/>
                    <a:pt x="4391" y="4209"/>
                  </a:cubicBezTo>
                  <a:cubicBezTo>
                    <a:pt x="5665" y="4209"/>
                    <a:pt x="6929" y="3685"/>
                    <a:pt x="7770" y="2701"/>
                  </a:cubicBezTo>
                  <a:cubicBezTo>
                    <a:pt x="8422" y="1974"/>
                    <a:pt x="8773" y="1046"/>
                    <a:pt x="8773" y="94"/>
                  </a:cubicBezTo>
                  <a:cubicBezTo>
                    <a:pt x="8773" y="31"/>
                    <a:pt x="8729" y="0"/>
                    <a:pt x="8685" y="0"/>
                  </a:cubicBezTo>
                  <a:cubicBezTo>
                    <a:pt x="8641" y="0"/>
                    <a:pt x="8597" y="31"/>
                    <a:pt x="8597" y="94"/>
                  </a:cubicBezTo>
                  <a:cubicBezTo>
                    <a:pt x="8597" y="1798"/>
                    <a:pt x="7419" y="3252"/>
                    <a:pt x="5840" y="3803"/>
                  </a:cubicBezTo>
                  <a:cubicBezTo>
                    <a:pt x="5381" y="3959"/>
                    <a:pt x="4902" y="4035"/>
                    <a:pt x="4424" y="4035"/>
                  </a:cubicBezTo>
                  <a:cubicBezTo>
                    <a:pt x="3207" y="4035"/>
                    <a:pt x="1999" y="3543"/>
                    <a:pt x="1154" y="2625"/>
                  </a:cubicBezTo>
                  <a:cubicBezTo>
                    <a:pt x="552" y="1924"/>
                    <a:pt x="201" y="1021"/>
                    <a:pt x="176" y="94"/>
                  </a:cubicBezTo>
                  <a:cubicBezTo>
                    <a:pt x="176" y="31"/>
                    <a:pt x="132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79"/>
            <p:cNvSpPr/>
            <p:nvPr/>
          </p:nvSpPr>
          <p:spPr>
            <a:xfrm>
              <a:off x="2768325" y="2831625"/>
              <a:ext cx="102150" cy="96875"/>
            </a:xfrm>
            <a:custGeom>
              <a:rect b="b" l="l" r="r" t="t"/>
              <a:pathLst>
                <a:path extrusionOk="0" h="3875" w="4086">
                  <a:moveTo>
                    <a:pt x="1674" y="0"/>
                  </a:moveTo>
                  <a:cubicBezTo>
                    <a:pt x="1330" y="0"/>
                    <a:pt x="985" y="121"/>
                    <a:pt x="702" y="371"/>
                  </a:cubicBezTo>
                  <a:cubicBezTo>
                    <a:pt x="75" y="897"/>
                    <a:pt x="0" y="1850"/>
                    <a:pt x="526" y="2476"/>
                  </a:cubicBezTo>
                  <a:lnTo>
                    <a:pt x="1278" y="3353"/>
                  </a:lnTo>
                  <a:cubicBezTo>
                    <a:pt x="1580" y="3697"/>
                    <a:pt x="1995" y="3874"/>
                    <a:pt x="2411" y="3874"/>
                  </a:cubicBezTo>
                  <a:cubicBezTo>
                    <a:pt x="2755" y="3874"/>
                    <a:pt x="3100" y="3753"/>
                    <a:pt x="3384" y="3504"/>
                  </a:cubicBezTo>
                  <a:cubicBezTo>
                    <a:pt x="4010" y="2977"/>
                    <a:pt x="4085" y="2050"/>
                    <a:pt x="3559" y="1423"/>
                  </a:cubicBezTo>
                  <a:lnTo>
                    <a:pt x="2807" y="521"/>
                  </a:lnTo>
                  <a:cubicBezTo>
                    <a:pt x="2505" y="178"/>
                    <a:pt x="2090" y="0"/>
                    <a:pt x="1674" y="0"/>
                  </a:cubicBezTo>
                  <a:close/>
                </a:path>
              </a:pathLst>
            </a:custGeom>
            <a:solidFill>
              <a:srgbClr val="FF5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79"/>
            <p:cNvSpPr/>
            <p:nvPr/>
          </p:nvSpPr>
          <p:spPr>
            <a:xfrm>
              <a:off x="2769575" y="2829550"/>
              <a:ext cx="99650" cy="101275"/>
            </a:xfrm>
            <a:custGeom>
              <a:rect b="b" l="l" r="r" t="t"/>
              <a:pathLst>
                <a:path extrusionOk="0" h="4051" w="3986">
                  <a:moveTo>
                    <a:pt x="1631" y="170"/>
                  </a:moveTo>
                  <a:cubicBezTo>
                    <a:pt x="1680" y="170"/>
                    <a:pt x="1730" y="173"/>
                    <a:pt x="1780" y="178"/>
                  </a:cubicBezTo>
                  <a:cubicBezTo>
                    <a:pt x="2456" y="253"/>
                    <a:pt x="2832" y="830"/>
                    <a:pt x="3233" y="1306"/>
                  </a:cubicBezTo>
                  <a:cubicBezTo>
                    <a:pt x="3459" y="1557"/>
                    <a:pt x="3659" y="1807"/>
                    <a:pt x="3735" y="2133"/>
                  </a:cubicBezTo>
                  <a:cubicBezTo>
                    <a:pt x="3859" y="2657"/>
                    <a:pt x="3661" y="3182"/>
                    <a:pt x="3288" y="3532"/>
                  </a:cubicBezTo>
                  <a:lnTo>
                    <a:pt x="3288" y="3532"/>
                  </a:lnTo>
                  <a:cubicBezTo>
                    <a:pt x="3286" y="3534"/>
                    <a:pt x="3285" y="3535"/>
                    <a:pt x="3283" y="3537"/>
                  </a:cubicBezTo>
                  <a:cubicBezTo>
                    <a:pt x="3283" y="3537"/>
                    <a:pt x="3283" y="3537"/>
                    <a:pt x="3283" y="3537"/>
                  </a:cubicBezTo>
                  <a:lnTo>
                    <a:pt x="3283" y="3537"/>
                  </a:lnTo>
                  <a:cubicBezTo>
                    <a:pt x="3279" y="3540"/>
                    <a:pt x="3275" y="3543"/>
                    <a:pt x="3272" y="3546"/>
                  </a:cubicBezTo>
                  <a:lnTo>
                    <a:pt x="3272" y="3546"/>
                  </a:lnTo>
                  <a:cubicBezTo>
                    <a:pt x="3022" y="3756"/>
                    <a:pt x="2710" y="3865"/>
                    <a:pt x="2399" y="3865"/>
                  </a:cubicBezTo>
                  <a:cubicBezTo>
                    <a:pt x="2275" y="3865"/>
                    <a:pt x="2151" y="3848"/>
                    <a:pt x="2030" y="3812"/>
                  </a:cubicBezTo>
                  <a:cubicBezTo>
                    <a:pt x="1679" y="3737"/>
                    <a:pt x="1429" y="3537"/>
                    <a:pt x="1228" y="3286"/>
                  </a:cubicBezTo>
                  <a:cubicBezTo>
                    <a:pt x="1028" y="3060"/>
                    <a:pt x="852" y="2860"/>
                    <a:pt x="677" y="2659"/>
                  </a:cubicBezTo>
                  <a:cubicBezTo>
                    <a:pt x="476" y="2409"/>
                    <a:pt x="301" y="2183"/>
                    <a:pt x="251" y="1882"/>
                  </a:cubicBezTo>
                  <a:cubicBezTo>
                    <a:pt x="37" y="1004"/>
                    <a:pt x="746" y="170"/>
                    <a:pt x="1631" y="170"/>
                  </a:cubicBezTo>
                  <a:close/>
                  <a:moveTo>
                    <a:pt x="1651" y="0"/>
                  </a:moveTo>
                  <a:cubicBezTo>
                    <a:pt x="844" y="0"/>
                    <a:pt x="115" y="618"/>
                    <a:pt x="50" y="1456"/>
                  </a:cubicBezTo>
                  <a:cubicBezTo>
                    <a:pt x="0" y="1882"/>
                    <a:pt x="151" y="2308"/>
                    <a:pt x="426" y="2634"/>
                  </a:cubicBezTo>
                  <a:cubicBezTo>
                    <a:pt x="627" y="2860"/>
                    <a:pt x="802" y="3085"/>
                    <a:pt x="1003" y="3311"/>
                  </a:cubicBezTo>
                  <a:cubicBezTo>
                    <a:pt x="1253" y="3612"/>
                    <a:pt x="1529" y="3862"/>
                    <a:pt x="1930" y="3988"/>
                  </a:cubicBezTo>
                  <a:cubicBezTo>
                    <a:pt x="2070" y="4030"/>
                    <a:pt x="2217" y="4050"/>
                    <a:pt x="2363" y="4050"/>
                  </a:cubicBezTo>
                  <a:cubicBezTo>
                    <a:pt x="2740" y="4050"/>
                    <a:pt x="3120" y="3915"/>
                    <a:pt x="3409" y="3662"/>
                  </a:cubicBezTo>
                  <a:cubicBezTo>
                    <a:pt x="3760" y="3336"/>
                    <a:pt x="3985" y="2860"/>
                    <a:pt x="3935" y="2359"/>
                  </a:cubicBezTo>
                  <a:cubicBezTo>
                    <a:pt x="3910" y="1983"/>
                    <a:pt x="3760" y="1657"/>
                    <a:pt x="3509" y="1381"/>
                  </a:cubicBezTo>
                  <a:cubicBezTo>
                    <a:pt x="3309" y="1131"/>
                    <a:pt x="3108" y="905"/>
                    <a:pt x="2908" y="654"/>
                  </a:cubicBezTo>
                  <a:cubicBezTo>
                    <a:pt x="2657" y="379"/>
                    <a:pt x="2406" y="153"/>
                    <a:pt x="2055" y="53"/>
                  </a:cubicBezTo>
                  <a:cubicBezTo>
                    <a:pt x="1920" y="17"/>
                    <a:pt x="1785" y="0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79"/>
            <p:cNvSpPr/>
            <p:nvPr/>
          </p:nvSpPr>
          <p:spPr>
            <a:xfrm>
              <a:off x="2668075" y="2438625"/>
              <a:ext cx="119050" cy="119075"/>
            </a:xfrm>
            <a:custGeom>
              <a:rect b="b" l="l" r="r" t="t"/>
              <a:pathLst>
                <a:path extrusionOk="0" h="4763" w="4762">
                  <a:moveTo>
                    <a:pt x="2381" y="1"/>
                  </a:moveTo>
                  <a:cubicBezTo>
                    <a:pt x="1053" y="1"/>
                    <a:pt x="0" y="1053"/>
                    <a:pt x="0" y="2381"/>
                  </a:cubicBezTo>
                  <a:cubicBezTo>
                    <a:pt x="0" y="3685"/>
                    <a:pt x="1053" y="4762"/>
                    <a:pt x="2381" y="4762"/>
                  </a:cubicBezTo>
                  <a:cubicBezTo>
                    <a:pt x="3684" y="4762"/>
                    <a:pt x="4762" y="3685"/>
                    <a:pt x="4762" y="2381"/>
                  </a:cubicBezTo>
                  <a:cubicBezTo>
                    <a:pt x="4762" y="1053"/>
                    <a:pt x="3684" y="1"/>
                    <a:pt x="2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79"/>
            <p:cNvSpPr/>
            <p:nvPr/>
          </p:nvSpPr>
          <p:spPr>
            <a:xfrm>
              <a:off x="2661175" y="2436500"/>
              <a:ext cx="127850" cy="123000"/>
            </a:xfrm>
            <a:custGeom>
              <a:rect b="b" l="l" r="r" t="t"/>
              <a:pathLst>
                <a:path extrusionOk="0" h="4920" w="5114">
                  <a:moveTo>
                    <a:pt x="2653" y="164"/>
                  </a:moveTo>
                  <a:cubicBezTo>
                    <a:pt x="2804" y="164"/>
                    <a:pt x="2957" y="179"/>
                    <a:pt x="3108" y="211"/>
                  </a:cubicBezTo>
                  <a:cubicBezTo>
                    <a:pt x="4161" y="436"/>
                    <a:pt x="4938" y="1389"/>
                    <a:pt x="4938" y="2466"/>
                  </a:cubicBezTo>
                  <a:cubicBezTo>
                    <a:pt x="4938" y="3419"/>
                    <a:pt x="4336" y="4296"/>
                    <a:pt x="3409" y="4622"/>
                  </a:cubicBezTo>
                  <a:cubicBezTo>
                    <a:pt x="3173" y="4703"/>
                    <a:pt x="2927" y="4742"/>
                    <a:pt x="2680" y="4742"/>
                  </a:cubicBezTo>
                  <a:cubicBezTo>
                    <a:pt x="2010" y="4742"/>
                    <a:pt x="1343" y="4452"/>
                    <a:pt x="903" y="3920"/>
                  </a:cubicBezTo>
                  <a:cubicBezTo>
                    <a:pt x="276" y="3193"/>
                    <a:pt x="201" y="2116"/>
                    <a:pt x="677" y="1289"/>
                  </a:cubicBezTo>
                  <a:cubicBezTo>
                    <a:pt x="1099" y="593"/>
                    <a:pt x="1857" y="164"/>
                    <a:pt x="2653" y="164"/>
                  </a:cubicBezTo>
                  <a:close/>
                  <a:moveTo>
                    <a:pt x="2640" y="0"/>
                  </a:moveTo>
                  <a:cubicBezTo>
                    <a:pt x="1920" y="0"/>
                    <a:pt x="1216" y="317"/>
                    <a:pt x="752" y="888"/>
                  </a:cubicBezTo>
                  <a:cubicBezTo>
                    <a:pt x="101" y="1690"/>
                    <a:pt x="0" y="2842"/>
                    <a:pt x="552" y="3745"/>
                  </a:cubicBezTo>
                  <a:cubicBezTo>
                    <a:pt x="995" y="4483"/>
                    <a:pt x="1811" y="4920"/>
                    <a:pt x="2656" y="4920"/>
                  </a:cubicBezTo>
                  <a:cubicBezTo>
                    <a:pt x="2815" y="4920"/>
                    <a:pt x="2975" y="4904"/>
                    <a:pt x="3133" y="4873"/>
                  </a:cubicBezTo>
                  <a:cubicBezTo>
                    <a:pt x="4286" y="4647"/>
                    <a:pt x="5113" y="3619"/>
                    <a:pt x="5113" y="2466"/>
                  </a:cubicBezTo>
                  <a:cubicBezTo>
                    <a:pt x="5113" y="1439"/>
                    <a:pt x="4462" y="512"/>
                    <a:pt x="3509" y="161"/>
                  </a:cubicBezTo>
                  <a:cubicBezTo>
                    <a:pt x="3227" y="52"/>
                    <a:pt x="2933" y="0"/>
                    <a:pt x="2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79"/>
            <p:cNvSpPr/>
            <p:nvPr/>
          </p:nvSpPr>
          <p:spPr>
            <a:xfrm>
              <a:off x="2512050" y="2567075"/>
              <a:ext cx="414800" cy="105300"/>
            </a:xfrm>
            <a:custGeom>
              <a:rect b="b" l="l" r="r" t="t"/>
              <a:pathLst>
                <a:path extrusionOk="0" h="4212" w="16592">
                  <a:moveTo>
                    <a:pt x="8396" y="0"/>
                  </a:moveTo>
                  <a:cubicBezTo>
                    <a:pt x="5163" y="0"/>
                    <a:pt x="2231" y="1028"/>
                    <a:pt x="0" y="2707"/>
                  </a:cubicBezTo>
                  <a:cubicBezTo>
                    <a:pt x="481" y="3297"/>
                    <a:pt x="1265" y="3848"/>
                    <a:pt x="2486" y="3848"/>
                  </a:cubicBezTo>
                  <a:cubicBezTo>
                    <a:pt x="2667" y="3848"/>
                    <a:pt x="2858" y="3836"/>
                    <a:pt x="3058" y="3810"/>
                  </a:cubicBezTo>
                  <a:cubicBezTo>
                    <a:pt x="5840" y="3434"/>
                    <a:pt x="6166" y="1980"/>
                    <a:pt x="6166" y="1980"/>
                  </a:cubicBezTo>
                  <a:cubicBezTo>
                    <a:pt x="6166" y="1980"/>
                    <a:pt x="6316" y="3810"/>
                    <a:pt x="8898" y="4010"/>
                  </a:cubicBezTo>
                  <a:cubicBezTo>
                    <a:pt x="9000" y="4019"/>
                    <a:pt x="9098" y="4023"/>
                    <a:pt x="9193" y="4023"/>
                  </a:cubicBezTo>
                  <a:cubicBezTo>
                    <a:pt x="11293" y="4023"/>
                    <a:pt x="11454" y="1980"/>
                    <a:pt x="11454" y="1980"/>
                  </a:cubicBezTo>
                  <a:cubicBezTo>
                    <a:pt x="11454" y="1980"/>
                    <a:pt x="12356" y="4161"/>
                    <a:pt x="14036" y="4211"/>
                  </a:cubicBezTo>
                  <a:cubicBezTo>
                    <a:pt x="14055" y="4211"/>
                    <a:pt x="14074" y="4212"/>
                    <a:pt x="14093" y="4212"/>
                  </a:cubicBezTo>
                  <a:cubicBezTo>
                    <a:pt x="15173" y="4212"/>
                    <a:pt x="16149" y="3517"/>
                    <a:pt x="16592" y="2557"/>
                  </a:cubicBezTo>
                  <a:cubicBezTo>
                    <a:pt x="14386" y="978"/>
                    <a:pt x="11529" y="0"/>
                    <a:pt x="8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79"/>
            <p:cNvSpPr/>
            <p:nvPr/>
          </p:nvSpPr>
          <p:spPr>
            <a:xfrm>
              <a:off x="2509550" y="2565200"/>
              <a:ext cx="419200" cy="109550"/>
            </a:xfrm>
            <a:custGeom>
              <a:rect b="b" l="l" r="r" t="t"/>
              <a:pathLst>
                <a:path extrusionOk="0" h="4382" w="16768">
                  <a:moveTo>
                    <a:pt x="8496" y="176"/>
                  </a:moveTo>
                  <a:cubicBezTo>
                    <a:pt x="10777" y="176"/>
                    <a:pt x="13058" y="702"/>
                    <a:pt x="15088" y="1755"/>
                  </a:cubicBezTo>
                  <a:cubicBezTo>
                    <a:pt x="15616" y="2019"/>
                    <a:pt x="16098" y="2328"/>
                    <a:pt x="16578" y="2662"/>
                  </a:cubicBezTo>
                  <a:lnTo>
                    <a:pt x="16578" y="2662"/>
                  </a:lnTo>
                  <a:cubicBezTo>
                    <a:pt x="16144" y="3524"/>
                    <a:pt x="15235" y="4207"/>
                    <a:pt x="14250" y="4207"/>
                  </a:cubicBezTo>
                  <a:cubicBezTo>
                    <a:pt x="14104" y="4207"/>
                    <a:pt x="13957" y="4192"/>
                    <a:pt x="13810" y="4161"/>
                  </a:cubicBezTo>
                  <a:cubicBezTo>
                    <a:pt x="12983" y="3985"/>
                    <a:pt x="12356" y="3283"/>
                    <a:pt x="11930" y="2582"/>
                  </a:cubicBezTo>
                  <a:cubicBezTo>
                    <a:pt x="11855" y="2456"/>
                    <a:pt x="11780" y="2306"/>
                    <a:pt x="11730" y="2181"/>
                  </a:cubicBezTo>
                  <a:cubicBezTo>
                    <a:pt x="11705" y="2131"/>
                    <a:pt x="11679" y="2105"/>
                    <a:pt x="11654" y="2055"/>
                  </a:cubicBezTo>
                  <a:cubicBezTo>
                    <a:pt x="11654" y="2038"/>
                    <a:pt x="11642" y="2020"/>
                    <a:pt x="11643" y="2020"/>
                  </a:cubicBezTo>
                  <a:lnTo>
                    <a:pt x="11643" y="2020"/>
                  </a:lnTo>
                  <a:cubicBezTo>
                    <a:pt x="11644" y="2020"/>
                    <a:pt x="11647" y="2023"/>
                    <a:pt x="11654" y="2030"/>
                  </a:cubicBezTo>
                  <a:cubicBezTo>
                    <a:pt x="11632" y="1986"/>
                    <a:pt x="11596" y="1966"/>
                    <a:pt x="11562" y="1966"/>
                  </a:cubicBezTo>
                  <a:cubicBezTo>
                    <a:pt x="11518" y="1966"/>
                    <a:pt x="11479" y="1999"/>
                    <a:pt x="11479" y="2055"/>
                  </a:cubicBezTo>
                  <a:cubicBezTo>
                    <a:pt x="11429" y="2757"/>
                    <a:pt x="10978" y="3484"/>
                    <a:pt x="10301" y="3810"/>
                  </a:cubicBezTo>
                  <a:cubicBezTo>
                    <a:pt x="9987" y="3955"/>
                    <a:pt x="9634" y="4016"/>
                    <a:pt x="9273" y="4016"/>
                  </a:cubicBezTo>
                  <a:cubicBezTo>
                    <a:pt x="8828" y="4016"/>
                    <a:pt x="8372" y="3923"/>
                    <a:pt x="7970" y="3785"/>
                  </a:cubicBezTo>
                  <a:cubicBezTo>
                    <a:pt x="7444" y="3609"/>
                    <a:pt x="6943" y="3283"/>
                    <a:pt x="6617" y="2782"/>
                  </a:cubicBezTo>
                  <a:cubicBezTo>
                    <a:pt x="6517" y="2607"/>
                    <a:pt x="6441" y="2431"/>
                    <a:pt x="6391" y="2256"/>
                  </a:cubicBezTo>
                  <a:cubicBezTo>
                    <a:pt x="6391" y="2206"/>
                    <a:pt x="6366" y="2156"/>
                    <a:pt x="6366" y="2105"/>
                  </a:cubicBezTo>
                  <a:cubicBezTo>
                    <a:pt x="6341" y="2055"/>
                    <a:pt x="6341" y="2055"/>
                    <a:pt x="6341" y="2055"/>
                  </a:cubicBezTo>
                  <a:cubicBezTo>
                    <a:pt x="6341" y="1999"/>
                    <a:pt x="6294" y="1966"/>
                    <a:pt x="6248" y="1966"/>
                  </a:cubicBezTo>
                  <a:cubicBezTo>
                    <a:pt x="6212" y="1966"/>
                    <a:pt x="6177" y="1986"/>
                    <a:pt x="6166" y="2030"/>
                  </a:cubicBezTo>
                  <a:cubicBezTo>
                    <a:pt x="6090" y="2431"/>
                    <a:pt x="5714" y="2782"/>
                    <a:pt x="5414" y="3008"/>
                  </a:cubicBezTo>
                  <a:cubicBezTo>
                    <a:pt x="4963" y="3309"/>
                    <a:pt x="4461" y="3509"/>
                    <a:pt x="3935" y="3634"/>
                  </a:cubicBezTo>
                  <a:cubicBezTo>
                    <a:pt x="3491" y="3745"/>
                    <a:pt x="3017" y="3826"/>
                    <a:pt x="2544" y="3826"/>
                  </a:cubicBezTo>
                  <a:cubicBezTo>
                    <a:pt x="2270" y="3826"/>
                    <a:pt x="1996" y="3799"/>
                    <a:pt x="1730" y="3735"/>
                  </a:cubicBezTo>
                  <a:cubicBezTo>
                    <a:pt x="1131" y="3591"/>
                    <a:pt x="624" y="3242"/>
                    <a:pt x="209" y="2796"/>
                  </a:cubicBezTo>
                  <a:lnTo>
                    <a:pt x="209" y="2796"/>
                  </a:lnTo>
                  <a:cubicBezTo>
                    <a:pt x="2021" y="1478"/>
                    <a:pt x="4170" y="647"/>
                    <a:pt x="6391" y="326"/>
                  </a:cubicBezTo>
                  <a:cubicBezTo>
                    <a:pt x="7093" y="226"/>
                    <a:pt x="7795" y="176"/>
                    <a:pt x="8496" y="176"/>
                  </a:cubicBezTo>
                  <a:close/>
                  <a:moveTo>
                    <a:pt x="8496" y="0"/>
                  </a:moveTo>
                  <a:cubicBezTo>
                    <a:pt x="6116" y="0"/>
                    <a:pt x="3760" y="552"/>
                    <a:pt x="1654" y="1679"/>
                  </a:cubicBezTo>
                  <a:cubicBezTo>
                    <a:pt x="1103" y="1980"/>
                    <a:pt x="552" y="2331"/>
                    <a:pt x="50" y="2707"/>
                  </a:cubicBezTo>
                  <a:cubicBezTo>
                    <a:pt x="0" y="2757"/>
                    <a:pt x="0" y="2807"/>
                    <a:pt x="25" y="2857"/>
                  </a:cubicBezTo>
                  <a:cubicBezTo>
                    <a:pt x="401" y="3283"/>
                    <a:pt x="877" y="3634"/>
                    <a:pt x="1404" y="3810"/>
                  </a:cubicBezTo>
                  <a:cubicBezTo>
                    <a:pt x="1790" y="3943"/>
                    <a:pt x="2191" y="3998"/>
                    <a:pt x="2594" y="3998"/>
                  </a:cubicBezTo>
                  <a:cubicBezTo>
                    <a:pt x="2950" y="3998"/>
                    <a:pt x="3307" y="3955"/>
                    <a:pt x="3659" y="3885"/>
                  </a:cubicBezTo>
                  <a:cubicBezTo>
                    <a:pt x="4562" y="3710"/>
                    <a:pt x="5589" y="3309"/>
                    <a:pt x="6141" y="2506"/>
                  </a:cubicBezTo>
                  <a:cubicBezTo>
                    <a:pt x="6167" y="2463"/>
                    <a:pt x="6196" y="2416"/>
                    <a:pt x="6224" y="2367"/>
                  </a:cubicBezTo>
                  <a:lnTo>
                    <a:pt x="6224" y="2367"/>
                  </a:lnTo>
                  <a:cubicBezTo>
                    <a:pt x="6422" y="3050"/>
                    <a:pt x="7036" y="3598"/>
                    <a:pt x="7669" y="3860"/>
                  </a:cubicBezTo>
                  <a:cubicBezTo>
                    <a:pt x="8147" y="4067"/>
                    <a:pt x="8696" y="4193"/>
                    <a:pt x="9232" y="4193"/>
                  </a:cubicBezTo>
                  <a:cubicBezTo>
                    <a:pt x="9540" y="4193"/>
                    <a:pt x="9843" y="4152"/>
                    <a:pt x="10126" y="4060"/>
                  </a:cubicBezTo>
                  <a:cubicBezTo>
                    <a:pt x="10677" y="3885"/>
                    <a:pt x="11103" y="3509"/>
                    <a:pt x="11354" y="2983"/>
                  </a:cubicBezTo>
                  <a:cubicBezTo>
                    <a:pt x="11457" y="2792"/>
                    <a:pt x="11549" y="2578"/>
                    <a:pt x="11604" y="2357"/>
                  </a:cubicBezTo>
                  <a:lnTo>
                    <a:pt x="11604" y="2357"/>
                  </a:lnTo>
                  <a:cubicBezTo>
                    <a:pt x="11832" y="2813"/>
                    <a:pt x="12152" y="3255"/>
                    <a:pt x="12507" y="3609"/>
                  </a:cubicBezTo>
                  <a:cubicBezTo>
                    <a:pt x="12832" y="3935"/>
                    <a:pt x="13233" y="4211"/>
                    <a:pt x="13684" y="4311"/>
                  </a:cubicBezTo>
                  <a:cubicBezTo>
                    <a:pt x="13869" y="4359"/>
                    <a:pt x="14057" y="4382"/>
                    <a:pt x="14243" y="4382"/>
                  </a:cubicBezTo>
                  <a:cubicBezTo>
                    <a:pt x="14639" y="4382"/>
                    <a:pt x="15031" y="4281"/>
                    <a:pt x="15389" y="4111"/>
                  </a:cubicBezTo>
                  <a:cubicBezTo>
                    <a:pt x="15990" y="3810"/>
                    <a:pt x="16491" y="3283"/>
                    <a:pt x="16767" y="2682"/>
                  </a:cubicBezTo>
                  <a:cubicBezTo>
                    <a:pt x="16767" y="2632"/>
                    <a:pt x="16767" y="2582"/>
                    <a:pt x="16717" y="2557"/>
                  </a:cubicBezTo>
                  <a:cubicBezTo>
                    <a:pt x="14913" y="1253"/>
                    <a:pt x="12757" y="426"/>
                    <a:pt x="10527" y="126"/>
                  </a:cubicBezTo>
                  <a:cubicBezTo>
                    <a:pt x="9850" y="50"/>
                    <a:pt x="9173" y="0"/>
                    <a:pt x="8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79"/>
          <p:cNvGrpSpPr/>
          <p:nvPr/>
        </p:nvGrpSpPr>
        <p:grpSpPr>
          <a:xfrm rot="1909946">
            <a:off x="7990151" y="959878"/>
            <a:ext cx="1328511" cy="952352"/>
            <a:chOff x="3990750" y="3234575"/>
            <a:chExt cx="758175" cy="543450"/>
          </a:xfrm>
        </p:grpSpPr>
        <p:sp>
          <p:nvSpPr>
            <p:cNvPr id="1293" name="Google Shape;1293;p79"/>
            <p:cNvSpPr/>
            <p:nvPr/>
          </p:nvSpPr>
          <p:spPr>
            <a:xfrm>
              <a:off x="4539000" y="3434250"/>
              <a:ext cx="207425" cy="208050"/>
            </a:xfrm>
            <a:custGeom>
              <a:rect b="b" l="l" r="r" t="t"/>
              <a:pathLst>
                <a:path extrusionOk="0" h="8322" w="8297">
                  <a:moveTo>
                    <a:pt x="4161" y="0"/>
                  </a:moveTo>
                  <a:cubicBezTo>
                    <a:pt x="1855" y="0"/>
                    <a:pt x="1" y="1855"/>
                    <a:pt x="1" y="4161"/>
                  </a:cubicBezTo>
                  <a:cubicBezTo>
                    <a:pt x="1" y="6441"/>
                    <a:pt x="1855" y="8321"/>
                    <a:pt x="4161" y="8321"/>
                  </a:cubicBezTo>
                  <a:cubicBezTo>
                    <a:pt x="6442" y="8321"/>
                    <a:pt x="8296" y="6441"/>
                    <a:pt x="8296" y="4161"/>
                  </a:cubicBezTo>
                  <a:cubicBezTo>
                    <a:pt x="8296" y="1855"/>
                    <a:pt x="6442" y="0"/>
                    <a:pt x="4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79"/>
            <p:cNvSpPr/>
            <p:nvPr/>
          </p:nvSpPr>
          <p:spPr>
            <a:xfrm>
              <a:off x="4528975" y="3432075"/>
              <a:ext cx="219950" cy="212250"/>
            </a:xfrm>
            <a:custGeom>
              <a:rect b="b" l="l" r="r" t="t"/>
              <a:pathLst>
                <a:path extrusionOk="0" h="8490" w="8798">
                  <a:moveTo>
                    <a:pt x="4552" y="179"/>
                  </a:moveTo>
                  <a:cubicBezTo>
                    <a:pt x="4822" y="179"/>
                    <a:pt x="5094" y="206"/>
                    <a:pt x="5364" y="263"/>
                  </a:cubicBezTo>
                  <a:cubicBezTo>
                    <a:pt x="6993" y="589"/>
                    <a:pt x="8296" y="1942"/>
                    <a:pt x="8572" y="3571"/>
                  </a:cubicBezTo>
                  <a:cubicBezTo>
                    <a:pt x="8597" y="3797"/>
                    <a:pt x="8622" y="4022"/>
                    <a:pt x="8622" y="4248"/>
                  </a:cubicBezTo>
                  <a:cubicBezTo>
                    <a:pt x="8597" y="5927"/>
                    <a:pt x="7544" y="7481"/>
                    <a:pt x="5940" y="8057"/>
                  </a:cubicBezTo>
                  <a:cubicBezTo>
                    <a:pt x="5485" y="8228"/>
                    <a:pt x="5012" y="8310"/>
                    <a:pt x="4543" y="8310"/>
                  </a:cubicBezTo>
                  <a:cubicBezTo>
                    <a:pt x="3359" y="8310"/>
                    <a:pt x="2201" y="7788"/>
                    <a:pt x="1429" y="6854"/>
                  </a:cubicBezTo>
                  <a:cubicBezTo>
                    <a:pt x="326" y="5526"/>
                    <a:pt x="176" y="3621"/>
                    <a:pt x="1053" y="2142"/>
                  </a:cubicBezTo>
                  <a:cubicBezTo>
                    <a:pt x="1789" y="922"/>
                    <a:pt x="3144" y="179"/>
                    <a:pt x="4552" y="179"/>
                  </a:cubicBezTo>
                  <a:close/>
                  <a:moveTo>
                    <a:pt x="4558" y="1"/>
                  </a:moveTo>
                  <a:cubicBezTo>
                    <a:pt x="3311" y="1"/>
                    <a:pt x="2088" y="551"/>
                    <a:pt x="1279" y="1541"/>
                  </a:cubicBezTo>
                  <a:cubicBezTo>
                    <a:pt x="151" y="2919"/>
                    <a:pt x="1" y="4899"/>
                    <a:pt x="903" y="6428"/>
                  </a:cubicBezTo>
                  <a:cubicBezTo>
                    <a:pt x="1685" y="7717"/>
                    <a:pt x="3091" y="8490"/>
                    <a:pt x="4549" y="8490"/>
                  </a:cubicBezTo>
                  <a:cubicBezTo>
                    <a:pt x="4820" y="8490"/>
                    <a:pt x="5093" y="8463"/>
                    <a:pt x="5364" y="8408"/>
                  </a:cubicBezTo>
                  <a:cubicBezTo>
                    <a:pt x="7093" y="8082"/>
                    <a:pt x="8472" y="6629"/>
                    <a:pt x="8747" y="4899"/>
                  </a:cubicBezTo>
                  <a:cubicBezTo>
                    <a:pt x="8773" y="4674"/>
                    <a:pt x="8798" y="4473"/>
                    <a:pt x="8798" y="4248"/>
                  </a:cubicBezTo>
                  <a:cubicBezTo>
                    <a:pt x="8798" y="4246"/>
                    <a:pt x="8798" y="4245"/>
                    <a:pt x="8798" y="4244"/>
                  </a:cubicBezTo>
                  <a:lnTo>
                    <a:pt x="8798" y="4244"/>
                  </a:lnTo>
                  <a:cubicBezTo>
                    <a:pt x="8771" y="2466"/>
                    <a:pt x="7669" y="864"/>
                    <a:pt x="6016" y="263"/>
                  </a:cubicBezTo>
                  <a:cubicBezTo>
                    <a:pt x="5542" y="86"/>
                    <a:pt x="5048" y="1"/>
                    <a:pt x="4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79"/>
            <p:cNvSpPr/>
            <p:nvPr/>
          </p:nvSpPr>
          <p:spPr>
            <a:xfrm>
              <a:off x="3997025" y="3236875"/>
              <a:ext cx="637250" cy="538875"/>
            </a:xfrm>
            <a:custGeom>
              <a:rect b="b" l="l" r="r" t="t"/>
              <a:pathLst>
                <a:path extrusionOk="0" h="21555" w="25490">
                  <a:moveTo>
                    <a:pt x="12757" y="1"/>
                  </a:moveTo>
                  <a:cubicBezTo>
                    <a:pt x="5715" y="1"/>
                    <a:pt x="0" y="4838"/>
                    <a:pt x="0" y="10778"/>
                  </a:cubicBezTo>
                  <a:cubicBezTo>
                    <a:pt x="0" y="16717"/>
                    <a:pt x="5715" y="21555"/>
                    <a:pt x="12757" y="21555"/>
                  </a:cubicBezTo>
                  <a:cubicBezTo>
                    <a:pt x="19775" y="21555"/>
                    <a:pt x="25489" y="16717"/>
                    <a:pt x="25489" y="10778"/>
                  </a:cubicBezTo>
                  <a:cubicBezTo>
                    <a:pt x="25489" y="4838"/>
                    <a:pt x="19775" y="1"/>
                    <a:pt x="12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79"/>
            <p:cNvSpPr/>
            <p:nvPr/>
          </p:nvSpPr>
          <p:spPr>
            <a:xfrm>
              <a:off x="3990750" y="3234575"/>
              <a:ext cx="646025" cy="543450"/>
            </a:xfrm>
            <a:custGeom>
              <a:rect b="b" l="l" r="r" t="t"/>
              <a:pathLst>
                <a:path extrusionOk="0" h="21738" w="25841">
                  <a:moveTo>
                    <a:pt x="13012" y="186"/>
                  </a:moveTo>
                  <a:cubicBezTo>
                    <a:pt x="13859" y="186"/>
                    <a:pt x="14706" y="256"/>
                    <a:pt x="15540" y="393"/>
                  </a:cubicBezTo>
                  <a:cubicBezTo>
                    <a:pt x="17971" y="819"/>
                    <a:pt x="20301" y="1847"/>
                    <a:pt x="22131" y="3476"/>
                  </a:cubicBezTo>
                  <a:cubicBezTo>
                    <a:pt x="23835" y="4980"/>
                    <a:pt x="25088" y="6985"/>
                    <a:pt x="25515" y="9215"/>
                  </a:cubicBezTo>
                  <a:cubicBezTo>
                    <a:pt x="25615" y="9767"/>
                    <a:pt x="25665" y="10318"/>
                    <a:pt x="25665" y="10870"/>
                  </a:cubicBezTo>
                  <a:cubicBezTo>
                    <a:pt x="25640" y="13150"/>
                    <a:pt x="24763" y="15331"/>
                    <a:pt x="23309" y="17060"/>
                  </a:cubicBezTo>
                  <a:cubicBezTo>
                    <a:pt x="21755" y="18915"/>
                    <a:pt x="19625" y="20218"/>
                    <a:pt x="17319" y="20920"/>
                  </a:cubicBezTo>
                  <a:cubicBezTo>
                    <a:pt x="15918" y="21340"/>
                    <a:pt x="14455" y="21557"/>
                    <a:pt x="12990" y="21557"/>
                  </a:cubicBezTo>
                  <a:cubicBezTo>
                    <a:pt x="11834" y="21557"/>
                    <a:pt x="10677" y="21422"/>
                    <a:pt x="9550" y="21145"/>
                  </a:cubicBezTo>
                  <a:cubicBezTo>
                    <a:pt x="7194" y="20594"/>
                    <a:pt x="4938" y="19416"/>
                    <a:pt x="3234" y="17662"/>
                  </a:cubicBezTo>
                  <a:cubicBezTo>
                    <a:pt x="1655" y="16058"/>
                    <a:pt x="577" y="13952"/>
                    <a:pt x="377" y="11697"/>
                  </a:cubicBezTo>
                  <a:cubicBezTo>
                    <a:pt x="176" y="9416"/>
                    <a:pt x="853" y="7185"/>
                    <a:pt x="2156" y="5356"/>
                  </a:cubicBezTo>
                  <a:cubicBezTo>
                    <a:pt x="3560" y="3401"/>
                    <a:pt x="5590" y="1972"/>
                    <a:pt x="7795" y="1120"/>
                  </a:cubicBezTo>
                  <a:cubicBezTo>
                    <a:pt x="9458" y="492"/>
                    <a:pt x="11236" y="186"/>
                    <a:pt x="13012" y="186"/>
                  </a:cubicBezTo>
                  <a:close/>
                  <a:moveTo>
                    <a:pt x="13021" y="1"/>
                  </a:moveTo>
                  <a:cubicBezTo>
                    <a:pt x="11838" y="1"/>
                    <a:pt x="10654" y="141"/>
                    <a:pt x="9499" y="418"/>
                  </a:cubicBezTo>
                  <a:cubicBezTo>
                    <a:pt x="7093" y="995"/>
                    <a:pt x="4838" y="2198"/>
                    <a:pt x="3108" y="3952"/>
                  </a:cubicBezTo>
                  <a:cubicBezTo>
                    <a:pt x="1504" y="5606"/>
                    <a:pt x="427" y="7712"/>
                    <a:pt x="201" y="10017"/>
                  </a:cubicBezTo>
                  <a:cubicBezTo>
                    <a:pt x="1" y="12323"/>
                    <a:pt x="677" y="14604"/>
                    <a:pt x="2006" y="16484"/>
                  </a:cubicBezTo>
                  <a:cubicBezTo>
                    <a:pt x="3409" y="18438"/>
                    <a:pt x="5439" y="19892"/>
                    <a:pt x="7670" y="20744"/>
                  </a:cubicBezTo>
                  <a:cubicBezTo>
                    <a:pt x="9375" y="21409"/>
                    <a:pt x="11185" y="21738"/>
                    <a:pt x="12996" y="21738"/>
                  </a:cubicBezTo>
                  <a:cubicBezTo>
                    <a:pt x="13847" y="21738"/>
                    <a:pt x="14698" y="21665"/>
                    <a:pt x="15540" y="21521"/>
                  </a:cubicBezTo>
                  <a:cubicBezTo>
                    <a:pt x="18021" y="21095"/>
                    <a:pt x="20377" y="20043"/>
                    <a:pt x="22256" y="18388"/>
                  </a:cubicBezTo>
                  <a:cubicBezTo>
                    <a:pt x="23986" y="16860"/>
                    <a:pt x="25264" y="14829"/>
                    <a:pt x="25690" y="12549"/>
                  </a:cubicBezTo>
                  <a:cubicBezTo>
                    <a:pt x="25790" y="11997"/>
                    <a:pt x="25840" y="11421"/>
                    <a:pt x="25840" y="10870"/>
                  </a:cubicBezTo>
                  <a:cubicBezTo>
                    <a:pt x="25840" y="10869"/>
                    <a:pt x="25840" y="10868"/>
                    <a:pt x="25840" y="10867"/>
                  </a:cubicBezTo>
                  <a:lnTo>
                    <a:pt x="25840" y="10867"/>
                  </a:lnTo>
                  <a:cubicBezTo>
                    <a:pt x="25815" y="8562"/>
                    <a:pt x="24937" y="6357"/>
                    <a:pt x="23484" y="4604"/>
                  </a:cubicBezTo>
                  <a:cubicBezTo>
                    <a:pt x="21906" y="2724"/>
                    <a:pt x="19750" y="1396"/>
                    <a:pt x="17419" y="669"/>
                  </a:cubicBezTo>
                  <a:cubicBezTo>
                    <a:pt x="15995" y="222"/>
                    <a:pt x="14509" y="1"/>
                    <a:pt x="13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79"/>
            <p:cNvSpPr/>
            <p:nvPr/>
          </p:nvSpPr>
          <p:spPr>
            <a:xfrm>
              <a:off x="4045900" y="3259425"/>
              <a:ext cx="539500" cy="386000"/>
            </a:xfrm>
            <a:custGeom>
              <a:rect b="b" l="l" r="r" t="t"/>
              <a:pathLst>
                <a:path extrusionOk="0" h="15440" w="21580">
                  <a:moveTo>
                    <a:pt x="10802" y="1"/>
                  </a:moveTo>
                  <a:cubicBezTo>
                    <a:pt x="4837" y="1"/>
                    <a:pt x="0" y="3459"/>
                    <a:pt x="0" y="7720"/>
                  </a:cubicBezTo>
                  <a:cubicBezTo>
                    <a:pt x="0" y="11981"/>
                    <a:pt x="4837" y="15439"/>
                    <a:pt x="10802" y="15439"/>
                  </a:cubicBezTo>
                  <a:cubicBezTo>
                    <a:pt x="16742" y="15439"/>
                    <a:pt x="21579" y="11981"/>
                    <a:pt x="21579" y="7720"/>
                  </a:cubicBezTo>
                  <a:cubicBezTo>
                    <a:pt x="21579" y="3459"/>
                    <a:pt x="16742" y="1"/>
                    <a:pt x="10802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79"/>
            <p:cNvSpPr/>
            <p:nvPr/>
          </p:nvSpPr>
          <p:spPr>
            <a:xfrm>
              <a:off x="4163675" y="3421725"/>
              <a:ext cx="303925" cy="169175"/>
            </a:xfrm>
            <a:custGeom>
              <a:rect b="b" l="l" r="r" t="t"/>
              <a:pathLst>
                <a:path extrusionOk="0" h="6767" w="12157">
                  <a:moveTo>
                    <a:pt x="1" y="0"/>
                  </a:moveTo>
                  <a:cubicBezTo>
                    <a:pt x="1" y="3734"/>
                    <a:pt x="2733" y="6767"/>
                    <a:pt x="6091" y="6767"/>
                  </a:cubicBezTo>
                  <a:cubicBezTo>
                    <a:pt x="9425" y="6767"/>
                    <a:pt x="12156" y="3734"/>
                    <a:pt x="12156" y="0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79"/>
            <p:cNvSpPr/>
            <p:nvPr/>
          </p:nvSpPr>
          <p:spPr>
            <a:xfrm>
              <a:off x="4161800" y="3419200"/>
              <a:ext cx="307675" cy="174225"/>
            </a:xfrm>
            <a:custGeom>
              <a:rect b="b" l="l" r="r" t="t"/>
              <a:pathLst>
                <a:path extrusionOk="0" h="6969" w="12307">
                  <a:moveTo>
                    <a:pt x="12031" y="176"/>
                  </a:moveTo>
                  <a:cubicBezTo>
                    <a:pt x="12059" y="176"/>
                    <a:pt x="12095" y="184"/>
                    <a:pt x="12131" y="187"/>
                  </a:cubicBezTo>
                  <a:lnTo>
                    <a:pt x="12131" y="187"/>
                  </a:lnTo>
                  <a:cubicBezTo>
                    <a:pt x="12100" y="2765"/>
                    <a:pt x="10676" y="5350"/>
                    <a:pt x="8246" y="6367"/>
                  </a:cubicBezTo>
                  <a:cubicBezTo>
                    <a:pt x="7570" y="6642"/>
                    <a:pt x="6868" y="6793"/>
                    <a:pt x="6166" y="6793"/>
                  </a:cubicBezTo>
                  <a:cubicBezTo>
                    <a:pt x="3535" y="6768"/>
                    <a:pt x="1354" y="4863"/>
                    <a:pt x="552" y="2432"/>
                  </a:cubicBezTo>
                  <a:cubicBezTo>
                    <a:pt x="310" y="1704"/>
                    <a:pt x="184" y="930"/>
                    <a:pt x="177" y="176"/>
                  </a:cubicBezTo>
                  <a:close/>
                  <a:moveTo>
                    <a:pt x="76" y="1"/>
                  </a:moveTo>
                  <a:cubicBezTo>
                    <a:pt x="26" y="1"/>
                    <a:pt x="1" y="51"/>
                    <a:pt x="1" y="101"/>
                  </a:cubicBezTo>
                  <a:cubicBezTo>
                    <a:pt x="1" y="2783"/>
                    <a:pt x="1479" y="5490"/>
                    <a:pt x="4036" y="6542"/>
                  </a:cubicBezTo>
                  <a:cubicBezTo>
                    <a:pt x="4713" y="6818"/>
                    <a:pt x="5414" y="6968"/>
                    <a:pt x="6166" y="6968"/>
                  </a:cubicBezTo>
                  <a:cubicBezTo>
                    <a:pt x="6167" y="6968"/>
                    <a:pt x="6167" y="6968"/>
                    <a:pt x="6168" y="6968"/>
                  </a:cubicBezTo>
                  <a:lnTo>
                    <a:pt x="6168" y="6968"/>
                  </a:lnTo>
                  <a:cubicBezTo>
                    <a:pt x="8874" y="6942"/>
                    <a:pt x="11104" y="4963"/>
                    <a:pt x="11931" y="2482"/>
                  </a:cubicBezTo>
                  <a:cubicBezTo>
                    <a:pt x="12181" y="1705"/>
                    <a:pt x="12307" y="903"/>
                    <a:pt x="12307" y="101"/>
                  </a:cubicBezTo>
                  <a:cubicBezTo>
                    <a:pt x="12307" y="51"/>
                    <a:pt x="12282" y="1"/>
                    <a:pt x="12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79"/>
            <p:cNvSpPr/>
            <p:nvPr/>
          </p:nvSpPr>
          <p:spPr>
            <a:xfrm>
              <a:off x="4210675" y="3489375"/>
              <a:ext cx="209925" cy="101525"/>
            </a:xfrm>
            <a:custGeom>
              <a:rect b="b" l="l" r="r" t="t"/>
              <a:pathLst>
                <a:path extrusionOk="0" h="4061" w="8397">
                  <a:moveTo>
                    <a:pt x="4211" y="1"/>
                  </a:moveTo>
                  <a:cubicBezTo>
                    <a:pt x="2457" y="1"/>
                    <a:pt x="928" y="853"/>
                    <a:pt x="1" y="2181"/>
                  </a:cubicBezTo>
                  <a:cubicBezTo>
                    <a:pt x="1078" y="3334"/>
                    <a:pt x="2557" y="4061"/>
                    <a:pt x="4211" y="4061"/>
                  </a:cubicBezTo>
                  <a:cubicBezTo>
                    <a:pt x="5840" y="4061"/>
                    <a:pt x="7319" y="3334"/>
                    <a:pt x="8397" y="2181"/>
                  </a:cubicBezTo>
                  <a:cubicBezTo>
                    <a:pt x="7469" y="853"/>
                    <a:pt x="5941" y="1"/>
                    <a:pt x="4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79"/>
            <p:cNvSpPr/>
            <p:nvPr/>
          </p:nvSpPr>
          <p:spPr>
            <a:xfrm>
              <a:off x="4208175" y="3487150"/>
              <a:ext cx="214925" cy="106275"/>
            </a:xfrm>
            <a:custGeom>
              <a:rect b="b" l="l" r="r" t="t"/>
              <a:pathLst>
                <a:path extrusionOk="0" h="4251" w="8597">
                  <a:moveTo>
                    <a:pt x="4280" y="175"/>
                  </a:moveTo>
                  <a:cubicBezTo>
                    <a:pt x="5202" y="175"/>
                    <a:pt x="6125" y="423"/>
                    <a:pt x="6918" y="892"/>
                  </a:cubicBezTo>
                  <a:cubicBezTo>
                    <a:pt x="7475" y="1255"/>
                    <a:pt x="7986" y="1713"/>
                    <a:pt x="8381" y="2264"/>
                  </a:cubicBezTo>
                  <a:lnTo>
                    <a:pt x="8381" y="2264"/>
                  </a:lnTo>
                  <a:cubicBezTo>
                    <a:pt x="7310" y="3376"/>
                    <a:pt x="5859" y="4050"/>
                    <a:pt x="4311" y="4075"/>
                  </a:cubicBezTo>
                  <a:cubicBezTo>
                    <a:pt x="2739" y="4050"/>
                    <a:pt x="1311" y="3376"/>
                    <a:pt x="217" y="2263"/>
                  </a:cubicBezTo>
                  <a:lnTo>
                    <a:pt x="217" y="2263"/>
                  </a:lnTo>
                  <a:cubicBezTo>
                    <a:pt x="943" y="1266"/>
                    <a:pt x="2003" y="561"/>
                    <a:pt x="3208" y="290"/>
                  </a:cubicBezTo>
                  <a:cubicBezTo>
                    <a:pt x="3560" y="213"/>
                    <a:pt x="3920" y="175"/>
                    <a:pt x="4280" y="175"/>
                  </a:cubicBezTo>
                  <a:close/>
                  <a:moveTo>
                    <a:pt x="4313" y="0"/>
                  </a:moveTo>
                  <a:cubicBezTo>
                    <a:pt x="3361" y="0"/>
                    <a:pt x="2418" y="253"/>
                    <a:pt x="1604" y="741"/>
                  </a:cubicBezTo>
                  <a:cubicBezTo>
                    <a:pt x="978" y="1117"/>
                    <a:pt x="452" y="1619"/>
                    <a:pt x="25" y="2220"/>
                  </a:cubicBezTo>
                  <a:cubicBezTo>
                    <a:pt x="0" y="2245"/>
                    <a:pt x="0" y="2295"/>
                    <a:pt x="25" y="2320"/>
                  </a:cubicBezTo>
                  <a:cubicBezTo>
                    <a:pt x="1152" y="3497"/>
                    <a:pt x="2655" y="4224"/>
                    <a:pt x="4307" y="4250"/>
                  </a:cubicBezTo>
                  <a:lnTo>
                    <a:pt x="4307" y="4250"/>
                  </a:lnTo>
                  <a:cubicBezTo>
                    <a:pt x="4308" y="4250"/>
                    <a:pt x="4310" y="4250"/>
                    <a:pt x="4311" y="4250"/>
                  </a:cubicBezTo>
                  <a:cubicBezTo>
                    <a:pt x="4312" y="4250"/>
                    <a:pt x="4313" y="4250"/>
                    <a:pt x="4314" y="4250"/>
                  </a:cubicBezTo>
                  <a:lnTo>
                    <a:pt x="4314" y="4250"/>
                  </a:lnTo>
                  <a:cubicBezTo>
                    <a:pt x="5942" y="4224"/>
                    <a:pt x="7445" y="3498"/>
                    <a:pt x="8572" y="2320"/>
                  </a:cubicBezTo>
                  <a:cubicBezTo>
                    <a:pt x="8597" y="2295"/>
                    <a:pt x="8597" y="2245"/>
                    <a:pt x="8572" y="2220"/>
                  </a:cubicBezTo>
                  <a:cubicBezTo>
                    <a:pt x="7820" y="1168"/>
                    <a:pt x="6692" y="391"/>
                    <a:pt x="5414" y="115"/>
                  </a:cubicBezTo>
                  <a:cubicBezTo>
                    <a:pt x="5051" y="38"/>
                    <a:pt x="4681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79"/>
            <p:cNvSpPr/>
            <p:nvPr/>
          </p:nvSpPr>
          <p:spPr>
            <a:xfrm>
              <a:off x="4487625" y="3366925"/>
              <a:ext cx="102150" cy="57800"/>
            </a:xfrm>
            <a:custGeom>
              <a:rect b="b" l="l" r="r" t="t"/>
              <a:pathLst>
                <a:path extrusionOk="0" h="2312" w="4086">
                  <a:moveTo>
                    <a:pt x="2054" y="0"/>
                  </a:moveTo>
                  <a:cubicBezTo>
                    <a:pt x="1458" y="0"/>
                    <a:pt x="871" y="279"/>
                    <a:pt x="477" y="763"/>
                  </a:cubicBezTo>
                  <a:cubicBezTo>
                    <a:pt x="176" y="1164"/>
                    <a:pt x="0" y="1641"/>
                    <a:pt x="0" y="2142"/>
                  </a:cubicBezTo>
                  <a:cubicBezTo>
                    <a:pt x="0" y="2255"/>
                    <a:pt x="88" y="2311"/>
                    <a:pt x="176" y="2311"/>
                  </a:cubicBezTo>
                  <a:cubicBezTo>
                    <a:pt x="264" y="2311"/>
                    <a:pt x="351" y="2255"/>
                    <a:pt x="351" y="2142"/>
                  </a:cubicBezTo>
                  <a:cubicBezTo>
                    <a:pt x="376" y="1190"/>
                    <a:pt x="1078" y="362"/>
                    <a:pt x="2056" y="362"/>
                  </a:cubicBezTo>
                  <a:cubicBezTo>
                    <a:pt x="3008" y="362"/>
                    <a:pt x="3735" y="1190"/>
                    <a:pt x="3735" y="2142"/>
                  </a:cubicBezTo>
                  <a:cubicBezTo>
                    <a:pt x="3735" y="2255"/>
                    <a:pt x="3822" y="2311"/>
                    <a:pt x="3910" y="2311"/>
                  </a:cubicBezTo>
                  <a:cubicBezTo>
                    <a:pt x="3998" y="2311"/>
                    <a:pt x="4086" y="2255"/>
                    <a:pt x="4086" y="2142"/>
                  </a:cubicBezTo>
                  <a:cubicBezTo>
                    <a:pt x="4086" y="1265"/>
                    <a:pt x="3584" y="463"/>
                    <a:pt x="2757" y="137"/>
                  </a:cubicBezTo>
                  <a:cubicBezTo>
                    <a:pt x="2529" y="44"/>
                    <a:pt x="2291" y="0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79"/>
            <p:cNvSpPr/>
            <p:nvPr/>
          </p:nvSpPr>
          <p:spPr>
            <a:xfrm>
              <a:off x="4041500" y="3366925"/>
              <a:ext cx="102150" cy="57800"/>
            </a:xfrm>
            <a:custGeom>
              <a:rect b="b" l="l" r="r" t="t"/>
              <a:pathLst>
                <a:path extrusionOk="0" h="2312" w="4086">
                  <a:moveTo>
                    <a:pt x="2050" y="0"/>
                  </a:moveTo>
                  <a:cubicBezTo>
                    <a:pt x="1449" y="0"/>
                    <a:pt x="854" y="279"/>
                    <a:pt x="477" y="763"/>
                  </a:cubicBezTo>
                  <a:cubicBezTo>
                    <a:pt x="176" y="1164"/>
                    <a:pt x="1" y="1641"/>
                    <a:pt x="1" y="2142"/>
                  </a:cubicBezTo>
                  <a:cubicBezTo>
                    <a:pt x="1" y="2255"/>
                    <a:pt x="88" y="2311"/>
                    <a:pt x="176" y="2311"/>
                  </a:cubicBezTo>
                  <a:cubicBezTo>
                    <a:pt x="264" y="2311"/>
                    <a:pt x="352" y="2255"/>
                    <a:pt x="352" y="2142"/>
                  </a:cubicBezTo>
                  <a:cubicBezTo>
                    <a:pt x="377" y="1190"/>
                    <a:pt x="1078" y="362"/>
                    <a:pt x="2056" y="362"/>
                  </a:cubicBezTo>
                  <a:cubicBezTo>
                    <a:pt x="3008" y="362"/>
                    <a:pt x="3735" y="1190"/>
                    <a:pt x="3735" y="2142"/>
                  </a:cubicBezTo>
                  <a:cubicBezTo>
                    <a:pt x="3735" y="2255"/>
                    <a:pt x="3823" y="2311"/>
                    <a:pt x="3911" y="2311"/>
                  </a:cubicBezTo>
                  <a:cubicBezTo>
                    <a:pt x="3998" y="2311"/>
                    <a:pt x="4086" y="2255"/>
                    <a:pt x="4086" y="2142"/>
                  </a:cubicBezTo>
                  <a:cubicBezTo>
                    <a:pt x="4086" y="1265"/>
                    <a:pt x="3585" y="463"/>
                    <a:pt x="2758" y="137"/>
                  </a:cubicBezTo>
                  <a:cubicBezTo>
                    <a:pt x="2530" y="44"/>
                    <a:pt x="2289" y="0"/>
                    <a:pt x="2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79"/>
            <p:cNvSpPr/>
            <p:nvPr/>
          </p:nvSpPr>
          <p:spPr>
            <a:xfrm>
              <a:off x="4050900" y="3236875"/>
              <a:ext cx="500650" cy="119075"/>
            </a:xfrm>
            <a:custGeom>
              <a:rect b="b" l="l" r="r" t="t"/>
              <a:pathLst>
                <a:path extrusionOk="0" h="4763" w="20026">
                  <a:moveTo>
                    <a:pt x="10602" y="1"/>
                  </a:moveTo>
                  <a:cubicBezTo>
                    <a:pt x="6191" y="1"/>
                    <a:pt x="2306" y="1905"/>
                    <a:pt x="1" y="4762"/>
                  </a:cubicBezTo>
                  <a:cubicBezTo>
                    <a:pt x="3409" y="4737"/>
                    <a:pt x="8748" y="4236"/>
                    <a:pt x="12432" y="1930"/>
                  </a:cubicBezTo>
                  <a:cubicBezTo>
                    <a:pt x="12432" y="1930"/>
                    <a:pt x="16442" y="3544"/>
                    <a:pt x="19622" y="3544"/>
                  </a:cubicBezTo>
                  <a:cubicBezTo>
                    <a:pt x="19758" y="3544"/>
                    <a:pt x="19893" y="3541"/>
                    <a:pt x="20026" y="3534"/>
                  </a:cubicBezTo>
                  <a:cubicBezTo>
                    <a:pt x="17695" y="1379"/>
                    <a:pt x="14337" y="1"/>
                    <a:pt x="10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79"/>
            <p:cNvSpPr/>
            <p:nvPr/>
          </p:nvSpPr>
          <p:spPr>
            <a:xfrm>
              <a:off x="4048400" y="3235000"/>
              <a:ext cx="506300" cy="123450"/>
            </a:xfrm>
            <a:custGeom>
              <a:rect b="b" l="l" r="r" t="t"/>
              <a:pathLst>
                <a:path extrusionOk="0" h="4938" w="20252">
                  <a:moveTo>
                    <a:pt x="10702" y="176"/>
                  </a:moveTo>
                  <a:cubicBezTo>
                    <a:pt x="13384" y="176"/>
                    <a:pt x="16091" y="903"/>
                    <a:pt x="18371" y="2356"/>
                  </a:cubicBezTo>
                  <a:cubicBezTo>
                    <a:pt x="18914" y="2718"/>
                    <a:pt x="19436" y="3100"/>
                    <a:pt x="19919" y="3539"/>
                  </a:cubicBezTo>
                  <a:lnTo>
                    <a:pt x="19919" y="3539"/>
                  </a:lnTo>
                  <a:cubicBezTo>
                    <a:pt x="19869" y="3540"/>
                    <a:pt x="19819" y="3540"/>
                    <a:pt x="19769" y="3540"/>
                  </a:cubicBezTo>
                  <a:cubicBezTo>
                    <a:pt x="18385" y="3540"/>
                    <a:pt x="17003" y="3279"/>
                    <a:pt x="15665" y="2933"/>
                  </a:cubicBezTo>
                  <a:cubicBezTo>
                    <a:pt x="14687" y="2682"/>
                    <a:pt x="13685" y="2356"/>
                    <a:pt x="12732" y="2005"/>
                  </a:cubicBezTo>
                  <a:cubicBezTo>
                    <a:pt x="12682" y="1980"/>
                    <a:pt x="12607" y="1930"/>
                    <a:pt x="12557" y="1930"/>
                  </a:cubicBezTo>
                  <a:cubicBezTo>
                    <a:pt x="12548" y="1928"/>
                    <a:pt x="12539" y="1927"/>
                    <a:pt x="12530" y="1927"/>
                  </a:cubicBezTo>
                  <a:cubicBezTo>
                    <a:pt x="12439" y="1927"/>
                    <a:pt x="12347" y="2035"/>
                    <a:pt x="12256" y="2081"/>
                  </a:cubicBezTo>
                  <a:cubicBezTo>
                    <a:pt x="12081" y="2181"/>
                    <a:pt x="11880" y="2281"/>
                    <a:pt x="11705" y="2381"/>
                  </a:cubicBezTo>
                  <a:cubicBezTo>
                    <a:pt x="11003" y="2757"/>
                    <a:pt x="10276" y="3058"/>
                    <a:pt x="9524" y="3334"/>
                  </a:cubicBezTo>
                  <a:cubicBezTo>
                    <a:pt x="8020" y="3835"/>
                    <a:pt x="6442" y="4186"/>
                    <a:pt x="4863" y="4411"/>
                  </a:cubicBezTo>
                  <a:cubicBezTo>
                    <a:pt x="3349" y="4628"/>
                    <a:pt x="1836" y="4729"/>
                    <a:pt x="301" y="4759"/>
                  </a:cubicBezTo>
                  <a:lnTo>
                    <a:pt x="301" y="4759"/>
                  </a:lnTo>
                  <a:cubicBezTo>
                    <a:pt x="2203" y="2466"/>
                    <a:pt x="4952" y="990"/>
                    <a:pt x="7845" y="426"/>
                  </a:cubicBezTo>
                  <a:cubicBezTo>
                    <a:pt x="8797" y="251"/>
                    <a:pt x="9750" y="176"/>
                    <a:pt x="10702" y="176"/>
                  </a:cubicBezTo>
                  <a:close/>
                  <a:moveTo>
                    <a:pt x="10702" y="0"/>
                  </a:moveTo>
                  <a:cubicBezTo>
                    <a:pt x="7494" y="0"/>
                    <a:pt x="4311" y="1003"/>
                    <a:pt x="1805" y="3008"/>
                  </a:cubicBezTo>
                  <a:cubicBezTo>
                    <a:pt x="1153" y="3534"/>
                    <a:pt x="577" y="4136"/>
                    <a:pt x="51" y="4787"/>
                  </a:cubicBezTo>
                  <a:cubicBezTo>
                    <a:pt x="0" y="4837"/>
                    <a:pt x="25" y="4938"/>
                    <a:pt x="101" y="4938"/>
                  </a:cubicBezTo>
                  <a:cubicBezTo>
                    <a:pt x="3083" y="4888"/>
                    <a:pt x="6091" y="4587"/>
                    <a:pt x="8948" y="3710"/>
                  </a:cubicBezTo>
                  <a:cubicBezTo>
                    <a:pt x="9700" y="3459"/>
                    <a:pt x="10452" y="3183"/>
                    <a:pt x="11153" y="2857"/>
                  </a:cubicBezTo>
                  <a:cubicBezTo>
                    <a:pt x="11504" y="2682"/>
                    <a:pt x="11855" y="2507"/>
                    <a:pt x="12181" y="2331"/>
                  </a:cubicBezTo>
                  <a:cubicBezTo>
                    <a:pt x="12281" y="2281"/>
                    <a:pt x="12356" y="2231"/>
                    <a:pt x="12432" y="2181"/>
                  </a:cubicBezTo>
                  <a:cubicBezTo>
                    <a:pt x="12432" y="2181"/>
                    <a:pt x="12542" y="2126"/>
                    <a:pt x="12526" y="2110"/>
                  </a:cubicBezTo>
                  <a:lnTo>
                    <a:pt x="12526" y="2110"/>
                  </a:lnTo>
                  <a:cubicBezTo>
                    <a:pt x="12545" y="2117"/>
                    <a:pt x="12563" y="2131"/>
                    <a:pt x="12582" y="2131"/>
                  </a:cubicBezTo>
                  <a:cubicBezTo>
                    <a:pt x="13459" y="2431"/>
                    <a:pt x="14311" y="2732"/>
                    <a:pt x="15214" y="2983"/>
                  </a:cubicBezTo>
                  <a:cubicBezTo>
                    <a:pt x="16648" y="3393"/>
                    <a:pt x="18165" y="3720"/>
                    <a:pt x="19672" y="3720"/>
                  </a:cubicBezTo>
                  <a:cubicBezTo>
                    <a:pt x="19823" y="3720"/>
                    <a:pt x="19975" y="3717"/>
                    <a:pt x="20126" y="3710"/>
                  </a:cubicBezTo>
                  <a:cubicBezTo>
                    <a:pt x="20201" y="3710"/>
                    <a:pt x="20251" y="3609"/>
                    <a:pt x="20201" y="3559"/>
                  </a:cubicBezTo>
                  <a:cubicBezTo>
                    <a:pt x="18246" y="1730"/>
                    <a:pt x="15715" y="602"/>
                    <a:pt x="13108" y="176"/>
                  </a:cubicBezTo>
                  <a:cubicBezTo>
                    <a:pt x="12306" y="50"/>
                    <a:pt x="11504" y="0"/>
                    <a:pt x="10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6" name="Google Shape;1306;p79"/>
          <p:cNvGrpSpPr/>
          <p:nvPr/>
        </p:nvGrpSpPr>
        <p:grpSpPr>
          <a:xfrm rot="-1437992">
            <a:off x="73519" y="514700"/>
            <a:ext cx="1100380" cy="924538"/>
            <a:chOff x="2621700" y="3283875"/>
            <a:chExt cx="850900" cy="714925"/>
          </a:xfrm>
        </p:grpSpPr>
        <p:sp>
          <p:nvSpPr>
            <p:cNvPr id="1307" name="Google Shape;1307;p79"/>
            <p:cNvSpPr/>
            <p:nvPr/>
          </p:nvSpPr>
          <p:spPr>
            <a:xfrm>
              <a:off x="2630475" y="3287000"/>
              <a:ext cx="839000" cy="708675"/>
            </a:xfrm>
            <a:custGeom>
              <a:rect b="b" l="l" r="r" t="t"/>
              <a:pathLst>
                <a:path extrusionOk="0" h="28347" w="33560">
                  <a:moveTo>
                    <a:pt x="16767" y="1"/>
                  </a:moveTo>
                  <a:cubicBezTo>
                    <a:pt x="7519" y="1"/>
                    <a:pt x="0" y="6341"/>
                    <a:pt x="0" y="14161"/>
                  </a:cubicBezTo>
                  <a:cubicBezTo>
                    <a:pt x="0" y="22006"/>
                    <a:pt x="7519" y="28347"/>
                    <a:pt x="16767" y="28347"/>
                  </a:cubicBezTo>
                  <a:cubicBezTo>
                    <a:pt x="26041" y="28347"/>
                    <a:pt x="33559" y="22006"/>
                    <a:pt x="33559" y="14161"/>
                  </a:cubicBezTo>
                  <a:cubicBezTo>
                    <a:pt x="33559" y="6341"/>
                    <a:pt x="26041" y="1"/>
                    <a:pt x="16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79"/>
            <p:cNvSpPr/>
            <p:nvPr/>
          </p:nvSpPr>
          <p:spPr>
            <a:xfrm>
              <a:off x="2621700" y="3283875"/>
              <a:ext cx="850900" cy="714925"/>
            </a:xfrm>
            <a:custGeom>
              <a:rect b="b" l="l" r="r" t="t"/>
              <a:pathLst>
                <a:path extrusionOk="0" h="28597" w="34036">
                  <a:moveTo>
                    <a:pt x="17125" y="233"/>
                  </a:moveTo>
                  <a:cubicBezTo>
                    <a:pt x="18251" y="233"/>
                    <a:pt x="19375" y="331"/>
                    <a:pt x="20477" y="527"/>
                  </a:cubicBezTo>
                  <a:cubicBezTo>
                    <a:pt x="23660" y="1078"/>
                    <a:pt x="26742" y="2431"/>
                    <a:pt x="29174" y="4562"/>
                  </a:cubicBezTo>
                  <a:cubicBezTo>
                    <a:pt x="31404" y="6542"/>
                    <a:pt x="33058" y="9173"/>
                    <a:pt x="33585" y="12131"/>
                  </a:cubicBezTo>
                  <a:cubicBezTo>
                    <a:pt x="33735" y="12832"/>
                    <a:pt x="33785" y="13559"/>
                    <a:pt x="33785" y="14286"/>
                  </a:cubicBezTo>
                  <a:cubicBezTo>
                    <a:pt x="33785" y="17294"/>
                    <a:pt x="32632" y="20176"/>
                    <a:pt x="30702" y="22456"/>
                  </a:cubicBezTo>
                  <a:cubicBezTo>
                    <a:pt x="28647" y="24888"/>
                    <a:pt x="25840" y="26592"/>
                    <a:pt x="22833" y="27519"/>
                  </a:cubicBezTo>
                  <a:cubicBezTo>
                    <a:pt x="20986" y="28079"/>
                    <a:pt x="19054" y="28365"/>
                    <a:pt x="17123" y="28365"/>
                  </a:cubicBezTo>
                  <a:cubicBezTo>
                    <a:pt x="15594" y="28365"/>
                    <a:pt x="14066" y="28185"/>
                    <a:pt x="12582" y="27820"/>
                  </a:cubicBezTo>
                  <a:cubicBezTo>
                    <a:pt x="9474" y="27093"/>
                    <a:pt x="6542" y="25539"/>
                    <a:pt x="4286" y="23259"/>
                  </a:cubicBezTo>
                  <a:cubicBezTo>
                    <a:pt x="2206" y="21128"/>
                    <a:pt x="777" y="18346"/>
                    <a:pt x="527" y="15364"/>
                  </a:cubicBezTo>
                  <a:cubicBezTo>
                    <a:pt x="251" y="12406"/>
                    <a:pt x="1128" y="9449"/>
                    <a:pt x="2858" y="7018"/>
                  </a:cubicBezTo>
                  <a:cubicBezTo>
                    <a:pt x="4687" y="4461"/>
                    <a:pt x="7369" y="2582"/>
                    <a:pt x="10276" y="1479"/>
                  </a:cubicBezTo>
                  <a:cubicBezTo>
                    <a:pt x="12456" y="651"/>
                    <a:pt x="14795" y="233"/>
                    <a:pt x="17125" y="233"/>
                  </a:cubicBezTo>
                  <a:close/>
                  <a:moveTo>
                    <a:pt x="17160" y="1"/>
                  </a:moveTo>
                  <a:cubicBezTo>
                    <a:pt x="15595" y="1"/>
                    <a:pt x="14029" y="185"/>
                    <a:pt x="12507" y="552"/>
                  </a:cubicBezTo>
                  <a:cubicBezTo>
                    <a:pt x="9374" y="1304"/>
                    <a:pt x="6366" y="2857"/>
                    <a:pt x="4111" y="5188"/>
                  </a:cubicBezTo>
                  <a:cubicBezTo>
                    <a:pt x="2005" y="7344"/>
                    <a:pt x="577" y="10151"/>
                    <a:pt x="301" y="13158"/>
                  </a:cubicBezTo>
                  <a:cubicBezTo>
                    <a:pt x="0" y="16191"/>
                    <a:pt x="903" y="19223"/>
                    <a:pt x="2657" y="21680"/>
                  </a:cubicBezTo>
                  <a:cubicBezTo>
                    <a:pt x="4512" y="24261"/>
                    <a:pt x="7193" y="26166"/>
                    <a:pt x="10126" y="27319"/>
                  </a:cubicBezTo>
                  <a:cubicBezTo>
                    <a:pt x="12365" y="28173"/>
                    <a:pt x="14755" y="28597"/>
                    <a:pt x="17146" y="28597"/>
                  </a:cubicBezTo>
                  <a:cubicBezTo>
                    <a:pt x="18262" y="28597"/>
                    <a:pt x="19377" y="28505"/>
                    <a:pt x="20477" y="28321"/>
                  </a:cubicBezTo>
                  <a:cubicBezTo>
                    <a:pt x="23735" y="27770"/>
                    <a:pt x="26843" y="26366"/>
                    <a:pt x="29324" y="24186"/>
                  </a:cubicBezTo>
                  <a:cubicBezTo>
                    <a:pt x="31605" y="22181"/>
                    <a:pt x="33284" y="19499"/>
                    <a:pt x="33810" y="16517"/>
                  </a:cubicBezTo>
                  <a:cubicBezTo>
                    <a:pt x="33960" y="15793"/>
                    <a:pt x="34010" y="15044"/>
                    <a:pt x="34035" y="14295"/>
                  </a:cubicBezTo>
                  <a:lnTo>
                    <a:pt x="34035" y="14295"/>
                  </a:lnTo>
                  <a:cubicBezTo>
                    <a:pt x="34036" y="14292"/>
                    <a:pt x="34036" y="14289"/>
                    <a:pt x="34036" y="14286"/>
                  </a:cubicBezTo>
                  <a:lnTo>
                    <a:pt x="34036" y="14286"/>
                  </a:lnTo>
                  <a:cubicBezTo>
                    <a:pt x="34036" y="14286"/>
                    <a:pt x="34036" y="14286"/>
                    <a:pt x="34036" y="14286"/>
                  </a:cubicBezTo>
                  <a:cubicBezTo>
                    <a:pt x="34036" y="14286"/>
                    <a:pt x="34036" y="14285"/>
                    <a:pt x="34036" y="14284"/>
                  </a:cubicBezTo>
                  <a:lnTo>
                    <a:pt x="34036" y="14284"/>
                  </a:lnTo>
                  <a:cubicBezTo>
                    <a:pt x="34010" y="11252"/>
                    <a:pt x="32857" y="8371"/>
                    <a:pt x="30928" y="6040"/>
                  </a:cubicBezTo>
                  <a:cubicBezTo>
                    <a:pt x="28848" y="3584"/>
                    <a:pt x="26016" y="1830"/>
                    <a:pt x="22958" y="877"/>
                  </a:cubicBezTo>
                  <a:cubicBezTo>
                    <a:pt x="21088" y="291"/>
                    <a:pt x="19125" y="1"/>
                    <a:pt x="17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79"/>
            <p:cNvSpPr/>
            <p:nvPr/>
          </p:nvSpPr>
          <p:spPr>
            <a:xfrm>
              <a:off x="2695000" y="3316450"/>
              <a:ext cx="709925" cy="507550"/>
            </a:xfrm>
            <a:custGeom>
              <a:rect b="b" l="l" r="r" t="t"/>
              <a:pathLst>
                <a:path extrusionOk="0" h="20302" w="28397">
                  <a:moveTo>
                    <a:pt x="14186" y="1"/>
                  </a:moveTo>
                  <a:cubicBezTo>
                    <a:pt x="6367" y="1"/>
                    <a:pt x="1" y="4537"/>
                    <a:pt x="1" y="10151"/>
                  </a:cubicBezTo>
                  <a:cubicBezTo>
                    <a:pt x="1" y="15765"/>
                    <a:pt x="6367" y="20301"/>
                    <a:pt x="14186" y="20301"/>
                  </a:cubicBezTo>
                  <a:cubicBezTo>
                    <a:pt x="22031" y="20301"/>
                    <a:pt x="28397" y="15765"/>
                    <a:pt x="28397" y="10151"/>
                  </a:cubicBezTo>
                  <a:cubicBezTo>
                    <a:pt x="28397" y="4537"/>
                    <a:pt x="22031" y="1"/>
                    <a:pt x="14186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79"/>
            <p:cNvSpPr/>
            <p:nvPr/>
          </p:nvSpPr>
          <p:spPr>
            <a:xfrm>
              <a:off x="3224450" y="3460550"/>
              <a:ext cx="189875" cy="189875"/>
            </a:xfrm>
            <a:custGeom>
              <a:rect b="b" l="l" r="r" t="t"/>
              <a:pathLst>
                <a:path extrusionOk="0" h="7595" w="7595">
                  <a:moveTo>
                    <a:pt x="3810" y="1"/>
                  </a:moveTo>
                  <a:cubicBezTo>
                    <a:pt x="1705" y="1"/>
                    <a:pt x="1" y="1705"/>
                    <a:pt x="1" y="3785"/>
                  </a:cubicBezTo>
                  <a:cubicBezTo>
                    <a:pt x="1" y="5891"/>
                    <a:pt x="1705" y="7595"/>
                    <a:pt x="3810" y="7595"/>
                  </a:cubicBezTo>
                  <a:cubicBezTo>
                    <a:pt x="5891" y="7595"/>
                    <a:pt x="7595" y="5891"/>
                    <a:pt x="7595" y="3785"/>
                  </a:cubicBezTo>
                  <a:cubicBezTo>
                    <a:pt x="7595" y="1705"/>
                    <a:pt x="5891" y="1"/>
                    <a:pt x="3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79"/>
            <p:cNvSpPr/>
            <p:nvPr/>
          </p:nvSpPr>
          <p:spPr>
            <a:xfrm>
              <a:off x="3221950" y="3457625"/>
              <a:ext cx="202400" cy="195350"/>
            </a:xfrm>
            <a:custGeom>
              <a:rect b="b" l="l" r="r" t="t"/>
              <a:pathLst>
                <a:path extrusionOk="0" h="7814" w="8096">
                  <a:moveTo>
                    <a:pt x="3898" y="226"/>
                  </a:moveTo>
                  <a:cubicBezTo>
                    <a:pt x="4972" y="226"/>
                    <a:pt x="6020" y="697"/>
                    <a:pt x="6742" y="1547"/>
                  </a:cubicBezTo>
                  <a:cubicBezTo>
                    <a:pt x="7720" y="2750"/>
                    <a:pt x="7845" y="4504"/>
                    <a:pt x="7043" y="5807"/>
                  </a:cubicBezTo>
                  <a:cubicBezTo>
                    <a:pt x="6368" y="6926"/>
                    <a:pt x="5142" y="7582"/>
                    <a:pt x="3874" y="7582"/>
                  </a:cubicBezTo>
                  <a:cubicBezTo>
                    <a:pt x="3636" y="7582"/>
                    <a:pt x="3396" y="7559"/>
                    <a:pt x="3158" y="7511"/>
                  </a:cubicBezTo>
                  <a:cubicBezTo>
                    <a:pt x="1454" y="7161"/>
                    <a:pt x="226" y="5632"/>
                    <a:pt x="226" y="3902"/>
                  </a:cubicBezTo>
                  <a:cubicBezTo>
                    <a:pt x="226" y="2374"/>
                    <a:pt x="1204" y="970"/>
                    <a:pt x="2657" y="444"/>
                  </a:cubicBezTo>
                  <a:cubicBezTo>
                    <a:pt x="3063" y="297"/>
                    <a:pt x="3483" y="226"/>
                    <a:pt x="3898" y="226"/>
                  </a:cubicBezTo>
                  <a:close/>
                  <a:moveTo>
                    <a:pt x="3858" y="1"/>
                  </a:moveTo>
                  <a:cubicBezTo>
                    <a:pt x="3617" y="1"/>
                    <a:pt x="3375" y="23"/>
                    <a:pt x="3133" y="68"/>
                  </a:cubicBezTo>
                  <a:cubicBezTo>
                    <a:pt x="1329" y="419"/>
                    <a:pt x="1" y="2073"/>
                    <a:pt x="1" y="3902"/>
                  </a:cubicBezTo>
                  <a:cubicBezTo>
                    <a:pt x="1" y="5532"/>
                    <a:pt x="1028" y="7035"/>
                    <a:pt x="2557" y="7587"/>
                  </a:cubicBezTo>
                  <a:cubicBezTo>
                    <a:pt x="2982" y="7740"/>
                    <a:pt x="3425" y="7814"/>
                    <a:pt x="3868" y="7814"/>
                  </a:cubicBezTo>
                  <a:cubicBezTo>
                    <a:pt x="5018" y="7814"/>
                    <a:pt x="6158" y="7314"/>
                    <a:pt x="6918" y="6409"/>
                  </a:cubicBezTo>
                  <a:cubicBezTo>
                    <a:pt x="7971" y="5131"/>
                    <a:pt x="8096" y="3301"/>
                    <a:pt x="7244" y="1872"/>
                  </a:cubicBezTo>
                  <a:cubicBezTo>
                    <a:pt x="6520" y="701"/>
                    <a:pt x="5217" y="1"/>
                    <a:pt x="3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79"/>
            <p:cNvSpPr/>
            <p:nvPr/>
          </p:nvSpPr>
          <p:spPr>
            <a:xfrm>
              <a:off x="3254525" y="3491900"/>
              <a:ext cx="129725" cy="129725"/>
            </a:xfrm>
            <a:custGeom>
              <a:rect b="b" l="l" r="r" t="t"/>
              <a:pathLst>
                <a:path extrusionOk="0" h="5189" w="5189">
                  <a:moveTo>
                    <a:pt x="2607" y="0"/>
                  </a:moveTo>
                  <a:cubicBezTo>
                    <a:pt x="1179" y="0"/>
                    <a:pt x="1" y="1153"/>
                    <a:pt x="1" y="2582"/>
                  </a:cubicBezTo>
                  <a:cubicBezTo>
                    <a:pt x="1" y="4010"/>
                    <a:pt x="1179" y="5188"/>
                    <a:pt x="2607" y="5188"/>
                  </a:cubicBezTo>
                  <a:cubicBezTo>
                    <a:pt x="4036" y="5188"/>
                    <a:pt x="5189" y="4010"/>
                    <a:pt x="5189" y="2582"/>
                  </a:cubicBezTo>
                  <a:cubicBezTo>
                    <a:pt x="5189" y="1153"/>
                    <a:pt x="4036" y="0"/>
                    <a:pt x="2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79"/>
            <p:cNvSpPr/>
            <p:nvPr/>
          </p:nvSpPr>
          <p:spPr>
            <a:xfrm>
              <a:off x="3261425" y="3489375"/>
              <a:ext cx="41375" cy="41375"/>
            </a:xfrm>
            <a:custGeom>
              <a:rect b="b" l="l" r="r" t="t"/>
              <a:pathLst>
                <a:path extrusionOk="0" h="1655" w="1655">
                  <a:moveTo>
                    <a:pt x="828" y="1"/>
                  </a:moveTo>
                  <a:cubicBezTo>
                    <a:pt x="376" y="1"/>
                    <a:pt x="1" y="377"/>
                    <a:pt x="1" y="828"/>
                  </a:cubicBezTo>
                  <a:cubicBezTo>
                    <a:pt x="1" y="1279"/>
                    <a:pt x="376" y="1655"/>
                    <a:pt x="828" y="1655"/>
                  </a:cubicBezTo>
                  <a:cubicBezTo>
                    <a:pt x="1279" y="1655"/>
                    <a:pt x="1655" y="1279"/>
                    <a:pt x="1655" y="828"/>
                  </a:cubicBezTo>
                  <a:cubicBezTo>
                    <a:pt x="1655" y="377"/>
                    <a:pt x="1279" y="1"/>
                    <a:pt x="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79"/>
            <p:cNvSpPr/>
            <p:nvPr/>
          </p:nvSpPr>
          <p:spPr>
            <a:xfrm>
              <a:off x="2685600" y="3459300"/>
              <a:ext cx="189875" cy="189875"/>
            </a:xfrm>
            <a:custGeom>
              <a:rect b="b" l="l" r="r" t="t"/>
              <a:pathLst>
                <a:path extrusionOk="0" h="7595" w="7595">
                  <a:moveTo>
                    <a:pt x="3785" y="1"/>
                  </a:moveTo>
                  <a:cubicBezTo>
                    <a:pt x="1705" y="1"/>
                    <a:pt x="1" y="1680"/>
                    <a:pt x="1" y="3785"/>
                  </a:cubicBezTo>
                  <a:cubicBezTo>
                    <a:pt x="1" y="5891"/>
                    <a:pt x="1705" y="7595"/>
                    <a:pt x="3785" y="7595"/>
                  </a:cubicBezTo>
                  <a:cubicBezTo>
                    <a:pt x="5891" y="7595"/>
                    <a:pt x="7595" y="5891"/>
                    <a:pt x="7595" y="3785"/>
                  </a:cubicBezTo>
                  <a:cubicBezTo>
                    <a:pt x="7595" y="1680"/>
                    <a:pt x="5891" y="1"/>
                    <a:pt x="3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79"/>
            <p:cNvSpPr/>
            <p:nvPr/>
          </p:nvSpPr>
          <p:spPr>
            <a:xfrm>
              <a:off x="2682475" y="3456175"/>
              <a:ext cx="203025" cy="195550"/>
            </a:xfrm>
            <a:custGeom>
              <a:rect b="b" l="l" r="r" t="t"/>
              <a:pathLst>
                <a:path extrusionOk="0" h="7822" w="8121">
                  <a:moveTo>
                    <a:pt x="3912" y="234"/>
                  </a:moveTo>
                  <a:cubicBezTo>
                    <a:pt x="4982" y="234"/>
                    <a:pt x="6038" y="705"/>
                    <a:pt x="6742" y="1554"/>
                  </a:cubicBezTo>
                  <a:cubicBezTo>
                    <a:pt x="7745" y="2757"/>
                    <a:pt x="7870" y="4487"/>
                    <a:pt x="7068" y="5815"/>
                  </a:cubicBezTo>
                  <a:cubicBezTo>
                    <a:pt x="6393" y="6934"/>
                    <a:pt x="5167" y="7590"/>
                    <a:pt x="3899" y="7590"/>
                  </a:cubicBezTo>
                  <a:cubicBezTo>
                    <a:pt x="3661" y="7590"/>
                    <a:pt x="3421" y="7567"/>
                    <a:pt x="3183" y="7519"/>
                  </a:cubicBezTo>
                  <a:cubicBezTo>
                    <a:pt x="1479" y="7168"/>
                    <a:pt x="251" y="5640"/>
                    <a:pt x="226" y="3910"/>
                  </a:cubicBezTo>
                  <a:cubicBezTo>
                    <a:pt x="251" y="2381"/>
                    <a:pt x="1204" y="978"/>
                    <a:pt x="2682" y="452"/>
                  </a:cubicBezTo>
                  <a:cubicBezTo>
                    <a:pt x="3081" y="305"/>
                    <a:pt x="3498" y="234"/>
                    <a:pt x="3912" y="234"/>
                  </a:cubicBezTo>
                  <a:close/>
                  <a:moveTo>
                    <a:pt x="3911" y="0"/>
                  </a:moveTo>
                  <a:cubicBezTo>
                    <a:pt x="3661" y="0"/>
                    <a:pt x="3409" y="25"/>
                    <a:pt x="3158" y="76"/>
                  </a:cubicBezTo>
                  <a:cubicBezTo>
                    <a:pt x="1330" y="426"/>
                    <a:pt x="28" y="2078"/>
                    <a:pt x="1" y="3906"/>
                  </a:cubicBezTo>
                  <a:lnTo>
                    <a:pt x="1" y="3906"/>
                  </a:lnTo>
                  <a:cubicBezTo>
                    <a:pt x="1" y="3907"/>
                    <a:pt x="1" y="3909"/>
                    <a:pt x="1" y="3910"/>
                  </a:cubicBezTo>
                  <a:cubicBezTo>
                    <a:pt x="1" y="3910"/>
                    <a:pt x="1" y="3910"/>
                    <a:pt x="1" y="3910"/>
                  </a:cubicBezTo>
                  <a:lnTo>
                    <a:pt x="1" y="3910"/>
                  </a:lnTo>
                  <a:cubicBezTo>
                    <a:pt x="1" y="3912"/>
                    <a:pt x="1" y="3913"/>
                    <a:pt x="1" y="3915"/>
                  </a:cubicBezTo>
                  <a:lnTo>
                    <a:pt x="1" y="3915"/>
                  </a:lnTo>
                  <a:cubicBezTo>
                    <a:pt x="28" y="5542"/>
                    <a:pt x="1030" y="7019"/>
                    <a:pt x="2582" y="7595"/>
                  </a:cubicBezTo>
                  <a:cubicBezTo>
                    <a:pt x="3007" y="7748"/>
                    <a:pt x="3450" y="7822"/>
                    <a:pt x="3892" y="7822"/>
                  </a:cubicBezTo>
                  <a:cubicBezTo>
                    <a:pt x="5041" y="7822"/>
                    <a:pt x="6176" y="7322"/>
                    <a:pt x="6918" y="6417"/>
                  </a:cubicBezTo>
                  <a:cubicBezTo>
                    <a:pt x="7970" y="5138"/>
                    <a:pt x="8121" y="3309"/>
                    <a:pt x="7269" y="1880"/>
                  </a:cubicBezTo>
                  <a:cubicBezTo>
                    <a:pt x="6550" y="717"/>
                    <a:pt x="5260" y="0"/>
                    <a:pt x="3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79"/>
            <p:cNvSpPr/>
            <p:nvPr/>
          </p:nvSpPr>
          <p:spPr>
            <a:xfrm>
              <a:off x="2715675" y="3490625"/>
              <a:ext cx="129100" cy="129100"/>
            </a:xfrm>
            <a:custGeom>
              <a:rect b="b" l="l" r="r" t="t"/>
              <a:pathLst>
                <a:path extrusionOk="0" h="5164" w="5164">
                  <a:moveTo>
                    <a:pt x="2582" y="1"/>
                  </a:moveTo>
                  <a:cubicBezTo>
                    <a:pt x="1154" y="1"/>
                    <a:pt x="1" y="1154"/>
                    <a:pt x="1" y="2582"/>
                  </a:cubicBezTo>
                  <a:cubicBezTo>
                    <a:pt x="1" y="4011"/>
                    <a:pt x="1154" y="5164"/>
                    <a:pt x="2582" y="5164"/>
                  </a:cubicBezTo>
                  <a:cubicBezTo>
                    <a:pt x="4011" y="5164"/>
                    <a:pt x="5164" y="4011"/>
                    <a:pt x="5164" y="2582"/>
                  </a:cubicBezTo>
                  <a:cubicBezTo>
                    <a:pt x="5164" y="1154"/>
                    <a:pt x="4011" y="1"/>
                    <a:pt x="2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79"/>
            <p:cNvSpPr/>
            <p:nvPr/>
          </p:nvSpPr>
          <p:spPr>
            <a:xfrm>
              <a:off x="2944375" y="3654800"/>
              <a:ext cx="211175" cy="117825"/>
            </a:xfrm>
            <a:custGeom>
              <a:rect b="b" l="l" r="r" t="t"/>
              <a:pathLst>
                <a:path extrusionOk="0" h="4713" w="8447">
                  <a:moveTo>
                    <a:pt x="1" y="0"/>
                  </a:moveTo>
                  <a:cubicBezTo>
                    <a:pt x="1" y="2607"/>
                    <a:pt x="1880" y="4712"/>
                    <a:pt x="4211" y="4712"/>
                  </a:cubicBezTo>
                  <a:cubicBezTo>
                    <a:pt x="6567" y="4712"/>
                    <a:pt x="8447" y="2607"/>
                    <a:pt x="8447" y="0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79"/>
            <p:cNvSpPr/>
            <p:nvPr/>
          </p:nvSpPr>
          <p:spPr>
            <a:xfrm>
              <a:off x="2941250" y="3652300"/>
              <a:ext cx="217450" cy="123450"/>
            </a:xfrm>
            <a:custGeom>
              <a:rect b="b" l="l" r="r" t="t"/>
              <a:pathLst>
                <a:path extrusionOk="0" h="4938" w="8698">
                  <a:moveTo>
                    <a:pt x="8445" y="226"/>
                  </a:moveTo>
                  <a:cubicBezTo>
                    <a:pt x="8386" y="2488"/>
                    <a:pt x="6748" y="4687"/>
                    <a:pt x="4336" y="4712"/>
                  </a:cubicBezTo>
                  <a:cubicBezTo>
                    <a:pt x="1949" y="4687"/>
                    <a:pt x="311" y="2488"/>
                    <a:pt x="253" y="226"/>
                  </a:cubicBezTo>
                  <a:close/>
                  <a:moveTo>
                    <a:pt x="126" y="0"/>
                  </a:moveTo>
                  <a:cubicBezTo>
                    <a:pt x="51" y="0"/>
                    <a:pt x="0" y="50"/>
                    <a:pt x="0" y="100"/>
                  </a:cubicBezTo>
                  <a:cubicBezTo>
                    <a:pt x="26" y="1354"/>
                    <a:pt x="452" y="2582"/>
                    <a:pt x="1279" y="3534"/>
                  </a:cubicBezTo>
                  <a:cubicBezTo>
                    <a:pt x="2056" y="4386"/>
                    <a:pt x="3158" y="4938"/>
                    <a:pt x="4336" y="4938"/>
                  </a:cubicBezTo>
                  <a:cubicBezTo>
                    <a:pt x="5514" y="4938"/>
                    <a:pt x="6642" y="4386"/>
                    <a:pt x="7419" y="3534"/>
                  </a:cubicBezTo>
                  <a:cubicBezTo>
                    <a:pt x="8246" y="2582"/>
                    <a:pt x="8672" y="1354"/>
                    <a:pt x="8697" y="100"/>
                  </a:cubicBezTo>
                  <a:cubicBezTo>
                    <a:pt x="8697" y="50"/>
                    <a:pt x="8622" y="0"/>
                    <a:pt x="8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79"/>
            <p:cNvSpPr/>
            <p:nvPr/>
          </p:nvSpPr>
          <p:spPr>
            <a:xfrm>
              <a:off x="2976975" y="3701800"/>
              <a:ext cx="146000" cy="70825"/>
            </a:xfrm>
            <a:custGeom>
              <a:rect b="b" l="l" r="r" t="t"/>
              <a:pathLst>
                <a:path extrusionOk="0" h="2833" w="5840">
                  <a:moveTo>
                    <a:pt x="2907" y="0"/>
                  </a:moveTo>
                  <a:cubicBezTo>
                    <a:pt x="1704" y="0"/>
                    <a:pt x="652" y="602"/>
                    <a:pt x="0" y="1529"/>
                  </a:cubicBezTo>
                  <a:cubicBezTo>
                    <a:pt x="752" y="2331"/>
                    <a:pt x="1779" y="2832"/>
                    <a:pt x="2907" y="2832"/>
                  </a:cubicBezTo>
                  <a:cubicBezTo>
                    <a:pt x="4060" y="2832"/>
                    <a:pt x="5088" y="2331"/>
                    <a:pt x="5840" y="1529"/>
                  </a:cubicBezTo>
                  <a:cubicBezTo>
                    <a:pt x="5188" y="602"/>
                    <a:pt x="4135" y="0"/>
                    <a:pt x="2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79"/>
            <p:cNvSpPr/>
            <p:nvPr/>
          </p:nvSpPr>
          <p:spPr>
            <a:xfrm>
              <a:off x="2973825" y="3699275"/>
              <a:ext cx="152275" cy="76475"/>
            </a:xfrm>
            <a:custGeom>
              <a:rect b="b" l="l" r="r" t="t"/>
              <a:pathLst>
                <a:path extrusionOk="0" h="3059" w="6091">
                  <a:moveTo>
                    <a:pt x="3033" y="226"/>
                  </a:moveTo>
                  <a:cubicBezTo>
                    <a:pt x="4137" y="226"/>
                    <a:pt x="5169" y="755"/>
                    <a:pt x="5823" y="1623"/>
                  </a:cubicBezTo>
                  <a:lnTo>
                    <a:pt x="5823" y="1623"/>
                  </a:lnTo>
                  <a:cubicBezTo>
                    <a:pt x="5079" y="2359"/>
                    <a:pt x="4103" y="2809"/>
                    <a:pt x="3033" y="2833"/>
                  </a:cubicBezTo>
                  <a:cubicBezTo>
                    <a:pt x="1987" y="2809"/>
                    <a:pt x="1012" y="2359"/>
                    <a:pt x="269" y="1623"/>
                  </a:cubicBezTo>
                  <a:lnTo>
                    <a:pt x="269" y="1623"/>
                  </a:lnTo>
                  <a:cubicBezTo>
                    <a:pt x="923" y="755"/>
                    <a:pt x="1954" y="226"/>
                    <a:pt x="3033" y="226"/>
                  </a:cubicBezTo>
                  <a:close/>
                  <a:moveTo>
                    <a:pt x="3033" y="1"/>
                  </a:moveTo>
                  <a:cubicBezTo>
                    <a:pt x="1830" y="1"/>
                    <a:pt x="728" y="602"/>
                    <a:pt x="26" y="1580"/>
                  </a:cubicBezTo>
                  <a:cubicBezTo>
                    <a:pt x="1" y="1605"/>
                    <a:pt x="1" y="1680"/>
                    <a:pt x="51" y="1705"/>
                  </a:cubicBezTo>
                  <a:cubicBezTo>
                    <a:pt x="828" y="2532"/>
                    <a:pt x="1880" y="3059"/>
                    <a:pt x="3033" y="3059"/>
                  </a:cubicBezTo>
                  <a:cubicBezTo>
                    <a:pt x="4211" y="3059"/>
                    <a:pt x="5264" y="2532"/>
                    <a:pt x="6041" y="1705"/>
                  </a:cubicBezTo>
                  <a:cubicBezTo>
                    <a:pt x="6091" y="1680"/>
                    <a:pt x="6091" y="1605"/>
                    <a:pt x="6066" y="1580"/>
                  </a:cubicBezTo>
                  <a:cubicBezTo>
                    <a:pt x="5364" y="602"/>
                    <a:pt x="4261" y="1"/>
                    <a:pt x="3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1" name="Google Shape;1321;p79"/>
          <p:cNvGrpSpPr/>
          <p:nvPr/>
        </p:nvGrpSpPr>
        <p:grpSpPr>
          <a:xfrm rot="-2089686">
            <a:off x="7960694" y="3702293"/>
            <a:ext cx="1035731" cy="744316"/>
            <a:chOff x="3504525" y="1726300"/>
            <a:chExt cx="829625" cy="596200"/>
          </a:xfrm>
        </p:grpSpPr>
        <p:sp>
          <p:nvSpPr>
            <p:cNvPr id="1322" name="Google Shape;1322;p79"/>
            <p:cNvSpPr/>
            <p:nvPr/>
          </p:nvSpPr>
          <p:spPr>
            <a:xfrm>
              <a:off x="4144275" y="1728100"/>
              <a:ext cx="187975" cy="188000"/>
            </a:xfrm>
            <a:custGeom>
              <a:rect b="b" l="l" r="r" t="t"/>
              <a:pathLst>
                <a:path extrusionOk="0" h="7520" w="7519">
                  <a:moveTo>
                    <a:pt x="3759" y="0"/>
                  </a:moveTo>
                  <a:cubicBezTo>
                    <a:pt x="1679" y="0"/>
                    <a:pt x="0" y="1680"/>
                    <a:pt x="0" y="3760"/>
                  </a:cubicBezTo>
                  <a:cubicBezTo>
                    <a:pt x="0" y="5840"/>
                    <a:pt x="1679" y="7519"/>
                    <a:pt x="3759" y="7519"/>
                  </a:cubicBezTo>
                  <a:cubicBezTo>
                    <a:pt x="5815" y="7519"/>
                    <a:pt x="7519" y="5840"/>
                    <a:pt x="7519" y="3760"/>
                  </a:cubicBezTo>
                  <a:cubicBezTo>
                    <a:pt x="7519" y="1680"/>
                    <a:pt x="5815" y="0"/>
                    <a:pt x="3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79"/>
            <p:cNvSpPr/>
            <p:nvPr/>
          </p:nvSpPr>
          <p:spPr>
            <a:xfrm>
              <a:off x="4134875" y="1726300"/>
              <a:ext cx="199275" cy="191775"/>
            </a:xfrm>
            <a:custGeom>
              <a:rect b="b" l="l" r="r" t="t"/>
              <a:pathLst>
                <a:path extrusionOk="0" h="7671" w="7971">
                  <a:moveTo>
                    <a:pt x="4162" y="179"/>
                  </a:moveTo>
                  <a:cubicBezTo>
                    <a:pt x="4395" y="179"/>
                    <a:pt x="4629" y="201"/>
                    <a:pt x="4862" y="248"/>
                  </a:cubicBezTo>
                  <a:cubicBezTo>
                    <a:pt x="6541" y="599"/>
                    <a:pt x="7770" y="2102"/>
                    <a:pt x="7795" y="3832"/>
                  </a:cubicBezTo>
                  <a:cubicBezTo>
                    <a:pt x="7770" y="5361"/>
                    <a:pt x="6817" y="6764"/>
                    <a:pt x="5364" y="7265"/>
                  </a:cubicBezTo>
                  <a:cubicBezTo>
                    <a:pt x="4965" y="7412"/>
                    <a:pt x="4548" y="7483"/>
                    <a:pt x="4134" y="7483"/>
                  </a:cubicBezTo>
                  <a:cubicBezTo>
                    <a:pt x="3064" y="7483"/>
                    <a:pt x="2008" y="7012"/>
                    <a:pt x="1303" y="6163"/>
                  </a:cubicBezTo>
                  <a:cubicBezTo>
                    <a:pt x="326" y="4985"/>
                    <a:pt x="201" y="3280"/>
                    <a:pt x="978" y="1952"/>
                  </a:cubicBezTo>
                  <a:cubicBezTo>
                    <a:pt x="1655" y="851"/>
                    <a:pt x="2888" y="179"/>
                    <a:pt x="4162" y="179"/>
                  </a:cubicBezTo>
                  <a:close/>
                  <a:moveTo>
                    <a:pt x="4149" y="0"/>
                  </a:moveTo>
                  <a:cubicBezTo>
                    <a:pt x="3010" y="0"/>
                    <a:pt x="1882" y="514"/>
                    <a:pt x="1153" y="1426"/>
                  </a:cubicBezTo>
                  <a:cubicBezTo>
                    <a:pt x="125" y="2679"/>
                    <a:pt x="0" y="4458"/>
                    <a:pt x="852" y="5837"/>
                  </a:cubicBezTo>
                  <a:cubicBezTo>
                    <a:pt x="1565" y="6990"/>
                    <a:pt x="2823" y="7670"/>
                    <a:pt x="4139" y="7670"/>
                  </a:cubicBezTo>
                  <a:cubicBezTo>
                    <a:pt x="4396" y="7670"/>
                    <a:pt x="4655" y="7644"/>
                    <a:pt x="4912" y="7591"/>
                  </a:cubicBezTo>
                  <a:cubicBezTo>
                    <a:pt x="6692" y="7240"/>
                    <a:pt x="7970" y="5636"/>
                    <a:pt x="7970" y="3832"/>
                  </a:cubicBezTo>
                  <a:cubicBezTo>
                    <a:pt x="7970" y="2228"/>
                    <a:pt x="6942" y="774"/>
                    <a:pt x="5414" y="223"/>
                  </a:cubicBezTo>
                  <a:cubicBezTo>
                    <a:pt x="5004" y="72"/>
                    <a:pt x="4575" y="0"/>
                    <a:pt x="4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79"/>
            <p:cNvSpPr/>
            <p:nvPr/>
          </p:nvSpPr>
          <p:spPr>
            <a:xfrm>
              <a:off x="3513300" y="1728100"/>
              <a:ext cx="188000" cy="188000"/>
            </a:xfrm>
            <a:custGeom>
              <a:rect b="b" l="l" r="r" t="t"/>
              <a:pathLst>
                <a:path extrusionOk="0" h="7520" w="7520">
                  <a:moveTo>
                    <a:pt x="3760" y="0"/>
                  </a:moveTo>
                  <a:cubicBezTo>
                    <a:pt x="1680" y="0"/>
                    <a:pt x="1" y="1680"/>
                    <a:pt x="1" y="3760"/>
                  </a:cubicBezTo>
                  <a:cubicBezTo>
                    <a:pt x="1" y="5840"/>
                    <a:pt x="1680" y="7519"/>
                    <a:pt x="3760" y="7519"/>
                  </a:cubicBezTo>
                  <a:cubicBezTo>
                    <a:pt x="5840" y="7519"/>
                    <a:pt x="7520" y="5840"/>
                    <a:pt x="7520" y="3760"/>
                  </a:cubicBezTo>
                  <a:cubicBezTo>
                    <a:pt x="7520" y="1680"/>
                    <a:pt x="5840" y="0"/>
                    <a:pt x="3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9"/>
            <p:cNvSpPr/>
            <p:nvPr/>
          </p:nvSpPr>
          <p:spPr>
            <a:xfrm>
              <a:off x="3504525" y="1726300"/>
              <a:ext cx="198650" cy="191775"/>
            </a:xfrm>
            <a:custGeom>
              <a:rect b="b" l="l" r="r" t="t"/>
              <a:pathLst>
                <a:path extrusionOk="0" h="7671" w="7946">
                  <a:moveTo>
                    <a:pt x="4137" y="179"/>
                  </a:moveTo>
                  <a:cubicBezTo>
                    <a:pt x="4371" y="179"/>
                    <a:pt x="4605" y="201"/>
                    <a:pt x="4838" y="248"/>
                  </a:cubicBezTo>
                  <a:cubicBezTo>
                    <a:pt x="6517" y="599"/>
                    <a:pt x="7745" y="2102"/>
                    <a:pt x="7770" y="3832"/>
                  </a:cubicBezTo>
                  <a:cubicBezTo>
                    <a:pt x="7770" y="5361"/>
                    <a:pt x="6793" y="6764"/>
                    <a:pt x="5364" y="7265"/>
                  </a:cubicBezTo>
                  <a:cubicBezTo>
                    <a:pt x="4958" y="7412"/>
                    <a:pt x="4537" y="7483"/>
                    <a:pt x="4119" y="7483"/>
                  </a:cubicBezTo>
                  <a:cubicBezTo>
                    <a:pt x="3040" y="7483"/>
                    <a:pt x="1984" y="7012"/>
                    <a:pt x="1279" y="6163"/>
                  </a:cubicBezTo>
                  <a:cubicBezTo>
                    <a:pt x="302" y="4985"/>
                    <a:pt x="176" y="3280"/>
                    <a:pt x="953" y="1952"/>
                  </a:cubicBezTo>
                  <a:cubicBezTo>
                    <a:pt x="1631" y="851"/>
                    <a:pt x="2864" y="179"/>
                    <a:pt x="4137" y="179"/>
                  </a:cubicBezTo>
                  <a:close/>
                  <a:moveTo>
                    <a:pt x="4124" y="0"/>
                  </a:moveTo>
                  <a:cubicBezTo>
                    <a:pt x="2985" y="0"/>
                    <a:pt x="1858" y="514"/>
                    <a:pt x="1129" y="1426"/>
                  </a:cubicBezTo>
                  <a:cubicBezTo>
                    <a:pt x="126" y="2679"/>
                    <a:pt x="1" y="4458"/>
                    <a:pt x="828" y="5837"/>
                  </a:cubicBezTo>
                  <a:cubicBezTo>
                    <a:pt x="1541" y="6990"/>
                    <a:pt x="2799" y="7670"/>
                    <a:pt x="4115" y="7670"/>
                  </a:cubicBezTo>
                  <a:cubicBezTo>
                    <a:pt x="4372" y="7670"/>
                    <a:pt x="4631" y="7644"/>
                    <a:pt x="4888" y="7591"/>
                  </a:cubicBezTo>
                  <a:cubicBezTo>
                    <a:pt x="6668" y="7240"/>
                    <a:pt x="7946" y="5636"/>
                    <a:pt x="7946" y="3832"/>
                  </a:cubicBezTo>
                  <a:cubicBezTo>
                    <a:pt x="7946" y="2228"/>
                    <a:pt x="6918" y="774"/>
                    <a:pt x="5389" y="223"/>
                  </a:cubicBezTo>
                  <a:cubicBezTo>
                    <a:pt x="4980" y="72"/>
                    <a:pt x="4551" y="0"/>
                    <a:pt x="4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9"/>
            <p:cNvSpPr/>
            <p:nvPr/>
          </p:nvSpPr>
          <p:spPr>
            <a:xfrm>
              <a:off x="3594125" y="1764425"/>
              <a:ext cx="657300" cy="555800"/>
            </a:xfrm>
            <a:custGeom>
              <a:rect b="b" l="l" r="r" t="t"/>
              <a:pathLst>
                <a:path extrusionOk="0" h="22232" w="26292">
                  <a:moveTo>
                    <a:pt x="13134" y="1"/>
                  </a:moveTo>
                  <a:cubicBezTo>
                    <a:pt x="5891" y="1"/>
                    <a:pt x="1" y="4988"/>
                    <a:pt x="1" y="11104"/>
                  </a:cubicBezTo>
                  <a:cubicBezTo>
                    <a:pt x="1" y="17244"/>
                    <a:pt x="5891" y="22232"/>
                    <a:pt x="13134" y="22232"/>
                  </a:cubicBezTo>
                  <a:cubicBezTo>
                    <a:pt x="20402" y="22232"/>
                    <a:pt x="26292" y="17244"/>
                    <a:pt x="26292" y="11104"/>
                  </a:cubicBezTo>
                  <a:cubicBezTo>
                    <a:pt x="26292" y="4988"/>
                    <a:pt x="20402" y="1"/>
                    <a:pt x="13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9"/>
            <p:cNvSpPr/>
            <p:nvPr/>
          </p:nvSpPr>
          <p:spPr>
            <a:xfrm>
              <a:off x="3587250" y="1762200"/>
              <a:ext cx="666050" cy="560300"/>
            </a:xfrm>
            <a:custGeom>
              <a:rect b="b" l="l" r="r" t="t"/>
              <a:pathLst>
                <a:path extrusionOk="0" h="22412" w="26642">
                  <a:moveTo>
                    <a:pt x="13396" y="182"/>
                  </a:moveTo>
                  <a:cubicBezTo>
                    <a:pt x="14284" y="182"/>
                    <a:pt x="15170" y="260"/>
                    <a:pt x="16040" y="416"/>
                  </a:cubicBezTo>
                  <a:cubicBezTo>
                    <a:pt x="18547" y="842"/>
                    <a:pt x="20953" y="1894"/>
                    <a:pt x="22857" y="3574"/>
                  </a:cubicBezTo>
                  <a:cubicBezTo>
                    <a:pt x="24587" y="5128"/>
                    <a:pt x="25890" y="7183"/>
                    <a:pt x="26316" y="9489"/>
                  </a:cubicBezTo>
                  <a:cubicBezTo>
                    <a:pt x="26416" y="10065"/>
                    <a:pt x="26466" y="10641"/>
                    <a:pt x="26466" y="11193"/>
                  </a:cubicBezTo>
                  <a:cubicBezTo>
                    <a:pt x="26466" y="13549"/>
                    <a:pt x="25564" y="15804"/>
                    <a:pt x="24060" y="17609"/>
                  </a:cubicBezTo>
                  <a:cubicBezTo>
                    <a:pt x="22456" y="19489"/>
                    <a:pt x="20251" y="20842"/>
                    <a:pt x="17895" y="21569"/>
                  </a:cubicBezTo>
                  <a:cubicBezTo>
                    <a:pt x="16444" y="22001"/>
                    <a:pt x="14930" y="22224"/>
                    <a:pt x="13419" y="22224"/>
                  </a:cubicBezTo>
                  <a:cubicBezTo>
                    <a:pt x="12217" y="22224"/>
                    <a:pt x="11016" y="22083"/>
                    <a:pt x="9850" y="21794"/>
                  </a:cubicBezTo>
                  <a:cubicBezTo>
                    <a:pt x="7419" y="21218"/>
                    <a:pt x="5113" y="20015"/>
                    <a:pt x="3359" y="18210"/>
                  </a:cubicBezTo>
                  <a:cubicBezTo>
                    <a:pt x="1730" y="16556"/>
                    <a:pt x="602" y="14376"/>
                    <a:pt x="401" y="12045"/>
                  </a:cubicBezTo>
                  <a:cubicBezTo>
                    <a:pt x="201" y="9714"/>
                    <a:pt x="877" y="7408"/>
                    <a:pt x="2256" y="5504"/>
                  </a:cubicBezTo>
                  <a:cubicBezTo>
                    <a:pt x="3684" y="3499"/>
                    <a:pt x="5765" y="2020"/>
                    <a:pt x="8045" y="1168"/>
                  </a:cubicBezTo>
                  <a:cubicBezTo>
                    <a:pt x="9747" y="510"/>
                    <a:pt x="11574" y="182"/>
                    <a:pt x="13396" y="182"/>
                  </a:cubicBezTo>
                  <a:close/>
                  <a:moveTo>
                    <a:pt x="13414" y="1"/>
                  </a:moveTo>
                  <a:cubicBezTo>
                    <a:pt x="12196" y="1"/>
                    <a:pt x="10978" y="140"/>
                    <a:pt x="9800" y="416"/>
                  </a:cubicBezTo>
                  <a:cubicBezTo>
                    <a:pt x="7344" y="1017"/>
                    <a:pt x="4988" y="2245"/>
                    <a:pt x="3208" y="4075"/>
                  </a:cubicBezTo>
                  <a:cubicBezTo>
                    <a:pt x="1554" y="5754"/>
                    <a:pt x="451" y="7960"/>
                    <a:pt x="226" y="10316"/>
                  </a:cubicBezTo>
                  <a:cubicBezTo>
                    <a:pt x="0" y="12697"/>
                    <a:pt x="702" y="15078"/>
                    <a:pt x="2080" y="17007"/>
                  </a:cubicBezTo>
                  <a:cubicBezTo>
                    <a:pt x="3534" y="19012"/>
                    <a:pt x="5639" y="20516"/>
                    <a:pt x="7920" y="21393"/>
                  </a:cubicBezTo>
                  <a:cubicBezTo>
                    <a:pt x="9681" y="22077"/>
                    <a:pt x="11559" y="22411"/>
                    <a:pt x="13434" y="22411"/>
                  </a:cubicBezTo>
                  <a:cubicBezTo>
                    <a:pt x="14307" y="22411"/>
                    <a:pt x="15180" y="22339"/>
                    <a:pt x="16040" y="22195"/>
                  </a:cubicBezTo>
                  <a:cubicBezTo>
                    <a:pt x="18597" y="21744"/>
                    <a:pt x="21028" y="20667"/>
                    <a:pt x="22983" y="18962"/>
                  </a:cubicBezTo>
                  <a:cubicBezTo>
                    <a:pt x="24762" y="17383"/>
                    <a:pt x="26065" y="15278"/>
                    <a:pt x="26492" y="12947"/>
                  </a:cubicBezTo>
                  <a:cubicBezTo>
                    <a:pt x="26592" y="12371"/>
                    <a:pt x="26642" y="11794"/>
                    <a:pt x="26642" y="11193"/>
                  </a:cubicBezTo>
                  <a:cubicBezTo>
                    <a:pt x="26642" y="8837"/>
                    <a:pt x="25740" y="6556"/>
                    <a:pt x="24211" y="4727"/>
                  </a:cubicBezTo>
                  <a:cubicBezTo>
                    <a:pt x="22607" y="2797"/>
                    <a:pt x="20376" y="1443"/>
                    <a:pt x="17995" y="691"/>
                  </a:cubicBezTo>
                  <a:cubicBezTo>
                    <a:pt x="16520" y="228"/>
                    <a:pt x="14967" y="1"/>
                    <a:pt x="13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9"/>
            <p:cNvSpPr/>
            <p:nvPr/>
          </p:nvSpPr>
          <p:spPr>
            <a:xfrm>
              <a:off x="3644875" y="1787625"/>
              <a:ext cx="555800" cy="397900"/>
            </a:xfrm>
            <a:custGeom>
              <a:rect b="b" l="l" r="r" t="t"/>
              <a:pathLst>
                <a:path extrusionOk="0" h="15916" w="22232">
                  <a:moveTo>
                    <a:pt x="11104" y="0"/>
                  </a:moveTo>
                  <a:cubicBezTo>
                    <a:pt x="4963" y="0"/>
                    <a:pt x="1" y="3559"/>
                    <a:pt x="1" y="7945"/>
                  </a:cubicBezTo>
                  <a:cubicBezTo>
                    <a:pt x="1" y="12356"/>
                    <a:pt x="4963" y="15915"/>
                    <a:pt x="11104" y="15915"/>
                  </a:cubicBezTo>
                  <a:cubicBezTo>
                    <a:pt x="17269" y="15915"/>
                    <a:pt x="22232" y="12356"/>
                    <a:pt x="22232" y="7945"/>
                  </a:cubicBezTo>
                  <a:cubicBezTo>
                    <a:pt x="22232" y="3559"/>
                    <a:pt x="17269" y="0"/>
                    <a:pt x="11104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9"/>
            <p:cNvSpPr/>
            <p:nvPr/>
          </p:nvSpPr>
          <p:spPr>
            <a:xfrm>
              <a:off x="3684350" y="1764425"/>
              <a:ext cx="476850" cy="107175"/>
            </a:xfrm>
            <a:custGeom>
              <a:rect b="b" l="l" r="r" t="t"/>
              <a:pathLst>
                <a:path extrusionOk="0" h="4287" w="19074">
                  <a:moveTo>
                    <a:pt x="9525" y="1"/>
                  </a:moveTo>
                  <a:cubicBezTo>
                    <a:pt x="5790" y="1"/>
                    <a:pt x="2407" y="1329"/>
                    <a:pt x="1" y="3460"/>
                  </a:cubicBezTo>
                  <a:cubicBezTo>
                    <a:pt x="1028" y="3986"/>
                    <a:pt x="2307" y="4287"/>
                    <a:pt x="3660" y="4287"/>
                  </a:cubicBezTo>
                  <a:cubicBezTo>
                    <a:pt x="6342" y="4287"/>
                    <a:pt x="8597" y="3134"/>
                    <a:pt x="9525" y="1480"/>
                  </a:cubicBezTo>
                  <a:cubicBezTo>
                    <a:pt x="10452" y="3134"/>
                    <a:pt x="12733" y="4287"/>
                    <a:pt x="15415" y="4287"/>
                  </a:cubicBezTo>
                  <a:cubicBezTo>
                    <a:pt x="16768" y="4287"/>
                    <a:pt x="18021" y="3986"/>
                    <a:pt x="19074" y="3460"/>
                  </a:cubicBezTo>
                  <a:cubicBezTo>
                    <a:pt x="16668" y="1329"/>
                    <a:pt x="13284" y="1"/>
                    <a:pt x="9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79"/>
            <p:cNvSpPr/>
            <p:nvPr/>
          </p:nvSpPr>
          <p:spPr>
            <a:xfrm>
              <a:off x="3681850" y="1762550"/>
              <a:ext cx="481850" cy="111350"/>
            </a:xfrm>
            <a:custGeom>
              <a:rect b="b" l="l" r="r" t="t"/>
              <a:pathLst>
                <a:path extrusionOk="0" h="4454" w="19274">
                  <a:moveTo>
                    <a:pt x="9625" y="176"/>
                  </a:moveTo>
                  <a:cubicBezTo>
                    <a:pt x="12357" y="176"/>
                    <a:pt x="15063" y="878"/>
                    <a:pt x="17394" y="2332"/>
                  </a:cubicBezTo>
                  <a:cubicBezTo>
                    <a:pt x="17958" y="2684"/>
                    <a:pt x="18499" y="3080"/>
                    <a:pt x="18998" y="3520"/>
                  </a:cubicBezTo>
                  <a:lnTo>
                    <a:pt x="18998" y="3520"/>
                  </a:lnTo>
                  <a:cubicBezTo>
                    <a:pt x="17893" y="4036"/>
                    <a:pt x="16681" y="4269"/>
                    <a:pt x="15477" y="4269"/>
                  </a:cubicBezTo>
                  <a:cubicBezTo>
                    <a:pt x="15213" y="4269"/>
                    <a:pt x="14949" y="4258"/>
                    <a:pt x="14687" y="4236"/>
                  </a:cubicBezTo>
                  <a:cubicBezTo>
                    <a:pt x="13384" y="4111"/>
                    <a:pt x="12056" y="3710"/>
                    <a:pt x="11003" y="2933"/>
                  </a:cubicBezTo>
                  <a:cubicBezTo>
                    <a:pt x="10477" y="2557"/>
                    <a:pt x="10026" y="2081"/>
                    <a:pt x="9725" y="1530"/>
                  </a:cubicBezTo>
                  <a:cubicBezTo>
                    <a:pt x="9700" y="1492"/>
                    <a:pt x="9669" y="1473"/>
                    <a:pt x="9637" y="1473"/>
                  </a:cubicBezTo>
                  <a:cubicBezTo>
                    <a:pt x="9606" y="1473"/>
                    <a:pt x="9575" y="1492"/>
                    <a:pt x="9550" y="1530"/>
                  </a:cubicBezTo>
                  <a:cubicBezTo>
                    <a:pt x="8973" y="2557"/>
                    <a:pt x="7921" y="3259"/>
                    <a:pt x="6843" y="3710"/>
                  </a:cubicBezTo>
                  <a:cubicBezTo>
                    <a:pt x="5872" y="4088"/>
                    <a:pt x="4837" y="4272"/>
                    <a:pt x="3802" y="4272"/>
                  </a:cubicBezTo>
                  <a:cubicBezTo>
                    <a:pt x="3394" y="4272"/>
                    <a:pt x="2986" y="4243"/>
                    <a:pt x="2582" y="4186"/>
                  </a:cubicBezTo>
                  <a:cubicBezTo>
                    <a:pt x="1777" y="4092"/>
                    <a:pt x="995" y="3863"/>
                    <a:pt x="277" y="3521"/>
                  </a:cubicBezTo>
                  <a:lnTo>
                    <a:pt x="277" y="3521"/>
                  </a:lnTo>
                  <a:cubicBezTo>
                    <a:pt x="2216" y="1819"/>
                    <a:pt x="4681" y="770"/>
                    <a:pt x="7219" y="352"/>
                  </a:cubicBezTo>
                  <a:cubicBezTo>
                    <a:pt x="8021" y="226"/>
                    <a:pt x="8823" y="176"/>
                    <a:pt x="9625" y="176"/>
                  </a:cubicBezTo>
                  <a:close/>
                  <a:moveTo>
                    <a:pt x="9625" y="1"/>
                  </a:moveTo>
                  <a:cubicBezTo>
                    <a:pt x="6868" y="1"/>
                    <a:pt x="4111" y="703"/>
                    <a:pt x="1755" y="2181"/>
                  </a:cubicBezTo>
                  <a:cubicBezTo>
                    <a:pt x="1154" y="2557"/>
                    <a:pt x="577" y="3008"/>
                    <a:pt x="51" y="3485"/>
                  </a:cubicBezTo>
                  <a:cubicBezTo>
                    <a:pt x="1" y="3510"/>
                    <a:pt x="1" y="3585"/>
                    <a:pt x="51" y="3610"/>
                  </a:cubicBezTo>
                  <a:cubicBezTo>
                    <a:pt x="1194" y="4182"/>
                    <a:pt x="2471" y="4454"/>
                    <a:pt x="3745" y="4454"/>
                  </a:cubicBezTo>
                  <a:cubicBezTo>
                    <a:pt x="4034" y="4454"/>
                    <a:pt x="4324" y="4440"/>
                    <a:pt x="4612" y="4412"/>
                  </a:cubicBezTo>
                  <a:cubicBezTo>
                    <a:pt x="5966" y="4287"/>
                    <a:pt x="7319" y="3860"/>
                    <a:pt x="8422" y="3033"/>
                  </a:cubicBezTo>
                  <a:cubicBezTo>
                    <a:pt x="8903" y="2690"/>
                    <a:pt x="9321" y="2263"/>
                    <a:pt x="9638" y="1752"/>
                  </a:cubicBezTo>
                  <a:lnTo>
                    <a:pt x="9638" y="1752"/>
                  </a:lnTo>
                  <a:cubicBezTo>
                    <a:pt x="10251" y="2726"/>
                    <a:pt x="11256" y="3407"/>
                    <a:pt x="12306" y="3860"/>
                  </a:cubicBezTo>
                  <a:cubicBezTo>
                    <a:pt x="13299" y="4257"/>
                    <a:pt x="14382" y="4446"/>
                    <a:pt x="15463" y="4446"/>
                  </a:cubicBezTo>
                  <a:cubicBezTo>
                    <a:pt x="15883" y="4446"/>
                    <a:pt x="16303" y="4418"/>
                    <a:pt x="16718" y="4362"/>
                  </a:cubicBezTo>
                  <a:cubicBezTo>
                    <a:pt x="17595" y="4261"/>
                    <a:pt x="18422" y="4011"/>
                    <a:pt x="19199" y="3610"/>
                  </a:cubicBezTo>
                  <a:cubicBezTo>
                    <a:pt x="19274" y="3585"/>
                    <a:pt x="19274" y="3510"/>
                    <a:pt x="19224" y="3485"/>
                  </a:cubicBezTo>
                  <a:cubicBezTo>
                    <a:pt x="17219" y="1705"/>
                    <a:pt x="14687" y="602"/>
                    <a:pt x="12056" y="176"/>
                  </a:cubicBezTo>
                  <a:cubicBezTo>
                    <a:pt x="11254" y="51"/>
                    <a:pt x="10452" y="1"/>
                    <a:pt x="9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79"/>
            <p:cNvSpPr/>
            <p:nvPr/>
          </p:nvSpPr>
          <p:spPr>
            <a:xfrm>
              <a:off x="4059675" y="1895400"/>
              <a:ext cx="148525" cy="148500"/>
            </a:xfrm>
            <a:custGeom>
              <a:rect b="b" l="l" r="r" t="t"/>
              <a:pathLst>
                <a:path extrusionOk="0" h="5940" w="5941">
                  <a:moveTo>
                    <a:pt x="2958" y="0"/>
                  </a:moveTo>
                  <a:cubicBezTo>
                    <a:pt x="1329" y="0"/>
                    <a:pt x="1" y="1328"/>
                    <a:pt x="1" y="2983"/>
                  </a:cubicBezTo>
                  <a:cubicBezTo>
                    <a:pt x="1" y="4612"/>
                    <a:pt x="1329" y="5940"/>
                    <a:pt x="2958" y="5940"/>
                  </a:cubicBezTo>
                  <a:cubicBezTo>
                    <a:pt x="4612" y="5940"/>
                    <a:pt x="5940" y="4612"/>
                    <a:pt x="5940" y="2983"/>
                  </a:cubicBezTo>
                  <a:cubicBezTo>
                    <a:pt x="5940" y="1328"/>
                    <a:pt x="4612" y="0"/>
                    <a:pt x="2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79"/>
            <p:cNvSpPr/>
            <p:nvPr/>
          </p:nvSpPr>
          <p:spPr>
            <a:xfrm>
              <a:off x="4057175" y="1893300"/>
              <a:ext cx="159175" cy="153075"/>
            </a:xfrm>
            <a:custGeom>
              <a:rect b="b" l="l" r="r" t="t"/>
              <a:pathLst>
                <a:path extrusionOk="0" h="6123" w="6367">
                  <a:moveTo>
                    <a:pt x="3081" y="180"/>
                  </a:moveTo>
                  <a:cubicBezTo>
                    <a:pt x="3920" y="180"/>
                    <a:pt x="4733" y="549"/>
                    <a:pt x="5289" y="1212"/>
                  </a:cubicBezTo>
                  <a:cubicBezTo>
                    <a:pt x="6065" y="2139"/>
                    <a:pt x="6166" y="3518"/>
                    <a:pt x="5539" y="4570"/>
                  </a:cubicBezTo>
                  <a:cubicBezTo>
                    <a:pt x="5009" y="5440"/>
                    <a:pt x="4048" y="5950"/>
                    <a:pt x="3037" y="5950"/>
                  </a:cubicBezTo>
                  <a:cubicBezTo>
                    <a:pt x="2852" y="5950"/>
                    <a:pt x="2667" y="5933"/>
                    <a:pt x="2481" y="5899"/>
                  </a:cubicBezTo>
                  <a:cubicBezTo>
                    <a:pt x="1153" y="5623"/>
                    <a:pt x="201" y="4420"/>
                    <a:pt x="176" y="3067"/>
                  </a:cubicBezTo>
                  <a:cubicBezTo>
                    <a:pt x="201" y="1864"/>
                    <a:pt x="953" y="761"/>
                    <a:pt x="2080" y="360"/>
                  </a:cubicBezTo>
                  <a:cubicBezTo>
                    <a:pt x="2409" y="238"/>
                    <a:pt x="2747" y="180"/>
                    <a:pt x="3081" y="180"/>
                  </a:cubicBezTo>
                  <a:close/>
                  <a:moveTo>
                    <a:pt x="3070" y="1"/>
                  </a:moveTo>
                  <a:cubicBezTo>
                    <a:pt x="2875" y="1"/>
                    <a:pt x="2677" y="20"/>
                    <a:pt x="2481" y="59"/>
                  </a:cubicBezTo>
                  <a:cubicBezTo>
                    <a:pt x="1054" y="334"/>
                    <a:pt x="28" y="1610"/>
                    <a:pt x="0" y="3062"/>
                  </a:cubicBezTo>
                  <a:lnTo>
                    <a:pt x="0" y="3062"/>
                  </a:lnTo>
                  <a:cubicBezTo>
                    <a:pt x="0" y="3063"/>
                    <a:pt x="0" y="3065"/>
                    <a:pt x="0" y="3067"/>
                  </a:cubicBezTo>
                  <a:cubicBezTo>
                    <a:pt x="0" y="3067"/>
                    <a:pt x="0" y="3067"/>
                    <a:pt x="0" y="3067"/>
                  </a:cubicBezTo>
                  <a:lnTo>
                    <a:pt x="0" y="3067"/>
                  </a:lnTo>
                  <a:cubicBezTo>
                    <a:pt x="0" y="3068"/>
                    <a:pt x="0" y="3069"/>
                    <a:pt x="0" y="3070"/>
                  </a:cubicBezTo>
                  <a:lnTo>
                    <a:pt x="0" y="3070"/>
                  </a:lnTo>
                  <a:cubicBezTo>
                    <a:pt x="27" y="4347"/>
                    <a:pt x="828" y="5498"/>
                    <a:pt x="2030" y="5949"/>
                  </a:cubicBezTo>
                  <a:cubicBezTo>
                    <a:pt x="2361" y="6066"/>
                    <a:pt x="2706" y="6123"/>
                    <a:pt x="3048" y="6123"/>
                  </a:cubicBezTo>
                  <a:cubicBezTo>
                    <a:pt x="3950" y="6123"/>
                    <a:pt x="4839" y="5730"/>
                    <a:pt x="5439" y="5021"/>
                  </a:cubicBezTo>
                  <a:cubicBezTo>
                    <a:pt x="6241" y="4019"/>
                    <a:pt x="6366" y="2590"/>
                    <a:pt x="5690" y="1463"/>
                  </a:cubicBezTo>
                  <a:cubicBezTo>
                    <a:pt x="5140" y="553"/>
                    <a:pt x="4126" y="1"/>
                    <a:pt x="3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79"/>
            <p:cNvSpPr/>
            <p:nvPr/>
          </p:nvSpPr>
          <p:spPr>
            <a:xfrm>
              <a:off x="4083475" y="1920450"/>
              <a:ext cx="100925" cy="100900"/>
            </a:xfrm>
            <a:custGeom>
              <a:rect b="b" l="l" r="r" t="t"/>
              <a:pathLst>
                <a:path extrusionOk="0" h="4036" w="4037">
                  <a:moveTo>
                    <a:pt x="2006" y="1"/>
                  </a:moveTo>
                  <a:cubicBezTo>
                    <a:pt x="903" y="1"/>
                    <a:pt x="1" y="903"/>
                    <a:pt x="1" y="2006"/>
                  </a:cubicBezTo>
                  <a:cubicBezTo>
                    <a:pt x="1" y="3133"/>
                    <a:pt x="903" y="4036"/>
                    <a:pt x="2006" y="4036"/>
                  </a:cubicBezTo>
                  <a:cubicBezTo>
                    <a:pt x="3134" y="4036"/>
                    <a:pt x="4036" y="3133"/>
                    <a:pt x="4036" y="2006"/>
                  </a:cubicBezTo>
                  <a:cubicBezTo>
                    <a:pt x="4036" y="903"/>
                    <a:pt x="3134" y="1"/>
                    <a:pt x="2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79"/>
            <p:cNvSpPr/>
            <p:nvPr/>
          </p:nvSpPr>
          <p:spPr>
            <a:xfrm>
              <a:off x="4088500" y="1917950"/>
              <a:ext cx="32600" cy="32600"/>
            </a:xfrm>
            <a:custGeom>
              <a:rect b="b" l="l" r="r" t="t"/>
              <a:pathLst>
                <a:path extrusionOk="0" h="1304" w="1304">
                  <a:moveTo>
                    <a:pt x="652" y="0"/>
                  </a:moveTo>
                  <a:cubicBezTo>
                    <a:pt x="301" y="0"/>
                    <a:pt x="0" y="301"/>
                    <a:pt x="0" y="652"/>
                  </a:cubicBezTo>
                  <a:cubicBezTo>
                    <a:pt x="0" y="1003"/>
                    <a:pt x="301" y="1304"/>
                    <a:pt x="652" y="1304"/>
                  </a:cubicBezTo>
                  <a:cubicBezTo>
                    <a:pt x="1003" y="1304"/>
                    <a:pt x="1304" y="1003"/>
                    <a:pt x="1304" y="652"/>
                  </a:cubicBezTo>
                  <a:cubicBezTo>
                    <a:pt x="1304" y="301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79"/>
            <p:cNvSpPr/>
            <p:nvPr/>
          </p:nvSpPr>
          <p:spPr>
            <a:xfrm>
              <a:off x="3636750" y="1935075"/>
              <a:ext cx="123450" cy="69525"/>
            </a:xfrm>
            <a:custGeom>
              <a:rect b="b" l="l" r="r" t="t"/>
              <a:pathLst>
                <a:path extrusionOk="0" h="2781" w="4938">
                  <a:moveTo>
                    <a:pt x="2483" y="1"/>
                  </a:moveTo>
                  <a:cubicBezTo>
                    <a:pt x="1757" y="1"/>
                    <a:pt x="1044" y="344"/>
                    <a:pt x="577" y="919"/>
                  </a:cubicBezTo>
                  <a:cubicBezTo>
                    <a:pt x="201" y="1396"/>
                    <a:pt x="0" y="1972"/>
                    <a:pt x="0" y="2574"/>
                  </a:cubicBezTo>
                  <a:cubicBezTo>
                    <a:pt x="0" y="2711"/>
                    <a:pt x="107" y="2780"/>
                    <a:pt x="213" y="2780"/>
                  </a:cubicBezTo>
                  <a:cubicBezTo>
                    <a:pt x="320" y="2780"/>
                    <a:pt x="426" y="2711"/>
                    <a:pt x="426" y="2574"/>
                  </a:cubicBezTo>
                  <a:cubicBezTo>
                    <a:pt x="451" y="1446"/>
                    <a:pt x="1303" y="418"/>
                    <a:pt x="2481" y="418"/>
                  </a:cubicBezTo>
                  <a:cubicBezTo>
                    <a:pt x="3634" y="418"/>
                    <a:pt x="4511" y="1446"/>
                    <a:pt x="4511" y="2574"/>
                  </a:cubicBezTo>
                  <a:cubicBezTo>
                    <a:pt x="4511" y="2711"/>
                    <a:pt x="4618" y="2780"/>
                    <a:pt x="4724" y="2780"/>
                  </a:cubicBezTo>
                  <a:cubicBezTo>
                    <a:pt x="4831" y="2780"/>
                    <a:pt x="4938" y="2711"/>
                    <a:pt x="4938" y="2574"/>
                  </a:cubicBezTo>
                  <a:cubicBezTo>
                    <a:pt x="4938" y="1521"/>
                    <a:pt x="4311" y="543"/>
                    <a:pt x="3333" y="167"/>
                  </a:cubicBezTo>
                  <a:cubicBezTo>
                    <a:pt x="3057" y="54"/>
                    <a:pt x="2769" y="1"/>
                    <a:pt x="2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79"/>
            <p:cNvSpPr/>
            <p:nvPr/>
          </p:nvSpPr>
          <p:spPr>
            <a:xfrm>
              <a:off x="3827850" y="2042000"/>
              <a:ext cx="189875" cy="95900"/>
            </a:xfrm>
            <a:custGeom>
              <a:rect b="b" l="l" r="r" t="t"/>
              <a:pathLst>
                <a:path extrusionOk="0" h="3836" w="7595">
                  <a:moveTo>
                    <a:pt x="0" y="1"/>
                  </a:moveTo>
                  <a:cubicBezTo>
                    <a:pt x="0" y="2106"/>
                    <a:pt x="1705" y="3835"/>
                    <a:pt x="3785" y="3835"/>
                  </a:cubicBezTo>
                  <a:cubicBezTo>
                    <a:pt x="5890" y="3835"/>
                    <a:pt x="7594" y="2106"/>
                    <a:pt x="7594" y="1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79"/>
            <p:cNvSpPr/>
            <p:nvPr/>
          </p:nvSpPr>
          <p:spPr>
            <a:xfrm>
              <a:off x="3825350" y="2039500"/>
              <a:ext cx="194875" cy="100900"/>
            </a:xfrm>
            <a:custGeom>
              <a:rect b="b" l="l" r="r" t="t"/>
              <a:pathLst>
                <a:path extrusionOk="0" h="4036" w="7795">
                  <a:moveTo>
                    <a:pt x="7593" y="176"/>
                  </a:moveTo>
                  <a:lnTo>
                    <a:pt x="7593" y="176"/>
                  </a:lnTo>
                  <a:cubicBezTo>
                    <a:pt x="7575" y="1127"/>
                    <a:pt x="7200" y="2049"/>
                    <a:pt x="6516" y="2757"/>
                  </a:cubicBezTo>
                  <a:cubicBezTo>
                    <a:pt x="5815" y="3434"/>
                    <a:pt x="4887" y="3835"/>
                    <a:pt x="3885" y="3835"/>
                  </a:cubicBezTo>
                  <a:cubicBezTo>
                    <a:pt x="2907" y="3835"/>
                    <a:pt x="1955" y="3434"/>
                    <a:pt x="1278" y="2757"/>
                  </a:cubicBezTo>
                  <a:cubicBezTo>
                    <a:pt x="594" y="2049"/>
                    <a:pt x="220" y="1127"/>
                    <a:pt x="178" y="176"/>
                  </a:cubicBezTo>
                  <a:close/>
                  <a:moveTo>
                    <a:pt x="100" y="1"/>
                  </a:moveTo>
                  <a:cubicBezTo>
                    <a:pt x="50" y="1"/>
                    <a:pt x="0" y="51"/>
                    <a:pt x="0" y="101"/>
                  </a:cubicBezTo>
                  <a:cubicBezTo>
                    <a:pt x="25" y="1705"/>
                    <a:pt x="1003" y="3209"/>
                    <a:pt x="2531" y="3785"/>
                  </a:cubicBezTo>
                  <a:cubicBezTo>
                    <a:pt x="2980" y="3934"/>
                    <a:pt x="3428" y="4010"/>
                    <a:pt x="3877" y="4035"/>
                  </a:cubicBezTo>
                  <a:lnTo>
                    <a:pt x="3877" y="4035"/>
                  </a:lnTo>
                  <a:cubicBezTo>
                    <a:pt x="3879" y="4035"/>
                    <a:pt x="3882" y="4036"/>
                    <a:pt x="3885" y="4036"/>
                  </a:cubicBezTo>
                  <a:cubicBezTo>
                    <a:pt x="3886" y="4036"/>
                    <a:pt x="3887" y="4036"/>
                    <a:pt x="3888" y="4036"/>
                  </a:cubicBezTo>
                  <a:lnTo>
                    <a:pt x="3888" y="4036"/>
                  </a:lnTo>
                  <a:cubicBezTo>
                    <a:pt x="5516" y="4009"/>
                    <a:pt x="6968" y="2982"/>
                    <a:pt x="7544" y="1479"/>
                  </a:cubicBezTo>
                  <a:cubicBezTo>
                    <a:pt x="7694" y="1028"/>
                    <a:pt x="7770" y="552"/>
                    <a:pt x="7795" y="101"/>
                  </a:cubicBezTo>
                  <a:cubicBezTo>
                    <a:pt x="7795" y="51"/>
                    <a:pt x="7744" y="1"/>
                    <a:pt x="7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79"/>
            <p:cNvSpPr/>
            <p:nvPr/>
          </p:nvSpPr>
          <p:spPr>
            <a:xfrm>
              <a:off x="3867950" y="2042000"/>
              <a:ext cx="45750" cy="43900"/>
            </a:xfrm>
            <a:custGeom>
              <a:rect b="b" l="l" r="r" t="t"/>
              <a:pathLst>
                <a:path extrusionOk="0" h="1756" w="1830">
                  <a:moveTo>
                    <a:pt x="25" y="1"/>
                  </a:moveTo>
                  <a:cubicBezTo>
                    <a:pt x="0" y="51"/>
                    <a:pt x="0" y="126"/>
                    <a:pt x="0" y="201"/>
                  </a:cubicBezTo>
                  <a:lnTo>
                    <a:pt x="0" y="828"/>
                  </a:lnTo>
                  <a:cubicBezTo>
                    <a:pt x="0" y="1329"/>
                    <a:pt x="401" y="1755"/>
                    <a:pt x="903" y="1755"/>
                  </a:cubicBezTo>
                  <a:cubicBezTo>
                    <a:pt x="1404" y="1755"/>
                    <a:pt x="1830" y="1329"/>
                    <a:pt x="1830" y="828"/>
                  </a:cubicBezTo>
                  <a:lnTo>
                    <a:pt x="1830" y="201"/>
                  </a:lnTo>
                  <a:cubicBezTo>
                    <a:pt x="1830" y="126"/>
                    <a:pt x="1805" y="51"/>
                    <a:pt x="1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79"/>
            <p:cNvSpPr/>
            <p:nvPr/>
          </p:nvSpPr>
          <p:spPr>
            <a:xfrm>
              <a:off x="3865450" y="2039500"/>
              <a:ext cx="50775" cy="48275"/>
            </a:xfrm>
            <a:custGeom>
              <a:rect b="b" l="l" r="r" t="t"/>
              <a:pathLst>
                <a:path extrusionOk="0" h="1931" w="2031">
                  <a:moveTo>
                    <a:pt x="1815" y="176"/>
                  </a:moveTo>
                  <a:cubicBezTo>
                    <a:pt x="1851" y="367"/>
                    <a:pt x="1830" y="595"/>
                    <a:pt x="1830" y="803"/>
                  </a:cubicBezTo>
                  <a:cubicBezTo>
                    <a:pt x="1830" y="878"/>
                    <a:pt x="1830" y="978"/>
                    <a:pt x="1830" y="1053"/>
                  </a:cubicBezTo>
                  <a:cubicBezTo>
                    <a:pt x="1805" y="1229"/>
                    <a:pt x="1704" y="1404"/>
                    <a:pt x="1579" y="1504"/>
                  </a:cubicBezTo>
                  <a:cubicBezTo>
                    <a:pt x="1421" y="1662"/>
                    <a:pt x="1214" y="1750"/>
                    <a:pt x="1001" y="1750"/>
                  </a:cubicBezTo>
                  <a:cubicBezTo>
                    <a:pt x="875" y="1750"/>
                    <a:pt x="747" y="1720"/>
                    <a:pt x="627" y="1655"/>
                  </a:cubicBezTo>
                  <a:cubicBezTo>
                    <a:pt x="351" y="1504"/>
                    <a:pt x="201" y="1229"/>
                    <a:pt x="201" y="903"/>
                  </a:cubicBezTo>
                  <a:cubicBezTo>
                    <a:pt x="201" y="702"/>
                    <a:pt x="201" y="502"/>
                    <a:pt x="201" y="301"/>
                  </a:cubicBezTo>
                  <a:cubicBezTo>
                    <a:pt x="201" y="251"/>
                    <a:pt x="201" y="211"/>
                    <a:pt x="201" y="176"/>
                  </a:cubicBezTo>
                  <a:close/>
                  <a:moveTo>
                    <a:pt x="125" y="1"/>
                  </a:moveTo>
                  <a:cubicBezTo>
                    <a:pt x="75" y="1"/>
                    <a:pt x="50" y="26"/>
                    <a:pt x="25" y="76"/>
                  </a:cubicBezTo>
                  <a:cubicBezTo>
                    <a:pt x="25" y="151"/>
                    <a:pt x="0" y="226"/>
                    <a:pt x="0" y="301"/>
                  </a:cubicBezTo>
                  <a:cubicBezTo>
                    <a:pt x="0" y="502"/>
                    <a:pt x="0" y="702"/>
                    <a:pt x="0" y="903"/>
                  </a:cubicBezTo>
                  <a:cubicBezTo>
                    <a:pt x="0" y="1279"/>
                    <a:pt x="176" y="1605"/>
                    <a:pt x="476" y="1780"/>
                  </a:cubicBezTo>
                  <a:cubicBezTo>
                    <a:pt x="639" y="1880"/>
                    <a:pt x="833" y="1930"/>
                    <a:pt x="1025" y="1930"/>
                  </a:cubicBezTo>
                  <a:cubicBezTo>
                    <a:pt x="1216" y="1930"/>
                    <a:pt x="1404" y="1880"/>
                    <a:pt x="1554" y="1780"/>
                  </a:cubicBezTo>
                  <a:cubicBezTo>
                    <a:pt x="1855" y="1579"/>
                    <a:pt x="2005" y="1254"/>
                    <a:pt x="2005" y="903"/>
                  </a:cubicBezTo>
                  <a:cubicBezTo>
                    <a:pt x="2005" y="627"/>
                    <a:pt x="2030" y="351"/>
                    <a:pt x="1980" y="76"/>
                  </a:cubicBezTo>
                  <a:cubicBezTo>
                    <a:pt x="1980" y="26"/>
                    <a:pt x="1930" y="1"/>
                    <a:pt x="1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79"/>
            <p:cNvSpPr/>
            <p:nvPr/>
          </p:nvSpPr>
          <p:spPr>
            <a:xfrm>
              <a:off x="3928725" y="2042000"/>
              <a:ext cx="45750" cy="43900"/>
            </a:xfrm>
            <a:custGeom>
              <a:rect b="b" l="l" r="r" t="t"/>
              <a:pathLst>
                <a:path extrusionOk="0" h="1756" w="1830">
                  <a:moveTo>
                    <a:pt x="25" y="1"/>
                  </a:moveTo>
                  <a:cubicBezTo>
                    <a:pt x="0" y="51"/>
                    <a:pt x="0" y="126"/>
                    <a:pt x="0" y="201"/>
                  </a:cubicBezTo>
                  <a:lnTo>
                    <a:pt x="0" y="828"/>
                  </a:lnTo>
                  <a:cubicBezTo>
                    <a:pt x="0" y="1329"/>
                    <a:pt x="401" y="1755"/>
                    <a:pt x="903" y="1755"/>
                  </a:cubicBezTo>
                  <a:cubicBezTo>
                    <a:pt x="1404" y="1755"/>
                    <a:pt x="1830" y="1329"/>
                    <a:pt x="1830" y="828"/>
                  </a:cubicBezTo>
                  <a:lnTo>
                    <a:pt x="1830" y="201"/>
                  </a:lnTo>
                  <a:cubicBezTo>
                    <a:pt x="1830" y="126"/>
                    <a:pt x="1805" y="51"/>
                    <a:pt x="1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79"/>
            <p:cNvSpPr/>
            <p:nvPr/>
          </p:nvSpPr>
          <p:spPr>
            <a:xfrm>
              <a:off x="3926225" y="2039500"/>
              <a:ext cx="50775" cy="48275"/>
            </a:xfrm>
            <a:custGeom>
              <a:rect b="b" l="l" r="r" t="t"/>
              <a:pathLst>
                <a:path extrusionOk="0" h="1931" w="2031">
                  <a:moveTo>
                    <a:pt x="1816" y="176"/>
                  </a:moveTo>
                  <a:cubicBezTo>
                    <a:pt x="1851" y="367"/>
                    <a:pt x="1830" y="595"/>
                    <a:pt x="1830" y="803"/>
                  </a:cubicBezTo>
                  <a:cubicBezTo>
                    <a:pt x="1830" y="878"/>
                    <a:pt x="1830" y="978"/>
                    <a:pt x="1830" y="1053"/>
                  </a:cubicBezTo>
                  <a:cubicBezTo>
                    <a:pt x="1780" y="1229"/>
                    <a:pt x="1704" y="1404"/>
                    <a:pt x="1579" y="1504"/>
                  </a:cubicBezTo>
                  <a:cubicBezTo>
                    <a:pt x="1421" y="1662"/>
                    <a:pt x="1214" y="1750"/>
                    <a:pt x="1001" y="1750"/>
                  </a:cubicBezTo>
                  <a:cubicBezTo>
                    <a:pt x="875" y="1750"/>
                    <a:pt x="747" y="1720"/>
                    <a:pt x="627" y="1655"/>
                  </a:cubicBezTo>
                  <a:cubicBezTo>
                    <a:pt x="351" y="1504"/>
                    <a:pt x="201" y="1229"/>
                    <a:pt x="176" y="903"/>
                  </a:cubicBezTo>
                  <a:cubicBezTo>
                    <a:pt x="176" y="702"/>
                    <a:pt x="176" y="502"/>
                    <a:pt x="176" y="301"/>
                  </a:cubicBezTo>
                  <a:cubicBezTo>
                    <a:pt x="192" y="251"/>
                    <a:pt x="198" y="211"/>
                    <a:pt x="200" y="176"/>
                  </a:cubicBezTo>
                  <a:close/>
                  <a:moveTo>
                    <a:pt x="125" y="1"/>
                  </a:moveTo>
                  <a:cubicBezTo>
                    <a:pt x="75" y="1"/>
                    <a:pt x="25" y="26"/>
                    <a:pt x="25" y="76"/>
                  </a:cubicBezTo>
                  <a:cubicBezTo>
                    <a:pt x="25" y="151"/>
                    <a:pt x="0" y="226"/>
                    <a:pt x="0" y="301"/>
                  </a:cubicBezTo>
                  <a:cubicBezTo>
                    <a:pt x="0" y="502"/>
                    <a:pt x="0" y="702"/>
                    <a:pt x="0" y="903"/>
                  </a:cubicBezTo>
                  <a:cubicBezTo>
                    <a:pt x="0" y="1279"/>
                    <a:pt x="176" y="1605"/>
                    <a:pt x="476" y="1780"/>
                  </a:cubicBezTo>
                  <a:cubicBezTo>
                    <a:pt x="639" y="1880"/>
                    <a:pt x="827" y="1930"/>
                    <a:pt x="1015" y="1930"/>
                  </a:cubicBezTo>
                  <a:cubicBezTo>
                    <a:pt x="1203" y="1930"/>
                    <a:pt x="1391" y="1880"/>
                    <a:pt x="1554" y="1780"/>
                  </a:cubicBezTo>
                  <a:cubicBezTo>
                    <a:pt x="1855" y="1579"/>
                    <a:pt x="2005" y="1254"/>
                    <a:pt x="2005" y="903"/>
                  </a:cubicBezTo>
                  <a:cubicBezTo>
                    <a:pt x="2005" y="627"/>
                    <a:pt x="2030" y="351"/>
                    <a:pt x="1980" y="76"/>
                  </a:cubicBezTo>
                  <a:cubicBezTo>
                    <a:pt x="1980" y="26"/>
                    <a:pt x="1930" y="1"/>
                    <a:pt x="1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4">
    <p:bg>
      <p:bgPr>
        <a:solidFill>
          <a:schemeClr val="dk2"/>
        </a:solidFill>
      </p:bgPr>
    </p:bg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80"/>
          <p:cNvSpPr/>
          <p:nvPr/>
        </p:nvSpPr>
        <p:spPr>
          <a:xfrm>
            <a:off x="0" y="4054425"/>
            <a:ext cx="9217628" cy="2140811"/>
          </a:xfrm>
          <a:custGeom>
            <a:rect b="b" l="l" r="r" t="t"/>
            <a:pathLst>
              <a:path extrusionOk="0" h="38655" w="141196">
                <a:moveTo>
                  <a:pt x="66374" y="0"/>
                </a:moveTo>
                <a:cubicBezTo>
                  <a:pt x="66202" y="0"/>
                  <a:pt x="66033" y="7"/>
                  <a:pt x="65866" y="20"/>
                </a:cubicBezTo>
                <a:cubicBezTo>
                  <a:pt x="64998" y="104"/>
                  <a:pt x="61469" y="832"/>
                  <a:pt x="61161" y="3689"/>
                </a:cubicBezTo>
                <a:cubicBezTo>
                  <a:pt x="59347" y="2479"/>
                  <a:pt x="57612" y="1988"/>
                  <a:pt x="56040" y="1988"/>
                </a:cubicBezTo>
                <a:cubicBezTo>
                  <a:pt x="52008" y="1988"/>
                  <a:pt x="49051" y="5222"/>
                  <a:pt x="48587" y="7861"/>
                </a:cubicBezTo>
                <a:cubicBezTo>
                  <a:pt x="48531" y="8197"/>
                  <a:pt x="48475" y="8533"/>
                  <a:pt x="48475" y="8841"/>
                </a:cubicBezTo>
                <a:cubicBezTo>
                  <a:pt x="48011" y="8725"/>
                  <a:pt x="47521" y="8663"/>
                  <a:pt x="47022" y="8663"/>
                </a:cubicBezTo>
                <a:cubicBezTo>
                  <a:pt x="46798" y="8663"/>
                  <a:pt x="46573" y="8675"/>
                  <a:pt x="46347" y="8701"/>
                </a:cubicBezTo>
                <a:cubicBezTo>
                  <a:pt x="45563" y="8813"/>
                  <a:pt x="44835" y="9065"/>
                  <a:pt x="44247" y="9458"/>
                </a:cubicBezTo>
                <a:cubicBezTo>
                  <a:pt x="42575" y="5790"/>
                  <a:pt x="38348" y="3323"/>
                  <a:pt x="33644" y="3323"/>
                </a:cubicBezTo>
                <a:cubicBezTo>
                  <a:pt x="33068" y="3323"/>
                  <a:pt x="32484" y="3360"/>
                  <a:pt x="31897" y="3437"/>
                </a:cubicBezTo>
                <a:cubicBezTo>
                  <a:pt x="30161" y="3633"/>
                  <a:pt x="28593" y="4165"/>
                  <a:pt x="27221" y="4949"/>
                </a:cubicBezTo>
                <a:cubicBezTo>
                  <a:pt x="26773" y="5201"/>
                  <a:pt x="26352" y="5481"/>
                  <a:pt x="25932" y="5789"/>
                </a:cubicBezTo>
                <a:cubicBezTo>
                  <a:pt x="25680" y="5985"/>
                  <a:pt x="25428" y="6209"/>
                  <a:pt x="25176" y="6433"/>
                </a:cubicBezTo>
                <a:cubicBezTo>
                  <a:pt x="24924" y="6657"/>
                  <a:pt x="24700" y="6881"/>
                  <a:pt x="24504" y="7133"/>
                </a:cubicBezTo>
                <a:cubicBezTo>
                  <a:pt x="24280" y="7357"/>
                  <a:pt x="24084" y="7609"/>
                  <a:pt x="23888" y="7861"/>
                </a:cubicBezTo>
                <a:cubicBezTo>
                  <a:pt x="22572" y="9682"/>
                  <a:pt x="21956" y="11838"/>
                  <a:pt x="22292" y="14078"/>
                </a:cubicBezTo>
                <a:cubicBezTo>
                  <a:pt x="21564" y="13574"/>
                  <a:pt x="20640" y="13266"/>
                  <a:pt x="19660" y="13210"/>
                </a:cubicBezTo>
                <a:cubicBezTo>
                  <a:pt x="19561" y="13202"/>
                  <a:pt x="19463" y="13198"/>
                  <a:pt x="19364" y="13198"/>
                </a:cubicBezTo>
                <a:cubicBezTo>
                  <a:pt x="19127" y="13198"/>
                  <a:pt x="18889" y="13218"/>
                  <a:pt x="18651" y="13238"/>
                </a:cubicBezTo>
                <a:cubicBezTo>
                  <a:pt x="18091" y="13322"/>
                  <a:pt x="17559" y="13462"/>
                  <a:pt x="17083" y="13686"/>
                </a:cubicBezTo>
                <a:cubicBezTo>
                  <a:pt x="16607" y="13910"/>
                  <a:pt x="16187" y="14218"/>
                  <a:pt x="15823" y="14554"/>
                </a:cubicBezTo>
                <a:cubicBezTo>
                  <a:pt x="15375" y="13630"/>
                  <a:pt x="14591" y="12902"/>
                  <a:pt x="13583" y="12426"/>
                </a:cubicBezTo>
                <a:cubicBezTo>
                  <a:pt x="12855" y="12062"/>
                  <a:pt x="12015" y="11866"/>
                  <a:pt x="11118" y="11838"/>
                </a:cubicBezTo>
                <a:cubicBezTo>
                  <a:pt x="10810" y="11838"/>
                  <a:pt x="10502" y="11866"/>
                  <a:pt x="10222" y="11894"/>
                </a:cubicBezTo>
                <a:cubicBezTo>
                  <a:pt x="10026" y="11922"/>
                  <a:pt x="9858" y="11950"/>
                  <a:pt x="9690" y="12006"/>
                </a:cubicBezTo>
                <a:cubicBezTo>
                  <a:pt x="9578" y="12006"/>
                  <a:pt x="9494" y="12034"/>
                  <a:pt x="9382" y="12062"/>
                </a:cubicBezTo>
                <a:cubicBezTo>
                  <a:pt x="9326" y="12090"/>
                  <a:pt x="9270" y="12090"/>
                  <a:pt x="9214" y="12118"/>
                </a:cubicBezTo>
                <a:cubicBezTo>
                  <a:pt x="9074" y="12174"/>
                  <a:pt x="8934" y="12202"/>
                  <a:pt x="8822" y="12258"/>
                </a:cubicBezTo>
                <a:lnTo>
                  <a:pt x="8766" y="12286"/>
                </a:lnTo>
                <a:cubicBezTo>
                  <a:pt x="7842" y="12650"/>
                  <a:pt x="7086" y="13210"/>
                  <a:pt x="6554" y="13938"/>
                </a:cubicBezTo>
                <a:cubicBezTo>
                  <a:pt x="5883" y="13429"/>
                  <a:pt x="5001" y="13111"/>
                  <a:pt x="4051" y="13111"/>
                </a:cubicBezTo>
                <a:cubicBezTo>
                  <a:pt x="3852" y="13111"/>
                  <a:pt x="3649" y="13125"/>
                  <a:pt x="3445" y="13154"/>
                </a:cubicBezTo>
                <a:cubicBezTo>
                  <a:pt x="1401" y="13406"/>
                  <a:pt x="1" y="15002"/>
                  <a:pt x="309" y="16710"/>
                </a:cubicBezTo>
                <a:cubicBezTo>
                  <a:pt x="587" y="18252"/>
                  <a:pt x="2188" y="19383"/>
                  <a:pt x="4000" y="19383"/>
                </a:cubicBezTo>
                <a:cubicBezTo>
                  <a:pt x="4196" y="19383"/>
                  <a:pt x="4394" y="19370"/>
                  <a:pt x="4594" y="19343"/>
                </a:cubicBezTo>
                <a:cubicBezTo>
                  <a:pt x="5350" y="19259"/>
                  <a:pt x="6022" y="18979"/>
                  <a:pt x="6554" y="18559"/>
                </a:cubicBezTo>
                <a:cubicBezTo>
                  <a:pt x="7492" y="19842"/>
                  <a:pt x="9192" y="20647"/>
                  <a:pt x="11039" y="20647"/>
                </a:cubicBezTo>
                <a:cubicBezTo>
                  <a:pt x="11288" y="20647"/>
                  <a:pt x="11538" y="20633"/>
                  <a:pt x="11791" y="20603"/>
                </a:cubicBezTo>
                <a:cubicBezTo>
                  <a:pt x="11847" y="20575"/>
                  <a:pt x="11875" y="20575"/>
                  <a:pt x="11931" y="20575"/>
                </a:cubicBezTo>
                <a:cubicBezTo>
                  <a:pt x="12616" y="24355"/>
                  <a:pt x="16518" y="27078"/>
                  <a:pt x="20952" y="27078"/>
                </a:cubicBezTo>
                <a:cubicBezTo>
                  <a:pt x="21413" y="27078"/>
                  <a:pt x="21879" y="27048"/>
                  <a:pt x="22348" y="26988"/>
                </a:cubicBezTo>
                <a:cubicBezTo>
                  <a:pt x="24560" y="26736"/>
                  <a:pt x="26465" y="25812"/>
                  <a:pt x="27809" y="24524"/>
                </a:cubicBezTo>
                <a:cubicBezTo>
                  <a:pt x="29021" y="26701"/>
                  <a:pt x="31655" y="28157"/>
                  <a:pt x="34590" y="28157"/>
                </a:cubicBezTo>
                <a:cubicBezTo>
                  <a:pt x="34976" y="28157"/>
                  <a:pt x="35368" y="28132"/>
                  <a:pt x="35762" y="28080"/>
                </a:cubicBezTo>
                <a:cubicBezTo>
                  <a:pt x="37414" y="27884"/>
                  <a:pt x="38870" y="27212"/>
                  <a:pt x="39962" y="26288"/>
                </a:cubicBezTo>
                <a:lnTo>
                  <a:pt x="39962" y="26288"/>
                </a:lnTo>
                <a:cubicBezTo>
                  <a:pt x="39738" y="30404"/>
                  <a:pt x="43267" y="34101"/>
                  <a:pt x="48279" y="34745"/>
                </a:cubicBezTo>
                <a:cubicBezTo>
                  <a:pt x="48781" y="34810"/>
                  <a:pt x="49280" y="34841"/>
                  <a:pt x="49772" y="34841"/>
                </a:cubicBezTo>
                <a:cubicBezTo>
                  <a:pt x="52683" y="34841"/>
                  <a:pt x="55364" y="33741"/>
                  <a:pt x="57185" y="31944"/>
                </a:cubicBezTo>
                <a:cubicBezTo>
                  <a:pt x="58165" y="35305"/>
                  <a:pt x="61497" y="38021"/>
                  <a:pt x="65838" y="38553"/>
                </a:cubicBezTo>
                <a:cubicBezTo>
                  <a:pt x="66374" y="38621"/>
                  <a:pt x="66907" y="38654"/>
                  <a:pt x="67433" y="38654"/>
                </a:cubicBezTo>
                <a:cubicBezTo>
                  <a:pt x="72099" y="38654"/>
                  <a:pt x="76232" y="36056"/>
                  <a:pt x="77515" y="32281"/>
                </a:cubicBezTo>
                <a:cubicBezTo>
                  <a:pt x="78747" y="33513"/>
                  <a:pt x="80484" y="34381"/>
                  <a:pt x="82528" y="34633"/>
                </a:cubicBezTo>
                <a:cubicBezTo>
                  <a:pt x="82938" y="34685"/>
                  <a:pt x="83346" y="34710"/>
                  <a:pt x="83749" y="34710"/>
                </a:cubicBezTo>
                <a:cubicBezTo>
                  <a:pt x="86180" y="34710"/>
                  <a:pt x="88432" y="33794"/>
                  <a:pt x="89921" y="32281"/>
                </a:cubicBezTo>
                <a:cubicBezTo>
                  <a:pt x="91349" y="34101"/>
                  <a:pt x="93617" y="35417"/>
                  <a:pt x="96390" y="35753"/>
                </a:cubicBezTo>
                <a:cubicBezTo>
                  <a:pt x="96880" y="35818"/>
                  <a:pt x="97367" y="35849"/>
                  <a:pt x="97848" y="35849"/>
                </a:cubicBezTo>
                <a:cubicBezTo>
                  <a:pt x="101516" y="35849"/>
                  <a:pt x="104821" y="34021"/>
                  <a:pt x="106331" y="31272"/>
                </a:cubicBezTo>
                <a:cubicBezTo>
                  <a:pt x="108039" y="32897"/>
                  <a:pt x="110420" y="34045"/>
                  <a:pt x="113164" y="34409"/>
                </a:cubicBezTo>
                <a:cubicBezTo>
                  <a:pt x="113740" y="34481"/>
                  <a:pt x="114313" y="34516"/>
                  <a:pt x="114878" y="34516"/>
                </a:cubicBezTo>
                <a:cubicBezTo>
                  <a:pt x="120470" y="34516"/>
                  <a:pt x="125377" y="31100"/>
                  <a:pt x="126242" y="26344"/>
                </a:cubicBezTo>
                <a:cubicBezTo>
                  <a:pt x="126298" y="26344"/>
                  <a:pt x="126354" y="26344"/>
                  <a:pt x="126410" y="26372"/>
                </a:cubicBezTo>
                <a:cubicBezTo>
                  <a:pt x="126742" y="26413"/>
                  <a:pt x="127072" y="26433"/>
                  <a:pt x="127397" y="26433"/>
                </a:cubicBezTo>
                <a:cubicBezTo>
                  <a:pt x="129709" y="26433"/>
                  <a:pt x="131813" y="25419"/>
                  <a:pt x="132991" y="23823"/>
                </a:cubicBezTo>
                <a:cubicBezTo>
                  <a:pt x="133663" y="24327"/>
                  <a:pt x="134503" y="24692"/>
                  <a:pt x="135455" y="24804"/>
                </a:cubicBezTo>
                <a:cubicBezTo>
                  <a:pt x="135698" y="24836"/>
                  <a:pt x="135939" y="24851"/>
                  <a:pt x="136177" y="24851"/>
                </a:cubicBezTo>
                <a:cubicBezTo>
                  <a:pt x="138443" y="24851"/>
                  <a:pt x="140449" y="23450"/>
                  <a:pt x="140804" y="21499"/>
                </a:cubicBezTo>
                <a:cubicBezTo>
                  <a:pt x="141196" y="19371"/>
                  <a:pt x="139432" y="17355"/>
                  <a:pt x="136855" y="17019"/>
                </a:cubicBezTo>
                <a:cubicBezTo>
                  <a:pt x="136631" y="16993"/>
                  <a:pt x="136408" y="16980"/>
                  <a:pt x="136187" y="16980"/>
                </a:cubicBezTo>
                <a:cubicBezTo>
                  <a:pt x="134977" y="16980"/>
                  <a:pt x="133843" y="17359"/>
                  <a:pt x="132991" y="17999"/>
                </a:cubicBezTo>
                <a:cubicBezTo>
                  <a:pt x="132431" y="17243"/>
                  <a:pt x="131646" y="16626"/>
                  <a:pt x="130722" y="16178"/>
                </a:cubicBezTo>
                <a:cubicBezTo>
                  <a:pt x="130554" y="16094"/>
                  <a:pt x="130386" y="16010"/>
                  <a:pt x="130218" y="15926"/>
                </a:cubicBezTo>
                <a:cubicBezTo>
                  <a:pt x="130190" y="15926"/>
                  <a:pt x="130162" y="15926"/>
                  <a:pt x="130134" y="15898"/>
                </a:cubicBezTo>
                <a:cubicBezTo>
                  <a:pt x="129994" y="15842"/>
                  <a:pt x="129826" y="15786"/>
                  <a:pt x="129658" y="15758"/>
                </a:cubicBezTo>
                <a:cubicBezTo>
                  <a:pt x="129574" y="15730"/>
                  <a:pt x="129518" y="15702"/>
                  <a:pt x="129434" y="15674"/>
                </a:cubicBezTo>
                <a:cubicBezTo>
                  <a:pt x="129294" y="15646"/>
                  <a:pt x="129182" y="15618"/>
                  <a:pt x="129070" y="15590"/>
                </a:cubicBezTo>
                <a:cubicBezTo>
                  <a:pt x="128846" y="15534"/>
                  <a:pt x="128622" y="15506"/>
                  <a:pt x="128398" y="15478"/>
                </a:cubicBezTo>
                <a:cubicBezTo>
                  <a:pt x="128059" y="15435"/>
                  <a:pt x="127723" y="15414"/>
                  <a:pt x="127391" y="15414"/>
                </a:cubicBezTo>
                <a:cubicBezTo>
                  <a:pt x="124733" y="15414"/>
                  <a:pt x="122362" y="16766"/>
                  <a:pt x="121341" y="18783"/>
                </a:cubicBezTo>
                <a:cubicBezTo>
                  <a:pt x="120473" y="17943"/>
                  <a:pt x="119241" y="17327"/>
                  <a:pt x="117813" y="17159"/>
                </a:cubicBezTo>
                <a:cubicBezTo>
                  <a:pt x="117512" y="17118"/>
                  <a:pt x="117213" y="17099"/>
                  <a:pt x="116916" y="17099"/>
                </a:cubicBezTo>
                <a:cubicBezTo>
                  <a:pt x="115555" y="17099"/>
                  <a:pt x="114260" y="17510"/>
                  <a:pt x="113248" y="18223"/>
                </a:cubicBezTo>
                <a:cubicBezTo>
                  <a:pt x="113500" y="16598"/>
                  <a:pt x="113360" y="15030"/>
                  <a:pt x="112884" y="13546"/>
                </a:cubicBezTo>
                <a:cubicBezTo>
                  <a:pt x="112744" y="13182"/>
                  <a:pt x="112604" y="12818"/>
                  <a:pt x="112464" y="12454"/>
                </a:cubicBezTo>
                <a:cubicBezTo>
                  <a:pt x="112380" y="12286"/>
                  <a:pt x="112296" y="12090"/>
                  <a:pt x="112184" y="11922"/>
                </a:cubicBezTo>
                <a:cubicBezTo>
                  <a:pt x="110308" y="8281"/>
                  <a:pt x="106275" y="5481"/>
                  <a:pt x="101234" y="4837"/>
                </a:cubicBezTo>
                <a:cubicBezTo>
                  <a:pt x="100543" y="4768"/>
                  <a:pt x="99852" y="4718"/>
                  <a:pt x="99161" y="4718"/>
                </a:cubicBezTo>
                <a:cubicBezTo>
                  <a:pt x="99012" y="4718"/>
                  <a:pt x="98863" y="4720"/>
                  <a:pt x="98714" y="4725"/>
                </a:cubicBezTo>
                <a:cubicBezTo>
                  <a:pt x="98294" y="4725"/>
                  <a:pt x="97902" y="4753"/>
                  <a:pt x="97482" y="4781"/>
                </a:cubicBezTo>
                <a:cubicBezTo>
                  <a:pt x="96670" y="4865"/>
                  <a:pt x="95886" y="5005"/>
                  <a:pt x="95102" y="5173"/>
                </a:cubicBezTo>
                <a:cubicBezTo>
                  <a:pt x="92413" y="5845"/>
                  <a:pt x="90005" y="7133"/>
                  <a:pt x="88213" y="8925"/>
                </a:cubicBezTo>
                <a:cubicBezTo>
                  <a:pt x="87177" y="9934"/>
                  <a:pt x="86336" y="11110"/>
                  <a:pt x="85748" y="12398"/>
                </a:cubicBezTo>
                <a:cubicBezTo>
                  <a:pt x="85552" y="12258"/>
                  <a:pt x="85356" y="12174"/>
                  <a:pt x="85160" y="12062"/>
                </a:cubicBezTo>
                <a:cubicBezTo>
                  <a:pt x="84544" y="11754"/>
                  <a:pt x="83844" y="11558"/>
                  <a:pt x="83116" y="11446"/>
                </a:cubicBezTo>
                <a:cubicBezTo>
                  <a:pt x="82841" y="11414"/>
                  <a:pt x="82568" y="11398"/>
                  <a:pt x="82297" y="11398"/>
                </a:cubicBezTo>
                <a:cubicBezTo>
                  <a:pt x="80663" y="11398"/>
                  <a:pt x="79128" y="11961"/>
                  <a:pt x="78047" y="12874"/>
                </a:cubicBezTo>
                <a:cubicBezTo>
                  <a:pt x="77627" y="10886"/>
                  <a:pt x="76031" y="9177"/>
                  <a:pt x="73819" y="8309"/>
                </a:cubicBezTo>
                <a:cubicBezTo>
                  <a:pt x="74015" y="7525"/>
                  <a:pt x="74043" y="6685"/>
                  <a:pt x="73903" y="5845"/>
                </a:cubicBezTo>
                <a:cubicBezTo>
                  <a:pt x="73240" y="2131"/>
                  <a:pt x="69460" y="0"/>
                  <a:pt x="6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80"/>
          <p:cNvSpPr/>
          <p:nvPr/>
        </p:nvSpPr>
        <p:spPr>
          <a:xfrm>
            <a:off x="-212950" y="1600265"/>
            <a:ext cx="873247" cy="723521"/>
          </a:xfrm>
          <a:custGeom>
            <a:rect b="b" l="l" r="r" t="t"/>
            <a:pathLst>
              <a:path extrusionOk="0" h="11230" w="13555">
                <a:moveTo>
                  <a:pt x="7001" y="0"/>
                </a:moveTo>
                <a:cubicBezTo>
                  <a:pt x="5097" y="0"/>
                  <a:pt x="3557" y="1540"/>
                  <a:pt x="3557" y="3445"/>
                </a:cubicBezTo>
                <a:cubicBezTo>
                  <a:pt x="3557" y="3501"/>
                  <a:pt x="3557" y="3529"/>
                  <a:pt x="3557" y="3557"/>
                </a:cubicBezTo>
                <a:cubicBezTo>
                  <a:pt x="3333" y="3501"/>
                  <a:pt x="3081" y="3445"/>
                  <a:pt x="2801" y="3445"/>
                </a:cubicBezTo>
                <a:cubicBezTo>
                  <a:pt x="1260" y="3445"/>
                  <a:pt x="0" y="4705"/>
                  <a:pt x="0" y="6245"/>
                </a:cubicBezTo>
                <a:cubicBezTo>
                  <a:pt x="0" y="7785"/>
                  <a:pt x="1260" y="9045"/>
                  <a:pt x="2801" y="9045"/>
                </a:cubicBezTo>
                <a:cubicBezTo>
                  <a:pt x="3305" y="10334"/>
                  <a:pt x="4537" y="11230"/>
                  <a:pt x="5993" y="11230"/>
                </a:cubicBezTo>
                <a:cubicBezTo>
                  <a:pt x="7393" y="11230"/>
                  <a:pt x="8597" y="10390"/>
                  <a:pt x="9130" y="9185"/>
                </a:cubicBezTo>
                <a:cubicBezTo>
                  <a:pt x="9606" y="9493"/>
                  <a:pt x="10166" y="9689"/>
                  <a:pt x="10754" y="9689"/>
                </a:cubicBezTo>
                <a:cubicBezTo>
                  <a:pt x="12294" y="9689"/>
                  <a:pt x="13554" y="8429"/>
                  <a:pt x="13554" y="6889"/>
                </a:cubicBezTo>
                <a:cubicBezTo>
                  <a:pt x="13554" y="5349"/>
                  <a:pt x="12294" y="4089"/>
                  <a:pt x="10754" y="4089"/>
                </a:cubicBezTo>
                <a:cubicBezTo>
                  <a:pt x="10642" y="4089"/>
                  <a:pt x="10502" y="4117"/>
                  <a:pt x="10390" y="4117"/>
                </a:cubicBezTo>
                <a:cubicBezTo>
                  <a:pt x="10418" y="3893"/>
                  <a:pt x="10446" y="3669"/>
                  <a:pt x="10446" y="3445"/>
                </a:cubicBezTo>
                <a:cubicBezTo>
                  <a:pt x="10446" y="1540"/>
                  <a:pt x="8905" y="0"/>
                  <a:pt x="70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80"/>
          <p:cNvSpPr/>
          <p:nvPr/>
        </p:nvSpPr>
        <p:spPr>
          <a:xfrm>
            <a:off x="8117674" y="2323763"/>
            <a:ext cx="1299618" cy="813878"/>
          </a:xfrm>
          <a:custGeom>
            <a:rect b="b" l="l" r="r" t="t"/>
            <a:pathLst>
              <a:path extrusionOk="0" h="10751" w="17168">
                <a:moveTo>
                  <a:pt x="7806" y="0"/>
                </a:moveTo>
                <a:cubicBezTo>
                  <a:pt x="6218" y="0"/>
                  <a:pt x="4851" y="1082"/>
                  <a:pt x="4482" y="2588"/>
                </a:cubicBezTo>
                <a:cubicBezTo>
                  <a:pt x="4090" y="2336"/>
                  <a:pt x="3641" y="2196"/>
                  <a:pt x="3165" y="2140"/>
                </a:cubicBezTo>
                <a:cubicBezTo>
                  <a:pt x="3080" y="2133"/>
                  <a:pt x="2995" y="2129"/>
                  <a:pt x="2911" y="2129"/>
                </a:cubicBezTo>
                <a:cubicBezTo>
                  <a:pt x="1477" y="2129"/>
                  <a:pt x="247" y="3234"/>
                  <a:pt x="141" y="4689"/>
                </a:cubicBezTo>
                <a:cubicBezTo>
                  <a:pt x="1" y="6229"/>
                  <a:pt x="1149" y="7601"/>
                  <a:pt x="2689" y="7713"/>
                </a:cubicBezTo>
                <a:cubicBezTo>
                  <a:pt x="2549" y="9253"/>
                  <a:pt x="3697" y="10625"/>
                  <a:pt x="5238" y="10737"/>
                </a:cubicBezTo>
                <a:cubicBezTo>
                  <a:pt x="5328" y="10746"/>
                  <a:pt x="5417" y="10751"/>
                  <a:pt x="5506" y="10751"/>
                </a:cubicBezTo>
                <a:cubicBezTo>
                  <a:pt x="6546" y="10751"/>
                  <a:pt x="7464" y="10159"/>
                  <a:pt x="7954" y="9281"/>
                </a:cubicBezTo>
                <a:cubicBezTo>
                  <a:pt x="8402" y="9953"/>
                  <a:pt x="9158" y="10429"/>
                  <a:pt x="10026" y="10513"/>
                </a:cubicBezTo>
                <a:cubicBezTo>
                  <a:pt x="10105" y="10520"/>
                  <a:pt x="10184" y="10523"/>
                  <a:pt x="10261" y="10523"/>
                </a:cubicBezTo>
                <a:cubicBezTo>
                  <a:pt x="11484" y="10523"/>
                  <a:pt x="12568" y="9711"/>
                  <a:pt x="12911" y="8553"/>
                </a:cubicBezTo>
                <a:cubicBezTo>
                  <a:pt x="13051" y="8581"/>
                  <a:pt x="13163" y="8609"/>
                  <a:pt x="13303" y="8609"/>
                </a:cubicBezTo>
                <a:cubicBezTo>
                  <a:pt x="13403" y="8618"/>
                  <a:pt x="13504" y="8623"/>
                  <a:pt x="13603" y="8623"/>
                </a:cubicBezTo>
                <a:cubicBezTo>
                  <a:pt x="15355" y="8623"/>
                  <a:pt x="16868" y="7248"/>
                  <a:pt x="17027" y="5473"/>
                </a:cubicBezTo>
                <a:cubicBezTo>
                  <a:pt x="17167" y="3568"/>
                  <a:pt x="15767" y="1916"/>
                  <a:pt x="13863" y="1748"/>
                </a:cubicBezTo>
                <a:cubicBezTo>
                  <a:pt x="13770" y="1741"/>
                  <a:pt x="13677" y="1737"/>
                  <a:pt x="13586" y="1737"/>
                </a:cubicBezTo>
                <a:cubicBezTo>
                  <a:pt x="12658" y="1737"/>
                  <a:pt x="11812" y="2117"/>
                  <a:pt x="11174" y="2728"/>
                </a:cubicBezTo>
                <a:cubicBezTo>
                  <a:pt x="10866" y="1272"/>
                  <a:pt x="9634" y="152"/>
                  <a:pt x="8094" y="12"/>
                </a:cubicBezTo>
                <a:cubicBezTo>
                  <a:pt x="7997" y="4"/>
                  <a:pt x="7901" y="0"/>
                  <a:pt x="78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80"/>
          <p:cNvSpPr/>
          <p:nvPr/>
        </p:nvSpPr>
        <p:spPr>
          <a:xfrm>
            <a:off x="4792425" y="-281701"/>
            <a:ext cx="1340655" cy="686281"/>
          </a:xfrm>
          <a:custGeom>
            <a:rect b="b" l="l" r="r" t="t"/>
            <a:pathLst>
              <a:path extrusionOk="0" h="10308" w="20136">
                <a:moveTo>
                  <a:pt x="6755" y="0"/>
                </a:moveTo>
                <a:cubicBezTo>
                  <a:pt x="6735" y="0"/>
                  <a:pt x="6714" y="1"/>
                  <a:pt x="6694" y="1"/>
                </a:cubicBezTo>
                <a:cubicBezTo>
                  <a:pt x="4845" y="29"/>
                  <a:pt x="3389" y="1541"/>
                  <a:pt x="3417" y="3389"/>
                </a:cubicBezTo>
                <a:cubicBezTo>
                  <a:pt x="3417" y="3557"/>
                  <a:pt x="3445" y="3697"/>
                  <a:pt x="3445" y="3865"/>
                </a:cubicBezTo>
                <a:cubicBezTo>
                  <a:pt x="3221" y="3781"/>
                  <a:pt x="2941" y="3753"/>
                  <a:pt x="2689" y="3753"/>
                </a:cubicBezTo>
                <a:cubicBezTo>
                  <a:pt x="1177" y="3781"/>
                  <a:pt x="1" y="5014"/>
                  <a:pt x="29" y="6526"/>
                </a:cubicBezTo>
                <a:cubicBezTo>
                  <a:pt x="57" y="7993"/>
                  <a:pt x="1261" y="9187"/>
                  <a:pt x="2750" y="9187"/>
                </a:cubicBezTo>
                <a:cubicBezTo>
                  <a:pt x="2767" y="9187"/>
                  <a:pt x="2784" y="9186"/>
                  <a:pt x="2801" y="9186"/>
                </a:cubicBezTo>
                <a:cubicBezTo>
                  <a:pt x="3585" y="9158"/>
                  <a:pt x="4313" y="8794"/>
                  <a:pt x="4789" y="8234"/>
                </a:cubicBezTo>
                <a:cubicBezTo>
                  <a:pt x="5313" y="9418"/>
                  <a:pt x="6486" y="10223"/>
                  <a:pt x="7829" y="10223"/>
                </a:cubicBezTo>
                <a:cubicBezTo>
                  <a:pt x="7852" y="10223"/>
                  <a:pt x="7875" y="10223"/>
                  <a:pt x="7898" y="10222"/>
                </a:cubicBezTo>
                <a:cubicBezTo>
                  <a:pt x="8990" y="10194"/>
                  <a:pt x="9914" y="9662"/>
                  <a:pt x="10530" y="8878"/>
                </a:cubicBezTo>
                <a:cubicBezTo>
                  <a:pt x="10968" y="9726"/>
                  <a:pt x="11860" y="10307"/>
                  <a:pt x="12894" y="10307"/>
                </a:cubicBezTo>
                <a:cubicBezTo>
                  <a:pt x="12918" y="10307"/>
                  <a:pt x="12942" y="10307"/>
                  <a:pt x="12967" y="10306"/>
                </a:cubicBezTo>
                <a:cubicBezTo>
                  <a:pt x="14255" y="10278"/>
                  <a:pt x="15347" y="9326"/>
                  <a:pt x="15571" y="8122"/>
                </a:cubicBezTo>
                <a:cubicBezTo>
                  <a:pt x="15963" y="8262"/>
                  <a:pt x="16383" y="8346"/>
                  <a:pt x="16831" y="8346"/>
                </a:cubicBezTo>
                <a:cubicBezTo>
                  <a:pt x="18679" y="8290"/>
                  <a:pt x="20136" y="6778"/>
                  <a:pt x="20108" y="4930"/>
                </a:cubicBezTo>
                <a:cubicBezTo>
                  <a:pt x="20080" y="3143"/>
                  <a:pt x="18595" y="1680"/>
                  <a:pt x="16819" y="1680"/>
                </a:cubicBezTo>
                <a:cubicBezTo>
                  <a:pt x="16786" y="1680"/>
                  <a:pt x="16752" y="1680"/>
                  <a:pt x="16719" y="1681"/>
                </a:cubicBezTo>
                <a:cubicBezTo>
                  <a:pt x="15935" y="1681"/>
                  <a:pt x="15235" y="1961"/>
                  <a:pt x="14675" y="2409"/>
                </a:cubicBezTo>
                <a:cubicBezTo>
                  <a:pt x="14227" y="1541"/>
                  <a:pt x="13303" y="981"/>
                  <a:pt x="12238" y="981"/>
                </a:cubicBezTo>
                <a:cubicBezTo>
                  <a:pt x="11258" y="1009"/>
                  <a:pt x="10390" y="1569"/>
                  <a:pt x="9942" y="2381"/>
                </a:cubicBezTo>
                <a:cubicBezTo>
                  <a:pt x="9528" y="1000"/>
                  <a:pt x="8241" y="0"/>
                  <a:pt x="67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80"/>
          <p:cNvSpPr/>
          <p:nvPr/>
        </p:nvSpPr>
        <p:spPr>
          <a:xfrm>
            <a:off x="1989196" y="3694088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80"/>
          <p:cNvSpPr/>
          <p:nvPr/>
        </p:nvSpPr>
        <p:spPr>
          <a:xfrm>
            <a:off x="7487200" y="3540988"/>
            <a:ext cx="310800" cy="207225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9" name="Google Shape;1349;p80"/>
          <p:cNvGrpSpPr/>
          <p:nvPr/>
        </p:nvGrpSpPr>
        <p:grpSpPr>
          <a:xfrm rot="-1145942">
            <a:off x="2494453" y="220679"/>
            <a:ext cx="428035" cy="315170"/>
            <a:chOff x="360279" y="3247326"/>
            <a:chExt cx="344791" cy="253876"/>
          </a:xfrm>
        </p:grpSpPr>
        <p:sp>
          <p:nvSpPr>
            <p:cNvPr id="1350" name="Google Shape;1350;p80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0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2" name="Google Shape;1352;p80"/>
          <p:cNvSpPr/>
          <p:nvPr/>
        </p:nvSpPr>
        <p:spPr>
          <a:xfrm>
            <a:off x="6793571" y="197325"/>
            <a:ext cx="205061" cy="207238"/>
          </a:xfrm>
          <a:custGeom>
            <a:rect b="b" l="l" r="r" t="t"/>
            <a:pathLst>
              <a:path extrusionOk="0" h="11038" w="10922">
                <a:moveTo>
                  <a:pt x="4439" y="1"/>
                </a:moveTo>
                <a:cubicBezTo>
                  <a:pt x="4434" y="1"/>
                  <a:pt x="4429" y="1"/>
                  <a:pt x="4425" y="2"/>
                </a:cubicBezTo>
                <a:cubicBezTo>
                  <a:pt x="4117" y="58"/>
                  <a:pt x="4173" y="1794"/>
                  <a:pt x="4537" y="4091"/>
                </a:cubicBezTo>
                <a:cubicBezTo>
                  <a:pt x="2883" y="3036"/>
                  <a:pt x="1516" y="2351"/>
                  <a:pt x="1034" y="2351"/>
                </a:cubicBezTo>
                <a:cubicBezTo>
                  <a:pt x="953" y="2351"/>
                  <a:pt x="896" y="2370"/>
                  <a:pt x="868" y="2411"/>
                </a:cubicBezTo>
                <a:cubicBezTo>
                  <a:pt x="700" y="2663"/>
                  <a:pt x="1932" y="3839"/>
                  <a:pt x="3809" y="5183"/>
                </a:cubicBezTo>
                <a:cubicBezTo>
                  <a:pt x="1596" y="5687"/>
                  <a:pt x="0" y="6247"/>
                  <a:pt x="56" y="6555"/>
                </a:cubicBezTo>
                <a:cubicBezTo>
                  <a:pt x="80" y="6676"/>
                  <a:pt x="413" y="6734"/>
                  <a:pt x="964" y="6734"/>
                </a:cubicBezTo>
                <a:cubicBezTo>
                  <a:pt x="1688" y="6734"/>
                  <a:pt x="2789" y="6634"/>
                  <a:pt x="4061" y="6443"/>
                </a:cubicBezTo>
                <a:lnTo>
                  <a:pt x="4061" y="6443"/>
                </a:lnTo>
                <a:cubicBezTo>
                  <a:pt x="2884" y="8347"/>
                  <a:pt x="2156" y="9860"/>
                  <a:pt x="2408" y="10028"/>
                </a:cubicBezTo>
                <a:cubicBezTo>
                  <a:pt x="2424" y="10038"/>
                  <a:pt x="2442" y="10043"/>
                  <a:pt x="2464" y="10043"/>
                </a:cubicBezTo>
                <a:cubicBezTo>
                  <a:pt x="2798" y="10043"/>
                  <a:pt x="3863" y="8852"/>
                  <a:pt x="5125" y="7143"/>
                </a:cubicBezTo>
                <a:cubicBezTo>
                  <a:pt x="5621" y="9402"/>
                  <a:pt x="6198" y="11037"/>
                  <a:pt x="6510" y="11037"/>
                </a:cubicBezTo>
                <a:cubicBezTo>
                  <a:pt x="6515" y="11037"/>
                  <a:pt x="6520" y="11037"/>
                  <a:pt x="6525" y="11036"/>
                </a:cubicBezTo>
                <a:cubicBezTo>
                  <a:pt x="6805" y="10980"/>
                  <a:pt x="6749" y="9243"/>
                  <a:pt x="6385" y="6947"/>
                </a:cubicBezTo>
                <a:lnTo>
                  <a:pt x="6385" y="6947"/>
                </a:lnTo>
                <a:cubicBezTo>
                  <a:pt x="8063" y="8002"/>
                  <a:pt x="9433" y="8687"/>
                  <a:pt x="9898" y="8687"/>
                </a:cubicBezTo>
                <a:cubicBezTo>
                  <a:pt x="9977" y="8687"/>
                  <a:pt x="10029" y="8668"/>
                  <a:pt x="10053" y="8627"/>
                </a:cubicBezTo>
                <a:cubicBezTo>
                  <a:pt x="10221" y="8375"/>
                  <a:pt x="8989" y="7227"/>
                  <a:pt x="7113" y="5855"/>
                </a:cubicBezTo>
                <a:cubicBezTo>
                  <a:pt x="9353" y="5351"/>
                  <a:pt x="10922" y="4791"/>
                  <a:pt x="10866" y="4483"/>
                </a:cubicBezTo>
                <a:cubicBezTo>
                  <a:pt x="10841" y="4362"/>
                  <a:pt x="10514" y="4304"/>
                  <a:pt x="9966" y="4304"/>
                </a:cubicBezTo>
                <a:cubicBezTo>
                  <a:pt x="9247" y="4304"/>
                  <a:pt x="8149" y="4404"/>
                  <a:pt x="6861" y="4595"/>
                </a:cubicBezTo>
                <a:cubicBezTo>
                  <a:pt x="8065" y="2691"/>
                  <a:pt x="8765" y="1206"/>
                  <a:pt x="8513" y="1010"/>
                </a:cubicBezTo>
                <a:cubicBezTo>
                  <a:pt x="8498" y="1000"/>
                  <a:pt x="8479" y="995"/>
                  <a:pt x="8457" y="995"/>
                </a:cubicBezTo>
                <a:cubicBezTo>
                  <a:pt x="8124" y="995"/>
                  <a:pt x="7059" y="2186"/>
                  <a:pt x="5797" y="3895"/>
                </a:cubicBezTo>
                <a:cubicBezTo>
                  <a:pt x="5301" y="1636"/>
                  <a:pt x="4724" y="1"/>
                  <a:pt x="4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3" name="Google Shape;1353;p80"/>
          <p:cNvGrpSpPr/>
          <p:nvPr/>
        </p:nvGrpSpPr>
        <p:grpSpPr>
          <a:xfrm flipH="1" rot="1146139">
            <a:off x="5202668" y="3945614"/>
            <a:ext cx="308910" cy="227472"/>
            <a:chOff x="360279" y="3247326"/>
            <a:chExt cx="344791" cy="253876"/>
          </a:xfrm>
        </p:grpSpPr>
        <p:sp>
          <p:nvSpPr>
            <p:cNvPr id="1354" name="Google Shape;1354;p80"/>
            <p:cNvSpPr/>
            <p:nvPr/>
          </p:nvSpPr>
          <p:spPr>
            <a:xfrm>
              <a:off x="360279" y="3272423"/>
              <a:ext cx="82822" cy="162278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0"/>
            <p:cNvSpPr/>
            <p:nvPr/>
          </p:nvSpPr>
          <p:spPr>
            <a:xfrm rot="-1662249">
              <a:off x="543701" y="3261192"/>
              <a:ext cx="115416" cy="226143"/>
            </a:xfrm>
            <a:custGeom>
              <a:rect b="b" l="l" r="r" t="t"/>
              <a:pathLst>
                <a:path extrusionOk="0" h="13359" w="6818">
                  <a:moveTo>
                    <a:pt x="3409" y="0"/>
                  </a:moveTo>
                  <a:cubicBezTo>
                    <a:pt x="3409" y="0"/>
                    <a:pt x="0" y="4236"/>
                    <a:pt x="0" y="7920"/>
                  </a:cubicBezTo>
                  <a:cubicBezTo>
                    <a:pt x="0" y="11604"/>
                    <a:pt x="1529" y="13359"/>
                    <a:pt x="3409" y="13359"/>
                  </a:cubicBezTo>
                  <a:cubicBezTo>
                    <a:pt x="5288" y="13359"/>
                    <a:pt x="6817" y="11604"/>
                    <a:pt x="6817" y="7920"/>
                  </a:cubicBezTo>
                  <a:cubicBezTo>
                    <a:pt x="6817" y="4236"/>
                    <a:pt x="3409" y="0"/>
                    <a:pt x="3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6" name="Google Shape;1356;p80"/>
          <p:cNvSpPr/>
          <p:nvPr/>
        </p:nvSpPr>
        <p:spPr>
          <a:xfrm>
            <a:off x="1316725" y="1893663"/>
            <a:ext cx="205066" cy="136727"/>
          </a:xfrm>
          <a:custGeom>
            <a:rect b="b" l="l" r="r" t="t"/>
            <a:pathLst>
              <a:path extrusionOk="0" h="8289" w="12432">
                <a:moveTo>
                  <a:pt x="3821" y="0"/>
                </a:moveTo>
                <a:cubicBezTo>
                  <a:pt x="3342" y="0"/>
                  <a:pt x="2829" y="187"/>
                  <a:pt x="2307" y="670"/>
                </a:cubicBezTo>
                <a:cubicBezTo>
                  <a:pt x="1" y="2825"/>
                  <a:pt x="6542" y="8289"/>
                  <a:pt x="6542" y="8289"/>
                </a:cubicBezTo>
                <a:cubicBezTo>
                  <a:pt x="11354" y="5005"/>
                  <a:pt x="12432" y="1096"/>
                  <a:pt x="10352" y="269"/>
                </a:cubicBezTo>
                <a:cubicBezTo>
                  <a:pt x="10125" y="175"/>
                  <a:pt x="9899" y="135"/>
                  <a:pt x="9676" y="135"/>
                </a:cubicBezTo>
                <a:cubicBezTo>
                  <a:pt x="8103" y="135"/>
                  <a:pt x="6718" y="2173"/>
                  <a:pt x="6718" y="2173"/>
                </a:cubicBezTo>
                <a:cubicBezTo>
                  <a:pt x="6718" y="2173"/>
                  <a:pt x="5459" y="0"/>
                  <a:pt x="3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7" name="Google Shape;1357;p80"/>
          <p:cNvGrpSpPr/>
          <p:nvPr/>
        </p:nvGrpSpPr>
        <p:grpSpPr>
          <a:xfrm rot="798556">
            <a:off x="296892" y="3037879"/>
            <a:ext cx="806702" cy="840369"/>
            <a:chOff x="2399900" y="2436500"/>
            <a:chExt cx="640375" cy="667100"/>
          </a:xfrm>
        </p:grpSpPr>
        <p:sp>
          <p:nvSpPr>
            <p:cNvPr id="1358" name="Google Shape;1358;p80"/>
            <p:cNvSpPr/>
            <p:nvPr/>
          </p:nvSpPr>
          <p:spPr>
            <a:xfrm>
              <a:off x="2406150" y="2567075"/>
              <a:ext cx="631625" cy="534475"/>
            </a:xfrm>
            <a:custGeom>
              <a:rect b="b" l="l" r="r" t="t"/>
              <a:pathLst>
                <a:path extrusionOk="0" h="21379" w="25265">
                  <a:moveTo>
                    <a:pt x="12632" y="0"/>
                  </a:moveTo>
                  <a:cubicBezTo>
                    <a:pt x="5665" y="0"/>
                    <a:pt x="1" y="4787"/>
                    <a:pt x="1" y="10702"/>
                  </a:cubicBezTo>
                  <a:cubicBezTo>
                    <a:pt x="1" y="16592"/>
                    <a:pt x="5665" y="21379"/>
                    <a:pt x="12632" y="21379"/>
                  </a:cubicBezTo>
                  <a:cubicBezTo>
                    <a:pt x="19625" y="21379"/>
                    <a:pt x="25264" y="16592"/>
                    <a:pt x="25264" y="10702"/>
                  </a:cubicBezTo>
                  <a:cubicBezTo>
                    <a:pt x="25264" y="4787"/>
                    <a:pt x="19625" y="0"/>
                    <a:pt x="12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0"/>
            <p:cNvSpPr/>
            <p:nvPr/>
          </p:nvSpPr>
          <p:spPr>
            <a:xfrm>
              <a:off x="2399900" y="2565000"/>
              <a:ext cx="640375" cy="538600"/>
            </a:xfrm>
            <a:custGeom>
              <a:rect b="b" l="l" r="r" t="t"/>
              <a:pathLst>
                <a:path extrusionOk="0" h="21544" w="25615">
                  <a:moveTo>
                    <a:pt x="12905" y="177"/>
                  </a:moveTo>
                  <a:cubicBezTo>
                    <a:pt x="13747" y="177"/>
                    <a:pt x="14588" y="247"/>
                    <a:pt x="15414" y="384"/>
                  </a:cubicBezTo>
                  <a:cubicBezTo>
                    <a:pt x="17820" y="810"/>
                    <a:pt x="20126" y="1838"/>
                    <a:pt x="21955" y="3442"/>
                  </a:cubicBezTo>
                  <a:cubicBezTo>
                    <a:pt x="23634" y="4921"/>
                    <a:pt x="24888" y="6900"/>
                    <a:pt x="25289" y="9131"/>
                  </a:cubicBezTo>
                  <a:cubicBezTo>
                    <a:pt x="25389" y="9682"/>
                    <a:pt x="25439" y="10234"/>
                    <a:pt x="25439" y="10785"/>
                  </a:cubicBezTo>
                  <a:cubicBezTo>
                    <a:pt x="25439" y="13041"/>
                    <a:pt x="24562" y="15196"/>
                    <a:pt x="23108" y="16926"/>
                  </a:cubicBezTo>
                  <a:cubicBezTo>
                    <a:pt x="21554" y="18730"/>
                    <a:pt x="19449" y="20033"/>
                    <a:pt x="17193" y="20735"/>
                  </a:cubicBezTo>
                  <a:cubicBezTo>
                    <a:pt x="15801" y="21153"/>
                    <a:pt x="14347" y="21362"/>
                    <a:pt x="12895" y="21362"/>
                  </a:cubicBezTo>
                  <a:cubicBezTo>
                    <a:pt x="11734" y="21362"/>
                    <a:pt x="10574" y="21228"/>
                    <a:pt x="9449" y="20961"/>
                  </a:cubicBezTo>
                  <a:cubicBezTo>
                    <a:pt x="7118" y="20409"/>
                    <a:pt x="4912" y="19256"/>
                    <a:pt x="3208" y="17527"/>
                  </a:cubicBezTo>
                  <a:cubicBezTo>
                    <a:pt x="1629" y="15923"/>
                    <a:pt x="577" y="13818"/>
                    <a:pt x="376" y="11587"/>
                  </a:cubicBezTo>
                  <a:cubicBezTo>
                    <a:pt x="176" y="9332"/>
                    <a:pt x="827" y="7126"/>
                    <a:pt x="2156" y="5296"/>
                  </a:cubicBezTo>
                  <a:cubicBezTo>
                    <a:pt x="3509" y="3367"/>
                    <a:pt x="5539" y="1938"/>
                    <a:pt x="7720" y="1111"/>
                  </a:cubicBezTo>
                  <a:cubicBezTo>
                    <a:pt x="9366" y="483"/>
                    <a:pt x="11138" y="177"/>
                    <a:pt x="12905" y="177"/>
                  </a:cubicBezTo>
                  <a:close/>
                  <a:moveTo>
                    <a:pt x="12860" y="0"/>
                  </a:moveTo>
                  <a:cubicBezTo>
                    <a:pt x="11700" y="0"/>
                    <a:pt x="10543" y="135"/>
                    <a:pt x="9424" y="409"/>
                  </a:cubicBezTo>
                  <a:cubicBezTo>
                    <a:pt x="7043" y="986"/>
                    <a:pt x="4787" y="2164"/>
                    <a:pt x="3083" y="3918"/>
                  </a:cubicBezTo>
                  <a:cubicBezTo>
                    <a:pt x="1479" y="5547"/>
                    <a:pt x="426" y="7652"/>
                    <a:pt x="201" y="9933"/>
                  </a:cubicBezTo>
                  <a:cubicBezTo>
                    <a:pt x="0" y="12214"/>
                    <a:pt x="652" y="14495"/>
                    <a:pt x="2005" y="16349"/>
                  </a:cubicBezTo>
                  <a:cubicBezTo>
                    <a:pt x="3384" y="18279"/>
                    <a:pt x="5389" y="19708"/>
                    <a:pt x="7619" y="20585"/>
                  </a:cubicBezTo>
                  <a:cubicBezTo>
                    <a:pt x="9287" y="21231"/>
                    <a:pt x="11082" y="21543"/>
                    <a:pt x="12878" y="21543"/>
                  </a:cubicBezTo>
                  <a:cubicBezTo>
                    <a:pt x="13728" y="21543"/>
                    <a:pt x="14577" y="21473"/>
                    <a:pt x="15414" y="21337"/>
                  </a:cubicBezTo>
                  <a:cubicBezTo>
                    <a:pt x="17845" y="20911"/>
                    <a:pt x="20201" y="19858"/>
                    <a:pt x="22081" y="18229"/>
                  </a:cubicBezTo>
                  <a:cubicBezTo>
                    <a:pt x="23785" y="16725"/>
                    <a:pt x="25038" y="14695"/>
                    <a:pt x="25464" y="12439"/>
                  </a:cubicBezTo>
                  <a:cubicBezTo>
                    <a:pt x="25564" y="11888"/>
                    <a:pt x="25614" y="11337"/>
                    <a:pt x="25614" y="10785"/>
                  </a:cubicBezTo>
                  <a:cubicBezTo>
                    <a:pt x="25614" y="8479"/>
                    <a:pt x="24737" y="6299"/>
                    <a:pt x="23284" y="4545"/>
                  </a:cubicBezTo>
                  <a:cubicBezTo>
                    <a:pt x="21730" y="2690"/>
                    <a:pt x="19574" y="1387"/>
                    <a:pt x="17268" y="660"/>
                  </a:cubicBezTo>
                  <a:cubicBezTo>
                    <a:pt x="15845" y="223"/>
                    <a:pt x="14350" y="0"/>
                    <a:pt x="12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0"/>
            <p:cNvSpPr/>
            <p:nvPr/>
          </p:nvSpPr>
          <p:spPr>
            <a:xfrm>
              <a:off x="2454400" y="2589625"/>
              <a:ext cx="535125" cy="382225"/>
            </a:xfrm>
            <a:custGeom>
              <a:rect b="b" l="l" r="r" t="t"/>
              <a:pathLst>
                <a:path extrusionOk="0" h="15289" w="21405">
                  <a:moveTo>
                    <a:pt x="10702" y="1"/>
                  </a:moveTo>
                  <a:cubicBezTo>
                    <a:pt x="4788" y="1"/>
                    <a:pt x="1" y="3409"/>
                    <a:pt x="1" y="7645"/>
                  </a:cubicBezTo>
                  <a:cubicBezTo>
                    <a:pt x="1" y="11880"/>
                    <a:pt x="4788" y="15289"/>
                    <a:pt x="10702" y="15289"/>
                  </a:cubicBezTo>
                  <a:cubicBezTo>
                    <a:pt x="16617" y="15289"/>
                    <a:pt x="21404" y="11880"/>
                    <a:pt x="21404" y="7645"/>
                  </a:cubicBezTo>
                  <a:cubicBezTo>
                    <a:pt x="21404" y="3409"/>
                    <a:pt x="16617" y="1"/>
                    <a:pt x="10702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0"/>
            <p:cNvSpPr/>
            <p:nvPr/>
          </p:nvSpPr>
          <p:spPr>
            <a:xfrm>
              <a:off x="2853525" y="2698025"/>
              <a:ext cx="142875" cy="142875"/>
            </a:xfrm>
            <a:custGeom>
              <a:rect b="b" l="l" r="r" t="t"/>
              <a:pathLst>
                <a:path extrusionOk="0" h="5715" w="5715">
                  <a:moveTo>
                    <a:pt x="2858" y="1"/>
                  </a:moveTo>
                  <a:cubicBezTo>
                    <a:pt x="1279" y="1"/>
                    <a:pt x="1" y="1279"/>
                    <a:pt x="1" y="2858"/>
                  </a:cubicBezTo>
                  <a:cubicBezTo>
                    <a:pt x="1" y="4437"/>
                    <a:pt x="1279" y="5715"/>
                    <a:pt x="2858" y="5715"/>
                  </a:cubicBezTo>
                  <a:cubicBezTo>
                    <a:pt x="4437" y="5715"/>
                    <a:pt x="5715" y="4437"/>
                    <a:pt x="5715" y="2858"/>
                  </a:cubicBezTo>
                  <a:cubicBezTo>
                    <a:pt x="5715" y="1279"/>
                    <a:pt x="4437" y="1"/>
                    <a:pt x="2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0"/>
            <p:cNvSpPr/>
            <p:nvPr/>
          </p:nvSpPr>
          <p:spPr>
            <a:xfrm>
              <a:off x="2851650" y="2695900"/>
              <a:ext cx="152900" cy="147475"/>
            </a:xfrm>
            <a:custGeom>
              <a:rect b="b" l="l" r="r" t="t"/>
              <a:pathLst>
                <a:path extrusionOk="0" h="5899" w="6116">
                  <a:moveTo>
                    <a:pt x="2923" y="182"/>
                  </a:moveTo>
                  <a:cubicBezTo>
                    <a:pt x="3735" y="182"/>
                    <a:pt x="4537" y="528"/>
                    <a:pt x="5063" y="1163"/>
                  </a:cubicBezTo>
                  <a:cubicBezTo>
                    <a:pt x="5815" y="2065"/>
                    <a:pt x="5915" y="3394"/>
                    <a:pt x="5314" y="4396"/>
                  </a:cubicBezTo>
                  <a:cubicBezTo>
                    <a:pt x="4805" y="5222"/>
                    <a:pt x="3867" y="5726"/>
                    <a:pt x="2908" y="5726"/>
                  </a:cubicBezTo>
                  <a:cubicBezTo>
                    <a:pt x="2732" y="5726"/>
                    <a:pt x="2556" y="5709"/>
                    <a:pt x="2381" y="5675"/>
                  </a:cubicBezTo>
                  <a:cubicBezTo>
                    <a:pt x="1103" y="5399"/>
                    <a:pt x="176" y="4246"/>
                    <a:pt x="176" y="2943"/>
                  </a:cubicBezTo>
                  <a:cubicBezTo>
                    <a:pt x="176" y="1790"/>
                    <a:pt x="903" y="737"/>
                    <a:pt x="2005" y="336"/>
                  </a:cubicBezTo>
                  <a:cubicBezTo>
                    <a:pt x="2303" y="232"/>
                    <a:pt x="2614" y="182"/>
                    <a:pt x="2923" y="182"/>
                  </a:cubicBezTo>
                  <a:close/>
                  <a:moveTo>
                    <a:pt x="2939" y="1"/>
                  </a:moveTo>
                  <a:cubicBezTo>
                    <a:pt x="2745" y="1"/>
                    <a:pt x="2550" y="20"/>
                    <a:pt x="2356" y="60"/>
                  </a:cubicBezTo>
                  <a:cubicBezTo>
                    <a:pt x="1003" y="336"/>
                    <a:pt x="0" y="1564"/>
                    <a:pt x="0" y="2943"/>
                  </a:cubicBezTo>
                  <a:cubicBezTo>
                    <a:pt x="0" y="4171"/>
                    <a:pt x="777" y="5299"/>
                    <a:pt x="1930" y="5725"/>
                  </a:cubicBezTo>
                  <a:cubicBezTo>
                    <a:pt x="2249" y="5842"/>
                    <a:pt x="2583" y="5899"/>
                    <a:pt x="2916" y="5899"/>
                  </a:cubicBezTo>
                  <a:cubicBezTo>
                    <a:pt x="3787" y="5899"/>
                    <a:pt x="4651" y="5512"/>
                    <a:pt x="5214" y="4822"/>
                  </a:cubicBezTo>
                  <a:cubicBezTo>
                    <a:pt x="5990" y="3870"/>
                    <a:pt x="6116" y="2492"/>
                    <a:pt x="5464" y="1414"/>
                  </a:cubicBezTo>
                  <a:cubicBezTo>
                    <a:pt x="4918" y="531"/>
                    <a:pt x="3948" y="1"/>
                    <a:pt x="2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0"/>
            <p:cNvSpPr/>
            <p:nvPr/>
          </p:nvSpPr>
          <p:spPr>
            <a:xfrm>
              <a:off x="2876075" y="2721825"/>
              <a:ext cx="97775" cy="97775"/>
            </a:xfrm>
            <a:custGeom>
              <a:rect b="b" l="l" r="r" t="t"/>
              <a:pathLst>
                <a:path extrusionOk="0" h="3911" w="3911">
                  <a:moveTo>
                    <a:pt x="1956" y="1"/>
                  </a:moveTo>
                  <a:cubicBezTo>
                    <a:pt x="878" y="1"/>
                    <a:pt x="1" y="878"/>
                    <a:pt x="1" y="1956"/>
                  </a:cubicBezTo>
                  <a:cubicBezTo>
                    <a:pt x="1" y="3034"/>
                    <a:pt x="878" y="3911"/>
                    <a:pt x="1956" y="3911"/>
                  </a:cubicBezTo>
                  <a:cubicBezTo>
                    <a:pt x="3034" y="3911"/>
                    <a:pt x="3911" y="3034"/>
                    <a:pt x="3911" y="1956"/>
                  </a:cubicBezTo>
                  <a:cubicBezTo>
                    <a:pt x="3911" y="878"/>
                    <a:pt x="3034" y="1"/>
                    <a:pt x="1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0"/>
            <p:cNvSpPr/>
            <p:nvPr/>
          </p:nvSpPr>
          <p:spPr>
            <a:xfrm>
              <a:off x="2881725" y="2719950"/>
              <a:ext cx="30725" cy="30725"/>
            </a:xfrm>
            <a:custGeom>
              <a:rect b="b" l="l" r="r" t="t"/>
              <a:pathLst>
                <a:path extrusionOk="0" h="1229" w="1229">
                  <a:moveTo>
                    <a:pt x="602" y="1"/>
                  </a:moveTo>
                  <a:cubicBezTo>
                    <a:pt x="276" y="1"/>
                    <a:pt x="0" y="276"/>
                    <a:pt x="0" y="627"/>
                  </a:cubicBezTo>
                  <a:cubicBezTo>
                    <a:pt x="0" y="953"/>
                    <a:pt x="276" y="1229"/>
                    <a:pt x="602" y="1229"/>
                  </a:cubicBezTo>
                  <a:cubicBezTo>
                    <a:pt x="953" y="1229"/>
                    <a:pt x="1229" y="953"/>
                    <a:pt x="1229" y="627"/>
                  </a:cubicBezTo>
                  <a:cubicBezTo>
                    <a:pt x="1229" y="276"/>
                    <a:pt x="953" y="1"/>
                    <a:pt x="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0"/>
            <p:cNvSpPr/>
            <p:nvPr/>
          </p:nvSpPr>
          <p:spPr>
            <a:xfrm>
              <a:off x="2447500" y="2696775"/>
              <a:ext cx="142900" cy="143500"/>
            </a:xfrm>
            <a:custGeom>
              <a:rect b="b" l="l" r="r" t="t"/>
              <a:pathLst>
                <a:path extrusionOk="0" h="5740" w="5716">
                  <a:moveTo>
                    <a:pt x="2858" y="0"/>
                  </a:moveTo>
                  <a:cubicBezTo>
                    <a:pt x="1279" y="0"/>
                    <a:pt x="1" y="1304"/>
                    <a:pt x="1" y="2883"/>
                  </a:cubicBezTo>
                  <a:cubicBezTo>
                    <a:pt x="1" y="4462"/>
                    <a:pt x="1279" y="5740"/>
                    <a:pt x="2858" y="5740"/>
                  </a:cubicBezTo>
                  <a:cubicBezTo>
                    <a:pt x="4437" y="5740"/>
                    <a:pt x="5715" y="4462"/>
                    <a:pt x="5715" y="2883"/>
                  </a:cubicBezTo>
                  <a:cubicBezTo>
                    <a:pt x="5715" y="1304"/>
                    <a:pt x="4437" y="0"/>
                    <a:pt x="2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0"/>
            <p:cNvSpPr/>
            <p:nvPr/>
          </p:nvSpPr>
          <p:spPr>
            <a:xfrm>
              <a:off x="2445000" y="2694900"/>
              <a:ext cx="152925" cy="147250"/>
            </a:xfrm>
            <a:custGeom>
              <a:rect b="b" l="l" r="r" t="t"/>
              <a:pathLst>
                <a:path extrusionOk="0" h="5890" w="6117">
                  <a:moveTo>
                    <a:pt x="2940" y="172"/>
                  </a:moveTo>
                  <a:cubicBezTo>
                    <a:pt x="3747" y="172"/>
                    <a:pt x="4543" y="524"/>
                    <a:pt x="5088" y="1178"/>
                  </a:cubicBezTo>
                  <a:cubicBezTo>
                    <a:pt x="5840" y="2055"/>
                    <a:pt x="5941" y="3384"/>
                    <a:pt x="5339" y="4386"/>
                  </a:cubicBezTo>
                  <a:cubicBezTo>
                    <a:pt x="4831" y="5212"/>
                    <a:pt x="3893" y="5716"/>
                    <a:pt x="2933" y="5716"/>
                  </a:cubicBezTo>
                  <a:cubicBezTo>
                    <a:pt x="2758" y="5716"/>
                    <a:pt x="2581" y="5699"/>
                    <a:pt x="2407" y="5664"/>
                  </a:cubicBezTo>
                  <a:cubicBezTo>
                    <a:pt x="1129" y="5389"/>
                    <a:pt x="201" y="4261"/>
                    <a:pt x="176" y="2958"/>
                  </a:cubicBezTo>
                  <a:cubicBezTo>
                    <a:pt x="201" y="1780"/>
                    <a:pt x="928" y="727"/>
                    <a:pt x="2031" y="326"/>
                  </a:cubicBezTo>
                  <a:cubicBezTo>
                    <a:pt x="2327" y="223"/>
                    <a:pt x="2634" y="172"/>
                    <a:pt x="2940" y="172"/>
                  </a:cubicBezTo>
                  <a:close/>
                  <a:moveTo>
                    <a:pt x="2921" y="0"/>
                  </a:moveTo>
                  <a:cubicBezTo>
                    <a:pt x="2742" y="0"/>
                    <a:pt x="2561" y="17"/>
                    <a:pt x="2382" y="50"/>
                  </a:cubicBezTo>
                  <a:cubicBezTo>
                    <a:pt x="1005" y="326"/>
                    <a:pt x="28" y="1551"/>
                    <a:pt x="1" y="2953"/>
                  </a:cubicBezTo>
                  <a:lnTo>
                    <a:pt x="1" y="2953"/>
                  </a:lnTo>
                  <a:cubicBezTo>
                    <a:pt x="1" y="2954"/>
                    <a:pt x="1" y="2956"/>
                    <a:pt x="1" y="2958"/>
                  </a:cubicBezTo>
                  <a:cubicBezTo>
                    <a:pt x="1" y="2958"/>
                    <a:pt x="1" y="2958"/>
                    <a:pt x="1" y="2958"/>
                  </a:cubicBezTo>
                  <a:lnTo>
                    <a:pt x="1" y="2958"/>
                  </a:lnTo>
                  <a:cubicBezTo>
                    <a:pt x="1" y="2959"/>
                    <a:pt x="1" y="2960"/>
                    <a:pt x="1" y="2961"/>
                  </a:cubicBezTo>
                  <a:lnTo>
                    <a:pt x="1" y="2961"/>
                  </a:lnTo>
                  <a:cubicBezTo>
                    <a:pt x="27" y="4188"/>
                    <a:pt x="804" y="5289"/>
                    <a:pt x="1956" y="5715"/>
                  </a:cubicBezTo>
                  <a:cubicBezTo>
                    <a:pt x="2276" y="5833"/>
                    <a:pt x="2609" y="5889"/>
                    <a:pt x="2942" y="5889"/>
                  </a:cubicBezTo>
                  <a:cubicBezTo>
                    <a:pt x="3806" y="5889"/>
                    <a:pt x="4660" y="5507"/>
                    <a:pt x="5239" y="4837"/>
                  </a:cubicBezTo>
                  <a:cubicBezTo>
                    <a:pt x="6016" y="3860"/>
                    <a:pt x="6116" y="2481"/>
                    <a:pt x="5489" y="1429"/>
                  </a:cubicBezTo>
                  <a:cubicBezTo>
                    <a:pt x="4935" y="533"/>
                    <a:pt x="3945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0"/>
            <p:cNvSpPr/>
            <p:nvPr/>
          </p:nvSpPr>
          <p:spPr>
            <a:xfrm>
              <a:off x="2470075" y="2720575"/>
              <a:ext cx="97775" cy="97775"/>
            </a:xfrm>
            <a:custGeom>
              <a:rect b="b" l="l" r="r" t="t"/>
              <a:pathLst>
                <a:path extrusionOk="0" h="3911" w="3911">
                  <a:moveTo>
                    <a:pt x="1955" y="1"/>
                  </a:moveTo>
                  <a:cubicBezTo>
                    <a:pt x="877" y="1"/>
                    <a:pt x="0" y="878"/>
                    <a:pt x="0" y="1956"/>
                  </a:cubicBezTo>
                  <a:cubicBezTo>
                    <a:pt x="0" y="3033"/>
                    <a:pt x="877" y="3911"/>
                    <a:pt x="1955" y="3911"/>
                  </a:cubicBezTo>
                  <a:cubicBezTo>
                    <a:pt x="3033" y="3911"/>
                    <a:pt x="3910" y="3033"/>
                    <a:pt x="3910" y="1956"/>
                  </a:cubicBezTo>
                  <a:cubicBezTo>
                    <a:pt x="3910" y="878"/>
                    <a:pt x="3033" y="1"/>
                    <a:pt x="1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0"/>
            <p:cNvSpPr/>
            <p:nvPr/>
          </p:nvSpPr>
          <p:spPr>
            <a:xfrm>
              <a:off x="2475700" y="2718700"/>
              <a:ext cx="30725" cy="31350"/>
            </a:xfrm>
            <a:custGeom>
              <a:rect b="b" l="l" r="r" t="t"/>
              <a:pathLst>
                <a:path extrusionOk="0" h="1254" w="1229">
                  <a:moveTo>
                    <a:pt x="602" y="1"/>
                  </a:moveTo>
                  <a:cubicBezTo>
                    <a:pt x="276" y="1"/>
                    <a:pt x="1" y="276"/>
                    <a:pt x="1" y="627"/>
                  </a:cubicBezTo>
                  <a:cubicBezTo>
                    <a:pt x="1" y="978"/>
                    <a:pt x="276" y="1254"/>
                    <a:pt x="602" y="1254"/>
                  </a:cubicBezTo>
                  <a:cubicBezTo>
                    <a:pt x="953" y="1254"/>
                    <a:pt x="1229" y="978"/>
                    <a:pt x="1229" y="627"/>
                  </a:cubicBezTo>
                  <a:cubicBezTo>
                    <a:pt x="1229" y="276"/>
                    <a:pt x="953" y="1"/>
                    <a:pt x="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0"/>
            <p:cNvSpPr/>
            <p:nvPr/>
          </p:nvSpPr>
          <p:spPr>
            <a:xfrm>
              <a:off x="2614175" y="2770875"/>
              <a:ext cx="219325" cy="105250"/>
            </a:xfrm>
            <a:custGeom>
              <a:rect b="b" l="l" r="r" t="t"/>
              <a:pathLst>
                <a:path extrusionOk="0" h="4210" w="8773">
                  <a:moveTo>
                    <a:pt x="88" y="0"/>
                  </a:moveTo>
                  <a:cubicBezTo>
                    <a:pt x="45" y="0"/>
                    <a:pt x="1" y="31"/>
                    <a:pt x="1" y="94"/>
                  </a:cubicBezTo>
                  <a:cubicBezTo>
                    <a:pt x="26" y="1848"/>
                    <a:pt x="1229" y="3377"/>
                    <a:pt x="2883" y="3954"/>
                  </a:cubicBezTo>
                  <a:cubicBezTo>
                    <a:pt x="3370" y="4126"/>
                    <a:pt x="3881" y="4209"/>
                    <a:pt x="4391" y="4209"/>
                  </a:cubicBezTo>
                  <a:cubicBezTo>
                    <a:pt x="5665" y="4209"/>
                    <a:pt x="6929" y="3685"/>
                    <a:pt x="7770" y="2701"/>
                  </a:cubicBezTo>
                  <a:cubicBezTo>
                    <a:pt x="8422" y="1974"/>
                    <a:pt x="8773" y="1046"/>
                    <a:pt x="8773" y="94"/>
                  </a:cubicBezTo>
                  <a:cubicBezTo>
                    <a:pt x="8773" y="31"/>
                    <a:pt x="8729" y="0"/>
                    <a:pt x="8685" y="0"/>
                  </a:cubicBezTo>
                  <a:cubicBezTo>
                    <a:pt x="8641" y="0"/>
                    <a:pt x="8597" y="31"/>
                    <a:pt x="8597" y="94"/>
                  </a:cubicBezTo>
                  <a:cubicBezTo>
                    <a:pt x="8597" y="1798"/>
                    <a:pt x="7419" y="3252"/>
                    <a:pt x="5840" y="3803"/>
                  </a:cubicBezTo>
                  <a:cubicBezTo>
                    <a:pt x="5381" y="3959"/>
                    <a:pt x="4902" y="4035"/>
                    <a:pt x="4424" y="4035"/>
                  </a:cubicBezTo>
                  <a:cubicBezTo>
                    <a:pt x="3207" y="4035"/>
                    <a:pt x="1999" y="3543"/>
                    <a:pt x="1154" y="2625"/>
                  </a:cubicBezTo>
                  <a:cubicBezTo>
                    <a:pt x="552" y="1924"/>
                    <a:pt x="201" y="1021"/>
                    <a:pt x="176" y="94"/>
                  </a:cubicBezTo>
                  <a:cubicBezTo>
                    <a:pt x="176" y="31"/>
                    <a:pt x="132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0"/>
            <p:cNvSpPr/>
            <p:nvPr/>
          </p:nvSpPr>
          <p:spPr>
            <a:xfrm>
              <a:off x="2768325" y="2831625"/>
              <a:ext cx="102150" cy="96875"/>
            </a:xfrm>
            <a:custGeom>
              <a:rect b="b" l="l" r="r" t="t"/>
              <a:pathLst>
                <a:path extrusionOk="0" h="3875" w="4086">
                  <a:moveTo>
                    <a:pt x="1674" y="0"/>
                  </a:moveTo>
                  <a:cubicBezTo>
                    <a:pt x="1330" y="0"/>
                    <a:pt x="985" y="121"/>
                    <a:pt x="702" y="371"/>
                  </a:cubicBezTo>
                  <a:cubicBezTo>
                    <a:pt x="75" y="897"/>
                    <a:pt x="0" y="1850"/>
                    <a:pt x="526" y="2476"/>
                  </a:cubicBezTo>
                  <a:lnTo>
                    <a:pt x="1278" y="3353"/>
                  </a:lnTo>
                  <a:cubicBezTo>
                    <a:pt x="1580" y="3697"/>
                    <a:pt x="1995" y="3874"/>
                    <a:pt x="2411" y="3874"/>
                  </a:cubicBezTo>
                  <a:cubicBezTo>
                    <a:pt x="2755" y="3874"/>
                    <a:pt x="3100" y="3753"/>
                    <a:pt x="3384" y="3504"/>
                  </a:cubicBezTo>
                  <a:cubicBezTo>
                    <a:pt x="4010" y="2977"/>
                    <a:pt x="4085" y="2050"/>
                    <a:pt x="3559" y="1423"/>
                  </a:cubicBezTo>
                  <a:lnTo>
                    <a:pt x="2807" y="521"/>
                  </a:lnTo>
                  <a:cubicBezTo>
                    <a:pt x="2505" y="178"/>
                    <a:pt x="2090" y="0"/>
                    <a:pt x="1674" y="0"/>
                  </a:cubicBezTo>
                  <a:close/>
                </a:path>
              </a:pathLst>
            </a:custGeom>
            <a:solidFill>
              <a:srgbClr val="FF5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0"/>
            <p:cNvSpPr/>
            <p:nvPr/>
          </p:nvSpPr>
          <p:spPr>
            <a:xfrm>
              <a:off x="2769575" y="2829550"/>
              <a:ext cx="99650" cy="101275"/>
            </a:xfrm>
            <a:custGeom>
              <a:rect b="b" l="l" r="r" t="t"/>
              <a:pathLst>
                <a:path extrusionOk="0" h="4051" w="3986">
                  <a:moveTo>
                    <a:pt x="1631" y="170"/>
                  </a:moveTo>
                  <a:cubicBezTo>
                    <a:pt x="1680" y="170"/>
                    <a:pt x="1730" y="173"/>
                    <a:pt x="1780" y="178"/>
                  </a:cubicBezTo>
                  <a:cubicBezTo>
                    <a:pt x="2456" y="253"/>
                    <a:pt x="2832" y="830"/>
                    <a:pt x="3233" y="1306"/>
                  </a:cubicBezTo>
                  <a:cubicBezTo>
                    <a:pt x="3459" y="1557"/>
                    <a:pt x="3659" y="1807"/>
                    <a:pt x="3735" y="2133"/>
                  </a:cubicBezTo>
                  <a:cubicBezTo>
                    <a:pt x="3859" y="2657"/>
                    <a:pt x="3661" y="3182"/>
                    <a:pt x="3288" y="3532"/>
                  </a:cubicBezTo>
                  <a:lnTo>
                    <a:pt x="3288" y="3532"/>
                  </a:lnTo>
                  <a:cubicBezTo>
                    <a:pt x="3286" y="3534"/>
                    <a:pt x="3285" y="3535"/>
                    <a:pt x="3283" y="3537"/>
                  </a:cubicBezTo>
                  <a:cubicBezTo>
                    <a:pt x="3283" y="3537"/>
                    <a:pt x="3283" y="3537"/>
                    <a:pt x="3283" y="3537"/>
                  </a:cubicBezTo>
                  <a:lnTo>
                    <a:pt x="3283" y="3537"/>
                  </a:lnTo>
                  <a:cubicBezTo>
                    <a:pt x="3279" y="3540"/>
                    <a:pt x="3275" y="3543"/>
                    <a:pt x="3272" y="3546"/>
                  </a:cubicBezTo>
                  <a:lnTo>
                    <a:pt x="3272" y="3546"/>
                  </a:lnTo>
                  <a:cubicBezTo>
                    <a:pt x="3022" y="3756"/>
                    <a:pt x="2710" y="3865"/>
                    <a:pt x="2399" y="3865"/>
                  </a:cubicBezTo>
                  <a:cubicBezTo>
                    <a:pt x="2275" y="3865"/>
                    <a:pt x="2151" y="3848"/>
                    <a:pt x="2030" y="3812"/>
                  </a:cubicBezTo>
                  <a:cubicBezTo>
                    <a:pt x="1679" y="3737"/>
                    <a:pt x="1429" y="3537"/>
                    <a:pt x="1228" y="3286"/>
                  </a:cubicBezTo>
                  <a:cubicBezTo>
                    <a:pt x="1028" y="3060"/>
                    <a:pt x="852" y="2860"/>
                    <a:pt x="677" y="2659"/>
                  </a:cubicBezTo>
                  <a:cubicBezTo>
                    <a:pt x="476" y="2409"/>
                    <a:pt x="301" y="2183"/>
                    <a:pt x="251" y="1882"/>
                  </a:cubicBezTo>
                  <a:cubicBezTo>
                    <a:pt x="37" y="1004"/>
                    <a:pt x="746" y="170"/>
                    <a:pt x="1631" y="170"/>
                  </a:cubicBezTo>
                  <a:close/>
                  <a:moveTo>
                    <a:pt x="1651" y="0"/>
                  </a:moveTo>
                  <a:cubicBezTo>
                    <a:pt x="844" y="0"/>
                    <a:pt x="115" y="618"/>
                    <a:pt x="50" y="1456"/>
                  </a:cubicBezTo>
                  <a:cubicBezTo>
                    <a:pt x="0" y="1882"/>
                    <a:pt x="151" y="2308"/>
                    <a:pt x="426" y="2634"/>
                  </a:cubicBezTo>
                  <a:cubicBezTo>
                    <a:pt x="627" y="2860"/>
                    <a:pt x="802" y="3085"/>
                    <a:pt x="1003" y="3311"/>
                  </a:cubicBezTo>
                  <a:cubicBezTo>
                    <a:pt x="1253" y="3612"/>
                    <a:pt x="1529" y="3862"/>
                    <a:pt x="1930" y="3988"/>
                  </a:cubicBezTo>
                  <a:cubicBezTo>
                    <a:pt x="2070" y="4030"/>
                    <a:pt x="2217" y="4050"/>
                    <a:pt x="2363" y="4050"/>
                  </a:cubicBezTo>
                  <a:cubicBezTo>
                    <a:pt x="2740" y="4050"/>
                    <a:pt x="3120" y="3915"/>
                    <a:pt x="3409" y="3662"/>
                  </a:cubicBezTo>
                  <a:cubicBezTo>
                    <a:pt x="3760" y="3336"/>
                    <a:pt x="3985" y="2860"/>
                    <a:pt x="3935" y="2359"/>
                  </a:cubicBezTo>
                  <a:cubicBezTo>
                    <a:pt x="3910" y="1983"/>
                    <a:pt x="3760" y="1657"/>
                    <a:pt x="3509" y="1381"/>
                  </a:cubicBezTo>
                  <a:cubicBezTo>
                    <a:pt x="3309" y="1131"/>
                    <a:pt x="3108" y="905"/>
                    <a:pt x="2908" y="654"/>
                  </a:cubicBezTo>
                  <a:cubicBezTo>
                    <a:pt x="2657" y="379"/>
                    <a:pt x="2406" y="153"/>
                    <a:pt x="2055" y="53"/>
                  </a:cubicBezTo>
                  <a:cubicBezTo>
                    <a:pt x="1920" y="17"/>
                    <a:pt x="1785" y="0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0"/>
            <p:cNvSpPr/>
            <p:nvPr/>
          </p:nvSpPr>
          <p:spPr>
            <a:xfrm>
              <a:off x="2668075" y="2438625"/>
              <a:ext cx="119050" cy="119075"/>
            </a:xfrm>
            <a:custGeom>
              <a:rect b="b" l="l" r="r" t="t"/>
              <a:pathLst>
                <a:path extrusionOk="0" h="4763" w="4762">
                  <a:moveTo>
                    <a:pt x="2381" y="1"/>
                  </a:moveTo>
                  <a:cubicBezTo>
                    <a:pt x="1053" y="1"/>
                    <a:pt x="0" y="1053"/>
                    <a:pt x="0" y="2381"/>
                  </a:cubicBezTo>
                  <a:cubicBezTo>
                    <a:pt x="0" y="3685"/>
                    <a:pt x="1053" y="4762"/>
                    <a:pt x="2381" y="4762"/>
                  </a:cubicBezTo>
                  <a:cubicBezTo>
                    <a:pt x="3684" y="4762"/>
                    <a:pt x="4762" y="3685"/>
                    <a:pt x="4762" y="2381"/>
                  </a:cubicBezTo>
                  <a:cubicBezTo>
                    <a:pt x="4762" y="1053"/>
                    <a:pt x="3684" y="1"/>
                    <a:pt x="2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0"/>
            <p:cNvSpPr/>
            <p:nvPr/>
          </p:nvSpPr>
          <p:spPr>
            <a:xfrm>
              <a:off x="2661175" y="2436500"/>
              <a:ext cx="127850" cy="123000"/>
            </a:xfrm>
            <a:custGeom>
              <a:rect b="b" l="l" r="r" t="t"/>
              <a:pathLst>
                <a:path extrusionOk="0" h="4920" w="5114">
                  <a:moveTo>
                    <a:pt x="2653" y="164"/>
                  </a:moveTo>
                  <a:cubicBezTo>
                    <a:pt x="2804" y="164"/>
                    <a:pt x="2957" y="179"/>
                    <a:pt x="3108" y="211"/>
                  </a:cubicBezTo>
                  <a:cubicBezTo>
                    <a:pt x="4161" y="436"/>
                    <a:pt x="4938" y="1389"/>
                    <a:pt x="4938" y="2466"/>
                  </a:cubicBezTo>
                  <a:cubicBezTo>
                    <a:pt x="4938" y="3419"/>
                    <a:pt x="4336" y="4296"/>
                    <a:pt x="3409" y="4622"/>
                  </a:cubicBezTo>
                  <a:cubicBezTo>
                    <a:pt x="3173" y="4703"/>
                    <a:pt x="2927" y="4742"/>
                    <a:pt x="2680" y="4742"/>
                  </a:cubicBezTo>
                  <a:cubicBezTo>
                    <a:pt x="2010" y="4742"/>
                    <a:pt x="1343" y="4452"/>
                    <a:pt x="903" y="3920"/>
                  </a:cubicBezTo>
                  <a:cubicBezTo>
                    <a:pt x="276" y="3193"/>
                    <a:pt x="201" y="2116"/>
                    <a:pt x="677" y="1289"/>
                  </a:cubicBezTo>
                  <a:cubicBezTo>
                    <a:pt x="1099" y="593"/>
                    <a:pt x="1857" y="164"/>
                    <a:pt x="2653" y="164"/>
                  </a:cubicBezTo>
                  <a:close/>
                  <a:moveTo>
                    <a:pt x="2640" y="0"/>
                  </a:moveTo>
                  <a:cubicBezTo>
                    <a:pt x="1920" y="0"/>
                    <a:pt x="1216" y="317"/>
                    <a:pt x="752" y="888"/>
                  </a:cubicBezTo>
                  <a:cubicBezTo>
                    <a:pt x="101" y="1690"/>
                    <a:pt x="0" y="2842"/>
                    <a:pt x="552" y="3745"/>
                  </a:cubicBezTo>
                  <a:cubicBezTo>
                    <a:pt x="995" y="4483"/>
                    <a:pt x="1811" y="4920"/>
                    <a:pt x="2656" y="4920"/>
                  </a:cubicBezTo>
                  <a:cubicBezTo>
                    <a:pt x="2815" y="4920"/>
                    <a:pt x="2975" y="4904"/>
                    <a:pt x="3133" y="4873"/>
                  </a:cubicBezTo>
                  <a:cubicBezTo>
                    <a:pt x="4286" y="4647"/>
                    <a:pt x="5113" y="3619"/>
                    <a:pt x="5113" y="2466"/>
                  </a:cubicBezTo>
                  <a:cubicBezTo>
                    <a:pt x="5113" y="1439"/>
                    <a:pt x="4462" y="512"/>
                    <a:pt x="3509" y="161"/>
                  </a:cubicBezTo>
                  <a:cubicBezTo>
                    <a:pt x="3227" y="52"/>
                    <a:pt x="2933" y="0"/>
                    <a:pt x="2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0"/>
            <p:cNvSpPr/>
            <p:nvPr/>
          </p:nvSpPr>
          <p:spPr>
            <a:xfrm>
              <a:off x="2512050" y="2567075"/>
              <a:ext cx="414800" cy="105300"/>
            </a:xfrm>
            <a:custGeom>
              <a:rect b="b" l="l" r="r" t="t"/>
              <a:pathLst>
                <a:path extrusionOk="0" h="4212" w="16592">
                  <a:moveTo>
                    <a:pt x="8396" y="0"/>
                  </a:moveTo>
                  <a:cubicBezTo>
                    <a:pt x="5163" y="0"/>
                    <a:pt x="2231" y="1028"/>
                    <a:pt x="0" y="2707"/>
                  </a:cubicBezTo>
                  <a:cubicBezTo>
                    <a:pt x="481" y="3297"/>
                    <a:pt x="1265" y="3848"/>
                    <a:pt x="2486" y="3848"/>
                  </a:cubicBezTo>
                  <a:cubicBezTo>
                    <a:pt x="2667" y="3848"/>
                    <a:pt x="2858" y="3836"/>
                    <a:pt x="3058" y="3810"/>
                  </a:cubicBezTo>
                  <a:cubicBezTo>
                    <a:pt x="5840" y="3434"/>
                    <a:pt x="6166" y="1980"/>
                    <a:pt x="6166" y="1980"/>
                  </a:cubicBezTo>
                  <a:cubicBezTo>
                    <a:pt x="6166" y="1980"/>
                    <a:pt x="6316" y="3810"/>
                    <a:pt x="8898" y="4010"/>
                  </a:cubicBezTo>
                  <a:cubicBezTo>
                    <a:pt x="9000" y="4019"/>
                    <a:pt x="9098" y="4023"/>
                    <a:pt x="9193" y="4023"/>
                  </a:cubicBezTo>
                  <a:cubicBezTo>
                    <a:pt x="11293" y="4023"/>
                    <a:pt x="11454" y="1980"/>
                    <a:pt x="11454" y="1980"/>
                  </a:cubicBezTo>
                  <a:cubicBezTo>
                    <a:pt x="11454" y="1980"/>
                    <a:pt x="12356" y="4161"/>
                    <a:pt x="14036" y="4211"/>
                  </a:cubicBezTo>
                  <a:cubicBezTo>
                    <a:pt x="14055" y="4211"/>
                    <a:pt x="14074" y="4212"/>
                    <a:pt x="14093" y="4212"/>
                  </a:cubicBezTo>
                  <a:cubicBezTo>
                    <a:pt x="15173" y="4212"/>
                    <a:pt x="16149" y="3517"/>
                    <a:pt x="16592" y="2557"/>
                  </a:cubicBezTo>
                  <a:cubicBezTo>
                    <a:pt x="14386" y="978"/>
                    <a:pt x="11529" y="0"/>
                    <a:pt x="8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0"/>
            <p:cNvSpPr/>
            <p:nvPr/>
          </p:nvSpPr>
          <p:spPr>
            <a:xfrm>
              <a:off x="2509550" y="2565200"/>
              <a:ext cx="419200" cy="109550"/>
            </a:xfrm>
            <a:custGeom>
              <a:rect b="b" l="l" r="r" t="t"/>
              <a:pathLst>
                <a:path extrusionOk="0" h="4382" w="16768">
                  <a:moveTo>
                    <a:pt x="8496" y="176"/>
                  </a:moveTo>
                  <a:cubicBezTo>
                    <a:pt x="10777" y="176"/>
                    <a:pt x="13058" y="702"/>
                    <a:pt x="15088" y="1755"/>
                  </a:cubicBezTo>
                  <a:cubicBezTo>
                    <a:pt x="15616" y="2019"/>
                    <a:pt x="16098" y="2328"/>
                    <a:pt x="16578" y="2662"/>
                  </a:cubicBezTo>
                  <a:lnTo>
                    <a:pt x="16578" y="2662"/>
                  </a:lnTo>
                  <a:cubicBezTo>
                    <a:pt x="16144" y="3524"/>
                    <a:pt x="15235" y="4207"/>
                    <a:pt x="14250" y="4207"/>
                  </a:cubicBezTo>
                  <a:cubicBezTo>
                    <a:pt x="14104" y="4207"/>
                    <a:pt x="13957" y="4192"/>
                    <a:pt x="13810" y="4161"/>
                  </a:cubicBezTo>
                  <a:cubicBezTo>
                    <a:pt x="12983" y="3985"/>
                    <a:pt x="12356" y="3283"/>
                    <a:pt x="11930" y="2582"/>
                  </a:cubicBezTo>
                  <a:cubicBezTo>
                    <a:pt x="11855" y="2456"/>
                    <a:pt x="11780" y="2306"/>
                    <a:pt x="11730" y="2181"/>
                  </a:cubicBezTo>
                  <a:cubicBezTo>
                    <a:pt x="11705" y="2131"/>
                    <a:pt x="11679" y="2105"/>
                    <a:pt x="11654" y="2055"/>
                  </a:cubicBezTo>
                  <a:cubicBezTo>
                    <a:pt x="11654" y="2038"/>
                    <a:pt x="11642" y="2020"/>
                    <a:pt x="11643" y="2020"/>
                  </a:cubicBezTo>
                  <a:lnTo>
                    <a:pt x="11643" y="2020"/>
                  </a:lnTo>
                  <a:cubicBezTo>
                    <a:pt x="11644" y="2020"/>
                    <a:pt x="11647" y="2023"/>
                    <a:pt x="11654" y="2030"/>
                  </a:cubicBezTo>
                  <a:cubicBezTo>
                    <a:pt x="11632" y="1986"/>
                    <a:pt x="11596" y="1966"/>
                    <a:pt x="11562" y="1966"/>
                  </a:cubicBezTo>
                  <a:cubicBezTo>
                    <a:pt x="11518" y="1966"/>
                    <a:pt x="11479" y="1999"/>
                    <a:pt x="11479" y="2055"/>
                  </a:cubicBezTo>
                  <a:cubicBezTo>
                    <a:pt x="11429" y="2757"/>
                    <a:pt x="10978" y="3484"/>
                    <a:pt x="10301" y="3810"/>
                  </a:cubicBezTo>
                  <a:cubicBezTo>
                    <a:pt x="9987" y="3955"/>
                    <a:pt x="9634" y="4016"/>
                    <a:pt x="9273" y="4016"/>
                  </a:cubicBezTo>
                  <a:cubicBezTo>
                    <a:pt x="8828" y="4016"/>
                    <a:pt x="8372" y="3923"/>
                    <a:pt x="7970" y="3785"/>
                  </a:cubicBezTo>
                  <a:cubicBezTo>
                    <a:pt x="7444" y="3609"/>
                    <a:pt x="6943" y="3283"/>
                    <a:pt x="6617" y="2782"/>
                  </a:cubicBezTo>
                  <a:cubicBezTo>
                    <a:pt x="6517" y="2607"/>
                    <a:pt x="6441" y="2431"/>
                    <a:pt x="6391" y="2256"/>
                  </a:cubicBezTo>
                  <a:cubicBezTo>
                    <a:pt x="6391" y="2206"/>
                    <a:pt x="6366" y="2156"/>
                    <a:pt x="6366" y="2105"/>
                  </a:cubicBezTo>
                  <a:cubicBezTo>
                    <a:pt x="6341" y="2055"/>
                    <a:pt x="6341" y="2055"/>
                    <a:pt x="6341" y="2055"/>
                  </a:cubicBezTo>
                  <a:cubicBezTo>
                    <a:pt x="6341" y="1999"/>
                    <a:pt x="6294" y="1966"/>
                    <a:pt x="6248" y="1966"/>
                  </a:cubicBezTo>
                  <a:cubicBezTo>
                    <a:pt x="6212" y="1966"/>
                    <a:pt x="6177" y="1986"/>
                    <a:pt x="6166" y="2030"/>
                  </a:cubicBezTo>
                  <a:cubicBezTo>
                    <a:pt x="6090" y="2431"/>
                    <a:pt x="5714" y="2782"/>
                    <a:pt x="5414" y="3008"/>
                  </a:cubicBezTo>
                  <a:cubicBezTo>
                    <a:pt x="4963" y="3309"/>
                    <a:pt x="4461" y="3509"/>
                    <a:pt x="3935" y="3634"/>
                  </a:cubicBezTo>
                  <a:cubicBezTo>
                    <a:pt x="3491" y="3745"/>
                    <a:pt x="3017" y="3826"/>
                    <a:pt x="2544" y="3826"/>
                  </a:cubicBezTo>
                  <a:cubicBezTo>
                    <a:pt x="2270" y="3826"/>
                    <a:pt x="1996" y="3799"/>
                    <a:pt x="1730" y="3735"/>
                  </a:cubicBezTo>
                  <a:cubicBezTo>
                    <a:pt x="1131" y="3591"/>
                    <a:pt x="624" y="3242"/>
                    <a:pt x="209" y="2796"/>
                  </a:cubicBezTo>
                  <a:lnTo>
                    <a:pt x="209" y="2796"/>
                  </a:lnTo>
                  <a:cubicBezTo>
                    <a:pt x="2021" y="1478"/>
                    <a:pt x="4170" y="647"/>
                    <a:pt x="6391" y="326"/>
                  </a:cubicBezTo>
                  <a:cubicBezTo>
                    <a:pt x="7093" y="226"/>
                    <a:pt x="7795" y="176"/>
                    <a:pt x="8496" y="176"/>
                  </a:cubicBezTo>
                  <a:close/>
                  <a:moveTo>
                    <a:pt x="8496" y="0"/>
                  </a:moveTo>
                  <a:cubicBezTo>
                    <a:pt x="6116" y="0"/>
                    <a:pt x="3760" y="552"/>
                    <a:pt x="1654" y="1679"/>
                  </a:cubicBezTo>
                  <a:cubicBezTo>
                    <a:pt x="1103" y="1980"/>
                    <a:pt x="552" y="2331"/>
                    <a:pt x="50" y="2707"/>
                  </a:cubicBezTo>
                  <a:cubicBezTo>
                    <a:pt x="0" y="2757"/>
                    <a:pt x="0" y="2807"/>
                    <a:pt x="25" y="2857"/>
                  </a:cubicBezTo>
                  <a:cubicBezTo>
                    <a:pt x="401" y="3283"/>
                    <a:pt x="877" y="3634"/>
                    <a:pt x="1404" y="3810"/>
                  </a:cubicBezTo>
                  <a:cubicBezTo>
                    <a:pt x="1790" y="3943"/>
                    <a:pt x="2191" y="3998"/>
                    <a:pt x="2594" y="3998"/>
                  </a:cubicBezTo>
                  <a:cubicBezTo>
                    <a:pt x="2950" y="3998"/>
                    <a:pt x="3307" y="3955"/>
                    <a:pt x="3659" y="3885"/>
                  </a:cubicBezTo>
                  <a:cubicBezTo>
                    <a:pt x="4562" y="3710"/>
                    <a:pt x="5589" y="3309"/>
                    <a:pt x="6141" y="2506"/>
                  </a:cubicBezTo>
                  <a:cubicBezTo>
                    <a:pt x="6167" y="2463"/>
                    <a:pt x="6196" y="2416"/>
                    <a:pt x="6224" y="2367"/>
                  </a:cubicBezTo>
                  <a:lnTo>
                    <a:pt x="6224" y="2367"/>
                  </a:lnTo>
                  <a:cubicBezTo>
                    <a:pt x="6422" y="3050"/>
                    <a:pt x="7036" y="3598"/>
                    <a:pt x="7669" y="3860"/>
                  </a:cubicBezTo>
                  <a:cubicBezTo>
                    <a:pt x="8147" y="4067"/>
                    <a:pt x="8696" y="4193"/>
                    <a:pt x="9232" y="4193"/>
                  </a:cubicBezTo>
                  <a:cubicBezTo>
                    <a:pt x="9540" y="4193"/>
                    <a:pt x="9843" y="4152"/>
                    <a:pt x="10126" y="4060"/>
                  </a:cubicBezTo>
                  <a:cubicBezTo>
                    <a:pt x="10677" y="3885"/>
                    <a:pt x="11103" y="3509"/>
                    <a:pt x="11354" y="2983"/>
                  </a:cubicBezTo>
                  <a:cubicBezTo>
                    <a:pt x="11457" y="2792"/>
                    <a:pt x="11549" y="2578"/>
                    <a:pt x="11604" y="2357"/>
                  </a:cubicBezTo>
                  <a:lnTo>
                    <a:pt x="11604" y="2357"/>
                  </a:lnTo>
                  <a:cubicBezTo>
                    <a:pt x="11832" y="2813"/>
                    <a:pt x="12152" y="3255"/>
                    <a:pt x="12507" y="3609"/>
                  </a:cubicBezTo>
                  <a:cubicBezTo>
                    <a:pt x="12832" y="3935"/>
                    <a:pt x="13233" y="4211"/>
                    <a:pt x="13684" y="4311"/>
                  </a:cubicBezTo>
                  <a:cubicBezTo>
                    <a:pt x="13869" y="4359"/>
                    <a:pt x="14057" y="4382"/>
                    <a:pt x="14243" y="4382"/>
                  </a:cubicBezTo>
                  <a:cubicBezTo>
                    <a:pt x="14639" y="4382"/>
                    <a:pt x="15031" y="4281"/>
                    <a:pt x="15389" y="4111"/>
                  </a:cubicBezTo>
                  <a:cubicBezTo>
                    <a:pt x="15990" y="3810"/>
                    <a:pt x="16491" y="3283"/>
                    <a:pt x="16767" y="2682"/>
                  </a:cubicBezTo>
                  <a:cubicBezTo>
                    <a:pt x="16767" y="2632"/>
                    <a:pt x="16767" y="2582"/>
                    <a:pt x="16717" y="2557"/>
                  </a:cubicBezTo>
                  <a:cubicBezTo>
                    <a:pt x="14913" y="1253"/>
                    <a:pt x="12757" y="426"/>
                    <a:pt x="10527" y="126"/>
                  </a:cubicBezTo>
                  <a:cubicBezTo>
                    <a:pt x="9850" y="50"/>
                    <a:pt x="9173" y="0"/>
                    <a:pt x="8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6" name="Google Shape;1376;p80"/>
          <p:cNvGrpSpPr/>
          <p:nvPr/>
        </p:nvGrpSpPr>
        <p:grpSpPr>
          <a:xfrm rot="1246749">
            <a:off x="7596394" y="162977"/>
            <a:ext cx="1126914" cy="996099"/>
            <a:chOff x="1358525" y="1188550"/>
            <a:chExt cx="679225" cy="582850"/>
          </a:xfrm>
        </p:grpSpPr>
        <p:sp>
          <p:nvSpPr>
            <p:cNvPr id="1377" name="Google Shape;1377;p80"/>
            <p:cNvSpPr/>
            <p:nvPr/>
          </p:nvSpPr>
          <p:spPr>
            <a:xfrm>
              <a:off x="1365425" y="1203025"/>
              <a:ext cx="669825" cy="565825"/>
            </a:xfrm>
            <a:custGeom>
              <a:rect b="b" l="l" r="r" t="t"/>
              <a:pathLst>
                <a:path extrusionOk="0" h="22633" w="26793">
                  <a:moveTo>
                    <a:pt x="13409" y="1"/>
                  </a:moveTo>
                  <a:cubicBezTo>
                    <a:pt x="5991" y="1"/>
                    <a:pt x="1" y="5063"/>
                    <a:pt x="1" y="11304"/>
                  </a:cubicBezTo>
                  <a:cubicBezTo>
                    <a:pt x="1" y="17570"/>
                    <a:pt x="5991" y="22632"/>
                    <a:pt x="13409" y="22632"/>
                  </a:cubicBezTo>
                  <a:cubicBezTo>
                    <a:pt x="20803" y="22632"/>
                    <a:pt x="26793" y="17570"/>
                    <a:pt x="26793" y="11304"/>
                  </a:cubicBezTo>
                  <a:cubicBezTo>
                    <a:pt x="26793" y="5063"/>
                    <a:pt x="20803" y="1"/>
                    <a:pt x="13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0"/>
            <p:cNvSpPr/>
            <p:nvPr/>
          </p:nvSpPr>
          <p:spPr>
            <a:xfrm>
              <a:off x="1358525" y="1200325"/>
              <a:ext cx="679225" cy="571075"/>
            </a:xfrm>
            <a:custGeom>
              <a:rect b="b" l="l" r="r" t="t"/>
              <a:pathLst>
                <a:path extrusionOk="0" h="22843" w="27169">
                  <a:moveTo>
                    <a:pt x="13722" y="193"/>
                  </a:moveTo>
                  <a:cubicBezTo>
                    <a:pt x="14608" y="193"/>
                    <a:pt x="15494" y="265"/>
                    <a:pt x="16367" y="409"/>
                  </a:cubicBezTo>
                  <a:cubicBezTo>
                    <a:pt x="18898" y="861"/>
                    <a:pt x="21354" y="1938"/>
                    <a:pt x="23284" y="3668"/>
                  </a:cubicBezTo>
                  <a:cubicBezTo>
                    <a:pt x="25064" y="5222"/>
                    <a:pt x="26392" y="7327"/>
                    <a:pt x="26818" y="9683"/>
                  </a:cubicBezTo>
                  <a:cubicBezTo>
                    <a:pt x="26943" y="10259"/>
                    <a:pt x="26993" y="10836"/>
                    <a:pt x="26993" y="11412"/>
                  </a:cubicBezTo>
                  <a:cubicBezTo>
                    <a:pt x="26968" y="13818"/>
                    <a:pt x="26066" y="16124"/>
                    <a:pt x="24512" y="17928"/>
                  </a:cubicBezTo>
                  <a:cubicBezTo>
                    <a:pt x="22883" y="19883"/>
                    <a:pt x="20653" y="21237"/>
                    <a:pt x="18221" y="21989"/>
                  </a:cubicBezTo>
                  <a:cubicBezTo>
                    <a:pt x="16755" y="22435"/>
                    <a:pt x="15219" y="22657"/>
                    <a:pt x="13683" y="22657"/>
                  </a:cubicBezTo>
                  <a:cubicBezTo>
                    <a:pt x="12461" y="22657"/>
                    <a:pt x="11239" y="22517"/>
                    <a:pt x="10051" y="22239"/>
                  </a:cubicBezTo>
                  <a:cubicBezTo>
                    <a:pt x="7570" y="21638"/>
                    <a:pt x="5214" y="20410"/>
                    <a:pt x="3409" y="18580"/>
                  </a:cubicBezTo>
                  <a:cubicBezTo>
                    <a:pt x="1755" y="16876"/>
                    <a:pt x="627" y="14670"/>
                    <a:pt x="402" y="12289"/>
                  </a:cubicBezTo>
                  <a:cubicBezTo>
                    <a:pt x="201" y="9908"/>
                    <a:pt x="903" y="7552"/>
                    <a:pt x="2282" y="5623"/>
                  </a:cubicBezTo>
                  <a:cubicBezTo>
                    <a:pt x="3760" y="3567"/>
                    <a:pt x="5866" y="2064"/>
                    <a:pt x="8196" y="1186"/>
                  </a:cubicBezTo>
                  <a:cubicBezTo>
                    <a:pt x="9953" y="521"/>
                    <a:pt x="11837" y="193"/>
                    <a:pt x="13722" y="193"/>
                  </a:cubicBezTo>
                  <a:close/>
                  <a:moveTo>
                    <a:pt x="13688" y="1"/>
                  </a:moveTo>
                  <a:cubicBezTo>
                    <a:pt x="12448" y="1"/>
                    <a:pt x="11207" y="147"/>
                    <a:pt x="10001" y="435"/>
                  </a:cubicBezTo>
                  <a:cubicBezTo>
                    <a:pt x="7470" y="1036"/>
                    <a:pt x="5089" y="2289"/>
                    <a:pt x="3284" y="4144"/>
                  </a:cubicBezTo>
                  <a:cubicBezTo>
                    <a:pt x="1580" y="5873"/>
                    <a:pt x="452" y="8104"/>
                    <a:pt x="226" y="10510"/>
                  </a:cubicBezTo>
                  <a:cubicBezTo>
                    <a:pt x="1" y="12941"/>
                    <a:pt x="728" y="15347"/>
                    <a:pt x="2131" y="17327"/>
                  </a:cubicBezTo>
                  <a:cubicBezTo>
                    <a:pt x="3610" y="19382"/>
                    <a:pt x="5740" y="20911"/>
                    <a:pt x="8096" y="21813"/>
                  </a:cubicBezTo>
                  <a:cubicBezTo>
                    <a:pt x="9873" y="22496"/>
                    <a:pt x="11778" y="22842"/>
                    <a:pt x="13692" y="22842"/>
                  </a:cubicBezTo>
                  <a:cubicBezTo>
                    <a:pt x="14585" y="22842"/>
                    <a:pt x="15481" y="22767"/>
                    <a:pt x="16367" y="22615"/>
                  </a:cubicBezTo>
                  <a:cubicBezTo>
                    <a:pt x="18948" y="22164"/>
                    <a:pt x="21455" y="21061"/>
                    <a:pt x="23409" y="19332"/>
                  </a:cubicBezTo>
                  <a:cubicBezTo>
                    <a:pt x="25239" y="17728"/>
                    <a:pt x="26567" y="15572"/>
                    <a:pt x="27019" y="13191"/>
                  </a:cubicBezTo>
                  <a:cubicBezTo>
                    <a:pt x="27119" y="12615"/>
                    <a:pt x="27169" y="12014"/>
                    <a:pt x="27169" y="11412"/>
                  </a:cubicBezTo>
                  <a:cubicBezTo>
                    <a:pt x="27169" y="9006"/>
                    <a:pt x="26242" y="6675"/>
                    <a:pt x="24688" y="4821"/>
                  </a:cubicBezTo>
                  <a:cubicBezTo>
                    <a:pt x="23034" y="2866"/>
                    <a:pt x="20778" y="1462"/>
                    <a:pt x="18322" y="710"/>
                  </a:cubicBezTo>
                  <a:cubicBezTo>
                    <a:pt x="16824" y="234"/>
                    <a:pt x="15256" y="1"/>
                    <a:pt x="13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0"/>
            <p:cNvSpPr/>
            <p:nvPr/>
          </p:nvSpPr>
          <p:spPr>
            <a:xfrm>
              <a:off x="1416800" y="1226225"/>
              <a:ext cx="567075" cy="405400"/>
            </a:xfrm>
            <a:custGeom>
              <a:rect b="b" l="l" r="r" t="t"/>
              <a:pathLst>
                <a:path extrusionOk="0" h="16216" w="22683">
                  <a:moveTo>
                    <a:pt x="11354" y="0"/>
                  </a:moveTo>
                  <a:cubicBezTo>
                    <a:pt x="5088" y="0"/>
                    <a:pt x="1" y="3634"/>
                    <a:pt x="1" y="8120"/>
                  </a:cubicBezTo>
                  <a:cubicBezTo>
                    <a:pt x="1" y="12582"/>
                    <a:pt x="5088" y="16216"/>
                    <a:pt x="11354" y="16216"/>
                  </a:cubicBezTo>
                  <a:cubicBezTo>
                    <a:pt x="17620" y="16216"/>
                    <a:pt x="22682" y="12582"/>
                    <a:pt x="22682" y="8120"/>
                  </a:cubicBezTo>
                  <a:cubicBezTo>
                    <a:pt x="22682" y="3634"/>
                    <a:pt x="17620" y="0"/>
                    <a:pt x="11354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0"/>
            <p:cNvSpPr/>
            <p:nvPr/>
          </p:nvSpPr>
          <p:spPr>
            <a:xfrm>
              <a:off x="1538975" y="1402275"/>
              <a:ext cx="314575" cy="175475"/>
            </a:xfrm>
            <a:custGeom>
              <a:rect b="b" l="l" r="r" t="t"/>
              <a:pathLst>
                <a:path extrusionOk="0" h="7019" w="12583">
                  <a:moveTo>
                    <a:pt x="1" y="1"/>
                  </a:moveTo>
                  <a:cubicBezTo>
                    <a:pt x="1" y="3885"/>
                    <a:pt x="2833" y="7018"/>
                    <a:pt x="6292" y="7018"/>
                  </a:cubicBezTo>
                  <a:cubicBezTo>
                    <a:pt x="9775" y="7018"/>
                    <a:pt x="12582" y="3885"/>
                    <a:pt x="12582" y="1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0"/>
            <p:cNvSpPr/>
            <p:nvPr/>
          </p:nvSpPr>
          <p:spPr>
            <a:xfrm>
              <a:off x="1537100" y="1399775"/>
              <a:ext cx="318950" cy="180475"/>
            </a:xfrm>
            <a:custGeom>
              <a:rect b="b" l="l" r="r" t="t"/>
              <a:pathLst>
                <a:path extrusionOk="0" h="7219" w="12758">
                  <a:moveTo>
                    <a:pt x="12581" y="201"/>
                  </a:moveTo>
                  <a:cubicBezTo>
                    <a:pt x="12521" y="2875"/>
                    <a:pt x="11047" y="5577"/>
                    <a:pt x="8497" y="6617"/>
                  </a:cubicBezTo>
                  <a:cubicBezTo>
                    <a:pt x="7820" y="6893"/>
                    <a:pt x="7093" y="7018"/>
                    <a:pt x="6367" y="7043"/>
                  </a:cubicBezTo>
                  <a:cubicBezTo>
                    <a:pt x="3635" y="7018"/>
                    <a:pt x="1379" y="5013"/>
                    <a:pt x="552" y="2482"/>
                  </a:cubicBezTo>
                  <a:cubicBezTo>
                    <a:pt x="312" y="1737"/>
                    <a:pt x="187" y="969"/>
                    <a:pt x="177" y="201"/>
                  </a:cubicBezTo>
                  <a:close/>
                  <a:moveTo>
                    <a:pt x="76" y="0"/>
                  </a:moveTo>
                  <a:cubicBezTo>
                    <a:pt x="26" y="0"/>
                    <a:pt x="1" y="51"/>
                    <a:pt x="1" y="101"/>
                  </a:cubicBezTo>
                  <a:cubicBezTo>
                    <a:pt x="1" y="2883"/>
                    <a:pt x="1504" y="5690"/>
                    <a:pt x="4161" y="6767"/>
                  </a:cubicBezTo>
                  <a:cubicBezTo>
                    <a:pt x="4863" y="7068"/>
                    <a:pt x="5615" y="7219"/>
                    <a:pt x="6367" y="7219"/>
                  </a:cubicBezTo>
                  <a:cubicBezTo>
                    <a:pt x="6367" y="7219"/>
                    <a:pt x="6368" y="7218"/>
                    <a:pt x="6369" y="7218"/>
                  </a:cubicBezTo>
                  <a:lnTo>
                    <a:pt x="6369" y="7218"/>
                  </a:lnTo>
                  <a:cubicBezTo>
                    <a:pt x="9175" y="7192"/>
                    <a:pt x="11505" y="5163"/>
                    <a:pt x="12357" y="2582"/>
                  </a:cubicBezTo>
                  <a:cubicBezTo>
                    <a:pt x="12632" y="1780"/>
                    <a:pt x="12758" y="953"/>
                    <a:pt x="12758" y="101"/>
                  </a:cubicBezTo>
                  <a:cubicBezTo>
                    <a:pt x="12758" y="51"/>
                    <a:pt x="12708" y="0"/>
                    <a:pt x="1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0"/>
            <p:cNvSpPr/>
            <p:nvPr/>
          </p:nvSpPr>
          <p:spPr>
            <a:xfrm>
              <a:off x="1629200" y="1510050"/>
              <a:ext cx="134750" cy="176725"/>
            </a:xfrm>
            <a:custGeom>
              <a:rect b="b" l="l" r="r" t="t"/>
              <a:pathLst>
                <a:path extrusionOk="0" h="7069" w="5390">
                  <a:moveTo>
                    <a:pt x="2683" y="0"/>
                  </a:moveTo>
                  <a:cubicBezTo>
                    <a:pt x="1204" y="0"/>
                    <a:pt x="1" y="1203"/>
                    <a:pt x="1" y="2707"/>
                  </a:cubicBezTo>
                  <a:lnTo>
                    <a:pt x="1" y="4361"/>
                  </a:lnTo>
                  <a:cubicBezTo>
                    <a:pt x="1" y="5840"/>
                    <a:pt x="1204" y="7068"/>
                    <a:pt x="2683" y="7068"/>
                  </a:cubicBezTo>
                  <a:cubicBezTo>
                    <a:pt x="4186" y="7068"/>
                    <a:pt x="5389" y="5840"/>
                    <a:pt x="5389" y="4361"/>
                  </a:cubicBezTo>
                  <a:lnTo>
                    <a:pt x="5389" y="2707"/>
                  </a:lnTo>
                  <a:cubicBezTo>
                    <a:pt x="5389" y="1203"/>
                    <a:pt x="4186" y="0"/>
                    <a:pt x="2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0"/>
            <p:cNvSpPr/>
            <p:nvPr/>
          </p:nvSpPr>
          <p:spPr>
            <a:xfrm>
              <a:off x="1626700" y="1508175"/>
              <a:ext cx="139750" cy="180475"/>
            </a:xfrm>
            <a:custGeom>
              <a:rect b="b" l="l" r="r" t="t"/>
              <a:pathLst>
                <a:path extrusionOk="0" h="7219" w="5590">
                  <a:moveTo>
                    <a:pt x="2802" y="182"/>
                  </a:moveTo>
                  <a:cubicBezTo>
                    <a:pt x="3443" y="182"/>
                    <a:pt x="4086" y="409"/>
                    <a:pt x="4587" y="877"/>
                  </a:cubicBezTo>
                  <a:cubicBezTo>
                    <a:pt x="5114" y="1379"/>
                    <a:pt x="5389" y="2080"/>
                    <a:pt x="5389" y="2782"/>
                  </a:cubicBezTo>
                  <a:cubicBezTo>
                    <a:pt x="5389" y="3208"/>
                    <a:pt x="5389" y="3659"/>
                    <a:pt x="5389" y="4086"/>
                  </a:cubicBezTo>
                  <a:cubicBezTo>
                    <a:pt x="5389" y="4286"/>
                    <a:pt x="5414" y="4487"/>
                    <a:pt x="5389" y="4662"/>
                  </a:cubicBezTo>
                  <a:cubicBezTo>
                    <a:pt x="5339" y="5088"/>
                    <a:pt x="5214" y="5514"/>
                    <a:pt x="4963" y="5865"/>
                  </a:cubicBezTo>
                  <a:cubicBezTo>
                    <a:pt x="4487" y="6592"/>
                    <a:pt x="3660" y="7043"/>
                    <a:pt x="2783" y="7043"/>
                  </a:cubicBezTo>
                  <a:cubicBezTo>
                    <a:pt x="2056" y="7043"/>
                    <a:pt x="1329" y="6717"/>
                    <a:pt x="828" y="6166"/>
                  </a:cubicBezTo>
                  <a:cubicBezTo>
                    <a:pt x="402" y="5664"/>
                    <a:pt x="176" y="5013"/>
                    <a:pt x="176" y="4361"/>
                  </a:cubicBezTo>
                  <a:cubicBezTo>
                    <a:pt x="176" y="3910"/>
                    <a:pt x="176" y="3434"/>
                    <a:pt x="176" y="2983"/>
                  </a:cubicBezTo>
                  <a:cubicBezTo>
                    <a:pt x="176" y="2381"/>
                    <a:pt x="301" y="1805"/>
                    <a:pt x="627" y="1304"/>
                  </a:cubicBezTo>
                  <a:cubicBezTo>
                    <a:pt x="1137" y="567"/>
                    <a:pt x="1968" y="182"/>
                    <a:pt x="2802" y="182"/>
                  </a:cubicBezTo>
                  <a:close/>
                  <a:moveTo>
                    <a:pt x="2783" y="1"/>
                  </a:moveTo>
                  <a:cubicBezTo>
                    <a:pt x="2111" y="1"/>
                    <a:pt x="1436" y="239"/>
                    <a:pt x="903" y="727"/>
                  </a:cubicBezTo>
                  <a:cubicBezTo>
                    <a:pt x="327" y="1253"/>
                    <a:pt x="1" y="2005"/>
                    <a:pt x="1" y="2782"/>
                  </a:cubicBezTo>
                  <a:cubicBezTo>
                    <a:pt x="1" y="3233"/>
                    <a:pt x="1" y="3685"/>
                    <a:pt x="1" y="4136"/>
                  </a:cubicBezTo>
                  <a:cubicBezTo>
                    <a:pt x="1" y="4411"/>
                    <a:pt x="1" y="4662"/>
                    <a:pt x="51" y="4913"/>
                  </a:cubicBezTo>
                  <a:cubicBezTo>
                    <a:pt x="126" y="5364"/>
                    <a:pt x="301" y="5765"/>
                    <a:pt x="552" y="6116"/>
                  </a:cubicBezTo>
                  <a:cubicBezTo>
                    <a:pt x="1078" y="6817"/>
                    <a:pt x="1931" y="7218"/>
                    <a:pt x="2783" y="7218"/>
                  </a:cubicBezTo>
                  <a:cubicBezTo>
                    <a:pt x="4362" y="7218"/>
                    <a:pt x="5590" y="5940"/>
                    <a:pt x="5590" y="4386"/>
                  </a:cubicBezTo>
                  <a:cubicBezTo>
                    <a:pt x="5590" y="3885"/>
                    <a:pt x="5590" y="3384"/>
                    <a:pt x="5590" y="2908"/>
                  </a:cubicBezTo>
                  <a:cubicBezTo>
                    <a:pt x="5590" y="2256"/>
                    <a:pt x="5414" y="1629"/>
                    <a:pt x="5013" y="1103"/>
                  </a:cubicBezTo>
                  <a:cubicBezTo>
                    <a:pt x="4469" y="377"/>
                    <a:pt x="3629" y="1"/>
                    <a:pt x="2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0"/>
            <p:cNvSpPr/>
            <p:nvPr/>
          </p:nvSpPr>
          <p:spPr>
            <a:xfrm>
              <a:off x="1692125" y="1510125"/>
              <a:ext cx="7925" cy="58075"/>
            </a:xfrm>
            <a:custGeom>
              <a:rect b="b" l="l" r="r" t="t"/>
              <a:pathLst>
                <a:path extrusionOk="0" h="2323" w="317">
                  <a:moveTo>
                    <a:pt x="110" y="0"/>
                  </a:moveTo>
                  <a:cubicBezTo>
                    <a:pt x="57" y="0"/>
                    <a:pt x="0" y="48"/>
                    <a:pt x="15" y="123"/>
                  </a:cubicBezTo>
                  <a:cubicBezTo>
                    <a:pt x="116" y="825"/>
                    <a:pt x="116" y="1526"/>
                    <a:pt x="116" y="2228"/>
                  </a:cubicBezTo>
                  <a:cubicBezTo>
                    <a:pt x="103" y="2291"/>
                    <a:pt x="147" y="2322"/>
                    <a:pt x="194" y="2322"/>
                  </a:cubicBezTo>
                  <a:cubicBezTo>
                    <a:pt x="241" y="2322"/>
                    <a:pt x="291" y="2291"/>
                    <a:pt x="291" y="2228"/>
                  </a:cubicBezTo>
                  <a:cubicBezTo>
                    <a:pt x="316" y="1501"/>
                    <a:pt x="291" y="774"/>
                    <a:pt x="191" y="73"/>
                  </a:cubicBezTo>
                  <a:cubicBezTo>
                    <a:pt x="181" y="22"/>
                    <a:pt x="14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0"/>
            <p:cNvSpPr/>
            <p:nvPr/>
          </p:nvSpPr>
          <p:spPr>
            <a:xfrm>
              <a:off x="1437875" y="1354750"/>
              <a:ext cx="87975" cy="58200"/>
            </a:xfrm>
            <a:custGeom>
              <a:rect b="b" l="l" r="r" t="t"/>
              <a:pathLst>
                <a:path extrusionOk="0" h="2328" w="3519">
                  <a:moveTo>
                    <a:pt x="1311" y="0"/>
                  </a:moveTo>
                  <a:cubicBezTo>
                    <a:pt x="1169" y="0"/>
                    <a:pt x="1067" y="216"/>
                    <a:pt x="1238" y="323"/>
                  </a:cubicBezTo>
                  <a:cubicBezTo>
                    <a:pt x="1514" y="473"/>
                    <a:pt x="1789" y="674"/>
                    <a:pt x="2040" y="874"/>
                  </a:cubicBezTo>
                  <a:cubicBezTo>
                    <a:pt x="2396" y="1168"/>
                    <a:pt x="2788" y="1513"/>
                    <a:pt x="3023" y="1941"/>
                  </a:cubicBezTo>
                  <a:lnTo>
                    <a:pt x="3023" y="1941"/>
                  </a:lnTo>
                  <a:cubicBezTo>
                    <a:pt x="2768" y="1899"/>
                    <a:pt x="2504" y="1869"/>
                    <a:pt x="2240" y="1852"/>
                  </a:cubicBezTo>
                  <a:cubicBezTo>
                    <a:pt x="1945" y="1819"/>
                    <a:pt x="1645" y="1800"/>
                    <a:pt x="1346" y="1800"/>
                  </a:cubicBezTo>
                  <a:cubicBezTo>
                    <a:pt x="961" y="1800"/>
                    <a:pt x="578" y="1831"/>
                    <a:pt x="210" y="1902"/>
                  </a:cubicBezTo>
                  <a:cubicBezTo>
                    <a:pt x="1" y="1948"/>
                    <a:pt x="72" y="2233"/>
                    <a:pt x="244" y="2233"/>
                  </a:cubicBezTo>
                  <a:cubicBezTo>
                    <a:pt x="258" y="2233"/>
                    <a:pt x="271" y="2231"/>
                    <a:pt x="285" y="2227"/>
                  </a:cubicBezTo>
                  <a:cubicBezTo>
                    <a:pt x="622" y="2160"/>
                    <a:pt x="972" y="2136"/>
                    <a:pt x="1326" y="2136"/>
                  </a:cubicBezTo>
                  <a:cubicBezTo>
                    <a:pt x="1631" y="2136"/>
                    <a:pt x="1938" y="2154"/>
                    <a:pt x="2240" y="2177"/>
                  </a:cubicBezTo>
                  <a:cubicBezTo>
                    <a:pt x="2566" y="2202"/>
                    <a:pt x="2917" y="2253"/>
                    <a:pt x="3268" y="2328"/>
                  </a:cubicBezTo>
                  <a:cubicBezTo>
                    <a:pt x="3368" y="2328"/>
                    <a:pt x="3519" y="2227"/>
                    <a:pt x="3468" y="2102"/>
                  </a:cubicBezTo>
                  <a:cubicBezTo>
                    <a:pt x="3243" y="1526"/>
                    <a:pt x="2792" y="1050"/>
                    <a:pt x="2316" y="674"/>
                  </a:cubicBezTo>
                  <a:cubicBezTo>
                    <a:pt x="2015" y="423"/>
                    <a:pt x="1714" y="222"/>
                    <a:pt x="1388" y="22"/>
                  </a:cubicBezTo>
                  <a:cubicBezTo>
                    <a:pt x="1362" y="7"/>
                    <a:pt x="133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0"/>
            <p:cNvSpPr/>
            <p:nvPr/>
          </p:nvSpPr>
          <p:spPr>
            <a:xfrm>
              <a:off x="1875450" y="1354750"/>
              <a:ext cx="87400" cy="58200"/>
            </a:xfrm>
            <a:custGeom>
              <a:rect b="b" l="l" r="r" t="t"/>
              <a:pathLst>
                <a:path extrusionOk="0" h="2328" w="3496">
                  <a:moveTo>
                    <a:pt x="2183" y="0"/>
                  </a:moveTo>
                  <a:cubicBezTo>
                    <a:pt x="2158" y="0"/>
                    <a:pt x="2132" y="7"/>
                    <a:pt x="2106" y="22"/>
                  </a:cubicBezTo>
                  <a:cubicBezTo>
                    <a:pt x="1780" y="222"/>
                    <a:pt x="1479" y="448"/>
                    <a:pt x="1204" y="674"/>
                  </a:cubicBezTo>
                  <a:cubicBezTo>
                    <a:pt x="727" y="1050"/>
                    <a:pt x="251" y="1526"/>
                    <a:pt x="26" y="2102"/>
                  </a:cubicBezTo>
                  <a:cubicBezTo>
                    <a:pt x="1" y="2227"/>
                    <a:pt x="126" y="2328"/>
                    <a:pt x="251" y="2328"/>
                  </a:cubicBezTo>
                  <a:cubicBezTo>
                    <a:pt x="577" y="2253"/>
                    <a:pt x="928" y="2202"/>
                    <a:pt x="1279" y="2177"/>
                  </a:cubicBezTo>
                  <a:cubicBezTo>
                    <a:pt x="1569" y="2154"/>
                    <a:pt x="1870" y="2136"/>
                    <a:pt x="2172" y="2136"/>
                  </a:cubicBezTo>
                  <a:cubicBezTo>
                    <a:pt x="2522" y="2136"/>
                    <a:pt x="2872" y="2160"/>
                    <a:pt x="3209" y="2227"/>
                  </a:cubicBezTo>
                  <a:cubicBezTo>
                    <a:pt x="3225" y="2231"/>
                    <a:pt x="3240" y="2233"/>
                    <a:pt x="3254" y="2233"/>
                  </a:cubicBezTo>
                  <a:cubicBezTo>
                    <a:pt x="3444" y="2233"/>
                    <a:pt x="3495" y="1948"/>
                    <a:pt x="3309" y="1902"/>
                  </a:cubicBezTo>
                  <a:cubicBezTo>
                    <a:pt x="2928" y="1831"/>
                    <a:pt x="2546" y="1800"/>
                    <a:pt x="2165" y="1800"/>
                  </a:cubicBezTo>
                  <a:cubicBezTo>
                    <a:pt x="1870" y="1800"/>
                    <a:pt x="1574" y="1819"/>
                    <a:pt x="1279" y="1852"/>
                  </a:cubicBezTo>
                  <a:cubicBezTo>
                    <a:pt x="1009" y="1870"/>
                    <a:pt x="739" y="1900"/>
                    <a:pt x="469" y="1944"/>
                  </a:cubicBezTo>
                  <a:lnTo>
                    <a:pt x="469" y="1944"/>
                  </a:lnTo>
                  <a:cubicBezTo>
                    <a:pt x="705" y="1515"/>
                    <a:pt x="1097" y="1168"/>
                    <a:pt x="1454" y="874"/>
                  </a:cubicBezTo>
                  <a:cubicBezTo>
                    <a:pt x="1730" y="674"/>
                    <a:pt x="1981" y="473"/>
                    <a:pt x="2281" y="323"/>
                  </a:cubicBezTo>
                  <a:cubicBezTo>
                    <a:pt x="2431" y="216"/>
                    <a:pt x="2326" y="0"/>
                    <a:pt x="2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0"/>
            <p:cNvSpPr/>
            <p:nvPr/>
          </p:nvSpPr>
          <p:spPr>
            <a:xfrm>
              <a:off x="1395525" y="1191100"/>
              <a:ext cx="491100" cy="160300"/>
            </a:xfrm>
            <a:custGeom>
              <a:rect b="b" l="l" r="r" t="t"/>
              <a:pathLst>
                <a:path extrusionOk="0" h="6412" w="19644">
                  <a:moveTo>
                    <a:pt x="10286" y="1"/>
                  </a:moveTo>
                  <a:cubicBezTo>
                    <a:pt x="7157" y="1"/>
                    <a:pt x="413" y="281"/>
                    <a:pt x="125" y="2683"/>
                  </a:cubicBezTo>
                  <a:cubicBezTo>
                    <a:pt x="1" y="3725"/>
                    <a:pt x="1134" y="4074"/>
                    <a:pt x="2708" y="4074"/>
                  </a:cubicBezTo>
                  <a:cubicBezTo>
                    <a:pt x="5907" y="4074"/>
                    <a:pt x="10926" y="2633"/>
                    <a:pt x="10927" y="2633"/>
                  </a:cubicBezTo>
                  <a:lnTo>
                    <a:pt x="10927" y="2633"/>
                  </a:lnTo>
                  <a:cubicBezTo>
                    <a:pt x="10927" y="2633"/>
                    <a:pt x="6867" y="4137"/>
                    <a:pt x="6992" y="5290"/>
                  </a:cubicBezTo>
                  <a:cubicBezTo>
                    <a:pt x="7029" y="5626"/>
                    <a:pt x="7418" y="5787"/>
                    <a:pt x="7996" y="5787"/>
                  </a:cubicBezTo>
                  <a:cubicBezTo>
                    <a:pt x="9310" y="5787"/>
                    <a:pt x="11596" y="4953"/>
                    <a:pt x="12919" y="3438"/>
                  </a:cubicBezTo>
                  <a:lnTo>
                    <a:pt x="12919" y="3438"/>
                  </a:lnTo>
                  <a:cubicBezTo>
                    <a:pt x="12394" y="4148"/>
                    <a:pt x="11416" y="5803"/>
                    <a:pt x="13208" y="6367"/>
                  </a:cubicBezTo>
                  <a:cubicBezTo>
                    <a:pt x="13296" y="6398"/>
                    <a:pt x="13397" y="6412"/>
                    <a:pt x="13506" y="6412"/>
                  </a:cubicBezTo>
                  <a:cubicBezTo>
                    <a:pt x="15308" y="6412"/>
                    <a:pt x="19644" y="2531"/>
                    <a:pt x="18320" y="1681"/>
                  </a:cubicBezTo>
                  <a:cubicBezTo>
                    <a:pt x="16917" y="753"/>
                    <a:pt x="15463" y="377"/>
                    <a:pt x="11854" y="27"/>
                  </a:cubicBezTo>
                  <a:cubicBezTo>
                    <a:pt x="11854" y="27"/>
                    <a:pt x="11237" y="1"/>
                    <a:pt x="10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0"/>
            <p:cNvSpPr/>
            <p:nvPr/>
          </p:nvSpPr>
          <p:spPr>
            <a:xfrm>
              <a:off x="1393000" y="1188550"/>
              <a:ext cx="470575" cy="165125"/>
            </a:xfrm>
            <a:custGeom>
              <a:rect b="b" l="l" r="r" t="t"/>
              <a:pathLst>
                <a:path extrusionOk="0" h="6605" w="18823">
                  <a:moveTo>
                    <a:pt x="10408" y="190"/>
                  </a:moveTo>
                  <a:cubicBezTo>
                    <a:pt x="10897" y="190"/>
                    <a:pt x="11387" y="195"/>
                    <a:pt x="11880" y="204"/>
                  </a:cubicBezTo>
                  <a:lnTo>
                    <a:pt x="11955" y="204"/>
                  </a:lnTo>
                  <a:cubicBezTo>
                    <a:pt x="11955" y="204"/>
                    <a:pt x="11955" y="204"/>
                    <a:pt x="11955" y="204"/>
                  </a:cubicBezTo>
                  <a:lnTo>
                    <a:pt x="11955" y="204"/>
                  </a:lnTo>
                  <a:cubicBezTo>
                    <a:pt x="11963" y="205"/>
                    <a:pt x="11970" y="206"/>
                    <a:pt x="11976" y="206"/>
                  </a:cubicBezTo>
                  <a:cubicBezTo>
                    <a:pt x="11976" y="206"/>
                    <a:pt x="11976" y="206"/>
                    <a:pt x="11976" y="206"/>
                  </a:cubicBezTo>
                  <a:lnTo>
                    <a:pt x="11976" y="206"/>
                  </a:lnTo>
                  <a:cubicBezTo>
                    <a:pt x="13674" y="381"/>
                    <a:pt x="15446" y="557"/>
                    <a:pt x="17043" y="1156"/>
                  </a:cubicBezTo>
                  <a:cubicBezTo>
                    <a:pt x="17319" y="1281"/>
                    <a:pt x="17594" y="1407"/>
                    <a:pt x="17845" y="1532"/>
                  </a:cubicBezTo>
                  <a:cubicBezTo>
                    <a:pt x="18045" y="1657"/>
                    <a:pt x="18321" y="1758"/>
                    <a:pt x="18472" y="1933"/>
                  </a:cubicBezTo>
                  <a:cubicBezTo>
                    <a:pt x="18697" y="2209"/>
                    <a:pt x="18522" y="2635"/>
                    <a:pt x="18371" y="2885"/>
                  </a:cubicBezTo>
                  <a:cubicBezTo>
                    <a:pt x="18096" y="3387"/>
                    <a:pt x="17695" y="3813"/>
                    <a:pt x="17294" y="4214"/>
                  </a:cubicBezTo>
                  <a:cubicBezTo>
                    <a:pt x="16842" y="4690"/>
                    <a:pt x="16316" y="5116"/>
                    <a:pt x="15765" y="5492"/>
                  </a:cubicBezTo>
                  <a:cubicBezTo>
                    <a:pt x="15289" y="5818"/>
                    <a:pt x="14762" y="6119"/>
                    <a:pt x="14211" y="6319"/>
                  </a:cubicBezTo>
                  <a:cubicBezTo>
                    <a:pt x="14013" y="6379"/>
                    <a:pt x="13818" y="6415"/>
                    <a:pt x="13628" y="6415"/>
                  </a:cubicBezTo>
                  <a:cubicBezTo>
                    <a:pt x="13337" y="6415"/>
                    <a:pt x="13055" y="6331"/>
                    <a:pt x="12782" y="6119"/>
                  </a:cubicBezTo>
                  <a:cubicBezTo>
                    <a:pt x="11965" y="5495"/>
                    <a:pt x="12514" y="4390"/>
                    <a:pt x="13035" y="3662"/>
                  </a:cubicBezTo>
                  <a:lnTo>
                    <a:pt x="13035" y="3662"/>
                  </a:lnTo>
                  <a:cubicBezTo>
                    <a:pt x="13135" y="3549"/>
                    <a:pt x="13231" y="3432"/>
                    <a:pt x="13322" y="3311"/>
                  </a:cubicBezTo>
                  <a:lnTo>
                    <a:pt x="13322" y="3311"/>
                  </a:lnTo>
                  <a:cubicBezTo>
                    <a:pt x="13334" y="3305"/>
                    <a:pt x="13346" y="3299"/>
                    <a:pt x="13359" y="3286"/>
                  </a:cubicBezTo>
                  <a:cubicBezTo>
                    <a:pt x="13355" y="3283"/>
                    <a:pt x="13352" y="3279"/>
                    <a:pt x="13348" y="3276"/>
                  </a:cubicBezTo>
                  <a:lnTo>
                    <a:pt x="13348" y="3276"/>
                  </a:lnTo>
                  <a:cubicBezTo>
                    <a:pt x="13352" y="3271"/>
                    <a:pt x="13355" y="3266"/>
                    <a:pt x="13359" y="3261"/>
                  </a:cubicBezTo>
                  <a:cubicBezTo>
                    <a:pt x="13418" y="3203"/>
                    <a:pt x="13338" y="3113"/>
                    <a:pt x="13265" y="3113"/>
                  </a:cubicBezTo>
                  <a:cubicBezTo>
                    <a:pt x="13245" y="3113"/>
                    <a:pt x="13225" y="3120"/>
                    <a:pt x="13208" y="3136"/>
                  </a:cubicBezTo>
                  <a:cubicBezTo>
                    <a:pt x="13100" y="3266"/>
                    <a:pt x="12996" y="3402"/>
                    <a:pt x="12899" y="3539"/>
                  </a:cubicBezTo>
                  <a:lnTo>
                    <a:pt x="12899" y="3539"/>
                  </a:lnTo>
                  <a:cubicBezTo>
                    <a:pt x="12279" y="4229"/>
                    <a:pt x="11483" y="4757"/>
                    <a:pt x="10652" y="5141"/>
                  </a:cubicBezTo>
                  <a:cubicBezTo>
                    <a:pt x="9881" y="5502"/>
                    <a:pt x="8995" y="5794"/>
                    <a:pt x="8126" y="5794"/>
                  </a:cubicBezTo>
                  <a:cubicBezTo>
                    <a:pt x="8091" y="5794"/>
                    <a:pt x="8056" y="5794"/>
                    <a:pt x="8020" y="5793"/>
                  </a:cubicBezTo>
                  <a:cubicBezTo>
                    <a:pt x="7770" y="5793"/>
                    <a:pt x="7469" y="5768"/>
                    <a:pt x="7268" y="5567"/>
                  </a:cubicBezTo>
                  <a:cubicBezTo>
                    <a:pt x="7118" y="5392"/>
                    <a:pt x="7193" y="5141"/>
                    <a:pt x="7319" y="4966"/>
                  </a:cubicBezTo>
                  <a:cubicBezTo>
                    <a:pt x="7519" y="4665"/>
                    <a:pt x="7845" y="4439"/>
                    <a:pt x="8146" y="4239"/>
                  </a:cubicBezTo>
                  <a:cubicBezTo>
                    <a:pt x="8522" y="3988"/>
                    <a:pt x="8923" y="3763"/>
                    <a:pt x="9299" y="3562"/>
                  </a:cubicBezTo>
                  <a:cubicBezTo>
                    <a:pt x="9875" y="3286"/>
                    <a:pt x="10451" y="3036"/>
                    <a:pt x="11053" y="2810"/>
                  </a:cubicBezTo>
                  <a:cubicBezTo>
                    <a:pt x="11147" y="2787"/>
                    <a:pt x="11109" y="2632"/>
                    <a:pt x="11022" y="2632"/>
                  </a:cubicBezTo>
                  <a:cubicBezTo>
                    <a:pt x="11016" y="2632"/>
                    <a:pt x="11010" y="2633"/>
                    <a:pt x="11003" y="2635"/>
                  </a:cubicBezTo>
                  <a:cubicBezTo>
                    <a:pt x="9775" y="2986"/>
                    <a:pt x="8522" y="3286"/>
                    <a:pt x="7268" y="3537"/>
                  </a:cubicBezTo>
                  <a:cubicBezTo>
                    <a:pt x="6241" y="3738"/>
                    <a:pt x="5188" y="3913"/>
                    <a:pt x="4111" y="4013"/>
                  </a:cubicBezTo>
                  <a:cubicBezTo>
                    <a:pt x="3652" y="4053"/>
                    <a:pt x="3181" y="4092"/>
                    <a:pt x="2710" y="4092"/>
                  </a:cubicBezTo>
                  <a:cubicBezTo>
                    <a:pt x="2278" y="4092"/>
                    <a:pt x="1848" y="4059"/>
                    <a:pt x="1429" y="3963"/>
                  </a:cubicBezTo>
                  <a:cubicBezTo>
                    <a:pt x="903" y="3838"/>
                    <a:pt x="301" y="3562"/>
                    <a:pt x="301" y="2936"/>
                  </a:cubicBezTo>
                  <a:cubicBezTo>
                    <a:pt x="326" y="2234"/>
                    <a:pt x="903" y="1758"/>
                    <a:pt x="1454" y="1482"/>
                  </a:cubicBezTo>
                  <a:cubicBezTo>
                    <a:pt x="2306" y="1031"/>
                    <a:pt x="3258" y="805"/>
                    <a:pt x="4186" y="655"/>
                  </a:cubicBezTo>
                  <a:cubicBezTo>
                    <a:pt x="5263" y="454"/>
                    <a:pt x="6366" y="329"/>
                    <a:pt x="7469" y="279"/>
                  </a:cubicBezTo>
                  <a:cubicBezTo>
                    <a:pt x="8455" y="212"/>
                    <a:pt x="9429" y="190"/>
                    <a:pt x="10408" y="190"/>
                  </a:cubicBezTo>
                  <a:close/>
                  <a:moveTo>
                    <a:pt x="10462" y="1"/>
                  </a:moveTo>
                  <a:cubicBezTo>
                    <a:pt x="9656" y="1"/>
                    <a:pt x="8851" y="22"/>
                    <a:pt x="8045" y="53"/>
                  </a:cubicBezTo>
                  <a:cubicBezTo>
                    <a:pt x="6943" y="104"/>
                    <a:pt x="5815" y="204"/>
                    <a:pt x="4687" y="379"/>
                  </a:cubicBezTo>
                  <a:cubicBezTo>
                    <a:pt x="3710" y="530"/>
                    <a:pt x="2682" y="730"/>
                    <a:pt x="1755" y="1131"/>
                  </a:cubicBezTo>
                  <a:cubicBezTo>
                    <a:pt x="1128" y="1407"/>
                    <a:pt x="426" y="1808"/>
                    <a:pt x="201" y="2510"/>
                  </a:cubicBezTo>
                  <a:cubicBezTo>
                    <a:pt x="0" y="3111"/>
                    <a:pt x="251" y="3662"/>
                    <a:pt x="802" y="3938"/>
                  </a:cubicBezTo>
                  <a:cubicBezTo>
                    <a:pt x="1356" y="4215"/>
                    <a:pt x="2035" y="4273"/>
                    <a:pt x="2678" y="4273"/>
                  </a:cubicBezTo>
                  <a:cubicBezTo>
                    <a:pt x="2850" y="4273"/>
                    <a:pt x="3019" y="4269"/>
                    <a:pt x="3183" y="4264"/>
                  </a:cubicBezTo>
                  <a:cubicBezTo>
                    <a:pt x="4261" y="4214"/>
                    <a:pt x="5314" y="4063"/>
                    <a:pt x="6366" y="3888"/>
                  </a:cubicBezTo>
                  <a:cubicBezTo>
                    <a:pt x="7502" y="3686"/>
                    <a:pt x="8625" y="3445"/>
                    <a:pt x="9744" y="3163"/>
                  </a:cubicBezTo>
                  <a:lnTo>
                    <a:pt x="9744" y="3163"/>
                  </a:lnTo>
                  <a:cubicBezTo>
                    <a:pt x="9619" y="3220"/>
                    <a:pt x="9496" y="3278"/>
                    <a:pt x="9374" y="3337"/>
                  </a:cubicBezTo>
                  <a:cubicBezTo>
                    <a:pt x="8948" y="3537"/>
                    <a:pt x="8522" y="3763"/>
                    <a:pt x="8121" y="4038"/>
                  </a:cubicBezTo>
                  <a:cubicBezTo>
                    <a:pt x="7795" y="4239"/>
                    <a:pt x="7444" y="4489"/>
                    <a:pt x="7193" y="4815"/>
                  </a:cubicBezTo>
                  <a:cubicBezTo>
                    <a:pt x="7043" y="5016"/>
                    <a:pt x="6918" y="5317"/>
                    <a:pt x="7043" y="5567"/>
                  </a:cubicBezTo>
                  <a:cubicBezTo>
                    <a:pt x="7168" y="5793"/>
                    <a:pt x="7419" y="5893"/>
                    <a:pt x="7669" y="5943"/>
                  </a:cubicBezTo>
                  <a:cubicBezTo>
                    <a:pt x="7834" y="5972"/>
                    <a:pt x="8003" y="5985"/>
                    <a:pt x="8174" y="5985"/>
                  </a:cubicBezTo>
                  <a:cubicBezTo>
                    <a:pt x="8891" y="5985"/>
                    <a:pt x="9649" y="5755"/>
                    <a:pt x="10276" y="5492"/>
                  </a:cubicBezTo>
                  <a:cubicBezTo>
                    <a:pt x="11085" y="5189"/>
                    <a:pt x="11859" y="4750"/>
                    <a:pt x="12509" y="4182"/>
                  </a:cubicBezTo>
                  <a:lnTo>
                    <a:pt x="12509" y="4182"/>
                  </a:lnTo>
                  <a:cubicBezTo>
                    <a:pt x="12253" y="4691"/>
                    <a:pt x="12045" y="5299"/>
                    <a:pt x="12281" y="5818"/>
                  </a:cubicBezTo>
                  <a:cubicBezTo>
                    <a:pt x="12509" y="6274"/>
                    <a:pt x="13068" y="6605"/>
                    <a:pt x="13582" y="6605"/>
                  </a:cubicBezTo>
                  <a:cubicBezTo>
                    <a:pt x="13634" y="6605"/>
                    <a:pt x="13685" y="6602"/>
                    <a:pt x="13735" y="6595"/>
                  </a:cubicBezTo>
                  <a:cubicBezTo>
                    <a:pt x="14286" y="6545"/>
                    <a:pt x="14812" y="6294"/>
                    <a:pt x="15289" y="6018"/>
                  </a:cubicBezTo>
                  <a:cubicBezTo>
                    <a:pt x="15890" y="5667"/>
                    <a:pt x="16467" y="5241"/>
                    <a:pt x="16993" y="4765"/>
                  </a:cubicBezTo>
                  <a:cubicBezTo>
                    <a:pt x="17469" y="4339"/>
                    <a:pt x="17945" y="3863"/>
                    <a:pt x="18296" y="3337"/>
                  </a:cubicBezTo>
                  <a:cubicBezTo>
                    <a:pt x="18547" y="3011"/>
                    <a:pt x="18822" y="2535"/>
                    <a:pt x="18747" y="2109"/>
                  </a:cubicBezTo>
                  <a:cubicBezTo>
                    <a:pt x="18722" y="1933"/>
                    <a:pt x="18622" y="1808"/>
                    <a:pt x="18497" y="1708"/>
                  </a:cubicBezTo>
                  <a:cubicBezTo>
                    <a:pt x="18246" y="1532"/>
                    <a:pt x="17970" y="1382"/>
                    <a:pt x="17720" y="1256"/>
                  </a:cubicBezTo>
                  <a:cubicBezTo>
                    <a:pt x="16241" y="530"/>
                    <a:pt x="14537" y="329"/>
                    <a:pt x="12908" y="129"/>
                  </a:cubicBezTo>
                  <a:cubicBezTo>
                    <a:pt x="12612" y="104"/>
                    <a:pt x="12293" y="55"/>
                    <a:pt x="11972" y="30"/>
                  </a:cubicBezTo>
                  <a:lnTo>
                    <a:pt x="11972" y="30"/>
                  </a:lnTo>
                  <a:cubicBezTo>
                    <a:pt x="11967" y="29"/>
                    <a:pt x="11961" y="28"/>
                    <a:pt x="11955" y="28"/>
                  </a:cubicBezTo>
                  <a:cubicBezTo>
                    <a:pt x="11948" y="27"/>
                    <a:pt x="11941" y="26"/>
                    <a:pt x="11935" y="26"/>
                  </a:cubicBezTo>
                  <a:cubicBezTo>
                    <a:pt x="11930" y="26"/>
                    <a:pt x="11926" y="26"/>
                    <a:pt x="11922" y="27"/>
                  </a:cubicBezTo>
                  <a:lnTo>
                    <a:pt x="11922" y="27"/>
                  </a:lnTo>
                  <a:cubicBezTo>
                    <a:pt x="11436" y="9"/>
                    <a:pt x="10949" y="1"/>
                    <a:pt x="10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80"/>
          <p:cNvGrpSpPr/>
          <p:nvPr/>
        </p:nvGrpSpPr>
        <p:grpSpPr>
          <a:xfrm rot="-1172673">
            <a:off x="412065" y="3746728"/>
            <a:ext cx="1069872" cy="993741"/>
            <a:chOff x="3801525" y="617175"/>
            <a:chExt cx="570200" cy="529625"/>
          </a:xfrm>
        </p:grpSpPr>
        <p:sp>
          <p:nvSpPr>
            <p:cNvPr id="1390" name="Google Shape;1390;p80"/>
            <p:cNvSpPr/>
            <p:nvPr/>
          </p:nvSpPr>
          <p:spPr>
            <a:xfrm>
              <a:off x="3807175" y="669200"/>
              <a:ext cx="562675" cy="475575"/>
            </a:xfrm>
            <a:custGeom>
              <a:rect b="b" l="l" r="r" t="t"/>
              <a:pathLst>
                <a:path extrusionOk="0" h="19023" w="22507">
                  <a:moveTo>
                    <a:pt x="11253" y="0"/>
                  </a:moveTo>
                  <a:cubicBezTo>
                    <a:pt x="5038" y="0"/>
                    <a:pt x="0" y="4261"/>
                    <a:pt x="0" y="9499"/>
                  </a:cubicBezTo>
                  <a:cubicBezTo>
                    <a:pt x="0" y="14762"/>
                    <a:pt x="5038" y="19023"/>
                    <a:pt x="11253" y="19023"/>
                  </a:cubicBezTo>
                  <a:cubicBezTo>
                    <a:pt x="17469" y="19023"/>
                    <a:pt x="22507" y="14762"/>
                    <a:pt x="22507" y="9499"/>
                  </a:cubicBezTo>
                  <a:cubicBezTo>
                    <a:pt x="22507" y="4261"/>
                    <a:pt x="17469" y="0"/>
                    <a:pt x="11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0"/>
            <p:cNvSpPr/>
            <p:nvPr/>
          </p:nvSpPr>
          <p:spPr>
            <a:xfrm>
              <a:off x="3801525" y="666975"/>
              <a:ext cx="570200" cy="479825"/>
            </a:xfrm>
            <a:custGeom>
              <a:rect b="b" l="l" r="r" t="t"/>
              <a:pathLst>
                <a:path extrusionOk="0" h="19193" w="22808">
                  <a:moveTo>
                    <a:pt x="11442" y="165"/>
                  </a:moveTo>
                  <a:cubicBezTo>
                    <a:pt x="12211" y="165"/>
                    <a:pt x="12980" y="232"/>
                    <a:pt x="13735" y="365"/>
                  </a:cubicBezTo>
                  <a:cubicBezTo>
                    <a:pt x="15865" y="716"/>
                    <a:pt x="17921" y="1643"/>
                    <a:pt x="19550" y="3072"/>
                  </a:cubicBezTo>
                  <a:cubicBezTo>
                    <a:pt x="21053" y="4400"/>
                    <a:pt x="22156" y="6154"/>
                    <a:pt x="22532" y="8134"/>
                  </a:cubicBezTo>
                  <a:cubicBezTo>
                    <a:pt x="22607" y="8611"/>
                    <a:pt x="22657" y="9112"/>
                    <a:pt x="22657" y="9588"/>
                  </a:cubicBezTo>
                  <a:cubicBezTo>
                    <a:pt x="22657" y="11618"/>
                    <a:pt x="21880" y="13548"/>
                    <a:pt x="20577" y="15077"/>
                  </a:cubicBezTo>
                  <a:cubicBezTo>
                    <a:pt x="19199" y="16706"/>
                    <a:pt x="17319" y="17834"/>
                    <a:pt x="15314" y="18460"/>
                  </a:cubicBezTo>
                  <a:cubicBezTo>
                    <a:pt x="14059" y="18841"/>
                    <a:pt x="12749" y="19031"/>
                    <a:pt x="11441" y="19031"/>
                  </a:cubicBezTo>
                  <a:cubicBezTo>
                    <a:pt x="10424" y="19031"/>
                    <a:pt x="9409" y="18916"/>
                    <a:pt x="8422" y="18686"/>
                  </a:cubicBezTo>
                  <a:cubicBezTo>
                    <a:pt x="6342" y="18185"/>
                    <a:pt x="4362" y="17157"/>
                    <a:pt x="2858" y="15603"/>
                  </a:cubicBezTo>
                  <a:cubicBezTo>
                    <a:pt x="1479" y="14174"/>
                    <a:pt x="527" y="12320"/>
                    <a:pt x="326" y="10315"/>
                  </a:cubicBezTo>
                  <a:cubicBezTo>
                    <a:pt x="151" y="8335"/>
                    <a:pt x="753" y="6330"/>
                    <a:pt x="1905" y="4726"/>
                  </a:cubicBezTo>
                  <a:cubicBezTo>
                    <a:pt x="3134" y="3022"/>
                    <a:pt x="4938" y="1743"/>
                    <a:pt x="6893" y="991"/>
                  </a:cubicBezTo>
                  <a:cubicBezTo>
                    <a:pt x="8335" y="438"/>
                    <a:pt x="9889" y="165"/>
                    <a:pt x="11442" y="165"/>
                  </a:cubicBezTo>
                  <a:close/>
                  <a:moveTo>
                    <a:pt x="11477" y="1"/>
                  </a:moveTo>
                  <a:cubicBezTo>
                    <a:pt x="10438" y="1"/>
                    <a:pt x="9400" y="122"/>
                    <a:pt x="8397" y="365"/>
                  </a:cubicBezTo>
                  <a:cubicBezTo>
                    <a:pt x="6266" y="866"/>
                    <a:pt x="4261" y="1944"/>
                    <a:pt x="2733" y="3498"/>
                  </a:cubicBezTo>
                  <a:cubicBezTo>
                    <a:pt x="1329" y="4951"/>
                    <a:pt x="377" y="6806"/>
                    <a:pt x="176" y="8836"/>
                  </a:cubicBezTo>
                  <a:cubicBezTo>
                    <a:pt x="1" y="10866"/>
                    <a:pt x="602" y="12896"/>
                    <a:pt x="1780" y="14550"/>
                  </a:cubicBezTo>
                  <a:cubicBezTo>
                    <a:pt x="3008" y="16280"/>
                    <a:pt x="4813" y="17558"/>
                    <a:pt x="6793" y="18335"/>
                  </a:cubicBezTo>
                  <a:cubicBezTo>
                    <a:pt x="8277" y="18915"/>
                    <a:pt x="9877" y="19193"/>
                    <a:pt x="11482" y="19193"/>
                  </a:cubicBezTo>
                  <a:cubicBezTo>
                    <a:pt x="12236" y="19193"/>
                    <a:pt x="12991" y="19132"/>
                    <a:pt x="13735" y="19012"/>
                  </a:cubicBezTo>
                  <a:cubicBezTo>
                    <a:pt x="15916" y="18636"/>
                    <a:pt x="17996" y="17708"/>
                    <a:pt x="19675" y="16230"/>
                  </a:cubicBezTo>
                  <a:cubicBezTo>
                    <a:pt x="21179" y="14901"/>
                    <a:pt x="22307" y="13097"/>
                    <a:pt x="22682" y="11092"/>
                  </a:cubicBezTo>
                  <a:cubicBezTo>
                    <a:pt x="22758" y="10591"/>
                    <a:pt x="22808" y="10089"/>
                    <a:pt x="22808" y="9588"/>
                  </a:cubicBezTo>
                  <a:cubicBezTo>
                    <a:pt x="22808" y="7558"/>
                    <a:pt x="22031" y="5628"/>
                    <a:pt x="20728" y="4049"/>
                  </a:cubicBezTo>
                  <a:cubicBezTo>
                    <a:pt x="19349" y="2395"/>
                    <a:pt x="17444" y="1242"/>
                    <a:pt x="15389" y="590"/>
                  </a:cubicBezTo>
                  <a:cubicBezTo>
                    <a:pt x="14126" y="197"/>
                    <a:pt x="12800" y="1"/>
                    <a:pt x="1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0"/>
            <p:cNvSpPr/>
            <p:nvPr/>
          </p:nvSpPr>
          <p:spPr>
            <a:xfrm>
              <a:off x="3850400" y="688625"/>
              <a:ext cx="476225" cy="340875"/>
            </a:xfrm>
            <a:custGeom>
              <a:rect b="b" l="l" r="r" t="t"/>
              <a:pathLst>
                <a:path extrusionOk="0" h="13635" w="19049">
                  <a:moveTo>
                    <a:pt x="9524" y="0"/>
                  </a:moveTo>
                  <a:cubicBezTo>
                    <a:pt x="4261" y="0"/>
                    <a:pt x="1" y="3058"/>
                    <a:pt x="1" y="6817"/>
                  </a:cubicBezTo>
                  <a:cubicBezTo>
                    <a:pt x="1" y="10577"/>
                    <a:pt x="4261" y="13634"/>
                    <a:pt x="9524" y="13634"/>
                  </a:cubicBezTo>
                  <a:cubicBezTo>
                    <a:pt x="14788" y="13634"/>
                    <a:pt x="19048" y="10577"/>
                    <a:pt x="19048" y="6817"/>
                  </a:cubicBezTo>
                  <a:cubicBezTo>
                    <a:pt x="19048" y="3058"/>
                    <a:pt x="14788" y="0"/>
                    <a:pt x="9524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0"/>
            <p:cNvSpPr/>
            <p:nvPr/>
          </p:nvSpPr>
          <p:spPr>
            <a:xfrm>
              <a:off x="4205675" y="790125"/>
              <a:ext cx="127200" cy="127225"/>
            </a:xfrm>
            <a:custGeom>
              <a:rect b="b" l="l" r="r" t="t"/>
              <a:pathLst>
                <a:path extrusionOk="0" h="5089" w="5088">
                  <a:moveTo>
                    <a:pt x="2557" y="0"/>
                  </a:moveTo>
                  <a:cubicBezTo>
                    <a:pt x="1153" y="0"/>
                    <a:pt x="0" y="1128"/>
                    <a:pt x="0" y="2557"/>
                  </a:cubicBezTo>
                  <a:cubicBezTo>
                    <a:pt x="0" y="3960"/>
                    <a:pt x="1153" y="5088"/>
                    <a:pt x="2557" y="5088"/>
                  </a:cubicBezTo>
                  <a:cubicBezTo>
                    <a:pt x="3960" y="5088"/>
                    <a:pt x="5088" y="3960"/>
                    <a:pt x="5088" y="2557"/>
                  </a:cubicBezTo>
                  <a:cubicBezTo>
                    <a:pt x="5088" y="1128"/>
                    <a:pt x="3960" y="0"/>
                    <a:pt x="25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0"/>
            <p:cNvSpPr/>
            <p:nvPr/>
          </p:nvSpPr>
          <p:spPr>
            <a:xfrm>
              <a:off x="4203775" y="788150"/>
              <a:ext cx="136000" cy="131175"/>
            </a:xfrm>
            <a:custGeom>
              <a:rect b="b" l="l" r="r" t="t"/>
              <a:pathLst>
                <a:path extrusionOk="0" h="5247" w="5440">
                  <a:moveTo>
                    <a:pt x="2618" y="160"/>
                  </a:moveTo>
                  <a:cubicBezTo>
                    <a:pt x="3340" y="160"/>
                    <a:pt x="4043" y="472"/>
                    <a:pt x="4512" y="1032"/>
                  </a:cubicBezTo>
                  <a:cubicBezTo>
                    <a:pt x="5189" y="1834"/>
                    <a:pt x="5264" y="3012"/>
                    <a:pt x="4738" y="3914"/>
                  </a:cubicBezTo>
                  <a:cubicBezTo>
                    <a:pt x="4295" y="4652"/>
                    <a:pt x="3461" y="5089"/>
                    <a:pt x="2610" y="5089"/>
                  </a:cubicBezTo>
                  <a:cubicBezTo>
                    <a:pt x="2450" y="5089"/>
                    <a:pt x="2290" y="5073"/>
                    <a:pt x="2131" y="5042"/>
                  </a:cubicBezTo>
                  <a:cubicBezTo>
                    <a:pt x="978" y="4816"/>
                    <a:pt x="176" y="3789"/>
                    <a:pt x="151" y="2636"/>
                  </a:cubicBezTo>
                  <a:cubicBezTo>
                    <a:pt x="176" y="1583"/>
                    <a:pt x="803" y="656"/>
                    <a:pt x="1780" y="305"/>
                  </a:cubicBezTo>
                  <a:cubicBezTo>
                    <a:pt x="2054" y="207"/>
                    <a:pt x="2337" y="160"/>
                    <a:pt x="2618" y="160"/>
                  </a:cubicBezTo>
                  <a:close/>
                  <a:moveTo>
                    <a:pt x="2626" y="1"/>
                  </a:moveTo>
                  <a:cubicBezTo>
                    <a:pt x="2453" y="1"/>
                    <a:pt x="2279" y="18"/>
                    <a:pt x="2106" y="54"/>
                  </a:cubicBezTo>
                  <a:cubicBezTo>
                    <a:pt x="903" y="280"/>
                    <a:pt x="1" y="1383"/>
                    <a:pt x="1" y="2636"/>
                  </a:cubicBezTo>
                  <a:cubicBezTo>
                    <a:pt x="1" y="3713"/>
                    <a:pt x="703" y="4716"/>
                    <a:pt x="1730" y="5092"/>
                  </a:cubicBezTo>
                  <a:cubicBezTo>
                    <a:pt x="2015" y="5196"/>
                    <a:pt x="2314" y="5246"/>
                    <a:pt x="2611" y="5246"/>
                  </a:cubicBezTo>
                  <a:cubicBezTo>
                    <a:pt x="3385" y="5246"/>
                    <a:pt x="4149" y="4906"/>
                    <a:pt x="4638" y="4290"/>
                  </a:cubicBezTo>
                  <a:cubicBezTo>
                    <a:pt x="5339" y="3438"/>
                    <a:pt x="5440" y="2210"/>
                    <a:pt x="4863" y="1257"/>
                  </a:cubicBezTo>
                  <a:cubicBezTo>
                    <a:pt x="4400" y="479"/>
                    <a:pt x="3531" y="1"/>
                    <a:pt x="2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0"/>
            <p:cNvSpPr/>
            <p:nvPr/>
          </p:nvSpPr>
          <p:spPr>
            <a:xfrm>
              <a:off x="4225725" y="811425"/>
              <a:ext cx="87100" cy="86500"/>
            </a:xfrm>
            <a:custGeom>
              <a:rect b="b" l="l" r="r" t="t"/>
              <a:pathLst>
                <a:path extrusionOk="0" h="3460" w="3484">
                  <a:moveTo>
                    <a:pt x="1755" y="0"/>
                  </a:moveTo>
                  <a:cubicBezTo>
                    <a:pt x="777" y="0"/>
                    <a:pt x="0" y="777"/>
                    <a:pt x="0" y="1730"/>
                  </a:cubicBezTo>
                  <a:cubicBezTo>
                    <a:pt x="0" y="2682"/>
                    <a:pt x="777" y="3459"/>
                    <a:pt x="1755" y="3459"/>
                  </a:cubicBezTo>
                  <a:cubicBezTo>
                    <a:pt x="2707" y="3459"/>
                    <a:pt x="3484" y="2682"/>
                    <a:pt x="3484" y="1730"/>
                  </a:cubicBezTo>
                  <a:cubicBezTo>
                    <a:pt x="3484" y="777"/>
                    <a:pt x="2707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0"/>
            <p:cNvSpPr/>
            <p:nvPr/>
          </p:nvSpPr>
          <p:spPr>
            <a:xfrm>
              <a:off x="4230725" y="809550"/>
              <a:ext cx="27600" cy="27600"/>
            </a:xfrm>
            <a:custGeom>
              <a:rect b="b" l="l" r="r" t="t"/>
              <a:pathLst>
                <a:path extrusionOk="0" h="1104" w="1104">
                  <a:moveTo>
                    <a:pt x="552" y="0"/>
                  </a:moveTo>
                  <a:cubicBezTo>
                    <a:pt x="251" y="0"/>
                    <a:pt x="1" y="251"/>
                    <a:pt x="1" y="552"/>
                  </a:cubicBezTo>
                  <a:cubicBezTo>
                    <a:pt x="1" y="852"/>
                    <a:pt x="251" y="1103"/>
                    <a:pt x="552" y="1103"/>
                  </a:cubicBezTo>
                  <a:cubicBezTo>
                    <a:pt x="853" y="1103"/>
                    <a:pt x="1103" y="852"/>
                    <a:pt x="1103" y="552"/>
                  </a:cubicBez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0"/>
            <p:cNvSpPr/>
            <p:nvPr/>
          </p:nvSpPr>
          <p:spPr>
            <a:xfrm>
              <a:off x="3844125" y="789500"/>
              <a:ext cx="127225" cy="127225"/>
            </a:xfrm>
            <a:custGeom>
              <a:rect b="b" l="l" r="r" t="t"/>
              <a:pathLst>
                <a:path extrusionOk="0" h="5089" w="5089">
                  <a:moveTo>
                    <a:pt x="2557" y="0"/>
                  </a:moveTo>
                  <a:cubicBezTo>
                    <a:pt x="1129" y="0"/>
                    <a:pt x="1" y="1128"/>
                    <a:pt x="1" y="2532"/>
                  </a:cubicBezTo>
                  <a:cubicBezTo>
                    <a:pt x="1" y="3935"/>
                    <a:pt x="1129" y="5088"/>
                    <a:pt x="2557" y="5088"/>
                  </a:cubicBezTo>
                  <a:cubicBezTo>
                    <a:pt x="3961" y="5088"/>
                    <a:pt x="5089" y="3935"/>
                    <a:pt x="5089" y="2532"/>
                  </a:cubicBezTo>
                  <a:cubicBezTo>
                    <a:pt x="5089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0"/>
            <p:cNvSpPr/>
            <p:nvPr/>
          </p:nvSpPr>
          <p:spPr>
            <a:xfrm>
              <a:off x="3842250" y="787150"/>
              <a:ext cx="136000" cy="131550"/>
            </a:xfrm>
            <a:custGeom>
              <a:rect b="b" l="l" r="r" t="t"/>
              <a:pathLst>
                <a:path extrusionOk="0" h="5262" w="5440">
                  <a:moveTo>
                    <a:pt x="2584" y="165"/>
                  </a:moveTo>
                  <a:cubicBezTo>
                    <a:pt x="3318" y="165"/>
                    <a:pt x="4035" y="478"/>
                    <a:pt x="4512" y="1047"/>
                  </a:cubicBezTo>
                  <a:cubicBezTo>
                    <a:pt x="5189" y="1849"/>
                    <a:pt x="5264" y="3027"/>
                    <a:pt x="4738" y="3904"/>
                  </a:cubicBezTo>
                  <a:cubicBezTo>
                    <a:pt x="4271" y="4647"/>
                    <a:pt x="3444" y="5102"/>
                    <a:pt x="2593" y="5102"/>
                  </a:cubicBezTo>
                  <a:cubicBezTo>
                    <a:pt x="2439" y="5102"/>
                    <a:pt x="2284" y="5087"/>
                    <a:pt x="2131" y="5057"/>
                  </a:cubicBezTo>
                  <a:cubicBezTo>
                    <a:pt x="978" y="4806"/>
                    <a:pt x="151" y="3778"/>
                    <a:pt x="151" y="2626"/>
                  </a:cubicBezTo>
                  <a:cubicBezTo>
                    <a:pt x="151" y="1598"/>
                    <a:pt x="803" y="646"/>
                    <a:pt x="1780" y="295"/>
                  </a:cubicBezTo>
                  <a:cubicBezTo>
                    <a:pt x="2043" y="207"/>
                    <a:pt x="2314" y="165"/>
                    <a:pt x="2584" y="165"/>
                  </a:cubicBezTo>
                  <a:close/>
                  <a:moveTo>
                    <a:pt x="2582" y="0"/>
                  </a:moveTo>
                  <a:cubicBezTo>
                    <a:pt x="2424" y="0"/>
                    <a:pt x="2265" y="15"/>
                    <a:pt x="2106" y="44"/>
                  </a:cubicBezTo>
                  <a:cubicBezTo>
                    <a:pt x="878" y="295"/>
                    <a:pt x="1" y="1398"/>
                    <a:pt x="1" y="2626"/>
                  </a:cubicBezTo>
                  <a:cubicBezTo>
                    <a:pt x="1" y="3728"/>
                    <a:pt x="702" y="4706"/>
                    <a:pt x="1730" y="5107"/>
                  </a:cubicBezTo>
                  <a:cubicBezTo>
                    <a:pt x="2015" y="5211"/>
                    <a:pt x="2312" y="5261"/>
                    <a:pt x="2607" y="5261"/>
                  </a:cubicBezTo>
                  <a:cubicBezTo>
                    <a:pt x="3375" y="5261"/>
                    <a:pt x="4130" y="4920"/>
                    <a:pt x="4637" y="4305"/>
                  </a:cubicBezTo>
                  <a:cubicBezTo>
                    <a:pt x="5339" y="3453"/>
                    <a:pt x="5439" y="2225"/>
                    <a:pt x="4863" y="1272"/>
                  </a:cubicBezTo>
                  <a:cubicBezTo>
                    <a:pt x="4371" y="481"/>
                    <a:pt x="3497" y="0"/>
                    <a:pt x="2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0"/>
            <p:cNvSpPr/>
            <p:nvPr/>
          </p:nvSpPr>
          <p:spPr>
            <a:xfrm>
              <a:off x="3864175" y="810175"/>
              <a:ext cx="87125" cy="87125"/>
            </a:xfrm>
            <a:custGeom>
              <a:rect b="b" l="l" r="r" t="t"/>
              <a:pathLst>
                <a:path extrusionOk="0" h="3485" w="3485">
                  <a:moveTo>
                    <a:pt x="1755" y="0"/>
                  </a:moveTo>
                  <a:cubicBezTo>
                    <a:pt x="778" y="0"/>
                    <a:pt x="1" y="777"/>
                    <a:pt x="1" y="1755"/>
                  </a:cubicBezTo>
                  <a:cubicBezTo>
                    <a:pt x="1" y="2707"/>
                    <a:pt x="778" y="3484"/>
                    <a:pt x="1755" y="3484"/>
                  </a:cubicBezTo>
                  <a:cubicBezTo>
                    <a:pt x="2708" y="3484"/>
                    <a:pt x="3485" y="2707"/>
                    <a:pt x="3485" y="1755"/>
                  </a:cubicBezTo>
                  <a:cubicBezTo>
                    <a:pt x="3485" y="777"/>
                    <a:pt x="2708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0"/>
            <p:cNvSpPr/>
            <p:nvPr/>
          </p:nvSpPr>
          <p:spPr>
            <a:xfrm>
              <a:off x="3869200" y="808300"/>
              <a:ext cx="27600" cy="28200"/>
            </a:xfrm>
            <a:custGeom>
              <a:rect b="b" l="l" r="r" t="t"/>
              <a:pathLst>
                <a:path extrusionOk="0" h="1128" w="1104">
                  <a:moveTo>
                    <a:pt x="552" y="0"/>
                  </a:moveTo>
                  <a:cubicBezTo>
                    <a:pt x="226" y="0"/>
                    <a:pt x="0" y="251"/>
                    <a:pt x="0" y="552"/>
                  </a:cubicBezTo>
                  <a:cubicBezTo>
                    <a:pt x="0" y="877"/>
                    <a:pt x="226" y="1128"/>
                    <a:pt x="552" y="1128"/>
                  </a:cubicBezTo>
                  <a:cubicBezTo>
                    <a:pt x="853" y="1128"/>
                    <a:pt x="1103" y="877"/>
                    <a:pt x="1103" y="552"/>
                  </a:cubicBez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0"/>
            <p:cNvSpPr/>
            <p:nvPr/>
          </p:nvSpPr>
          <p:spPr>
            <a:xfrm>
              <a:off x="4039000" y="988125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55" y="0"/>
                  </a:moveTo>
                  <a:cubicBezTo>
                    <a:pt x="752" y="0"/>
                    <a:pt x="0" y="752"/>
                    <a:pt x="0" y="1654"/>
                  </a:cubicBezTo>
                  <a:cubicBezTo>
                    <a:pt x="0" y="2582"/>
                    <a:pt x="752" y="3308"/>
                    <a:pt x="1655" y="3308"/>
                  </a:cubicBezTo>
                  <a:cubicBezTo>
                    <a:pt x="2582" y="3308"/>
                    <a:pt x="3309" y="2582"/>
                    <a:pt x="3309" y="1654"/>
                  </a:cubicBezTo>
                  <a:cubicBezTo>
                    <a:pt x="3309" y="752"/>
                    <a:pt x="2582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0"/>
            <p:cNvSpPr/>
            <p:nvPr/>
          </p:nvSpPr>
          <p:spPr>
            <a:xfrm>
              <a:off x="3831600" y="619050"/>
              <a:ext cx="513200" cy="149225"/>
            </a:xfrm>
            <a:custGeom>
              <a:rect b="b" l="l" r="r" t="t"/>
              <a:pathLst>
                <a:path extrusionOk="0" h="5969" w="20528">
                  <a:moveTo>
                    <a:pt x="8367" y="0"/>
                  </a:moveTo>
                  <a:cubicBezTo>
                    <a:pt x="7488" y="0"/>
                    <a:pt x="6738" y="595"/>
                    <a:pt x="6492" y="1430"/>
                  </a:cubicBezTo>
                  <a:cubicBezTo>
                    <a:pt x="6166" y="979"/>
                    <a:pt x="5640" y="653"/>
                    <a:pt x="5013" y="628"/>
                  </a:cubicBezTo>
                  <a:cubicBezTo>
                    <a:pt x="4998" y="627"/>
                    <a:pt x="4982" y="627"/>
                    <a:pt x="4966" y="627"/>
                  </a:cubicBezTo>
                  <a:cubicBezTo>
                    <a:pt x="3958" y="627"/>
                    <a:pt x="3083" y="1421"/>
                    <a:pt x="3033" y="2457"/>
                  </a:cubicBezTo>
                  <a:cubicBezTo>
                    <a:pt x="2758" y="2257"/>
                    <a:pt x="2407" y="2132"/>
                    <a:pt x="2031" y="2132"/>
                  </a:cubicBezTo>
                  <a:cubicBezTo>
                    <a:pt x="2000" y="2130"/>
                    <a:pt x="1970" y="2129"/>
                    <a:pt x="1940" y="2129"/>
                  </a:cubicBezTo>
                  <a:cubicBezTo>
                    <a:pt x="927" y="2129"/>
                    <a:pt x="75" y="2940"/>
                    <a:pt x="51" y="3986"/>
                  </a:cubicBezTo>
                  <a:cubicBezTo>
                    <a:pt x="1" y="5039"/>
                    <a:pt x="828" y="5916"/>
                    <a:pt x="1880" y="5966"/>
                  </a:cubicBezTo>
                  <a:cubicBezTo>
                    <a:pt x="1911" y="5968"/>
                    <a:pt x="1941" y="5968"/>
                    <a:pt x="1971" y="5968"/>
                  </a:cubicBezTo>
                  <a:cubicBezTo>
                    <a:pt x="2983" y="5968"/>
                    <a:pt x="3812" y="5159"/>
                    <a:pt x="3885" y="4137"/>
                  </a:cubicBezTo>
                  <a:cubicBezTo>
                    <a:pt x="4161" y="4337"/>
                    <a:pt x="4512" y="4462"/>
                    <a:pt x="4888" y="4487"/>
                  </a:cubicBezTo>
                  <a:cubicBezTo>
                    <a:pt x="4906" y="4488"/>
                    <a:pt x="4924" y="4488"/>
                    <a:pt x="4942" y="4488"/>
                  </a:cubicBezTo>
                  <a:cubicBezTo>
                    <a:pt x="5821" y="4488"/>
                    <a:pt x="6572" y="3894"/>
                    <a:pt x="6793" y="3059"/>
                  </a:cubicBezTo>
                  <a:cubicBezTo>
                    <a:pt x="7144" y="3510"/>
                    <a:pt x="7670" y="3836"/>
                    <a:pt x="8296" y="3861"/>
                  </a:cubicBezTo>
                  <a:cubicBezTo>
                    <a:pt x="8316" y="3861"/>
                    <a:pt x="8336" y="3862"/>
                    <a:pt x="8356" y="3862"/>
                  </a:cubicBezTo>
                  <a:cubicBezTo>
                    <a:pt x="9158" y="3862"/>
                    <a:pt x="9858" y="3367"/>
                    <a:pt x="10151" y="2633"/>
                  </a:cubicBezTo>
                  <a:cubicBezTo>
                    <a:pt x="10377" y="3385"/>
                    <a:pt x="11078" y="3961"/>
                    <a:pt x="11906" y="3986"/>
                  </a:cubicBezTo>
                  <a:cubicBezTo>
                    <a:pt x="11932" y="3987"/>
                    <a:pt x="11958" y="3988"/>
                    <a:pt x="11984" y="3988"/>
                  </a:cubicBezTo>
                  <a:cubicBezTo>
                    <a:pt x="12578" y="3988"/>
                    <a:pt x="13099" y="3717"/>
                    <a:pt x="13459" y="3284"/>
                  </a:cubicBezTo>
                  <a:cubicBezTo>
                    <a:pt x="13710" y="3986"/>
                    <a:pt x="14387" y="4512"/>
                    <a:pt x="15189" y="4538"/>
                  </a:cubicBezTo>
                  <a:cubicBezTo>
                    <a:pt x="15215" y="4539"/>
                    <a:pt x="15242" y="4539"/>
                    <a:pt x="15268" y="4539"/>
                  </a:cubicBezTo>
                  <a:cubicBezTo>
                    <a:pt x="15815" y="4539"/>
                    <a:pt x="16333" y="4294"/>
                    <a:pt x="16667" y="3911"/>
                  </a:cubicBezTo>
                  <a:cubicBezTo>
                    <a:pt x="16843" y="4738"/>
                    <a:pt x="17595" y="5390"/>
                    <a:pt x="18472" y="5415"/>
                  </a:cubicBezTo>
                  <a:cubicBezTo>
                    <a:pt x="18503" y="5416"/>
                    <a:pt x="18534" y="5417"/>
                    <a:pt x="18565" y="5417"/>
                  </a:cubicBezTo>
                  <a:cubicBezTo>
                    <a:pt x="19600" y="5417"/>
                    <a:pt x="20428" y="4607"/>
                    <a:pt x="20477" y="3585"/>
                  </a:cubicBezTo>
                  <a:cubicBezTo>
                    <a:pt x="20527" y="2507"/>
                    <a:pt x="19675" y="1630"/>
                    <a:pt x="18622" y="1580"/>
                  </a:cubicBezTo>
                  <a:cubicBezTo>
                    <a:pt x="18596" y="1579"/>
                    <a:pt x="18570" y="1578"/>
                    <a:pt x="18543" y="1578"/>
                  </a:cubicBezTo>
                  <a:cubicBezTo>
                    <a:pt x="17996" y="1578"/>
                    <a:pt x="17477" y="1825"/>
                    <a:pt x="17119" y="2232"/>
                  </a:cubicBezTo>
                  <a:cubicBezTo>
                    <a:pt x="16943" y="1380"/>
                    <a:pt x="16216" y="728"/>
                    <a:pt x="15314" y="703"/>
                  </a:cubicBezTo>
                  <a:cubicBezTo>
                    <a:pt x="15289" y="702"/>
                    <a:pt x="15263" y="701"/>
                    <a:pt x="15238" y="701"/>
                  </a:cubicBezTo>
                  <a:cubicBezTo>
                    <a:pt x="14664" y="701"/>
                    <a:pt x="14121" y="972"/>
                    <a:pt x="13785" y="1380"/>
                  </a:cubicBezTo>
                  <a:cubicBezTo>
                    <a:pt x="13510" y="678"/>
                    <a:pt x="12833" y="177"/>
                    <a:pt x="12056" y="152"/>
                  </a:cubicBezTo>
                  <a:cubicBezTo>
                    <a:pt x="12035" y="151"/>
                    <a:pt x="12015" y="151"/>
                    <a:pt x="11995" y="151"/>
                  </a:cubicBezTo>
                  <a:cubicBezTo>
                    <a:pt x="11169" y="151"/>
                    <a:pt x="10470" y="645"/>
                    <a:pt x="10201" y="1355"/>
                  </a:cubicBezTo>
                  <a:cubicBezTo>
                    <a:pt x="9951" y="603"/>
                    <a:pt x="9274" y="51"/>
                    <a:pt x="8422" y="1"/>
                  </a:cubicBezTo>
                  <a:cubicBezTo>
                    <a:pt x="8404" y="1"/>
                    <a:pt x="8386" y="0"/>
                    <a:pt x="83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0"/>
            <p:cNvSpPr/>
            <p:nvPr/>
          </p:nvSpPr>
          <p:spPr>
            <a:xfrm>
              <a:off x="3829725" y="617175"/>
              <a:ext cx="524475" cy="152775"/>
            </a:xfrm>
            <a:custGeom>
              <a:rect b="b" l="l" r="r" t="t"/>
              <a:pathLst>
                <a:path extrusionOk="0" h="6111" w="20979">
                  <a:moveTo>
                    <a:pt x="8451" y="176"/>
                  </a:moveTo>
                  <a:cubicBezTo>
                    <a:pt x="9233" y="176"/>
                    <a:pt x="9956" y="695"/>
                    <a:pt x="10201" y="1455"/>
                  </a:cubicBezTo>
                  <a:cubicBezTo>
                    <a:pt x="10214" y="1492"/>
                    <a:pt x="10239" y="1511"/>
                    <a:pt x="10267" y="1511"/>
                  </a:cubicBezTo>
                  <a:cubicBezTo>
                    <a:pt x="10295" y="1511"/>
                    <a:pt x="10326" y="1492"/>
                    <a:pt x="10351" y="1455"/>
                  </a:cubicBezTo>
                  <a:cubicBezTo>
                    <a:pt x="10627" y="778"/>
                    <a:pt x="11304" y="302"/>
                    <a:pt x="12056" y="302"/>
                  </a:cubicBezTo>
                  <a:cubicBezTo>
                    <a:pt x="12808" y="302"/>
                    <a:pt x="13509" y="778"/>
                    <a:pt x="13785" y="1480"/>
                  </a:cubicBezTo>
                  <a:cubicBezTo>
                    <a:pt x="13785" y="1516"/>
                    <a:pt x="13825" y="1540"/>
                    <a:pt x="13867" y="1540"/>
                  </a:cubicBezTo>
                  <a:cubicBezTo>
                    <a:pt x="13882" y="1540"/>
                    <a:pt x="13897" y="1537"/>
                    <a:pt x="13910" y="1530"/>
                  </a:cubicBezTo>
                  <a:cubicBezTo>
                    <a:pt x="14269" y="1095"/>
                    <a:pt x="14799" y="846"/>
                    <a:pt x="15338" y="846"/>
                  </a:cubicBezTo>
                  <a:cubicBezTo>
                    <a:pt x="15515" y="846"/>
                    <a:pt x="15692" y="873"/>
                    <a:pt x="15865" y="928"/>
                  </a:cubicBezTo>
                  <a:cubicBezTo>
                    <a:pt x="16517" y="1129"/>
                    <a:pt x="16993" y="1680"/>
                    <a:pt x="17118" y="2307"/>
                  </a:cubicBezTo>
                  <a:cubicBezTo>
                    <a:pt x="17134" y="2354"/>
                    <a:pt x="17170" y="2372"/>
                    <a:pt x="17207" y="2372"/>
                  </a:cubicBezTo>
                  <a:cubicBezTo>
                    <a:pt x="17229" y="2372"/>
                    <a:pt x="17250" y="2366"/>
                    <a:pt x="17269" y="2357"/>
                  </a:cubicBezTo>
                  <a:cubicBezTo>
                    <a:pt x="17645" y="1956"/>
                    <a:pt x="18146" y="1730"/>
                    <a:pt x="18697" y="1730"/>
                  </a:cubicBezTo>
                  <a:cubicBezTo>
                    <a:pt x="19825" y="1780"/>
                    <a:pt x="20677" y="2858"/>
                    <a:pt x="20427" y="3986"/>
                  </a:cubicBezTo>
                  <a:cubicBezTo>
                    <a:pt x="20249" y="4836"/>
                    <a:pt x="19463" y="5421"/>
                    <a:pt x="18622" y="5421"/>
                  </a:cubicBezTo>
                  <a:cubicBezTo>
                    <a:pt x="18397" y="5421"/>
                    <a:pt x="18168" y="5379"/>
                    <a:pt x="17945" y="5289"/>
                  </a:cubicBezTo>
                  <a:cubicBezTo>
                    <a:pt x="17369" y="5064"/>
                    <a:pt x="16968" y="4562"/>
                    <a:pt x="16818" y="3961"/>
                  </a:cubicBezTo>
                  <a:cubicBezTo>
                    <a:pt x="16818" y="3913"/>
                    <a:pt x="16787" y="3896"/>
                    <a:pt x="16753" y="3896"/>
                  </a:cubicBezTo>
                  <a:cubicBezTo>
                    <a:pt x="16732" y="3896"/>
                    <a:pt x="16711" y="3902"/>
                    <a:pt x="16692" y="3911"/>
                  </a:cubicBezTo>
                  <a:cubicBezTo>
                    <a:pt x="16334" y="4309"/>
                    <a:pt x="15833" y="4533"/>
                    <a:pt x="15316" y="4533"/>
                  </a:cubicBezTo>
                  <a:cubicBezTo>
                    <a:pt x="15182" y="4533"/>
                    <a:pt x="15047" y="4518"/>
                    <a:pt x="14913" y="4487"/>
                  </a:cubicBezTo>
                  <a:cubicBezTo>
                    <a:pt x="14311" y="4362"/>
                    <a:pt x="13835" y="3911"/>
                    <a:pt x="13610" y="3359"/>
                  </a:cubicBezTo>
                  <a:cubicBezTo>
                    <a:pt x="13592" y="3324"/>
                    <a:pt x="13549" y="3289"/>
                    <a:pt x="13508" y="3289"/>
                  </a:cubicBezTo>
                  <a:cubicBezTo>
                    <a:pt x="13491" y="3289"/>
                    <a:pt x="13474" y="3295"/>
                    <a:pt x="13459" y="3309"/>
                  </a:cubicBezTo>
                  <a:cubicBezTo>
                    <a:pt x="13104" y="3743"/>
                    <a:pt x="12593" y="3991"/>
                    <a:pt x="12050" y="3991"/>
                  </a:cubicBezTo>
                  <a:cubicBezTo>
                    <a:pt x="11903" y="3991"/>
                    <a:pt x="11754" y="3973"/>
                    <a:pt x="11605" y="3936"/>
                  </a:cubicBezTo>
                  <a:cubicBezTo>
                    <a:pt x="10978" y="3785"/>
                    <a:pt x="10477" y="3284"/>
                    <a:pt x="10301" y="2683"/>
                  </a:cubicBezTo>
                  <a:cubicBezTo>
                    <a:pt x="10289" y="2645"/>
                    <a:pt x="10257" y="2626"/>
                    <a:pt x="10226" y="2626"/>
                  </a:cubicBezTo>
                  <a:cubicBezTo>
                    <a:pt x="10195" y="2626"/>
                    <a:pt x="10163" y="2645"/>
                    <a:pt x="10151" y="2683"/>
                  </a:cubicBezTo>
                  <a:cubicBezTo>
                    <a:pt x="9900" y="3284"/>
                    <a:pt x="9374" y="3710"/>
                    <a:pt x="8747" y="3836"/>
                  </a:cubicBezTo>
                  <a:cubicBezTo>
                    <a:pt x="8656" y="3849"/>
                    <a:pt x="8563" y="3856"/>
                    <a:pt x="8471" y="3856"/>
                  </a:cubicBezTo>
                  <a:cubicBezTo>
                    <a:pt x="7885" y="3856"/>
                    <a:pt x="7311" y="3585"/>
                    <a:pt x="6943" y="3109"/>
                  </a:cubicBezTo>
                  <a:cubicBezTo>
                    <a:pt x="6930" y="3084"/>
                    <a:pt x="6899" y="3071"/>
                    <a:pt x="6868" y="3071"/>
                  </a:cubicBezTo>
                  <a:cubicBezTo>
                    <a:pt x="6836" y="3071"/>
                    <a:pt x="6805" y="3084"/>
                    <a:pt x="6793" y="3109"/>
                  </a:cubicBezTo>
                  <a:cubicBezTo>
                    <a:pt x="6642" y="3660"/>
                    <a:pt x="6266" y="4086"/>
                    <a:pt x="5765" y="4312"/>
                  </a:cubicBezTo>
                  <a:cubicBezTo>
                    <a:pt x="5528" y="4425"/>
                    <a:pt x="5274" y="4479"/>
                    <a:pt x="5021" y="4479"/>
                  </a:cubicBezTo>
                  <a:cubicBezTo>
                    <a:pt x="4658" y="4479"/>
                    <a:pt x="4295" y="4368"/>
                    <a:pt x="3985" y="4161"/>
                  </a:cubicBezTo>
                  <a:cubicBezTo>
                    <a:pt x="3971" y="4147"/>
                    <a:pt x="3956" y="4141"/>
                    <a:pt x="3943" y="4141"/>
                  </a:cubicBezTo>
                  <a:cubicBezTo>
                    <a:pt x="3910" y="4141"/>
                    <a:pt x="3885" y="4176"/>
                    <a:pt x="3885" y="4212"/>
                  </a:cubicBezTo>
                  <a:cubicBezTo>
                    <a:pt x="3835" y="4838"/>
                    <a:pt x="3484" y="5415"/>
                    <a:pt x="2958" y="5715"/>
                  </a:cubicBezTo>
                  <a:cubicBezTo>
                    <a:pt x="2677" y="5881"/>
                    <a:pt x="2356" y="5963"/>
                    <a:pt x="2037" y="5963"/>
                  </a:cubicBezTo>
                  <a:cubicBezTo>
                    <a:pt x="1730" y="5963"/>
                    <a:pt x="1424" y="5888"/>
                    <a:pt x="1153" y="5740"/>
                  </a:cubicBezTo>
                  <a:cubicBezTo>
                    <a:pt x="602" y="5440"/>
                    <a:pt x="251" y="4888"/>
                    <a:pt x="201" y="4262"/>
                  </a:cubicBezTo>
                  <a:cubicBezTo>
                    <a:pt x="151" y="3635"/>
                    <a:pt x="427" y="3034"/>
                    <a:pt x="928" y="2658"/>
                  </a:cubicBezTo>
                  <a:cubicBezTo>
                    <a:pt x="1254" y="2410"/>
                    <a:pt x="1641" y="2284"/>
                    <a:pt x="2029" y="2284"/>
                  </a:cubicBezTo>
                  <a:cubicBezTo>
                    <a:pt x="2387" y="2284"/>
                    <a:pt x="2746" y="2391"/>
                    <a:pt x="3058" y="2608"/>
                  </a:cubicBezTo>
                  <a:cubicBezTo>
                    <a:pt x="3072" y="2612"/>
                    <a:pt x="3085" y="2614"/>
                    <a:pt x="3097" y="2614"/>
                  </a:cubicBezTo>
                  <a:cubicBezTo>
                    <a:pt x="3150" y="2614"/>
                    <a:pt x="3183" y="2573"/>
                    <a:pt x="3183" y="2532"/>
                  </a:cubicBezTo>
                  <a:cubicBezTo>
                    <a:pt x="3234" y="1806"/>
                    <a:pt x="3710" y="1154"/>
                    <a:pt x="4386" y="903"/>
                  </a:cubicBezTo>
                  <a:cubicBezTo>
                    <a:pt x="4589" y="831"/>
                    <a:pt x="4797" y="797"/>
                    <a:pt x="5002" y="797"/>
                  </a:cubicBezTo>
                  <a:cubicBezTo>
                    <a:pt x="5584" y="797"/>
                    <a:pt x="6146" y="1073"/>
                    <a:pt x="6517" y="1555"/>
                  </a:cubicBezTo>
                  <a:cubicBezTo>
                    <a:pt x="6528" y="1577"/>
                    <a:pt x="6555" y="1590"/>
                    <a:pt x="6580" y="1590"/>
                  </a:cubicBezTo>
                  <a:cubicBezTo>
                    <a:pt x="6612" y="1590"/>
                    <a:pt x="6642" y="1571"/>
                    <a:pt x="6642" y="1530"/>
                  </a:cubicBezTo>
                  <a:cubicBezTo>
                    <a:pt x="6868" y="753"/>
                    <a:pt x="7569" y="176"/>
                    <a:pt x="8397" y="176"/>
                  </a:cubicBezTo>
                  <a:cubicBezTo>
                    <a:pt x="8415" y="176"/>
                    <a:pt x="8433" y="176"/>
                    <a:pt x="8451" y="176"/>
                  </a:cubicBezTo>
                  <a:close/>
                  <a:moveTo>
                    <a:pt x="8397" y="1"/>
                  </a:moveTo>
                  <a:cubicBezTo>
                    <a:pt x="7548" y="25"/>
                    <a:pt x="6832" y="558"/>
                    <a:pt x="6542" y="1331"/>
                  </a:cubicBezTo>
                  <a:lnTo>
                    <a:pt x="6542" y="1331"/>
                  </a:lnTo>
                  <a:cubicBezTo>
                    <a:pt x="6153" y="889"/>
                    <a:pt x="5594" y="637"/>
                    <a:pt x="5022" y="637"/>
                  </a:cubicBezTo>
                  <a:cubicBezTo>
                    <a:pt x="4801" y="637"/>
                    <a:pt x="4578" y="674"/>
                    <a:pt x="4361" y="753"/>
                  </a:cubicBezTo>
                  <a:cubicBezTo>
                    <a:pt x="3631" y="1012"/>
                    <a:pt x="3144" y="1648"/>
                    <a:pt x="3047" y="2391"/>
                  </a:cubicBezTo>
                  <a:lnTo>
                    <a:pt x="3047" y="2391"/>
                  </a:lnTo>
                  <a:cubicBezTo>
                    <a:pt x="2734" y="2217"/>
                    <a:pt x="2380" y="2126"/>
                    <a:pt x="2027" y="2126"/>
                  </a:cubicBezTo>
                  <a:cubicBezTo>
                    <a:pt x="1690" y="2126"/>
                    <a:pt x="1353" y="2209"/>
                    <a:pt x="1053" y="2382"/>
                  </a:cubicBezTo>
                  <a:cubicBezTo>
                    <a:pt x="452" y="2708"/>
                    <a:pt x="76" y="3334"/>
                    <a:pt x="51" y="4011"/>
                  </a:cubicBezTo>
                  <a:cubicBezTo>
                    <a:pt x="0" y="4688"/>
                    <a:pt x="326" y="5364"/>
                    <a:pt x="878" y="5740"/>
                  </a:cubicBezTo>
                  <a:cubicBezTo>
                    <a:pt x="1217" y="5987"/>
                    <a:pt x="1632" y="6111"/>
                    <a:pt x="2047" y="6111"/>
                  </a:cubicBezTo>
                  <a:cubicBezTo>
                    <a:pt x="2307" y="6111"/>
                    <a:pt x="2567" y="6062"/>
                    <a:pt x="2808" y="5966"/>
                  </a:cubicBezTo>
                  <a:cubicBezTo>
                    <a:pt x="3465" y="5684"/>
                    <a:pt x="3925" y="5072"/>
                    <a:pt x="4021" y="4357"/>
                  </a:cubicBezTo>
                  <a:lnTo>
                    <a:pt x="4021" y="4357"/>
                  </a:lnTo>
                  <a:cubicBezTo>
                    <a:pt x="4325" y="4535"/>
                    <a:pt x="4673" y="4628"/>
                    <a:pt x="5024" y="4628"/>
                  </a:cubicBezTo>
                  <a:cubicBezTo>
                    <a:pt x="5292" y="4628"/>
                    <a:pt x="5562" y="4574"/>
                    <a:pt x="5815" y="4462"/>
                  </a:cubicBezTo>
                  <a:cubicBezTo>
                    <a:pt x="6324" y="4254"/>
                    <a:pt x="6726" y="3811"/>
                    <a:pt x="6903" y="3291"/>
                  </a:cubicBezTo>
                  <a:lnTo>
                    <a:pt x="6903" y="3291"/>
                  </a:lnTo>
                  <a:cubicBezTo>
                    <a:pt x="7288" y="3743"/>
                    <a:pt x="7839" y="4013"/>
                    <a:pt x="8427" y="4013"/>
                  </a:cubicBezTo>
                  <a:cubicBezTo>
                    <a:pt x="8533" y="4013"/>
                    <a:pt x="8640" y="4004"/>
                    <a:pt x="8747" y="3986"/>
                  </a:cubicBezTo>
                  <a:cubicBezTo>
                    <a:pt x="9383" y="3872"/>
                    <a:pt x="9916" y="3471"/>
                    <a:pt x="10216" y="2912"/>
                  </a:cubicBezTo>
                  <a:lnTo>
                    <a:pt x="10216" y="2912"/>
                  </a:lnTo>
                  <a:cubicBezTo>
                    <a:pt x="10451" y="3480"/>
                    <a:pt x="10941" y="3927"/>
                    <a:pt x="11554" y="4086"/>
                  </a:cubicBezTo>
                  <a:cubicBezTo>
                    <a:pt x="11713" y="4123"/>
                    <a:pt x="11873" y="4141"/>
                    <a:pt x="12031" y="4141"/>
                  </a:cubicBezTo>
                  <a:cubicBezTo>
                    <a:pt x="12587" y="4141"/>
                    <a:pt x="13121" y="3919"/>
                    <a:pt x="13511" y="3515"/>
                  </a:cubicBezTo>
                  <a:lnTo>
                    <a:pt x="13511" y="3515"/>
                  </a:lnTo>
                  <a:cubicBezTo>
                    <a:pt x="13760" y="4076"/>
                    <a:pt x="14257" y="4498"/>
                    <a:pt x="14863" y="4638"/>
                  </a:cubicBezTo>
                  <a:cubicBezTo>
                    <a:pt x="15013" y="4675"/>
                    <a:pt x="15165" y="4693"/>
                    <a:pt x="15317" y="4693"/>
                  </a:cubicBezTo>
                  <a:cubicBezTo>
                    <a:pt x="15825" y="4693"/>
                    <a:pt x="16326" y="4491"/>
                    <a:pt x="16710" y="4142"/>
                  </a:cubicBezTo>
                  <a:lnTo>
                    <a:pt x="16710" y="4142"/>
                  </a:lnTo>
                  <a:cubicBezTo>
                    <a:pt x="16979" y="4997"/>
                    <a:pt x="17791" y="5575"/>
                    <a:pt x="18643" y="5575"/>
                  </a:cubicBezTo>
                  <a:cubicBezTo>
                    <a:pt x="18896" y="5575"/>
                    <a:pt x="19152" y="5524"/>
                    <a:pt x="19399" y="5415"/>
                  </a:cubicBezTo>
                  <a:cubicBezTo>
                    <a:pt x="20527" y="4938"/>
                    <a:pt x="20978" y="3560"/>
                    <a:pt x="20326" y="2532"/>
                  </a:cubicBezTo>
                  <a:cubicBezTo>
                    <a:pt x="19977" y="1958"/>
                    <a:pt x="19378" y="1608"/>
                    <a:pt x="18705" y="1580"/>
                  </a:cubicBezTo>
                  <a:lnTo>
                    <a:pt x="18705" y="1580"/>
                  </a:lnTo>
                  <a:cubicBezTo>
                    <a:pt x="18702" y="1580"/>
                    <a:pt x="18700" y="1580"/>
                    <a:pt x="18697" y="1580"/>
                  </a:cubicBezTo>
                  <a:cubicBezTo>
                    <a:pt x="18140" y="1580"/>
                    <a:pt x="17625" y="1774"/>
                    <a:pt x="17233" y="2142"/>
                  </a:cubicBezTo>
                  <a:lnTo>
                    <a:pt x="17233" y="2142"/>
                  </a:lnTo>
                  <a:cubicBezTo>
                    <a:pt x="17047" y="1504"/>
                    <a:pt x="16546" y="988"/>
                    <a:pt x="15915" y="778"/>
                  </a:cubicBezTo>
                  <a:cubicBezTo>
                    <a:pt x="15725" y="723"/>
                    <a:pt x="15532" y="696"/>
                    <a:pt x="15341" y="696"/>
                  </a:cubicBezTo>
                  <a:cubicBezTo>
                    <a:pt x="14796" y="696"/>
                    <a:pt x="14268" y="914"/>
                    <a:pt x="13877" y="1306"/>
                  </a:cubicBezTo>
                  <a:lnTo>
                    <a:pt x="13877" y="1306"/>
                  </a:lnTo>
                  <a:cubicBezTo>
                    <a:pt x="13528" y="621"/>
                    <a:pt x="12837" y="151"/>
                    <a:pt x="12056" y="151"/>
                  </a:cubicBezTo>
                  <a:cubicBezTo>
                    <a:pt x="11296" y="151"/>
                    <a:pt x="10620" y="575"/>
                    <a:pt x="10282" y="1246"/>
                  </a:cubicBezTo>
                  <a:lnTo>
                    <a:pt x="10282" y="1246"/>
                  </a:lnTo>
                  <a:cubicBezTo>
                    <a:pt x="9957" y="496"/>
                    <a:pt x="9209" y="1"/>
                    <a:pt x="8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4" name="Google Shape;1404;p80"/>
          <p:cNvGrpSpPr/>
          <p:nvPr/>
        </p:nvGrpSpPr>
        <p:grpSpPr>
          <a:xfrm rot="783492">
            <a:off x="298312" y="195499"/>
            <a:ext cx="1381112" cy="931047"/>
            <a:chOff x="4746400" y="727625"/>
            <a:chExt cx="1093375" cy="737075"/>
          </a:xfrm>
        </p:grpSpPr>
        <p:sp>
          <p:nvSpPr>
            <p:cNvPr id="1405" name="Google Shape;1405;p80"/>
            <p:cNvSpPr/>
            <p:nvPr/>
          </p:nvSpPr>
          <p:spPr>
            <a:xfrm>
              <a:off x="5607925" y="858425"/>
              <a:ext cx="229350" cy="341500"/>
            </a:xfrm>
            <a:custGeom>
              <a:rect b="b" l="l" r="r" t="t"/>
              <a:pathLst>
                <a:path extrusionOk="0" h="13660" w="9174">
                  <a:moveTo>
                    <a:pt x="4186" y="0"/>
                  </a:moveTo>
                  <a:cubicBezTo>
                    <a:pt x="1880" y="0"/>
                    <a:pt x="1" y="1880"/>
                    <a:pt x="1" y="4186"/>
                  </a:cubicBezTo>
                  <a:cubicBezTo>
                    <a:pt x="1" y="5965"/>
                    <a:pt x="1154" y="7494"/>
                    <a:pt x="2733" y="8095"/>
                  </a:cubicBezTo>
                  <a:cubicBezTo>
                    <a:pt x="2332" y="8672"/>
                    <a:pt x="2081" y="9374"/>
                    <a:pt x="2081" y="10126"/>
                  </a:cubicBezTo>
                  <a:cubicBezTo>
                    <a:pt x="2081" y="12080"/>
                    <a:pt x="3685" y="13659"/>
                    <a:pt x="5640" y="13659"/>
                  </a:cubicBezTo>
                  <a:cubicBezTo>
                    <a:pt x="7595" y="13659"/>
                    <a:pt x="9174" y="12080"/>
                    <a:pt x="9174" y="10126"/>
                  </a:cubicBezTo>
                  <a:cubicBezTo>
                    <a:pt x="9174" y="8747"/>
                    <a:pt x="8397" y="7569"/>
                    <a:pt x="7269" y="6968"/>
                  </a:cubicBezTo>
                  <a:cubicBezTo>
                    <a:pt x="7946" y="6241"/>
                    <a:pt x="8347" y="5263"/>
                    <a:pt x="8347" y="4186"/>
                  </a:cubicBezTo>
                  <a:cubicBezTo>
                    <a:pt x="8347" y="1880"/>
                    <a:pt x="6492" y="0"/>
                    <a:pt x="41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0"/>
            <p:cNvSpPr/>
            <p:nvPr/>
          </p:nvSpPr>
          <p:spPr>
            <a:xfrm>
              <a:off x="5605425" y="855900"/>
              <a:ext cx="234350" cy="346525"/>
            </a:xfrm>
            <a:custGeom>
              <a:rect b="b" l="l" r="r" t="t"/>
              <a:pathLst>
                <a:path extrusionOk="0" h="13861" w="9374">
                  <a:moveTo>
                    <a:pt x="4286" y="201"/>
                  </a:moveTo>
                  <a:cubicBezTo>
                    <a:pt x="6517" y="201"/>
                    <a:pt x="8346" y="2031"/>
                    <a:pt x="8346" y="4287"/>
                  </a:cubicBezTo>
                  <a:cubicBezTo>
                    <a:pt x="8346" y="5289"/>
                    <a:pt x="7970" y="6267"/>
                    <a:pt x="7294" y="7018"/>
                  </a:cubicBezTo>
                  <a:lnTo>
                    <a:pt x="7219" y="7094"/>
                  </a:lnTo>
                  <a:lnTo>
                    <a:pt x="7319" y="7169"/>
                  </a:lnTo>
                  <a:cubicBezTo>
                    <a:pt x="8472" y="7745"/>
                    <a:pt x="9173" y="8923"/>
                    <a:pt x="9173" y="10227"/>
                  </a:cubicBezTo>
                  <a:cubicBezTo>
                    <a:pt x="9173" y="12131"/>
                    <a:pt x="7645" y="13660"/>
                    <a:pt x="5740" y="13660"/>
                  </a:cubicBezTo>
                  <a:cubicBezTo>
                    <a:pt x="3835" y="13660"/>
                    <a:pt x="2281" y="12131"/>
                    <a:pt x="2281" y="10227"/>
                  </a:cubicBezTo>
                  <a:cubicBezTo>
                    <a:pt x="2281" y="9500"/>
                    <a:pt x="2507" y="8823"/>
                    <a:pt x="2908" y="8247"/>
                  </a:cubicBezTo>
                  <a:lnTo>
                    <a:pt x="2983" y="8146"/>
                  </a:lnTo>
                  <a:lnTo>
                    <a:pt x="2858" y="8096"/>
                  </a:lnTo>
                  <a:cubicBezTo>
                    <a:pt x="1279" y="7520"/>
                    <a:pt x="201" y="5966"/>
                    <a:pt x="201" y="4287"/>
                  </a:cubicBezTo>
                  <a:cubicBezTo>
                    <a:pt x="201" y="2031"/>
                    <a:pt x="2031" y="201"/>
                    <a:pt x="4286" y="201"/>
                  </a:cubicBezTo>
                  <a:close/>
                  <a:moveTo>
                    <a:pt x="4286" y="1"/>
                  </a:moveTo>
                  <a:cubicBezTo>
                    <a:pt x="1930" y="1"/>
                    <a:pt x="0" y="1931"/>
                    <a:pt x="0" y="4287"/>
                  </a:cubicBezTo>
                  <a:cubicBezTo>
                    <a:pt x="0" y="6016"/>
                    <a:pt x="1078" y="7595"/>
                    <a:pt x="2682" y="8247"/>
                  </a:cubicBezTo>
                  <a:cubicBezTo>
                    <a:pt x="2306" y="8823"/>
                    <a:pt x="2106" y="9500"/>
                    <a:pt x="2106" y="10227"/>
                  </a:cubicBezTo>
                  <a:cubicBezTo>
                    <a:pt x="2106" y="12232"/>
                    <a:pt x="3735" y="13861"/>
                    <a:pt x="5740" y="13861"/>
                  </a:cubicBezTo>
                  <a:cubicBezTo>
                    <a:pt x="7745" y="13861"/>
                    <a:pt x="9374" y="12232"/>
                    <a:pt x="9374" y="10227"/>
                  </a:cubicBezTo>
                  <a:cubicBezTo>
                    <a:pt x="9374" y="8898"/>
                    <a:pt x="8672" y="7695"/>
                    <a:pt x="7519" y="7044"/>
                  </a:cubicBezTo>
                  <a:cubicBezTo>
                    <a:pt x="8171" y="6267"/>
                    <a:pt x="8547" y="5289"/>
                    <a:pt x="8547" y="4287"/>
                  </a:cubicBezTo>
                  <a:cubicBezTo>
                    <a:pt x="8547" y="1931"/>
                    <a:pt x="6642" y="1"/>
                    <a:pt x="4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0"/>
            <p:cNvSpPr/>
            <p:nvPr/>
          </p:nvSpPr>
          <p:spPr>
            <a:xfrm>
              <a:off x="4748900" y="858425"/>
              <a:ext cx="229350" cy="341500"/>
            </a:xfrm>
            <a:custGeom>
              <a:rect b="b" l="l" r="r" t="t"/>
              <a:pathLst>
                <a:path extrusionOk="0" h="13660" w="9174">
                  <a:moveTo>
                    <a:pt x="5013" y="0"/>
                  </a:moveTo>
                  <a:cubicBezTo>
                    <a:pt x="2707" y="0"/>
                    <a:pt x="828" y="1880"/>
                    <a:pt x="828" y="4186"/>
                  </a:cubicBezTo>
                  <a:cubicBezTo>
                    <a:pt x="828" y="5263"/>
                    <a:pt x="1254" y="6241"/>
                    <a:pt x="1930" y="6968"/>
                  </a:cubicBezTo>
                  <a:cubicBezTo>
                    <a:pt x="778" y="7569"/>
                    <a:pt x="1" y="8747"/>
                    <a:pt x="1" y="10126"/>
                  </a:cubicBezTo>
                  <a:cubicBezTo>
                    <a:pt x="1" y="12080"/>
                    <a:pt x="1605" y="13659"/>
                    <a:pt x="3560" y="13659"/>
                  </a:cubicBezTo>
                  <a:cubicBezTo>
                    <a:pt x="5514" y="13659"/>
                    <a:pt x="7093" y="12080"/>
                    <a:pt x="7093" y="10126"/>
                  </a:cubicBezTo>
                  <a:cubicBezTo>
                    <a:pt x="7093" y="9374"/>
                    <a:pt x="6868" y="8672"/>
                    <a:pt x="6442" y="8095"/>
                  </a:cubicBezTo>
                  <a:cubicBezTo>
                    <a:pt x="8046" y="7494"/>
                    <a:pt x="9174" y="5965"/>
                    <a:pt x="9174" y="4186"/>
                  </a:cubicBezTo>
                  <a:cubicBezTo>
                    <a:pt x="9174" y="1880"/>
                    <a:pt x="7319" y="0"/>
                    <a:pt x="5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0"/>
            <p:cNvSpPr/>
            <p:nvPr/>
          </p:nvSpPr>
          <p:spPr>
            <a:xfrm>
              <a:off x="4746400" y="855900"/>
              <a:ext cx="234350" cy="346525"/>
            </a:xfrm>
            <a:custGeom>
              <a:rect b="b" l="l" r="r" t="t"/>
              <a:pathLst>
                <a:path extrusionOk="0" h="13861" w="9374">
                  <a:moveTo>
                    <a:pt x="5113" y="201"/>
                  </a:moveTo>
                  <a:cubicBezTo>
                    <a:pt x="7344" y="201"/>
                    <a:pt x="9173" y="2031"/>
                    <a:pt x="9173" y="4287"/>
                  </a:cubicBezTo>
                  <a:cubicBezTo>
                    <a:pt x="9173" y="5966"/>
                    <a:pt x="8121" y="7520"/>
                    <a:pt x="6517" y="8096"/>
                  </a:cubicBezTo>
                  <a:lnTo>
                    <a:pt x="6391" y="8146"/>
                  </a:lnTo>
                  <a:lnTo>
                    <a:pt x="6467" y="8247"/>
                  </a:lnTo>
                  <a:cubicBezTo>
                    <a:pt x="6893" y="8823"/>
                    <a:pt x="7093" y="9500"/>
                    <a:pt x="7093" y="10227"/>
                  </a:cubicBezTo>
                  <a:cubicBezTo>
                    <a:pt x="7093" y="12131"/>
                    <a:pt x="5539" y="13660"/>
                    <a:pt x="3660" y="13660"/>
                  </a:cubicBezTo>
                  <a:cubicBezTo>
                    <a:pt x="1755" y="13660"/>
                    <a:pt x="201" y="12131"/>
                    <a:pt x="201" y="10227"/>
                  </a:cubicBezTo>
                  <a:cubicBezTo>
                    <a:pt x="201" y="8923"/>
                    <a:pt x="903" y="7745"/>
                    <a:pt x="2055" y="7169"/>
                  </a:cubicBezTo>
                  <a:lnTo>
                    <a:pt x="2181" y="7094"/>
                  </a:lnTo>
                  <a:lnTo>
                    <a:pt x="2081" y="7018"/>
                  </a:lnTo>
                  <a:cubicBezTo>
                    <a:pt x="1404" y="6267"/>
                    <a:pt x="1028" y="5289"/>
                    <a:pt x="1028" y="4287"/>
                  </a:cubicBezTo>
                  <a:cubicBezTo>
                    <a:pt x="1028" y="2031"/>
                    <a:pt x="2858" y="201"/>
                    <a:pt x="5113" y="201"/>
                  </a:cubicBezTo>
                  <a:close/>
                  <a:moveTo>
                    <a:pt x="5113" y="1"/>
                  </a:moveTo>
                  <a:cubicBezTo>
                    <a:pt x="2757" y="1"/>
                    <a:pt x="852" y="1931"/>
                    <a:pt x="852" y="4287"/>
                  </a:cubicBezTo>
                  <a:cubicBezTo>
                    <a:pt x="852" y="5289"/>
                    <a:pt x="1203" y="6267"/>
                    <a:pt x="1855" y="7044"/>
                  </a:cubicBezTo>
                  <a:cubicBezTo>
                    <a:pt x="727" y="7695"/>
                    <a:pt x="0" y="8898"/>
                    <a:pt x="0" y="10227"/>
                  </a:cubicBezTo>
                  <a:cubicBezTo>
                    <a:pt x="0" y="12232"/>
                    <a:pt x="1654" y="13861"/>
                    <a:pt x="3660" y="13861"/>
                  </a:cubicBezTo>
                  <a:cubicBezTo>
                    <a:pt x="5665" y="13861"/>
                    <a:pt x="7294" y="12232"/>
                    <a:pt x="7294" y="10227"/>
                  </a:cubicBezTo>
                  <a:cubicBezTo>
                    <a:pt x="7294" y="9500"/>
                    <a:pt x="7093" y="8823"/>
                    <a:pt x="6692" y="8247"/>
                  </a:cubicBezTo>
                  <a:cubicBezTo>
                    <a:pt x="8296" y="7595"/>
                    <a:pt x="9374" y="6016"/>
                    <a:pt x="9374" y="4287"/>
                  </a:cubicBezTo>
                  <a:cubicBezTo>
                    <a:pt x="9374" y="1931"/>
                    <a:pt x="7469" y="1"/>
                    <a:pt x="5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0"/>
            <p:cNvSpPr/>
            <p:nvPr/>
          </p:nvSpPr>
          <p:spPr>
            <a:xfrm>
              <a:off x="4866075" y="730600"/>
              <a:ext cx="864675" cy="730600"/>
            </a:xfrm>
            <a:custGeom>
              <a:rect b="b" l="l" r="r" t="t"/>
              <a:pathLst>
                <a:path extrusionOk="0" h="29224" w="34587">
                  <a:moveTo>
                    <a:pt x="17294" y="0"/>
                  </a:moveTo>
                  <a:cubicBezTo>
                    <a:pt x="7745" y="0"/>
                    <a:pt x="0" y="6542"/>
                    <a:pt x="0" y="14612"/>
                  </a:cubicBezTo>
                  <a:cubicBezTo>
                    <a:pt x="0" y="22682"/>
                    <a:pt x="7745" y="29224"/>
                    <a:pt x="17294" y="29224"/>
                  </a:cubicBezTo>
                  <a:cubicBezTo>
                    <a:pt x="26843" y="29224"/>
                    <a:pt x="34587" y="22682"/>
                    <a:pt x="34587" y="14612"/>
                  </a:cubicBezTo>
                  <a:cubicBezTo>
                    <a:pt x="34587" y="6542"/>
                    <a:pt x="26843" y="0"/>
                    <a:pt x="172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0"/>
            <p:cNvSpPr/>
            <p:nvPr/>
          </p:nvSpPr>
          <p:spPr>
            <a:xfrm>
              <a:off x="4857300" y="727625"/>
              <a:ext cx="876600" cy="737075"/>
            </a:xfrm>
            <a:custGeom>
              <a:rect b="b" l="l" r="r" t="t"/>
              <a:pathLst>
                <a:path extrusionOk="0" h="29483" w="35064">
                  <a:moveTo>
                    <a:pt x="17652" y="253"/>
                  </a:moveTo>
                  <a:cubicBezTo>
                    <a:pt x="18809" y="253"/>
                    <a:pt x="19965" y="350"/>
                    <a:pt x="21103" y="545"/>
                  </a:cubicBezTo>
                  <a:cubicBezTo>
                    <a:pt x="24387" y="1122"/>
                    <a:pt x="27544" y="2500"/>
                    <a:pt x="30051" y="4731"/>
                  </a:cubicBezTo>
                  <a:cubicBezTo>
                    <a:pt x="32357" y="6761"/>
                    <a:pt x="34061" y="9468"/>
                    <a:pt x="34612" y="12500"/>
                  </a:cubicBezTo>
                  <a:cubicBezTo>
                    <a:pt x="34737" y="13227"/>
                    <a:pt x="34813" y="13979"/>
                    <a:pt x="34813" y="14731"/>
                  </a:cubicBezTo>
                  <a:cubicBezTo>
                    <a:pt x="34813" y="17839"/>
                    <a:pt x="33610" y="20796"/>
                    <a:pt x="31630" y="23152"/>
                  </a:cubicBezTo>
                  <a:cubicBezTo>
                    <a:pt x="29524" y="25633"/>
                    <a:pt x="26642" y="27413"/>
                    <a:pt x="23534" y="28365"/>
                  </a:cubicBezTo>
                  <a:cubicBezTo>
                    <a:pt x="21637" y="28951"/>
                    <a:pt x="19646" y="29242"/>
                    <a:pt x="17657" y="29242"/>
                  </a:cubicBezTo>
                  <a:cubicBezTo>
                    <a:pt x="16074" y="29242"/>
                    <a:pt x="14491" y="29058"/>
                    <a:pt x="12958" y="28691"/>
                  </a:cubicBezTo>
                  <a:cubicBezTo>
                    <a:pt x="9750" y="27914"/>
                    <a:pt x="6717" y="26335"/>
                    <a:pt x="4412" y="23979"/>
                  </a:cubicBezTo>
                  <a:cubicBezTo>
                    <a:pt x="2256" y="21774"/>
                    <a:pt x="802" y="18916"/>
                    <a:pt x="527" y="15834"/>
                  </a:cubicBezTo>
                  <a:cubicBezTo>
                    <a:pt x="251" y="12776"/>
                    <a:pt x="1153" y="9743"/>
                    <a:pt x="2958" y="7237"/>
                  </a:cubicBezTo>
                  <a:cubicBezTo>
                    <a:pt x="4838" y="4606"/>
                    <a:pt x="7569" y="2676"/>
                    <a:pt x="10577" y="1523"/>
                  </a:cubicBezTo>
                  <a:cubicBezTo>
                    <a:pt x="12829" y="676"/>
                    <a:pt x="15242" y="253"/>
                    <a:pt x="17652" y="253"/>
                  </a:cubicBezTo>
                  <a:close/>
                  <a:moveTo>
                    <a:pt x="17696" y="1"/>
                  </a:moveTo>
                  <a:cubicBezTo>
                    <a:pt x="16076" y="1"/>
                    <a:pt x="14454" y="191"/>
                    <a:pt x="12883" y="570"/>
                  </a:cubicBezTo>
                  <a:cubicBezTo>
                    <a:pt x="9650" y="1347"/>
                    <a:pt x="6567" y="2951"/>
                    <a:pt x="4211" y="5357"/>
                  </a:cubicBezTo>
                  <a:cubicBezTo>
                    <a:pt x="2056" y="7588"/>
                    <a:pt x="577" y="10470"/>
                    <a:pt x="301" y="13578"/>
                  </a:cubicBezTo>
                  <a:cubicBezTo>
                    <a:pt x="0" y="16686"/>
                    <a:pt x="928" y="19819"/>
                    <a:pt x="2732" y="22350"/>
                  </a:cubicBezTo>
                  <a:cubicBezTo>
                    <a:pt x="4637" y="25007"/>
                    <a:pt x="7394" y="26987"/>
                    <a:pt x="10427" y="28140"/>
                  </a:cubicBezTo>
                  <a:cubicBezTo>
                    <a:pt x="12727" y="29043"/>
                    <a:pt x="15189" y="29482"/>
                    <a:pt x="17648" y="29482"/>
                  </a:cubicBezTo>
                  <a:cubicBezTo>
                    <a:pt x="18806" y="29482"/>
                    <a:pt x="19964" y="29385"/>
                    <a:pt x="21103" y="29192"/>
                  </a:cubicBezTo>
                  <a:cubicBezTo>
                    <a:pt x="24437" y="28616"/>
                    <a:pt x="27670" y="27187"/>
                    <a:pt x="30226" y="24932"/>
                  </a:cubicBezTo>
                  <a:cubicBezTo>
                    <a:pt x="32557" y="22876"/>
                    <a:pt x="34286" y="20094"/>
                    <a:pt x="34838" y="17012"/>
                  </a:cubicBezTo>
                  <a:cubicBezTo>
                    <a:pt x="34988" y="16260"/>
                    <a:pt x="35063" y="15508"/>
                    <a:pt x="35063" y="14731"/>
                  </a:cubicBezTo>
                  <a:cubicBezTo>
                    <a:pt x="35063" y="14730"/>
                    <a:pt x="35063" y="14730"/>
                    <a:pt x="35063" y="14729"/>
                  </a:cubicBezTo>
                  <a:lnTo>
                    <a:pt x="35063" y="14729"/>
                  </a:lnTo>
                  <a:cubicBezTo>
                    <a:pt x="35038" y="11622"/>
                    <a:pt x="33860" y="8615"/>
                    <a:pt x="31855" y="6235"/>
                  </a:cubicBezTo>
                  <a:cubicBezTo>
                    <a:pt x="29725" y="3678"/>
                    <a:pt x="26793" y="1899"/>
                    <a:pt x="23660" y="896"/>
                  </a:cubicBezTo>
                  <a:cubicBezTo>
                    <a:pt x="21739" y="298"/>
                    <a:pt x="19719" y="1"/>
                    <a:pt x="17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0"/>
            <p:cNvSpPr/>
            <p:nvPr/>
          </p:nvSpPr>
          <p:spPr>
            <a:xfrm>
              <a:off x="4932475" y="761300"/>
              <a:ext cx="731875" cy="523200"/>
            </a:xfrm>
            <a:custGeom>
              <a:rect b="b" l="l" r="r" t="t"/>
              <a:pathLst>
                <a:path extrusionOk="0" h="20928" w="29275">
                  <a:moveTo>
                    <a:pt x="14638" y="0"/>
                  </a:moveTo>
                  <a:cubicBezTo>
                    <a:pt x="6567" y="0"/>
                    <a:pt x="1" y="4687"/>
                    <a:pt x="1" y="10452"/>
                  </a:cubicBezTo>
                  <a:cubicBezTo>
                    <a:pt x="1" y="16241"/>
                    <a:pt x="6567" y="20928"/>
                    <a:pt x="14638" y="20928"/>
                  </a:cubicBezTo>
                  <a:cubicBezTo>
                    <a:pt x="22708" y="20928"/>
                    <a:pt x="29274" y="16241"/>
                    <a:pt x="29274" y="10452"/>
                  </a:cubicBezTo>
                  <a:cubicBezTo>
                    <a:pt x="29274" y="4687"/>
                    <a:pt x="22708" y="0"/>
                    <a:pt x="14638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0"/>
            <p:cNvSpPr/>
            <p:nvPr/>
          </p:nvSpPr>
          <p:spPr>
            <a:xfrm>
              <a:off x="5319475" y="1018825"/>
              <a:ext cx="123075" cy="108525"/>
            </a:xfrm>
            <a:custGeom>
              <a:rect b="b" l="l" r="r" t="t"/>
              <a:pathLst>
                <a:path extrusionOk="0" h="4341" w="4923">
                  <a:moveTo>
                    <a:pt x="4756" y="0"/>
                  </a:moveTo>
                  <a:cubicBezTo>
                    <a:pt x="4671" y="0"/>
                    <a:pt x="4584" y="50"/>
                    <a:pt x="4571" y="151"/>
                  </a:cubicBezTo>
                  <a:cubicBezTo>
                    <a:pt x="4546" y="1429"/>
                    <a:pt x="4170" y="2757"/>
                    <a:pt x="3042" y="3459"/>
                  </a:cubicBezTo>
                  <a:cubicBezTo>
                    <a:pt x="2448" y="3833"/>
                    <a:pt x="1758" y="3994"/>
                    <a:pt x="1072" y="3994"/>
                  </a:cubicBezTo>
                  <a:cubicBezTo>
                    <a:pt x="977" y="3994"/>
                    <a:pt x="882" y="3991"/>
                    <a:pt x="787" y="3985"/>
                  </a:cubicBezTo>
                  <a:cubicBezTo>
                    <a:pt x="661" y="3985"/>
                    <a:pt x="536" y="3960"/>
                    <a:pt x="411" y="3960"/>
                  </a:cubicBezTo>
                  <a:cubicBezTo>
                    <a:pt x="411" y="3960"/>
                    <a:pt x="386" y="3960"/>
                    <a:pt x="336" y="3935"/>
                  </a:cubicBezTo>
                  <a:lnTo>
                    <a:pt x="285" y="3935"/>
                  </a:lnTo>
                  <a:cubicBezTo>
                    <a:pt x="271" y="3932"/>
                    <a:pt x="258" y="3930"/>
                    <a:pt x="244" y="3930"/>
                  </a:cubicBezTo>
                  <a:cubicBezTo>
                    <a:pt x="72" y="3930"/>
                    <a:pt x="1" y="4214"/>
                    <a:pt x="210" y="4261"/>
                  </a:cubicBezTo>
                  <a:cubicBezTo>
                    <a:pt x="481" y="4314"/>
                    <a:pt x="758" y="4341"/>
                    <a:pt x="1036" y="4341"/>
                  </a:cubicBezTo>
                  <a:cubicBezTo>
                    <a:pt x="2330" y="4341"/>
                    <a:pt x="3635" y="3766"/>
                    <a:pt x="4296" y="2632"/>
                  </a:cubicBezTo>
                  <a:cubicBezTo>
                    <a:pt x="4747" y="1880"/>
                    <a:pt x="4897" y="1003"/>
                    <a:pt x="4922" y="151"/>
                  </a:cubicBezTo>
                  <a:cubicBezTo>
                    <a:pt x="4922" y="50"/>
                    <a:pt x="4841" y="0"/>
                    <a:pt x="4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0"/>
            <p:cNvSpPr/>
            <p:nvPr/>
          </p:nvSpPr>
          <p:spPr>
            <a:xfrm>
              <a:off x="5478225" y="916700"/>
              <a:ext cx="196150" cy="195500"/>
            </a:xfrm>
            <a:custGeom>
              <a:rect b="b" l="l" r="r" t="t"/>
              <a:pathLst>
                <a:path extrusionOk="0" h="7820" w="7846">
                  <a:moveTo>
                    <a:pt x="3910" y="0"/>
                  </a:moveTo>
                  <a:cubicBezTo>
                    <a:pt x="1755" y="0"/>
                    <a:pt x="1" y="1754"/>
                    <a:pt x="1" y="3910"/>
                  </a:cubicBezTo>
                  <a:cubicBezTo>
                    <a:pt x="1" y="6065"/>
                    <a:pt x="1755" y="7820"/>
                    <a:pt x="3910" y="7820"/>
                  </a:cubicBezTo>
                  <a:cubicBezTo>
                    <a:pt x="6091" y="7820"/>
                    <a:pt x="7845" y="6065"/>
                    <a:pt x="7845" y="3910"/>
                  </a:cubicBezTo>
                  <a:cubicBezTo>
                    <a:pt x="7845" y="1754"/>
                    <a:pt x="6091" y="0"/>
                    <a:pt x="391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0"/>
            <p:cNvSpPr/>
            <p:nvPr/>
          </p:nvSpPr>
          <p:spPr>
            <a:xfrm>
              <a:off x="5509550" y="949275"/>
              <a:ext cx="133500" cy="133475"/>
            </a:xfrm>
            <a:custGeom>
              <a:rect b="b" l="l" r="r" t="t"/>
              <a:pathLst>
                <a:path extrusionOk="0" h="5339" w="5340">
                  <a:moveTo>
                    <a:pt x="2657" y="0"/>
                  </a:moveTo>
                  <a:cubicBezTo>
                    <a:pt x="1204" y="0"/>
                    <a:pt x="1" y="1178"/>
                    <a:pt x="1" y="2657"/>
                  </a:cubicBezTo>
                  <a:cubicBezTo>
                    <a:pt x="1" y="4136"/>
                    <a:pt x="1204" y="5339"/>
                    <a:pt x="2657" y="5339"/>
                  </a:cubicBezTo>
                  <a:cubicBezTo>
                    <a:pt x="4136" y="5339"/>
                    <a:pt x="5339" y="4136"/>
                    <a:pt x="5339" y="2657"/>
                  </a:cubicBezTo>
                  <a:cubicBezTo>
                    <a:pt x="5339" y="1178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0"/>
            <p:cNvSpPr/>
            <p:nvPr/>
          </p:nvSpPr>
          <p:spPr>
            <a:xfrm>
              <a:off x="5516450" y="946125"/>
              <a:ext cx="42625" cy="42650"/>
            </a:xfrm>
            <a:custGeom>
              <a:rect b="b" l="l" r="r" t="t"/>
              <a:pathLst>
                <a:path extrusionOk="0" h="1706" w="1705">
                  <a:moveTo>
                    <a:pt x="853" y="1"/>
                  </a:moveTo>
                  <a:cubicBezTo>
                    <a:pt x="376" y="1"/>
                    <a:pt x="1" y="402"/>
                    <a:pt x="1" y="853"/>
                  </a:cubicBezTo>
                  <a:cubicBezTo>
                    <a:pt x="1" y="1329"/>
                    <a:pt x="376" y="1705"/>
                    <a:pt x="853" y="1705"/>
                  </a:cubicBezTo>
                  <a:cubicBezTo>
                    <a:pt x="1329" y="1705"/>
                    <a:pt x="1705" y="1329"/>
                    <a:pt x="1705" y="853"/>
                  </a:cubicBezTo>
                  <a:cubicBezTo>
                    <a:pt x="1705" y="402"/>
                    <a:pt x="1329" y="1"/>
                    <a:pt x="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0"/>
            <p:cNvSpPr/>
            <p:nvPr/>
          </p:nvSpPr>
          <p:spPr>
            <a:xfrm>
              <a:off x="4951275" y="949900"/>
              <a:ext cx="138500" cy="78175"/>
            </a:xfrm>
            <a:custGeom>
              <a:rect b="b" l="l" r="r" t="t"/>
              <a:pathLst>
                <a:path extrusionOk="0" h="3127" w="5540">
                  <a:moveTo>
                    <a:pt x="2792" y="0"/>
                  </a:moveTo>
                  <a:cubicBezTo>
                    <a:pt x="1974" y="0"/>
                    <a:pt x="1177" y="377"/>
                    <a:pt x="653" y="1028"/>
                  </a:cubicBezTo>
                  <a:cubicBezTo>
                    <a:pt x="226" y="1554"/>
                    <a:pt x="1" y="2206"/>
                    <a:pt x="1" y="2883"/>
                  </a:cubicBezTo>
                  <a:cubicBezTo>
                    <a:pt x="1" y="3045"/>
                    <a:pt x="120" y="3127"/>
                    <a:pt x="239" y="3127"/>
                  </a:cubicBezTo>
                  <a:cubicBezTo>
                    <a:pt x="358" y="3127"/>
                    <a:pt x="477" y="3045"/>
                    <a:pt x="477" y="2883"/>
                  </a:cubicBezTo>
                  <a:cubicBezTo>
                    <a:pt x="502" y="1629"/>
                    <a:pt x="1455" y="477"/>
                    <a:pt x="2783" y="477"/>
                  </a:cubicBezTo>
                  <a:cubicBezTo>
                    <a:pt x="4086" y="477"/>
                    <a:pt x="5064" y="1629"/>
                    <a:pt x="5064" y="2883"/>
                  </a:cubicBezTo>
                  <a:cubicBezTo>
                    <a:pt x="5064" y="3045"/>
                    <a:pt x="5183" y="3127"/>
                    <a:pt x="5302" y="3127"/>
                  </a:cubicBezTo>
                  <a:cubicBezTo>
                    <a:pt x="5421" y="3127"/>
                    <a:pt x="5540" y="3045"/>
                    <a:pt x="5540" y="2883"/>
                  </a:cubicBezTo>
                  <a:cubicBezTo>
                    <a:pt x="5540" y="1705"/>
                    <a:pt x="4838" y="602"/>
                    <a:pt x="3735" y="176"/>
                  </a:cubicBezTo>
                  <a:cubicBezTo>
                    <a:pt x="3428" y="57"/>
                    <a:pt x="3108" y="0"/>
                    <a:pt x="2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0"/>
            <p:cNvSpPr/>
            <p:nvPr/>
          </p:nvSpPr>
          <p:spPr>
            <a:xfrm>
              <a:off x="4940000" y="730600"/>
              <a:ext cx="745650" cy="203650"/>
            </a:xfrm>
            <a:custGeom>
              <a:rect b="b" l="l" r="r" t="t"/>
              <a:pathLst>
                <a:path extrusionOk="0" h="8146" w="29826">
                  <a:moveTo>
                    <a:pt x="14337" y="0"/>
                  </a:moveTo>
                  <a:cubicBezTo>
                    <a:pt x="8372" y="0"/>
                    <a:pt x="3109" y="2557"/>
                    <a:pt x="1" y="6467"/>
                  </a:cubicBezTo>
                  <a:cubicBezTo>
                    <a:pt x="612" y="6481"/>
                    <a:pt x="1284" y="6491"/>
                    <a:pt x="2004" y="6491"/>
                  </a:cubicBezTo>
                  <a:cubicBezTo>
                    <a:pt x="7364" y="6491"/>
                    <a:pt x="15447" y="5961"/>
                    <a:pt x="22031" y="3133"/>
                  </a:cubicBezTo>
                  <a:cubicBezTo>
                    <a:pt x="22031" y="3133"/>
                    <a:pt x="25339" y="6642"/>
                    <a:pt x="29825" y="8146"/>
                  </a:cubicBezTo>
                  <a:cubicBezTo>
                    <a:pt x="27018" y="3334"/>
                    <a:pt x="21129" y="0"/>
                    <a:pt x="14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0"/>
            <p:cNvSpPr/>
            <p:nvPr/>
          </p:nvSpPr>
          <p:spPr>
            <a:xfrm>
              <a:off x="4935000" y="728725"/>
              <a:ext cx="756300" cy="209925"/>
            </a:xfrm>
            <a:custGeom>
              <a:rect b="b" l="l" r="r" t="t"/>
              <a:pathLst>
                <a:path extrusionOk="0" h="8397" w="30252">
                  <a:moveTo>
                    <a:pt x="14537" y="176"/>
                  </a:moveTo>
                  <a:cubicBezTo>
                    <a:pt x="21028" y="176"/>
                    <a:pt x="26842" y="3183"/>
                    <a:pt x="29825" y="8045"/>
                  </a:cubicBezTo>
                  <a:cubicBezTo>
                    <a:pt x="25514" y="6516"/>
                    <a:pt x="22331" y="3183"/>
                    <a:pt x="22306" y="3158"/>
                  </a:cubicBezTo>
                  <a:lnTo>
                    <a:pt x="22256" y="3108"/>
                  </a:lnTo>
                  <a:lnTo>
                    <a:pt x="22206" y="3133"/>
                  </a:lnTo>
                  <a:cubicBezTo>
                    <a:pt x="15642" y="5927"/>
                    <a:pt x="7567" y="6465"/>
                    <a:pt x="2304" y="6465"/>
                  </a:cubicBezTo>
                  <a:cubicBezTo>
                    <a:pt x="1619" y="6465"/>
                    <a:pt x="982" y="6456"/>
                    <a:pt x="401" y="6441"/>
                  </a:cubicBezTo>
                  <a:cubicBezTo>
                    <a:pt x="3609" y="2506"/>
                    <a:pt x="8872" y="176"/>
                    <a:pt x="14537" y="176"/>
                  </a:cubicBezTo>
                  <a:close/>
                  <a:moveTo>
                    <a:pt x="14537" y="0"/>
                  </a:moveTo>
                  <a:cubicBezTo>
                    <a:pt x="8747" y="0"/>
                    <a:pt x="3359" y="2406"/>
                    <a:pt x="126" y="6466"/>
                  </a:cubicBezTo>
                  <a:lnTo>
                    <a:pt x="0" y="6617"/>
                  </a:lnTo>
                  <a:lnTo>
                    <a:pt x="201" y="6642"/>
                  </a:lnTo>
                  <a:cubicBezTo>
                    <a:pt x="793" y="6657"/>
                    <a:pt x="1449" y="6666"/>
                    <a:pt x="2157" y="6666"/>
                  </a:cubicBezTo>
                  <a:cubicBezTo>
                    <a:pt x="7416" y="6666"/>
                    <a:pt x="15580" y="6139"/>
                    <a:pt x="22206" y="3334"/>
                  </a:cubicBezTo>
                  <a:cubicBezTo>
                    <a:pt x="22632" y="3760"/>
                    <a:pt x="25815" y="6917"/>
                    <a:pt x="30000" y="8321"/>
                  </a:cubicBezTo>
                  <a:lnTo>
                    <a:pt x="30251" y="8396"/>
                  </a:lnTo>
                  <a:lnTo>
                    <a:pt x="30126" y="8171"/>
                  </a:lnTo>
                  <a:cubicBezTo>
                    <a:pt x="27168" y="3133"/>
                    <a:pt x="21178" y="0"/>
                    <a:pt x="1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9" name="Google Shape;1419;p80"/>
          <p:cNvGrpSpPr/>
          <p:nvPr/>
        </p:nvGrpSpPr>
        <p:grpSpPr>
          <a:xfrm rot="-1423477">
            <a:off x="7975429" y="4165960"/>
            <a:ext cx="992172" cy="881429"/>
            <a:chOff x="4502650" y="4074600"/>
            <a:chExt cx="891650" cy="792025"/>
          </a:xfrm>
        </p:grpSpPr>
        <p:sp>
          <p:nvSpPr>
            <p:cNvPr id="1420" name="Google Shape;1420;p80"/>
            <p:cNvSpPr/>
            <p:nvPr/>
          </p:nvSpPr>
          <p:spPr>
            <a:xfrm>
              <a:off x="4527725" y="4083375"/>
              <a:ext cx="258800" cy="177975"/>
            </a:xfrm>
            <a:custGeom>
              <a:rect b="b" l="l" r="r" t="t"/>
              <a:pathLst>
                <a:path extrusionOk="0" h="7119" w="10352">
                  <a:moveTo>
                    <a:pt x="1429" y="0"/>
                  </a:moveTo>
                  <a:lnTo>
                    <a:pt x="1429" y="0"/>
                  </a:lnTo>
                  <a:cubicBezTo>
                    <a:pt x="0" y="6366"/>
                    <a:pt x="5239" y="7118"/>
                    <a:pt x="5239" y="7118"/>
                  </a:cubicBezTo>
                  <a:cubicBezTo>
                    <a:pt x="5239" y="7118"/>
                    <a:pt x="10351" y="3985"/>
                    <a:pt x="6943" y="3559"/>
                  </a:cubicBezTo>
                  <a:cubicBezTo>
                    <a:pt x="3509" y="3133"/>
                    <a:pt x="1429" y="1"/>
                    <a:pt x="1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0"/>
            <p:cNvSpPr/>
            <p:nvPr/>
          </p:nvSpPr>
          <p:spPr>
            <a:xfrm>
              <a:off x="4547775" y="4074600"/>
              <a:ext cx="191750" cy="190500"/>
            </a:xfrm>
            <a:custGeom>
              <a:rect b="b" l="l" r="r" t="t"/>
              <a:pathLst>
                <a:path extrusionOk="0" h="7620" w="7670">
                  <a:moveTo>
                    <a:pt x="702" y="702"/>
                  </a:moveTo>
                  <a:cubicBezTo>
                    <a:pt x="1304" y="1479"/>
                    <a:pt x="3259" y="3710"/>
                    <a:pt x="6116" y="4061"/>
                  </a:cubicBezTo>
                  <a:cubicBezTo>
                    <a:pt x="6542" y="4111"/>
                    <a:pt x="7093" y="4261"/>
                    <a:pt x="7143" y="4562"/>
                  </a:cubicBezTo>
                  <a:cubicBezTo>
                    <a:pt x="7294" y="5239"/>
                    <a:pt x="5564" y="6592"/>
                    <a:pt x="4386" y="7319"/>
                  </a:cubicBezTo>
                  <a:cubicBezTo>
                    <a:pt x="4086" y="7269"/>
                    <a:pt x="2406" y="6868"/>
                    <a:pt x="1354" y="5364"/>
                  </a:cubicBezTo>
                  <a:cubicBezTo>
                    <a:pt x="552" y="4186"/>
                    <a:pt x="326" y="2632"/>
                    <a:pt x="702" y="702"/>
                  </a:cubicBezTo>
                  <a:close/>
                  <a:moveTo>
                    <a:pt x="552" y="0"/>
                  </a:moveTo>
                  <a:lnTo>
                    <a:pt x="477" y="326"/>
                  </a:lnTo>
                  <a:cubicBezTo>
                    <a:pt x="0" y="2482"/>
                    <a:pt x="226" y="4236"/>
                    <a:pt x="1128" y="5539"/>
                  </a:cubicBezTo>
                  <a:cubicBezTo>
                    <a:pt x="2331" y="7294"/>
                    <a:pt x="4311" y="7595"/>
                    <a:pt x="4411" y="7620"/>
                  </a:cubicBezTo>
                  <a:lnTo>
                    <a:pt x="4462" y="7620"/>
                  </a:lnTo>
                  <a:lnTo>
                    <a:pt x="4512" y="7595"/>
                  </a:lnTo>
                  <a:cubicBezTo>
                    <a:pt x="4838" y="7394"/>
                    <a:pt x="7670" y="5615"/>
                    <a:pt x="7444" y="4512"/>
                  </a:cubicBezTo>
                  <a:cubicBezTo>
                    <a:pt x="7344" y="4111"/>
                    <a:pt x="6943" y="3860"/>
                    <a:pt x="6141" y="3760"/>
                  </a:cubicBezTo>
                  <a:cubicBezTo>
                    <a:pt x="2833" y="3359"/>
                    <a:pt x="777" y="301"/>
                    <a:pt x="752" y="276"/>
                  </a:cubicBezTo>
                  <a:lnTo>
                    <a:pt x="5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0"/>
            <p:cNvSpPr/>
            <p:nvPr/>
          </p:nvSpPr>
          <p:spPr>
            <a:xfrm>
              <a:off x="5106675" y="4083375"/>
              <a:ext cx="258175" cy="177975"/>
            </a:xfrm>
            <a:custGeom>
              <a:rect b="b" l="l" r="r" t="t"/>
              <a:pathLst>
                <a:path extrusionOk="0" h="7119" w="10327">
                  <a:moveTo>
                    <a:pt x="8898" y="0"/>
                  </a:moveTo>
                  <a:cubicBezTo>
                    <a:pt x="8898" y="1"/>
                    <a:pt x="6817" y="3133"/>
                    <a:pt x="3409" y="3559"/>
                  </a:cubicBezTo>
                  <a:cubicBezTo>
                    <a:pt x="0" y="3985"/>
                    <a:pt x="5113" y="7118"/>
                    <a:pt x="5113" y="7118"/>
                  </a:cubicBezTo>
                  <a:cubicBezTo>
                    <a:pt x="5113" y="7118"/>
                    <a:pt x="10326" y="6366"/>
                    <a:pt x="88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0"/>
            <p:cNvSpPr/>
            <p:nvPr/>
          </p:nvSpPr>
          <p:spPr>
            <a:xfrm>
              <a:off x="5153050" y="4074600"/>
              <a:ext cx="191750" cy="190500"/>
            </a:xfrm>
            <a:custGeom>
              <a:rect b="b" l="l" r="r" t="t"/>
              <a:pathLst>
                <a:path extrusionOk="0" h="7620" w="7670">
                  <a:moveTo>
                    <a:pt x="6968" y="702"/>
                  </a:moveTo>
                  <a:lnTo>
                    <a:pt x="6968" y="702"/>
                  </a:lnTo>
                  <a:cubicBezTo>
                    <a:pt x="7343" y="2632"/>
                    <a:pt x="7118" y="4186"/>
                    <a:pt x="6316" y="5364"/>
                  </a:cubicBezTo>
                  <a:cubicBezTo>
                    <a:pt x="5288" y="6868"/>
                    <a:pt x="3609" y="7269"/>
                    <a:pt x="3283" y="7319"/>
                  </a:cubicBezTo>
                  <a:cubicBezTo>
                    <a:pt x="2130" y="6592"/>
                    <a:pt x="376" y="5239"/>
                    <a:pt x="526" y="4562"/>
                  </a:cubicBezTo>
                  <a:cubicBezTo>
                    <a:pt x="602" y="4261"/>
                    <a:pt x="1128" y="4111"/>
                    <a:pt x="1579" y="4061"/>
                  </a:cubicBezTo>
                  <a:cubicBezTo>
                    <a:pt x="4411" y="3710"/>
                    <a:pt x="6366" y="1479"/>
                    <a:pt x="6968" y="702"/>
                  </a:cubicBezTo>
                  <a:close/>
                  <a:moveTo>
                    <a:pt x="7118" y="0"/>
                  </a:moveTo>
                  <a:lnTo>
                    <a:pt x="6942" y="276"/>
                  </a:lnTo>
                  <a:cubicBezTo>
                    <a:pt x="6917" y="301"/>
                    <a:pt x="4837" y="3359"/>
                    <a:pt x="1529" y="3760"/>
                  </a:cubicBezTo>
                  <a:cubicBezTo>
                    <a:pt x="752" y="3860"/>
                    <a:pt x="326" y="4111"/>
                    <a:pt x="251" y="4512"/>
                  </a:cubicBezTo>
                  <a:cubicBezTo>
                    <a:pt x="0" y="5615"/>
                    <a:pt x="2857" y="7394"/>
                    <a:pt x="3183" y="7595"/>
                  </a:cubicBezTo>
                  <a:lnTo>
                    <a:pt x="3233" y="7620"/>
                  </a:lnTo>
                  <a:lnTo>
                    <a:pt x="3283" y="7620"/>
                  </a:lnTo>
                  <a:cubicBezTo>
                    <a:pt x="3359" y="7595"/>
                    <a:pt x="5364" y="7294"/>
                    <a:pt x="6567" y="5539"/>
                  </a:cubicBezTo>
                  <a:cubicBezTo>
                    <a:pt x="7469" y="4236"/>
                    <a:pt x="7669" y="2482"/>
                    <a:pt x="7193" y="326"/>
                  </a:cubicBezTo>
                  <a:lnTo>
                    <a:pt x="7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0"/>
            <p:cNvSpPr/>
            <p:nvPr/>
          </p:nvSpPr>
          <p:spPr>
            <a:xfrm>
              <a:off x="4511425" y="4119725"/>
              <a:ext cx="879725" cy="743750"/>
            </a:xfrm>
            <a:custGeom>
              <a:rect b="b" l="l" r="r" t="t"/>
              <a:pathLst>
                <a:path extrusionOk="0" h="29750" w="35189">
                  <a:moveTo>
                    <a:pt x="17595" y="0"/>
                  </a:moveTo>
                  <a:cubicBezTo>
                    <a:pt x="7871" y="0"/>
                    <a:pt x="1" y="6667"/>
                    <a:pt x="1" y="14887"/>
                  </a:cubicBezTo>
                  <a:cubicBezTo>
                    <a:pt x="1" y="23083"/>
                    <a:pt x="7871" y="29750"/>
                    <a:pt x="17595" y="29750"/>
                  </a:cubicBezTo>
                  <a:cubicBezTo>
                    <a:pt x="27319" y="29750"/>
                    <a:pt x="35189" y="23083"/>
                    <a:pt x="35189" y="14887"/>
                  </a:cubicBezTo>
                  <a:cubicBezTo>
                    <a:pt x="35189" y="6667"/>
                    <a:pt x="27319" y="0"/>
                    <a:pt x="17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0"/>
            <p:cNvSpPr/>
            <p:nvPr/>
          </p:nvSpPr>
          <p:spPr>
            <a:xfrm>
              <a:off x="4502650" y="4116800"/>
              <a:ext cx="891650" cy="749825"/>
            </a:xfrm>
            <a:custGeom>
              <a:rect b="b" l="l" r="r" t="t"/>
              <a:pathLst>
                <a:path extrusionOk="0" h="29993" w="35666">
                  <a:moveTo>
                    <a:pt x="17977" y="251"/>
                  </a:moveTo>
                  <a:cubicBezTo>
                    <a:pt x="19149" y="251"/>
                    <a:pt x="20322" y="349"/>
                    <a:pt x="21480" y="543"/>
                  </a:cubicBezTo>
                  <a:cubicBezTo>
                    <a:pt x="24813" y="1120"/>
                    <a:pt x="28021" y="2548"/>
                    <a:pt x="30578" y="4804"/>
                  </a:cubicBezTo>
                  <a:cubicBezTo>
                    <a:pt x="32908" y="6859"/>
                    <a:pt x="34638" y="9616"/>
                    <a:pt x="35214" y="12724"/>
                  </a:cubicBezTo>
                  <a:cubicBezTo>
                    <a:pt x="35339" y="13475"/>
                    <a:pt x="35415" y="14227"/>
                    <a:pt x="35415" y="15004"/>
                  </a:cubicBezTo>
                  <a:cubicBezTo>
                    <a:pt x="35415" y="18137"/>
                    <a:pt x="34212" y="21170"/>
                    <a:pt x="32182" y="23551"/>
                  </a:cubicBezTo>
                  <a:cubicBezTo>
                    <a:pt x="30026" y="26082"/>
                    <a:pt x="27094" y="27887"/>
                    <a:pt x="23936" y="28864"/>
                  </a:cubicBezTo>
                  <a:cubicBezTo>
                    <a:pt x="21988" y="29453"/>
                    <a:pt x="19954" y="29751"/>
                    <a:pt x="17926" y="29751"/>
                  </a:cubicBezTo>
                  <a:cubicBezTo>
                    <a:pt x="16327" y="29751"/>
                    <a:pt x="14731" y="29566"/>
                    <a:pt x="13184" y="29190"/>
                  </a:cubicBezTo>
                  <a:cubicBezTo>
                    <a:pt x="9926" y="28413"/>
                    <a:pt x="6843" y="26784"/>
                    <a:pt x="4487" y="24378"/>
                  </a:cubicBezTo>
                  <a:cubicBezTo>
                    <a:pt x="2282" y="22147"/>
                    <a:pt x="803" y="19265"/>
                    <a:pt x="527" y="16132"/>
                  </a:cubicBezTo>
                  <a:cubicBezTo>
                    <a:pt x="252" y="12999"/>
                    <a:pt x="1179" y="9917"/>
                    <a:pt x="2983" y="7360"/>
                  </a:cubicBezTo>
                  <a:cubicBezTo>
                    <a:pt x="4913" y="4703"/>
                    <a:pt x="7695" y="2724"/>
                    <a:pt x="10753" y="1546"/>
                  </a:cubicBezTo>
                  <a:cubicBezTo>
                    <a:pt x="13061" y="680"/>
                    <a:pt x="15518" y="251"/>
                    <a:pt x="17977" y="251"/>
                  </a:cubicBezTo>
                  <a:close/>
                  <a:moveTo>
                    <a:pt x="17963" y="1"/>
                  </a:moveTo>
                  <a:cubicBezTo>
                    <a:pt x="16328" y="1"/>
                    <a:pt x="14694" y="191"/>
                    <a:pt x="13109" y="568"/>
                  </a:cubicBezTo>
                  <a:cubicBezTo>
                    <a:pt x="9800" y="1370"/>
                    <a:pt x="6668" y="2999"/>
                    <a:pt x="4287" y="5455"/>
                  </a:cubicBezTo>
                  <a:cubicBezTo>
                    <a:pt x="2081" y="7711"/>
                    <a:pt x="577" y="10643"/>
                    <a:pt x="277" y="13801"/>
                  </a:cubicBezTo>
                  <a:cubicBezTo>
                    <a:pt x="1" y="16984"/>
                    <a:pt x="928" y="20167"/>
                    <a:pt x="2783" y="22749"/>
                  </a:cubicBezTo>
                  <a:cubicBezTo>
                    <a:pt x="4713" y="25455"/>
                    <a:pt x="7520" y="27461"/>
                    <a:pt x="10602" y="28638"/>
                  </a:cubicBezTo>
                  <a:cubicBezTo>
                    <a:pt x="12936" y="29541"/>
                    <a:pt x="15442" y="29992"/>
                    <a:pt x="17942" y="29992"/>
                  </a:cubicBezTo>
                  <a:cubicBezTo>
                    <a:pt x="19121" y="29992"/>
                    <a:pt x="20298" y="29892"/>
                    <a:pt x="21455" y="29691"/>
                  </a:cubicBezTo>
                  <a:cubicBezTo>
                    <a:pt x="24863" y="29115"/>
                    <a:pt x="28146" y="27661"/>
                    <a:pt x="30728" y="25380"/>
                  </a:cubicBezTo>
                  <a:cubicBezTo>
                    <a:pt x="33109" y="23275"/>
                    <a:pt x="34888" y="20468"/>
                    <a:pt x="35440" y="17310"/>
                  </a:cubicBezTo>
                  <a:cubicBezTo>
                    <a:pt x="35590" y="16558"/>
                    <a:pt x="35665" y="15781"/>
                    <a:pt x="35665" y="15004"/>
                  </a:cubicBezTo>
                  <a:cubicBezTo>
                    <a:pt x="35665" y="11821"/>
                    <a:pt x="34437" y="8764"/>
                    <a:pt x="32407" y="6333"/>
                  </a:cubicBezTo>
                  <a:cubicBezTo>
                    <a:pt x="30252" y="3751"/>
                    <a:pt x="27269" y="1922"/>
                    <a:pt x="24061" y="919"/>
                  </a:cubicBezTo>
                  <a:cubicBezTo>
                    <a:pt x="22090" y="304"/>
                    <a:pt x="20025" y="1"/>
                    <a:pt x="17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0"/>
            <p:cNvSpPr/>
            <p:nvPr/>
          </p:nvSpPr>
          <p:spPr>
            <a:xfrm>
              <a:off x="4579100" y="4151050"/>
              <a:ext cx="744400" cy="532600"/>
            </a:xfrm>
            <a:custGeom>
              <a:rect b="b" l="l" r="r" t="t"/>
              <a:pathLst>
                <a:path extrusionOk="0" h="21304" w="29776">
                  <a:moveTo>
                    <a:pt x="14888" y="0"/>
                  </a:moveTo>
                  <a:cubicBezTo>
                    <a:pt x="6667" y="0"/>
                    <a:pt x="1" y="4762"/>
                    <a:pt x="1" y="10652"/>
                  </a:cubicBezTo>
                  <a:cubicBezTo>
                    <a:pt x="1" y="16517"/>
                    <a:pt x="6667" y="21304"/>
                    <a:pt x="14888" y="21304"/>
                  </a:cubicBezTo>
                  <a:cubicBezTo>
                    <a:pt x="23108" y="21304"/>
                    <a:pt x="29775" y="16517"/>
                    <a:pt x="29775" y="10652"/>
                  </a:cubicBezTo>
                  <a:cubicBezTo>
                    <a:pt x="29775" y="4762"/>
                    <a:pt x="23108" y="0"/>
                    <a:pt x="14888" y="0"/>
                  </a:cubicBezTo>
                  <a:close/>
                </a:path>
              </a:pathLst>
            </a:custGeom>
            <a:solidFill>
              <a:srgbClr val="FFFFFF">
                <a:alpha val="1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0"/>
            <p:cNvSpPr/>
            <p:nvPr/>
          </p:nvSpPr>
          <p:spPr>
            <a:xfrm>
              <a:off x="5064075" y="4352425"/>
              <a:ext cx="305150" cy="181850"/>
            </a:xfrm>
            <a:custGeom>
              <a:rect b="b" l="l" r="r" t="t"/>
              <a:pathLst>
                <a:path extrusionOk="0" h="7274" w="12206">
                  <a:moveTo>
                    <a:pt x="8529" y="1"/>
                  </a:moveTo>
                  <a:cubicBezTo>
                    <a:pt x="7447" y="1"/>
                    <a:pt x="6186" y="251"/>
                    <a:pt x="4912" y="767"/>
                  </a:cubicBezTo>
                  <a:cubicBezTo>
                    <a:pt x="1905" y="2020"/>
                    <a:pt x="0" y="4301"/>
                    <a:pt x="652" y="5880"/>
                  </a:cubicBezTo>
                  <a:cubicBezTo>
                    <a:pt x="1030" y="6796"/>
                    <a:pt x="2183" y="7273"/>
                    <a:pt x="3672" y="7273"/>
                  </a:cubicBezTo>
                  <a:cubicBezTo>
                    <a:pt x="4750" y="7273"/>
                    <a:pt x="6005" y="7023"/>
                    <a:pt x="7268" y="6507"/>
                  </a:cubicBezTo>
                  <a:cubicBezTo>
                    <a:pt x="10276" y="5279"/>
                    <a:pt x="12206" y="2973"/>
                    <a:pt x="11554" y="1394"/>
                  </a:cubicBezTo>
                  <a:cubicBezTo>
                    <a:pt x="11176" y="478"/>
                    <a:pt x="10023" y="1"/>
                    <a:pt x="8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0"/>
            <p:cNvSpPr/>
            <p:nvPr/>
          </p:nvSpPr>
          <p:spPr>
            <a:xfrm>
              <a:off x="5070950" y="4349375"/>
              <a:ext cx="292650" cy="188200"/>
            </a:xfrm>
            <a:custGeom>
              <a:rect b="b" l="l" r="r" t="t"/>
              <a:pathLst>
                <a:path extrusionOk="0" h="7528" w="11706">
                  <a:moveTo>
                    <a:pt x="8242" y="243"/>
                  </a:moveTo>
                  <a:cubicBezTo>
                    <a:pt x="8494" y="243"/>
                    <a:pt x="8746" y="257"/>
                    <a:pt x="8998" y="288"/>
                  </a:cubicBezTo>
                  <a:cubicBezTo>
                    <a:pt x="9827" y="385"/>
                    <a:pt x="10751" y="720"/>
                    <a:pt x="11147" y="1522"/>
                  </a:cubicBezTo>
                  <a:lnTo>
                    <a:pt x="11147" y="1522"/>
                  </a:lnTo>
                  <a:cubicBezTo>
                    <a:pt x="11146" y="1536"/>
                    <a:pt x="11149" y="1550"/>
                    <a:pt x="11154" y="1566"/>
                  </a:cubicBezTo>
                  <a:cubicBezTo>
                    <a:pt x="11404" y="2193"/>
                    <a:pt x="11229" y="2869"/>
                    <a:pt x="10903" y="3446"/>
                  </a:cubicBezTo>
                  <a:cubicBezTo>
                    <a:pt x="10452" y="4248"/>
                    <a:pt x="9750" y="4874"/>
                    <a:pt x="9023" y="5401"/>
                  </a:cubicBezTo>
                  <a:cubicBezTo>
                    <a:pt x="8071" y="6052"/>
                    <a:pt x="6993" y="6553"/>
                    <a:pt x="5891" y="6879"/>
                  </a:cubicBezTo>
                  <a:cubicBezTo>
                    <a:pt x="5107" y="7128"/>
                    <a:pt x="4265" y="7274"/>
                    <a:pt x="3432" y="7274"/>
                  </a:cubicBezTo>
                  <a:cubicBezTo>
                    <a:pt x="3172" y="7274"/>
                    <a:pt x="2914" y="7260"/>
                    <a:pt x="2658" y="7230"/>
                  </a:cubicBezTo>
                  <a:cubicBezTo>
                    <a:pt x="1906" y="7155"/>
                    <a:pt x="1028" y="6879"/>
                    <a:pt x="602" y="6177"/>
                  </a:cubicBezTo>
                  <a:cubicBezTo>
                    <a:pt x="226" y="5601"/>
                    <a:pt x="352" y="4874"/>
                    <a:pt x="627" y="4298"/>
                  </a:cubicBezTo>
                  <a:cubicBezTo>
                    <a:pt x="1028" y="3496"/>
                    <a:pt x="1655" y="2869"/>
                    <a:pt x="2357" y="2343"/>
                  </a:cubicBezTo>
                  <a:cubicBezTo>
                    <a:pt x="3234" y="1666"/>
                    <a:pt x="4262" y="1140"/>
                    <a:pt x="5314" y="764"/>
                  </a:cubicBezTo>
                  <a:cubicBezTo>
                    <a:pt x="6255" y="464"/>
                    <a:pt x="7243" y="243"/>
                    <a:pt x="8242" y="243"/>
                  </a:cubicBezTo>
                  <a:close/>
                  <a:moveTo>
                    <a:pt x="8250" y="1"/>
                  </a:moveTo>
                  <a:cubicBezTo>
                    <a:pt x="7571" y="1"/>
                    <a:pt x="6892" y="108"/>
                    <a:pt x="6242" y="263"/>
                  </a:cubicBezTo>
                  <a:cubicBezTo>
                    <a:pt x="5013" y="538"/>
                    <a:pt x="3810" y="1065"/>
                    <a:pt x="2758" y="1741"/>
                  </a:cubicBezTo>
                  <a:cubicBezTo>
                    <a:pt x="1931" y="2293"/>
                    <a:pt x="1179" y="2944"/>
                    <a:pt x="653" y="3771"/>
                  </a:cubicBezTo>
                  <a:cubicBezTo>
                    <a:pt x="252" y="4373"/>
                    <a:pt x="1" y="5125"/>
                    <a:pt x="176" y="5827"/>
                  </a:cubicBezTo>
                  <a:cubicBezTo>
                    <a:pt x="377" y="6578"/>
                    <a:pt x="1054" y="7055"/>
                    <a:pt x="1755" y="7280"/>
                  </a:cubicBezTo>
                  <a:cubicBezTo>
                    <a:pt x="2269" y="7460"/>
                    <a:pt x="2815" y="7528"/>
                    <a:pt x="3363" y="7528"/>
                  </a:cubicBezTo>
                  <a:cubicBezTo>
                    <a:pt x="3886" y="7528"/>
                    <a:pt x="4412" y="7466"/>
                    <a:pt x="4913" y="7381"/>
                  </a:cubicBezTo>
                  <a:cubicBezTo>
                    <a:pt x="6166" y="7155"/>
                    <a:pt x="7369" y="6679"/>
                    <a:pt x="8472" y="6027"/>
                  </a:cubicBezTo>
                  <a:cubicBezTo>
                    <a:pt x="9424" y="5476"/>
                    <a:pt x="10352" y="4724"/>
                    <a:pt x="10978" y="3797"/>
                  </a:cubicBezTo>
                  <a:cubicBezTo>
                    <a:pt x="11404" y="3120"/>
                    <a:pt x="11705" y="2268"/>
                    <a:pt x="11404" y="1491"/>
                  </a:cubicBezTo>
                  <a:cubicBezTo>
                    <a:pt x="11395" y="1472"/>
                    <a:pt x="11384" y="1457"/>
                    <a:pt x="11371" y="1445"/>
                  </a:cubicBezTo>
                  <a:lnTo>
                    <a:pt x="11371" y="1445"/>
                  </a:lnTo>
                  <a:cubicBezTo>
                    <a:pt x="11040" y="682"/>
                    <a:pt x="10270" y="311"/>
                    <a:pt x="9500" y="137"/>
                  </a:cubicBezTo>
                  <a:cubicBezTo>
                    <a:pt x="9088" y="42"/>
                    <a:pt x="8669" y="1"/>
                    <a:pt x="8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0"/>
            <p:cNvSpPr/>
            <p:nvPr/>
          </p:nvSpPr>
          <p:spPr>
            <a:xfrm>
              <a:off x="5139875" y="4377000"/>
              <a:ext cx="154175" cy="135750"/>
            </a:xfrm>
            <a:custGeom>
              <a:rect b="b" l="l" r="r" t="t"/>
              <a:pathLst>
                <a:path extrusionOk="0" h="5430" w="6167">
                  <a:moveTo>
                    <a:pt x="3097" y="1"/>
                  </a:moveTo>
                  <a:cubicBezTo>
                    <a:pt x="2749" y="1"/>
                    <a:pt x="2396" y="68"/>
                    <a:pt x="2056" y="210"/>
                  </a:cubicBezTo>
                  <a:cubicBezTo>
                    <a:pt x="677" y="762"/>
                    <a:pt x="1" y="2366"/>
                    <a:pt x="577" y="3744"/>
                  </a:cubicBezTo>
                  <a:cubicBezTo>
                    <a:pt x="1014" y="4788"/>
                    <a:pt x="2024" y="5429"/>
                    <a:pt x="3088" y="5429"/>
                  </a:cubicBezTo>
                  <a:cubicBezTo>
                    <a:pt x="3429" y="5429"/>
                    <a:pt x="3776" y="5363"/>
                    <a:pt x="4111" y="5223"/>
                  </a:cubicBezTo>
                  <a:cubicBezTo>
                    <a:pt x="5515" y="4646"/>
                    <a:pt x="6166" y="3067"/>
                    <a:pt x="5590" y="1689"/>
                  </a:cubicBezTo>
                  <a:cubicBezTo>
                    <a:pt x="5174" y="631"/>
                    <a:pt x="4161" y="1"/>
                    <a:pt x="3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0"/>
            <p:cNvSpPr/>
            <p:nvPr/>
          </p:nvSpPr>
          <p:spPr>
            <a:xfrm>
              <a:off x="5138000" y="4392575"/>
              <a:ext cx="48900" cy="43275"/>
            </a:xfrm>
            <a:custGeom>
              <a:rect b="b" l="l" r="r" t="t"/>
              <a:pathLst>
                <a:path extrusionOk="0" h="1731" w="1956">
                  <a:moveTo>
                    <a:pt x="971" y="0"/>
                  </a:moveTo>
                  <a:cubicBezTo>
                    <a:pt x="864" y="0"/>
                    <a:pt x="756" y="21"/>
                    <a:pt x="652" y="64"/>
                  </a:cubicBezTo>
                  <a:cubicBezTo>
                    <a:pt x="201" y="239"/>
                    <a:pt x="1" y="740"/>
                    <a:pt x="176" y="1191"/>
                  </a:cubicBezTo>
                  <a:cubicBezTo>
                    <a:pt x="309" y="1533"/>
                    <a:pt x="628" y="1731"/>
                    <a:pt x="971" y="1731"/>
                  </a:cubicBezTo>
                  <a:cubicBezTo>
                    <a:pt x="1081" y="1731"/>
                    <a:pt x="1194" y="1710"/>
                    <a:pt x="1304" y="1668"/>
                  </a:cubicBezTo>
                  <a:cubicBezTo>
                    <a:pt x="1755" y="1492"/>
                    <a:pt x="1955" y="966"/>
                    <a:pt x="1780" y="540"/>
                  </a:cubicBezTo>
                  <a:cubicBezTo>
                    <a:pt x="1628" y="198"/>
                    <a:pt x="1304" y="0"/>
                    <a:pt x="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0"/>
            <p:cNvSpPr/>
            <p:nvPr/>
          </p:nvSpPr>
          <p:spPr>
            <a:xfrm>
              <a:off x="4539625" y="4352425"/>
              <a:ext cx="305800" cy="181850"/>
            </a:xfrm>
            <a:custGeom>
              <a:rect b="b" l="l" r="r" t="t"/>
              <a:pathLst>
                <a:path extrusionOk="0" h="7274" w="12232">
                  <a:moveTo>
                    <a:pt x="3688" y="1"/>
                  </a:moveTo>
                  <a:cubicBezTo>
                    <a:pt x="2192" y="1"/>
                    <a:pt x="1030" y="478"/>
                    <a:pt x="652" y="1394"/>
                  </a:cubicBezTo>
                  <a:cubicBezTo>
                    <a:pt x="1" y="2973"/>
                    <a:pt x="1930" y="5279"/>
                    <a:pt x="4938" y="6507"/>
                  </a:cubicBezTo>
                  <a:cubicBezTo>
                    <a:pt x="6201" y="7023"/>
                    <a:pt x="7460" y="7273"/>
                    <a:pt x="8544" y="7273"/>
                  </a:cubicBezTo>
                  <a:cubicBezTo>
                    <a:pt x="10040" y="7273"/>
                    <a:pt x="11202" y="6796"/>
                    <a:pt x="11580" y="5880"/>
                  </a:cubicBezTo>
                  <a:cubicBezTo>
                    <a:pt x="12231" y="4301"/>
                    <a:pt x="10301" y="2020"/>
                    <a:pt x="7294" y="767"/>
                  </a:cubicBezTo>
                  <a:cubicBezTo>
                    <a:pt x="6030" y="251"/>
                    <a:pt x="4771" y="1"/>
                    <a:pt x="3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0"/>
            <p:cNvSpPr/>
            <p:nvPr/>
          </p:nvSpPr>
          <p:spPr>
            <a:xfrm>
              <a:off x="4537475" y="4349425"/>
              <a:ext cx="300425" cy="188200"/>
            </a:xfrm>
            <a:custGeom>
              <a:rect b="b" l="l" r="r" t="t"/>
              <a:pathLst>
                <a:path extrusionOk="0" h="7528" w="12017">
                  <a:moveTo>
                    <a:pt x="3805" y="243"/>
                  </a:moveTo>
                  <a:cubicBezTo>
                    <a:pt x="4485" y="243"/>
                    <a:pt x="5163" y="352"/>
                    <a:pt x="5801" y="511"/>
                  </a:cubicBezTo>
                  <a:cubicBezTo>
                    <a:pt x="6954" y="787"/>
                    <a:pt x="8057" y="1263"/>
                    <a:pt x="9059" y="1890"/>
                  </a:cubicBezTo>
                  <a:cubicBezTo>
                    <a:pt x="9836" y="2391"/>
                    <a:pt x="10588" y="3018"/>
                    <a:pt x="11114" y="3820"/>
                  </a:cubicBezTo>
                  <a:cubicBezTo>
                    <a:pt x="11490" y="4371"/>
                    <a:pt x="11791" y="5073"/>
                    <a:pt x="11616" y="5749"/>
                  </a:cubicBezTo>
                  <a:cubicBezTo>
                    <a:pt x="11415" y="6476"/>
                    <a:pt x="10738" y="6902"/>
                    <a:pt x="10037" y="7103"/>
                  </a:cubicBezTo>
                  <a:cubicBezTo>
                    <a:pt x="9574" y="7230"/>
                    <a:pt x="9096" y="7282"/>
                    <a:pt x="8616" y="7282"/>
                  </a:cubicBezTo>
                  <a:cubicBezTo>
                    <a:pt x="8056" y="7282"/>
                    <a:pt x="7494" y="7211"/>
                    <a:pt x="6954" y="7103"/>
                  </a:cubicBezTo>
                  <a:cubicBezTo>
                    <a:pt x="5801" y="6852"/>
                    <a:pt x="4698" y="6426"/>
                    <a:pt x="3671" y="5825"/>
                  </a:cubicBezTo>
                  <a:cubicBezTo>
                    <a:pt x="2768" y="5273"/>
                    <a:pt x="1891" y="4597"/>
                    <a:pt x="1290" y="3719"/>
                  </a:cubicBezTo>
                  <a:cubicBezTo>
                    <a:pt x="864" y="3093"/>
                    <a:pt x="563" y="2291"/>
                    <a:pt x="864" y="1564"/>
                  </a:cubicBezTo>
                  <a:cubicBezTo>
                    <a:pt x="869" y="1549"/>
                    <a:pt x="871" y="1534"/>
                    <a:pt x="871" y="1521"/>
                  </a:cubicBezTo>
                  <a:lnTo>
                    <a:pt x="871" y="1521"/>
                  </a:lnTo>
                  <a:cubicBezTo>
                    <a:pt x="1212" y="840"/>
                    <a:pt x="1939" y="507"/>
                    <a:pt x="2643" y="361"/>
                  </a:cubicBezTo>
                  <a:cubicBezTo>
                    <a:pt x="3026" y="279"/>
                    <a:pt x="3416" y="243"/>
                    <a:pt x="3805" y="243"/>
                  </a:cubicBezTo>
                  <a:close/>
                  <a:moveTo>
                    <a:pt x="3782" y="0"/>
                  </a:moveTo>
                  <a:cubicBezTo>
                    <a:pt x="3477" y="0"/>
                    <a:pt x="3171" y="19"/>
                    <a:pt x="2869" y="60"/>
                  </a:cubicBezTo>
                  <a:cubicBezTo>
                    <a:pt x="1991" y="185"/>
                    <a:pt x="1014" y="586"/>
                    <a:pt x="638" y="1464"/>
                  </a:cubicBezTo>
                  <a:cubicBezTo>
                    <a:pt x="633" y="1479"/>
                    <a:pt x="630" y="1494"/>
                    <a:pt x="630" y="1509"/>
                  </a:cubicBezTo>
                  <a:lnTo>
                    <a:pt x="630" y="1509"/>
                  </a:lnTo>
                  <a:cubicBezTo>
                    <a:pt x="0" y="3106"/>
                    <a:pt x="1670" y="4725"/>
                    <a:pt x="2818" y="5549"/>
                  </a:cubicBezTo>
                  <a:cubicBezTo>
                    <a:pt x="3846" y="6276"/>
                    <a:pt x="4999" y="6827"/>
                    <a:pt x="6202" y="7153"/>
                  </a:cubicBezTo>
                  <a:cubicBezTo>
                    <a:pt x="6969" y="7385"/>
                    <a:pt x="7786" y="7528"/>
                    <a:pt x="8601" y="7528"/>
                  </a:cubicBezTo>
                  <a:cubicBezTo>
                    <a:pt x="8931" y="7528"/>
                    <a:pt x="9260" y="7504"/>
                    <a:pt x="9585" y="7454"/>
                  </a:cubicBezTo>
                  <a:cubicBezTo>
                    <a:pt x="10387" y="7328"/>
                    <a:pt x="11240" y="7003"/>
                    <a:pt x="11666" y="6276"/>
                  </a:cubicBezTo>
                  <a:cubicBezTo>
                    <a:pt x="12017" y="5674"/>
                    <a:pt x="11941" y="4922"/>
                    <a:pt x="11666" y="4296"/>
                  </a:cubicBezTo>
                  <a:cubicBezTo>
                    <a:pt x="11290" y="3469"/>
                    <a:pt x="10613" y="2767"/>
                    <a:pt x="9886" y="2191"/>
                  </a:cubicBezTo>
                  <a:cubicBezTo>
                    <a:pt x="8959" y="1464"/>
                    <a:pt x="7881" y="912"/>
                    <a:pt x="6753" y="536"/>
                  </a:cubicBezTo>
                  <a:cubicBezTo>
                    <a:pt x="5810" y="209"/>
                    <a:pt x="4794" y="0"/>
                    <a:pt x="3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0"/>
            <p:cNvSpPr/>
            <p:nvPr/>
          </p:nvSpPr>
          <p:spPr>
            <a:xfrm>
              <a:off x="4623600" y="4377000"/>
              <a:ext cx="154150" cy="135750"/>
            </a:xfrm>
            <a:custGeom>
              <a:rect b="b" l="l" r="r" t="t"/>
              <a:pathLst>
                <a:path extrusionOk="0" h="5430" w="6166">
                  <a:moveTo>
                    <a:pt x="3093" y="1"/>
                  </a:moveTo>
                  <a:cubicBezTo>
                    <a:pt x="2747" y="1"/>
                    <a:pt x="2395" y="68"/>
                    <a:pt x="2055" y="210"/>
                  </a:cubicBezTo>
                  <a:cubicBezTo>
                    <a:pt x="652" y="762"/>
                    <a:pt x="0" y="2366"/>
                    <a:pt x="551" y="3744"/>
                  </a:cubicBezTo>
                  <a:cubicBezTo>
                    <a:pt x="988" y="4788"/>
                    <a:pt x="1999" y="5429"/>
                    <a:pt x="3073" y="5429"/>
                  </a:cubicBezTo>
                  <a:cubicBezTo>
                    <a:pt x="3418" y="5429"/>
                    <a:pt x="3769" y="5363"/>
                    <a:pt x="4110" y="5223"/>
                  </a:cubicBezTo>
                  <a:cubicBezTo>
                    <a:pt x="5489" y="4646"/>
                    <a:pt x="6165" y="3067"/>
                    <a:pt x="5589" y="1689"/>
                  </a:cubicBezTo>
                  <a:cubicBezTo>
                    <a:pt x="5155" y="631"/>
                    <a:pt x="4151" y="1"/>
                    <a:pt x="3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0"/>
            <p:cNvSpPr/>
            <p:nvPr/>
          </p:nvSpPr>
          <p:spPr>
            <a:xfrm>
              <a:off x="4621075" y="4392575"/>
              <a:ext cx="48900" cy="43275"/>
            </a:xfrm>
            <a:custGeom>
              <a:rect b="b" l="l" r="r" t="t"/>
              <a:pathLst>
                <a:path extrusionOk="0" h="1731" w="1956">
                  <a:moveTo>
                    <a:pt x="985" y="0"/>
                  </a:moveTo>
                  <a:cubicBezTo>
                    <a:pt x="875" y="0"/>
                    <a:pt x="762" y="21"/>
                    <a:pt x="652" y="64"/>
                  </a:cubicBezTo>
                  <a:cubicBezTo>
                    <a:pt x="226" y="239"/>
                    <a:pt x="1" y="740"/>
                    <a:pt x="176" y="1191"/>
                  </a:cubicBezTo>
                  <a:cubicBezTo>
                    <a:pt x="328" y="1533"/>
                    <a:pt x="652" y="1731"/>
                    <a:pt x="985" y="1731"/>
                  </a:cubicBezTo>
                  <a:cubicBezTo>
                    <a:pt x="1092" y="1731"/>
                    <a:pt x="1200" y="1710"/>
                    <a:pt x="1304" y="1668"/>
                  </a:cubicBezTo>
                  <a:cubicBezTo>
                    <a:pt x="1755" y="1492"/>
                    <a:pt x="1956" y="966"/>
                    <a:pt x="1780" y="540"/>
                  </a:cubicBezTo>
                  <a:cubicBezTo>
                    <a:pt x="1647" y="198"/>
                    <a:pt x="1328" y="0"/>
                    <a:pt x="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0"/>
            <p:cNvSpPr/>
            <p:nvPr/>
          </p:nvSpPr>
          <p:spPr>
            <a:xfrm>
              <a:off x="4768425" y="4560375"/>
              <a:ext cx="355850" cy="101050"/>
            </a:xfrm>
            <a:custGeom>
              <a:rect b="b" l="l" r="r" t="t"/>
              <a:pathLst>
                <a:path extrusionOk="0" h="4042" w="14234">
                  <a:moveTo>
                    <a:pt x="14068" y="0"/>
                  </a:moveTo>
                  <a:cubicBezTo>
                    <a:pt x="14031" y="0"/>
                    <a:pt x="13998" y="20"/>
                    <a:pt x="13982" y="68"/>
                  </a:cubicBezTo>
                  <a:cubicBezTo>
                    <a:pt x="13129" y="1898"/>
                    <a:pt x="11250" y="3026"/>
                    <a:pt x="9370" y="3502"/>
                  </a:cubicBezTo>
                  <a:cubicBezTo>
                    <a:pt x="8589" y="3697"/>
                    <a:pt x="7773" y="3798"/>
                    <a:pt x="6957" y="3798"/>
                  </a:cubicBezTo>
                  <a:cubicBezTo>
                    <a:pt x="5467" y="3798"/>
                    <a:pt x="3973" y="3462"/>
                    <a:pt x="2678" y="2750"/>
                  </a:cubicBezTo>
                  <a:cubicBezTo>
                    <a:pt x="1701" y="2224"/>
                    <a:pt x="849" y="1497"/>
                    <a:pt x="272" y="545"/>
                  </a:cubicBezTo>
                  <a:cubicBezTo>
                    <a:pt x="250" y="508"/>
                    <a:pt x="215" y="493"/>
                    <a:pt x="179" y="493"/>
                  </a:cubicBezTo>
                  <a:cubicBezTo>
                    <a:pt x="93" y="493"/>
                    <a:pt x="1" y="581"/>
                    <a:pt x="72" y="670"/>
                  </a:cubicBezTo>
                  <a:cubicBezTo>
                    <a:pt x="1174" y="2524"/>
                    <a:pt x="3305" y="3577"/>
                    <a:pt x="5385" y="3903"/>
                  </a:cubicBezTo>
                  <a:cubicBezTo>
                    <a:pt x="5933" y="3994"/>
                    <a:pt x="6495" y="4041"/>
                    <a:pt x="7059" y="4041"/>
                  </a:cubicBezTo>
                  <a:cubicBezTo>
                    <a:pt x="8815" y="4041"/>
                    <a:pt x="10591" y="3586"/>
                    <a:pt x="12052" y="2600"/>
                  </a:cubicBezTo>
                  <a:cubicBezTo>
                    <a:pt x="12954" y="1998"/>
                    <a:pt x="13731" y="1171"/>
                    <a:pt x="14182" y="194"/>
                  </a:cubicBezTo>
                  <a:cubicBezTo>
                    <a:pt x="14233" y="91"/>
                    <a:pt x="14145" y="0"/>
                    <a:pt x="14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80"/>
            <p:cNvSpPr/>
            <p:nvPr/>
          </p:nvSpPr>
          <p:spPr>
            <a:xfrm>
              <a:off x="4706300" y="4119725"/>
              <a:ext cx="436125" cy="177400"/>
            </a:xfrm>
            <a:custGeom>
              <a:rect b="b" l="l" r="r" t="t"/>
              <a:pathLst>
                <a:path extrusionOk="0" h="7096" w="17445">
                  <a:moveTo>
                    <a:pt x="9800" y="0"/>
                  </a:moveTo>
                  <a:cubicBezTo>
                    <a:pt x="7344" y="0"/>
                    <a:pt x="4988" y="426"/>
                    <a:pt x="2857" y="1203"/>
                  </a:cubicBezTo>
                  <a:cubicBezTo>
                    <a:pt x="1203" y="2456"/>
                    <a:pt x="0" y="4035"/>
                    <a:pt x="1805" y="5338"/>
                  </a:cubicBezTo>
                  <a:cubicBezTo>
                    <a:pt x="2534" y="5877"/>
                    <a:pt x="3325" y="6092"/>
                    <a:pt x="4122" y="6092"/>
                  </a:cubicBezTo>
                  <a:cubicBezTo>
                    <a:pt x="7294" y="6092"/>
                    <a:pt x="10576" y="2683"/>
                    <a:pt x="10577" y="2682"/>
                  </a:cubicBezTo>
                  <a:lnTo>
                    <a:pt x="10577" y="2682"/>
                  </a:lnTo>
                  <a:cubicBezTo>
                    <a:pt x="10576" y="2683"/>
                    <a:pt x="7520" y="6040"/>
                    <a:pt x="10577" y="6993"/>
                  </a:cubicBezTo>
                  <a:cubicBezTo>
                    <a:pt x="10801" y="7063"/>
                    <a:pt x="11035" y="7096"/>
                    <a:pt x="11276" y="7096"/>
                  </a:cubicBezTo>
                  <a:cubicBezTo>
                    <a:pt x="13700" y="7096"/>
                    <a:pt x="16806" y="3758"/>
                    <a:pt x="17444" y="1479"/>
                  </a:cubicBezTo>
                  <a:cubicBezTo>
                    <a:pt x="15138" y="551"/>
                    <a:pt x="12532" y="0"/>
                    <a:pt x="98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80"/>
            <p:cNvSpPr/>
            <p:nvPr/>
          </p:nvSpPr>
          <p:spPr>
            <a:xfrm>
              <a:off x="4723225" y="4117150"/>
              <a:ext cx="422325" cy="182900"/>
            </a:xfrm>
            <a:custGeom>
              <a:rect b="b" l="l" r="r" t="t"/>
              <a:pathLst>
                <a:path extrusionOk="0" h="7316" w="16893">
                  <a:moveTo>
                    <a:pt x="9123" y="228"/>
                  </a:moveTo>
                  <a:cubicBezTo>
                    <a:pt x="11683" y="228"/>
                    <a:pt x="14219" y="712"/>
                    <a:pt x="16612" y="1655"/>
                  </a:cubicBezTo>
                  <a:lnTo>
                    <a:pt x="16612" y="1655"/>
                  </a:lnTo>
                  <a:cubicBezTo>
                    <a:pt x="16300" y="2670"/>
                    <a:pt x="15667" y="3613"/>
                    <a:pt x="14963" y="4414"/>
                  </a:cubicBezTo>
                  <a:cubicBezTo>
                    <a:pt x="14186" y="5316"/>
                    <a:pt x="13258" y="6143"/>
                    <a:pt x="12181" y="6669"/>
                  </a:cubicBezTo>
                  <a:cubicBezTo>
                    <a:pt x="11680" y="6913"/>
                    <a:pt x="11135" y="7076"/>
                    <a:pt x="10598" y="7076"/>
                  </a:cubicBezTo>
                  <a:cubicBezTo>
                    <a:pt x="10141" y="7076"/>
                    <a:pt x="9688" y="6958"/>
                    <a:pt x="9273" y="6669"/>
                  </a:cubicBezTo>
                  <a:cubicBezTo>
                    <a:pt x="8471" y="6143"/>
                    <a:pt x="8622" y="5191"/>
                    <a:pt x="8973" y="4414"/>
                  </a:cubicBezTo>
                  <a:cubicBezTo>
                    <a:pt x="9223" y="3862"/>
                    <a:pt x="9574" y="3336"/>
                    <a:pt x="10000" y="2860"/>
                  </a:cubicBezTo>
                  <a:lnTo>
                    <a:pt x="10000" y="2860"/>
                  </a:lnTo>
                  <a:cubicBezTo>
                    <a:pt x="10000" y="2860"/>
                    <a:pt x="10000" y="2860"/>
                    <a:pt x="10000" y="2860"/>
                  </a:cubicBezTo>
                  <a:cubicBezTo>
                    <a:pt x="10079" y="2781"/>
                    <a:pt x="9986" y="2655"/>
                    <a:pt x="9894" y="2655"/>
                  </a:cubicBezTo>
                  <a:cubicBezTo>
                    <a:pt x="9870" y="2655"/>
                    <a:pt x="9846" y="2663"/>
                    <a:pt x="9825" y="2684"/>
                  </a:cubicBezTo>
                  <a:cubicBezTo>
                    <a:pt x="9825" y="2684"/>
                    <a:pt x="9825" y="2684"/>
                    <a:pt x="9825" y="2684"/>
                  </a:cubicBezTo>
                  <a:lnTo>
                    <a:pt x="9825" y="2684"/>
                  </a:lnTo>
                  <a:cubicBezTo>
                    <a:pt x="9424" y="3111"/>
                    <a:pt x="8973" y="3486"/>
                    <a:pt x="8496" y="3862"/>
                  </a:cubicBezTo>
                  <a:cubicBezTo>
                    <a:pt x="7544" y="4614"/>
                    <a:pt x="6491" y="5291"/>
                    <a:pt x="5313" y="5717"/>
                  </a:cubicBezTo>
                  <a:cubicBezTo>
                    <a:pt x="4705" y="5933"/>
                    <a:pt x="4058" y="6071"/>
                    <a:pt x="3418" y="6071"/>
                  </a:cubicBezTo>
                  <a:cubicBezTo>
                    <a:pt x="2793" y="6071"/>
                    <a:pt x="2174" y="5939"/>
                    <a:pt x="1604" y="5617"/>
                  </a:cubicBezTo>
                  <a:cubicBezTo>
                    <a:pt x="902" y="5216"/>
                    <a:pt x="201" y="4564"/>
                    <a:pt x="401" y="3687"/>
                  </a:cubicBezTo>
                  <a:cubicBezTo>
                    <a:pt x="576" y="2810"/>
                    <a:pt x="1353" y="2133"/>
                    <a:pt x="2005" y="1607"/>
                  </a:cubicBezTo>
                  <a:cubicBezTo>
                    <a:pt x="2456" y="1256"/>
                    <a:pt x="3133" y="1106"/>
                    <a:pt x="3684" y="955"/>
                  </a:cubicBezTo>
                  <a:cubicBezTo>
                    <a:pt x="4236" y="805"/>
                    <a:pt x="4812" y="679"/>
                    <a:pt x="5389" y="579"/>
                  </a:cubicBezTo>
                  <a:cubicBezTo>
                    <a:pt x="6617" y="354"/>
                    <a:pt x="7870" y="228"/>
                    <a:pt x="9123" y="228"/>
                  </a:cubicBezTo>
                  <a:close/>
                  <a:moveTo>
                    <a:pt x="9102" y="1"/>
                  </a:moveTo>
                  <a:cubicBezTo>
                    <a:pt x="9096" y="1"/>
                    <a:pt x="9089" y="2"/>
                    <a:pt x="9083" y="3"/>
                  </a:cubicBezTo>
                  <a:lnTo>
                    <a:pt x="9083" y="3"/>
                  </a:lnTo>
                  <a:cubicBezTo>
                    <a:pt x="6816" y="7"/>
                    <a:pt x="4549" y="358"/>
                    <a:pt x="2406" y="1106"/>
                  </a:cubicBezTo>
                  <a:cubicBezTo>
                    <a:pt x="1930" y="1281"/>
                    <a:pt x="1579" y="1632"/>
                    <a:pt x="1228" y="1958"/>
                  </a:cubicBezTo>
                  <a:cubicBezTo>
                    <a:pt x="902" y="2283"/>
                    <a:pt x="576" y="2659"/>
                    <a:pt x="351" y="3060"/>
                  </a:cubicBezTo>
                  <a:cubicBezTo>
                    <a:pt x="0" y="3762"/>
                    <a:pt x="50" y="4514"/>
                    <a:pt x="576" y="5141"/>
                  </a:cubicBezTo>
                  <a:cubicBezTo>
                    <a:pt x="1311" y="5950"/>
                    <a:pt x="2385" y="6307"/>
                    <a:pt x="3458" y="6307"/>
                  </a:cubicBezTo>
                  <a:cubicBezTo>
                    <a:pt x="3813" y="6307"/>
                    <a:pt x="4168" y="6268"/>
                    <a:pt x="4511" y="6193"/>
                  </a:cubicBezTo>
                  <a:cubicBezTo>
                    <a:pt x="5840" y="5918"/>
                    <a:pt x="7043" y="5241"/>
                    <a:pt x="8120" y="4464"/>
                  </a:cubicBezTo>
                  <a:cubicBezTo>
                    <a:pt x="8442" y="4216"/>
                    <a:pt x="8764" y="3969"/>
                    <a:pt x="9077" y="3709"/>
                  </a:cubicBezTo>
                  <a:lnTo>
                    <a:pt x="9077" y="3709"/>
                  </a:lnTo>
                  <a:cubicBezTo>
                    <a:pt x="8988" y="3858"/>
                    <a:pt x="8903" y="4009"/>
                    <a:pt x="8822" y="4163"/>
                  </a:cubicBezTo>
                  <a:cubicBezTo>
                    <a:pt x="8446" y="4915"/>
                    <a:pt x="8196" y="5893"/>
                    <a:pt x="8797" y="6594"/>
                  </a:cubicBezTo>
                  <a:cubicBezTo>
                    <a:pt x="9249" y="7111"/>
                    <a:pt x="9919" y="7315"/>
                    <a:pt x="10593" y="7315"/>
                  </a:cubicBezTo>
                  <a:cubicBezTo>
                    <a:pt x="10966" y="7315"/>
                    <a:pt x="11340" y="7253"/>
                    <a:pt x="11679" y="7146"/>
                  </a:cubicBezTo>
                  <a:cubicBezTo>
                    <a:pt x="12857" y="6745"/>
                    <a:pt x="13885" y="5918"/>
                    <a:pt x="14737" y="5040"/>
                  </a:cubicBezTo>
                  <a:cubicBezTo>
                    <a:pt x="15639" y="4088"/>
                    <a:pt x="16516" y="2910"/>
                    <a:pt x="16892" y="1607"/>
                  </a:cubicBezTo>
                  <a:cubicBezTo>
                    <a:pt x="16892" y="1557"/>
                    <a:pt x="16867" y="1481"/>
                    <a:pt x="16792" y="1456"/>
                  </a:cubicBezTo>
                  <a:cubicBezTo>
                    <a:pt x="14373" y="484"/>
                    <a:pt x="11781" y="8"/>
                    <a:pt x="9163" y="3"/>
                  </a:cubicBezTo>
                  <a:lnTo>
                    <a:pt x="9163" y="3"/>
                  </a:lnTo>
                  <a:cubicBezTo>
                    <a:pt x="9157" y="2"/>
                    <a:pt x="9150" y="1"/>
                    <a:pt x="9143" y="1"/>
                  </a:cubicBezTo>
                  <a:cubicBezTo>
                    <a:pt x="9137" y="1"/>
                    <a:pt x="9130" y="2"/>
                    <a:pt x="9123" y="3"/>
                  </a:cubicBezTo>
                  <a:cubicBezTo>
                    <a:pt x="9116" y="2"/>
                    <a:pt x="9109" y="1"/>
                    <a:pt x="9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8" name="Google Shape;1438;p80"/>
          <p:cNvGrpSpPr/>
          <p:nvPr/>
        </p:nvGrpSpPr>
        <p:grpSpPr>
          <a:xfrm rot="-1143235">
            <a:off x="7964712" y="960985"/>
            <a:ext cx="1118870" cy="911089"/>
            <a:chOff x="1342250" y="3181500"/>
            <a:chExt cx="740750" cy="603175"/>
          </a:xfrm>
        </p:grpSpPr>
        <p:sp>
          <p:nvSpPr>
            <p:cNvPr id="1439" name="Google Shape;1439;p80"/>
            <p:cNvSpPr/>
            <p:nvPr/>
          </p:nvSpPr>
          <p:spPr>
            <a:xfrm>
              <a:off x="1372325" y="3246275"/>
              <a:ext cx="633475" cy="536375"/>
            </a:xfrm>
            <a:custGeom>
              <a:rect b="b" l="l" r="r" t="t"/>
              <a:pathLst>
                <a:path extrusionOk="0" h="21455" w="25339">
                  <a:moveTo>
                    <a:pt x="12682" y="0"/>
                  </a:moveTo>
                  <a:cubicBezTo>
                    <a:pt x="5664" y="0"/>
                    <a:pt x="0" y="4813"/>
                    <a:pt x="0" y="10727"/>
                  </a:cubicBezTo>
                  <a:cubicBezTo>
                    <a:pt x="0" y="16642"/>
                    <a:pt x="5664" y="21454"/>
                    <a:pt x="12682" y="21454"/>
                  </a:cubicBezTo>
                  <a:cubicBezTo>
                    <a:pt x="19675" y="21454"/>
                    <a:pt x="25339" y="16642"/>
                    <a:pt x="25339" y="10727"/>
                  </a:cubicBezTo>
                  <a:cubicBezTo>
                    <a:pt x="25339" y="4813"/>
                    <a:pt x="19675" y="0"/>
                    <a:pt x="1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80"/>
            <p:cNvSpPr/>
            <p:nvPr/>
          </p:nvSpPr>
          <p:spPr>
            <a:xfrm>
              <a:off x="1365425" y="3244200"/>
              <a:ext cx="642875" cy="540475"/>
            </a:xfrm>
            <a:custGeom>
              <a:rect b="b" l="l" r="r" t="t"/>
              <a:pathLst>
                <a:path extrusionOk="0" h="21619" w="25715">
                  <a:moveTo>
                    <a:pt x="12912" y="186"/>
                  </a:moveTo>
                  <a:cubicBezTo>
                    <a:pt x="13775" y="186"/>
                    <a:pt x="14639" y="261"/>
                    <a:pt x="15489" y="409"/>
                  </a:cubicBezTo>
                  <a:cubicBezTo>
                    <a:pt x="17895" y="810"/>
                    <a:pt x="20201" y="1838"/>
                    <a:pt x="22031" y="3467"/>
                  </a:cubicBezTo>
                  <a:cubicBezTo>
                    <a:pt x="23735" y="4946"/>
                    <a:pt x="24988" y="6951"/>
                    <a:pt x="25389" y="9181"/>
                  </a:cubicBezTo>
                  <a:cubicBezTo>
                    <a:pt x="25489" y="9708"/>
                    <a:pt x="25540" y="10259"/>
                    <a:pt x="25540" y="10810"/>
                  </a:cubicBezTo>
                  <a:cubicBezTo>
                    <a:pt x="25540" y="13091"/>
                    <a:pt x="24662" y="15246"/>
                    <a:pt x="23184" y="16976"/>
                  </a:cubicBezTo>
                  <a:cubicBezTo>
                    <a:pt x="21655" y="18805"/>
                    <a:pt x="19550" y="20109"/>
                    <a:pt x="17269" y="20785"/>
                  </a:cubicBezTo>
                  <a:cubicBezTo>
                    <a:pt x="15867" y="21220"/>
                    <a:pt x="14395" y="21435"/>
                    <a:pt x="12923" y="21435"/>
                  </a:cubicBezTo>
                  <a:cubicBezTo>
                    <a:pt x="11762" y="21435"/>
                    <a:pt x="10601" y="21301"/>
                    <a:pt x="9474" y="21036"/>
                  </a:cubicBezTo>
                  <a:cubicBezTo>
                    <a:pt x="7143" y="20460"/>
                    <a:pt x="4913" y="19307"/>
                    <a:pt x="3234" y="17577"/>
                  </a:cubicBezTo>
                  <a:cubicBezTo>
                    <a:pt x="1655" y="15973"/>
                    <a:pt x="602" y="13868"/>
                    <a:pt x="402" y="11637"/>
                  </a:cubicBezTo>
                  <a:cubicBezTo>
                    <a:pt x="201" y="9382"/>
                    <a:pt x="853" y="7151"/>
                    <a:pt x="2181" y="5322"/>
                  </a:cubicBezTo>
                  <a:cubicBezTo>
                    <a:pt x="3534" y="3392"/>
                    <a:pt x="5564" y="1963"/>
                    <a:pt x="7745" y="1136"/>
                  </a:cubicBezTo>
                  <a:cubicBezTo>
                    <a:pt x="9392" y="497"/>
                    <a:pt x="11152" y="186"/>
                    <a:pt x="12912" y="186"/>
                  </a:cubicBezTo>
                  <a:close/>
                  <a:moveTo>
                    <a:pt x="12903" y="0"/>
                  </a:moveTo>
                  <a:cubicBezTo>
                    <a:pt x="11734" y="0"/>
                    <a:pt x="10565" y="135"/>
                    <a:pt x="9424" y="409"/>
                  </a:cubicBezTo>
                  <a:cubicBezTo>
                    <a:pt x="7068" y="986"/>
                    <a:pt x="4813" y="2189"/>
                    <a:pt x="3083" y="3943"/>
                  </a:cubicBezTo>
                  <a:cubicBezTo>
                    <a:pt x="1504" y="5572"/>
                    <a:pt x="427" y="7677"/>
                    <a:pt x="226" y="9983"/>
                  </a:cubicBezTo>
                  <a:cubicBezTo>
                    <a:pt x="1" y="12264"/>
                    <a:pt x="677" y="14545"/>
                    <a:pt x="2006" y="16399"/>
                  </a:cubicBezTo>
                  <a:cubicBezTo>
                    <a:pt x="3409" y="18354"/>
                    <a:pt x="5439" y="19783"/>
                    <a:pt x="7670" y="20660"/>
                  </a:cubicBezTo>
                  <a:cubicBezTo>
                    <a:pt x="9355" y="21307"/>
                    <a:pt x="11155" y="21618"/>
                    <a:pt x="12953" y="21618"/>
                  </a:cubicBezTo>
                  <a:cubicBezTo>
                    <a:pt x="13803" y="21618"/>
                    <a:pt x="14653" y="21549"/>
                    <a:pt x="15489" y="21412"/>
                  </a:cubicBezTo>
                  <a:cubicBezTo>
                    <a:pt x="17945" y="20986"/>
                    <a:pt x="20326" y="19933"/>
                    <a:pt x="22181" y="18279"/>
                  </a:cubicBezTo>
                  <a:cubicBezTo>
                    <a:pt x="23885" y="16750"/>
                    <a:pt x="25164" y="14720"/>
                    <a:pt x="25565" y="12464"/>
                  </a:cubicBezTo>
                  <a:cubicBezTo>
                    <a:pt x="25665" y="11913"/>
                    <a:pt x="25715" y="11362"/>
                    <a:pt x="25715" y="10810"/>
                  </a:cubicBezTo>
                  <a:cubicBezTo>
                    <a:pt x="25715" y="8505"/>
                    <a:pt x="24838" y="6324"/>
                    <a:pt x="23359" y="4570"/>
                  </a:cubicBezTo>
                  <a:cubicBezTo>
                    <a:pt x="21805" y="2690"/>
                    <a:pt x="19650" y="1387"/>
                    <a:pt x="17344" y="660"/>
                  </a:cubicBezTo>
                  <a:cubicBezTo>
                    <a:pt x="15906" y="223"/>
                    <a:pt x="14405" y="0"/>
                    <a:pt x="12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80"/>
            <p:cNvSpPr/>
            <p:nvPr/>
          </p:nvSpPr>
          <p:spPr>
            <a:xfrm>
              <a:off x="1420575" y="3268825"/>
              <a:ext cx="536975" cy="384125"/>
            </a:xfrm>
            <a:custGeom>
              <a:rect b="b" l="l" r="r" t="t"/>
              <a:pathLst>
                <a:path extrusionOk="0" h="15365" w="21479">
                  <a:moveTo>
                    <a:pt x="10752" y="1"/>
                  </a:moveTo>
                  <a:cubicBezTo>
                    <a:pt x="4812" y="1"/>
                    <a:pt x="0" y="3434"/>
                    <a:pt x="0" y="7670"/>
                  </a:cubicBezTo>
                  <a:cubicBezTo>
                    <a:pt x="0" y="11906"/>
                    <a:pt x="4812" y="15364"/>
                    <a:pt x="10752" y="15364"/>
                  </a:cubicBezTo>
                  <a:cubicBezTo>
                    <a:pt x="16667" y="15364"/>
                    <a:pt x="21479" y="11906"/>
                    <a:pt x="21479" y="7670"/>
                  </a:cubicBezTo>
                  <a:cubicBezTo>
                    <a:pt x="21479" y="3434"/>
                    <a:pt x="16667" y="1"/>
                    <a:pt x="10752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80"/>
            <p:cNvSpPr/>
            <p:nvPr/>
          </p:nvSpPr>
          <p:spPr>
            <a:xfrm>
              <a:off x="1582850" y="3473725"/>
              <a:ext cx="212425" cy="118450"/>
            </a:xfrm>
            <a:custGeom>
              <a:rect b="b" l="l" r="r" t="t"/>
              <a:pathLst>
                <a:path extrusionOk="0" h="4738" w="8497">
                  <a:moveTo>
                    <a:pt x="0" y="0"/>
                  </a:moveTo>
                  <a:cubicBezTo>
                    <a:pt x="0" y="2607"/>
                    <a:pt x="1905" y="4737"/>
                    <a:pt x="4261" y="4737"/>
                  </a:cubicBezTo>
                  <a:cubicBezTo>
                    <a:pt x="6592" y="4737"/>
                    <a:pt x="8497" y="2607"/>
                    <a:pt x="8497" y="0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80"/>
            <p:cNvSpPr/>
            <p:nvPr/>
          </p:nvSpPr>
          <p:spPr>
            <a:xfrm>
              <a:off x="1580350" y="3471225"/>
              <a:ext cx="217425" cy="123450"/>
            </a:xfrm>
            <a:custGeom>
              <a:rect b="b" l="l" r="r" t="t"/>
              <a:pathLst>
                <a:path extrusionOk="0" h="4938" w="8697">
                  <a:moveTo>
                    <a:pt x="8521" y="175"/>
                  </a:moveTo>
                  <a:cubicBezTo>
                    <a:pt x="8493" y="1956"/>
                    <a:pt x="7495" y="3769"/>
                    <a:pt x="5790" y="4461"/>
                  </a:cubicBezTo>
                  <a:cubicBezTo>
                    <a:pt x="5338" y="4662"/>
                    <a:pt x="4837" y="4762"/>
                    <a:pt x="4361" y="4762"/>
                  </a:cubicBezTo>
                  <a:cubicBezTo>
                    <a:pt x="2506" y="4737"/>
                    <a:pt x="978" y="3409"/>
                    <a:pt x="426" y="1704"/>
                  </a:cubicBezTo>
                  <a:cubicBezTo>
                    <a:pt x="259" y="1203"/>
                    <a:pt x="183" y="679"/>
                    <a:pt x="176" y="175"/>
                  </a:cubicBezTo>
                  <a:close/>
                  <a:moveTo>
                    <a:pt x="100" y="0"/>
                  </a:moveTo>
                  <a:cubicBezTo>
                    <a:pt x="50" y="0"/>
                    <a:pt x="0" y="50"/>
                    <a:pt x="0" y="100"/>
                  </a:cubicBezTo>
                  <a:cubicBezTo>
                    <a:pt x="0" y="1980"/>
                    <a:pt x="1053" y="3885"/>
                    <a:pt x="2832" y="4637"/>
                  </a:cubicBezTo>
                  <a:cubicBezTo>
                    <a:pt x="3333" y="4837"/>
                    <a:pt x="3835" y="4937"/>
                    <a:pt x="4361" y="4937"/>
                  </a:cubicBezTo>
                  <a:cubicBezTo>
                    <a:pt x="4362" y="4937"/>
                    <a:pt x="4363" y="4937"/>
                    <a:pt x="4363" y="4937"/>
                  </a:cubicBezTo>
                  <a:lnTo>
                    <a:pt x="4363" y="4937"/>
                  </a:lnTo>
                  <a:cubicBezTo>
                    <a:pt x="6267" y="4911"/>
                    <a:pt x="7845" y="3533"/>
                    <a:pt x="8421" y="1779"/>
                  </a:cubicBezTo>
                  <a:cubicBezTo>
                    <a:pt x="8622" y="1228"/>
                    <a:pt x="8697" y="652"/>
                    <a:pt x="8697" y="100"/>
                  </a:cubicBezTo>
                  <a:cubicBezTo>
                    <a:pt x="8697" y="50"/>
                    <a:pt x="8647" y="0"/>
                    <a:pt x="8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80"/>
            <p:cNvSpPr/>
            <p:nvPr/>
          </p:nvSpPr>
          <p:spPr>
            <a:xfrm>
              <a:off x="1615425" y="3520700"/>
              <a:ext cx="147275" cy="71475"/>
            </a:xfrm>
            <a:custGeom>
              <a:rect b="b" l="l" r="r" t="t"/>
              <a:pathLst>
                <a:path extrusionOk="0" h="2859" w="5891">
                  <a:moveTo>
                    <a:pt x="2958" y="1"/>
                  </a:moveTo>
                  <a:cubicBezTo>
                    <a:pt x="1730" y="1"/>
                    <a:pt x="652" y="628"/>
                    <a:pt x="1" y="1530"/>
                  </a:cubicBezTo>
                  <a:cubicBezTo>
                    <a:pt x="752" y="2357"/>
                    <a:pt x="1805" y="2858"/>
                    <a:pt x="2958" y="2858"/>
                  </a:cubicBezTo>
                  <a:cubicBezTo>
                    <a:pt x="4086" y="2858"/>
                    <a:pt x="5138" y="2357"/>
                    <a:pt x="5890" y="1530"/>
                  </a:cubicBezTo>
                  <a:cubicBezTo>
                    <a:pt x="5239" y="628"/>
                    <a:pt x="4161" y="1"/>
                    <a:pt x="2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80"/>
            <p:cNvSpPr/>
            <p:nvPr/>
          </p:nvSpPr>
          <p:spPr>
            <a:xfrm>
              <a:off x="1612925" y="3518675"/>
              <a:ext cx="152275" cy="76000"/>
            </a:xfrm>
            <a:custGeom>
              <a:rect b="b" l="l" r="r" t="t"/>
              <a:pathLst>
                <a:path extrusionOk="0" h="3040" w="6091">
                  <a:moveTo>
                    <a:pt x="151" y="1561"/>
                  </a:moveTo>
                  <a:cubicBezTo>
                    <a:pt x="151" y="1561"/>
                    <a:pt x="151" y="1561"/>
                    <a:pt x="152" y="1562"/>
                  </a:cubicBezTo>
                  <a:lnTo>
                    <a:pt x="152" y="1562"/>
                  </a:lnTo>
                  <a:cubicBezTo>
                    <a:pt x="151" y="1561"/>
                    <a:pt x="151" y="1561"/>
                    <a:pt x="151" y="1561"/>
                  </a:cubicBezTo>
                  <a:close/>
                  <a:moveTo>
                    <a:pt x="5940" y="1561"/>
                  </a:moveTo>
                  <a:cubicBezTo>
                    <a:pt x="5940" y="1561"/>
                    <a:pt x="5939" y="1561"/>
                    <a:pt x="5939" y="1562"/>
                  </a:cubicBezTo>
                  <a:lnTo>
                    <a:pt x="5939" y="1562"/>
                  </a:lnTo>
                  <a:cubicBezTo>
                    <a:pt x="5939" y="1561"/>
                    <a:pt x="5940" y="1561"/>
                    <a:pt x="5940" y="1561"/>
                  </a:cubicBezTo>
                  <a:close/>
                  <a:moveTo>
                    <a:pt x="3058" y="182"/>
                  </a:moveTo>
                  <a:cubicBezTo>
                    <a:pt x="4168" y="182"/>
                    <a:pt x="5230" y="716"/>
                    <a:pt x="5884" y="1618"/>
                  </a:cubicBezTo>
                  <a:lnTo>
                    <a:pt x="5884" y="1618"/>
                  </a:lnTo>
                  <a:cubicBezTo>
                    <a:pt x="5115" y="2385"/>
                    <a:pt x="4134" y="2839"/>
                    <a:pt x="3058" y="2864"/>
                  </a:cubicBezTo>
                  <a:cubicBezTo>
                    <a:pt x="1957" y="2839"/>
                    <a:pt x="976" y="2385"/>
                    <a:pt x="207" y="1618"/>
                  </a:cubicBezTo>
                  <a:lnTo>
                    <a:pt x="207" y="1618"/>
                  </a:lnTo>
                  <a:cubicBezTo>
                    <a:pt x="861" y="716"/>
                    <a:pt x="1923" y="182"/>
                    <a:pt x="3058" y="182"/>
                  </a:cubicBezTo>
                  <a:close/>
                  <a:moveTo>
                    <a:pt x="3066" y="0"/>
                  </a:moveTo>
                  <a:cubicBezTo>
                    <a:pt x="2385" y="0"/>
                    <a:pt x="1710" y="187"/>
                    <a:pt x="1128" y="533"/>
                  </a:cubicBezTo>
                  <a:cubicBezTo>
                    <a:pt x="702" y="809"/>
                    <a:pt x="326" y="1160"/>
                    <a:pt x="25" y="1586"/>
                  </a:cubicBezTo>
                  <a:cubicBezTo>
                    <a:pt x="0" y="1611"/>
                    <a:pt x="0" y="1661"/>
                    <a:pt x="25" y="1686"/>
                  </a:cubicBezTo>
                  <a:cubicBezTo>
                    <a:pt x="827" y="2513"/>
                    <a:pt x="1880" y="3039"/>
                    <a:pt x="3058" y="3039"/>
                  </a:cubicBezTo>
                  <a:cubicBezTo>
                    <a:pt x="4211" y="3039"/>
                    <a:pt x="5264" y="2513"/>
                    <a:pt x="6066" y="1686"/>
                  </a:cubicBezTo>
                  <a:cubicBezTo>
                    <a:pt x="6091" y="1661"/>
                    <a:pt x="6091" y="1611"/>
                    <a:pt x="6066" y="1586"/>
                  </a:cubicBezTo>
                  <a:cubicBezTo>
                    <a:pt x="5539" y="834"/>
                    <a:pt x="4737" y="282"/>
                    <a:pt x="3835" y="82"/>
                  </a:cubicBezTo>
                  <a:cubicBezTo>
                    <a:pt x="3581" y="27"/>
                    <a:pt x="3323" y="0"/>
                    <a:pt x="3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80"/>
            <p:cNvSpPr/>
            <p:nvPr/>
          </p:nvSpPr>
          <p:spPr>
            <a:xfrm>
              <a:off x="1606650" y="3183800"/>
              <a:ext cx="296175" cy="134000"/>
            </a:xfrm>
            <a:custGeom>
              <a:rect b="b" l="l" r="r" t="t"/>
              <a:pathLst>
                <a:path extrusionOk="0" h="5360" w="11847">
                  <a:moveTo>
                    <a:pt x="5612" y="1"/>
                  </a:moveTo>
                  <a:cubicBezTo>
                    <a:pt x="3863" y="1"/>
                    <a:pt x="1" y="2875"/>
                    <a:pt x="1" y="2875"/>
                  </a:cubicBezTo>
                  <a:cubicBezTo>
                    <a:pt x="1" y="2875"/>
                    <a:pt x="953" y="4780"/>
                    <a:pt x="6241" y="5307"/>
                  </a:cubicBezTo>
                  <a:cubicBezTo>
                    <a:pt x="6621" y="5342"/>
                    <a:pt x="6976" y="5359"/>
                    <a:pt x="7307" y="5359"/>
                  </a:cubicBezTo>
                  <a:cubicBezTo>
                    <a:pt x="11602" y="5359"/>
                    <a:pt x="11846" y="2517"/>
                    <a:pt x="10427" y="1447"/>
                  </a:cubicBezTo>
                  <a:cubicBezTo>
                    <a:pt x="10079" y="1184"/>
                    <a:pt x="9611" y="1083"/>
                    <a:pt x="9096" y="1083"/>
                  </a:cubicBezTo>
                  <a:cubicBezTo>
                    <a:pt x="7350" y="1083"/>
                    <a:pt x="5063" y="2249"/>
                    <a:pt x="5063" y="2249"/>
                  </a:cubicBezTo>
                  <a:cubicBezTo>
                    <a:pt x="5063" y="2249"/>
                    <a:pt x="7469" y="520"/>
                    <a:pt x="5941" y="43"/>
                  </a:cubicBezTo>
                  <a:cubicBezTo>
                    <a:pt x="5842" y="14"/>
                    <a:pt x="5732" y="1"/>
                    <a:pt x="5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80"/>
            <p:cNvSpPr/>
            <p:nvPr/>
          </p:nvSpPr>
          <p:spPr>
            <a:xfrm>
              <a:off x="1604000" y="3181500"/>
              <a:ext cx="286525" cy="138200"/>
            </a:xfrm>
            <a:custGeom>
              <a:rect b="b" l="l" r="r" t="t"/>
              <a:pathLst>
                <a:path extrusionOk="0" h="5528" w="11461">
                  <a:moveTo>
                    <a:pt x="5699" y="181"/>
                  </a:moveTo>
                  <a:cubicBezTo>
                    <a:pt x="5887" y="181"/>
                    <a:pt x="6072" y="215"/>
                    <a:pt x="6247" y="311"/>
                  </a:cubicBezTo>
                  <a:cubicBezTo>
                    <a:pt x="6523" y="486"/>
                    <a:pt x="6498" y="762"/>
                    <a:pt x="6347" y="1013"/>
                  </a:cubicBezTo>
                  <a:cubicBezTo>
                    <a:pt x="6077" y="1503"/>
                    <a:pt x="5592" y="1898"/>
                    <a:pt x="5148" y="2243"/>
                  </a:cubicBezTo>
                  <a:lnTo>
                    <a:pt x="5148" y="2243"/>
                  </a:lnTo>
                  <a:cubicBezTo>
                    <a:pt x="5137" y="2250"/>
                    <a:pt x="5127" y="2258"/>
                    <a:pt x="5119" y="2266"/>
                  </a:cubicBezTo>
                  <a:cubicBezTo>
                    <a:pt x="5033" y="2309"/>
                    <a:pt x="5095" y="2426"/>
                    <a:pt x="5178" y="2426"/>
                  </a:cubicBezTo>
                  <a:cubicBezTo>
                    <a:pt x="5192" y="2426"/>
                    <a:pt x="5206" y="2423"/>
                    <a:pt x="5220" y="2416"/>
                  </a:cubicBezTo>
                  <a:cubicBezTo>
                    <a:pt x="5595" y="2216"/>
                    <a:pt x="5996" y="2040"/>
                    <a:pt x="6423" y="1890"/>
                  </a:cubicBezTo>
                  <a:cubicBezTo>
                    <a:pt x="7199" y="1589"/>
                    <a:pt x="8027" y="1338"/>
                    <a:pt x="8879" y="1263"/>
                  </a:cubicBezTo>
                  <a:cubicBezTo>
                    <a:pt x="8981" y="1256"/>
                    <a:pt x="9083" y="1252"/>
                    <a:pt x="9184" y="1252"/>
                  </a:cubicBezTo>
                  <a:cubicBezTo>
                    <a:pt x="9780" y="1252"/>
                    <a:pt x="10351" y="1393"/>
                    <a:pt x="10758" y="1865"/>
                  </a:cubicBezTo>
                  <a:cubicBezTo>
                    <a:pt x="11059" y="2190"/>
                    <a:pt x="11235" y="2667"/>
                    <a:pt x="11210" y="3118"/>
                  </a:cubicBezTo>
                  <a:cubicBezTo>
                    <a:pt x="11184" y="4496"/>
                    <a:pt x="9681" y="5123"/>
                    <a:pt x="8528" y="5298"/>
                  </a:cubicBezTo>
                  <a:cubicBezTo>
                    <a:pt x="8187" y="5341"/>
                    <a:pt x="7842" y="5359"/>
                    <a:pt x="7495" y="5359"/>
                  </a:cubicBezTo>
                  <a:cubicBezTo>
                    <a:pt x="6620" y="5359"/>
                    <a:pt x="5738" y="5241"/>
                    <a:pt x="4894" y="5098"/>
                  </a:cubicBezTo>
                  <a:cubicBezTo>
                    <a:pt x="3941" y="4947"/>
                    <a:pt x="2964" y="4697"/>
                    <a:pt x="2062" y="4296"/>
                  </a:cubicBezTo>
                  <a:cubicBezTo>
                    <a:pt x="1379" y="4003"/>
                    <a:pt x="674" y="3593"/>
                    <a:pt x="220" y="2994"/>
                  </a:cubicBezTo>
                  <a:lnTo>
                    <a:pt x="220" y="2994"/>
                  </a:lnTo>
                  <a:cubicBezTo>
                    <a:pt x="1155" y="2287"/>
                    <a:pt x="2160" y="1651"/>
                    <a:pt x="3189" y="1088"/>
                  </a:cubicBezTo>
                  <a:cubicBezTo>
                    <a:pt x="3866" y="712"/>
                    <a:pt x="4618" y="336"/>
                    <a:pt x="5370" y="211"/>
                  </a:cubicBezTo>
                  <a:cubicBezTo>
                    <a:pt x="5480" y="192"/>
                    <a:pt x="5590" y="181"/>
                    <a:pt x="5699" y="181"/>
                  </a:cubicBezTo>
                  <a:close/>
                  <a:moveTo>
                    <a:pt x="5660" y="0"/>
                  </a:moveTo>
                  <a:cubicBezTo>
                    <a:pt x="5009" y="0"/>
                    <a:pt x="4312" y="337"/>
                    <a:pt x="3741" y="612"/>
                  </a:cubicBezTo>
                  <a:cubicBezTo>
                    <a:pt x="2914" y="1013"/>
                    <a:pt x="2137" y="1489"/>
                    <a:pt x="1360" y="1990"/>
                  </a:cubicBezTo>
                  <a:cubicBezTo>
                    <a:pt x="934" y="2266"/>
                    <a:pt x="483" y="2566"/>
                    <a:pt x="57" y="2892"/>
                  </a:cubicBezTo>
                  <a:cubicBezTo>
                    <a:pt x="1" y="2934"/>
                    <a:pt x="7" y="2999"/>
                    <a:pt x="41" y="3036"/>
                  </a:cubicBezTo>
                  <a:lnTo>
                    <a:pt x="41" y="3036"/>
                  </a:lnTo>
                  <a:cubicBezTo>
                    <a:pt x="117" y="3178"/>
                    <a:pt x="236" y="3298"/>
                    <a:pt x="332" y="3419"/>
                  </a:cubicBezTo>
                  <a:cubicBezTo>
                    <a:pt x="708" y="3769"/>
                    <a:pt x="1134" y="4045"/>
                    <a:pt x="1585" y="4271"/>
                  </a:cubicBezTo>
                  <a:cubicBezTo>
                    <a:pt x="2412" y="4697"/>
                    <a:pt x="3340" y="4972"/>
                    <a:pt x="4242" y="5148"/>
                  </a:cubicBezTo>
                  <a:cubicBezTo>
                    <a:pt x="5252" y="5370"/>
                    <a:pt x="6295" y="5527"/>
                    <a:pt x="7331" y="5527"/>
                  </a:cubicBezTo>
                  <a:cubicBezTo>
                    <a:pt x="7580" y="5527"/>
                    <a:pt x="7829" y="5518"/>
                    <a:pt x="8077" y="5499"/>
                  </a:cubicBezTo>
                  <a:cubicBezTo>
                    <a:pt x="9355" y="5424"/>
                    <a:pt x="11084" y="4922"/>
                    <a:pt x="11360" y="3444"/>
                  </a:cubicBezTo>
                  <a:cubicBezTo>
                    <a:pt x="11460" y="2967"/>
                    <a:pt x="11360" y="2441"/>
                    <a:pt x="11109" y="2015"/>
                  </a:cubicBezTo>
                  <a:cubicBezTo>
                    <a:pt x="10758" y="1489"/>
                    <a:pt x="10232" y="1188"/>
                    <a:pt x="9631" y="1113"/>
                  </a:cubicBezTo>
                  <a:cubicBezTo>
                    <a:pt x="9465" y="1090"/>
                    <a:pt x="9299" y="1079"/>
                    <a:pt x="9134" y="1079"/>
                  </a:cubicBezTo>
                  <a:cubicBezTo>
                    <a:pt x="8400" y="1079"/>
                    <a:pt x="7674" y="1284"/>
                    <a:pt x="6999" y="1489"/>
                  </a:cubicBezTo>
                  <a:cubicBezTo>
                    <a:pt x="6584" y="1627"/>
                    <a:pt x="6169" y="1789"/>
                    <a:pt x="5762" y="1967"/>
                  </a:cubicBezTo>
                  <a:lnTo>
                    <a:pt x="5762" y="1967"/>
                  </a:lnTo>
                  <a:cubicBezTo>
                    <a:pt x="5994" y="1757"/>
                    <a:pt x="6212" y="1531"/>
                    <a:pt x="6397" y="1288"/>
                  </a:cubicBezTo>
                  <a:cubicBezTo>
                    <a:pt x="6548" y="1063"/>
                    <a:pt x="6723" y="737"/>
                    <a:pt x="6598" y="461"/>
                  </a:cubicBezTo>
                  <a:cubicBezTo>
                    <a:pt x="6498" y="185"/>
                    <a:pt x="6147" y="35"/>
                    <a:pt x="5846" y="10"/>
                  </a:cubicBezTo>
                  <a:cubicBezTo>
                    <a:pt x="5784" y="3"/>
                    <a:pt x="5722" y="0"/>
                    <a:pt x="5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80"/>
            <p:cNvSpPr/>
            <p:nvPr/>
          </p:nvSpPr>
          <p:spPr>
            <a:xfrm>
              <a:off x="1768925" y="3316675"/>
              <a:ext cx="314075" cy="183075"/>
            </a:xfrm>
            <a:custGeom>
              <a:rect b="b" l="l" r="r" t="t"/>
              <a:pathLst>
                <a:path extrusionOk="0" h="7323" w="12563">
                  <a:moveTo>
                    <a:pt x="4077" y="1"/>
                  </a:moveTo>
                  <a:cubicBezTo>
                    <a:pt x="3676" y="1"/>
                    <a:pt x="3228" y="136"/>
                    <a:pt x="2733" y="468"/>
                  </a:cubicBezTo>
                  <a:cubicBezTo>
                    <a:pt x="1" y="2322"/>
                    <a:pt x="4638" y="7310"/>
                    <a:pt x="4638" y="7310"/>
                  </a:cubicBezTo>
                  <a:cubicBezTo>
                    <a:pt x="4795" y="7319"/>
                    <a:pt x="4952" y="7323"/>
                    <a:pt x="5107" y="7323"/>
                  </a:cubicBezTo>
                  <a:cubicBezTo>
                    <a:pt x="9364" y="7323"/>
                    <a:pt x="12563" y="4094"/>
                    <a:pt x="10653" y="2498"/>
                  </a:cubicBezTo>
                  <a:cubicBezTo>
                    <a:pt x="10132" y="2059"/>
                    <a:pt x="9579" y="1905"/>
                    <a:pt x="9058" y="1905"/>
                  </a:cubicBezTo>
                  <a:cubicBezTo>
                    <a:pt x="7822" y="1905"/>
                    <a:pt x="6768" y="2773"/>
                    <a:pt x="6768" y="2773"/>
                  </a:cubicBezTo>
                  <a:cubicBezTo>
                    <a:pt x="6768" y="2773"/>
                    <a:pt x="5894" y="1"/>
                    <a:pt x="4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80"/>
            <p:cNvSpPr/>
            <p:nvPr/>
          </p:nvSpPr>
          <p:spPr>
            <a:xfrm>
              <a:off x="1812800" y="3314600"/>
              <a:ext cx="242500" cy="187100"/>
            </a:xfrm>
            <a:custGeom>
              <a:rect b="b" l="l" r="r" t="t"/>
              <a:pathLst>
                <a:path extrusionOk="0" h="7484" w="9700">
                  <a:moveTo>
                    <a:pt x="2354" y="174"/>
                  </a:moveTo>
                  <a:cubicBezTo>
                    <a:pt x="2488" y="174"/>
                    <a:pt x="2622" y="190"/>
                    <a:pt x="2757" y="225"/>
                  </a:cubicBezTo>
                  <a:cubicBezTo>
                    <a:pt x="3208" y="350"/>
                    <a:pt x="3584" y="676"/>
                    <a:pt x="3885" y="1027"/>
                  </a:cubicBezTo>
                  <a:cubicBezTo>
                    <a:pt x="4361" y="1553"/>
                    <a:pt x="4712" y="2205"/>
                    <a:pt x="4913" y="2882"/>
                  </a:cubicBezTo>
                  <a:cubicBezTo>
                    <a:pt x="4929" y="2929"/>
                    <a:pt x="4965" y="2947"/>
                    <a:pt x="5002" y="2947"/>
                  </a:cubicBezTo>
                  <a:cubicBezTo>
                    <a:pt x="5023" y="2947"/>
                    <a:pt x="5045" y="2941"/>
                    <a:pt x="5063" y="2932"/>
                  </a:cubicBezTo>
                  <a:cubicBezTo>
                    <a:pt x="5539" y="2556"/>
                    <a:pt x="6141" y="2255"/>
                    <a:pt x="6717" y="2130"/>
                  </a:cubicBezTo>
                  <a:cubicBezTo>
                    <a:pt x="6880" y="2098"/>
                    <a:pt x="7052" y="2082"/>
                    <a:pt x="7228" y="2082"/>
                  </a:cubicBezTo>
                  <a:cubicBezTo>
                    <a:pt x="8022" y="2082"/>
                    <a:pt x="8879" y="2414"/>
                    <a:pt x="9249" y="3132"/>
                  </a:cubicBezTo>
                  <a:cubicBezTo>
                    <a:pt x="9549" y="3759"/>
                    <a:pt x="9274" y="4435"/>
                    <a:pt x="8898" y="4962"/>
                  </a:cubicBezTo>
                  <a:cubicBezTo>
                    <a:pt x="8346" y="5689"/>
                    <a:pt x="7544" y="6215"/>
                    <a:pt x="6717" y="6591"/>
                  </a:cubicBezTo>
                  <a:cubicBezTo>
                    <a:pt x="5664" y="7074"/>
                    <a:pt x="4514" y="7307"/>
                    <a:pt x="3370" y="7307"/>
                  </a:cubicBezTo>
                  <a:cubicBezTo>
                    <a:pt x="3225" y="7307"/>
                    <a:pt x="3081" y="7303"/>
                    <a:pt x="2937" y="7296"/>
                  </a:cubicBezTo>
                  <a:lnTo>
                    <a:pt x="2937" y="7296"/>
                  </a:lnTo>
                  <a:cubicBezTo>
                    <a:pt x="2545" y="6876"/>
                    <a:pt x="2200" y="6433"/>
                    <a:pt x="1855" y="5989"/>
                  </a:cubicBezTo>
                  <a:cubicBezTo>
                    <a:pt x="1228" y="5137"/>
                    <a:pt x="652" y="4185"/>
                    <a:pt x="351" y="3157"/>
                  </a:cubicBezTo>
                  <a:cubicBezTo>
                    <a:pt x="226" y="2706"/>
                    <a:pt x="151" y="2205"/>
                    <a:pt x="251" y="1729"/>
                  </a:cubicBezTo>
                  <a:cubicBezTo>
                    <a:pt x="376" y="1227"/>
                    <a:pt x="702" y="851"/>
                    <a:pt x="1128" y="576"/>
                  </a:cubicBezTo>
                  <a:cubicBezTo>
                    <a:pt x="1493" y="345"/>
                    <a:pt x="1917" y="174"/>
                    <a:pt x="2354" y="174"/>
                  </a:cubicBezTo>
                  <a:close/>
                  <a:moveTo>
                    <a:pt x="2302" y="1"/>
                  </a:moveTo>
                  <a:cubicBezTo>
                    <a:pt x="2063" y="1"/>
                    <a:pt x="1814" y="47"/>
                    <a:pt x="1554" y="150"/>
                  </a:cubicBezTo>
                  <a:cubicBezTo>
                    <a:pt x="1028" y="350"/>
                    <a:pt x="527" y="701"/>
                    <a:pt x="251" y="1202"/>
                  </a:cubicBezTo>
                  <a:cubicBezTo>
                    <a:pt x="25" y="1653"/>
                    <a:pt x="0" y="2155"/>
                    <a:pt x="50" y="2631"/>
                  </a:cubicBezTo>
                  <a:cubicBezTo>
                    <a:pt x="201" y="3734"/>
                    <a:pt x="802" y="4761"/>
                    <a:pt x="1429" y="5689"/>
                  </a:cubicBezTo>
                  <a:cubicBezTo>
                    <a:pt x="1851" y="6285"/>
                    <a:pt x="2298" y="6881"/>
                    <a:pt x="2818" y="7428"/>
                  </a:cubicBezTo>
                  <a:lnTo>
                    <a:pt x="2818" y="7428"/>
                  </a:lnTo>
                  <a:cubicBezTo>
                    <a:pt x="2825" y="7441"/>
                    <a:pt x="2834" y="7452"/>
                    <a:pt x="2847" y="7459"/>
                  </a:cubicBezTo>
                  <a:lnTo>
                    <a:pt x="2847" y="7459"/>
                  </a:lnTo>
                  <a:cubicBezTo>
                    <a:pt x="2863" y="7474"/>
                    <a:pt x="2880" y="7480"/>
                    <a:pt x="2897" y="7480"/>
                  </a:cubicBezTo>
                  <a:cubicBezTo>
                    <a:pt x="2909" y="7480"/>
                    <a:pt x="2920" y="7477"/>
                    <a:pt x="2931" y="7471"/>
                  </a:cubicBezTo>
                  <a:lnTo>
                    <a:pt x="2931" y="7471"/>
                  </a:lnTo>
                  <a:cubicBezTo>
                    <a:pt x="3086" y="7479"/>
                    <a:pt x="3241" y="7483"/>
                    <a:pt x="3395" y="7483"/>
                  </a:cubicBezTo>
                  <a:cubicBezTo>
                    <a:pt x="4476" y="7483"/>
                    <a:pt x="5546" y="7278"/>
                    <a:pt x="6542" y="6867"/>
                  </a:cubicBezTo>
                  <a:cubicBezTo>
                    <a:pt x="7469" y="6491"/>
                    <a:pt x="8346" y="5939"/>
                    <a:pt x="8948" y="5162"/>
                  </a:cubicBezTo>
                  <a:cubicBezTo>
                    <a:pt x="9374" y="4636"/>
                    <a:pt x="9700" y="3909"/>
                    <a:pt x="9474" y="3207"/>
                  </a:cubicBezTo>
                  <a:cubicBezTo>
                    <a:pt x="9165" y="2350"/>
                    <a:pt x="8154" y="1900"/>
                    <a:pt x="7280" y="1900"/>
                  </a:cubicBezTo>
                  <a:cubicBezTo>
                    <a:pt x="7234" y="1900"/>
                    <a:pt x="7188" y="1902"/>
                    <a:pt x="7143" y="1904"/>
                  </a:cubicBezTo>
                  <a:cubicBezTo>
                    <a:pt x="6390" y="1951"/>
                    <a:pt x="5638" y="2263"/>
                    <a:pt x="5051" y="2716"/>
                  </a:cubicBezTo>
                  <a:lnTo>
                    <a:pt x="5051" y="2716"/>
                  </a:lnTo>
                  <a:cubicBezTo>
                    <a:pt x="4640" y="1493"/>
                    <a:pt x="3653" y="1"/>
                    <a:pt x="2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80"/>
            <p:cNvSpPr/>
            <p:nvPr/>
          </p:nvSpPr>
          <p:spPr>
            <a:xfrm>
              <a:off x="1342250" y="3312450"/>
              <a:ext cx="253725" cy="191375"/>
            </a:xfrm>
            <a:custGeom>
              <a:rect b="b" l="l" r="r" t="t"/>
              <a:pathLst>
                <a:path extrusionOk="0" h="7655" w="10149">
                  <a:moveTo>
                    <a:pt x="7780" y="1"/>
                  </a:moveTo>
                  <a:cubicBezTo>
                    <a:pt x="7720" y="1"/>
                    <a:pt x="7658" y="4"/>
                    <a:pt x="7594" y="10"/>
                  </a:cubicBezTo>
                  <a:cubicBezTo>
                    <a:pt x="5314" y="236"/>
                    <a:pt x="5088" y="2993"/>
                    <a:pt x="5088" y="2993"/>
                  </a:cubicBezTo>
                  <a:cubicBezTo>
                    <a:pt x="5088" y="2993"/>
                    <a:pt x="3911" y="2393"/>
                    <a:pt x="2752" y="2393"/>
                  </a:cubicBezTo>
                  <a:cubicBezTo>
                    <a:pt x="1806" y="2393"/>
                    <a:pt x="872" y="2793"/>
                    <a:pt x="602" y="4246"/>
                  </a:cubicBezTo>
                  <a:cubicBezTo>
                    <a:pt x="0" y="7504"/>
                    <a:pt x="6817" y="7654"/>
                    <a:pt x="6817" y="7654"/>
                  </a:cubicBezTo>
                  <a:cubicBezTo>
                    <a:pt x="10068" y="4721"/>
                    <a:pt x="10149" y="1"/>
                    <a:pt x="7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80"/>
            <p:cNvSpPr/>
            <p:nvPr/>
          </p:nvSpPr>
          <p:spPr>
            <a:xfrm>
              <a:off x="1352900" y="3310225"/>
              <a:ext cx="230600" cy="196100"/>
            </a:xfrm>
            <a:custGeom>
              <a:rect b="b" l="l" r="r" t="t"/>
              <a:pathLst>
                <a:path extrusionOk="0" h="7844" w="9224">
                  <a:moveTo>
                    <a:pt x="7319" y="174"/>
                  </a:moveTo>
                  <a:cubicBezTo>
                    <a:pt x="8070" y="174"/>
                    <a:pt x="8572" y="701"/>
                    <a:pt x="8772" y="1377"/>
                  </a:cubicBezTo>
                  <a:cubicBezTo>
                    <a:pt x="9048" y="2305"/>
                    <a:pt x="8898" y="3307"/>
                    <a:pt x="8597" y="4184"/>
                  </a:cubicBezTo>
                  <a:cubicBezTo>
                    <a:pt x="8175" y="5525"/>
                    <a:pt x="7383" y="6719"/>
                    <a:pt x="6369" y="7667"/>
                  </a:cubicBezTo>
                  <a:lnTo>
                    <a:pt x="6369" y="7667"/>
                  </a:lnTo>
                  <a:cubicBezTo>
                    <a:pt x="5850" y="7642"/>
                    <a:pt x="5306" y="7592"/>
                    <a:pt x="4787" y="7518"/>
                  </a:cubicBezTo>
                  <a:cubicBezTo>
                    <a:pt x="3785" y="7367"/>
                    <a:pt x="2732" y="7167"/>
                    <a:pt x="1805" y="6716"/>
                  </a:cubicBezTo>
                  <a:cubicBezTo>
                    <a:pt x="978" y="6290"/>
                    <a:pt x="201" y="5638"/>
                    <a:pt x="251" y="4635"/>
                  </a:cubicBezTo>
                  <a:cubicBezTo>
                    <a:pt x="276" y="4034"/>
                    <a:pt x="502" y="3382"/>
                    <a:pt x="978" y="2981"/>
                  </a:cubicBezTo>
                  <a:cubicBezTo>
                    <a:pt x="1354" y="2656"/>
                    <a:pt x="1880" y="2555"/>
                    <a:pt x="2381" y="2555"/>
                  </a:cubicBezTo>
                  <a:cubicBezTo>
                    <a:pt x="3158" y="2580"/>
                    <a:pt x="3885" y="2831"/>
                    <a:pt x="4562" y="3132"/>
                  </a:cubicBezTo>
                  <a:cubicBezTo>
                    <a:pt x="4587" y="3132"/>
                    <a:pt x="4587" y="3132"/>
                    <a:pt x="4612" y="3157"/>
                  </a:cubicBezTo>
                  <a:cubicBezTo>
                    <a:pt x="4621" y="3161"/>
                    <a:pt x="4631" y="3163"/>
                    <a:pt x="4641" y="3163"/>
                  </a:cubicBezTo>
                  <a:cubicBezTo>
                    <a:pt x="4687" y="3163"/>
                    <a:pt x="4737" y="3123"/>
                    <a:pt x="4737" y="3082"/>
                  </a:cubicBezTo>
                  <a:cubicBezTo>
                    <a:pt x="4862" y="1703"/>
                    <a:pt x="5815" y="199"/>
                    <a:pt x="7319" y="174"/>
                  </a:cubicBezTo>
                  <a:close/>
                  <a:moveTo>
                    <a:pt x="7289" y="0"/>
                  </a:moveTo>
                  <a:cubicBezTo>
                    <a:pt x="6447" y="0"/>
                    <a:pt x="5658" y="536"/>
                    <a:pt x="5188" y="1252"/>
                  </a:cubicBezTo>
                  <a:cubicBezTo>
                    <a:pt x="4865" y="1737"/>
                    <a:pt x="4648" y="2328"/>
                    <a:pt x="4577" y="2928"/>
                  </a:cubicBezTo>
                  <a:lnTo>
                    <a:pt x="4577" y="2928"/>
                  </a:lnTo>
                  <a:cubicBezTo>
                    <a:pt x="4001" y="2657"/>
                    <a:pt x="3343" y="2476"/>
                    <a:pt x="2707" y="2405"/>
                  </a:cubicBezTo>
                  <a:cubicBezTo>
                    <a:pt x="2586" y="2393"/>
                    <a:pt x="2465" y="2387"/>
                    <a:pt x="2344" y="2387"/>
                  </a:cubicBezTo>
                  <a:cubicBezTo>
                    <a:pt x="1941" y="2387"/>
                    <a:pt x="1545" y="2457"/>
                    <a:pt x="1178" y="2630"/>
                  </a:cubicBezTo>
                  <a:cubicBezTo>
                    <a:pt x="652" y="2906"/>
                    <a:pt x="326" y="3432"/>
                    <a:pt x="176" y="4009"/>
                  </a:cubicBezTo>
                  <a:cubicBezTo>
                    <a:pt x="25" y="4510"/>
                    <a:pt x="0" y="5062"/>
                    <a:pt x="251" y="5538"/>
                  </a:cubicBezTo>
                  <a:cubicBezTo>
                    <a:pt x="451" y="5964"/>
                    <a:pt x="802" y="6315"/>
                    <a:pt x="1178" y="6565"/>
                  </a:cubicBezTo>
                  <a:cubicBezTo>
                    <a:pt x="2106" y="7167"/>
                    <a:pt x="3208" y="7443"/>
                    <a:pt x="4261" y="7618"/>
                  </a:cubicBezTo>
                  <a:cubicBezTo>
                    <a:pt x="4712" y="7693"/>
                    <a:pt x="5163" y="7743"/>
                    <a:pt x="5639" y="7793"/>
                  </a:cubicBezTo>
                  <a:cubicBezTo>
                    <a:pt x="5865" y="7818"/>
                    <a:pt x="6116" y="7844"/>
                    <a:pt x="6366" y="7844"/>
                  </a:cubicBezTo>
                  <a:lnTo>
                    <a:pt x="6391" y="7844"/>
                  </a:lnTo>
                  <a:cubicBezTo>
                    <a:pt x="6404" y="7844"/>
                    <a:pt x="6416" y="7842"/>
                    <a:pt x="6426" y="7838"/>
                  </a:cubicBezTo>
                  <a:lnTo>
                    <a:pt x="6426" y="7838"/>
                  </a:lnTo>
                  <a:cubicBezTo>
                    <a:pt x="6439" y="7835"/>
                    <a:pt x="6453" y="7828"/>
                    <a:pt x="6466" y="7818"/>
                  </a:cubicBezTo>
                  <a:cubicBezTo>
                    <a:pt x="7444" y="6916"/>
                    <a:pt x="8221" y="5788"/>
                    <a:pt x="8672" y="4535"/>
                  </a:cubicBezTo>
                  <a:cubicBezTo>
                    <a:pt x="9023" y="3583"/>
                    <a:pt x="9223" y="2505"/>
                    <a:pt x="8998" y="1503"/>
                  </a:cubicBezTo>
                  <a:cubicBezTo>
                    <a:pt x="8822" y="801"/>
                    <a:pt x="8371" y="124"/>
                    <a:pt x="7594" y="24"/>
                  </a:cubicBezTo>
                  <a:cubicBezTo>
                    <a:pt x="7492" y="8"/>
                    <a:pt x="7390" y="0"/>
                    <a:pt x="7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67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1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54.xml"/><Relationship Id="rId32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6.xml"/><Relationship Id="rId34" Type="http://schemas.openxmlformats.org/officeDocument/2006/relationships/theme" Target="../theme/theme4.xml"/><Relationship Id="rId15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3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oncert One"/>
              <a:buNone/>
              <a:defRPr sz="36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dibee Sans"/>
              <a:buNone/>
              <a:defRPr sz="3500">
                <a:solidFill>
                  <a:schemeClr val="dk1"/>
                </a:solidFill>
                <a:latin typeface="Odibee Sans"/>
                <a:ea typeface="Odibee Sans"/>
                <a:cs typeface="Odibee Sans"/>
                <a:sym typeface="Odibe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dibee Sans"/>
              <a:buNone/>
              <a:defRPr sz="3500">
                <a:solidFill>
                  <a:schemeClr val="dk1"/>
                </a:solidFill>
                <a:latin typeface="Odibee Sans"/>
                <a:ea typeface="Odibee Sans"/>
                <a:cs typeface="Odibee Sans"/>
                <a:sym typeface="Odibe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dibee Sans"/>
              <a:buNone/>
              <a:defRPr sz="3500">
                <a:solidFill>
                  <a:schemeClr val="dk1"/>
                </a:solidFill>
                <a:latin typeface="Odibee Sans"/>
                <a:ea typeface="Odibee Sans"/>
                <a:cs typeface="Odibee Sans"/>
                <a:sym typeface="Odibe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dibee Sans"/>
              <a:buNone/>
              <a:defRPr sz="3500">
                <a:solidFill>
                  <a:schemeClr val="dk1"/>
                </a:solidFill>
                <a:latin typeface="Odibee Sans"/>
                <a:ea typeface="Odibee Sans"/>
                <a:cs typeface="Odibee Sans"/>
                <a:sym typeface="Odibe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dibee Sans"/>
              <a:buNone/>
              <a:defRPr sz="3500">
                <a:solidFill>
                  <a:schemeClr val="dk1"/>
                </a:solidFill>
                <a:latin typeface="Odibee Sans"/>
                <a:ea typeface="Odibee Sans"/>
                <a:cs typeface="Odibee Sans"/>
                <a:sym typeface="Odibe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dibee Sans"/>
              <a:buNone/>
              <a:defRPr sz="3500">
                <a:solidFill>
                  <a:schemeClr val="dk1"/>
                </a:solidFill>
                <a:latin typeface="Odibee Sans"/>
                <a:ea typeface="Odibee Sans"/>
                <a:cs typeface="Odibee Sans"/>
                <a:sym typeface="Odibe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dibee Sans"/>
              <a:buNone/>
              <a:defRPr sz="3500">
                <a:solidFill>
                  <a:schemeClr val="dk1"/>
                </a:solidFill>
                <a:latin typeface="Odibee Sans"/>
                <a:ea typeface="Odibee Sans"/>
                <a:cs typeface="Odibee Sans"/>
                <a:sym typeface="Odibe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dibee Sans"/>
              <a:buNone/>
              <a:defRPr sz="3500">
                <a:solidFill>
                  <a:schemeClr val="dk1"/>
                </a:solidFill>
                <a:latin typeface="Odibee Sans"/>
                <a:ea typeface="Odibee Sans"/>
                <a:cs typeface="Odibee Sans"/>
                <a:sym typeface="Odibee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</p:sldLayoutIdLst>
  <mc:AlternateContent>
    <mc:Choice Requires="p14">
      <p:transition spd="slow" p14:dur="23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oncert One"/>
              <a:buNone/>
              <a:defRPr sz="36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dibee Sans"/>
              <a:buNone/>
              <a:defRPr sz="3500">
                <a:solidFill>
                  <a:schemeClr val="dk1"/>
                </a:solidFill>
                <a:latin typeface="Odibee Sans"/>
                <a:ea typeface="Odibee Sans"/>
                <a:cs typeface="Odibee Sans"/>
                <a:sym typeface="Odibe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dibee Sans"/>
              <a:buNone/>
              <a:defRPr sz="3500">
                <a:solidFill>
                  <a:schemeClr val="dk1"/>
                </a:solidFill>
                <a:latin typeface="Odibee Sans"/>
                <a:ea typeface="Odibee Sans"/>
                <a:cs typeface="Odibee Sans"/>
                <a:sym typeface="Odibe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dibee Sans"/>
              <a:buNone/>
              <a:defRPr sz="3500">
                <a:solidFill>
                  <a:schemeClr val="dk1"/>
                </a:solidFill>
                <a:latin typeface="Odibee Sans"/>
                <a:ea typeface="Odibee Sans"/>
                <a:cs typeface="Odibee Sans"/>
                <a:sym typeface="Odibe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dibee Sans"/>
              <a:buNone/>
              <a:defRPr sz="3500">
                <a:solidFill>
                  <a:schemeClr val="dk1"/>
                </a:solidFill>
                <a:latin typeface="Odibee Sans"/>
                <a:ea typeface="Odibee Sans"/>
                <a:cs typeface="Odibee Sans"/>
                <a:sym typeface="Odibe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dibee Sans"/>
              <a:buNone/>
              <a:defRPr sz="3500">
                <a:solidFill>
                  <a:schemeClr val="dk1"/>
                </a:solidFill>
                <a:latin typeface="Odibee Sans"/>
                <a:ea typeface="Odibee Sans"/>
                <a:cs typeface="Odibee Sans"/>
                <a:sym typeface="Odibe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dibee Sans"/>
              <a:buNone/>
              <a:defRPr sz="3500">
                <a:solidFill>
                  <a:schemeClr val="dk1"/>
                </a:solidFill>
                <a:latin typeface="Odibee Sans"/>
                <a:ea typeface="Odibee Sans"/>
                <a:cs typeface="Odibee Sans"/>
                <a:sym typeface="Odibe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dibee Sans"/>
              <a:buNone/>
              <a:defRPr sz="3500">
                <a:solidFill>
                  <a:schemeClr val="dk1"/>
                </a:solidFill>
                <a:latin typeface="Odibee Sans"/>
                <a:ea typeface="Odibee Sans"/>
                <a:cs typeface="Odibee Sans"/>
                <a:sym typeface="Odibe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dibee Sans"/>
              <a:buNone/>
              <a:defRPr sz="3500">
                <a:solidFill>
                  <a:schemeClr val="dk1"/>
                </a:solidFill>
                <a:latin typeface="Odibee Sans"/>
                <a:ea typeface="Odibee Sans"/>
                <a:cs typeface="Odibee Sans"/>
                <a:sym typeface="Odibee Sans"/>
              </a:defRPr>
            </a:lvl9pPr>
          </a:lstStyle>
          <a:p/>
        </p:txBody>
      </p:sp>
      <p:sp>
        <p:nvSpPr>
          <p:cNvPr id="753" name="Google Shape;753;p47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4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81"/>
          <p:cNvGrpSpPr/>
          <p:nvPr/>
        </p:nvGrpSpPr>
        <p:grpSpPr>
          <a:xfrm rot="1717692">
            <a:off x="6655461" y="3989123"/>
            <a:ext cx="1346349" cy="845148"/>
            <a:chOff x="2462550" y="1780100"/>
            <a:chExt cx="842125" cy="528675"/>
          </a:xfrm>
        </p:grpSpPr>
        <p:sp>
          <p:nvSpPr>
            <p:cNvPr id="1457" name="Google Shape;1457;p81"/>
            <p:cNvSpPr/>
            <p:nvPr/>
          </p:nvSpPr>
          <p:spPr>
            <a:xfrm>
              <a:off x="2572200" y="1781975"/>
              <a:ext cx="620325" cy="524475"/>
            </a:xfrm>
            <a:custGeom>
              <a:rect b="b" l="l" r="r" t="t"/>
              <a:pathLst>
                <a:path extrusionOk="0" h="20979" w="24813">
                  <a:moveTo>
                    <a:pt x="12407" y="1"/>
                  </a:moveTo>
                  <a:cubicBezTo>
                    <a:pt x="5564" y="1"/>
                    <a:pt x="0" y="4713"/>
                    <a:pt x="0" y="10502"/>
                  </a:cubicBezTo>
                  <a:cubicBezTo>
                    <a:pt x="0" y="16292"/>
                    <a:pt x="5564" y="20978"/>
                    <a:pt x="12407" y="20978"/>
                  </a:cubicBezTo>
                  <a:cubicBezTo>
                    <a:pt x="19274" y="20978"/>
                    <a:pt x="24813" y="16292"/>
                    <a:pt x="24813" y="10502"/>
                  </a:cubicBezTo>
                  <a:cubicBezTo>
                    <a:pt x="24813" y="4713"/>
                    <a:pt x="19274" y="1"/>
                    <a:pt x="12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81"/>
            <p:cNvSpPr/>
            <p:nvPr/>
          </p:nvSpPr>
          <p:spPr>
            <a:xfrm>
              <a:off x="2565925" y="1780150"/>
              <a:ext cx="629100" cy="528625"/>
            </a:xfrm>
            <a:custGeom>
              <a:rect b="b" l="l" r="r" t="t"/>
              <a:pathLst>
                <a:path extrusionOk="0" h="21145" w="25164">
                  <a:moveTo>
                    <a:pt x="12663" y="166"/>
                  </a:moveTo>
                  <a:cubicBezTo>
                    <a:pt x="13494" y="166"/>
                    <a:pt x="14324" y="236"/>
                    <a:pt x="15139" y="374"/>
                  </a:cubicBezTo>
                  <a:cubicBezTo>
                    <a:pt x="17495" y="775"/>
                    <a:pt x="19775" y="1778"/>
                    <a:pt x="21555" y="3382"/>
                  </a:cubicBezTo>
                  <a:cubicBezTo>
                    <a:pt x="23209" y="4836"/>
                    <a:pt x="24437" y="6765"/>
                    <a:pt x="24838" y="8946"/>
                  </a:cubicBezTo>
                  <a:cubicBezTo>
                    <a:pt x="24938" y="9497"/>
                    <a:pt x="24988" y="10024"/>
                    <a:pt x="24988" y="10575"/>
                  </a:cubicBezTo>
                  <a:cubicBezTo>
                    <a:pt x="24988" y="12781"/>
                    <a:pt x="24136" y="14911"/>
                    <a:pt x="22708" y="16615"/>
                  </a:cubicBezTo>
                  <a:cubicBezTo>
                    <a:pt x="21179" y="18395"/>
                    <a:pt x="19124" y="19648"/>
                    <a:pt x="16893" y="20350"/>
                  </a:cubicBezTo>
                  <a:cubicBezTo>
                    <a:pt x="15529" y="20767"/>
                    <a:pt x="14102" y="20976"/>
                    <a:pt x="12678" y="20976"/>
                  </a:cubicBezTo>
                  <a:cubicBezTo>
                    <a:pt x="11539" y="20976"/>
                    <a:pt x="10402" y="20842"/>
                    <a:pt x="9299" y="20575"/>
                  </a:cubicBezTo>
                  <a:cubicBezTo>
                    <a:pt x="6993" y="20024"/>
                    <a:pt x="4813" y="18896"/>
                    <a:pt x="3159" y="17192"/>
                  </a:cubicBezTo>
                  <a:cubicBezTo>
                    <a:pt x="1630" y="15613"/>
                    <a:pt x="577" y="13558"/>
                    <a:pt x="377" y="11352"/>
                  </a:cubicBezTo>
                  <a:cubicBezTo>
                    <a:pt x="176" y="9172"/>
                    <a:pt x="828" y="6966"/>
                    <a:pt x="2106" y="5187"/>
                  </a:cubicBezTo>
                  <a:cubicBezTo>
                    <a:pt x="3459" y="3307"/>
                    <a:pt x="5439" y="1903"/>
                    <a:pt x="7595" y="1076"/>
                  </a:cubicBezTo>
                  <a:cubicBezTo>
                    <a:pt x="9202" y="467"/>
                    <a:pt x="10935" y="166"/>
                    <a:pt x="12663" y="166"/>
                  </a:cubicBezTo>
                  <a:close/>
                  <a:moveTo>
                    <a:pt x="12665" y="1"/>
                  </a:moveTo>
                  <a:cubicBezTo>
                    <a:pt x="11515" y="1"/>
                    <a:pt x="10365" y="134"/>
                    <a:pt x="9249" y="400"/>
                  </a:cubicBezTo>
                  <a:cubicBezTo>
                    <a:pt x="6918" y="951"/>
                    <a:pt x="4713" y="2104"/>
                    <a:pt x="3033" y="3833"/>
                  </a:cubicBezTo>
                  <a:cubicBezTo>
                    <a:pt x="1480" y="5437"/>
                    <a:pt x="427" y="7492"/>
                    <a:pt x="201" y="9723"/>
                  </a:cubicBezTo>
                  <a:cubicBezTo>
                    <a:pt x="1" y="11979"/>
                    <a:pt x="652" y="14209"/>
                    <a:pt x="1956" y="16039"/>
                  </a:cubicBezTo>
                  <a:cubicBezTo>
                    <a:pt x="3334" y="17943"/>
                    <a:pt x="5314" y="19347"/>
                    <a:pt x="7495" y="20199"/>
                  </a:cubicBezTo>
                  <a:cubicBezTo>
                    <a:pt x="9123" y="20827"/>
                    <a:pt x="10877" y="21144"/>
                    <a:pt x="12634" y="21144"/>
                  </a:cubicBezTo>
                  <a:cubicBezTo>
                    <a:pt x="13473" y="21144"/>
                    <a:pt x="14312" y="21072"/>
                    <a:pt x="15139" y="20926"/>
                  </a:cubicBezTo>
                  <a:cubicBezTo>
                    <a:pt x="17545" y="20525"/>
                    <a:pt x="19851" y="19497"/>
                    <a:pt x="21680" y="17893"/>
                  </a:cubicBezTo>
                  <a:cubicBezTo>
                    <a:pt x="23359" y="16415"/>
                    <a:pt x="24612" y="14410"/>
                    <a:pt x="25013" y="12204"/>
                  </a:cubicBezTo>
                  <a:cubicBezTo>
                    <a:pt x="25114" y="11653"/>
                    <a:pt x="25164" y="11126"/>
                    <a:pt x="25164" y="10575"/>
                  </a:cubicBezTo>
                  <a:cubicBezTo>
                    <a:pt x="25164" y="8319"/>
                    <a:pt x="24287" y="6164"/>
                    <a:pt x="22858" y="4460"/>
                  </a:cubicBezTo>
                  <a:cubicBezTo>
                    <a:pt x="21329" y="2630"/>
                    <a:pt x="19224" y="1352"/>
                    <a:pt x="16968" y="650"/>
                  </a:cubicBezTo>
                  <a:cubicBezTo>
                    <a:pt x="15581" y="216"/>
                    <a:pt x="14123" y="1"/>
                    <a:pt x="12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81"/>
            <p:cNvSpPr/>
            <p:nvPr/>
          </p:nvSpPr>
          <p:spPr>
            <a:xfrm>
              <a:off x="2619825" y="1803900"/>
              <a:ext cx="525075" cy="375975"/>
            </a:xfrm>
            <a:custGeom>
              <a:rect b="b" l="l" r="r" t="t"/>
              <a:pathLst>
                <a:path extrusionOk="0" h="15039" w="21003">
                  <a:moveTo>
                    <a:pt x="10502" y="1"/>
                  </a:moveTo>
                  <a:cubicBezTo>
                    <a:pt x="4712" y="1"/>
                    <a:pt x="0" y="3359"/>
                    <a:pt x="0" y="7520"/>
                  </a:cubicBezTo>
                  <a:cubicBezTo>
                    <a:pt x="0" y="11655"/>
                    <a:pt x="4712" y="15039"/>
                    <a:pt x="10502" y="15039"/>
                  </a:cubicBezTo>
                  <a:cubicBezTo>
                    <a:pt x="16316" y="15039"/>
                    <a:pt x="21003" y="11655"/>
                    <a:pt x="21003" y="7520"/>
                  </a:cubicBezTo>
                  <a:cubicBezTo>
                    <a:pt x="21003" y="3359"/>
                    <a:pt x="16316" y="1"/>
                    <a:pt x="10502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81"/>
            <p:cNvSpPr/>
            <p:nvPr/>
          </p:nvSpPr>
          <p:spPr>
            <a:xfrm>
              <a:off x="3102900" y="1805975"/>
              <a:ext cx="201775" cy="115750"/>
            </a:xfrm>
            <a:custGeom>
              <a:rect b="b" l="l" r="r" t="t"/>
              <a:pathLst>
                <a:path extrusionOk="0" h="4630" w="8071">
                  <a:moveTo>
                    <a:pt x="3687" y="1"/>
                  </a:moveTo>
                  <a:cubicBezTo>
                    <a:pt x="1330" y="1"/>
                    <a:pt x="1" y="2123"/>
                    <a:pt x="1" y="2123"/>
                  </a:cubicBezTo>
                  <a:lnTo>
                    <a:pt x="1" y="2374"/>
                  </a:lnTo>
                  <a:cubicBezTo>
                    <a:pt x="204" y="2321"/>
                    <a:pt x="399" y="2297"/>
                    <a:pt x="585" y="2297"/>
                  </a:cubicBezTo>
                  <a:cubicBezTo>
                    <a:pt x="2409" y="2297"/>
                    <a:pt x="3359" y="4630"/>
                    <a:pt x="3359" y="4630"/>
                  </a:cubicBezTo>
                  <a:lnTo>
                    <a:pt x="7369" y="4404"/>
                  </a:lnTo>
                  <a:cubicBezTo>
                    <a:pt x="7369" y="4404"/>
                    <a:pt x="8071" y="1121"/>
                    <a:pt x="4938" y="194"/>
                  </a:cubicBezTo>
                  <a:cubicBezTo>
                    <a:pt x="4494" y="59"/>
                    <a:pt x="4076" y="1"/>
                    <a:pt x="36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81"/>
            <p:cNvSpPr/>
            <p:nvPr/>
          </p:nvSpPr>
          <p:spPr>
            <a:xfrm>
              <a:off x="3100600" y="1803900"/>
              <a:ext cx="190300" cy="119700"/>
            </a:xfrm>
            <a:custGeom>
              <a:rect b="b" l="l" r="r" t="t"/>
              <a:pathLst>
                <a:path extrusionOk="0" h="4788" w="7612">
                  <a:moveTo>
                    <a:pt x="3809" y="150"/>
                  </a:moveTo>
                  <a:cubicBezTo>
                    <a:pt x="4757" y="150"/>
                    <a:pt x="5744" y="479"/>
                    <a:pt x="6434" y="1104"/>
                  </a:cubicBezTo>
                  <a:cubicBezTo>
                    <a:pt x="7010" y="1655"/>
                    <a:pt x="7336" y="2382"/>
                    <a:pt x="7436" y="3184"/>
                  </a:cubicBezTo>
                  <a:cubicBezTo>
                    <a:pt x="7484" y="3569"/>
                    <a:pt x="7486" y="4024"/>
                    <a:pt x="7420" y="4414"/>
                  </a:cubicBezTo>
                  <a:lnTo>
                    <a:pt x="7420" y="4414"/>
                  </a:lnTo>
                  <a:lnTo>
                    <a:pt x="3927" y="4612"/>
                  </a:lnTo>
                  <a:cubicBezTo>
                    <a:pt x="3787" y="4612"/>
                    <a:pt x="3625" y="4634"/>
                    <a:pt x="3481" y="4637"/>
                  </a:cubicBezTo>
                  <a:lnTo>
                    <a:pt x="3481" y="4637"/>
                  </a:lnTo>
                  <a:cubicBezTo>
                    <a:pt x="3355" y="4328"/>
                    <a:pt x="3165" y="4021"/>
                    <a:pt x="2975" y="3735"/>
                  </a:cubicBezTo>
                  <a:cubicBezTo>
                    <a:pt x="2574" y="3159"/>
                    <a:pt x="2048" y="2658"/>
                    <a:pt x="1396" y="2432"/>
                  </a:cubicBezTo>
                  <a:cubicBezTo>
                    <a:pt x="1154" y="2347"/>
                    <a:pt x="904" y="2302"/>
                    <a:pt x="651" y="2302"/>
                  </a:cubicBezTo>
                  <a:cubicBezTo>
                    <a:pt x="491" y="2302"/>
                    <a:pt x="329" y="2320"/>
                    <a:pt x="168" y="2357"/>
                  </a:cubicBezTo>
                  <a:lnTo>
                    <a:pt x="168" y="2357"/>
                  </a:lnTo>
                  <a:lnTo>
                    <a:pt x="168" y="2206"/>
                  </a:lnTo>
                  <a:cubicBezTo>
                    <a:pt x="168" y="2203"/>
                    <a:pt x="168" y="2200"/>
                    <a:pt x="167" y="2196"/>
                  </a:cubicBezTo>
                  <a:lnTo>
                    <a:pt x="167" y="2196"/>
                  </a:lnTo>
                  <a:cubicBezTo>
                    <a:pt x="390" y="1882"/>
                    <a:pt x="680" y="1570"/>
                    <a:pt x="970" y="1304"/>
                  </a:cubicBezTo>
                  <a:cubicBezTo>
                    <a:pt x="1621" y="703"/>
                    <a:pt x="2449" y="277"/>
                    <a:pt x="3351" y="176"/>
                  </a:cubicBezTo>
                  <a:cubicBezTo>
                    <a:pt x="3502" y="159"/>
                    <a:pt x="3655" y="150"/>
                    <a:pt x="3809" y="150"/>
                  </a:cubicBezTo>
                  <a:close/>
                  <a:moveTo>
                    <a:pt x="3777" y="1"/>
                  </a:moveTo>
                  <a:cubicBezTo>
                    <a:pt x="2799" y="1"/>
                    <a:pt x="1897" y="377"/>
                    <a:pt x="1145" y="978"/>
                  </a:cubicBezTo>
                  <a:cubicBezTo>
                    <a:pt x="719" y="1304"/>
                    <a:pt x="318" y="1705"/>
                    <a:pt x="17" y="2181"/>
                  </a:cubicBezTo>
                  <a:cubicBezTo>
                    <a:pt x="0" y="2207"/>
                    <a:pt x="4" y="2233"/>
                    <a:pt x="17" y="2251"/>
                  </a:cubicBezTo>
                  <a:lnTo>
                    <a:pt x="17" y="2251"/>
                  </a:lnTo>
                  <a:lnTo>
                    <a:pt x="17" y="2457"/>
                  </a:lnTo>
                  <a:cubicBezTo>
                    <a:pt x="17" y="2477"/>
                    <a:pt x="50" y="2514"/>
                    <a:pt x="76" y="2514"/>
                  </a:cubicBezTo>
                  <a:cubicBezTo>
                    <a:pt x="82" y="2514"/>
                    <a:pt x="88" y="2512"/>
                    <a:pt x="93" y="2507"/>
                  </a:cubicBezTo>
                  <a:cubicBezTo>
                    <a:pt x="264" y="2467"/>
                    <a:pt x="436" y="2448"/>
                    <a:pt x="606" y="2448"/>
                  </a:cubicBezTo>
                  <a:cubicBezTo>
                    <a:pt x="1179" y="2448"/>
                    <a:pt x="1728" y="2666"/>
                    <a:pt x="2173" y="3034"/>
                  </a:cubicBezTo>
                  <a:cubicBezTo>
                    <a:pt x="2599" y="3409"/>
                    <a:pt x="2950" y="3886"/>
                    <a:pt x="3225" y="4412"/>
                  </a:cubicBezTo>
                  <a:cubicBezTo>
                    <a:pt x="3251" y="4487"/>
                    <a:pt x="3301" y="4562"/>
                    <a:pt x="3326" y="4638"/>
                  </a:cubicBezTo>
                  <a:cubicBezTo>
                    <a:pt x="3351" y="4688"/>
                    <a:pt x="3376" y="4713"/>
                    <a:pt x="3376" y="4738"/>
                  </a:cubicBezTo>
                  <a:cubicBezTo>
                    <a:pt x="3376" y="4763"/>
                    <a:pt x="3401" y="4788"/>
                    <a:pt x="3451" y="4788"/>
                  </a:cubicBezTo>
                  <a:cubicBezTo>
                    <a:pt x="4629" y="4713"/>
                    <a:pt x="5807" y="4663"/>
                    <a:pt x="6960" y="4587"/>
                  </a:cubicBezTo>
                  <a:cubicBezTo>
                    <a:pt x="7135" y="4587"/>
                    <a:pt x="7311" y="4562"/>
                    <a:pt x="7461" y="4562"/>
                  </a:cubicBezTo>
                  <a:cubicBezTo>
                    <a:pt x="7486" y="4562"/>
                    <a:pt x="7536" y="4537"/>
                    <a:pt x="7536" y="4512"/>
                  </a:cubicBezTo>
                  <a:cubicBezTo>
                    <a:pt x="7611" y="4136"/>
                    <a:pt x="7611" y="3735"/>
                    <a:pt x="7586" y="3334"/>
                  </a:cubicBezTo>
                  <a:cubicBezTo>
                    <a:pt x="7536" y="2557"/>
                    <a:pt x="7261" y="1805"/>
                    <a:pt x="6734" y="1229"/>
                  </a:cubicBezTo>
                  <a:cubicBezTo>
                    <a:pt x="6007" y="402"/>
                    <a:pt x="4855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81"/>
            <p:cNvSpPr/>
            <p:nvPr/>
          </p:nvSpPr>
          <p:spPr>
            <a:xfrm>
              <a:off x="2462550" y="1805975"/>
              <a:ext cx="202400" cy="115750"/>
            </a:xfrm>
            <a:custGeom>
              <a:rect b="b" l="l" r="r" t="t"/>
              <a:pathLst>
                <a:path extrusionOk="0" h="4630" w="8096">
                  <a:moveTo>
                    <a:pt x="4410" y="1"/>
                  </a:moveTo>
                  <a:cubicBezTo>
                    <a:pt x="4020" y="1"/>
                    <a:pt x="3603" y="59"/>
                    <a:pt x="3158" y="194"/>
                  </a:cubicBezTo>
                  <a:cubicBezTo>
                    <a:pt x="0" y="1121"/>
                    <a:pt x="702" y="4404"/>
                    <a:pt x="702" y="4404"/>
                  </a:cubicBezTo>
                  <a:lnTo>
                    <a:pt x="4737" y="4630"/>
                  </a:lnTo>
                  <a:cubicBezTo>
                    <a:pt x="4737" y="4630"/>
                    <a:pt x="5666" y="2297"/>
                    <a:pt x="7506" y="2297"/>
                  </a:cubicBezTo>
                  <a:cubicBezTo>
                    <a:pt x="7693" y="2297"/>
                    <a:pt x="7890" y="2321"/>
                    <a:pt x="8096" y="2374"/>
                  </a:cubicBezTo>
                  <a:lnTo>
                    <a:pt x="8096" y="2123"/>
                  </a:lnTo>
                  <a:cubicBezTo>
                    <a:pt x="8096" y="2123"/>
                    <a:pt x="6767" y="1"/>
                    <a:pt x="44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81"/>
            <p:cNvSpPr/>
            <p:nvPr/>
          </p:nvSpPr>
          <p:spPr>
            <a:xfrm>
              <a:off x="2476325" y="1803900"/>
              <a:ext cx="190500" cy="119700"/>
            </a:xfrm>
            <a:custGeom>
              <a:rect b="b" l="l" r="r" t="t"/>
              <a:pathLst>
                <a:path extrusionOk="0" h="4788" w="7620">
                  <a:moveTo>
                    <a:pt x="3828" y="150"/>
                  </a:moveTo>
                  <a:cubicBezTo>
                    <a:pt x="3982" y="150"/>
                    <a:pt x="4136" y="159"/>
                    <a:pt x="4287" y="176"/>
                  </a:cubicBezTo>
                  <a:cubicBezTo>
                    <a:pt x="5164" y="277"/>
                    <a:pt x="5991" y="703"/>
                    <a:pt x="6668" y="1304"/>
                  </a:cubicBezTo>
                  <a:cubicBezTo>
                    <a:pt x="6958" y="1570"/>
                    <a:pt x="7248" y="1882"/>
                    <a:pt x="7470" y="2196"/>
                  </a:cubicBezTo>
                  <a:lnTo>
                    <a:pt x="7470" y="2196"/>
                  </a:lnTo>
                  <a:cubicBezTo>
                    <a:pt x="7470" y="2200"/>
                    <a:pt x="7470" y="2203"/>
                    <a:pt x="7470" y="2206"/>
                  </a:cubicBezTo>
                  <a:lnTo>
                    <a:pt x="7470" y="2357"/>
                  </a:lnTo>
                  <a:lnTo>
                    <a:pt x="7470" y="2357"/>
                  </a:lnTo>
                  <a:cubicBezTo>
                    <a:pt x="7308" y="2320"/>
                    <a:pt x="7147" y="2302"/>
                    <a:pt x="6987" y="2302"/>
                  </a:cubicBezTo>
                  <a:cubicBezTo>
                    <a:pt x="6733" y="2302"/>
                    <a:pt x="6483" y="2347"/>
                    <a:pt x="6241" y="2432"/>
                  </a:cubicBezTo>
                  <a:cubicBezTo>
                    <a:pt x="5565" y="2658"/>
                    <a:pt x="5064" y="3159"/>
                    <a:pt x="4663" y="3735"/>
                  </a:cubicBezTo>
                  <a:cubicBezTo>
                    <a:pt x="4472" y="4020"/>
                    <a:pt x="4282" y="4328"/>
                    <a:pt x="4135" y="4637"/>
                  </a:cubicBezTo>
                  <a:lnTo>
                    <a:pt x="4135" y="4637"/>
                  </a:lnTo>
                  <a:cubicBezTo>
                    <a:pt x="3981" y="4633"/>
                    <a:pt x="3843" y="4612"/>
                    <a:pt x="3685" y="4612"/>
                  </a:cubicBezTo>
                  <a:lnTo>
                    <a:pt x="218" y="4416"/>
                  </a:lnTo>
                  <a:lnTo>
                    <a:pt x="218" y="4416"/>
                  </a:lnTo>
                  <a:cubicBezTo>
                    <a:pt x="151" y="4025"/>
                    <a:pt x="153" y="3570"/>
                    <a:pt x="201" y="3184"/>
                  </a:cubicBezTo>
                  <a:cubicBezTo>
                    <a:pt x="302" y="2382"/>
                    <a:pt x="602" y="1655"/>
                    <a:pt x="1204" y="1104"/>
                  </a:cubicBezTo>
                  <a:cubicBezTo>
                    <a:pt x="1894" y="479"/>
                    <a:pt x="2880" y="150"/>
                    <a:pt x="3828" y="150"/>
                  </a:cubicBezTo>
                  <a:close/>
                  <a:moveTo>
                    <a:pt x="3861" y="1"/>
                  </a:moveTo>
                  <a:cubicBezTo>
                    <a:pt x="2783" y="1"/>
                    <a:pt x="1605" y="402"/>
                    <a:pt x="878" y="1229"/>
                  </a:cubicBezTo>
                  <a:cubicBezTo>
                    <a:pt x="352" y="1805"/>
                    <a:pt x="101" y="2557"/>
                    <a:pt x="26" y="3334"/>
                  </a:cubicBezTo>
                  <a:cubicBezTo>
                    <a:pt x="1" y="3735"/>
                    <a:pt x="1" y="4136"/>
                    <a:pt x="101" y="4512"/>
                  </a:cubicBezTo>
                  <a:cubicBezTo>
                    <a:pt x="101" y="4537"/>
                    <a:pt x="126" y="4562"/>
                    <a:pt x="151" y="4562"/>
                  </a:cubicBezTo>
                  <a:cubicBezTo>
                    <a:pt x="327" y="4562"/>
                    <a:pt x="502" y="4587"/>
                    <a:pt x="652" y="4587"/>
                  </a:cubicBezTo>
                  <a:cubicBezTo>
                    <a:pt x="1830" y="4663"/>
                    <a:pt x="3008" y="4713"/>
                    <a:pt x="4186" y="4788"/>
                  </a:cubicBezTo>
                  <a:cubicBezTo>
                    <a:pt x="4211" y="4788"/>
                    <a:pt x="4236" y="4763"/>
                    <a:pt x="4262" y="4738"/>
                  </a:cubicBezTo>
                  <a:cubicBezTo>
                    <a:pt x="4262" y="4713"/>
                    <a:pt x="4287" y="4688"/>
                    <a:pt x="4287" y="4638"/>
                  </a:cubicBezTo>
                  <a:cubicBezTo>
                    <a:pt x="4337" y="4562"/>
                    <a:pt x="4362" y="4487"/>
                    <a:pt x="4412" y="4412"/>
                  </a:cubicBezTo>
                  <a:cubicBezTo>
                    <a:pt x="4688" y="3886"/>
                    <a:pt x="5013" y="3409"/>
                    <a:pt x="5465" y="3034"/>
                  </a:cubicBezTo>
                  <a:cubicBezTo>
                    <a:pt x="5909" y="2666"/>
                    <a:pt x="6443" y="2448"/>
                    <a:pt x="7010" y="2448"/>
                  </a:cubicBezTo>
                  <a:cubicBezTo>
                    <a:pt x="7177" y="2448"/>
                    <a:pt x="7348" y="2467"/>
                    <a:pt x="7520" y="2507"/>
                  </a:cubicBezTo>
                  <a:cubicBezTo>
                    <a:pt x="7529" y="2512"/>
                    <a:pt x="7539" y="2514"/>
                    <a:pt x="7548" y="2514"/>
                  </a:cubicBezTo>
                  <a:cubicBezTo>
                    <a:pt x="7587" y="2514"/>
                    <a:pt x="7620" y="2477"/>
                    <a:pt x="7620" y="2457"/>
                  </a:cubicBezTo>
                  <a:lnTo>
                    <a:pt x="7620" y="2206"/>
                  </a:lnTo>
                  <a:cubicBezTo>
                    <a:pt x="7620" y="2166"/>
                    <a:pt x="7596" y="2142"/>
                    <a:pt x="7567" y="2134"/>
                  </a:cubicBezTo>
                  <a:lnTo>
                    <a:pt x="7567" y="2134"/>
                  </a:lnTo>
                  <a:cubicBezTo>
                    <a:pt x="7293" y="1679"/>
                    <a:pt x="6904" y="1293"/>
                    <a:pt x="6492" y="978"/>
                  </a:cubicBezTo>
                  <a:cubicBezTo>
                    <a:pt x="5740" y="377"/>
                    <a:pt x="4813" y="1"/>
                    <a:pt x="3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81"/>
            <p:cNvSpPr/>
            <p:nvPr/>
          </p:nvSpPr>
          <p:spPr>
            <a:xfrm>
              <a:off x="2657400" y="1781975"/>
              <a:ext cx="449925" cy="100900"/>
            </a:xfrm>
            <a:custGeom>
              <a:rect b="b" l="l" r="r" t="t"/>
              <a:pathLst>
                <a:path extrusionOk="0" h="4036" w="17997">
                  <a:moveTo>
                    <a:pt x="8999" y="1"/>
                  </a:moveTo>
                  <a:cubicBezTo>
                    <a:pt x="5465" y="1"/>
                    <a:pt x="2257" y="1254"/>
                    <a:pt x="1" y="3284"/>
                  </a:cubicBezTo>
                  <a:cubicBezTo>
                    <a:pt x="978" y="3760"/>
                    <a:pt x="2181" y="4036"/>
                    <a:pt x="3460" y="4036"/>
                  </a:cubicBezTo>
                  <a:cubicBezTo>
                    <a:pt x="5991" y="4036"/>
                    <a:pt x="8121" y="2958"/>
                    <a:pt x="8999" y="1404"/>
                  </a:cubicBezTo>
                  <a:cubicBezTo>
                    <a:pt x="9876" y="2958"/>
                    <a:pt x="12031" y="4036"/>
                    <a:pt x="14537" y="4036"/>
                  </a:cubicBezTo>
                  <a:cubicBezTo>
                    <a:pt x="15841" y="4036"/>
                    <a:pt x="17019" y="3760"/>
                    <a:pt x="17996" y="3284"/>
                  </a:cubicBezTo>
                  <a:cubicBezTo>
                    <a:pt x="15740" y="1254"/>
                    <a:pt x="12557" y="1"/>
                    <a:pt x="8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81"/>
            <p:cNvSpPr/>
            <p:nvPr/>
          </p:nvSpPr>
          <p:spPr>
            <a:xfrm>
              <a:off x="2654900" y="1780100"/>
              <a:ext cx="454925" cy="105250"/>
            </a:xfrm>
            <a:custGeom>
              <a:rect b="b" l="l" r="r" t="t"/>
              <a:pathLst>
                <a:path extrusionOk="0" h="4210" w="18197">
                  <a:moveTo>
                    <a:pt x="9099" y="176"/>
                  </a:moveTo>
                  <a:cubicBezTo>
                    <a:pt x="11680" y="176"/>
                    <a:pt x="14236" y="828"/>
                    <a:pt x="16417" y="2206"/>
                  </a:cubicBezTo>
                  <a:cubicBezTo>
                    <a:pt x="16962" y="2538"/>
                    <a:pt x="17484" y="2914"/>
                    <a:pt x="17962" y="3335"/>
                  </a:cubicBezTo>
                  <a:lnTo>
                    <a:pt x="17962" y="3335"/>
                  </a:lnTo>
                  <a:cubicBezTo>
                    <a:pt x="16918" y="3816"/>
                    <a:pt x="15765" y="4044"/>
                    <a:pt x="14620" y="4044"/>
                  </a:cubicBezTo>
                  <a:cubicBezTo>
                    <a:pt x="14366" y="4044"/>
                    <a:pt x="14112" y="4033"/>
                    <a:pt x="13860" y="4011"/>
                  </a:cubicBezTo>
                  <a:cubicBezTo>
                    <a:pt x="12632" y="3885"/>
                    <a:pt x="11404" y="3509"/>
                    <a:pt x="10402" y="2757"/>
                  </a:cubicBezTo>
                  <a:cubicBezTo>
                    <a:pt x="9901" y="2407"/>
                    <a:pt x="9474" y="1955"/>
                    <a:pt x="9174" y="1429"/>
                  </a:cubicBezTo>
                  <a:cubicBezTo>
                    <a:pt x="9161" y="1404"/>
                    <a:pt x="9136" y="1392"/>
                    <a:pt x="9108" y="1392"/>
                  </a:cubicBezTo>
                  <a:cubicBezTo>
                    <a:pt x="9080" y="1392"/>
                    <a:pt x="9048" y="1404"/>
                    <a:pt x="9023" y="1429"/>
                  </a:cubicBezTo>
                  <a:cubicBezTo>
                    <a:pt x="8472" y="2407"/>
                    <a:pt x="7495" y="3083"/>
                    <a:pt x="6467" y="3509"/>
                  </a:cubicBezTo>
                  <a:cubicBezTo>
                    <a:pt x="5549" y="3869"/>
                    <a:pt x="4566" y="4035"/>
                    <a:pt x="3584" y="4035"/>
                  </a:cubicBezTo>
                  <a:cubicBezTo>
                    <a:pt x="3198" y="4035"/>
                    <a:pt x="2813" y="4010"/>
                    <a:pt x="2432" y="3960"/>
                  </a:cubicBezTo>
                  <a:cubicBezTo>
                    <a:pt x="1694" y="3865"/>
                    <a:pt x="955" y="3657"/>
                    <a:pt x="260" y="3335"/>
                  </a:cubicBezTo>
                  <a:lnTo>
                    <a:pt x="260" y="3335"/>
                  </a:lnTo>
                  <a:cubicBezTo>
                    <a:pt x="2101" y="1724"/>
                    <a:pt x="4423" y="722"/>
                    <a:pt x="6818" y="351"/>
                  </a:cubicBezTo>
                  <a:cubicBezTo>
                    <a:pt x="7570" y="226"/>
                    <a:pt x="8347" y="176"/>
                    <a:pt x="9099" y="176"/>
                  </a:cubicBezTo>
                  <a:close/>
                  <a:moveTo>
                    <a:pt x="9099" y="1"/>
                  </a:moveTo>
                  <a:cubicBezTo>
                    <a:pt x="6492" y="1"/>
                    <a:pt x="3885" y="677"/>
                    <a:pt x="1680" y="2056"/>
                  </a:cubicBezTo>
                  <a:cubicBezTo>
                    <a:pt x="1104" y="2432"/>
                    <a:pt x="552" y="2833"/>
                    <a:pt x="51" y="3284"/>
                  </a:cubicBezTo>
                  <a:cubicBezTo>
                    <a:pt x="1" y="3334"/>
                    <a:pt x="26" y="3409"/>
                    <a:pt x="51" y="3434"/>
                  </a:cubicBezTo>
                  <a:cubicBezTo>
                    <a:pt x="1117" y="3957"/>
                    <a:pt x="2312" y="4206"/>
                    <a:pt x="3494" y="4206"/>
                  </a:cubicBezTo>
                  <a:cubicBezTo>
                    <a:pt x="3785" y="4206"/>
                    <a:pt x="4075" y="4191"/>
                    <a:pt x="4362" y="4161"/>
                  </a:cubicBezTo>
                  <a:cubicBezTo>
                    <a:pt x="5640" y="4061"/>
                    <a:pt x="6918" y="3635"/>
                    <a:pt x="7946" y="2883"/>
                  </a:cubicBezTo>
                  <a:cubicBezTo>
                    <a:pt x="8407" y="2537"/>
                    <a:pt x="8804" y="2128"/>
                    <a:pt x="9099" y="1655"/>
                  </a:cubicBezTo>
                  <a:lnTo>
                    <a:pt x="9099" y="1655"/>
                  </a:lnTo>
                  <a:cubicBezTo>
                    <a:pt x="9683" y="2589"/>
                    <a:pt x="10622" y="3227"/>
                    <a:pt x="11630" y="3635"/>
                  </a:cubicBezTo>
                  <a:cubicBezTo>
                    <a:pt x="12574" y="4034"/>
                    <a:pt x="13609" y="4210"/>
                    <a:pt x="14633" y="4210"/>
                  </a:cubicBezTo>
                  <a:cubicBezTo>
                    <a:pt x="15022" y="4210"/>
                    <a:pt x="15410" y="4184"/>
                    <a:pt x="15790" y="4136"/>
                  </a:cubicBezTo>
                  <a:cubicBezTo>
                    <a:pt x="16617" y="4011"/>
                    <a:pt x="17419" y="3785"/>
                    <a:pt x="18146" y="3434"/>
                  </a:cubicBezTo>
                  <a:cubicBezTo>
                    <a:pt x="18196" y="3409"/>
                    <a:pt x="18196" y="3334"/>
                    <a:pt x="18171" y="3284"/>
                  </a:cubicBezTo>
                  <a:cubicBezTo>
                    <a:pt x="16266" y="1605"/>
                    <a:pt x="13886" y="552"/>
                    <a:pt x="11404" y="176"/>
                  </a:cubicBezTo>
                  <a:cubicBezTo>
                    <a:pt x="10652" y="51"/>
                    <a:pt x="9875" y="1"/>
                    <a:pt x="9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81"/>
            <p:cNvSpPr/>
            <p:nvPr/>
          </p:nvSpPr>
          <p:spPr>
            <a:xfrm>
              <a:off x="2734475" y="1995025"/>
              <a:ext cx="295775" cy="164800"/>
            </a:xfrm>
            <a:custGeom>
              <a:rect b="b" l="l" r="r" t="t"/>
              <a:pathLst>
                <a:path extrusionOk="0" h="6592" w="11831">
                  <a:moveTo>
                    <a:pt x="1" y="0"/>
                  </a:moveTo>
                  <a:cubicBezTo>
                    <a:pt x="1" y="3659"/>
                    <a:pt x="2657" y="6592"/>
                    <a:pt x="5916" y="6592"/>
                  </a:cubicBezTo>
                  <a:cubicBezTo>
                    <a:pt x="9174" y="6592"/>
                    <a:pt x="11830" y="3659"/>
                    <a:pt x="11830" y="0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81"/>
            <p:cNvSpPr/>
            <p:nvPr/>
          </p:nvSpPr>
          <p:spPr>
            <a:xfrm>
              <a:off x="2732600" y="1992850"/>
              <a:ext cx="299525" cy="169475"/>
            </a:xfrm>
            <a:custGeom>
              <a:rect b="b" l="l" r="r" t="t"/>
              <a:pathLst>
                <a:path extrusionOk="0" h="6779" w="11981">
                  <a:moveTo>
                    <a:pt x="11828" y="187"/>
                  </a:moveTo>
                  <a:cubicBezTo>
                    <a:pt x="11769" y="2686"/>
                    <a:pt x="10395" y="5213"/>
                    <a:pt x="8021" y="6202"/>
                  </a:cubicBezTo>
                  <a:cubicBezTo>
                    <a:pt x="7369" y="6453"/>
                    <a:pt x="6692" y="6603"/>
                    <a:pt x="5991" y="6603"/>
                  </a:cubicBezTo>
                  <a:cubicBezTo>
                    <a:pt x="3434" y="6578"/>
                    <a:pt x="1329" y="4724"/>
                    <a:pt x="527" y="2343"/>
                  </a:cubicBezTo>
                  <a:cubicBezTo>
                    <a:pt x="311" y="1647"/>
                    <a:pt x="187" y="929"/>
                    <a:pt x="177" y="187"/>
                  </a:cubicBezTo>
                  <a:close/>
                  <a:moveTo>
                    <a:pt x="258" y="1"/>
                  </a:moveTo>
                  <a:cubicBezTo>
                    <a:pt x="204" y="1"/>
                    <a:pt x="151" y="4"/>
                    <a:pt x="101" y="12"/>
                  </a:cubicBezTo>
                  <a:lnTo>
                    <a:pt x="76" y="12"/>
                  </a:lnTo>
                  <a:cubicBezTo>
                    <a:pt x="51" y="12"/>
                    <a:pt x="1" y="37"/>
                    <a:pt x="1" y="87"/>
                  </a:cubicBezTo>
                  <a:cubicBezTo>
                    <a:pt x="1" y="2719"/>
                    <a:pt x="1429" y="5350"/>
                    <a:pt x="3935" y="6353"/>
                  </a:cubicBezTo>
                  <a:cubicBezTo>
                    <a:pt x="4587" y="6628"/>
                    <a:pt x="5289" y="6779"/>
                    <a:pt x="5991" y="6779"/>
                  </a:cubicBezTo>
                  <a:cubicBezTo>
                    <a:pt x="5991" y="6779"/>
                    <a:pt x="5992" y="6779"/>
                    <a:pt x="5993" y="6779"/>
                  </a:cubicBezTo>
                  <a:lnTo>
                    <a:pt x="5993" y="6779"/>
                  </a:lnTo>
                  <a:cubicBezTo>
                    <a:pt x="8649" y="6753"/>
                    <a:pt x="10828" y="4848"/>
                    <a:pt x="11630" y="2393"/>
                  </a:cubicBezTo>
                  <a:cubicBezTo>
                    <a:pt x="11880" y="1666"/>
                    <a:pt x="11981" y="864"/>
                    <a:pt x="11981" y="87"/>
                  </a:cubicBezTo>
                  <a:cubicBezTo>
                    <a:pt x="11981" y="37"/>
                    <a:pt x="11955" y="12"/>
                    <a:pt x="11905" y="12"/>
                  </a:cubicBezTo>
                  <a:lnTo>
                    <a:pt x="577" y="12"/>
                  </a:lnTo>
                  <a:cubicBezTo>
                    <a:pt x="477" y="12"/>
                    <a:pt x="365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81"/>
            <p:cNvSpPr/>
            <p:nvPr/>
          </p:nvSpPr>
          <p:spPr>
            <a:xfrm>
              <a:off x="2780225" y="2060800"/>
              <a:ext cx="204275" cy="99025"/>
            </a:xfrm>
            <a:custGeom>
              <a:rect b="b" l="l" r="r" t="t"/>
              <a:pathLst>
                <a:path extrusionOk="0" h="3961" w="8171">
                  <a:moveTo>
                    <a:pt x="4086" y="1"/>
                  </a:moveTo>
                  <a:cubicBezTo>
                    <a:pt x="2406" y="1"/>
                    <a:pt x="903" y="853"/>
                    <a:pt x="0" y="2131"/>
                  </a:cubicBezTo>
                  <a:cubicBezTo>
                    <a:pt x="1053" y="3259"/>
                    <a:pt x="2507" y="3961"/>
                    <a:pt x="4086" y="3961"/>
                  </a:cubicBezTo>
                  <a:cubicBezTo>
                    <a:pt x="5690" y="3961"/>
                    <a:pt x="7118" y="3259"/>
                    <a:pt x="8171" y="2131"/>
                  </a:cubicBezTo>
                  <a:cubicBezTo>
                    <a:pt x="7269" y="853"/>
                    <a:pt x="5790" y="1"/>
                    <a:pt x="4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81"/>
            <p:cNvSpPr/>
            <p:nvPr/>
          </p:nvSpPr>
          <p:spPr>
            <a:xfrm>
              <a:off x="2777725" y="2058825"/>
              <a:ext cx="209300" cy="103500"/>
            </a:xfrm>
            <a:custGeom>
              <a:rect b="b" l="l" r="r" t="t"/>
              <a:pathLst>
                <a:path extrusionOk="0" h="4140" w="8372">
                  <a:moveTo>
                    <a:pt x="150" y="2160"/>
                  </a:moveTo>
                  <a:cubicBezTo>
                    <a:pt x="152" y="2161"/>
                    <a:pt x="153" y="2162"/>
                    <a:pt x="154" y="2163"/>
                  </a:cubicBezTo>
                  <a:lnTo>
                    <a:pt x="154" y="2163"/>
                  </a:lnTo>
                  <a:cubicBezTo>
                    <a:pt x="153" y="2162"/>
                    <a:pt x="152" y="2161"/>
                    <a:pt x="150" y="2160"/>
                  </a:cubicBezTo>
                  <a:close/>
                  <a:moveTo>
                    <a:pt x="4179" y="165"/>
                  </a:moveTo>
                  <a:cubicBezTo>
                    <a:pt x="5075" y="165"/>
                    <a:pt x="5967" y="413"/>
                    <a:pt x="6742" y="882"/>
                  </a:cubicBezTo>
                  <a:cubicBezTo>
                    <a:pt x="7298" y="1220"/>
                    <a:pt x="7785" y="1676"/>
                    <a:pt x="8179" y="2203"/>
                  </a:cubicBezTo>
                  <a:lnTo>
                    <a:pt x="8179" y="2203"/>
                  </a:lnTo>
                  <a:cubicBezTo>
                    <a:pt x="7130" y="3281"/>
                    <a:pt x="5719" y="3964"/>
                    <a:pt x="4186" y="3964"/>
                  </a:cubicBezTo>
                  <a:cubicBezTo>
                    <a:pt x="2683" y="3964"/>
                    <a:pt x="1254" y="3287"/>
                    <a:pt x="206" y="2217"/>
                  </a:cubicBezTo>
                  <a:lnTo>
                    <a:pt x="206" y="2217"/>
                  </a:lnTo>
                  <a:cubicBezTo>
                    <a:pt x="907" y="1238"/>
                    <a:pt x="1947" y="552"/>
                    <a:pt x="3133" y="280"/>
                  </a:cubicBezTo>
                  <a:cubicBezTo>
                    <a:pt x="3478" y="203"/>
                    <a:pt x="3829" y="165"/>
                    <a:pt x="4179" y="165"/>
                  </a:cubicBezTo>
                  <a:close/>
                  <a:moveTo>
                    <a:pt x="4216" y="1"/>
                  </a:moveTo>
                  <a:cubicBezTo>
                    <a:pt x="3293" y="1"/>
                    <a:pt x="2371" y="241"/>
                    <a:pt x="1554" y="731"/>
                  </a:cubicBezTo>
                  <a:cubicBezTo>
                    <a:pt x="952" y="1107"/>
                    <a:pt x="426" y="1583"/>
                    <a:pt x="25" y="2160"/>
                  </a:cubicBezTo>
                  <a:cubicBezTo>
                    <a:pt x="0" y="2185"/>
                    <a:pt x="25" y="2235"/>
                    <a:pt x="50" y="2260"/>
                  </a:cubicBezTo>
                  <a:cubicBezTo>
                    <a:pt x="1127" y="3412"/>
                    <a:pt x="2605" y="4114"/>
                    <a:pt x="4183" y="4140"/>
                  </a:cubicBezTo>
                  <a:lnTo>
                    <a:pt x="4183" y="4140"/>
                  </a:lnTo>
                  <a:cubicBezTo>
                    <a:pt x="4184" y="4140"/>
                    <a:pt x="4185" y="4140"/>
                    <a:pt x="4186" y="4140"/>
                  </a:cubicBezTo>
                  <a:cubicBezTo>
                    <a:pt x="4187" y="4140"/>
                    <a:pt x="4188" y="4140"/>
                    <a:pt x="4190" y="4140"/>
                  </a:cubicBezTo>
                  <a:lnTo>
                    <a:pt x="4190" y="4140"/>
                  </a:lnTo>
                  <a:cubicBezTo>
                    <a:pt x="5792" y="4114"/>
                    <a:pt x="7269" y="3412"/>
                    <a:pt x="8346" y="2260"/>
                  </a:cubicBezTo>
                  <a:cubicBezTo>
                    <a:pt x="8371" y="2235"/>
                    <a:pt x="8371" y="2185"/>
                    <a:pt x="8346" y="2160"/>
                  </a:cubicBezTo>
                  <a:cubicBezTo>
                    <a:pt x="7619" y="1132"/>
                    <a:pt x="6516" y="380"/>
                    <a:pt x="5263" y="105"/>
                  </a:cubicBezTo>
                  <a:cubicBezTo>
                    <a:pt x="4918" y="36"/>
                    <a:pt x="4567" y="1"/>
                    <a:pt x="4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81"/>
            <p:cNvSpPr/>
            <p:nvPr/>
          </p:nvSpPr>
          <p:spPr>
            <a:xfrm>
              <a:off x="3049650" y="1941850"/>
              <a:ext cx="99650" cy="56175"/>
            </a:xfrm>
            <a:custGeom>
              <a:rect b="b" l="l" r="r" t="t"/>
              <a:pathLst>
                <a:path extrusionOk="0" h="2247" w="3986">
                  <a:moveTo>
                    <a:pt x="2026" y="1"/>
                  </a:moveTo>
                  <a:cubicBezTo>
                    <a:pt x="1439" y="1"/>
                    <a:pt x="859" y="275"/>
                    <a:pt x="476" y="749"/>
                  </a:cubicBezTo>
                  <a:cubicBezTo>
                    <a:pt x="176" y="1125"/>
                    <a:pt x="25" y="1601"/>
                    <a:pt x="0" y="2077"/>
                  </a:cubicBezTo>
                  <a:cubicBezTo>
                    <a:pt x="0" y="2190"/>
                    <a:pt x="88" y="2246"/>
                    <a:pt x="176" y="2246"/>
                  </a:cubicBezTo>
                  <a:cubicBezTo>
                    <a:pt x="263" y="2246"/>
                    <a:pt x="351" y="2190"/>
                    <a:pt x="351" y="2077"/>
                  </a:cubicBezTo>
                  <a:cubicBezTo>
                    <a:pt x="376" y="1175"/>
                    <a:pt x="1053" y="348"/>
                    <a:pt x="2005" y="348"/>
                  </a:cubicBezTo>
                  <a:cubicBezTo>
                    <a:pt x="2933" y="348"/>
                    <a:pt x="3634" y="1175"/>
                    <a:pt x="3659" y="2077"/>
                  </a:cubicBezTo>
                  <a:cubicBezTo>
                    <a:pt x="3659" y="2190"/>
                    <a:pt x="3741" y="2246"/>
                    <a:pt x="3822" y="2246"/>
                  </a:cubicBezTo>
                  <a:cubicBezTo>
                    <a:pt x="3904" y="2246"/>
                    <a:pt x="3985" y="2190"/>
                    <a:pt x="3985" y="2077"/>
                  </a:cubicBezTo>
                  <a:cubicBezTo>
                    <a:pt x="3985" y="1225"/>
                    <a:pt x="3484" y="448"/>
                    <a:pt x="2682" y="122"/>
                  </a:cubicBezTo>
                  <a:cubicBezTo>
                    <a:pt x="2469" y="40"/>
                    <a:pt x="2247" y="1"/>
                    <a:pt x="2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81"/>
            <p:cNvSpPr/>
            <p:nvPr/>
          </p:nvSpPr>
          <p:spPr>
            <a:xfrm>
              <a:off x="2615425" y="1941850"/>
              <a:ext cx="99650" cy="56175"/>
            </a:xfrm>
            <a:custGeom>
              <a:rect b="b" l="l" r="r" t="t"/>
              <a:pathLst>
                <a:path extrusionOk="0" h="2247" w="3986">
                  <a:moveTo>
                    <a:pt x="2026" y="1"/>
                  </a:moveTo>
                  <a:cubicBezTo>
                    <a:pt x="1439" y="1"/>
                    <a:pt x="859" y="275"/>
                    <a:pt x="477" y="749"/>
                  </a:cubicBezTo>
                  <a:cubicBezTo>
                    <a:pt x="176" y="1125"/>
                    <a:pt x="1" y="1601"/>
                    <a:pt x="1" y="2077"/>
                  </a:cubicBezTo>
                  <a:cubicBezTo>
                    <a:pt x="1" y="2190"/>
                    <a:pt x="89" y="2246"/>
                    <a:pt x="176" y="2246"/>
                  </a:cubicBezTo>
                  <a:cubicBezTo>
                    <a:pt x="264" y="2246"/>
                    <a:pt x="352" y="2190"/>
                    <a:pt x="352" y="2077"/>
                  </a:cubicBezTo>
                  <a:cubicBezTo>
                    <a:pt x="352" y="1175"/>
                    <a:pt x="1053" y="348"/>
                    <a:pt x="2006" y="348"/>
                  </a:cubicBezTo>
                  <a:cubicBezTo>
                    <a:pt x="2933" y="348"/>
                    <a:pt x="3635" y="1175"/>
                    <a:pt x="3635" y="2077"/>
                  </a:cubicBezTo>
                  <a:cubicBezTo>
                    <a:pt x="3635" y="2190"/>
                    <a:pt x="3723" y="2246"/>
                    <a:pt x="3810" y="2246"/>
                  </a:cubicBezTo>
                  <a:cubicBezTo>
                    <a:pt x="3898" y="2246"/>
                    <a:pt x="3986" y="2190"/>
                    <a:pt x="3986" y="2077"/>
                  </a:cubicBezTo>
                  <a:cubicBezTo>
                    <a:pt x="3986" y="1225"/>
                    <a:pt x="3485" y="448"/>
                    <a:pt x="2683" y="122"/>
                  </a:cubicBezTo>
                  <a:cubicBezTo>
                    <a:pt x="2470" y="40"/>
                    <a:pt x="2247" y="1"/>
                    <a:pt x="2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2" name="Google Shape;1472;p81"/>
          <p:cNvGrpSpPr/>
          <p:nvPr/>
        </p:nvGrpSpPr>
        <p:grpSpPr>
          <a:xfrm rot="-1077296">
            <a:off x="3923213" y="3654052"/>
            <a:ext cx="1495148" cy="1161671"/>
            <a:chOff x="2473825" y="721625"/>
            <a:chExt cx="713700" cy="554525"/>
          </a:xfrm>
        </p:grpSpPr>
        <p:sp>
          <p:nvSpPr>
            <p:cNvPr id="1473" name="Google Shape;1473;p81"/>
            <p:cNvSpPr/>
            <p:nvPr/>
          </p:nvSpPr>
          <p:spPr>
            <a:xfrm>
              <a:off x="2542125" y="781350"/>
              <a:ext cx="582725" cy="492500"/>
            </a:xfrm>
            <a:custGeom>
              <a:rect b="b" l="l" r="r" t="t"/>
              <a:pathLst>
                <a:path extrusionOk="0" h="19700" w="23309">
                  <a:moveTo>
                    <a:pt x="11655" y="0"/>
                  </a:moveTo>
                  <a:cubicBezTo>
                    <a:pt x="5214" y="0"/>
                    <a:pt x="0" y="4411"/>
                    <a:pt x="0" y="9850"/>
                  </a:cubicBezTo>
                  <a:cubicBezTo>
                    <a:pt x="0" y="15289"/>
                    <a:pt x="5214" y="19700"/>
                    <a:pt x="11655" y="19700"/>
                  </a:cubicBezTo>
                  <a:cubicBezTo>
                    <a:pt x="18096" y="19700"/>
                    <a:pt x="23309" y="15289"/>
                    <a:pt x="23309" y="9850"/>
                  </a:cubicBezTo>
                  <a:cubicBezTo>
                    <a:pt x="23309" y="4411"/>
                    <a:pt x="18096" y="0"/>
                    <a:pt x="1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81"/>
            <p:cNvSpPr/>
            <p:nvPr/>
          </p:nvSpPr>
          <p:spPr>
            <a:xfrm>
              <a:off x="2535850" y="779300"/>
              <a:ext cx="591525" cy="496850"/>
            </a:xfrm>
            <a:custGeom>
              <a:rect b="b" l="l" r="r" t="t"/>
              <a:pathLst>
                <a:path extrusionOk="0" h="19874" w="23661">
                  <a:moveTo>
                    <a:pt x="11900" y="160"/>
                  </a:moveTo>
                  <a:cubicBezTo>
                    <a:pt x="12684" y="160"/>
                    <a:pt x="13467" y="227"/>
                    <a:pt x="14236" y="358"/>
                  </a:cubicBezTo>
                  <a:cubicBezTo>
                    <a:pt x="16467" y="734"/>
                    <a:pt x="18597" y="1686"/>
                    <a:pt x="20277" y="3165"/>
                  </a:cubicBezTo>
                  <a:cubicBezTo>
                    <a:pt x="21831" y="4544"/>
                    <a:pt x="22983" y="6373"/>
                    <a:pt x="23359" y="8428"/>
                  </a:cubicBezTo>
                  <a:cubicBezTo>
                    <a:pt x="23435" y="8930"/>
                    <a:pt x="23485" y="9431"/>
                    <a:pt x="23485" y="9932"/>
                  </a:cubicBezTo>
                  <a:cubicBezTo>
                    <a:pt x="23485" y="12012"/>
                    <a:pt x="22683" y="14017"/>
                    <a:pt x="21354" y="15621"/>
                  </a:cubicBezTo>
                  <a:cubicBezTo>
                    <a:pt x="19926" y="17301"/>
                    <a:pt x="17971" y="18479"/>
                    <a:pt x="15866" y="19130"/>
                  </a:cubicBezTo>
                  <a:cubicBezTo>
                    <a:pt x="14602" y="19519"/>
                    <a:pt x="13270" y="19715"/>
                    <a:pt x="11936" y="19715"/>
                  </a:cubicBezTo>
                  <a:cubicBezTo>
                    <a:pt x="10862" y="19715"/>
                    <a:pt x="9788" y="19588"/>
                    <a:pt x="8748" y="19331"/>
                  </a:cubicBezTo>
                  <a:cubicBezTo>
                    <a:pt x="6592" y="18829"/>
                    <a:pt x="4537" y="17752"/>
                    <a:pt x="2983" y="16173"/>
                  </a:cubicBezTo>
                  <a:cubicBezTo>
                    <a:pt x="1530" y="14694"/>
                    <a:pt x="552" y="12764"/>
                    <a:pt x="377" y="10684"/>
                  </a:cubicBezTo>
                  <a:cubicBezTo>
                    <a:pt x="176" y="8604"/>
                    <a:pt x="803" y="6574"/>
                    <a:pt x="2006" y="4869"/>
                  </a:cubicBezTo>
                  <a:cubicBezTo>
                    <a:pt x="3259" y="3115"/>
                    <a:pt x="5114" y="1787"/>
                    <a:pt x="7144" y="1035"/>
                  </a:cubicBezTo>
                  <a:cubicBezTo>
                    <a:pt x="8663" y="444"/>
                    <a:pt x="10284" y="160"/>
                    <a:pt x="11900" y="160"/>
                  </a:cubicBezTo>
                  <a:close/>
                  <a:moveTo>
                    <a:pt x="11925" y="1"/>
                  </a:moveTo>
                  <a:cubicBezTo>
                    <a:pt x="10838" y="1"/>
                    <a:pt x="9751" y="128"/>
                    <a:pt x="8698" y="383"/>
                  </a:cubicBezTo>
                  <a:cubicBezTo>
                    <a:pt x="6517" y="910"/>
                    <a:pt x="4437" y="1987"/>
                    <a:pt x="2858" y="3616"/>
                  </a:cubicBezTo>
                  <a:cubicBezTo>
                    <a:pt x="1404" y="5120"/>
                    <a:pt x="402" y="7050"/>
                    <a:pt x="201" y="9155"/>
                  </a:cubicBezTo>
                  <a:cubicBezTo>
                    <a:pt x="1" y="11260"/>
                    <a:pt x="627" y="13366"/>
                    <a:pt x="1855" y="15070"/>
                  </a:cubicBezTo>
                  <a:cubicBezTo>
                    <a:pt x="3134" y="16875"/>
                    <a:pt x="4988" y="18203"/>
                    <a:pt x="7043" y="18980"/>
                  </a:cubicBezTo>
                  <a:cubicBezTo>
                    <a:pt x="8599" y="19578"/>
                    <a:pt x="10259" y="19873"/>
                    <a:pt x="11921" y="19873"/>
                  </a:cubicBezTo>
                  <a:cubicBezTo>
                    <a:pt x="12696" y="19873"/>
                    <a:pt x="13471" y="19809"/>
                    <a:pt x="14236" y="19682"/>
                  </a:cubicBezTo>
                  <a:cubicBezTo>
                    <a:pt x="16492" y="19306"/>
                    <a:pt x="18673" y="18328"/>
                    <a:pt x="20402" y="16799"/>
                  </a:cubicBezTo>
                  <a:cubicBezTo>
                    <a:pt x="21956" y="15421"/>
                    <a:pt x="23134" y="13566"/>
                    <a:pt x="23510" y="11486"/>
                  </a:cubicBezTo>
                  <a:cubicBezTo>
                    <a:pt x="23610" y="10960"/>
                    <a:pt x="23660" y="10458"/>
                    <a:pt x="23660" y="9932"/>
                  </a:cubicBezTo>
                  <a:cubicBezTo>
                    <a:pt x="23660" y="7827"/>
                    <a:pt x="22833" y="5822"/>
                    <a:pt x="21505" y="4193"/>
                  </a:cubicBezTo>
                  <a:cubicBezTo>
                    <a:pt x="20076" y="2488"/>
                    <a:pt x="18096" y="1260"/>
                    <a:pt x="15966" y="609"/>
                  </a:cubicBezTo>
                  <a:cubicBezTo>
                    <a:pt x="14666" y="203"/>
                    <a:pt x="13296" y="1"/>
                    <a:pt x="11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81"/>
            <p:cNvSpPr/>
            <p:nvPr/>
          </p:nvSpPr>
          <p:spPr>
            <a:xfrm>
              <a:off x="2586600" y="802025"/>
              <a:ext cx="493775" cy="352775"/>
            </a:xfrm>
            <a:custGeom>
              <a:rect b="b" l="l" r="r" t="t"/>
              <a:pathLst>
                <a:path extrusionOk="0" h="14111" w="19751">
                  <a:moveTo>
                    <a:pt x="9876" y="1"/>
                  </a:moveTo>
                  <a:cubicBezTo>
                    <a:pt x="4437" y="1"/>
                    <a:pt x="1" y="3158"/>
                    <a:pt x="1" y="7043"/>
                  </a:cubicBezTo>
                  <a:cubicBezTo>
                    <a:pt x="1" y="10953"/>
                    <a:pt x="4437" y="14111"/>
                    <a:pt x="9876" y="14111"/>
                  </a:cubicBezTo>
                  <a:cubicBezTo>
                    <a:pt x="15339" y="14111"/>
                    <a:pt x="19750" y="10953"/>
                    <a:pt x="19750" y="7043"/>
                  </a:cubicBezTo>
                  <a:cubicBezTo>
                    <a:pt x="19750" y="3158"/>
                    <a:pt x="15339" y="1"/>
                    <a:pt x="9876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81"/>
            <p:cNvSpPr/>
            <p:nvPr/>
          </p:nvSpPr>
          <p:spPr>
            <a:xfrm>
              <a:off x="2622325" y="781350"/>
              <a:ext cx="422950" cy="94625"/>
            </a:xfrm>
            <a:custGeom>
              <a:rect b="b" l="l" r="r" t="t"/>
              <a:pathLst>
                <a:path extrusionOk="0" h="3785" w="16918">
                  <a:moveTo>
                    <a:pt x="8447" y="0"/>
                  </a:moveTo>
                  <a:cubicBezTo>
                    <a:pt x="5113" y="0"/>
                    <a:pt x="2131" y="1178"/>
                    <a:pt x="0" y="3058"/>
                  </a:cubicBezTo>
                  <a:cubicBezTo>
                    <a:pt x="903" y="3534"/>
                    <a:pt x="2031" y="3785"/>
                    <a:pt x="3234" y="3785"/>
                  </a:cubicBezTo>
                  <a:cubicBezTo>
                    <a:pt x="5615" y="3785"/>
                    <a:pt x="7645" y="2757"/>
                    <a:pt x="8447" y="1304"/>
                  </a:cubicBezTo>
                  <a:cubicBezTo>
                    <a:pt x="9274" y="2757"/>
                    <a:pt x="11304" y="3785"/>
                    <a:pt x="13660" y="3785"/>
                  </a:cubicBezTo>
                  <a:cubicBezTo>
                    <a:pt x="14863" y="3785"/>
                    <a:pt x="15991" y="3534"/>
                    <a:pt x="16918" y="3058"/>
                  </a:cubicBezTo>
                  <a:cubicBezTo>
                    <a:pt x="14788" y="1178"/>
                    <a:pt x="11780" y="0"/>
                    <a:pt x="8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81"/>
            <p:cNvSpPr/>
            <p:nvPr/>
          </p:nvSpPr>
          <p:spPr>
            <a:xfrm>
              <a:off x="2619825" y="779475"/>
              <a:ext cx="427350" cy="98900"/>
            </a:xfrm>
            <a:custGeom>
              <a:rect b="b" l="l" r="r" t="t"/>
              <a:pathLst>
                <a:path extrusionOk="0" h="3956" w="17094">
                  <a:moveTo>
                    <a:pt x="8547" y="151"/>
                  </a:moveTo>
                  <a:cubicBezTo>
                    <a:pt x="10953" y="151"/>
                    <a:pt x="13384" y="777"/>
                    <a:pt x="15439" y="2055"/>
                  </a:cubicBezTo>
                  <a:cubicBezTo>
                    <a:pt x="15935" y="2386"/>
                    <a:pt x="16409" y="2739"/>
                    <a:pt x="16860" y="3135"/>
                  </a:cubicBezTo>
                  <a:lnTo>
                    <a:pt x="16860" y="3135"/>
                  </a:lnTo>
                  <a:cubicBezTo>
                    <a:pt x="15910" y="3587"/>
                    <a:pt x="14843" y="3795"/>
                    <a:pt x="13789" y="3795"/>
                  </a:cubicBezTo>
                  <a:cubicBezTo>
                    <a:pt x="13536" y="3795"/>
                    <a:pt x="13283" y="3783"/>
                    <a:pt x="13033" y="3760"/>
                  </a:cubicBezTo>
                  <a:cubicBezTo>
                    <a:pt x="11880" y="3659"/>
                    <a:pt x="10702" y="3283"/>
                    <a:pt x="9775" y="2607"/>
                  </a:cubicBezTo>
                  <a:cubicBezTo>
                    <a:pt x="9299" y="2256"/>
                    <a:pt x="8898" y="1855"/>
                    <a:pt x="8622" y="1354"/>
                  </a:cubicBezTo>
                  <a:cubicBezTo>
                    <a:pt x="8609" y="1329"/>
                    <a:pt x="8584" y="1316"/>
                    <a:pt x="8556" y="1316"/>
                  </a:cubicBezTo>
                  <a:cubicBezTo>
                    <a:pt x="8528" y="1316"/>
                    <a:pt x="8497" y="1329"/>
                    <a:pt x="8471" y="1354"/>
                  </a:cubicBezTo>
                  <a:cubicBezTo>
                    <a:pt x="7945" y="2256"/>
                    <a:pt x="7043" y="2908"/>
                    <a:pt x="6065" y="3283"/>
                  </a:cubicBezTo>
                  <a:cubicBezTo>
                    <a:pt x="5223" y="3624"/>
                    <a:pt x="4304" y="3785"/>
                    <a:pt x="3381" y="3785"/>
                  </a:cubicBezTo>
                  <a:cubicBezTo>
                    <a:pt x="3013" y="3785"/>
                    <a:pt x="2645" y="3760"/>
                    <a:pt x="2281" y="3710"/>
                  </a:cubicBezTo>
                  <a:cubicBezTo>
                    <a:pt x="1593" y="3615"/>
                    <a:pt x="883" y="3430"/>
                    <a:pt x="235" y="3134"/>
                  </a:cubicBezTo>
                  <a:lnTo>
                    <a:pt x="235" y="3134"/>
                  </a:lnTo>
                  <a:cubicBezTo>
                    <a:pt x="1975" y="1623"/>
                    <a:pt x="4147" y="671"/>
                    <a:pt x="6416" y="326"/>
                  </a:cubicBezTo>
                  <a:cubicBezTo>
                    <a:pt x="7118" y="201"/>
                    <a:pt x="7845" y="151"/>
                    <a:pt x="8547" y="151"/>
                  </a:cubicBezTo>
                  <a:close/>
                  <a:moveTo>
                    <a:pt x="8547" y="0"/>
                  </a:moveTo>
                  <a:cubicBezTo>
                    <a:pt x="6116" y="0"/>
                    <a:pt x="3659" y="627"/>
                    <a:pt x="1579" y="1930"/>
                  </a:cubicBezTo>
                  <a:cubicBezTo>
                    <a:pt x="1028" y="2281"/>
                    <a:pt x="527" y="2657"/>
                    <a:pt x="50" y="3083"/>
                  </a:cubicBezTo>
                  <a:cubicBezTo>
                    <a:pt x="0" y="3108"/>
                    <a:pt x="0" y="3183"/>
                    <a:pt x="50" y="3208"/>
                  </a:cubicBezTo>
                  <a:cubicBezTo>
                    <a:pt x="1069" y="3718"/>
                    <a:pt x="2204" y="3946"/>
                    <a:pt x="3334" y="3946"/>
                  </a:cubicBezTo>
                  <a:cubicBezTo>
                    <a:pt x="3593" y="3946"/>
                    <a:pt x="3853" y="3933"/>
                    <a:pt x="4111" y="3910"/>
                  </a:cubicBezTo>
                  <a:cubicBezTo>
                    <a:pt x="5288" y="3810"/>
                    <a:pt x="6517" y="3434"/>
                    <a:pt x="7469" y="2707"/>
                  </a:cubicBezTo>
                  <a:cubicBezTo>
                    <a:pt x="7905" y="2386"/>
                    <a:pt x="8278" y="2002"/>
                    <a:pt x="8549" y="1554"/>
                  </a:cubicBezTo>
                  <a:lnTo>
                    <a:pt x="8549" y="1554"/>
                  </a:lnTo>
                  <a:cubicBezTo>
                    <a:pt x="9108" y="2415"/>
                    <a:pt x="9995" y="3026"/>
                    <a:pt x="10928" y="3409"/>
                  </a:cubicBezTo>
                  <a:cubicBezTo>
                    <a:pt x="11828" y="3776"/>
                    <a:pt x="12810" y="3955"/>
                    <a:pt x="13784" y="3955"/>
                  </a:cubicBezTo>
                  <a:cubicBezTo>
                    <a:pt x="14137" y="3955"/>
                    <a:pt x="14490" y="3932"/>
                    <a:pt x="14837" y="3885"/>
                  </a:cubicBezTo>
                  <a:cubicBezTo>
                    <a:pt x="15614" y="3785"/>
                    <a:pt x="16366" y="3559"/>
                    <a:pt x="17043" y="3208"/>
                  </a:cubicBezTo>
                  <a:cubicBezTo>
                    <a:pt x="17093" y="3183"/>
                    <a:pt x="17093" y="3108"/>
                    <a:pt x="17068" y="3083"/>
                  </a:cubicBezTo>
                  <a:cubicBezTo>
                    <a:pt x="15289" y="1504"/>
                    <a:pt x="13033" y="527"/>
                    <a:pt x="10702" y="151"/>
                  </a:cubicBezTo>
                  <a:cubicBezTo>
                    <a:pt x="10000" y="50"/>
                    <a:pt x="9273" y="0"/>
                    <a:pt x="8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81"/>
            <p:cNvSpPr/>
            <p:nvPr/>
          </p:nvSpPr>
          <p:spPr>
            <a:xfrm>
              <a:off x="2481975" y="723700"/>
              <a:ext cx="158550" cy="158550"/>
            </a:xfrm>
            <a:custGeom>
              <a:rect b="b" l="l" r="r" t="t"/>
              <a:pathLst>
                <a:path extrusionOk="0" h="6342" w="6342">
                  <a:moveTo>
                    <a:pt x="3183" y="1"/>
                  </a:moveTo>
                  <a:cubicBezTo>
                    <a:pt x="1429" y="1"/>
                    <a:pt x="0" y="1404"/>
                    <a:pt x="0" y="3159"/>
                  </a:cubicBezTo>
                  <a:cubicBezTo>
                    <a:pt x="0" y="4913"/>
                    <a:pt x="1429" y="6342"/>
                    <a:pt x="3183" y="6342"/>
                  </a:cubicBezTo>
                  <a:cubicBezTo>
                    <a:pt x="4913" y="6342"/>
                    <a:pt x="6341" y="4913"/>
                    <a:pt x="6341" y="3159"/>
                  </a:cubicBezTo>
                  <a:cubicBezTo>
                    <a:pt x="6341" y="1404"/>
                    <a:pt x="4913" y="1"/>
                    <a:pt x="3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81"/>
            <p:cNvSpPr/>
            <p:nvPr/>
          </p:nvSpPr>
          <p:spPr>
            <a:xfrm>
              <a:off x="2473825" y="721625"/>
              <a:ext cx="168575" cy="162275"/>
            </a:xfrm>
            <a:custGeom>
              <a:rect b="b" l="l" r="r" t="t"/>
              <a:pathLst>
                <a:path extrusionOk="0" h="6491" w="6743">
                  <a:moveTo>
                    <a:pt x="3513" y="153"/>
                  </a:moveTo>
                  <a:cubicBezTo>
                    <a:pt x="3704" y="153"/>
                    <a:pt x="3896" y="171"/>
                    <a:pt x="4086" y="209"/>
                  </a:cubicBezTo>
                  <a:cubicBezTo>
                    <a:pt x="5539" y="510"/>
                    <a:pt x="6567" y="1788"/>
                    <a:pt x="6592" y="3242"/>
                  </a:cubicBezTo>
                  <a:cubicBezTo>
                    <a:pt x="6567" y="4520"/>
                    <a:pt x="5765" y="5698"/>
                    <a:pt x="4562" y="6149"/>
                  </a:cubicBezTo>
                  <a:cubicBezTo>
                    <a:pt x="4215" y="6276"/>
                    <a:pt x="3856" y="6338"/>
                    <a:pt x="3501" y="6338"/>
                  </a:cubicBezTo>
                  <a:cubicBezTo>
                    <a:pt x="2599" y="6338"/>
                    <a:pt x="1722" y="5941"/>
                    <a:pt x="1128" y="5222"/>
                  </a:cubicBezTo>
                  <a:cubicBezTo>
                    <a:pt x="301" y="4244"/>
                    <a:pt x="176" y="2765"/>
                    <a:pt x="853" y="1663"/>
                  </a:cubicBezTo>
                  <a:cubicBezTo>
                    <a:pt x="1405" y="727"/>
                    <a:pt x="2445" y="153"/>
                    <a:pt x="3513" y="153"/>
                  </a:cubicBezTo>
                  <a:close/>
                  <a:moveTo>
                    <a:pt x="3535" y="1"/>
                  </a:moveTo>
                  <a:cubicBezTo>
                    <a:pt x="2570" y="1"/>
                    <a:pt x="1615" y="422"/>
                    <a:pt x="978" y="1186"/>
                  </a:cubicBezTo>
                  <a:cubicBezTo>
                    <a:pt x="126" y="2239"/>
                    <a:pt x="1" y="3768"/>
                    <a:pt x="727" y="4921"/>
                  </a:cubicBezTo>
                  <a:cubicBezTo>
                    <a:pt x="1316" y="5908"/>
                    <a:pt x="2380" y="6491"/>
                    <a:pt x="3491" y="6491"/>
                  </a:cubicBezTo>
                  <a:cubicBezTo>
                    <a:pt x="3705" y="6491"/>
                    <a:pt x="3921" y="6469"/>
                    <a:pt x="4136" y="6425"/>
                  </a:cubicBezTo>
                  <a:cubicBezTo>
                    <a:pt x="5640" y="6124"/>
                    <a:pt x="6742" y="4770"/>
                    <a:pt x="6742" y="3242"/>
                  </a:cubicBezTo>
                  <a:cubicBezTo>
                    <a:pt x="6742" y="1888"/>
                    <a:pt x="5890" y="660"/>
                    <a:pt x="4612" y="184"/>
                  </a:cubicBezTo>
                  <a:cubicBezTo>
                    <a:pt x="4263" y="61"/>
                    <a:pt x="3898" y="1"/>
                    <a:pt x="3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81"/>
            <p:cNvSpPr/>
            <p:nvPr/>
          </p:nvSpPr>
          <p:spPr>
            <a:xfrm>
              <a:off x="3026450" y="723700"/>
              <a:ext cx="158550" cy="158550"/>
            </a:xfrm>
            <a:custGeom>
              <a:rect b="b" l="l" r="r" t="t"/>
              <a:pathLst>
                <a:path extrusionOk="0" h="6342" w="6342">
                  <a:moveTo>
                    <a:pt x="3184" y="1"/>
                  </a:moveTo>
                  <a:cubicBezTo>
                    <a:pt x="1430" y="1"/>
                    <a:pt x="1" y="1404"/>
                    <a:pt x="1" y="3159"/>
                  </a:cubicBezTo>
                  <a:cubicBezTo>
                    <a:pt x="1" y="4913"/>
                    <a:pt x="1430" y="6342"/>
                    <a:pt x="3184" y="6342"/>
                  </a:cubicBezTo>
                  <a:cubicBezTo>
                    <a:pt x="4938" y="6342"/>
                    <a:pt x="6342" y="4913"/>
                    <a:pt x="6342" y="3159"/>
                  </a:cubicBezTo>
                  <a:cubicBezTo>
                    <a:pt x="6342" y="1404"/>
                    <a:pt x="4938" y="1"/>
                    <a:pt x="3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81"/>
            <p:cNvSpPr/>
            <p:nvPr/>
          </p:nvSpPr>
          <p:spPr>
            <a:xfrm>
              <a:off x="3018950" y="721625"/>
              <a:ext cx="168575" cy="162275"/>
            </a:xfrm>
            <a:custGeom>
              <a:rect b="b" l="l" r="r" t="t"/>
              <a:pathLst>
                <a:path extrusionOk="0" h="6491" w="6743">
                  <a:moveTo>
                    <a:pt x="3504" y="153"/>
                  </a:moveTo>
                  <a:cubicBezTo>
                    <a:pt x="3697" y="153"/>
                    <a:pt x="3891" y="171"/>
                    <a:pt x="4085" y="209"/>
                  </a:cubicBezTo>
                  <a:cubicBezTo>
                    <a:pt x="5514" y="510"/>
                    <a:pt x="6567" y="1788"/>
                    <a:pt x="6567" y="3242"/>
                  </a:cubicBezTo>
                  <a:cubicBezTo>
                    <a:pt x="6567" y="4520"/>
                    <a:pt x="5765" y="5698"/>
                    <a:pt x="4537" y="6149"/>
                  </a:cubicBezTo>
                  <a:cubicBezTo>
                    <a:pt x="4197" y="6276"/>
                    <a:pt x="3843" y="6338"/>
                    <a:pt x="3491" y="6338"/>
                  </a:cubicBezTo>
                  <a:cubicBezTo>
                    <a:pt x="2597" y="6338"/>
                    <a:pt x="1714" y="5941"/>
                    <a:pt x="1103" y="5222"/>
                  </a:cubicBezTo>
                  <a:cubicBezTo>
                    <a:pt x="276" y="4244"/>
                    <a:pt x="176" y="2765"/>
                    <a:pt x="827" y="1663"/>
                  </a:cubicBezTo>
                  <a:cubicBezTo>
                    <a:pt x="1401" y="727"/>
                    <a:pt x="2426" y="153"/>
                    <a:pt x="3504" y="153"/>
                  </a:cubicBezTo>
                  <a:close/>
                  <a:moveTo>
                    <a:pt x="3510" y="1"/>
                  </a:moveTo>
                  <a:cubicBezTo>
                    <a:pt x="2547" y="1"/>
                    <a:pt x="1597" y="422"/>
                    <a:pt x="978" y="1186"/>
                  </a:cubicBezTo>
                  <a:cubicBezTo>
                    <a:pt x="100" y="2239"/>
                    <a:pt x="0" y="3768"/>
                    <a:pt x="702" y="4921"/>
                  </a:cubicBezTo>
                  <a:cubicBezTo>
                    <a:pt x="1290" y="5908"/>
                    <a:pt x="2354" y="6491"/>
                    <a:pt x="3480" y="6491"/>
                  </a:cubicBezTo>
                  <a:cubicBezTo>
                    <a:pt x="3697" y="6491"/>
                    <a:pt x="3917" y="6469"/>
                    <a:pt x="4136" y="6425"/>
                  </a:cubicBezTo>
                  <a:cubicBezTo>
                    <a:pt x="5638" y="6124"/>
                    <a:pt x="6716" y="4772"/>
                    <a:pt x="6742" y="3244"/>
                  </a:cubicBezTo>
                  <a:lnTo>
                    <a:pt x="6742" y="3244"/>
                  </a:lnTo>
                  <a:cubicBezTo>
                    <a:pt x="6742" y="3243"/>
                    <a:pt x="6742" y="3243"/>
                    <a:pt x="6742" y="3242"/>
                  </a:cubicBezTo>
                  <a:lnTo>
                    <a:pt x="6742" y="3242"/>
                  </a:lnTo>
                  <a:cubicBezTo>
                    <a:pt x="6742" y="3242"/>
                    <a:pt x="6742" y="3242"/>
                    <a:pt x="6742" y="3242"/>
                  </a:cubicBezTo>
                  <a:cubicBezTo>
                    <a:pt x="6742" y="3240"/>
                    <a:pt x="6742" y="3239"/>
                    <a:pt x="6742" y="3238"/>
                  </a:cubicBezTo>
                  <a:lnTo>
                    <a:pt x="6742" y="3238"/>
                  </a:lnTo>
                  <a:cubicBezTo>
                    <a:pt x="6716" y="1886"/>
                    <a:pt x="5864" y="660"/>
                    <a:pt x="4587" y="184"/>
                  </a:cubicBezTo>
                  <a:cubicBezTo>
                    <a:pt x="4237" y="61"/>
                    <a:pt x="3873" y="1"/>
                    <a:pt x="3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81"/>
            <p:cNvSpPr/>
            <p:nvPr/>
          </p:nvSpPr>
          <p:spPr>
            <a:xfrm>
              <a:off x="2955025" y="962425"/>
              <a:ext cx="132250" cy="131600"/>
            </a:xfrm>
            <a:custGeom>
              <a:rect b="b" l="l" r="r" t="t"/>
              <a:pathLst>
                <a:path extrusionOk="0" h="5264" w="5290">
                  <a:moveTo>
                    <a:pt x="2632" y="1"/>
                  </a:moveTo>
                  <a:cubicBezTo>
                    <a:pt x="1179" y="1"/>
                    <a:pt x="1" y="1179"/>
                    <a:pt x="1" y="2632"/>
                  </a:cubicBezTo>
                  <a:cubicBezTo>
                    <a:pt x="1" y="4086"/>
                    <a:pt x="1179" y="5264"/>
                    <a:pt x="2632" y="5264"/>
                  </a:cubicBezTo>
                  <a:cubicBezTo>
                    <a:pt x="4086" y="5264"/>
                    <a:pt x="5289" y="4086"/>
                    <a:pt x="5289" y="2632"/>
                  </a:cubicBezTo>
                  <a:cubicBezTo>
                    <a:pt x="5289" y="1179"/>
                    <a:pt x="4086" y="1"/>
                    <a:pt x="2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81"/>
            <p:cNvSpPr/>
            <p:nvPr/>
          </p:nvSpPr>
          <p:spPr>
            <a:xfrm>
              <a:off x="2953150" y="960475"/>
              <a:ext cx="141000" cy="135800"/>
            </a:xfrm>
            <a:custGeom>
              <a:rect b="b" l="l" r="r" t="t"/>
              <a:pathLst>
                <a:path extrusionOk="0" h="5432" w="5640">
                  <a:moveTo>
                    <a:pt x="2704" y="160"/>
                  </a:moveTo>
                  <a:cubicBezTo>
                    <a:pt x="3449" y="160"/>
                    <a:pt x="4180" y="483"/>
                    <a:pt x="4687" y="1081"/>
                  </a:cubicBezTo>
                  <a:cubicBezTo>
                    <a:pt x="5364" y="1908"/>
                    <a:pt x="5464" y="3111"/>
                    <a:pt x="4913" y="4039"/>
                  </a:cubicBezTo>
                  <a:cubicBezTo>
                    <a:pt x="4429" y="4796"/>
                    <a:pt x="3593" y="5270"/>
                    <a:pt x="2714" y="5270"/>
                  </a:cubicBezTo>
                  <a:cubicBezTo>
                    <a:pt x="2546" y="5270"/>
                    <a:pt x="2376" y="5253"/>
                    <a:pt x="2206" y="5216"/>
                  </a:cubicBezTo>
                  <a:cubicBezTo>
                    <a:pt x="1028" y="4966"/>
                    <a:pt x="176" y="3913"/>
                    <a:pt x="151" y="2710"/>
                  </a:cubicBezTo>
                  <a:cubicBezTo>
                    <a:pt x="176" y="1632"/>
                    <a:pt x="828" y="655"/>
                    <a:pt x="1855" y="304"/>
                  </a:cubicBezTo>
                  <a:cubicBezTo>
                    <a:pt x="2133" y="207"/>
                    <a:pt x="2419" y="160"/>
                    <a:pt x="2704" y="160"/>
                  </a:cubicBezTo>
                  <a:close/>
                  <a:moveTo>
                    <a:pt x="2712" y="0"/>
                  </a:moveTo>
                  <a:cubicBezTo>
                    <a:pt x="2535" y="0"/>
                    <a:pt x="2357" y="18"/>
                    <a:pt x="2181" y="54"/>
                  </a:cubicBezTo>
                  <a:cubicBezTo>
                    <a:pt x="928" y="279"/>
                    <a:pt x="1" y="1432"/>
                    <a:pt x="1" y="2710"/>
                  </a:cubicBezTo>
                  <a:cubicBezTo>
                    <a:pt x="1" y="3838"/>
                    <a:pt x="727" y="4866"/>
                    <a:pt x="1780" y="5267"/>
                  </a:cubicBezTo>
                  <a:cubicBezTo>
                    <a:pt x="2080" y="5378"/>
                    <a:pt x="2392" y="5432"/>
                    <a:pt x="2701" y="5432"/>
                  </a:cubicBezTo>
                  <a:cubicBezTo>
                    <a:pt x="3502" y="5432"/>
                    <a:pt x="4288" y="5073"/>
                    <a:pt x="4813" y="4440"/>
                  </a:cubicBezTo>
                  <a:cubicBezTo>
                    <a:pt x="5540" y="3562"/>
                    <a:pt x="5640" y="2284"/>
                    <a:pt x="5038" y="1307"/>
                  </a:cubicBezTo>
                  <a:cubicBezTo>
                    <a:pt x="4554" y="485"/>
                    <a:pt x="3644" y="0"/>
                    <a:pt x="2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81"/>
            <p:cNvSpPr/>
            <p:nvPr/>
          </p:nvSpPr>
          <p:spPr>
            <a:xfrm>
              <a:off x="2976325" y="984350"/>
              <a:ext cx="89625" cy="89625"/>
            </a:xfrm>
            <a:custGeom>
              <a:rect b="b" l="l" r="r" t="t"/>
              <a:pathLst>
                <a:path extrusionOk="0" h="3585" w="3585">
                  <a:moveTo>
                    <a:pt x="1780" y="1"/>
                  </a:moveTo>
                  <a:cubicBezTo>
                    <a:pt x="803" y="1"/>
                    <a:pt x="1" y="803"/>
                    <a:pt x="1" y="1780"/>
                  </a:cubicBezTo>
                  <a:cubicBezTo>
                    <a:pt x="1" y="2783"/>
                    <a:pt x="803" y="3585"/>
                    <a:pt x="1780" y="3585"/>
                  </a:cubicBezTo>
                  <a:cubicBezTo>
                    <a:pt x="2783" y="3585"/>
                    <a:pt x="3585" y="2783"/>
                    <a:pt x="3585" y="1780"/>
                  </a:cubicBezTo>
                  <a:cubicBezTo>
                    <a:pt x="3585" y="803"/>
                    <a:pt x="2783" y="1"/>
                    <a:pt x="1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81"/>
            <p:cNvSpPr/>
            <p:nvPr/>
          </p:nvSpPr>
          <p:spPr>
            <a:xfrm>
              <a:off x="2980725" y="982475"/>
              <a:ext cx="28850" cy="28225"/>
            </a:xfrm>
            <a:custGeom>
              <a:rect b="b" l="l" r="r" t="t"/>
              <a:pathLst>
                <a:path extrusionOk="0" h="1129" w="1154">
                  <a:moveTo>
                    <a:pt x="577" y="1"/>
                  </a:moveTo>
                  <a:cubicBezTo>
                    <a:pt x="251" y="1"/>
                    <a:pt x="0" y="251"/>
                    <a:pt x="0" y="577"/>
                  </a:cubicBezTo>
                  <a:cubicBezTo>
                    <a:pt x="0" y="878"/>
                    <a:pt x="251" y="1128"/>
                    <a:pt x="577" y="1128"/>
                  </a:cubicBezTo>
                  <a:cubicBezTo>
                    <a:pt x="903" y="1128"/>
                    <a:pt x="1153" y="878"/>
                    <a:pt x="1153" y="577"/>
                  </a:cubicBezTo>
                  <a:cubicBezTo>
                    <a:pt x="1153" y="251"/>
                    <a:pt x="903" y="1"/>
                    <a:pt x="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81"/>
            <p:cNvSpPr/>
            <p:nvPr/>
          </p:nvSpPr>
          <p:spPr>
            <a:xfrm>
              <a:off x="2580350" y="961175"/>
              <a:ext cx="132225" cy="132225"/>
            </a:xfrm>
            <a:custGeom>
              <a:rect b="b" l="l" r="r" t="t"/>
              <a:pathLst>
                <a:path extrusionOk="0" h="5289" w="5289">
                  <a:moveTo>
                    <a:pt x="2632" y="0"/>
                  </a:moveTo>
                  <a:cubicBezTo>
                    <a:pt x="1178" y="0"/>
                    <a:pt x="0" y="1178"/>
                    <a:pt x="0" y="2632"/>
                  </a:cubicBezTo>
                  <a:cubicBezTo>
                    <a:pt x="0" y="4111"/>
                    <a:pt x="1178" y="5289"/>
                    <a:pt x="2632" y="5289"/>
                  </a:cubicBezTo>
                  <a:cubicBezTo>
                    <a:pt x="4086" y="5289"/>
                    <a:pt x="5289" y="4111"/>
                    <a:pt x="5289" y="2632"/>
                  </a:cubicBezTo>
                  <a:cubicBezTo>
                    <a:pt x="5289" y="1178"/>
                    <a:pt x="4086" y="0"/>
                    <a:pt x="2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81"/>
            <p:cNvSpPr/>
            <p:nvPr/>
          </p:nvSpPr>
          <p:spPr>
            <a:xfrm>
              <a:off x="2578475" y="959250"/>
              <a:ext cx="141000" cy="135900"/>
            </a:xfrm>
            <a:custGeom>
              <a:rect b="b" l="l" r="r" t="t"/>
              <a:pathLst>
                <a:path extrusionOk="0" h="5436" w="5640">
                  <a:moveTo>
                    <a:pt x="2684" y="163"/>
                  </a:moveTo>
                  <a:cubicBezTo>
                    <a:pt x="3435" y="163"/>
                    <a:pt x="4175" y="495"/>
                    <a:pt x="4687" y="1080"/>
                  </a:cubicBezTo>
                  <a:cubicBezTo>
                    <a:pt x="5364" y="1907"/>
                    <a:pt x="5464" y="3135"/>
                    <a:pt x="4887" y="4037"/>
                  </a:cubicBezTo>
                  <a:cubicBezTo>
                    <a:pt x="4427" y="4811"/>
                    <a:pt x="3601" y="5271"/>
                    <a:pt x="2728" y="5271"/>
                  </a:cubicBezTo>
                  <a:cubicBezTo>
                    <a:pt x="2555" y="5271"/>
                    <a:pt x="2380" y="5253"/>
                    <a:pt x="2206" y="5215"/>
                  </a:cubicBezTo>
                  <a:cubicBezTo>
                    <a:pt x="1028" y="4990"/>
                    <a:pt x="176" y="3912"/>
                    <a:pt x="150" y="2709"/>
                  </a:cubicBezTo>
                  <a:cubicBezTo>
                    <a:pt x="176" y="1656"/>
                    <a:pt x="827" y="679"/>
                    <a:pt x="1855" y="303"/>
                  </a:cubicBezTo>
                  <a:cubicBezTo>
                    <a:pt x="2125" y="208"/>
                    <a:pt x="2405" y="163"/>
                    <a:pt x="2684" y="163"/>
                  </a:cubicBezTo>
                  <a:close/>
                  <a:moveTo>
                    <a:pt x="2697" y="0"/>
                  </a:moveTo>
                  <a:cubicBezTo>
                    <a:pt x="2525" y="0"/>
                    <a:pt x="2352" y="17"/>
                    <a:pt x="2181" y="52"/>
                  </a:cubicBezTo>
                  <a:cubicBezTo>
                    <a:pt x="927" y="303"/>
                    <a:pt x="0" y="1431"/>
                    <a:pt x="0" y="2709"/>
                  </a:cubicBezTo>
                  <a:cubicBezTo>
                    <a:pt x="0" y="3862"/>
                    <a:pt x="702" y="4890"/>
                    <a:pt x="1780" y="5265"/>
                  </a:cubicBezTo>
                  <a:cubicBezTo>
                    <a:pt x="2087" y="5380"/>
                    <a:pt x="2408" y="5435"/>
                    <a:pt x="2725" y="5435"/>
                  </a:cubicBezTo>
                  <a:cubicBezTo>
                    <a:pt x="3518" y="5435"/>
                    <a:pt x="4293" y="5090"/>
                    <a:pt x="4812" y="4463"/>
                  </a:cubicBezTo>
                  <a:cubicBezTo>
                    <a:pt x="5539" y="3561"/>
                    <a:pt x="5639" y="2283"/>
                    <a:pt x="5038" y="1306"/>
                  </a:cubicBezTo>
                  <a:cubicBezTo>
                    <a:pt x="4551" y="501"/>
                    <a:pt x="3635" y="0"/>
                    <a:pt x="2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81"/>
            <p:cNvSpPr/>
            <p:nvPr/>
          </p:nvSpPr>
          <p:spPr>
            <a:xfrm>
              <a:off x="2601025" y="983100"/>
              <a:ext cx="90250" cy="90250"/>
            </a:xfrm>
            <a:custGeom>
              <a:rect b="b" l="l" r="r" t="t"/>
              <a:pathLst>
                <a:path extrusionOk="0" h="3610" w="3610">
                  <a:moveTo>
                    <a:pt x="1805" y="1"/>
                  </a:moveTo>
                  <a:cubicBezTo>
                    <a:pt x="827" y="1"/>
                    <a:pt x="0" y="803"/>
                    <a:pt x="0" y="1805"/>
                  </a:cubicBezTo>
                  <a:cubicBezTo>
                    <a:pt x="0" y="2808"/>
                    <a:pt x="827" y="3610"/>
                    <a:pt x="1805" y="3610"/>
                  </a:cubicBezTo>
                  <a:cubicBezTo>
                    <a:pt x="2807" y="3610"/>
                    <a:pt x="3609" y="2808"/>
                    <a:pt x="3609" y="1805"/>
                  </a:cubicBezTo>
                  <a:cubicBezTo>
                    <a:pt x="3609" y="803"/>
                    <a:pt x="2807" y="1"/>
                    <a:pt x="1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81"/>
            <p:cNvSpPr/>
            <p:nvPr/>
          </p:nvSpPr>
          <p:spPr>
            <a:xfrm>
              <a:off x="2606025" y="981225"/>
              <a:ext cx="28850" cy="28850"/>
            </a:xfrm>
            <a:custGeom>
              <a:rect b="b" l="l" r="r" t="t"/>
              <a:pathLst>
                <a:path extrusionOk="0" h="1154" w="1154">
                  <a:moveTo>
                    <a:pt x="577" y="0"/>
                  </a:moveTo>
                  <a:cubicBezTo>
                    <a:pt x="251" y="0"/>
                    <a:pt x="1" y="251"/>
                    <a:pt x="1" y="577"/>
                  </a:cubicBezTo>
                  <a:cubicBezTo>
                    <a:pt x="1" y="903"/>
                    <a:pt x="251" y="1153"/>
                    <a:pt x="577" y="1153"/>
                  </a:cubicBezTo>
                  <a:cubicBezTo>
                    <a:pt x="903" y="1153"/>
                    <a:pt x="1154" y="903"/>
                    <a:pt x="1154" y="577"/>
                  </a:cubicBezTo>
                  <a:cubicBezTo>
                    <a:pt x="1154" y="251"/>
                    <a:pt x="903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81"/>
            <p:cNvSpPr/>
            <p:nvPr/>
          </p:nvSpPr>
          <p:spPr>
            <a:xfrm>
              <a:off x="2723200" y="1065175"/>
              <a:ext cx="220575" cy="123475"/>
            </a:xfrm>
            <a:custGeom>
              <a:rect b="b" l="l" r="r" t="t"/>
              <a:pathLst>
                <a:path extrusionOk="0" h="4939" w="8823">
                  <a:moveTo>
                    <a:pt x="1" y="1"/>
                  </a:moveTo>
                  <a:cubicBezTo>
                    <a:pt x="1" y="2733"/>
                    <a:pt x="1981" y="4938"/>
                    <a:pt x="4412" y="4938"/>
                  </a:cubicBezTo>
                  <a:cubicBezTo>
                    <a:pt x="6843" y="4938"/>
                    <a:pt x="8823" y="2733"/>
                    <a:pt x="8823" y="1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81"/>
            <p:cNvSpPr/>
            <p:nvPr/>
          </p:nvSpPr>
          <p:spPr>
            <a:xfrm>
              <a:off x="2721325" y="1063300"/>
              <a:ext cx="224325" cy="127225"/>
            </a:xfrm>
            <a:custGeom>
              <a:rect b="b" l="l" r="r" t="t"/>
              <a:pathLst>
                <a:path extrusionOk="0" h="5089" w="8973">
                  <a:moveTo>
                    <a:pt x="8822" y="176"/>
                  </a:moveTo>
                  <a:cubicBezTo>
                    <a:pt x="8786" y="2047"/>
                    <a:pt x="7763" y="3899"/>
                    <a:pt x="5990" y="4637"/>
                  </a:cubicBezTo>
                  <a:cubicBezTo>
                    <a:pt x="5514" y="4813"/>
                    <a:pt x="5013" y="4913"/>
                    <a:pt x="4487" y="4913"/>
                  </a:cubicBezTo>
                  <a:cubicBezTo>
                    <a:pt x="2582" y="4913"/>
                    <a:pt x="1003" y="3509"/>
                    <a:pt x="426" y="1755"/>
                  </a:cubicBezTo>
                  <a:cubicBezTo>
                    <a:pt x="261" y="1236"/>
                    <a:pt x="185" y="716"/>
                    <a:pt x="156" y="176"/>
                  </a:cubicBezTo>
                  <a:close/>
                  <a:moveTo>
                    <a:pt x="76" y="1"/>
                  </a:moveTo>
                  <a:cubicBezTo>
                    <a:pt x="51" y="1"/>
                    <a:pt x="0" y="51"/>
                    <a:pt x="0" y="76"/>
                  </a:cubicBezTo>
                  <a:cubicBezTo>
                    <a:pt x="0" y="2031"/>
                    <a:pt x="1078" y="4011"/>
                    <a:pt x="2933" y="4763"/>
                  </a:cubicBezTo>
                  <a:cubicBezTo>
                    <a:pt x="3409" y="4988"/>
                    <a:pt x="3960" y="5088"/>
                    <a:pt x="4487" y="5088"/>
                  </a:cubicBezTo>
                  <a:cubicBezTo>
                    <a:pt x="4487" y="5088"/>
                    <a:pt x="4488" y="5088"/>
                    <a:pt x="4489" y="5088"/>
                  </a:cubicBezTo>
                  <a:lnTo>
                    <a:pt x="4489" y="5088"/>
                  </a:lnTo>
                  <a:cubicBezTo>
                    <a:pt x="6468" y="5062"/>
                    <a:pt x="8096" y="3659"/>
                    <a:pt x="8697" y="1830"/>
                  </a:cubicBezTo>
                  <a:cubicBezTo>
                    <a:pt x="8898" y="1279"/>
                    <a:pt x="8973" y="677"/>
                    <a:pt x="8973" y="76"/>
                  </a:cubicBezTo>
                  <a:cubicBezTo>
                    <a:pt x="8973" y="51"/>
                    <a:pt x="8948" y="1"/>
                    <a:pt x="8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81"/>
            <p:cNvSpPr/>
            <p:nvPr/>
          </p:nvSpPr>
          <p:spPr>
            <a:xfrm>
              <a:off x="2757025" y="1114675"/>
              <a:ext cx="152925" cy="73975"/>
            </a:xfrm>
            <a:custGeom>
              <a:rect b="b" l="l" r="r" t="t"/>
              <a:pathLst>
                <a:path extrusionOk="0" h="2959" w="6117">
                  <a:moveTo>
                    <a:pt x="3059" y="1"/>
                  </a:moveTo>
                  <a:cubicBezTo>
                    <a:pt x="1806" y="1"/>
                    <a:pt x="678" y="627"/>
                    <a:pt x="1" y="1580"/>
                  </a:cubicBezTo>
                  <a:cubicBezTo>
                    <a:pt x="803" y="2432"/>
                    <a:pt x="1881" y="2958"/>
                    <a:pt x="3059" y="2958"/>
                  </a:cubicBezTo>
                  <a:cubicBezTo>
                    <a:pt x="4262" y="2958"/>
                    <a:pt x="5314" y="2432"/>
                    <a:pt x="6116" y="1580"/>
                  </a:cubicBezTo>
                  <a:cubicBezTo>
                    <a:pt x="5440" y="627"/>
                    <a:pt x="4337" y="1"/>
                    <a:pt x="3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81"/>
            <p:cNvSpPr/>
            <p:nvPr/>
          </p:nvSpPr>
          <p:spPr>
            <a:xfrm>
              <a:off x="2755150" y="1112525"/>
              <a:ext cx="157300" cy="78000"/>
            </a:xfrm>
            <a:custGeom>
              <a:rect b="b" l="l" r="r" t="t"/>
              <a:pathLst>
                <a:path extrusionOk="0" h="3120" w="6292">
                  <a:moveTo>
                    <a:pt x="3166" y="179"/>
                  </a:moveTo>
                  <a:cubicBezTo>
                    <a:pt x="3799" y="179"/>
                    <a:pt x="4438" y="343"/>
                    <a:pt x="5013" y="688"/>
                  </a:cubicBezTo>
                  <a:cubicBezTo>
                    <a:pt x="5425" y="930"/>
                    <a:pt x="5790" y="1266"/>
                    <a:pt x="6085" y="1673"/>
                  </a:cubicBezTo>
                  <a:lnTo>
                    <a:pt x="6085" y="1673"/>
                  </a:lnTo>
                  <a:cubicBezTo>
                    <a:pt x="5290" y="2466"/>
                    <a:pt x="4260" y="2944"/>
                    <a:pt x="3134" y="2944"/>
                  </a:cubicBezTo>
                  <a:cubicBezTo>
                    <a:pt x="2001" y="2944"/>
                    <a:pt x="965" y="2460"/>
                    <a:pt x="193" y="1659"/>
                  </a:cubicBezTo>
                  <a:lnTo>
                    <a:pt x="193" y="1659"/>
                  </a:lnTo>
                  <a:cubicBezTo>
                    <a:pt x="908" y="707"/>
                    <a:pt x="2029" y="179"/>
                    <a:pt x="3166" y="179"/>
                  </a:cubicBezTo>
                  <a:close/>
                  <a:moveTo>
                    <a:pt x="3137" y="1"/>
                  </a:moveTo>
                  <a:cubicBezTo>
                    <a:pt x="2448" y="1"/>
                    <a:pt x="1762" y="180"/>
                    <a:pt x="1154" y="538"/>
                  </a:cubicBezTo>
                  <a:cubicBezTo>
                    <a:pt x="703" y="814"/>
                    <a:pt x="327" y="1190"/>
                    <a:pt x="26" y="1616"/>
                  </a:cubicBezTo>
                  <a:cubicBezTo>
                    <a:pt x="1" y="1641"/>
                    <a:pt x="1" y="1691"/>
                    <a:pt x="26" y="1716"/>
                  </a:cubicBezTo>
                  <a:cubicBezTo>
                    <a:pt x="853" y="2593"/>
                    <a:pt x="1956" y="3119"/>
                    <a:pt x="3134" y="3119"/>
                  </a:cubicBezTo>
                  <a:cubicBezTo>
                    <a:pt x="4337" y="3119"/>
                    <a:pt x="5439" y="2593"/>
                    <a:pt x="6241" y="1716"/>
                  </a:cubicBezTo>
                  <a:cubicBezTo>
                    <a:pt x="6266" y="1691"/>
                    <a:pt x="6292" y="1641"/>
                    <a:pt x="6266" y="1616"/>
                  </a:cubicBezTo>
                  <a:cubicBezTo>
                    <a:pt x="5715" y="839"/>
                    <a:pt x="4888" y="287"/>
                    <a:pt x="3961" y="87"/>
                  </a:cubicBezTo>
                  <a:cubicBezTo>
                    <a:pt x="3689" y="30"/>
                    <a:pt x="3412" y="1"/>
                    <a:pt x="3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81"/>
            <p:cNvSpPr/>
            <p:nvPr/>
          </p:nvSpPr>
          <p:spPr>
            <a:xfrm>
              <a:off x="2572825" y="924800"/>
              <a:ext cx="63300" cy="31125"/>
            </a:xfrm>
            <a:custGeom>
              <a:rect b="b" l="l" r="r" t="t"/>
              <a:pathLst>
                <a:path extrusionOk="0" h="1245" w="2532">
                  <a:moveTo>
                    <a:pt x="2366" y="1"/>
                  </a:moveTo>
                  <a:cubicBezTo>
                    <a:pt x="2338" y="1"/>
                    <a:pt x="2308" y="9"/>
                    <a:pt x="2281" y="27"/>
                  </a:cubicBezTo>
                  <a:cubicBezTo>
                    <a:pt x="1630" y="303"/>
                    <a:pt x="1003" y="553"/>
                    <a:pt x="351" y="829"/>
                  </a:cubicBezTo>
                  <a:cubicBezTo>
                    <a:pt x="276" y="879"/>
                    <a:pt x="176" y="904"/>
                    <a:pt x="101" y="954"/>
                  </a:cubicBezTo>
                  <a:cubicBezTo>
                    <a:pt x="26" y="979"/>
                    <a:pt x="1" y="1105"/>
                    <a:pt x="26" y="1180"/>
                  </a:cubicBezTo>
                  <a:cubicBezTo>
                    <a:pt x="57" y="1227"/>
                    <a:pt x="109" y="1245"/>
                    <a:pt x="162" y="1245"/>
                  </a:cubicBezTo>
                  <a:cubicBezTo>
                    <a:pt x="193" y="1245"/>
                    <a:pt x="224" y="1239"/>
                    <a:pt x="251" y="1230"/>
                  </a:cubicBezTo>
                  <a:cubicBezTo>
                    <a:pt x="903" y="954"/>
                    <a:pt x="1529" y="679"/>
                    <a:pt x="2156" y="403"/>
                  </a:cubicBezTo>
                  <a:cubicBezTo>
                    <a:pt x="2256" y="378"/>
                    <a:pt x="2356" y="328"/>
                    <a:pt x="2432" y="303"/>
                  </a:cubicBezTo>
                  <a:cubicBezTo>
                    <a:pt x="2507" y="252"/>
                    <a:pt x="2532" y="152"/>
                    <a:pt x="2482" y="77"/>
                  </a:cubicBezTo>
                  <a:cubicBezTo>
                    <a:pt x="2466" y="28"/>
                    <a:pt x="2418" y="1"/>
                    <a:pt x="2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81"/>
            <p:cNvSpPr/>
            <p:nvPr/>
          </p:nvSpPr>
          <p:spPr>
            <a:xfrm>
              <a:off x="3030850" y="934200"/>
              <a:ext cx="63925" cy="31100"/>
            </a:xfrm>
            <a:custGeom>
              <a:rect b="b" l="l" r="r" t="t"/>
              <a:pathLst>
                <a:path extrusionOk="0" h="1244" w="2557">
                  <a:moveTo>
                    <a:pt x="190" y="1"/>
                  </a:moveTo>
                  <a:cubicBezTo>
                    <a:pt x="136" y="1"/>
                    <a:pt x="83" y="28"/>
                    <a:pt x="51" y="77"/>
                  </a:cubicBezTo>
                  <a:cubicBezTo>
                    <a:pt x="0" y="152"/>
                    <a:pt x="25" y="252"/>
                    <a:pt x="101" y="303"/>
                  </a:cubicBezTo>
                  <a:cubicBezTo>
                    <a:pt x="752" y="578"/>
                    <a:pt x="1379" y="829"/>
                    <a:pt x="2005" y="1105"/>
                  </a:cubicBezTo>
                  <a:cubicBezTo>
                    <a:pt x="2106" y="1155"/>
                    <a:pt x="2206" y="1180"/>
                    <a:pt x="2281" y="1230"/>
                  </a:cubicBezTo>
                  <a:cubicBezTo>
                    <a:pt x="2306" y="1238"/>
                    <a:pt x="2334" y="1244"/>
                    <a:pt x="2362" y="1244"/>
                  </a:cubicBezTo>
                  <a:cubicBezTo>
                    <a:pt x="2418" y="1244"/>
                    <a:pt x="2473" y="1221"/>
                    <a:pt x="2507" y="1155"/>
                  </a:cubicBezTo>
                  <a:cubicBezTo>
                    <a:pt x="2557" y="1105"/>
                    <a:pt x="2532" y="979"/>
                    <a:pt x="2457" y="954"/>
                  </a:cubicBezTo>
                  <a:cubicBezTo>
                    <a:pt x="1805" y="678"/>
                    <a:pt x="1178" y="403"/>
                    <a:pt x="552" y="127"/>
                  </a:cubicBezTo>
                  <a:cubicBezTo>
                    <a:pt x="452" y="102"/>
                    <a:pt x="351" y="52"/>
                    <a:pt x="276" y="27"/>
                  </a:cubicBezTo>
                  <a:cubicBezTo>
                    <a:pt x="249" y="9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6" name="Google Shape;1496;p81"/>
          <p:cNvGrpSpPr/>
          <p:nvPr/>
        </p:nvGrpSpPr>
        <p:grpSpPr>
          <a:xfrm rot="-899929">
            <a:off x="7617028" y="3774749"/>
            <a:ext cx="1487904" cy="1121619"/>
            <a:chOff x="1452525" y="2238225"/>
            <a:chExt cx="803900" cy="606000"/>
          </a:xfrm>
        </p:grpSpPr>
        <p:sp>
          <p:nvSpPr>
            <p:cNvPr id="1497" name="Google Shape;1497;p81"/>
            <p:cNvSpPr/>
            <p:nvPr/>
          </p:nvSpPr>
          <p:spPr>
            <a:xfrm>
              <a:off x="1455025" y="2240625"/>
              <a:ext cx="251900" cy="213425"/>
            </a:xfrm>
            <a:custGeom>
              <a:rect b="b" l="l" r="r" t="t"/>
              <a:pathLst>
                <a:path extrusionOk="0" h="8537" w="10076">
                  <a:moveTo>
                    <a:pt x="2181" y="1"/>
                  </a:moveTo>
                  <a:lnTo>
                    <a:pt x="1103" y="1379"/>
                  </a:lnTo>
                  <a:lnTo>
                    <a:pt x="0" y="2733"/>
                  </a:lnTo>
                  <a:lnTo>
                    <a:pt x="1730" y="3008"/>
                  </a:lnTo>
                  <a:lnTo>
                    <a:pt x="3183" y="3209"/>
                  </a:lnTo>
                  <a:cubicBezTo>
                    <a:pt x="2883" y="3785"/>
                    <a:pt x="3259" y="4712"/>
                    <a:pt x="4086" y="5364"/>
                  </a:cubicBezTo>
                  <a:cubicBezTo>
                    <a:pt x="4560" y="5732"/>
                    <a:pt x="5119" y="5884"/>
                    <a:pt x="5602" y="5884"/>
                  </a:cubicBezTo>
                  <a:cubicBezTo>
                    <a:pt x="5910" y="5884"/>
                    <a:pt x="6187" y="5822"/>
                    <a:pt x="6392" y="5715"/>
                  </a:cubicBezTo>
                  <a:lnTo>
                    <a:pt x="6392" y="5715"/>
                  </a:lnTo>
                  <a:cubicBezTo>
                    <a:pt x="6241" y="6266"/>
                    <a:pt x="6467" y="7269"/>
                    <a:pt x="7244" y="7895"/>
                  </a:cubicBezTo>
                  <a:cubicBezTo>
                    <a:pt x="7766" y="8314"/>
                    <a:pt x="8360" y="8536"/>
                    <a:pt x="8851" y="8536"/>
                  </a:cubicBezTo>
                  <a:cubicBezTo>
                    <a:pt x="9183" y="8536"/>
                    <a:pt x="9467" y="8434"/>
                    <a:pt x="9650" y="8221"/>
                  </a:cubicBezTo>
                  <a:cubicBezTo>
                    <a:pt x="10076" y="7670"/>
                    <a:pt x="9700" y="6667"/>
                    <a:pt x="8798" y="5941"/>
                  </a:cubicBezTo>
                  <a:cubicBezTo>
                    <a:pt x="8306" y="5547"/>
                    <a:pt x="7717" y="5357"/>
                    <a:pt x="7229" y="5357"/>
                  </a:cubicBezTo>
                  <a:cubicBezTo>
                    <a:pt x="6971" y="5357"/>
                    <a:pt x="6740" y="5410"/>
                    <a:pt x="6567" y="5514"/>
                  </a:cubicBezTo>
                  <a:cubicBezTo>
                    <a:pt x="6717" y="4938"/>
                    <a:pt x="6417" y="4036"/>
                    <a:pt x="5665" y="3409"/>
                  </a:cubicBezTo>
                  <a:cubicBezTo>
                    <a:pt x="5126" y="2998"/>
                    <a:pt x="4538" y="2776"/>
                    <a:pt x="4058" y="2776"/>
                  </a:cubicBezTo>
                  <a:cubicBezTo>
                    <a:pt x="3778" y="2776"/>
                    <a:pt x="3534" y="2851"/>
                    <a:pt x="3359" y="3008"/>
                  </a:cubicBezTo>
                  <a:lnTo>
                    <a:pt x="2833" y="1630"/>
                  </a:lnTo>
                  <a:lnTo>
                    <a:pt x="21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81"/>
            <p:cNvSpPr/>
            <p:nvPr/>
          </p:nvSpPr>
          <p:spPr>
            <a:xfrm>
              <a:off x="1452525" y="2238225"/>
              <a:ext cx="258800" cy="218450"/>
            </a:xfrm>
            <a:custGeom>
              <a:rect b="b" l="l" r="r" t="t"/>
              <a:pathLst>
                <a:path extrusionOk="0" h="8738" w="10352">
                  <a:moveTo>
                    <a:pt x="2265" y="277"/>
                  </a:moveTo>
                  <a:lnTo>
                    <a:pt x="3108" y="2478"/>
                  </a:lnTo>
                  <a:cubicBezTo>
                    <a:pt x="3208" y="2678"/>
                    <a:pt x="3283" y="2904"/>
                    <a:pt x="3359" y="3104"/>
                  </a:cubicBezTo>
                  <a:cubicBezTo>
                    <a:pt x="3375" y="3153"/>
                    <a:pt x="3412" y="3180"/>
                    <a:pt x="3450" y="3180"/>
                  </a:cubicBezTo>
                  <a:cubicBezTo>
                    <a:pt x="3470" y="3180"/>
                    <a:pt x="3491" y="3172"/>
                    <a:pt x="3509" y="3154"/>
                  </a:cubicBezTo>
                  <a:cubicBezTo>
                    <a:pt x="3699" y="3001"/>
                    <a:pt x="3923" y="2939"/>
                    <a:pt x="4159" y="2939"/>
                  </a:cubicBezTo>
                  <a:cubicBezTo>
                    <a:pt x="4730" y="2939"/>
                    <a:pt x="5367" y="3304"/>
                    <a:pt x="5740" y="3605"/>
                  </a:cubicBezTo>
                  <a:cubicBezTo>
                    <a:pt x="6266" y="4057"/>
                    <a:pt x="6767" y="4859"/>
                    <a:pt x="6567" y="5585"/>
                  </a:cubicBezTo>
                  <a:cubicBezTo>
                    <a:pt x="6546" y="5647"/>
                    <a:pt x="6610" y="5692"/>
                    <a:pt x="6662" y="5692"/>
                  </a:cubicBezTo>
                  <a:cubicBezTo>
                    <a:pt x="6673" y="5692"/>
                    <a:pt x="6683" y="5690"/>
                    <a:pt x="6692" y="5686"/>
                  </a:cubicBezTo>
                  <a:cubicBezTo>
                    <a:pt x="6900" y="5578"/>
                    <a:pt x="7125" y="5532"/>
                    <a:pt x="7352" y="5532"/>
                  </a:cubicBezTo>
                  <a:cubicBezTo>
                    <a:pt x="7974" y="5532"/>
                    <a:pt x="8619" y="5877"/>
                    <a:pt x="9023" y="6262"/>
                  </a:cubicBezTo>
                  <a:cubicBezTo>
                    <a:pt x="9488" y="6703"/>
                    <a:pt x="10121" y="7575"/>
                    <a:pt x="9705" y="8223"/>
                  </a:cubicBezTo>
                  <a:lnTo>
                    <a:pt x="9705" y="8223"/>
                  </a:lnTo>
                  <a:cubicBezTo>
                    <a:pt x="9694" y="8226"/>
                    <a:pt x="9684" y="8233"/>
                    <a:pt x="9674" y="8242"/>
                  </a:cubicBezTo>
                  <a:cubicBezTo>
                    <a:pt x="9484" y="8474"/>
                    <a:pt x="9229" y="8563"/>
                    <a:pt x="8952" y="8563"/>
                  </a:cubicBezTo>
                  <a:cubicBezTo>
                    <a:pt x="8389" y="8563"/>
                    <a:pt x="7738" y="8193"/>
                    <a:pt x="7369" y="7891"/>
                  </a:cubicBezTo>
                  <a:cubicBezTo>
                    <a:pt x="6817" y="7440"/>
                    <a:pt x="6391" y="6563"/>
                    <a:pt x="6592" y="5836"/>
                  </a:cubicBezTo>
                  <a:cubicBezTo>
                    <a:pt x="6592" y="5778"/>
                    <a:pt x="6547" y="5720"/>
                    <a:pt x="6491" y="5720"/>
                  </a:cubicBezTo>
                  <a:cubicBezTo>
                    <a:pt x="6475" y="5720"/>
                    <a:pt x="6458" y="5725"/>
                    <a:pt x="6441" y="5736"/>
                  </a:cubicBezTo>
                  <a:cubicBezTo>
                    <a:pt x="6214" y="5850"/>
                    <a:pt x="5959" y="5900"/>
                    <a:pt x="5700" y="5900"/>
                  </a:cubicBezTo>
                  <a:cubicBezTo>
                    <a:pt x="5161" y="5900"/>
                    <a:pt x="4600" y="5681"/>
                    <a:pt x="4211" y="5360"/>
                  </a:cubicBezTo>
                  <a:cubicBezTo>
                    <a:pt x="3684" y="4934"/>
                    <a:pt x="3008" y="4082"/>
                    <a:pt x="3359" y="3355"/>
                  </a:cubicBezTo>
                  <a:cubicBezTo>
                    <a:pt x="3384" y="3305"/>
                    <a:pt x="3359" y="3230"/>
                    <a:pt x="3309" y="3230"/>
                  </a:cubicBezTo>
                  <a:lnTo>
                    <a:pt x="752" y="2829"/>
                  </a:lnTo>
                  <a:cubicBezTo>
                    <a:pt x="576" y="2809"/>
                    <a:pt x="415" y="2789"/>
                    <a:pt x="257" y="2770"/>
                  </a:cubicBezTo>
                  <a:lnTo>
                    <a:pt x="257" y="2770"/>
                  </a:lnTo>
                  <a:cubicBezTo>
                    <a:pt x="798" y="2088"/>
                    <a:pt x="1339" y="1405"/>
                    <a:pt x="1880" y="723"/>
                  </a:cubicBezTo>
                  <a:lnTo>
                    <a:pt x="2265" y="277"/>
                  </a:lnTo>
                  <a:close/>
                  <a:moveTo>
                    <a:pt x="2279" y="1"/>
                  </a:moveTo>
                  <a:cubicBezTo>
                    <a:pt x="2262" y="1"/>
                    <a:pt x="2246" y="7"/>
                    <a:pt x="2231" y="21"/>
                  </a:cubicBezTo>
                  <a:cubicBezTo>
                    <a:pt x="1654" y="748"/>
                    <a:pt x="1078" y="1475"/>
                    <a:pt x="502" y="2202"/>
                  </a:cubicBezTo>
                  <a:cubicBezTo>
                    <a:pt x="326" y="2377"/>
                    <a:pt x="176" y="2578"/>
                    <a:pt x="25" y="2753"/>
                  </a:cubicBezTo>
                  <a:cubicBezTo>
                    <a:pt x="0" y="2803"/>
                    <a:pt x="0" y="2904"/>
                    <a:pt x="75" y="2929"/>
                  </a:cubicBezTo>
                  <a:cubicBezTo>
                    <a:pt x="903" y="3054"/>
                    <a:pt x="1730" y="3179"/>
                    <a:pt x="2557" y="3305"/>
                  </a:cubicBezTo>
                  <a:lnTo>
                    <a:pt x="3159" y="3391"/>
                  </a:lnTo>
                  <a:lnTo>
                    <a:pt x="3159" y="3391"/>
                  </a:lnTo>
                  <a:cubicBezTo>
                    <a:pt x="2871" y="4145"/>
                    <a:pt x="3512" y="5031"/>
                    <a:pt x="4085" y="5485"/>
                  </a:cubicBezTo>
                  <a:cubicBezTo>
                    <a:pt x="4517" y="5850"/>
                    <a:pt x="5112" y="6083"/>
                    <a:pt x="5691" y="6083"/>
                  </a:cubicBezTo>
                  <a:cubicBezTo>
                    <a:pt x="5927" y="6083"/>
                    <a:pt x="6161" y="6044"/>
                    <a:pt x="6379" y="5959"/>
                  </a:cubicBezTo>
                  <a:lnTo>
                    <a:pt x="6379" y="5959"/>
                  </a:lnTo>
                  <a:cubicBezTo>
                    <a:pt x="6257" y="6746"/>
                    <a:pt x="6712" y="7625"/>
                    <a:pt x="7319" y="8092"/>
                  </a:cubicBezTo>
                  <a:cubicBezTo>
                    <a:pt x="7723" y="8399"/>
                    <a:pt x="8377" y="8737"/>
                    <a:pt x="8958" y="8737"/>
                  </a:cubicBezTo>
                  <a:cubicBezTo>
                    <a:pt x="9278" y="8737"/>
                    <a:pt x="9577" y="8635"/>
                    <a:pt x="9799" y="8368"/>
                  </a:cubicBezTo>
                  <a:lnTo>
                    <a:pt x="9799" y="8368"/>
                  </a:lnTo>
                  <a:cubicBezTo>
                    <a:pt x="9808" y="8361"/>
                    <a:pt x="9817" y="8353"/>
                    <a:pt x="9825" y="8342"/>
                  </a:cubicBezTo>
                  <a:cubicBezTo>
                    <a:pt x="10351" y="7641"/>
                    <a:pt x="9700" y="6638"/>
                    <a:pt x="9173" y="6137"/>
                  </a:cubicBezTo>
                  <a:cubicBezTo>
                    <a:pt x="8696" y="5715"/>
                    <a:pt x="7991" y="5347"/>
                    <a:pt x="7323" y="5347"/>
                  </a:cubicBezTo>
                  <a:cubicBezTo>
                    <a:pt x="7137" y="5347"/>
                    <a:pt x="6955" y="5375"/>
                    <a:pt x="6780" y="5439"/>
                  </a:cubicBezTo>
                  <a:lnTo>
                    <a:pt x="6780" y="5439"/>
                  </a:lnTo>
                  <a:cubicBezTo>
                    <a:pt x="6879" y="4651"/>
                    <a:pt x="6343" y="3868"/>
                    <a:pt x="5765" y="3405"/>
                  </a:cubicBezTo>
                  <a:cubicBezTo>
                    <a:pt x="5360" y="3085"/>
                    <a:pt x="4740" y="2764"/>
                    <a:pt x="4164" y="2764"/>
                  </a:cubicBezTo>
                  <a:cubicBezTo>
                    <a:pt x="3925" y="2764"/>
                    <a:pt x="3693" y="2820"/>
                    <a:pt x="3488" y="2953"/>
                  </a:cubicBezTo>
                  <a:lnTo>
                    <a:pt x="3488" y="2953"/>
                  </a:lnTo>
                  <a:cubicBezTo>
                    <a:pt x="3200" y="2170"/>
                    <a:pt x="2892" y="1409"/>
                    <a:pt x="2607" y="648"/>
                  </a:cubicBezTo>
                  <a:lnTo>
                    <a:pt x="2381" y="72"/>
                  </a:lnTo>
                  <a:cubicBezTo>
                    <a:pt x="2363" y="36"/>
                    <a:pt x="2321" y="1"/>
                    <a:pt x="2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81"/>
            <p:cNvSpPr/>
            <p:nvPr/>
          </p:nvSpPr>
          <p:spPr>
            <a:xfrm>
              <a:off x="2002025" y="2240625"/>
              <a:ext cx="251900" cy="213425"/>
            </a:xfrm>
            <a:custGeom>
              <a:rect b="b" l="l" r="r" t="t"/>
              <a:pathLst>
                <a:path extrusionOk="0" h="8537" w="10076">
                  <a:moveTo>
                    <a:pt x="7895" y="1"/>
                  </a:moveTo>
                  <a:lnTo>
                    <a:pt x="7269" y="1630"/>
                  </a:lnTo>
                  <a:lnTo>
                    <a:pt x="6717" y="3008"/>
                  </a:lnTo>
                  <a:cubicBezTo>
                    <a:pt x="6542" y="2851"/>
                    <a:pt x="6298" y="2776"/>
                    <a:pt x="6020" y="2776"/>
                  </a:cubicBezTo>
                  <a:cubicBezTo>
                    <a:pt x="5541" y="2776"/>
                    <a:pt x="4959" y="2998"/>
                    <a:pt x="4436" y="3409"/>
                  </a:cubicBezTo>
                  <a:cubicBezTo>
                    <a:pt x="3659" y="4036"/>
                    <a:pt x="3359" y="4938"/>
                    <a:pt x="3534" y="5514"/>
                  </a:cubicBezTo>
                  <a:cubicBezTo>
                    <a:pt x="3352" y="5410"/>
                    <a:pt x="3119" y="5357"/>
                    <a:pt x="2860" y="5357"/>
                  </a:cubicBezTo>
                  <a:cubicBezTo>
                    <a:pt x="2370" y="5357"/>
                    <a:pt x="1787" y="5547"/>
                    <a:pt x="1279" y="5941"/>
                  </a:cubicBezTo>
                  <a:cubicBezTo>
                    <a:pt x="376" y="6667"/>
                    <a:pt x="0" y="7670"/>
                    <a:pt x="451" y="8221"/>
                  </a:cubicBezTo>
                  <a:cubicBezTo>
                    <a:pt x="624" y="8434"/>
                    <a:pt x="902" y="8536"/>
                    <a:pt x="1232" y="8536"/>
                  </a:cubicBezTo>
                  <a:cubicBezTo>
                    <a:pt x="1720" y="8536"/>
                    <a:pt x="2320" y="8314"/>
                    <a:pt x="2857" y="7895"/>
                  </a:cubicBezTo>
                  <a:cubicBezTo>
                    <a:pt x="3609" y="7269"/>
                    <a:pt x="3835" y="6266"/>
                    <a:pt x="3685" y="5715"/>
                  </a:cubicBezTo>
                  <a:lnTo>
                    <a:pt x="3685" y="5715"/>
                  </a:lnTo>
                  <a:cubicBezTo>
                    <a:pt x="3889" y="5822"/>
                    <a:pt x="4170" y="5884"/>
                    <a:pt x="4481" y="5884"/>
                  </a:cubicBezTo>
                  <a:cubicBezTo>
                    <a:pt x="4969" y="5884"/>
                    <a:pt x="5531" y="5732"/>
                    <a:pt x="5990" y="5364"/>
                  </a:cubicBezTo>
                  <a:cubicBezTo>
                    <a:pt x="6817" y="4712"/>
                    <a:pt x="7193" y="3785"/>
                    <a:pt x="6893" y="3209"/>
                  </a:cubicBezTo>
                  <a:lnTo>
                    <a:pt x="8346" y="3008"/>
                  </a:lnTo>
                  <a:lnTo>
                    <a:pt x="10076" y="2733"/>
                  </a:lnTo>
                  <a:lnTo>
                    <a:pt x="8998" y="1379"/>
                  </a:lnTo>
                  <a:lnTo>
                    <a:pt x="7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81"/>
            <p:cNvSpPr/>
            <p:nvPr/>
          </p:nvSpPr>
          <p:spPr>
            <a:xfrm>
              <a:off x="1997625" y="2238225"/>
              <a:ext cx="258800" cy="218450"/>
            </a:xfrm>
            <a:custGeom>
              <a:rect b="b" l="l" r="r" t="t"/>
              <a:pathLst>
                <a:path extrusionOk="0" h="8738" w="10352">
                  <a:moveTo>
                    <a:pt x="8085" y="281"/>
                  </a:moveTo>
                  <a:lnTo>
                    <a:pt x="8085" y="281"/>
                  </a:lnTo>
                  <a:cubicBezTo>
                    <a:pt x="8632" y="949"/>
                    <a:pt x="9179" y="1638"/>
                    <a:pt x="9725" y="2327"/>
                  </a:cubicBezTo>
                  <a:cubicBezTo>
                    <a:pt x="9862" y="2464"/>
                    <a:pt x="9984" y="2617"/>
                    <a:pt x="10102" y="2772"/>
                  </a:cubicBezTo>
                  <a:lnTo>
                    <a:pt x="10102" y="2772"/>
                  </a:lnTo>
                  <a:cubicBezTo>
                    <a:pt x="9317" y="2891"/>
                    <a:pt x="8531" y="3010"/>
                    <a:pt x="7745" y="3129"/>
                  </a:cubicBezTo>
                  <a:cubicBezTo>
                    <a:pt x="7520" y="3154"/>
                    <a:pt x="7294" y="3204"/>
                    <a:pt x="7069" y="3230"/>
                  </a:cubicBezTo>
                  <a:cubicBezTo>
                    <a:pt x="6993" y="3230"/>
                    <a:pt x="6968" y="3305"/>
                    <a:pt x="6993" y="3355"/>
                  </a:cubicBezTo>
                  <a:cubicBezTo>
                    <a:pt x="7369" y="4082"/>
                    <a:pt x="6668" y="4934"/>
                    <a:pt x="6141" y="5360"/>
                  </a:cubicBezTo>
                  <a:cubicBezTo>
                    <a:pt x="5752" y="5681"/>
                    <a:pt x="5191" y="5900"/>
                    <a:pt x="4652" y="5900"/>
                  </a:cubicBezTo>
                  <a:cubicBezTo>
                    <a:pt x="4393" y="5900"/>
                    <a:pt x="4138" y="5850"/>
                    <a:pt x="3911" y="5736"/>
                  </a:cubicBezTo>
                  <a:cubicBezTo>
                    <a:pt x="3894" y="5725"/>
                    <a:pt x="3877" y="5720"/>
                    <a:pt x="3861" y="5720"/>
                  </a:cubicBezTo>
                  <a:cubicBezTo>
                    <a:pt x="3807" y="5720"/>
                    <a:pt x="3766" y="5778"/>
                    <a:pt x="3785" y="5836"/>
                  </a:cubicBezTo>
                  <a:cubicBezTo>
                    <a:pt x="3961" y="6563"/>
                    <a:pt x="3535" y="7440"/>
                    <a:pt x="2983" y="7891"/>
                  </a:cubicBezTo>
                  <a:cubicBezTo>
                    <a:pt x="2614" y="8193"/>
                    <a:pt x="1963" y="8563"/>
                    <a:pt x="1400" y="8563"/>
                  </a:cubicBezTo>
                  <a:cubicBezTo>
                    <a:pt x="1137" y="8563"/>
                    <a:pt x="893" y="8482"/>
                    <a:pt x="706" y="8276"/>
                  </a:cubicBezTo>
                  <a:lnTo>
                    <a:pt x="706" y="8276"/>
                  </a:lnTo>
                  <a:cubicBezTo>
                    <a:pt x="705" y="8273"/>
                    <a:pt x="704" y="8270"/>
                    <a:pt x="703" y="8267"/>
                  </a:cubicBezTo>
                  <a:cubicBezTo>
                    <a:pt x="201" y="7616"/>
                    <a:pt x="853" y="6713"/>
                    <a:pt x="1329" y="6262"/>
                  </a:cubicBezTo>
                  <a:cubicBezTo>
                    <a:pt x="1733" y="5877"/>
                    <a:pt x="2378" y="5532"/>
                    <a:pt x="3000" y="5532"/>
                  </a:cubicBezTo>
                  <a:cubicBezTo>
                    <a:pt x="3227" y="5532"/>
                    <a:pt x="3452" y="5578"/>
                    <a:pt x="3660" y="5686"/>
                  </a:cubicBezTo>
                  <a:cubicBezTo>
                    <a:pt x="3673" y="5690"/>
                    <a:pt x="3687" y="5692"/>
                    <a:pt x="3699" y="5692"/>
                  </a:cubicBezTo>
                  <a:cubicBezTo>
                    <a:pt x="3759" y="5692"/>
                    <a:pt x="3806" y="5647"/>
                    <a:pt x="3785" y="5585"/>
                  </a:cubicBezTo>
                  <a:cubicBezTo>
                    <a:pt x="3610" y="4859"/>
                    <a:pt x="4086" y="4057"/>
                    <a:pt x="4612" y="3605"/>
                  </a:cubicBezTo>
                  <a:cubicBezTo>
                    <a:pt x="4985" y="3304"/>
                    <a:pt x="5622" y="2939"/>
                    <a:pt x="6194" y="2939"/>
                  </a:cubicBezTo>
                  <a:cubicBezTo>
                    <a:pt x="6429" y="2939"/>
                    <a:pt x="6653" y="3001"/>
                    <a:pt x="6843" y="3154"/>
                  </a:cubicBezTo>
                  <a:cubicBezTo>
                    <a:pt x="6861" y="3172"/>
                    <a:pt x="6882" y="3180"/>
                    <a:pt x="6902" y="3180"/>
                  </a:cubicBezTo>
                  <a:cubicBezTo>
                    <a:pt x="6940" y="3180"/>
                    <a:pt x="6977" y="3153"/>
                    <a:pt x="6993" y="3104"/>
                  </a:cubicBezTo>
                  <a:lnTo>
                    <a:pt x="7921" y="698"/>
                  </a:lnTo>
                  <a:cubicBezTo>
                    <a:pt x="7975" y="552"/>
                    <a:pt x="8030" y="419"/>
                    <a:pt x="8085" y="281"/>
                  </a:cubicBezTo>
                  <a:close/>
                  <a:moveTo>
                    <a:pt x="8092" y="1"/>
                  </a:moveTo>
                  <a:cubicBezTo>
                    <a:pt x="8044" y="1"/>
                    <a:pt x="7989" y="36"/>
                    <a:pt x="7971" y="72"/>
                  </a:cubicBezTo>
                  <a:lnTo>
                    <a:pt x="7069" y="2428"/>
                  </a:lnTo>
                  <a:cubicBezTo>
                    <a:pt x="7008" y="2590"/>
                    <a:pt x="6930" y="2770"/>
                    <a:pt x="6863" y="2952"/>
                  </a:cubicBezTo>
                  <a:lnTo>
                    <a:pt x="6863" y="2952"/>
                  </a:lnTo>
                  <a:cubicBezTo>
                    <a:pt x="6658" y="2819"/>
                    <a:pt x="6427" y="2764"/>
                    <a:pt x="6188" y="2764"/>
                  </a:cubicBezTo>
                  <a:cubicBezTo>
                    <a:pt x="5612" y="2764"/>
                    <a:pt x="4992" y="3085"/>
                    <a:pt x="4587" y="3405"/>
                  </a:cubicBezTo>
                  <a:cubicBezTo>
                    <a:pt x="4009" y="3868"/>
                    <a:pt x="3473" y="4651"/>
                    <a:pt x="3572" y="5439"/>
                  </a:cubicBezTo>
                  <a:lnTo>
                    <a:pt x="3572" y="5439"/>
                  </a:lnTo>
                  <a:cubicBezTo>
                    <a:pt x="3398" y="5375"/>
                    <a:pt x="3215" y="5347"/>
                    <a:pt x="3030" y="5347"/>
                  </a:cubicBezTo>
                  <a:cubicBezTo>
                    <a:pt x="2363" y="5347"/>
                    <a:pt x="1663" y="5715"/>
                    <a:pt x="1204" y="6137"/>
                  </a:cubicBezTo>
                  <a:cubicBezTo>
                    <a:pt x="653" y="6638"/>
                    <a:pt x="1" y="7641"/>
                    <a:pt x="527" y="8342"/>
                  </a:cubicBezTo>
                  <a:cubicBezTo>
                    <a:pt x="535" y="8353"/>
                    <a:pt x="544" y="8361"/>
                    <a:pt x="553" y="8368"/>
                  </a:cubicBezTo>
                  <a:lnTo>
                    <a:pt x="553" y="8368"/>
                  </a:lnTo>
                  <a:cubicBezTo>
                    <a:pt x="775" y="8635"/>
                    <a:pt x="1074" y="8737"/>
                    <a:pt x="1394" y="8737"/>
                  </a:cubicBezTo>
                  <a:cubicBezTo>
                    <a:pt x="1975" y="8737"/>
                    <a:pt x="2629" y="8399"/>
                    <a:pt x="3033" y="8092"/>
                  </a:cubicBezTo>
                  <a:cubicBezTo>
                    <a:pt x="3638" y="7627"/>
                    <a:pt x="4092" y="6752"/>
                    <a:pt x="3994" y="5967"/>
                  </a:cubicBezTo>
                  <a:lnTo>
                    <a:pt x="3994" y="5967"/>
                  </a:lnTo>
                  <a:cubicBezTo>
                    <a:pt x="4207" y="6046"/>
                    <a:pt x="4436" y="6083"/>
                    <a:pt x="4667" y="6083"/>
                  </a:cubicBezTo>
                  <a:cubicBezTo>
                    <a:pt x="5251" y="6083"/>
                    <a:pt x="5852" y="5850"/>
                    <a:pt x="6267" y="5485"/>
                  </a:cubicBezTo>
                  <a:cubicBezTo>
                    <a:pt x="6841" y="5031"/>
                    <a:pt x="7483" y="4143"/>
                    <a:pt x="7214" y="3387"/>
                  </a:cubicBezTo>
                  <a:lnTo>
                    <a:pt x="7214" y="3387"/>
                  </a:lnTo>
                  <a:cubicBezTo>
                    <a:pt x="8026" y="3266"/>
                    <a:pt x="8839" y="3123"/>
                    <a:pt x="9675" y="3004"/>
                  </a:cubicBezTo>
                  <a:cubicBezTo>
                    <a:pt x="9876" y="2979"/>
                    <a:pt x="10076" y="2954"/>
                    <a:pt x="10277" y="2929"/>
                  </a:cubicBezTo>
                  <a:cubicBezTo>
                    <a:pt x="10352" y="2904"/>
                    <a:pt x="10352" y="2803"/>
                    <a:pt x="10327" y="2753"/>
                  </a:cubicBezTo>
                  <a:cubicBezTo>
                    <a:pt x="9750" y="2052"/>
                    <a:pt x="9174" y="1325"/>
                    <a:pt x="8597" y="598"/>
                  </a:cubicBezTo>
                  <a:cubicBezTo>
                    <a:pt x="8447" y="423"/>
                    <a:pt x="8297" y="222"/>
                    <a:pt x="8146" y="21"/>
                  </a:cubicBezTo>
                  <a:cubicBezTo>
                    <a:pt x="8132" y="7"/>
                    <a:pt x="8113" y="1"/>
                    <a:pt x="8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81"/>
            <p:cNvSpPr/>
            <p:nvPr/>
          </p:nvSpPr>
          <p:spPr>
            <a:xfrm>
              <a:off x="1528325" y="2290125"/>
              <a:ext cx="652300" cy="552025"/>
            </a:xfrm>
            <a:custGeom>
              <a:rect b="b" l="l" r="r" t="t"/>
              <a:pathLst>
                <a:path extrusionOk="0" h="22081" w="26092">
                  <a:moveTo>
                    <a:pt x="13059" y="1"/>
                  </a:moveTo>
                  <a:cubicBezTo>
                    <a:pt x="5840" y="1"/>
                    <a:pt x="1" y="4938"/>
                    <a:pt x="1" y="11028"/>
                  </a:cubicBezTo>
                  <a:cubicBezTo>
                    <a:pt x="1" y="17144"/>
                    <a:pt x="5840" y="22081"/>
                    <a:pt x="13059" y="22081"/>
                  </a:cubicBezTo>
                  <a:cubicBezTo>
                    <a:pt x="20252" y="22081"/>
                    <a:pt x="26091" y="17144"/>
                    <a:pt x="26091" y="11028"/>
                  </a:cubicBezTo>
                  <a:cubicBezTo>
                    <a:pt x="26091" y="4938"/>
                    <a:pt x="20252" y="1"/>
                    <a:pt x="13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81"/>
            <p:cNvSpPr/>
            <p:nvPr/>
          </p:nvSpPr>
          <p:spPr>
            <a:xfrm>
              <a:off x="1521450" y="2288000"/>
              <a:ext cx="661675" cy="556225"/>
            </a:xfrm>
            <a:custGeom>
              <a:rect b="b" l="l" r="r" t="t"/>
              <a:pathLst>
                <a:path extrusionOk="0" h="22249" w="26467">
                  <a:moveTo>
                    <a:pt x="13305" y="189"/>
                  </a:moveTo>
                  <a:cubicBezTo>
                    <a:pt x="14187" y="189"/>
                    <a:pt x="15070" y="264"/>
                    <a:pt x="15940" y="411"/>
                  </a:cubicBezTo>
                  <a:cubicBezTo>
                    <a:pt x="18421" y="838"/>
                    <a:pt x="20802" y="1890"/>
                    <a:pt x="22682" y="3569"/>
                  </a:cubicBezTo>
                  <a:cubicBezTo>
                    <a:pt x="24411" y="5098"/>
                    <a:pt x="25715" y="7128"/>
                    <a:pt x="26116" y="9434"/>
                  </a:cubicBezTo>
                  <a:cubicBezTo>
                    <a:pt x="26241" y="9985"/>
                    <a:pt x="26291" y="10562"/>
                    <a:pt x="26291" y="11113"/>
                  </a:cubicBezTo>
                  <a:cubicBezTo>
                    <a:pt x="26266" y="13469"/>
                    <a:pt x="25389" y="15700"/>
                    <a:pt x="23885" y="17479"/>
                  </a:cubicBezTo>
                  <a:cubicBezTo>
                    <a:pt x="22281" y="19359"/>
                    <a:pt x="20101" y="20687"/>
                    <a:pt x="17770" y="21414"/>
                  </a:cubicBezTo>
                  <a:cubicBezTo>
                    <a:pt x="16341" y="21844"/>
                    <a:pt x="14850" y="22059"/>
                    <a:pt x="13358" y="22059"/>
                  </a:cubicBezTo>
                  <a:cubicBezTo>
                    <a:pt x="12154" y="22059"/>
                    <a:pt x="10949" y="21919"/>
                    <a:pt x="9775" y="21640"/>
                  </a:cubicBezTo>
                  <a:cubicBezTo>
                    <a:pt x="7369" y="21063"/>
                    <a:pt x="5088" y="19885"/>
                    <a:pt x="3334" y="18081"/>
                  </a:cubicBezTo>
                  <a:cubicBezTo>
                    <a:pt x="1704" y="16427"/>
                    <a:pt x="602" y="14271"/>
                    <a:pt x="401" y="11965"/>
                  </a:cubicBezTo>
                  <a:cubicBezTo>
                    <a:pt x="201" y="9635"/>
                    <a:pt x="877" y="7354"/>
                    <a:pt x="2231" y="5474"/>
                  </a:cubicBezTo>
                  <a:cubicBezTo>
                    <a:pt x="3659" y="3494"/>
                    <a:pt x="5714" y="2015"/>
                    <a:pt x="7995" y="1163"/>
                  </a:cubicBezTo>
                  <a:cubicBezTo>
                    <a:pt x="9681" y="506"/>
                    <a:pt x="11491" y="189"/>
                    <a:pt x="13305" y="189"/>
                  </a:cubicBezTo>
                  <a:close/>
                  <a:moveTo>
                    <a:pt x="13364" y="1"/>
                  </a:moveTo>
                  <a:cubicBezTo>
                    <a:pt x="12148" y="1"/>
                    <a:pt x="10931" y="147"/>
                    <a:pt x="9750" y="437"/>
                  </a:cubicBezTo>
                  <a:cubicBezTo>
                    <a:pt x="7293" y="1013"/>
                    <a:pt x="4963" y="2241"/>
                    <a:pt x="3183" y="4046"/>
                  </a:cubicBezTo>
                  <a:cubicBezTo>
                    <a:pt x="1554" y="5725"/>
                    <a:pt x="451" y="7905"/>
                    <a:pt x="226" y="10236"/>
                  </a:cubicBezTo>
                  <a:cubicBezTo>
                    <a:pt x="0" y="12592"/>
                    <a:pt x="702" y="14948"/>
                    <a:pt x="2080" y="16878"/>
                  </a:cubicBezTo>
                  <a:cubicBezTo>
                    <a:pt x="3509" y="18883"/>
                    <a:pt x="5589" y="20361"/>
                    <a:pt x="7870" y="21239"/>
                  </a:cubicBezTo>
                  <a:cubicBezTo>
                    <a:pt x="9594" y="21915"/>
                    <a:pt x="11431" y="22249"/>
                    <a:pt x="13275" y="22249"/>
                  </a:cubicBezTo>
                  <a:cubicBezTo>
                    <a:pt x="14166" y="22249"/>
                    <a:pt x="15058" y="22171"/>
                    <a:pt x="15940" y="22016"/>
                  </a:cubicBezTo>
                  <a:cubicBezTo>
                    <a:pt x="18446" y="21590"/>
                    <a:pt x="20877" y="20512"/>
                    <a:pt x="22807" y="18808"/>
                  </a:cubicBezTo>
                  <a:cubicBezTo>
                    <a:pt x="24587" y="17254"/>
                    <a:pt x="25890" y="15173"/>
                    <a:pt x="26316" y="12843"/>
                  </a:cubicBezTo>
                  <a:cubicBezTo>
                    <a:pt x="26416" y="12266"/>
                    <a:pt x="26466" y="11690"/>
                    <a:pt x="26466" y="11113"/>
                  </a:cubicBezTo>
                  <a:cubicBezTo>
                    <a:pt x="26466" y="8757"/>
                    <a:pt x="25564" y="6502"/>
                    <a:pt x="24060" y="4697"/>
                  </a:cubicBezTo>
                  <a:cubicBezTo>
                    <a:pt x="22456" y="2792"/>
                    <a:pt x="20226" y="1414"/>
                    <a:pt x="17845" y="687"/>
                  </a:cubicBezTo>
                  <a:cubicBezTo>
                    <a:pt x="16398" y="228"/>
                    <a:pt x="14881" y="1"/>
                    <a:pt x="13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81"/>
            <p:cNvSpPr/>
            <p:nvPr/>
          </p:nvSpPr>
          <p:spPr>
            <a:xfrm>
              <a:off x="1578450" y="2313300"/>
              <a:ext cx="552050" cy="394775"/>
            </a:xfrm>
            <a:custGeom>
              <a:rect b="b" l="l" r="r" t="t"/>
              <a:pathLst>
                <a:path extrusionOk="0" h="15791" w="22082">
                  <a:moveTo>
                    <a:pt x="11054" y="1"/>
                  </a:moveTo>
                  <a:cubicBezTo>
                    <a:pt x="4938" y="1"/>
                    <a:pt x="1" y="3535"/>
                    <a:pt x="1" y="7896"/>
                  </a:cubicBezTo>
                  <a:cubicBezTo>
                    <a:pt x="1" y="12257"/>
                    <a:pt x="4938" y="15791"/>
                    <a:pt x="11054" y="15791"/>
                  </a:cubicBezTo>
                  <a:cubicBezTo>
                    <a:pt x="17144" y="15791"/>
                    <a:pt x="22081" y="12257"/>
                    <a:pt x="22081" y="7896"/>
                  </a:cubicBezTo>
                  <a:cubicBezTo>
                    <a:pt x="22081" y="3535"/>
                    <a:pt x="17144" y="1"/>
                    <a:pt x="11054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81"/>
            <p:cNvSpPr/>
            <p:nvPr/>
          </p:nvSpPr>
          <p:spPr>
            <a:xfrm>
              <a:off x="1990125" y="2425475"/>
              <a:ext cx="147875" cy="147900"/>
            </a:xfrm>
            <a:custGeom>
              <a:rect b="b" l="l" r="r" t="t"/>
              <a:pathLst>
                <a:path extrusionOk="0" h="5916" w="5915">
                  <a:moveTo>
                    <a:pt x="2958" y="0"/>
                  </a:moveTo>
                  <a:cubicBezTo>
                    <a:pt x="1328" y="0"/>
                    <a:pt x="0" y="1329"/>
                    <a:pt x="0" y="2958"/>
                  </a:cubicBezTo>
                  <a:cubicBezTo>
                    <a:pt x="0" y="4587"/>
                    <a:pt x="1328" y="5915"/>
                    <a:pt x="2958" y="5915"/>
                  </a:cubicBezTo>
                  <a:cubicBezTo>
                    <a:pt x="4587" y="5915"/>
                    <a:pt x="5915" y="4587"/>
                    <a:pt x="5915" y="2958"/>
                  </a:cubicBezTo>
                  <a:cubicBezTo>
                    <a:pt x="5915" y="1329"/>
                    <a:pt x="4587" y="0"/>
                    <a:pt x="2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81"/>
            <p:cNvSpPr/>
            <p:nvPr/>
          </p:nvSpPr>
          <p:spPr>
            <a:xfrm>
              <a:off x="1988225" y="2423375"/>
              <a:ext cx="157925" cy="151825"/>
            </a:xfrm>
            <a:custGeom>
              <a:rect b="b" l="l" r="r" t="t"/>
              <a:pathLst>
                <a:path extrusionOk="0" h="6073" w="6317">
                  <a:moveTo>
                    <a:pt x="3018" y="171"/>
                  </a:moveTo>
                  <a:cubicBezTo>
                    <a:pt x="3850" y="171"/>
                    <a:pt x="4676" y="540"/>
                    <a:pt x="5239" y="1212"/>
                  </a:cubicBezTo>
                  <a:cubicBezTo>
                    <a:pt x="6016" y="2139"/>
                    <a:pt x="6116" y="3493"/>
                    <a:pt x="5490" y="4520"/>
                  </a:cubicBezTo>
                  <a:cubicBezTo>
                    <a:pt x="4960" y="5390"/>
                    <a:pt x="3999" y="5900"/>
                    <a:pt x="3002" y="5900"/>
                  </a:cubicBezTo>
                  <a:cubicBezTo>
                    <a:pt x="2821" y="5900"/>
                    <a:pt x="2638" y="5883"/>
                    <a:pt x="2457" y="5849"/>
                  </a:cubicBezTo>
                  <a:cubicBezTo>
                    <a:pt x="1154" y="5573"/>
                    <a:pt x="176" y="4370"/>
                    <a:pt x="176" y="3042"/>
                  </a:cubicBezTo>
                  <a:cubicBezTo>
                    <a:pt x="176" y="1839"/>
                    <a:pt x="928" y="736"/>
                    <a:pt x="2081" y="335"/>
                  </a:cubicBezTo>
                  <a:cubicBezTo>
                    <a:pt x="2385" y="224"/>
                    <a:pt x="2702" y="171"/>
                    <a:pt x="3018" y="171"/>
                  </a:cubicBezTo>
                  <a:close/>
                  <a:moveTo>
                    <a:pt x="3021" y="1"/>
                  </a:moveTo>
                  <a:cubicBezTo>
                    <a:pt x="2825" y="1"/>
                    <a:pt x="2628" y="20"/>
                    <a:pt x="2432" y="59"/>
                  </a:cubicBezTo>
                  <a:cubicBezTo>
                    <a:pt x="1029" y="335"/>
                    <a:pt x="1" y="1613"/>
                    <a:pt x="1" y="3042"/>
                  </a:cubicBezTo>
                  <a:cubicBezTo>
                    <a:pt x="1" y="4295"/>
                    <a:pt x="803" y="5448"/>
                    <a:pt x="2006" y="5899"/>
                  </a:cubicBezTo>
                  <a:cubicBezTo>
                    <a:pt x="2330" y="6016"/>
                    <a:pt x="2669" y="6072"/>
                    <a:pt x="3008" y="6072"/>
                  </a:cubicBezTo>
                  <a:cubicBezTo>
                    <a:pt x="3901" y="6072"/>
                    <a:pt x="4790" y="5680"/>
                    <a:pt x="5389" y="4971"/>
                  </a:cubicBezTo>
                  <a:cubicBezTo>
                    <a:pt x="6191" y="3994"/>
                    <a:pt x="6317" y="2565"/>
                    <a:pt x="5640" y="1463"/>
                  </a:cubicBezTo>
                  <a:cubicBezTo>
                    <a:pt x="5090" y="553"/>
                    <a:pt x="4077" y="1"/>
                    <a:pt x="3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81"/>
            <p:cNvSpPr/>
            <p:nvPr/>
          </p:nvSpPr>
          <p:spPr>
            <a:xfrm>
              <a:off x="2013925" y="2449900"/>
              <a:ext cx="100275" cy="100900"/>
            </a:xfrm>
            <a:custGeom>
              <a:rect b="b" l="l" r="r" t="t"/>
              <a:pathLst>
                <a:path extrusionOk="0" h="4036" w="4011">
                  <a:moveTo>
                    <a:pt x="2006" y="1"/>
                  </a:moveTo>
                  <a:cubicBezTo>
                    <a:pt x="903" y="1"/>
                    <a:pt x="1" y="903"/>
                    <a:pt x="1" y="2006"/>
                  </a:cubicBezTo>
                  <a:cubicBezTo>
                    <a:pt x="1" y="3134"/>
                    <a:pt x="903" y="4036"/>
                    <a:pt x="2006" y="4036"/>
                  </a:cubicBezTo>
                  <a:cubicBezTo>
                    <a:pt x="3133" y="4036"/>
                    <a:pt x="4011" y="3134"/>
                    <a:pt x="4011" y="2006"/>
                  </a:cubicBezTo>
                  <a:cubicBezTo>
                    <a:pt x="4011" y="903"/>
                    <a:pt x="3133" y="1"/>
                    <a:pt x="2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81"/>
            <p:cNvSpPr/>
            <p:nvPr/>
          </p:nvSpPr>
          <p:spPr>
            <a:xfrm>
              <a:off x="2018950" y="2448025"/>
              <a:ext cx="32600" cy="31975"/>
            </a:xfrm>
            <a:custGeom>
              <a:rect b="b" l="l" r="r" t="t"/>
              <a:pathLst>
                <a:path extrusionOk="0" h="1279" w="1304">
                  <a:moveTo>
                    <a:pt x="652" y="0"/>
                  </a:moveTo>
                  <a:cubicBezTo>
                    <a:pt x="301" y="0"/>
                    <a:pt x="0" y="276"/>
                    <a:pt x="0" y="627"/>
                  </a:cubicBezTo>
                  <a:cubicBezTo>
                    <a:pt x="0" y="978"/>
                    <a:pt x="301" y="1279"/>
                    <a:pt x="652" y="1279"/>
                  </a:cubicBezTo>
                  <a:cubicBezTo>
                    <a:pt x="1003" y="1279"/>
                    <a:pt x="1303" y="978"/>
                    <a:pt x="1303" y="627"/>
                  </a:cubicBezTo>
                  <a:cubicBezTo>
                    <a:pt x="1303" y="276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81"/>
            <p:cNvSpPr/>
            <p:nvPr/>
          </p:nvSpPr>
          <p:spPr>
            <a:xfrm>
              <a:off x="1570950" y="2424225"/>
              <a:ext cx="147875" cy="147875"/>
            </a:xfrm>
            <a:custGeom>
              <a:rect b="b" l="l" r="r" t="t"/>
              <a:pathLst>
                <a:path extrusionOk="0" h="5915" w="5915">
                  <a:moveTo>
                    <a:pt x="2958" y="0"/>
                  </a:moveTo>
                  <a:cubicBezTo>
                    <a:pt x="1328" y="0"/>
                    <a:pt x="0" y="1328"/>
                    <a:pt x="0" y="2957"/>
                  </a:cubicBezTo>
                  <a:cubicBezTo>
                    <a:pt x="0" y="4587"/>
                    <a:pt x="1328" y="5915"/>
                    <a:pt x="2958" y="5915"/>
                  </a:cubicBezTo>
                  <a:cubicBezTo>
                    <a:pt x="4587" y="5915"/>
                    <a:pt x="5915" y="4587"/>
                    <a:pt x="5915" y="2957"/>
                  </a:cubicBezTo>
                  <a:cubicBezTo>
                    <a:pt x="5915" y="1328"/>
                    <a:pt x="4587" y="0"/>
                    <a:pt x="2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81"/>
            <p:cNvSpPr/>
            <p:nvPr/>
          </p:nvSpPr>
          <p:spPr>
            <a:xfrm>
              <a:off x="1568975" y="2422125"/>
              <a:ext cx="157375" cy="152225"/>
            </a:xfrm>
            <a:custGeom>
              <a:rect b="b" l="l" r="r" t="t"/>
              <a:pathLst>
                <a:path extrusionOk="0" h="6089" w="6295">
                  <a:moveTo>
                    <a:pt x="3017" y="195"/>
                  </a:moveTo>
                  <a:cubicBezTo>
                    <a:pt x="3856" y="195"/>
                    <a:pt x="4680" y="559"/>
                    <a:pt x="5242" y="1212"/>
                  </a:cubicBezTo>
                  <a:cubicBezTo>
                    <a:pt x="6019" y="2139"/>
                    <a:pt x="6119" y="3493"/>
                    <a:pt x="5493" y="4520"/>
                  </a:cubicBezTo>
                  <a:cubicBezTo>
                    <a:pt x="4967" y="5382"/>
                    <a:pt x="4019" y="5909"/>
                    <a:pt x="3032" y="5909"/>
                  </a:cubicBezTo>
                  <a:cubicBezTo>
                    <a:pt x="2842" y="5909"/>
                    <a:pt x="2650" y="5889"/>
                    <a:pt x="2460" y="5849"/>
                  </a:cubicBezTo>
                  <a:cubicBezTo>
                    <a:pt x="1132" y="5573"/>
                    <a:pt x="179" y="4395"/>
                    <a:pt x="179" y="3041"/>
                  </a:cubicBezTo>
                  <a:cubicBezTo>
                    <a:pt x="179" y="1838"/>
                    <a:pt x="931" y="761"/>
                    <a:pt x="2059" y="360"/>
                  </a:cubicBezTo>
                  <a:cubicBezTo>
                    <a:pt x="2371" y="249"/>
                    <a:pt x="2695" y="195"/>
                    <a:pt x="3017" y="195"/>
                  </a:cubicBezTo>
                  <a:close/>
                  <a:moveTo>
                    <a:pt x="3024" y="1"/>
                  </a:moveTo>
                  <a:cubicBezTo>
                    <a:pt x="2828" y="1"/>
                    <a:pt x="2631" y="20"/>
                    <a:pt x="2435" y="59"/>
                  </a:cubicBezTo>
                  <a:cubicBezTo>
                    <a:pt x="1045" y="332"/>
                    <a:pt x="24" y="1589"/>
                    <a:pt x="4" y="3001"/>
                  </a:cubicBezTo>
                  <a:lnTo>
                    <a:pt x="4" y="3001"/>
                  </a:lnTo>
                  <a:cubicBezTo>
                    <a:pt x="1" y="3012"/>
                    <a:pt x="1" y="3026"/>
                    <a:pt x="4" y="3041"/>
                  </a:cubicBezTo>
                  <a:cubicBezTo>
                    <a:pt x="4" y="3041"/>
                    <a:pt x="4" y="3041"/>
                    <a:pt x="4" y="3041"/>
                  </a:cubicBezTo>
                  <a:lnTo>
                    <a:pt x="4" y="3041"/>
                  </a:lnTo>
                  <a:cubicBezTo>
                    <a:pt x="1" y="3057"/>
                    <a:pt x="1" y="3071"/>
                    <a:pt x="4" y="3082"/>
                  </a:cubicBezTo>
                  <a:lnTo>
                    <a:pt x="4" y="3082"/>
                  </a:lnTo>
                  <a:cubicBezTo>
                    <a:pt x="21" y="4344"/>
                    <a:pt x="819" y="5477"/>
                    <a:pt x="1984" y="5899"/>
                  </a:cubicBezTo>
                  <a:cubicBezTo>
                    <a:pt x="2325" y="6027"/>
                    <a:pt x="2681" y="6088"/>
                    <a:pt x="3033" y="6088"/>
                  </a:cubicBezTo>
                  <a:cubicBezTo>
                    <a:pt x="3923" y="6088"/>
                    <a:pt x="4793" y="5697"/>
                    <a:pt x="5367" y="4996"/>
                  </a:cubicBezTo>
                  <a:cubicBezTo>
                    <a:pt x="6194" y="3994"/>
                    <a:pt x="6295" y="2565"/>
                    <a:pt x="5643" y="1463"/>
                  </a:cubicBezTo>
                  <a:cubicBezTo>
                    <a:pt x="5093" y="553"/>
                    <a:pt x="4080" y="1"/>
                    <a:pt x="3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81"/>
            <p:cNvSpPr/>
            <p:nvPr/>
          </p:nvSpPr>
          <p:spPr>
            <a:xfrm>
              <a:off x="1594750" y="2448650"/>
              <a:ext cx="100275" cy="100900"/>
            </a:xfrm>
            <a:custGeom>
              <a:rect b="b" l="l" r="r" t="t"/>
              <a:pathLst>
                <a:path extrusionOk="0" h="4036" w="4011">
                  <a:moveTo>
                    <a:pt x="2006" y="1"/>
                  </a:moveTo>
                  <a:cubicBezTo>
                    <a:pt x="903" y="1"/>
                    <a:pt x="1" y="903"/>
                    <a:pt x="1" y="2031"/>
                  </a:cubicBezTo>
                  <a:cubicBezTo>
                    <a:pt x="1" y="3133"/>
                    <a:pt x="903" y="4036"/>
                    <a:pt x="2006" y="4036"/>
                  </a:cubicBezTo>
                  <a:cubicBezTo>
                    <a:pt x="3108" y="4036"/>
                    <a:pt x="4011" y="3133"/>
                    <a:pt x="4011" y="2031"/>
                  </a:cubicBezTo>
                  <a:cubicBezTo>
                    <a:pt x="4011" y="903"/>
                    <a:pt x="3108" y="1"/>
                    <a:pt x="2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81"/>
            <p:cNvSpPr/>
            <p:nvPr/>
          </p:nvSpPr>
          <p:spPr>
            <a:xfrm>
              <a:off x="1599775" y="2446775"/>
              <a:ext cx="31975" cy="31975"/>
            </a:xfrm>
            <a:custGeom>
              <a:rect b="b" l="l" r="r" t="t"/>
              <a:pathLst>
                <a:path extrusionOk="0" h="1279" w="1279">
                  <a:moveTo>
                    <a:pt x="652" y="0"/>
                  </a:moveTo>
                  <a:cubicBezTo>
                    <a:pt x="301" y="0"/>
                    <a:pt x="0" y="301"/>
                    <a:pt x="0" y="652"/>
                  </a:cubicBezTo>
                  <a:cubicBezTo>
                    <a:pt x="0" y="1003"/>
                    <a:pt x="301" y="1279"/>
                    <a:pt x="652" y="1279"/>
                  </a:cubicBezTo>
                  <a:cubicBezTo>
                    <a:pt x="1003" y="1279"/>
                    <a:pt x="1278" y="1003"/>
                    <a:pt x="1278" y="652"/>
                  </a:cubicBezTo>
                  <a:cubicBezTo>
                    <a:pt x="1278" y="301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81"/>
            <p:cNvSpPr/>
            <p:nvPr/>
          </p:nvSpPr>
          <p:spPr>
            <a:xfrm>
              <a:off x="1772700" y="2576475"/>
              <a:ext cx="164175" cy="92125"/>
            </a:xfrm>
            <a:custGeom>
              <a:rect b="b" l="l" r="r" t="t"/>
              <a:pathLst>
                <a:path extrusionOk="0" h="3685" w="6567">
                  <a:moveTo>
                    <a:pt x="0" y="0"/>
                  </a:moveTo>
                  <a:cubicBezTo>
                    <a:pt x="0" y="2030"/>
                    <a:pt x="1454" y="3685"/>
                    <a:pt x="3284" y="3685"/>
                  </a:cubicBezTo>
                  <a:cubicBezTo>
                    <a:pt x="5088" y="3685"/>
                    <a:pt x="6567" y="2030"/>
                    <a:pt x="6567" y="0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81"/>
            <p:cNvSpPr/>
            <p:nvPr/>
          </p:nvSpPr>
          <p:spPr>
            <a:xfrm>
              <a:off x="1770200" y="2574600"/>
              <a:ext cx="168550" cy="95875"/>
            </a:xfrm>
            <a:custGeom>
              <a:rect b="b" l="l" r="r" t="t"/>
              <a:pathLst>
                <a:path extrusionOk="0" h="3835" w="6742">
                  <a:moveTo>
                    <a:pt x="6565" y="176"/>
                  </a:moveTo>
                  <a:cubicBezTo>
                    <a:pt x="6518" y="1944"/>
                    <a:pt x="5228" y="3635"/>
                    <a:pt x="3384" y="3659"/>
                  </a:cubicBezTo>
                  <a:cubicBezTo>
                    <a:pt x="1514" y="3635"/>
                    <a:pt x="248" y="1944"/>
                    <a:pt x="178" y="176"/>
                  </a:cubicBezTo>
                  <a:close/>
                  <a:moveTo>
                    <a:pt x="100" y="0"/>
                  </a:moveTo>
                  <a:cubicBezTo>
                    <a:pt x="50" y="0"/>
                    <a:pt x="0" y="50"/>
                    <a:pt x="0" y="75"/>
                  </a:cubicBezTo>
                  <a:cubicBezTo>
                    <a:pt x="0" y="1053"/>
                    <a:pt x="326" y="2005"/>
                    <a:pt x="978" y="2732"/>
                  </a:cubicBezTo>
                  <a:cubicBezTo>
                    <a:pt x="1604" y="3434"/>
                    <a:pt x="2456" y="3835"/>
                    <a:pt x="3384" y="3835"/>
                  </a:cubicBezTo>
                  <a:cubicBezTo>
                    <a:pt x="4286" y="3835"/>
                    <a:pt x="5138" y="3434"/>
                    <a:pt x="5765" y="2732"/>
                  </a:cubicBezTo>
                  <a:cubicBezTo>
                    <a:pt x="6416" y="2005"/>
                    <a:pt x="6742" y="1053"/>
                    <a:pt x="6742" y="75"/>
                  </a:cubicBezTo>
                  <a:cubicBezTo>
                    <a:pt x="6742" y="50"/>
                    <a:pt x="6717" y="0"/>
                    <a:pt x="6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81"/>
            <p:cNvSpPr/>
            <p:nvPr/>
          </p:nvSpPr>
          <p:spPr>
            <a:xfrm>
              <a:off x="1797750" y="2613450"/>
              <a:ext cx="113450" cy="55150"/>
            </a:xfrm>
            <a:custGeom>
              <a:rect b="b" l="l" r="r" t="t"/>
              <a:pathLst>
                <a:path extrusionOk="0" h="2206" w="4538">
                  <a:moveTo>
                    <a:pt x="2282" y="0"/>
                  </a:moveTo>
                  <a:cubicBezTo>
                    <a:pt x="1329" y="0"/>
                    <a:pt x="502" y="476"/>
                    <a:pt x="1" y="1178"/>
                  </a:cubicBezTo>
                  <a:cubicBezTo>
                    <a:pt x="577" y="1805"/>
                    <a:pt x="1379" y="2206"/>
                    <a:pt x="2282" y="2206"/>
                  </a:cubicBezTo>
                  <a:cubicBezTo>
                    <a:pt x="3159" y="2206"/>
                    <a:pt x="3961" y="1805"/>
                    <a:pt x="4537" y="1178"/>
                  </a:cubicBezTo>
                  <a:cubicBezTo>
                    <a:pt x="4036" y="476"/>
                    <a:pt x="3209" y="0"/>
                    <a:pt x="2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81"/>
            <p:cNvSpPr/>
            <p:nvPr/>
          </p:nvSpPr>
          <p:spPr>
            <a:xfrm>
              <a:off x="1795250" y="2610925"/>
              <a:ext cx="118450" cy="59550"/>
            </a:xfrm>
            <a:custGeom>
              <a:rect b="b" l="l" r="r" t="t"/>
              <a:pathLst>
                <a:path extrusionOk="0" h="2382" w="4738">
                  <a:moveTo>
                    <a:pt x="2382" y="176"/>
                  </a:moveTo>
                  <a:cubicBezTo>
                    <a:pt x="3210" y="176"/>
                    <a:pt x="4015" y="603"/>
                    <a:pt x="4520" y="1272"/>
                  </a:cubicBezTo>
                  <a:lnTo>
                    <a:pt x="4520" y="1272"/>
                  </a:lnTo>
                  <a:cubicBezTo>
                    <a:pt x="3930" y="1858"/>
                    <a:pt x="3202" y="2206"/>
                    <a:pt x="2382" y="2206"/>
                  </a:cubicBezTo>
                  <a:cubicBezTo>
                    <a:pt x="1561" y="2206"/>
                    <a:pt x="810" y="1858"/>
                    <a:pt x="218" y="1272"/>
                  </a:cubicBezTo>
                  <a:lnTo>
                    <a:pt x="218" y="1272"/>
                  </a:lnTo>
                  <a:cubicBezTo>
                    <a:pt x="723" y="604"/>
                    <a:pt x="1528" y="201"/>
                    <a:pt x="2382" y="176"/>
                  </a:cubicBezTo>
                  <a:close/>
                  <a:moveTo>
                    <a:pt x="2382" y="1"/>
                  </a:moveTo>
                  <a:cubicBezTo>
                    <a:pt x="1429" y="1"/>
                    <a:pt x="577" y="477"/>
                    <a:pt x="26" y="1229"/>
                  </a:cubicBezTo>
                  <a:cubicBezTo>
                    <a:pt x="1" y="1254"/>
                    <a:pt x="1" y="1304"/>
                    <a:pt x="26" y="1354"/>
                  </a:cubicBezTo>
                  <a:cubicBezTo>
                    <a:pt x="652" y="1981"/>
                    <a:pt x="1479" y="2382"/>
                    <a:pt x="2382" y="2382"/>
                  </a:cubicBezTo>
                  <a:cubicBezTo>
                    <a:pt x="3259" y="2382"/>
                    <a:pt x="4086" y="1981"/>
                    <a:pt x="4712" y="1354"/>
                  </a:cubicBezTo>
                  <a:cubicBezTo>
                    <a:pt x="4737" y="1304"/>
                    <a:pt x="4737" y="1254"/>
                    <a:pt x="4712" y="1229"/>
                  </a:cubicBezTo>
                  <a:cubicBezTo>
                    <a:pt x="4186" y="477"/>
                    <a:pt x="3309" y="1"/>
                    <a:pt x="2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81"/>
            <p:cNvSpPr/>
            <p:nvPr/>
          </p:nvSpPr>
          <p:spPr>
            <a:xfrm>
              <a:off x="1617925" y="2290125"/>
              <a:ext cx="473100" cy="106550"/>
            </a:xfrm>
            <a:custGeom>
              <a:rect b="b" l="l" r="r" t="t"/>
              <a:pathLst>
                <a:path extrusionOk="0" h="4262" w="18924">
                  <a:moveTo>
                    <a:pt x="9475" y="1"/>
                  </a:moveTo>
                  <a:cubicBezTo>
                    <a:pt x="5740" y="1"/>
                    <a:pt x="2382" y="1329"/>
                    <a:pt x="1" y="3434"/>
                  </a:cubicBezTo>
                  <a:cubicBezTo>
                    <a:pt x="1028" y="3961"/>
                    <a:pt x="2282" y="4261"/>
                    <a:pt x="3635" y="4261"/>
                  </a:cubicBezTo>
                  <a:cubicBezTo>
                    <a:pt x="6292" y="4261"/>
                    <a:pt x="8547" y="3108"/>
                    <a:pt x="9475" y="1479"/>
                  </a:cubicBezTo>
                  <a:cubicBezTo>
                    <a:pt x="10377" y="3108"/>
                    <a:pt x="12632" y="4261"/>
                    <a:pt x="15289" y="4261"/>
                  </a:cubicBezTo>
                  <a:cubicBezTo>
                    <a:pt x="16643" y="4261"/>
                    <a:pt x="17896" y="3961"/>
                    <a:pt x="18923" y="3434"/>
                  </a:cubicBezTo>
                  <a:cubicBezTo>
                    <a:pt x="16542" y="1329"/>
                    <a:pt x="13184" y="1"/>
                    <a:pt x="9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81"/>
            <p:cNvSpPr/>
            <p:nvPr/>
          </p:nvSpPr>
          <p:spPr>
            <a:xfrm>
              <a:off x="1615425" y="2288250"/>
              <a:ext cx="478100" cy="110725"/>
            </a:xfrm>
            <a:custGeom>
              <a:rect b="b" l="l" r="r" t="t"/>
              <a:pathLst>
                <a:path extrusionOk="0" h="4429" w="19124">
                  <a:moveTo>
                    <a:pt x="9575" y="176"/>
                  </a:moveTo>
                  <a:cubicBezTo>
                    <a:pt x="12256" y="176"/>
                    <a:pt x="14963" y="878"/>
                    <a:pt x="17269" y="2306"/>
                  </a:cubicBezTo>
                  <a:cubicBezTo>
                    <a:pt x="17830" y="2657"/>
                    <a:pt x="18347" y="3051"/>
                    <a:pt x="18861" y="3489"/>
                  </a:cubicBezTo>
                  <a:lnTo>
                    <a:pt x="18861" y="3489"/>
                  </a:lnTo>
                  <a:cubicBezTo>
                    <a:pt x="17772" y="4009"/>
                    <a:pt x="16560" y="4244"/>
                    <a:pt x="15365" y="4244"/>
                  </a:cubicBezTo>
                  <a:cubicBezTo>
                    <a:pt x="15105" y="4244"/>
                    <a:pt x="14845" y="4233"/>
                    <a:pt x="14587" y="4211"/>
                  </a:cubicBezTo>
                  <a:cubicBezTo>
                    <a:pt x="13284" y="4086"/>
                    <a:pt x="11981" y="3685"/>
                    <a:pt x="10928" y="2908"/>
                  </a:cubicBezTo>
                  <a:cubicBezTo>
                    <a:pt x="10402" y="2532"/>
                    <a:pt x="9951" y="2056"/>
                    <a:pt x="9650" y="1504"/>
                  </a:cubicBezTo>
                  <a:cubicBezTo>
                    <a:pt x="9625" y="1479"/>
                    <a:pt x="9593" y="1467"/>
                    <a:pt x="9562" y="1467"/>
                  </a:cubicBezTo>
                  <a:cubicBezTo>
                    <a:pt x="9531" y="1467"/>
                    <a:pt x="9499" y="1479"/>
                    <a:pt x="9474" y="1504"/>
                  </a:cubicBezTo>
                  <a:cubicBezTo>
                    <a:pt x="8898" y="2532"/>
                    <a:pt x="7870" y="3259"/>
                    <a:pt x="6793" y="3685"/>
                  </a:cubicBezTo>
                  <a:cubicBezTo>
                    <a:pt x="5840" y="4062"/>
                    <a:pt x="4810" y="4246"/>
                    <a:pt x="3777" y="4246"/>
                  </a:cubicBezTo>
                  <a:cubicBezTo>
                    <a:pt x="3369" y="4246"/>
                    <a:pt x="2961" y="4218"/>
                    <a:pt x="2557" y="4161"/>
                  </a:cubicBezTo>
                  <a:cubicBezTo>
                    <a:pt x="1776" y="4066"/>
                    <a:pt x="995" y="3837"/>
                    <a:pt x="277" y="3496"/>
                  </a:cubicBezTo>
                  <a:lnTo>
                    <a:pt x="277" y="3496"/>
                  </a:lnTo>
                  <a:cubicBezTo>
                    <a:pt x="2215" y="1818"/>
                    <a:pt x="4631" y="770"/>
                    <a:pt x="7169" y="351"/>
                  </a:cubicBezTo>
                  <a:cubicBezTo>
                    <a:pt x="7971" y="226"/>
                    <a:pt x="8773" y="176"/>
                    <a:pt x="9575" y="176"/>
                  </a:cubicBezTo>
                  <a:close/>
                  <a:moveTo>
                    <a:pt x="9575" y="0"/>
                  </a:moveTo>
                  <a:cubicBezTo>
                    <a:pt x="6818" y="0"/>
                    <a:pt x="4086" y="702"/>
                    <a:pt x="1755" y="2181"/>
                  </a:cubicBezTo>
                  <a:cubicBezTo>
                    <a:pt x="1153" y="2557"/>
                    <a:pt x="577" y="2983"/>
                    <a:pt x="26" y="3459"/>
                  </a:cubicBezTo>
                  <a:cubicBezTo>
                    <a:pt x="1" y="3484"/>
                    <a:pt x="1" y="3584"/>
                    <a:pt x="51" y="3609"/>
                  </a:cubicBezTo>
                  <a:cubicBezTo>
                    <a:pt x="1193" y="4160"/>
                    <a:pt x="2451" y="4429"/>
                    <a:pt x="3717" y="4429"/>
                  </a:cubicBezTo>
                  <a:cubicBezTo>
                    <a:pt x="4007" y="4429"/>
                    <a:pt x="4297" y="4414"/>
                    <a:pt x="4587" y="4386"/>
                  </a:cubicBezTo>
                  <a:cubicBezTo>
                    <a:pt x="5915" y="4261"/>
                    <a:pt x="7269" y="3835"/>
                    <a:pt x="8346" y="3033"/>
                  </a:cubicBezTo>
                  <a:cubicBezTo>
                    <a:pt x="8826" y="2667"/>
                    <a:pt x="9244" y="2239"/>
                    <a:pt x="9561" y="1749"/>
                  </a:cubicBezTo>
                  <a:lnTo>
                    <a:pt x="9561" y="1749"/>
                  </a:lnTo>
                  <a:cubicBezTo>
                    <a:pt x="10173" y="2724"/>
                    <a:pt x="11178" y="3405"/>
                    <a:pt x="12206" y="3835"/>
                  </a:cubicBezTo>
                  <a:cubicBezTo>
                    <a:pt x="13198" y="4232"/>
                    <a:pt x="14282" y="4421"/>
                    <a:pt x="15362" y="4421"/>
                  </a:cubicBezTo>
                  <a:cubicBezTo>
                    <a:pt x="15783" y="4421"/>
                    <a:pt x="16203" y="4392"/>
                    <a:pt x="16617" y="4336"/>
                  </a:cubicBezTo>
                  <a:cubicBezTo>
                    <a:pt x="17469" y="4236"/>
                    <a:pt x="18296" y="3985"/>
                    <a:pt x="19073" y="3609"/>
                  </a:cubicBezTo>
                  <a:cubicBezTo>
                    <a:pt x="19123" y="3584"/>
                    <a:pt x="19123" y="3484"/>
                    <a:pt x="19098" y="3459"/>
                  </a:cubicBezTo>
                  <a:cubicBezTo>
                    <a:pt x="17093" y="1705"/>
                    <a:pt x="14587" y="602"/>
                    <a:pt x="11981" y="176"/>
                  </a:cubicBezTo>
                  <a:cubicBezTo>
                    <a:pt x="11179" y="51"/>
                    <a:pt x="10377" y="0"/>
                    <a:pt x="9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8" name="Google Shape;1518;p81"/>
          <p:cNvGrpSpPr/>
          <p:nvPr/>
        </p:nvGrpSpPr>
        <p:grpSpPr>
          <a:xfrm rot="41840">
            <a:off x="5190968" y="3827763"/>
            <a:ext cx="1401483" cy="944779"/>
            <a:chOff x="4746400" y="727625"/>
            <a:chExt cx="1093375" cy="737075"/>
          </a:xfrm>
        </p:grpSpPr>
        <p:sp>
          <p:nvSpPr>
            <p:cNvPr id="1519" name="Google Shape;1519;p81"/>
            <p:cNvSpPr/>
            <p:nvPr/>
          </p:nvSpPr>
          <p:spPr>
            <a:xfrm>
              <a:off x="5607925" y="858425"/>
              <a:ext cx="229350" cy="341500"/>
            </a:xfrm>
            <a:custGeom>
              <a:rect b="b" l="l" r="r" t="t"/>
              <a:pathLst>
                <a:path extrusionOk="0" h="13660" w="9174">
                  <a:moveTo>
                    <a:pt x="4186" y="0"/>
                  </a:moveTo>
                  <a:cubicBezTo>
                    <a:pt x="1880" y="0"/>
                    <a:pt x="1" y="1880"/>
                    <a:pt x="1" y="4186"/>
                  </a:cubicBezTo>
                  <a:cubicBezTo>
                    <a:pt x="1" y="5965"/>
                    <a:pt x="1154" y="7494"/>
                    <a:pt x="2733" y="8095"/>
                  </a:cubicBezTo>
                  <a:cubicBezTo>
                    <a:pt x="2332" y="8672"/>
                    <a:pt x="2081" y="9374"/>
                    <a:pt x="2081" y="10126"/>
                  </a:cubicBezTo>
                  <a:cubicBezTo>
                    <a:pt x="2081" y="12080"/>
                    <a:pt x="3685" y="13659"/>
                    <a:pt x="5640" y="13659"/>
                  </a:cubicBezTo>
                  <a:cubicBezTo>
                    <a:pt x="7595" y="13659"/>
                    <a:pt x="9174" y="12080"/>
                    <a:pt x="9174" y="10126"/>
                  </a:cubicBezTo>
                  <a:cubicBezTo>
                    <a:pt x="9174" y="8747"/>
                    <a:pt x="8397" y="7569"/>
                    <a:pt x="7269" y="6968"/>
                  </a:cubicBezTo>
                  <a:cubicBezTo>
                    <a:pt x="7946" y="6241"/>
                    <a:pt x="8347" y="5263"/>
                    <a:pt x="8347" y="4186"/>
                  </a:cubicBezTo>
                  <a:cubicBezTo>
                    <a:pt x="8347" y="1880"/>
                    <a:pt x="6492" y="0"/>
                    <a:pt x="4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81"/>
            <p:cNvSpPr/>
            <p:nvPr/>
          </p:nvSpPr>
          <p:spPr>
            <a:xfrm>
              <a:off x="5605425" y="855900"/>
              <a:ext cx="234350" cy="346525"/>
            </a:xfrm>
            <a:custGeom>
              <a:rect b="b" l="l" r="r" t="t"/>
              <a:pathLst>
                <a:path extrusionOk="0" h="13861" w="9374">
                  <a:moveTo>
                    <a:pt x="4286" y="201"/>
                  </a:moveTo>
                  <a:cubicBezTo>
                    <a:pt x="6517" y="201"/>
                    <a:pt x="8346" y="2031"/>
                    <a:pt x="8346" y="4287"/>
                  </a:cubicBezTo>
                  <a:cubicBezTo>
                    <a:pt x="8346" y="5289"/>
                    <a:pt x="7970" y="6267"/>
                    <a:pt x="7294" y="7018"/>
                  </a:cubicBezTo>
                  <a:lnTo>
                    <a:pt x="7219" y="7094"/>
                  </a:lnTo>
                  <a:lnTo>
                    <a:pt x="7319" y="7169"/>
                  </a:lnTo>
                  <a:cubicBezTo>
                    <a:pt x="8472" y="7745"/>
                    <a:pt x="9173" y="8923"/>
                    <a:pt x="9173" y="10227"/>
                  </a:cubicBezTo>
                  <a:cubicBezTo>
                    <a:pt x="9173" y="12131"/>
                    <a:pt x="7645" y="13660"/>
                    <a:pt x="5740" y="13660"/>
                  </a:cubicBezTo>
                  <a:cubicBezTo>
                    <a:pt x="3835" y="13660"/>
                    <a:pt x="2281" y="12131"/>
                    <a:pt x="2281" y="10227"/>
                  </a:cubicBezTo>
                  <a:cubicBezTo>
                    <a:pt x="2281" y="9500"/>
                    <a:pt x="2507" y="8823"/>
                    <a:pt x="2908" y="8247"/>
                  </a:cubicBezTo>
                  <a:lnTo>
                    <a:pt x="2983" y="8146"/>
                  </a:lnTo>
                  <a:lnTo>
                    <a:pt x="2858" y="8096"/>
                  </a:lnTo>
                  <a:cubicBezTo>
                    <a:pt x="1279" y="7520"/>
                    <a:pt x="201" y="5966"/>
                    <a:pt x="201" y="4287"/>
                  </a:cubicBezTo>
                  <a:cubicBezTo>
                    <a:pt x="201" y="2031"/>
                    <a:pt x="2031" y="201"/>
                    <a:pt x="4286" y="201"/>
                  </a:cubicBezTo>
                  <a:close/>
                  <a:moveTo>
                    <a:pt x="4286" y="1"/>
                  </a:moveTo>
                  <a:cubicBezTo>
                    <a:pt x="1930" y="1"/>
                    <a:pt x="0" y="1931"/>
                    <a:pt x="0" y="4287"/>
                  </a:cubicBezTo>
                  <a:cubicBezTo>
                    <a:pt x="0" y="6016"/>
                    <a:pt x="1078" y="7595"/>
                    <a:pt x="2682" y="8247"/>
                  </a:cubicBezTo>
                  <a:cubicBezTo>
                    <a:pt x="2306" y="8823"/>
                    <a:pt x="2106" y="9500"/>
                    <a:pt x="2106" y="10227"/>
                  </a:cubicBezTo>
                  <a:cubicBezTo>
                    <a:pt x="2106" y="12232"/>
                    <a:pt x="3735" y="13861"/>
                    <a:pt x="5740" y="13861"/>
                  </a:cubicBezTo>
                  <a:cubicBezTo>
                    <a:pt x="7745" y="13861"/>
                    <a:pt x="9374" y="12232"/>
                    <a:pt x="9374" y="10227"/>
                  </a:cubicBezTo>
                  <a:cubicBezTo>
                    <a:pt x="9374" y="8898"/>
                    <a:pt x="8672" y="7695"/>
                    <a:pt x="7519" y="7044"/>
                  </a:cubicBezTo>
                  <a:cubicBezTo>
                    <a:pt x="8171" y="6267"/>
                    <a:pt x="8547" y="5289"/>
                    <a:pt x="8547" y="4287"/>
                  </a:cubicBezTo>
                  <a:cubicBezTo>
                    <a:pt x="8547" y="1931"/>
                    <a:pt x="6642" y="1"/>
                    <a:pt x="4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81"/>
            <p:cNvSpPr/>
            <p:nvPr/>
          </p:nvSpPr>
          <p:spPr>
            <a:xfrm>
              <a:off x="4748900" y="858425"/>
              <a:ext cx="229350" cy="341500"/>
            </a:xfrm>
            <a:custGeom>
              <a:rect b="b" l="l" r="r" t="t"/>
              <a:pathLst>
                <a:path extrusionOk="0" h="13660" w="9174">
                  <a:moveTo>
                    <a:pt x="5013" y="0"/>
                  </a:moveTo>
                  <a:cubicBezTo>
                    <a:pt x="2707" y="0"/>
                    <a:pt x="828" y="1880"/>
                    <a:pt x="828" y="4186"/>
                  </a:cubicBezTo>
                  <a:cubicBezTo>
                    <a:pt x="828" y="5263"/>
                    <a:pt x="1254" y="6241"/>
                    <a:pt x="1930" y="6968"/>
                  </a:cubicBezTo>
                  <a:cubicBezTo>
                    <a:pt x="778" y="7569"/>
                    <a:pt x="1" y="8747"/>
                    <a:pt x="1" y="10126"/>
                  </a:cubicBezTo>
                  <a:cubicBezTo>
                    <a:pt x="1" y="12080"/>
                    <a:pt x="1605" y="13659"/>
                    <a:pt x="3560" y="13659"/>
                  </a:cubicBezTo>
                  <a:cubicBezTo>
                    <a:pt x="5514" y="13659"/>
                    <a:pt x="7093" y="12080"/>
                    <a:pt x="7093" y="10126"/>
                  </a:cubicBezTo>
                  <a:cubicBezTo>
                    <a:pt x="7093" y="9374"/>
                    <a:pt x="6868" y="8672"/>
                    <a:pt x="6442" y="8095"/>
                  </a:cubicBezTo>
                  <a:cubicBezTo>
                    <a:pt x="8046" y="7494"/>
                    <a:pt x="9174" y="5965"/>
                    <a:pt x="9174" y="4186"/>
                  </a:cubicBezTo>
                  <a:cubicBezTo>
                    <a:pt x="9174" y="1880"/>
                    <a:pt x="7319" y="0"/>
                    <a:pt x="5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81"/>
            <p:cNvSpPr/>
            <p:nvPr/>
          </p:nvSpPr>
          <p:spPr>
            <a:xfrm>
              <a:off x="4746400" y="855900"/>
              <a:ext cx="234350" cy="346525"/>
            </a:xfrm>
            <a:custGeom>
              <a:rect b="b" l="l" r="r" t="t"/>
              <a:pathLst>
                <a:path extrusionOk="0" h="13861" w="9374">
                  <a:moveTo>
                    <a:pt x="5113" y="201"/>
                  </a:moveTo>
                  <a:cubicBezTo>
                    <a:pt x="7344" y="201"/>
                    <a:pt x="9173" y="2031"/>
                    <a:pt x="9173" y="4287"/>
                  </a:cubicBezTo>
                  <a:cubicBezTo>
                    <a:pt x="9173" y="5966"/>
                    <a:pt x="8121" y="7520"/>
                    <a:pt x="6517" y="8096"/>
                  </a:cubicBezTo>
                  <a:lnTo>
                    <a:pt x="6391" y="8146"/>
                  </a:lnTo>
                  <a:lnTo>
                    <a:pt x="6467" y="8247"/>
                  </a:lnTo>
                  <a:cubicBezTo>
                    <a:pt x="6893" y="8823"/>
                    <a:pt x="7093" y="9500"/>
                    <a:pt x="7093" y="10227"/>
                  </a:cubicBezTo>
                  <a:cubicBezTo>
                    <a:pt x="7093" y="12131"/>
                    <a:pt x="5539" y="13660"/>
                    <a:pt x="3660" y="13660"/>
                  </a:cubicBezTo>
                  <a:cubicBezTo>
                    <a:pt x="1755" y="13660"/>
                    <a:pt x="201" y="12131"/>
                    <a:pt x="201" y="10227"/>
                  </a:cubicBezTo>
                  <a:cubicBezTo>
                    <a:pt x="201" y="8923"/>
                    <a:pt x="903" y="7745"/>
                    <a:pt x="2055" y="7169"/>
                  </a:cubicBezTo>
                  <a:lnTo>
                    <a:pt x="2181" y="7094"/>
                  </a:lnTo>
                  <a:lnTo>
                    <a:pt x="2081" y="7018"/>
                  </a:lnTo>
                  <a:cubicBezTo>
                    <a:pt x="1404" y="6267"/>
                    <a:pt x="1028" y="5289"/>
                    <a:pt x="1028" y="4287"/>
                  </a:cubicBezTo>
                  <a:cubicBezTo>
                    <a:pt x="1028" y="2031"/>
                    <a:pt x="2858" y="201"/>
                    <a:pt x="5113" y="201"/>
                  </a:cubicBezTo>
                  <a:close/>
                  <a:moveTo>
                    <a:pt x="5113" y="1"/>
                  </a:moveTo>
                  <a:cubicBezTo>
                    <a:pt x="2757" y="1"/>
                    <a:pt x="852" y="1931"/>
                    <a:pt x="852" y="4287"/>
                  </a:cubicBezTo>
                  <a:cubicBezTo>
                    <a:pt x="852" y="5289"/>
                    <a:pt x="1203" y="6267"/>
                    <a:pt x="1855" y="7044"/>
                  </a:cubicBezTo>
                  <a:cubicBezTo>
                    <a:pt x="727" y="7695"/>
                    <a:pt x="0" y="8898"/>
                    <a:pt x="0" y="10227"/>
                  </a:cubicBezTo>
                  <a:cubicBezTo>
                    <a:pt x="0" y="12232"/>
                    <a:pt x="1654" y="13861"/>
                    <a:pt x="3660" y="13861"/>
                  </a:cubicBezTo>
                  <a:cubicBezTo>
                    <a:pt x="5665" y="13861"/>
                    <a:pt x="7294" y="12232"/>
                    <a:pt x="7294" y="10227"/>
                  </a:cubicBezTo>
                  <a:cubicBezTo>
                    <a:pt x="7294" y="9500"/>
                    <a:pt x="7093" y="8823"/>
                    <a:pt x="6692" y="8247"/>
                  </a:cubicBezTo>
                  <a:cubicBezTo>
                    <a:pt x="8296" y="7595"/>
                    <a:pt x="9374" y="6016"/>
                    <a:pt x="9374" y="4287"/>
                  </a:cubicBezTo>
                  <a:cubicBezTo>
                    <a:pt x="9374" y="1931"/>
                    <a:pt x="7469" y="1"/>
                    <a:pt x="5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81"/>
            <p:cNvSpPr/>
            <p:nvPr/>
          </p:nvSpPr>
          <p:spPr>
            <a:xfrm>
              <a:off x="4866075" y="730600"/>
              <a:ext cx="864675" cy="730600"/>
            </a:xfrm>
            <a:custGeom>
              <a:rect b="b" l="l" r="r" t="t"/>
              <a:pathLst>
                <a:path extrusionOk="0" h="29224" w="34587">
                  <a:moveTo>
                    <a:pt x="17294" y="0"/>
                  </a:moveTo>
                  <a:cubicBezTo>
                    <a:pt x="7745" y="0"/>
                    <a:pt x="0" y="6542"/>
                    <a:pt x="0" y="14612"/>
                  </a:cubicBezTo>
                  <a:cubicBezTo>
                    <a:pt x="0" y="22682"/>
                    <a:pt x="7745" y="29224"/>
                    <a:pt x="17294" y="29224"/>
                  </a:cubicBezTo>
                  <a:cubicBezTo>
                    <a:pt x="26843" y="29224"/>
                    <a:pt x="34587" y="22682"/>
                    <a:pt x="34587" y="14612"/>
                  </a:cubicBezTo>
                  <a:cubicBezTo>
                    <a:pt x="34587" y="6542"/>
                    <a:pt x="26843" y="0"/>
                    <a:pt x="17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81"/>
            <p:cNvSpPr/>
            <p:nvPr/>
          </p:nvSpPr>
          <p:spPr>
            <a:xfrm>
              <a:off x="4857300" y="727625"/>
              <a:ext cx="876600" cy="737075"/>
            </a:xfrm>
            <a:custGeom>
              <a:rect b="b" l="l" r="r" t="t"/>
              <a:pathLst>
                <a:path extrusionOk="0" h="29483" w="35064">
                  <a:moveTo>
                    <a:pt x="17652" y="253"/>
                  </a:moveTo>
                  <a:cubicBezTo>
                    <a:pt x="18809" y="253"/>
                    <a:pt x="19965" y="350"/>
                    <a:pt x="21103" y="545"/>
                  </a:cubicBezTo>
                  <a:cubicBezTo>
                    <a:pt x="24387" y="1122"/>
                    <a:pt x="27544" y="2500"/>
                    <a:pt x="30051" y="4731"/>
                  </a:cubicBezTo>
                  <a:cubicBezTo>
                    <a:pt x="32357" y="6761"/>
                    <a:pt x="34061" y="9468"/>
                    <a:pt x="34612" y="12500"/>
                  </a:cubicBezTo>
                  <a:cubicBezTo>
                    <a:pt x="34737" y="13227"/>
                    <a:pt x="34813" y="13979"/>
                    <a:pt x="34813" y="14731"/>
                  </a:cubicBezTo>
                  <a:cubicBezTo>
                    <a:pt x="34813" y="17839"/>
                    <a:pt x="33610" y="20796"/>
                    <a:pt x="31630" y="23152"/>
                  </a:cubicBezTo>
                  <a:cubicBezTo>
                    <a:pt x="29524" y="25633"/>
                    <a:pt x="26642" y="27413"/>
                    <a:pt x="23534" y="28365"/>
                  </a:cubicBezTo>
                  <a:cubicBezTo>
                    <a:pt x="21637" y="28951"/>
                    <a:pt x="19646" y="29242"/>
                    <a:pt x="17657" y="29242"/>
                  </a:cubicBezTo>
                  <a:cubicBezTo>
                    <a:pt x="16074" y="29242"/>
                    <a:pt x="14491" y="29058"/>
                    <a:pt x="12958" y="28691"/>
                  </a:cubicBezTo>
                  <a:cubicBezTo>
                    <a:pt x="9750" y="27914"/>
                    <a:pt x="6717" y="26335"/>
                    <a:pt x="4412" y="23979"/>
                  </a:cubicBezTo>
                  <a:cubicBezTo>
                    <a:pt x="2256" y="21774"/>
                    <a:pt x="802" y="18916"/>
                    <a:pt x="527" y="15834"/>
                  </a:cubicBezTo>
                  <a:cubicBezTo>
                    <a:pt x="251" y="12776"/>
                    <a:pt x="1153" y="9743"/>
                    <a:pt x="2958" y="7237"/>
                  </a:cubicBezTo>
                  <a:cubicBezTo>
                    <a:pt x="4838" y="4606"/>
                    <a:pt x="7569" y="2676"/>
                    <a:pt x="10577" y="1523"/>
                  </a:cubicBezTo>
                  <a:cubicBezTo>
                    <a:pt x="12829" y="676"/>
                    <a:pt x="15242" y="253"/>
                    <a:pt x="17652" y="253"/>
                  </a:cubicBezTo>
                  <a:close/>
                  <a:moveTo>
                    <a:pt x="17696" y="1"/>
                  </a:moveTo>
                  <a:cubicBezTo>
                    <a:pt x="16076" y="1"/>
                    <a:pt x="14454" y="191"/>
                    <a:pt x="12883" y="570"/>
                  </a:cubicBezTo>
                  <a:cubicBezTo>
                    <a:pt x="9650" y="1347"/>
                    <a:pt x="6567" y="2951"/>
                    <a:pt x="4211" y="5357"/>
                  </a:cubicBezTo>
                  <a:cubicBezTo>
                    <a:pt x="2056" y="7588"/>
                    <a:pt x="577" y="10470"/>
                    <a:pt x="301" y="13578"/>
                  </a:cubicBezTo>
                  <a:cubicBezTo>
                    <a:pt x="0" y="16686"/>
                    <a:pt x="928" y="19819"/>
                    <a:pt x="2732" y="22350"/>
                  </a:cubicBezTo>
                  <a:cubicBezTo>
                    <a:pt x="4637" y="25007"/>
                    <a:pt x="7394" y="26987"/>
                    <a:pt x="10427" y="28140"/>
                  </a:cubicBezTo>
                  <a:cubicBezTo>
                    <a:pt x="12727" y="29043"/>
                    <a:pt x="15189" y="29482"/>
                    <a:pt x="17648" y="29482"/>
                  </a:cubicBezTo>
                  <a:cubicBezTo>
                    <a:pt x="18806" y="29482"/>
                    <a:pt x="19964" y="29385"/>
                    <a:pt x="21103" y="29192"/>
                  </a:cubicBezTo>
                  <a:cubicBezTo>
                    <a:pt x="24437" y="28616"/>
                    <a:pt x="27670" y="27187"/>
                    <a:pt x="30226" y="24932"/>
                  </a:cubicBezTo>
                  <a:cubicBezTo>
                    <a:pt x="32557" y="22876"/>
                    <a:pt x="34286" y="20094"/>
                    <a:pt x="34838" y="17012"/>
                  </a:cubicBezTo>
                  <a:cubicBezTo>
                    <a:pt x="34988" y="16260"/>
                    <a:pt x="35063" y="15508"/>
                    <a:pt x="35063" y="14731"/>
                  </a:cubicBezTo>
                  <a:cubicBezTo>
                    <a:pt x="35063" y="14730"/>
                    <a:pt x="35063" y="14730"/>
                    <a:pt x="35063" y="14729"/>
                  </a:cubicBezTo>
                  <a:lnTo>
                    <a:pt x="35063" y="14729"/>
                  </a:lnTo>
                  <a:cubicBezTo>
                    <a:pt x="35038" y="11622"/>
                    <a:pt x="33860" y="8615"/>
                    <a:pt x="31855" y="6235"/>
                  </a:cubicBezTo>
                  <a:cubicBezTo>
                    <a:pt x="29725" y="3678"/>
                    <a:pt x="26793" y="1899"/>
                    <a:pt x="23660" y="896"/>
                  </a:cubicBezTo>
                  <a:cubicBezTo>
                    <a:pt x="21739" y="298"/>
                    <a:pt x="19719" y="1"/>
                    <a:pt x="17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81"/>
            <p:cNvSpPr/>
            <p:nvPr/>
          </p:nvSpPr>
          <p:spPr>
            <a:xfrm>
              <a:off x="4932475" y="761300"/>
              <a:ext cx="731875" cy="523200"/>
            </a:xfrm>
            <a:custGeom>
              <a:rect b="b" l="l" r="r" t="t"/>
              <a:pathLst>
                <a:path extrusionOk="0" h="20928" w="29275">
                  <a:moveTo>
                    <a:pt x="14638" y="0"/>
                  </a:moveTo>
                  <a:cubicBezTo>
                    <a:pt x="6567" y="0"/>
                    <a:pt x="1" y="4687"/>
                    <a:pt x="1" y="10452"/>
                  </a:cubicBezTo>
                  <a:cubicBezTo>
                    <a:pt x="1" y="16241"/>
                    <a:pt x="6567" y="20928"/>
                    <a:pt x="14638" y="20928"/>
                  </a:cubicBezTo>
                  <a:cubicBezTo>
                    <a:pt x="22708" y="20928"/>
                    <a:pt x="29274" y="16241"/>
                    <a:pt x="29274" y="10452"/>
                  </a:cubicBezTo>
                  <a:cubicBezTo>
                    <a:pt x="29274" y="4687"/>
                    <a:pt x="22708" y="0"/>
                    <a:pt x="14638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81"/>
            <p:cNvSpPr/>
            <p:nvPr/>
          </p:nvSpPr>
          <p:spPr>
            <a:xfrm>
              <a:off x="5319475" y="1018825"/>
              <a:ext cx="123075" cy="108525"/>
            </a:xfrm>
            <a:custGeom>
              <a:rect b="b" l="l" r="r" t="t"/>
              <a:pathLst>
                <a:path extrusionOk="0" h="4341" w="4923">
                  <a:moveTo>
                    <a:pt x="4756" y="0"/>
                  </a:moveTo>
                  <a:cubicBezTo>
                    <a:pt x="4671" y="0"/>
                    <a:pt x="4584" y="50"/>
                    <a:pt x="4571" y="151"/>
                  </a:cubicBezTo>
                  <a:cubicBezTo>
                    <a:pt x="4546" y="1429"/>
                    <a:pt x="4170" y="2757"/>
                    <a:pt x="3042" y="3459"/>
                  </a:cubicBezTo>
                  <a:cubicBezTo>
                    <a:pt x="2448" y="3833"/>
                    <a:pt x="1758" y="3994"/>
                    <a:pt x="1072" y="3994"/>
                  </a:cubicBezTo>
                  <a:cubicBezTo>
                    <a:pt x="977" y="3994"/>
                    <a:pt x="882" y="3991"/>
                    <a:pt x="787" y="3985"/>
                  </a:cubicBezTo>
                  <a:cubicBezTo>
                    <a:pt x="661" y="3985"/>
                    <a:pt x="536" y="3960"/>
                    <a:pt x="411" y="3960"/>
                  </a:cubicBezTo>
                  <a:cubicBezTo>
                    <a:pt x="411" y="3960"/>
                    <a:pt x="386" y="3960"/>
                    <a:pt x="336" y="3935"/>
                  </a:cubicBezTo>
                  <a:lnTo>
                    <a:pt x="285" y="3935"/>
                  </a:lnTo>
                  <a:cubicBezTo>
                    <a:pt x="271" y="3932"/>
                    <a:pt x="258" y="3930"/>
                    <a:pt x="244" y="3930"/>
                  </a:cubicBezTo>
                  <a:cubicBezTo>
                    <a:pt x="72" y="3930"/>
                    <a:pt x="1" y="4214"/>
                    <a:pt x="210" y="4261"/>
                  </a:cubicBezTo>
                  <a:cubicBezTo>
                    <a:pt x="481" y="4314"/>
                    <a:pt x="758" y="4341"/>
                    <a:pt x="1036" y="4341"/>
                  </a:cubicBezTo>
                  <a:cubicBezTo>
                    <a:pt x="2330" y="4341"/>
                    <a:pt x="3635" y="3766"/>
                    <a:pt x="4296" y="2632"/>
                  </a:cubicBezTo>
                  <a:cubicBezTo>
                    <a:pt x="4747" y="1880"/>
                    <a:pt x="4897" y="1003"/>
                    <a:pt x="4922" y="151"/>
                  </a:cubicBezTo>
                  <a:cubicBezTo>
                    <a:pt x="4922" y="50"/>
                    <a:pt x="4841" y="0"/>
                    <a:pt x="4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81"/>
            <p:cNvSpPr/>
            <p:nvPr/>
          </p:nvSpPr>
          <p:spPr>
            <a:xfrm>
              <a:off x="5478225" y="916700"/>
              <a:ext cx="196150" cy="195500"/>
            </a:xfrm>
            <a:custGeom>
              <a:rect b="b" l="l" r="r" t="t"/>
              <a:pathLst>
                <a:path extrusionOk="0" h="7820" w="7846">
                  <a:moveTo>
                    <a:pt x="3910" y="0"/>
                  </a:moveTo>
                  <a:cubicBezTo>
                    <a:pt x="1755" y="0"/>
                    <a:pt x="1" y="1754"/>
                    <a:pt x="1" y="3910"/>
                  </a:cubicBezTo>
                  <a:cubicBezTo>
                    <a:pt x="1" y="6065"/>
                    <a:pt x="1755" y="7820"/>
                    <a:pt x="3910" y="7820"/>
                  </a:cubicBezTo>
                  <a:cubicBezTo>
                    <a:pt x="6091" y="7820"/>
                    <a:pt x="7845" y="6065"/>
                    <a:pt x="7845" y="3910"/>
                  </a:cubicBezTo>
                  <a:cubicBezTo>
                    <a:pt x="7845" y="1754"/>
                    <a:pt x="6091" y="0"/>
                    <a:pt x="3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81"/>
            <p:cNvSpPr/>
            <p:nvPr/>
          </p:nvSpPr>
          <p:spPr>
            <a:xfrm>
              <a:off x="5509550" y="949275"/>
              <a:ext cx="133500" cy="133475"/>
            </a:xfrm>
            <a:custGeom>
              <a:rect b="b" l="l" r="r" t="t"/>
              <a:pathLst>
                <a:path extrusionOk="0" h="5339" w="5340">
                  <a:moveTo>
                    <a:pt x="2657" y="0"/>
                  </a:moveTo>
                  <a:cubicBezTo>
                    <a:pt x="1204" y="0"/>
                    <a:pt x="1" y="1178"/>
                    <a:pt x="1" y="2657"/>
                  </a:cubicBezTo>
                  <a:cubicBezTo>
                    <a:pt x="1" y="4136"/>
                    <a:pt x="1204" y="5339"/>
                    <a:pt x="2657" y="5339"/>
                  </a:cubicBezTo>
                  <a:cubicBezTo>
                    <a:pt x="4136" y="5339"/>
                    <a:pt x="5339" y="4136"/>
                    <a:pt x="5339" y="2657"/>
                  </a:cubicBezTo>
                  <a:cubicBezTo>
                    <a:pt x="5339" y="1178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81"/>
            <p:cNvSpPr/>
            <p:nvPr/>
          </p:nvSpPr>
          <p:spPr>
            <a:xfrm>
              <a:off x="5516450" y="946125"/>
              <a:ext cx="42625" cy="42650"/>
            </a:xfrm>
            <a:custGeom>
              <a:rect b="b" l="l" r="r" t="t"/>
              <a:pathLst>
                <a:path extrusionOk="0" h="1706" w="1705">
                  <a:moveTo>
                    <a:pt x="853" y="1"/>
                  </a:moveTo>
                  <a:cubicBezTo>
                    <a:pt x="376" y="1"/>
                    <a:pt x="1" y="402"/>
                    <a:pt x="1" y="853"/>
                  </a:cubicBezTo>
                  <a:cubicBezTo>
                    <a:pt x="1" y="1329"/>
                    <a:pt x="376" y="1705"/>
                    <a:pt x="853" y="1705"/>
                  </a:cubicBezTo>
                  <a:cubicBezTo>
                    <a:pt x="1329" y="1705"/>
                    <a:pt x="1705" y="1329"/>
                    <a:pt x="1705" y="853"/>
                  </a:cubicBezTo>
                  <a:cubicBezTo>
                    <a:pt x="1705" y="402"/>
                    <a:pt x="1329" y="1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81"/>
            <p:cNvSpPr/>
            <p:nvPr/>
          </p:nvSpPr>
          <p:spPr>
            <a:xfrm>
              <a:off x="4951275" y="949900"/>
              <a:ext cx="138500" cy="78175"/>
            </a:xfrm>
            <a:custGeom>
              <a:rect b="b" l="l" r="r" t="t"/>
              <a:pathLst>
                <a:path extrusionOk="0" h="3127" w="5540">
                  <a:moveTo>
                    <a:pt x="2792" y="0"/>
                  </a:moveTo>
                  <a:cubicBezTo>
                    <a:pt x="1974" y="0"/>
                    <a:pt x="1177" y="377"/>
                    <a:pt x="653" y="1028"/>
                  </a:cubicBezTo>
                  <a:cubicBezTo>
                    <a:pt x="226" y="1554"/>
                    <a:pt x="1" y="2206"/>
                    <a:pt x="1" y="2883"/>
                  </a:cubicBezTo>
                  <a:cubicBezTo>
                    <a:pt x="1" y="3045"/>
                    <a:pt x="120" y="3127"/>
                    <a:pt x="239" y="3127"/>
                  </a:cubicBezTo>
                  <a:cubicBezTo>
                    <a:pt x="358" y="3127"/>
                    <a:pt x="477" y="3045"/>
                    <a:pt x="477" y="2883"/>
                  </a:cubicBezTo>
                  <a:cubicBezTo>
                    <a:pt x="502" y="1629"/>
                    <a:pt x="1455" y="477"/>
                    <a:pt x="2783" y="477"/>
                  </a:cubicBezTo>
                  <a:cubicBezTo>
                    <a:pt x="4086" y="477"/>
                    <a:pt x="5064" y="1629"/>
                    <a:pt x="5064" y="2883"/>
                  </a:cubicBezTo>
                  <a:cubicBezTo>
                    <a:pt x="5064" y="3045"/>
                    <a:pt x="5183" y="3127"/>
                    <a:pt x="5302" y="3127"/>
                  </a:cubicBezTo>
                  <a:cubicBezTo>
                    <a:pt x="5421" y="3127"/>
                    <a:pt x="5540" y="3045"/>
                    <a:pt x="5540" y="2883"/>
                  </a:cubicBezTo>
                  <a:cubicBezTo>
                    <a:pt x="5540" y="1705"/>
                    <a:pt x="4838" y="602"/>
                    <a:pt x="3735" y="176"/>
                  </a:cubicBezTo>
                  <a:cubicBezTo>
                    <a:pt x="3428" y="57"/>
                    <a:pt x="3108" y="0"/>
                    <a:pt x="2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81"/>
            <p:cNvSpPr/>
            <p:nvPr/>
          </p:nvSpPr>
          <p:spPr>
            <a:xfrm>
              <a:off x="4940000" y="730600"/>
              <a:ext cx="745650" cy="203650"/>
            </a:xfrm>
            <a:custGeom>
              <a:rect b="b" l="l" r="r" t="t"/>
              <a:pathLst>
                <a:path extrusionOk="0" h="8146" w="29826">
                  <a:moveTo>
                    <a:pt x="14337" y="0"/>
                  </a:moveTo>
                  <a:cubicBezTo>
                    <a:pt x="8372" y="0"/>
                    <a:pt x="3109" y="2557"/>
                    <a:pt x="1" y="6467"/>
                  </a:cubicBezTo>
                  <a:cubicBezTo>
                    <a:pt x="612" y="6481"/>
                    <a:pt x="1284" y="6491"/>
                    <a:pt x="2004" y="6491"/>
                  </a:cubicBezTo>
                  <a:cubicBezTo>
                    <a:pt x="7364" y="6491"/>
                    <a:pt x="15447" y="5961"/>
                    <a:pt x="22031" y="3133"/>
                  </a:cubicBezTo>
                  <a:cubicBezTo>
                    <a:pt x="22031" y="3133"/>
                    <a:pt x="25339" y="6642"/>
                    <a:pt x="29825" y="8146"/>
                  </a:cubicBezTo>
                  <a:cubicBezTo>
                    <a:pt x="27018" y="3334"/>
                    <a:pt x="21129" y="0"/>
                    <a:pt x="143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81"/>
            <p:cNvSpPr/>
            <p:nvPr/>
          </p:nvSpPr>
          <p:spPr>
            <a:xfrm>
              <a:off x="4935000" y="728725"/>
              <a:ext cx="756300" cy="209925"/>
            </a:xfrm>
            <a:custGeom>
              <a:rect b="b" l="l" r="r" t="t"/>
              <a:pathLst>
                <a:path extrusionOk="0" h="8397" w="30252">
                  <a:moveTo>
                    <a:pt x="14537" y="176"/>
                  </a:moveTo>
                  <a:cubicBezTo>
                    <a:pt x="21028" y="176"/>
                    <a:pt x="26842" y="3183"/>
                    <a:pt x="29825" y="8045"/>
                  </a:cubicBezTo>
                  <a:cubicBezTo>
                    <a:pt x="25514" y="6516"/>
                    <a:pt x="22331" y="3183"/>
                    <a:pt x="22306" y="3158"/>
                  </a:cubicBezTo>
                  <a:lnTo>
                    <a:pt x="22256" y="3108"/>
                  </a:lnTo>
                  <a:lnTo>
                    <a:pt x="22206" y="3133"/>
                  </a:lnTo>
                  <a:cubicBezTo>
                    <a:pt x="15642" y="5927"/>
                    <a:pt x="7567" y="6465"/>
                    <a:pt x="2304" y="6465"/>
                  </a:cubicBezTo>
                  <a:cubicBezTo>
                    <a:pt x="1619" y="6465"/>
                    <a:pt x="982" y="6456"/>
                    <a:pt x="401" y="6441"/>
                  </a:cubicBezTo>
                  <a:cubicBezTo>
                    <a:pt x="3609" y="2506"/>
                    <a:pt x="8872" y="176"/>
                    <a:pt x="14537" y="176"/>
                  </a:cubicBezTo>
                  <a:close/>
                  <a:moveTo>
                    <a:pt x="14537" y="0"/>
                  </a:moveTo>
                  <a:cubicBezTo>
                    <a:pt x="8747" y="0"/>
                    <a:pt x="3359" y="2406"/>
                    <a:pt x="126" y="6466"/>
                  </a:cubicBezTo>
                  <a:lnTo>
                    <a:pt x="0" y="6617"/>
                  </a:lnTo>
                  <a:lnTo>
                    <a:pt x="201" y="6642"/>
                  </a:lnTo>
                  <a:cubicBezTo>
                    <a:pt x="793" y="6657"/>
                    <a:pt x="1449" y="6666"/>
                    <a:pt x="2157" y="6666"/>
                  </a:cubicBezTo>
                  <a:cubicBezTo>
                    <a:pt x="7416" y="6666"/>
                    <a:pt x="15580" y="6139"/>
                    <a:pt x="22206" y="3334"/>
                  </a:cubicBezTo>
                  <a:cubicBezTo>
                    <a:pt x="22632" y="3760"/>
                    <a:pt x="25815" y="6917"/>
                    <a:pt x="30000" y="8321"/>
                  </a:cubicBezTo>
                  <a:lnTo>
                    <a:pt x="30251" y="8396"/>
                  </a:lnTo>
                  <a:lnTo>
                    <a:pt x="30126" y="8171"/>
                  </a:lnTo>
                  <a:cubicBezTo>
                    <a:pt x="27168" y="3133"/>
                    <a:pt x="21178" y="0"/>
                    <a:pt x="1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81"/>
          <p:cNvGrpSpPr/>
          <p:nvPr/>
        </p:nvGrpSpPr>
        <p:grpSpPr>
          <a:xfrm rot="1799923">
            <a:off x="2696878" y="3860207"/>
            <a:ext cx="1167616" cy="950709"/>
            <a:chOff x="1342250" y="3181500"/>
            <a:chExt cx="740750" cy="603175"/>
          </a:xfrm>
        </p:grpSpPr>
        <p:sp>
          <p:nvSpPr>
            <p:cNvPr id="1534" name="Google Shape;1534;p81"/>
            <p:cNvSpPr/>
            <p:nvPr/>
          </p:nvSpPr>
          <p:spPr>
            <a:xfrm>
              <a:off x="1372325" y="3246275"/>
              <a:ext cx="633475" cy="536375"/>
            </a:xfrm>
            <a:custGeom>
              <a:rect b="b" l="l" r="r" t="t"/>
              <a:pathLst>
                <a:path extrusionOk="0" h="21455" w="25339">
                  <a:moveTo>
                    <a:pt x="12682" y="0"/>
                  </a:moveTo>
                  <a:cubicBezTo>
                    <a:pt x="5664" y="0"/>
                    <a:pt x="0" y="4813"/>
                    <a:pt x="0" y="10727"/>
                  </a:cubicBezTo>
                  <a:cubicBezTo>
                    <a:pt x="0" y="16642"/>
                    <a:pt x="5664" y="21454"/>
                    <a:pt x="12682" y="21454"/>
                  </a:cubicBezTo>
                  <a:cubicBezTo>
                    <a:pt x="19675" y="21454"/>
                    <a:pt x="25339" y="16642"/>
                    <a:pt x="25339" y="10727"/>
                  </a:cubicBezTo>
                  <a:cubicBezTo>
                    <a:pt x="25339" y="4813"/>
                    <a:pt x="19675" y="0"/>
                    <a:pt x="1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81"/>
            <p:cNvSpPr/>
            <p:nvPr/>
          </p:nvSpPr>
          <p:spPr>
            <a:xfrm>
              <a:off x="1365425" y="3244200"/>
              <a:ext cx="642875" cy="540475"/>
            </a:xfrm>
            <a:custGeom>
              <a:rect b="b" l="l" r="r" t="t"/>
              <a:pathLst>
                <a:path extrusionOk="0" h="21619" w="25715">
                  <a:moveTo>
                    <a:pt x="12912" y="186"/>
                  </a:moveTo>
                  <a:cubicBezTo>
                    <a:pt x="13775" y="186"/>
                    <a:pt x="14639" y="261"/>
                    <a:pt x="15489" y="409"/>
                  </a:cubicBezTo>
                  <a:cubicBezTo>
                    <a:pt x="17895" y="810"/>
                    <a:pt x="20201" y="1838"/>
                    <a:pt x="22031" y="3467"/>
                  </a:cubicBezTo>
                  <a:cubicBezTo>
                    <a:pt x="23735" y="4946"/>
                    <a:pt x="24988" y="6951"/>
                    <a:pt x="25389" y="9181"/>
                  </a:cubicBezTo>
                  <a:cubicBezTo>
                    <a:pt x="25489" y="9708"/>
                    <a:pt x="25540" y="10259"/>
                    <a:pt x="25540" y="10810"/>
                  </a:cubicBezTo>
                  <a:cubicBezTo>
                    <a:pt x="25540" y="13091"/>
                    <a:pt x="24662" y="15246"/>
                    <a:pt x="23184" y="16976"/>
                  </a:cubicBezTo>
                  <a:cubicBezTo>
                    <a:pt x="21655" y="18805"/>
                    <a:pt x="19550" y="20109"/>
                    <a:pt x="17269" y="20785"/>
                  </a:cubicBezTo>
                  <a:cubicBezTo>
                    <a:pt x="15867" y="21220"/>
                    <a:pt x="14395" y="21435"/>
                    <a:pt x="12923" y="21435"/>
                  </a:cubicBezTo>
                  <a:cubicBezTo>
                    <a:pt x="11762" y="21435"/>
                    <a:pt x="10601" y="21301"/>
                    <a:pt x="9474" y="21036"/>
                  </a:cubicBezTo>
                  <a:cubicBezTo>
                    <a:pt x="7143" y="20460"/>
                    <a:pt x="4913" y="19307"/>
                    <a:pt x="3234" y="17577"/>
                  </a:cubicBezTo>
                  <a:cubicBezTo>
                    <a:pt x="1655" y="15973"/>
                    <a:pt x="602" y="13868"/>
                    <a:pt x="402" y="11637"/>
                  </a:cubicBezTo>
                  <a:cubicBezTo>
                    <a:pt x="201" y="9382"/>
                    <a:pt x="853" y="7151"/>
                    <a:pt x="2181" y="5322"/>
                  </a:cubicBezTo>
                  <a:cubicBezTo>
                    <a:pt x="3534" y="3392"/>
                    <a:pt x="5564" y="1963"/>
                    <a:pt x="7745" y="1136"/>
                  </a:cubicBezTo>
                  <a:cubicBezTo>
                    <a:pt x="9392" y="497"/>
                    <a:pt x="11152" y="186"/>
                    <a:pt x="12912" y="186"/>
                  </a:cubicBezTo>
                  <a:close/>
                  <a:moveTo>
                    <a:pt x="12903" y="0"/>
                  </a:moveTo>
                  <a:cubicBezTo>
                    <a:pt x="11734" y="0"/>
                    <a:pt x="10565" y="135"/>
                    <a:pt x="9424" y="409"/>
                  </a:cubicBezTo>
                  <a:cubicBezTo>
                    <a:pt x="7068" y="986"/>
                    <a:pt x="4813" y="2189"/>
                    <a:pt x="3083" y="3943"/>
                  </a:cubicBezTo>
                  <a:cubicBezTo>
                    <a:pt x="1504" y="5572"/>
                    <a:pt x="427" y="7677"/>
                    <a:pt x="226" y="9983"/>
                  </a:cubicBezTo>
                  <a:cubicBezTo>
                    <a:pt x="1" y="12264"/>
                    <a:pt x="677" y="14545"/>
                    <a:pt x="2006" y="16399"/>
                  </a:cubicBezTo>
                  <a:cubicBezTo>
                    <a:pt x="3409" y="18354"/>
                    <a:pt x="5439" y="19783"/>
                    <a:pt x="7670" y="20660"/>
                  </a:cubicBezTo>
                  <a:cubicBezTo>
                    <a:pt x="9355" y="21307"/>
                    <a:pt x="11155" y="21618"/>
                    <a:pt x="12953" y="21618"/>
                  </a:cubicBezTo>
                  <a:cubicBezTo>
                    <a:pt x="13803" y="21618"/>
                    <a:pt x="14653" y="21549"/>
                    <a:pt x="15489" y="21412"/>
                  </a:cubicBezTo>
                  <a:cubicBezTo>
                    <a:pt x="17945" y="20986"/>
                    <a:pt x="20326" y="19933"/>
                    <a:pt x="22181" y="18279"/>
                  </a:cubicBezTo>
                  <a:cubicBezTo>
                    <a:pt x="23885" y="16750"/>
                    <a:pt x="25164" y="14720"/>
                    <a:pt x="25565" y="12464"/>
                  </a:cubicBezTo>
                  <a:cubicBezTo>
                    <a:pt x="25665" y="11913"/>
                    <a:pt x="25715" y="11362"/>
                    <a:pt x="25715" y="10810"/>
                  </a:cubicBezTo>
                  <a:cubicBezTo>
                    <a:pt x="25715" y="8505"/>
                    <a:pt x="24838" y="6324"/>
                    <a:pt x="23359" y="4570"/>
                  </a:cubicBezTo>
                  <a:cubicBezTo>
                    <a:pt x="21805" y="2690"/>
                    <a:pt x="19650" y="1387"/>
                    <a:pt x="17344" y="660"/>
                  </a:cubicBezTo>
                  <a:cubicBezTo>
                    <a:pt x="15906" y="223"/>
                    <a:pt x="14405" y="0"/>
                    <a:pt x="12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81"/>
            <p:cNvSpPr/>
            <p:nvPr/>
          </p:nvSpPr>
          <p:spPr>
            <a:xfrm>
              <a:off x="1420575" y="3268825"/>
              <a:ext cx="536975" cy="384125"/>
            </a:xfrm>
            <a:custGeom>
              <a:rect b="b" l="l" r="r" t="t"/>
              <a:pathLst>
                <a:path extrusionOk="0" h="15365" w="21479">
                  <a:moveTo>
                    <a:pt x="10752" y="1"/>
                  </a:moveTo>
                  <a:cubicBezTo>
                    <a:pt x="4812" y="1"/>
                    <a:pt x="0" y="3434"/>
                    <a:pt x="0" y="7670"/>
                  </a:cubicBezTo>
                  <a:cubicBezTo>
                    <a:pt x="0" y="11906"/>
                    <a:pt x="4812" y="15364"/>
                    <a:pt x="10752" y="15364"/>
                  </a:cubicBezTo>
                  <a:cubicBezTo>
                    <a:pt x="16667" y="15364"/>
                    <a:pt x="21479" y="11906"/>
                    <a:pt x="21479" y="7670"/>
                  </a:cubicBezTo>
                  <a:cubicBezTo>
                    <a:pt x="21479" y="3434"/>
                    <a:pt x="16667" y="1"/>
                    <a:pt x="10752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81"/>
            <p:cNvSpPr/>
            <p:nvPr/>
          </p:nvSpPr>
          <p:spPr>
            <a:xfrm>
              <a:off x="1582850" y="3473725"/>
              <a:ext cx="212425" cy="118450"/>
            </a:xfrm>
            <a:custGeom>
              <a:rect b="b" l="l" r="r" t="t"/>
              <a:pathLst>
                <a:path extrusionOk="0" h="4738" w="8497">
                  <a:moveTo>
                    <a:pt x="0" y="0"/>
                  </a:moveTo>
                  <a:cubicBezTo>
                    <a:pt x="0" y="2607"/>
                    <a:pt x="1905" y="4737"/>
                    <a:pt x="4261" y="4737"/>
                  </a:cubicBezTo>
                  <a:cubicBezTo>
                    <a:pt x="6592" y="4737"/>
                    <a:pt x="8497" y="2607"/>
                    <a:pt x="8497" y="0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81"/>
            <p:cNvSpPr/>
            <p:nvPr/>
          </p:nvSpPr>
          <p:spPr>
            <a:xfrm>
              <a:off x="1580350" y="3471225"/>
              <a:ext cx="217425" cy="123450"/>
            </a:xfrm>
            <a:custGeom>
              <a:rect b="b" l="l" r="r" t="t"/>
              <a:pathLst>
                <a:path extrusionOk="0" h="4938" w="8697">
                  <a:moveTo>
                    <a:pt x="8521" y="175"/>
                  </a:moveTo>
                  <a:cubicBezTo>
                    <a:pt x="8493" y="1956"/>
                    <a:pt x="7495" y="3769"/>
                    <a:pt x="5790" y="4461"/>
                  </a:cubicBezTo>
                  <a:cubicBezTo>
                    <a:pt x="5338" y="4662"/>
                    <a:pt x="4837" y="4762"/>
                    <a:pt x="4361" y="4762"/>
                  </a:cubicBezTo>
                  <a:cubicBezTo>
                    <a:pt x="2506" y="4737"/>
                    <a:pt x="978" y="3409"/>
                    <a:pt x="426" y="1704"/>
                  </a:cubicBezTo>
                  <a:cubicBezTo>
                    <a:pt x="259" y="1203"/>
                    <a:pt x="183" y="679"/>
                    <a:pt x="176" y="175"/>
                  </a:cubicBezTo>
                  <a:close/>
                  <a:moveTo>
                    <a:pt x="100" y="0"/>
                  </a:moveTo>
                  <a:cubicBezTo>
                    <a:pt x="50" y="0"/>
                    <a:pt x="0" y="50"/>
                    <a:pt x="0" y="100"/>
                  </a:cubicBezTo>
                  <a:cubicBezTo>
                    <a:pt x="0" y="1980"/>
                    <a:pt x="1053" y="3885"/>
                    <a:pt x="2832" y="4637"/>
                  </a:cubicBezTo>
                  <a:cubicBezTo>
                    <a:pt x="3333" y="4837"/>
                    <a:pt x="3835" y="4937"/>
                    <a:pt x="4361" y="4937"/>
                  </a:cubicBezTo>
                  <a:cubicBezTo>
                    <a:pt x="4362" y="4937"/>
                    <a:pt x="4363" y="4937"/>
                    <a:pt x="4363" y="4937"/>
                  </a:cubicBezTo>
                  <a:lnTo>
                    <a:pt x="4363" y="4937"/>
                  </a:lnTo>
                  <a:cubicBezTo>
                    <a:pt x="6267" y="4911"/>
                    <a:pt x="7845" y="3533"/>
                    <a:pt x="8421" y="1779"/>
                  </a:cubicBezTo>
                  <a:cubicBezTo>
                    <a:pt x="8622" y="1228"/>
                    <a:pt x="8697" y="652"/>
                    <a:pt x="8697" y="100"/>
                  </a:cubicBezTo>
                  <a:cubicBezTo>
                    <a:pt x="8697" y="50"/>
                    <a:pt x="8647" y="0"/>
                    <a:pt x="8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81"/>
            <p:cNvSpPr/>
            <p:nvPr/>
          </p:nvSpPr>
          <p:spPr>
            <a:xfrm>
              <a:off x="1615425" y="3520700"/>
              <a:ext cx="147275" cy="71475"/>
            </a:xfrm>
            <a:custGeom>
              <a:rect b="b" l="l" r="r" t="t"/>
              <a:pathLst>
                <a:path extrusionOk="0" h="2859" w="5891">
                  <a:moveTo>
                    <a:pt x="2958" y="1"/>
                  </a:moveTo>
                  <a:cubicBezTo>
                    <a:pt x="1730" y="1"/>
                    <a:pt x="652" y="628"/>
                    <a:pt x="1" y="1530"/>
                  </a:cubicBezTo>
                  <a:cubicBezTo>
                    <a:pt x="752" y="2357"/>
                    <a:pt x="1805" y="2858"/>
                    <a:pt x="2958" y="2858"/>
                  </a:cubicBezTo>
                  <a:cubicBezTo>
                    <a:pt x="4086" y="2858"/>
                    <a:pt x="5138" y="2357"/>
                    <a:pt x="5890" y="1530"/>
                  </a:cubicBezTo>
                  <a:cubicBezTo>
                    <a:pt x="5239" y="628"/>
                    <a:pt x="4161" y="1"/>
                    <a:pt x="2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81"/>
            <p:cNvSpPr/>
            <p:nvPr/>
          </p:nvSpPr>
          <p:spPr>
            <a:xfrm>
              <a:off x="1612925" y="3518675"/>
              <a:ext cx="152275" cy="76000"/>
            </a:xfrm>
            <a:custGeom>
              <a:rect b="b" l="l" r="r" t="t"/>
              <a:pathLst>
                <a:path extrusionOk="0" h="3040" w="6091">
                  <a:moveTo>
                    <a:pt x="151" y="1561"/>
                  </a:moveTo>
                  <a:cubicBezTo>
                    <a:pt x="151" y="1561"/>
                    <a:pt x="151" y="1561"/>
                    <a:pt x="152" y="1562"/>
                  </a:cubicBezTo>
                  <a:lnTo>
                    <a:pt x="152" y="1562"/>
                  </a:lnTo>
                  <a:cubicBezTo>
                    <a:pt x="151" y="1561"/>
                    <a:pt x="151" y="1561"/>
                    <a:pt x="151" y="1561"/>
                  </a:cubicBezTo>
                  <a:close/>
                  <a:moveTo>
                    <a:pt x="5940" y="1561"/>
                  </a:moveTo>
                  <a:cubicBezTo>
                    <a:pt x="5940" y="1561"/>
                    <a:pt x="5939" y="1561"/>
                    <a:pt x="5939" y="1562"/>
                  </a:cubicBezTo>
                  <a:lnTo>
                    <a:pt x="5939" y="1562"/>
                  </a:lnTo>
                  <a:cubicBezTo>
                    <a:pt x="5939" y="1561"/>
                    <a:pt x="5940" y="1561"/>
                    <a:pt x="5940" y="1561"/>
                  </a:cubicBezTo>
                  <a:close/>
                  <a:moveTo>
                    <a:pt x="3058" y="182"/>
                  </a:moveTo>
                  <a:cubicBezTo>
                    <a:pt x="4168" y="182"/>
                    <a:pt x="5230" y="716"/>
                    <a:pt x="5884" y="1618"/>
                  </a:cubicBezTo>
                  <a:lnTo>
                    <a:pt x="5884" y="1618"/>
                  </a:lnTo>
                  <a:cubicBezTo>
                    <a:pt x="5115" y="2385"/>
                    <a:pt x="4134" y="2839"/>
                    <a:pt x="3058" y="2864"/>
                  </a:cubicBezTo>
                  <a:cubicBezTo>
                    <a:pt x="1957" y="2839"/>
                    <a:pt x="976" y="2385"/>
                    <a:pt x="207" y="1618"/>
                  </a:cubicBezTo>
                  <a:lnTo>
                    <a:pt x="207" y="1618"/>
                  </a:lnTo>
                  <a:cubicBezTo>
                    <a:pt x="861" y="716"/>
                    <a:pt x="1923" y="182"/>
                    <a:pt x="3058" y="182"/>
                  </a:cubicBezTo>
                  <a:close/>
                  <a:moveTo>
                    <a:pt x="3066" y="0"/>
                  </a:moveTo>
                  <a:cubicBezTo>
                    <a:pt x="2385" y="0"/>
                    <a:pt x="1710" y="187"/>
                    <a:pt x="1128" y="533"/>
                  </a:cubicBezTo>
                  <a:cubicBezTo>
                    <a:pt x="702" y="809"/>
                    <a:pt x="326" y="1160"/>
                    <a:pt x="25" y="1586"/>
                  </a:cubicBezTo>
                  <a:cubicBezTo>
                    <a:pt x="0" y="1611"/>
                    <a:pt x="0" y="1661"/>
                    <a:pt x="25" y="1686"/>
                  </a:cubicBezTo>
                  <a:cubicBezTo>
                    <a:pt x="827" y="2513"/>
                    <a:pt x="1880" y="3039"/>
                    <a:pt x="3058" y="3039"/>
                  </a:cubicBezTo>
                  <a:cubicBezTo>
                    <a:pt x="4211" y="3039"/>
                    <a:pt x="5264" y="2513"/>
                    <a:pt x="6066" y="1686"/>
                  </a:cubicBezTo>
                  <a:cubicBezTo>
                    <a:pt x="6091" y="1661"/>
                    <a:pt x="6091" y="1611"/>
                    <a:pt x="6066" y="1586"/>
                  </a:cubicBezTo>
                  <a:cubicBezTo>
                    <a:pt x="5539" y="834"/>
                    <a:pt x="4737" y="282"/>
                    <a:pt x="3835" y="82"/>
                  </a:cubicBezTo>
                  <a:cubicBezTo>
                    <a:pt x="3581" y="27"/>
                    <a:pt x="3323" y="0"/>
                    <a:pt x="3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81"/>
            <p:cNvSpPr/>
            <p:nvPr/>
          </p:nvSpPr>
          <p:spPr>
            <a:xfrm>
              <a:off x="1606650" y="3183800"/>
              <a:ext cx="296175" cy="134000"/>
            </a:xfrm>
            <a:custGeom>
              <a:rect b="b" l="l" r="r" t="t"/>
              <a:pathLst>
                <a:path extrusionOk="0" h="5360" w="11847">
                  <a:moveTo>
                    <a:pt x="5612" y="1"/>
                  </a:moveTo>
                  <a:cubicBezTo>
                    <a:pt x="3863" y="1"/>
                    <a:pt x="1" y="2875"/>
                    <a:pt x="1" y="2875"/>
                  </a:cubicBezTo>
                  <a:cubicBezTo>
                    <a:pt x="1" y="2875"/>
                    <a:pt x="953" y="4780"/>
                    <a:pt x="6241" y="5307"/>
                  </a:cubicBezTo>
                  <a:cubicBezTo>
                    <a:pt x="6621" y="5342"/>
                    <a:pt x="6976" y="5359"/>
                    <a:pt x="7307" y="5359"/>
                  </a:cubicBezTo>
                  <a:cubicBezTo>
                    <a:pt x="11602" y="5359"/>
                    <a:pt x="11846" y="2517"/>
                    <a:pt x="10427" y="1447"/>
                  </a:cubicBezTo>
                  <a:cubicBezTo>
                    <a:pt x="10079" y="1184"/>
                    <a:pt x="9611" y="1083"/>
                    <a:pt x="9096" y="1083"/>
                  </a:cubicBezTo>
                  <a:cubicBezTo>
                    <a:pt x="7350" y="1083"/>
                    <a:pt x="5063" y="2249"/>
                    <a:pt x="5063" y="2249"/>
                  </a:cubicBezTo>
                  <a:cubicBezTo>
                    <a:pt x="5063" y="2249"/>
                    <a:pt x="7469" y="520"/>
                    <a:pt x="5941" y="43"/>
                  </a:cubicBezTo>
                  <a:cubicBezTo>
                    <a:pt x="5842" y="14"/>
                    <a:pt x="5732" y="1"/>
                    <a:pt x="56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81"/>
            <p:cNvSpPr/>
            <p:nvPr/>
          </p:nvSpPr>
          <p:spPr>
            <a:xfrm>
              <a:off x="1604000" y="3181500"/>
              <a:ext cx="286525" cy="138200"/>
            </a:xfrm>
            <a:custGeom>
              <a:rect b="b" l="l" r="r" t="t"/>
              <a:pathLst>
                <a:path extrusionOk="0" h="5528" w="11461">
                  <a:moveTo>
                    <a:pt x="5699" y="181"/>
                  </a:moveTo>
                  <a:cubicBezTo>
                    <a:pt x="5887" y="181"/>
                    <a:pt x="6072" y="215"/>
                    <a:pt x="6247" y="311"/>
                  </a:cubicBezTo>
                  <a:cubicBezTo>
                    <a:pt x="6523" y="486"/>
                    <a:pt x="6498" y="762"/>
                    <a:pt x="6347" y="1013"/>
                  </a:cubicBezTo>
                  <a:cubicBezTo>
                    <a:pt x="6077" y="1503"/>
                    <a:pt x="5592" y="1898"/>
                    <a:pt x="5148" y="2243"/>
                  </a:cubicBezTo>
                  <a:lnTo>
                    <a:pt x="5148" y="2243"/>
                  </a:lnTo>
                  <a:cubicBezTo>
                    <a:pt x="5137" y="2250"/>
                    <a:pt x="5127" y="2258"/>
                    <a:pt x="5119" y="2266"/>
                  </a:cubicBezTo>
                  <a:cubicBezTo>
                    <a:pt x="5033" y="2309"/>
                    <a:pt x="5095" y="2426"/>
                    <a:pt x="5178" y="2426"/>
                  </a:cubicBezTo>
                  <a:cubicBezTo>
                    <a:pt x="5192" y="2426"/>
                    <a:pt x="5206" y="2423"/>
                    <a:pt x="5220" y="2416"/>
                  </a:cubicBezTo>
                  <a:cubicBezTo>
                    <a:pt x="5595" y="2216"/>
                    <a:pt x="5996" y="2040"/>
                    <a:pt x="6423" y="1890"/>
                  </a:cubicBezTo>
                  <a:cubicBezTo>
                    <a:pt x="7199" y="1589"/>
                    <a:pt x="8027" y="1338"/>
                    <a:pt x="8879" y="1263"/>
                  </a:cubicBezTo>
                  <a:cubicBezTo>
                    <a:pt x="8981" y="1256"/>
                    <a:pt x="9083" y="1252"/>
                    <a:pt x="9184" y="1252"/>
                  </a:cubicBezTo>
                  <a:cubicBezTo>
                    <a:pt x="9780" y="1252"/>
                    <a:pt x="10351" y="1393"/>
                    <a:pt x="10758" y="1865"/>
                  </a:cubicBezTo>
                  <a:cubicBezTo>
                    <a:pt x="11059" y="2190"/>
                    <a:pt x="11235" y="2667"/>
                    <a:pt x="11210" y="3118"/>
                  </a:cubicBezTo>
                  <a:cubicBezTo>
                    <a:pt x="11184" y="4496"/>
                    <a:pt x="9681" y="5123"/>
                    <a:pt x="8528" y="5298"/>
                  </a:cubicBezTo>
                  <a:cubicBezTo>
                    <a:pt x="8187" y="5341"/>
                    <a:pt x="7842" y="5359"/>
                    <a:pt x="7495" y="5359"/>
                  </a:cubicBezTo>
                  <a:cubicBezTo>
                    <a:pt x="6620" y="5359"/>
                    <a:pt x="5738" y="5241"/>
                    <a:pt x="4894" y="5098"/>
                  </a:cubicBezTo>
                  <a:cubicBezTo>
                    <a:pt x="3941" y="4947"/>
                    <a:pt x="2964" y="4697"/>
                    <a:pt x="2062" y="4296"/>
                  </a:cubicBezTo>
                  <a:cubicBezTo>
                    <a:pt x="1379" y="4003"/>
                    <a:pt x="674" y="3593"/>
                    <a:pt x="220" y="2994"/>
                  </a:cubicBezTo>
                  <a:lnTo>
                    <a:pt x="220" y="2994"/>
                  </a:lnTo>
                  <a:cubicBezTo>
                    <a:pt x="1155" y="2287"/>
                    <a:pt x="2160" y="1651"/>
                    <a:pt x="3189" y="1088"/>
                  </a:cubicBezTo>
                  <a:cubicBezTo>
                    <a:pt x="3866" y="712"/>
                    <a:pt x="4618" y="336"/>
                    <a:pt x="5370" y="211"/>
                  </a:cubicBezTo>
                  <a:cubicBezTo>
                    <a:pt x="5480" y="192"/>
                    <a:pt x="5590" y="181"/>
                    <a:pt x="5699" y="181"/>
                  </a:cubicBezTo>
                  <a:close/>
                  <a:moveTo>
                    <a:pt x="5660" y="0"/>
                  </a:moveTo>
                  <a:cubicBezTo>
                    <a:pt x="5009" y="0"/>
                    <a:pt x="4312" y="337"/>
                    <a:pt x="3741" y="612"/>
                  </a:cubicBezTo>
                  <a:cubicBezTo>
                    <a:pt x="2914" y="1013"/>
                    <a:pt x="2137" y="1489"/>
                    <a:pt x="1360" y="1990"/>
                  </a:cubicBezTo>
                  <a:cubicBezTo>
                    <a:pt x="934" y="2266"/>
                    <a:pt x="483" y="2566"/>
                    <a:pt x="57" y="2892"/>
                  </a:cubicBezTo>
                  <a:cubicBezTo>
                    <a:pt x="1" y="2934"/>
                    <a:pt x="7" y="2999"/>
                    <a:pt x="41" y="3036"/>
                  </a:cubicBezTo>
                  <a:lnTo>
                    <a:pt x="41" y="3036"/>
                  </a:lnTo>
                  <a:cubicBezTo>
                    <a:pt x="117" y="3178"/>
                    <a:pt x="236" y="3298"/>
                    <a:pt x="332" y="3419"/>
                  </a:cubicBezTo>
                  <a:cubicBezTo>
                    <a:pt x="708" y="3769"/>
                    <a:pt x="1134" y="4045"/>
                    <a:pt x="1585" y="4271"/>
                  </a:cubicBezTo>
                  <a:cubicBezTo>
                    <a:pt x="2412" y="4697"/>
                    <a:pt x="3340" y="4972"/>
                    <a:pt x="4242" y="5148"/>
                  </a:cubicBezTo>
                  <a:cubicBezTo>
                    <a:pt x="5252" y="5370"/>
                    <a:pt x="6295" y="5527"/>
                    <a:pt x="7331" y="5527"/>
                  </a:cubicBezTo>
                  <a:cubicBezTo>
                    <a:pt x="7580" y="5527"/>
                    <a:pt x="7829" y="5518"/>
                    <a:pt x="8077" y="5499"/>
                  </a:cubicBezTo>
                  <a:cubicBezTo>
                    <a:pt x="9355" y="5424"/>
                    <a:pt x="11084" y="4922"/>
                    <a:pt x="11360" y="3444"/>
                  </a:cubicBezTo>
                  <a:cubicBezTo>
                    <a:pt x="11460" y="2967"/>
                    <a:pt x="11360" y="2441"/>
                    <a:pt x="11109" y="2015"/>
                  </a:cubicBezTo>
                  <a:cubicBezTo>
                    <a:pt x="10758" y="1489"/>
                    <a:pt x="10232" y="1188"/>
                    <a:pt x="9631" y="1113"/>
                  </a:cubicBezTo>
                  <a:cubicBezTo>
                    <a:pt x="9465" y="1090"/>
                    <a:pt x="9299" y="1079"/>
                    <a:pt x="9134" y="1079"/>
                  </a:cubicBezTo>
                  <a:cubicBezTo>
                    <a:pt x="8400" y="1079"/>
                    <a:pt x="7674" y="1284"/>
                    <a:pt x="6999" y="1489"/>
                  </a:cubicBezTo>
                  <a:cubicBezTo>
                    <a:pt x="6584" y="1627"/>
                    <a:pt x="6169" y="1789"/>
                    <a:pt x="5762" y="1967"/>
                  </a:cubicBezTo>
                  <a:lnTo>
                    <a:pt x="5762" y="1967"/>
                  </a:lnTo>
                  <a:cubicBezTo>
                    <a:pt x="5994" y="1757"/>
                    <a:pt x="6212" y="1531"/>
                    <a:pt x="6397" y="1288"/>
                  </a:cubicBezTo>
                  <a:cubicBezTo>
                    <a:pt x="6548" y="1063"/>
                    <a:pt x="6723" y="737"/>
                    <a:pt x="6598" y="461"/>
                  </a:cubicBezTo>
                  <a:cubicBezTo>
                    <a:pt x="6498" y="185"/>
                    <a:pt x="6147" y="35"/>
                    <a:pt x="5846" y="10"/>
                  </a:cubicBezTo>
                  <a:cubicBezTo>
                    <a:pt x="5784" y="3"/>
                    <a:pt x="5722" y="0"/>
                    <a:pt x="5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81"/>
            <p:cNvSpPr/>
            <p:nvPr/>
          </p:nvSpPr>
          <p:spPr>
            <a:xfrm>
              <a:off x="1768925" y="3316675"/>
              <a:ext cx="314075" cy="183075"/>
            </a:xfrm>
            <a:custGeom>
              <a:rect b="b" l="l" r="r" t="t"/>
              <a:pathLst>
                <a:path extrusionOk="0" h="7323" w="12563">
                  <a:moveTo>
                    <a:pt x="4077" y="1"/>
                  </a:moveTo>
                  <a:cubicBezTo>
                    <a:pt x="3676" y="1"/>
                    <a:pt x="3228" y="136"/>
                    <a:pt x="2733" y="468"/>
                  </a:cubicBezTo>
                  <a:cubicBezTo>
                    <a:pt x="1" y="2322"/>
                    <a:pt x="4638" y="7310"/>
                    <a:pt x="4638" y="7310"/>
                  </a:cubicBezTo>
                  <a:cubicBezTo>
                    <a:pt x="4795" y="7319"/>
                    <a:pt x="4952" y="7323"/>
                    <a:pt x="5107" y="7323"/>
                  </a:cubicBezTo>
                  <a:cubicBezTo>
                    <a:pt x="9364" y="7323"/>
                    <a:pt x="12563" y="4094"/>
                    <a:pt x="10653" y="2498"/>
                  </a:cubicBezTo>
                  <a:cubicBezTo>
                    <a:pt x="10132" y="2059"/>
                    <a:pt x="9579" y="1905"/>
                    <a:pt x="9058" y="1905"/>
                  </a:cubicBezTo>
                  <a:cubicBezTo>
                    <a:pt x="7822" y="1905"/>
                    <a:pt x="6768" y="2773"/>
                    <a:pt x="6768" y="2773"/>
                  </a:cubicBezTo>
                  <a:cubicBezTo>
                    <a:pt x="6768" y="2773"/>
                    <a:pt x="5894" y="1"/>
                    <a:pt x="4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81"/>
            <p:cNvSpPr/>
            <p:nvPr/>
          </p:nvSpPr>
          <p:spPr>
            <a:xfrm>
              <a:off x="1812800" y="3314600"/>
              <a:ext cx="242500" cy="187100"/>
            </a:xfrm>
            <a:custGeom>
              <a:rect b="b" l="l" r="r" t="t"/>
              <a:pathLst>
                <a:path extrusionOk="0" h="7484" w="9700">
                  <a:moveTo>
                    <a:pt x="2354" y="174"/>
                  </a:moveTo>
                  <a:cubicBezTo>
                    <a:pt x="2488" y="174"/>
                    <a:pt x="2622" y="190"/>
                    <a:pt x="2757" y="225"/>
                  </a:cubicBezTo>
                  <a:cubicBezTo>
                    <a:pt x="3208" y="350"/>
                    <a:pt x="3584" y="676"/>
                    <a:pt x="3885" y="1027"/>
                  </a:cubicBezTo>
                  <a:cubicBezTo>
                    <a:pt x="4361" y="1553"/>
                    <a:pt x="4712" y="2205"/>
                    <a:pt x="4913" y="2882"/>
                  </a:cubicBezTo>
                  <a:cubicBezTo>
                    <a:pt x="4929" y="2929"/>
                    <a:pt x="4965" y="2947"/>
                    <a:pt x="5002" y="2947"/>
                  </a:cubicBezTo>
                  <a:cubicBezTo>
                    <a:pt x="5023" y="2947"/>
                    <a:pt x="5045" y="2941"/>
                    <a:pt x="5063" y="2932"/>
                  </a:cubicBezTo>
                  <a:cubicBezTo>
                    <a:pt x="5539" y="2556"/>
                    <a:pt x="6141" y="2255"/>
                    <a:pt x="6717" y="2130"/>
                  </a:cubicBezTo>
                  <a:cubicBezTo>
                    <a:pt x="6880" y="2098"/>
                    <a:pt x="7052" y="2082"/>
                    <a:pt x="7228" y="2082"/>
                  </a:cubicBezTo>
                  <a:cubicBezTo>
                    <a:pt x="8022" y="2082"/>
                    <a:pt x="8879" y="2414"/>
                    <a:pt x="9249" y="3132"/>
                  </a:cubicBezTo>
                  <a:cubicBezTo>
                    <a:pt x="9549" y="3759"/>
                    <a:pt x="9274" y="4435"/>
                    <a:pt x="8898" y="4962"/>
                  </a:cubicBezTo>
                  <a:cubicBezTo>
                    <a:pt x="8346" y="5689"/>
                    <a:pt x="7544" y="6215"/>
                    <a:pt x="6717" y="6591"/>
                  </a:cubicBezTo>
                  <a:cubicBezTo>
                    <a:pt x="5664" y="7074"/>
                    <a:pt x="4514" y="7307"/>
                    <a:pt x="3370" y="7307"/>
                  </a:cubicBezTo>
                  <a:cubicBezTo>
                    <a:pt x="3225" y="7307"/>
                    <a:pt x="3081" y="7303"/>
                    <a:pt x="2937" y="7296"/>
                  </a:cubicBezTo>
                  <a:lnTo>
                    <a:pt x="2937" y="7296"/>
                  </a:lnTo>
                  <a:cubicBezTo>
                    <a:pt x="2545" y="6876"/>
                    <a:pt x="2200" y="6433"/>
                    <a:pt x="1855" y="5989"/>
                  </a:cubicBezTo>
                  <a:cubicBezTo>
                    <a:pt x="1228" y="5137"/>
                    <a:pt x="652" y="4185"/>
                    <a:pt x="351" y="3157"/>
                  </a:cubicBezTo>
                  <a:cubicBezTo>
                    <a:pt x="226" y="2706"/>
                    <a:pt x="151" y="2205"/>
                    <a:pt x="251" y="1729"/>
                  </a:cubicBezTo>
                  <a:cubicBezTo>
                    <a:pt x="376" y="1227"/>
                    <a:pt x="702" y="851"/>
                    <a:pt x="1128" y="576"/>
                  </a:cubicBezTo>
                  <a:cubicBezTo>
                    <a:pt x="1493" y="345"/>
                    <a:pt x="1917" y="174"/>
                    <a:pt x="2354" y="174"/>
                  </a:cubicBezTo>
                  <a:close/>
                  <a:moveTo>
                    <a:pt x="2302" y="1"/>
                  </a:moveTo>
                  <a:cubicBezTo>
                    <a:pt x="2063" y="1"/>
                    <a:pt x="1814" y="47"/>
                    <a:pt x="1554" y="150"/>
                  </a:cubicBezTo>
                  <a:cubicBezTo>
                    <a:pt x="1028" y="350"/>
                    <a:pt x="527" y="701"/>
                    <a:pt x="251" y="1202"/>
                  </a:cubicBezTo>
                  <a:cubicBezTo>
                    <a:pt x="25" y="1653"/>
                    <a:pt x="0" y="2155"/>
                    <a:pt x="50" y="2631"/>
                  </a:cubicBezTo>
                  <a:cubicBezTo>
                    <a:pt x="201" y="3734"/>
                    <a:pt x="802" y="4761"/>
                    <a:pt x="1429" y="5689"/>
                  </a:cubicBezTo>
                  <a:cubicBezTo>
                    <a:pt x="1851" y="6285"/>
                    <a:pt x="2298" y="6881"/>
                    <a:pt x="2818" y="7428"/>
                  </a:cubicBezTo>
                  <a:lnTo>
                    <a:pt x="2818" y="7428"/>
                  </a:lnTo>
                  <a:cubicBezTo>
                    <a:pt x="2825" y="7441"/>
                    <a:pt x="2834" y="7452"/>
                    <a:pt x="2847" y="7459"/>
                  </a:cubicBezTo>
                  <a:lnTo>
                    <a:pt x="2847" y="7459"/>
                  </a:lnTo>
                  <a:cubicBezTo>
                    <a:pt x="2863" y="7474"/>
                    <a:pt x="2880" y="7480"/>
                    <a:pt x="2897" y="7480"/>
                  </a:cubicBezTo>
                  <a:cubicBezTo>
                    <a:pt x="2909" y="7480"/>
                    <a:pt x="2920" y="7477"/>
                    <a:pt x="2931" y="7471"/>
                  </a:cubicBezTo>
                  <a:lnTo>
                    <a:pt x="2931" y="7471"/>
                  </a:lnTo>
                  <a:cubicBezTo>
                    <a:pt x="3086" y="7479"/>
                    <a:pt x="3241" y="7483"/>
                    <a:pt x="3395" y="7483"/>
                  </a:cubicBezTo>
                  <a:cubicBezTo>
                    <a:pt x="4476" y="7483"/>
                    <a:pt x="5546" y="7278"/>
                    <a:pt x="6542" y="6867"/>
                  </a:cubicBezTo>
                  <a:cubicBezTo>
                    <a:pt x="7469" y="6491"/>
                    <a:pt x="8346" y="5939"/>
                    <a:pt x="8948" y="5162"/>
                  </a:cubicBezTo>
                  <a:cubicBezTo>
                    <a:pt x="9374" y="4636"/>
                    <a:pt x="9700" y="3909"/>
                    <a:pt x="9474" y="3207"/>
                  </a:cubicBezTo>
                  <a:cubicBezTo>
                    <a:pt x="9165" y="2350"/>
                    <a:pt x="8154" y="1900"/>
                    <a:pt x="7280" y="1900"/>
                  </a:cubicBezTo>
                  <a:cubicBezTo>
                    <a:pt x="7234" y="1900"/>
                    <a:pt x="7188" y="1902"/>
                    <a:pt x="7143" y="1904"/>
                  </a:cubicBezTo>
                  <a:cubicBezTo>
                    <a:pt x="6390" y="1951"/>
                    <a:pt x="5638" y="2263"/>
                    <a:pt x="5051" y="2716"/>
                  </a:cubicBezTo>
                  <a:lnTo>
                    <a:pt x="5051" y="2716"/>
                  </a:lnTo>
                  <a:cubicBezTo>
                    <a:pt x="4640" y="1493"/>
                    <a:pt x="3653" y="1"/>
                    <a:pt x="2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81"/>
            <p:cNvSpPr/>
            <p:nvPr/>
          </p:nvSpPr>
          <p:spPr>
            <a:xfrm>
              <a:off x="1342250" y="3312450"/>
              <a:ext cx="253725" cy="191375"/>
            </a:xfrm>
            <a:custGeom>
              <a:rect b="b" l="l" r="r" t="t"/>
              <a:pathLst>
                <a:path extrusionOk="0" h="7655" w="10149">
                  <a:moveTo>
                    <a:pt x="7780" y="1"/>
                  </a:moveTo>
                  <a:cubicBezTo>
                    <a:pt x="7720" y="1"/>
                    <a:pt x="7658" y="4"/>
                    <a:pt x="7594" y="10"/>
                  </a:cubicBezTo>
                  <a:cubicBezTo>
                    <a:pt x="5314" y="236"/>
                    <a:pt x="5088" y="2993"/>
                    <a:pt x="5088" y="2993"/>
                  </a:cubicBezTo>
                  <a:cubicBezTo>
                    <a:pt x="5088" y="2993"/>
                    <a:pt x="3911" y="2393"/>
                    <a:pt x="2752" y="2393"/>
                  </a:cubicBezTo>
                  <a:cubicBezTo>
                    <a:pt x="1806" y="2393"/>
                    <a:pt x="872" y="2793"/>
                    <a:pt x="602" y="4246"/>
                  </a:cubicBezTo>
                  <a:cubicBezTo>
                    <a:pt x="0" y="7504"/>
                    <a:pt x="6817" y="7654"/>
                    <a:pt x="6817" y="7654"/>
                  </a:cubicBezTo>
                  <a:cubicBezTo>
                    <a:pt x="10068" y="4721"/>
                    <a:pt x="10149" y="1"/>
                    <a:pt x="7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81"/>
            <p:cNvSpPr/>
            <p:nvPr/>
          </p:nvSpPr>
          <p:spPr>
            <a:xfrm>
              <a:off x="1352900" y="3310225"/>
              <a:ext cx="230600" cy="196100"/>
            </a:xfrm>
            <a:custGeom>
              <a:rect b="b" l="l" r="r" t="t"/>
              <a:pathLst>
                <a:path extrusionOk="0" h="7844" w="9224">
                  <a:moveTo>
                    <a:pt x="7319" y="174"/>
                  </a:moveTo>
                  <a:cubicBezTo>
                    <a:pt x="8070" y="174"/>
                    <a:pt x="8572" y="701"/>
                    <a:pt x="8772" y="1377"/>
                  </a:cubicBezTo>
                  <a:cubicBezTo>
                    <a:pt x="9048" y="2305"/>
                    <a:pt x="8898" y="3307"/>
                    <a:pt x="8597" y="4184"/>
                  </a:cubicBezTo>
                  <a:cubicBezTo>
                    <a:pt x="8175" y="5525"/>
                    <a:pt x="7383" y="6719"/>
                    <a:pt x="6369" y="7667"/>
                  </a:cubicBezTo>
                  <a:lnTo>
                    <a:pt x="6369" y="7667"/>
                  </a:lnTo>
                  <a:cubicBezTo>
                    <a:pt x="5850" y="7642"/>
                    <a:pt x="5306" y="7592"/>
                    <a:pt x="4787" y="7518"/>
                  </a:cubicBezTo>
                  <a:cubicBezTo>
                    <a:pt x="3785" y="7367"/>
                    <a:pt x="2732" y="7167"/>
                    <a:pt x="1805" y="6716"/>
                  </a:cubicBezTo>
                  <a:cubicBezTo>
                    <a:pt x="978" y="6290"/>
                    <a:pt x="201" y="5638"/>
                    <a:pt x="251" y="4635"/>
                  </a:cubicBezTo>
                  <a:cubicBezTo>
                    <a:pt x="276" y="4034"/>
                    <a:pt x="502" y="3382"/>
                    <a:pt x="978" y="2981"/>
                  </a:cubicBezTo>
                  <a:cubicBezTo>
                    <a:pt x="1354" y="2656"/>
                    <a:pt x="1880" y="2555"/>
                    <a:pt x="2381" y="2555"/>
                  </a:cubicBezTo>
                  <a:cubicBezTo>
                    <a:pt x="3158" y="2580"/>
                    <a:pt x="3885" y="2831"/>
                    <a:pt x="4562" y="3132"/>
                  </a:cubicBezTo>
                  <a:cubicBezTo>
                    <a:pt x="4587" y="3132"/>
                    <a:pt x="4587" y="3132"/>
                    <a:pt x="4612" y="3157"/>
                  </a:cubicBezTo>
                  <a:cubicBezTo>
                    <a:pt x="4621" y="3161"/>
                    <a:pt x="4631" y="3163"/>
                    <a:pt x="4641" y="3163"/>
                  </a:cubicBezTo>
                  <a:cubicBezTo>
                    <a:pt x="4687" y="3163"/>
                    <a:pt x="4737" y="3123"/>
                    <a:pt x="4737" y="3082"/>
                  </a:cubicBezTo>
                  <a:cubicBezTo>
                    <a:pt x="4862" y="1703"/>
                    <a:pt x="5815" y="199"/>
                    <a:pt x="7319" y="174"/>
                  </a:cubicBezTo>
                  <a:close/>
                  <a:moveTo>
                    <a:pt x="7289" y="0"/>
                  </a:moveTo>
                  <a:cubicBezTo>
                    <a:pt x="6447" y="0"/>
                    <a:pt x="5658" y="536"/>
                    <a:pt x="5188" y="1252"/>
                  </a:cubicBezTo>
                  <a:cubicBezTo>
                    <a:pt x="4865" y="1737"/>
                    <a:pt x="4648" y="2328"/>
                    <a:pt x="4577" y="2928"/>
                  </a:cubicBezTo>
                  <a:lnTo>
                    <a:pt x="4577" y="2928"/>
                  </a:lnTo>
                  <a:cubicBezTo>
                    <a:pt x="4001" y="2657"/>
                    <a:pt x="3343" y="2476"/>
                    <a:pt x="2707" y="2405"/>
                  </a:cubicBezTo>
                  <a:cubicBezTo>
                    <a:pt x="2586" y="2393"/>
                    <a:pt x="2465" y="2387"/>
                    <a:pt x="2344" y="2387"/>
                  </a:cubicBezTo>
                  <a:cubicBezTo>
                    <a:pt x="1941" y="2387"/>
                    <a:pt x="1545" y="2457"/>
                    <a:pt x="1178" y="2630"/>
                  </a:cubicBezTo>
                  <a:cubicBezTo>
                    <a:pt x="652" y="2906"/>
                    <a:pt x="326" y="3432"/>
                    <a:pt x="176" y="4009"/>
                  </a:cubicBezTo>
                  <a:cubicBezTo>
                    <a:pt x="25" y="4510"/>
                    <a:pt x="0" y="5062"/>
                    <a:pt x="251" y="5538"/>
                  </a:cubicBezTo>
                  <a:cubicBezTo>
                    <a:pt x="451" y="5964"/>
                    <a:pt x="802" y="6315"/>
                    <a:pt x="1178" y="6565"/>
                  </a:cubicBezTo>
                  <a:cubicBezTo>
                    <a:pt x="2106" y="7167"/>
                    <a:pt x="3208" y="7443"/>
                    <a:pt x="4261" y="7618"/>
                  </a:cubicBezTo>
                  <a:cubicBezTo>
                    <a:pt x="4712" y="7693"/>
                    <a:pt x="5163" y="7743"/>
                    <a:pt x="5639" y="7793"/>
                  </a:cubicBezTo>
                  <a:cubicBezTo>
                    <a:pt x="5865" y="7818"/>
                    <a:pt x="6116" y="7844"/>
                    <a:pt x="6366" y="7844"/>
                  </a:cubicBezTo>
                  <a:lnTo>
                    <a:pt x="6391" y="7844"/>
                  </a:lnTo>
                  <a:cubicBezTo>
                    <a:pt x="6404" y="7844"/>
                    <a:pt x="6416" y="7842"/>
                    <a:pt x="6426" y="7838"/>
                  </a:cubicBezTo>
                  <a:lnTo>
                    <a:pt x="6426" y="7838"/>
                  </a:lnTo>
                  <a:cubicBezTo>
                    <a:pt x="6439" y="7835"/>
                    <a:pt x="6453" y="7828"/>
                    <a:pt x="6466" y="7818"/>
                  </a:cubicBezTo>
                  <a:cubicBezTo>
                    <a:pt x="7444" y="6916"/>
                    <a:pt x="8221" y="5788"/>
                    <a:pt x="8672" y="4535"/>
                  </a:cubicBezTo>
                  <a:cubicBezTo>
                    <a:pt x="9023" y="3583"/>
                    <a:pt x="9223" y="2505"/>
                    <a:pt x="8998" y="1503"/>
                  </a:cubicBezTo>
                  <a:cubicBezTo>
                    <a:pt x="8822" y="801"/>
                    <a:pt x="8371" y="124"/>
                    <a:pt x="7594" y="24"/>
                  </a:cubicBezTo>
                  <a:cubicBezTo>
                    <a:pt x="7492" y="8"/>
                    <a:pt x="7390" y="0"/>
                    <a:pt x="7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7" name="Google Shape;1547;p81"/>
          <p:cNvGrpSpPr/>
          <p:nvPr/>
        </p:nvGrpSpPr>
        <p:grpSpPr>
          <a:xfrm rot="-643443">
            <a:off x="-131622" y="4126506"/>
            <a:ext cx="1609509" cy="802785"/>
            <a:chOff x="4982625" y="3018200"/>
            <a:chExt cx="1256275" cy="626600"/>
          </a:xfrm>
        </p:grpSpPr>
        <p:sp>
          <p:nvSpPr>
            <p:cNvPr id="1548" name="Google Shape;1548;p81"/>
            <p:cNvSpPr/>
            <p:nvPr/>
          </p:nvSpPr>
          <p:spPr>
            <a:xfrm>
              <a:off x="4988875" y="3106075"/>
              <a:ext cx="377225" cy="235450"/>
            </a:xfrm>
            <a:custGeom>
              <a:rect b="b" l="l" r="r" t="t"/>
              <a:pathLst>
                <a:path extrusionOk="0" h="9418" w="15089">
                  <a:moveTo>
                    <a:pt x="12994" y="0"/>
                  </a:moveTo>
                  <a:cubicBezTo>
                    <a:pt x="12355" y="0"/>
                    <a:pt x="11609" y="172"/>
                    <a:pt x="10878" y="521"/>
                  </a:cubicBezTo>
                  <a:cubicBezTo>
                    <a:pt x="9349" y="1248"/>
                    <a:pt x="8397" y="2476"/>
                    <a:pt x="8597" y="3403"/>
                  </a:cubicBezTo>
                  <a:cubicBezTo>
                    <a:pt x="8294" y="3062"/>
                    <a:pt x="7761" y="2886"/>
                    <a:pt x="7117" y="2886"/>
                  </a:cubicBezTo>
                  <a:cubicBezTo>
                    <a:pt x="6485" y="2886"/>
                    <a:pt x="5746" y="3055"/>
                    <a:pt x="5013" y="3403"/>
                  </a:cubicBezTo>
                  <a:cubicBezTo>
                    <a:pt x="3885" y="3929"/>
                    <a:pt x="3058" y="4756"/>
                    <a:pt x="2808" y="5533"/>
                  </a:cubicBezTo>
                  <a:lnTo>
                    <a:pt x="1" y="4982"/>
                  </a:lnTo>
                  <a:lnTo>
                    <a:pt x="2006" y="9418"/>
                  </a:lnTo>
                  <a:lnTo>
                    <a:pt x="3384" y="7037"/>
                  </a:lnTo>
                  <a:cubicBezTo>
                    <a:pt x="3680" y="7190"/>
                    <a:pt x="4064" y="7269"/>
                    <a:pt x="4499" y="7269"/>
                  </a:cubicBezTo>
                  <a:cubicBezTo>
                    <a:pt x="5132" y="7269"/>
                    <a:pt x="5875" y="7103"/>
                    <a:pt x="6617" y="6761"/>
                  </a:cubicBezTo>
                  <a:cubicBezTo>
                    <a:pt x="8146" y="6035"/>
                    <a:pt x="9098" y="4781"/>
                    <a:pt x="8873" y="3879"/>
                  </a:cubicBezTo>
                  <a:lnTo>
                    <a:pt x="8873" y="3879"/>
                  </a:lnTo>
                  <a:cubicBezTo>
                    <a:pt x="9174" y="4217"/>
                    <a:pt x="9700" y="4387"/>
                    <a:pt x="10336" y="4387"/>
                  </a:cubicBezTo>
                  <a:cubicBezTo>
                    <a:pt x="10972" y="4387"/>
                    <a:pt x="11718" y="4217"/>
                    <a:pt x="12457" y="3879"/>
                  </a:cubicBezTo>
                  <a:cubicBezTo>
                    <a:pt x="14111" y="3102"/>
                    <a:pt x="15088" y="1699"/>
                    <a:pt x="14637" y="771"/>
                  </a:cubicBezTo>
                  <a:cubicBezTo>
                    <a:pt x="14402" y="260"/>
                    <a:pt x="13779" y="0"/>
                    <a:pt x="12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81"/>
            <p:cNvSpPr/>
            <p:nvPr/>
          </p:nvSpPr>
          <p:spPr>
            <a:xfrm>
              <a:off x="4982625" y="3102000"/>
              <a:ext cx="381600" cy="247675"/>
            </a:xfrm>
            <a:custGeom>
              <a:rect b="b" l="l" r="r" t="t"/>
              <a:pathLst>
                <a:path extrusionOk="0" h="9907" w="15264">
                  <a:moveTo>
                    <a:pt x="13226" y="303"/>
                  </a:moveTo>
                  <a:cubicBezTo>
                    <a:pt x="13964" y="303"/>
                    <a:pt x="14543" y="544"/>
                    <a:pt x="14762" y="1010"/>
                  </a:cubicBezTo>
                  <a:cubicBezTo>
                    <a:pt x="14937" y="1411"/>
                    <a:pt x="14837" y="1912"/>
                    <a:pt x="14461" y="2463"/>
                  </a:cubicBezTo>
                  <a:cubicBezTo>
                    <a:pt x="14060" y="3015"/>
                    <a:pt x="13409" y="3541"/>
                    <a:pt x="12632" y="3892"/>
                  </a:cubicBezTo>
                  <a:cubicBezTo>
                    <a:pt x="11935" y="4227"/>
                    <a:pt x="11205" y="4397"/>
                    <a:pt x="10582" y="4397"/>
                  </a:cubicBezTo>
                  <a:cubicBezTo>
                    <a:pt x="9995" y="4397"/>
                    <a:pt x="9503" y="4246"/>
                    <a:pt x="9223" y="3942"/>
                  </a:cubicBezTo>
                  <a:lnTo>
                    <a:pt x="9048" y="3766"/>
                  </a:lnTo>
                  <a:lnTo>
                    <a:pt x="8998" y="3516"/>
                  </a:lnTo>
                  <a:cubicBezTo>
                    <a:pt x="8797" y="2689"/>
                    <a:pt x="9749" y="1486"/>
                    <a:pt x="11178" y="809"/>
                  </a:cubicBezTo>
                  <a:cubicBezTo>
                    <a:pt x="11894" y="468"/>
                    <a:pt x="12615" y="303"/>
                    <a:pt x="13226" y="303"/>
                  </a:cubicBezTo>
                  <a:close/>
                  <a:moveTo>
                    <a:pt x="7352" y="3199"/>
                  </a:moveTo>
                  <a:cubicBezTo>
                    <a:pt x="7955" y="3199"/>
                    <a:pt x="8462" y="3356"/>
                    <a:pt x="8747" y="3666"/>
                  </a:cubicBezTo>
                  <a:lnTo>
                    <a:pt x="8922" y="3842"/>
                  </a:lnTo>
                  <a:lnTo>
                    <a:pt x="8973" y="4067"/>
                  </a:lnTo>
                  <a:cubicBezTo>
                    <a:pt x="9173" y="4919"/>
                    <a:pt x="8221" y="6122"/>
                    <a:pt x="6792" y="6799"/>
                  </a:cubicBezTo>
                  <a:cubicBezTo>
                    <a:pt x="6089" y="7120"/>
                    <a:pt x="5358" y="7292"/>
                    <a:pt x="4730" y="7292"/>
                  </a:cubicBezTo>
                  <a:cubicBezTo>
                    <a:pt x="4328" y="7292"/>
                    <a:pt x="3968" y="7221"/>
                    <a:pt x="3684" y="7075"/>
                  </a:cubicBezTo>
                  <a:lnTo>
                    <a:pt x="3559" y="7000"/>
                  </a:lnTo>
                  <a:lnTo>
                    <a:pt x="2256" y="9280"/>
                  </a:lnTo>
                  <a:lnTo>
                    <a:pt x="501" y="5345"/>
                  </a:lnTo>
                  <a:lnTo>
                    <a:pt x="501" y="5345"/>
                  </a:lnTo>
                  <a:lnTo>
                    <a:pt x="3158" y="5872"/>
                  </a:lnTo>
                  <a:lnTo>
                    <a:pt x="3208" y="5746"/>
                  </a:lnTo>
                  <a:cubicBezTo>
                    <a:pt x="3459" y="4995"/>
                    <a:pt x="4261" y="4193"/>
                    <a:pt x="5338" y="3691"/>
                  </a:cubicBezTo>
                  <a:cubicBezTo>
                    <a:pt x="6022" y="3362"/>
                    <a:pt x="6737" y="3199"/>
                    <a:pt x="7352" y="3199"/>
                  </a:cubicBezTo>
                  <a:close/>
                  <a:moveTo>
                    <a:pt x="13218" y="1"/>
                  </a:moveTo>
                  <a:cubicBezTo>
                    <a:pt x="12566" y="1"/>
                    <a:pt x="11812" y="175"/>
                    <a:pt x="11053" y="533"/>
                  </a:cubicBezTo>
                  <a:cubicBezTo>
                    <a:pt x="9674" y="1210"/>
                    <a:pt x="8722" y="2288"/>
                    <a:pt x="8672" y="3215"/>
                  </a:cubicBezTo>
                  <a:cubicBezTo>
                    <a:pt x="8347" y="3009"/>
                    <a:pt x="7901" y="2907"/>
                    <a:pt x="7394" y="2907"/>
                  </a:cubicBezTo>
                  <a:cubicBezTo>
                    <a:pt x="6726" y="2907"/>
                    <a:pt x="5954" y="3085"/>
                    <a:pt x="5213" y="3441"/>
                  </a:cubicBezTo>
                  <a:cubicBezTo>
                    <a:pt x="4135" y="3942"/>
                    <a:pt x="3283" y="4744"/>
                    <a:pt x="2957" y="5521"/>
                  </a:cubicBezTo>
                  <a:lnTo>
                    <a:pt x="0" y="4944"/>
                  </a:lnTo>
                  <a:lnTo>
                    <a:pt x="2231" y="9907"/>
                  </a:lnTo>
                  <a:lnTo>
                    <a:pt x="3684" y="7401"/>
                  </a:lnTo>
                  <a:cubicBezTo>
                    <a:pt x="3977" y="7519"/>
                    <a:pt x="4329" y="7578"/>
                    <a:pt x="4717" y="7578"/>
                  </a:cubicBezTo>
                  <a:cubicBezTo>
                    <a:pt x="5391" y="7578"/>
                    <a:pt x="6169" y="7400"/>
                    <a:pt x="6917" y="7050"/>
                  </a:cubicBezTo>
                  <a:cubicBezTo>
                    <a:pt x="8296" y="6398"/>
                    <a:pt x="9248" y="5295"/>
                    <a:pt x="9298" y="4368"/>
                  </a:cubicBezTo>
                  <a:cubicBezTo>
                    <a:pt x="9639" y="4588"/>
                    <a:pt x="10096" y="4697"/>
                    <a:pt x="10612" y="4697"/>
                  </a:cubicBezTo>
                  <a:cubicBezTo>
                    <a:pt x="11271" y="4697"/>
                    <a:pt x="12026" y="4519"/>
                    <a:pt x="12757" y="4167"/>
                  </a:cubicBezTo>
                  <a:cubicBezTo>
                    <a:pt x="13584" y="3792"/>
                    <a:pt x="14286" y="3240"/>
                    <a:pt x="14712" y="2639"/>
                  </a:cubicBezTo>
                  <a:cubicBezTo>
                    <a:pt x="15138" y="2012"/>
                    <a:pt x="15263" y="1385"/>
                    <a:pt x="15038" y="884"/>
                  </a:cubicBezTo>
                  <a:cubicBezTo>
                    <a:pt x="14753" y="301"/>
                    <a:pt x="14074" y="1"/>
                    <a:pt x="13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81"/>
            <p:cNvSpPr/>
            <p:nvPr/>
          </p:nvSpPr>
          <p:spPr>
            <a:xfrm>
              <a:off x="5213250" y="3130075"/>
              <a:ext cx="78275" cy="62150"/>
            </a:xfrm>
            <a:custGeom>
              <a:rect b="b" l="l" r="r" t="t"/>
              <a:pathLst>
                <a:path extrusionOk="0" h="2486" w="3131">
                  <a:moveTo>
                    <a:pt x="2499" y="1"/>
                  </a:moveTo>
                  <a:cubicBezTo>
                    <a:pt x="2084" y="1"/>
                    <a:pt x="1631" y="340"/>
                    <a:pt x="1326" y="563"/>
                  </a:cubicBezTo>
                  <a:cubicBezTo>
                    <a:pt x="900" y="889"/>
                    <a:pt x="524" y="1290"/>
                    <a:pt x="249" y="1741"/>
                  </a:cubicBezTo>
                  <a:cubicBezTo>
                    <a:pt x="1" y="2113"/>
                    <a:pt x="329" y="2486"/>
                    <a:pt x="676" y="2486"/>
                  </a:cubicBezTo>
                  <a:cubicBezTo>
                    <a:pt x="819" y="2486"/>
                    <a:pt x="966" y="2422"/>
                    <a:pt x="1076" y="2268"/>
                  </a:cubicBezTo>
                  <a:cubicBezTo>
                    <a:pt x="1326" y="1917"/>
                    <a:pt x="1652" y="1616"/>
                    <a:pt x="2003" y="1365"/>
                  </a:cubicBezTo>
                  <a:cubicBezTo>
                    <a:pt x="2379" y="1115"/>
                    <a:pt x="2830" y="1014"/>
                    <a:pt x="3031" y="588"/>
                  </a:cubicBezTo>
                  <a:cubicBezTo>
                    <a:pt x="3131" y="363"/>
                    <a:pt x="2956" y="162"/>
                    <a:pt x="2780" y="62"/>
                  </a:cubicBezTo>
                  <a:cubicBezTo>
                    <a:pt x="2690" y="19"/>
                    <a:pt x="2595" y="1"/>
                    <a:pt x="2499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81"/>
            <p:cNvSpPr/>
            <p:nvPr/>
          </p:nvSpPr>
          <p:spPr>
            <a:xfrm>
              <a:off x="5079100" y="3216275"/>
              <a:ext cx="39500" cy="36050"/>
            </a:xfrm>
            <a:custGeom>
              <a:rect b="b" l="l" r="r" t="t"/>
              <a:pathLst>
                <a:path extrusionOk="0" h="1442" w="1580">
                  <a:moveTo>
                    <a:pt x="1135" y="1"/>
                  </a:moveTo>
                  <a:cubicBezTo>
                    <a:pt x="909" y="1"/>
                    <a:pt x="680" y="131"/>
                    <a:pt x="502" y="273"/>
                  </a:cubicBezTo>
                  <a:cubicBezTo>
                    <a:pt x="276" y="449"/>
                    <a:pt x="101" y="724"/>
                    <a:pt x="26" y="1000"/>
                  </a:cubicBezTo>
                  <a:cubicBezTo>
                    <a:pt x="1" y="1175"/>
                    <a:pt x="51" y="1376"/>
                    <a:pt x="251" y="1426"/>
                  </a:cubicBezTo>
                  <a:cubicBezTo>
                    <a:pt x="286" y="1436"/>
                    <a:pt x="322" y="1441"/>
                    <a:pt x="358" y="1441"/>
                  </a:cubicBezTo>
                  <a:cubicBezTo>
                    <a:pt x="501" y="1441"/>
                    <a:pt x="637" y="1361"/>
                    <a:pt x="677" y="1200"/>
                  </a:cubicBezTo>
                  <a:cubicBezTo>
                    <a:pt x="728" y="1050"/>
                    <a:pt x="828" y="925"/>
                    <a:pt x="953" y="825"/>
                  </a:cubicBezTo>
                  <a:cubicBezTo>
                    <a:pt x="1103" y="724"/>
                    <a:pt x="1304" y="724"/>
                    <a:pt x="1454" y="599"/>
                  </a:cubicBezTo>
                  <a:cubicBezTo>
                    <a:pt x="1580" y="449"/>
                    <a:pt x="1580" y="198"/>
                    <a:pt x="1404" y="73"/>
                  </a:cubicBezTo>
                  <a:cubicBezTo>
                    <a:pt x="1317" y="22"/>
                    <a:pt x="1226" y="1"/>
                    <a:pt x="1135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81"/>
            <p:cNvSpPr/>
            <p:nvPr/>
          </p:nvSpPr>
          <p:spPr>
            <a:xfrm>
              <a:off x="5017075" y="3254425"/>
              <a:ext cx="25075" cy="23200"/>
            </a:xfrm>
            <a:custGeom>
              <a:rect b="b" l="l" r="r" t="t"/>
              <a:pathLst>
                <a:path extrusionOk="0" h="928" w="1003">
                  <a:moveTo>
                    <a:pt x="602" y="0"/>
                  </a:moveTo>
                  <a:cubicBezTo>
                    <a:pt x="477" y="0"/>
                    <a:pt x="376" y="0"/>
                    <a:pt x="276" y="50"/>
                  </a:cubicBezTo>
                  <a:cubicBezTo>
                    <a:pt x="176" y="126"/>
                    <a:pt x="76" y="226"/>
                    <a:pt x="51" y="351"/>
                  </a:cubicBezTo>
                  <a:cubicBezTo>
                    <a:pt x="0" y="527"/>
                    <a:pt x="26" y="702"/>
                    <a:pt x="176" y="802"/>
                  </a:cubicBezTo>
                  <a:cubicBezTo>
                    <a:pt x="226" y="877"/>
                    <a:pt x="326" y="903"/>
                    <a:pt x="427" y="903"/>
                  </a:cubicBezTo>
                  <a:cubicBezTo>
                    <a:pt x="427" y="903"/>
                    <a:pt x="401" y="903"/>
                    <a:pt x="401" y="928"/>
                  </a:cubicBezTo>
                  <a:cubicBezTo>
                    <a:pt x="477" y="928"/>
                    <a:pt x="502" y="928"/>
                    <a:pt x="577" y="903"/>
                  </a:cubicBezTo>
                  <a:cubicBezTo>
                    <a:pt x="627" y="903"/>
                    <a:pt x="677" y="877"/>
                    <a:pt x="727" y="852"/>
                  </a:cubicBezTo>
                  <a:cubicBezTo>
                    <a:pt x="752" y="852"/>
                    <a:pt x="777" y="827"/>
                    <a:pt x="828" y="802"/>
                  </a:cubicBezTo>
                  <a:cubicBezTo>
                    <a:pt x="878" y="777"/>
                    <a:pt x="903" y="727"/>
                    <a:pt x="928" y="677"/>
                  </a:cubicBezTo>
                  <a:cubicBezTo>
                    <a:pt x="953" y="677"/>
                    <a:pt x="953" y="652"/>
                    <a:pt x="953" y="652"/>
                  </a:cubicBezTo>
                  <a:cubicBezTo>
                    <a:pt x="978" y="602"/>
                    <a:pt x="1003" y="552"/>
                    <a:pt x="1003" y="476"/>
                  </a:cubicBezTo>
                  <a:cubicBezTo>
                    <a:pt x="1003" y="476"/>
                    <a:pt x="1003" y="451"/>
                    <a:pt x="1003" y="426"/>
                  </a:cubicBezTo>
                  <a:cubicBezTo>
                    <a:pt x="1003" y="426"/>
                    <a:pt x="1003" y="426"/>
                    <a:pt x="1003" y="401"/>
                  </a:cubicBezTo>
                  <a:cubicBezTo>
                    <a:pt x="978" y="201"/>
                    <a:pt x="802" y="0"/>
                    <a:pt x="602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81"/>
            <p:cNvSpPr/>
            <p:nvPr/>
          </p:nvSpPr>
          <p:spPr>
            <a:xfrm>
              <a:off x="5860425" y="3109825"/>
              <a:ext cx="371600" cy="250500"/>
            </a:xfrm>
            <a:custGeom>
              <a:rect b="b" l="l" r="r" t="t"/>
              <a:pathLst>
                <a:path extrusionOk="0" h="10020" w="14864">
                  <a:moveTo>
                    <a:pt x="2024" y="1"/>
                  </a:moveTo>
                  <a:cubicBezTo>
                    <a:pt x="1311" y="1"/>
                    <a:pt x="735" y="233"/>
                    <a:pt x="477" y="697"/>
                  </a:cubicBezTo>
                  <a:cubicBezTo>
                    <a:pt x="1" y="1574"/>
                    <a:pt x="903" y="3027"/>
                    <a:pt x="2507" y="3905"/>
                  </a:cubicBezTo>
                  <a:cubicBezTo>
                    <a:pt x="3293" y="4318"/>
                    <a:pt x="4094" y="4527"/>
                    <a:pt x="4768" y="4527"/>
                  </a:cubicBezTo>
                  <a:cubicBezTo>
                    <a:pt x="5320" y="4527"/>
                    <a:pt x="5787" y="4387"/>
                    <a:pt x="6091" y="4105"/>
                  </a:cubicBezTo>
                  <a:lnTo>
                    <a:pt x="6091" y="4105"/>
                  </a:lnTo>
                  <a:cubicBezTo>
                    <a:pt x="5816" y="5007"/>
                    <a:pt x="6693" y="6286"/>
                    <a:pt x="8171" y="7113"/>
                  </a:cubicBezTo>
                  <a:cubicBezTo>
                    <a:pt x="8953" y="7536"/>
                    <a:pt x="9757" y="7748"/>
                    <a:pt x="10429" y="7748"/>
                  </a:cubicBezTo>
                  <a:cubicBezTo>
                    <a:pt x="10792" y="7748"/>
                    <a:pt x="11116" y="7687"/>
                    <a:pt x="11380" y="7564"/>
                  </a:cubicBezTo>
                  <a:lnTo>
                    <a:pt x="12633" y="10020"/>
                  </a:lnTo>
                  <a:lnTo>
                    <a:pt x="14863" y="5709"/>
                  </a:lnTo>
                  <a:lnTo>
                    <a:pt x="14863" y="5709"/>
                  </a:lnTo>
                  <a:lnTo>
                    <a:pt x="12031" y="6085"/>
                  </a:lnTo>
                  <a:cubicBezTo>
                    <a:pt x="11831" y="5308"/>
                    <a:pt x="11054" y="4431"/>
                    <a:pt x="9951" y="3829"/>
                  </a:cubicBezTo>
                  <a:cubicBezTo>
                    <a:pt x="9165" y="3416"/>
                    <a:pt x="8357" y="3207"/>
                    <a:pt x="7680" y="3207"/>
                  </a:cubicBezTo>
                  <a:cubicBezTo>
                    <a:pt x="7126" y="3207"/>
                    <a:pt x="6660" y="3347"/>
                    <a:pt x="6367" y="3629"/>
                  </a:cubicBezTo>
                  <a:cubicBezTo>
                    <a:pt x="6643" y="2727"/>
                    <a:pt x="5765" y="1448"/>
                    <a:pt x="4262" y="621"/>
                  </a:cubicBezTo>
                  <a:cubicBezTo>
                    <a:pt x="3495" y="207"/>
                    <a:pt x="2698" y="1"/>
                    <a:pt x="2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81"/>
            <p:cNvSpPr/>
            <p:nvPr/>
          </p:nvSpPr>
          <p:spPr>
            <a:xfrm>
              <a:off x="5856050" y="3105925"/>
              <a:ext cx="382850" cy="262550"/>
            </a:xfrm>
            <a:custGeom>
              <a:rect b="b" l="l" r="r" t="t"/>
              <a:pathLst>
                <a:path extrusionOk="0" h="10502" w="15314">
                  <a:moveTo>
                    <a:pt x="2181" y="301"/>
                  </a:moveTo>
                  <a:cubicBezTo>
                    <a:pt x="2858" y="301"/>
                    <a:pt x="3635" y="527"/>
                    <a:pt x="4387" y="928"/>
                  </a:cubicBezTo>
                  <a:cubicBezTo>
                    <a:pt x="5765" y="1680"/>
                    <a:pt x="6642" y="2908"/>
                    <a:pt x="6392" y="3760"/>
                  </a:cubicBezTo>
                  <a:lnTo>
                    <a:pt x="6341" y="3985"/>
                  </a:lnTo>
                  <a:lnTo>
                    <a:pt x="6166" y="4136"/>
                  </a:lnTo>
                  <a:cubicBezTo>
                    <a:pt x="5891" y="4400"/>
                    <a:pt x="5457" y="4529"/>
                    <a:pt x="4941" y="4529"/>
                  </a:cubicBezTo>
                  <a:cubicBezTo>
                    <a:pt x="4283" y="4529"/>
                    <a:pt x="3492" y="4318"/>
                    <a:pt x="2732" y="3910"/>
                  </a:cubicBezTo>
                  <a:cubicBezTo>
                    <a:pt x="1229" y="3083"/>
                    <a:pt x="351" y="1730"/>
                    <a:pt x="778" y="903"/>
                  </a:cubicBezTo>
                  <a:cubicBezTo>
                    <a:pt x="1003" y="527"/>
                    <a:pt x="1479" y="301"/>
                    <a:pt x="2131" y="301"/>
                  </a:cubicBezTo>
                  <a:close/>
                  <a:moveTo>
                    <a:pt x="7865" y="3517"/>
                  </a:moveTo>
                  <a:cubicBezTo>
                    <a:pt x="8521" y="3517"/>
                    <a:pt x="9305" y="3728"/>
                    <a:pt x="10051" y="4136"/>
                  </a:cubicBezTo>
                  <a:cubicBezTo>
                    <a:pt x="11078" y="4687"/>
                    <a:pt x="11855" y="5514"/>
                    <a:pt x="12081" y="6291"/>
                  </a:cubicBezTo>
                  <a:lnTo>
                    <a:pt x="12106" y="6416"/>
                  </a:lnTo>
                  <a:lnTo>
                    <a:pt x="14788" y="6041"/>
                  </a:lnTo>
                  <a:lnTo>
                    <a:pt x="12808" y="9875"/>
                  </a:lnTo>
                  <a:lnTo>
                    <a:pt x="11630" y="7519"/>
                  </a:lnTo>
                  <a:lnTo>
                    <a:pt x="11504" y="7594"/>
                  </a:lnTo>
                  <a:cubicBezTo>
                    <a:pt x="11256" y="7702"/>
                    <a:pt x="10958" y="7755"/>
                    <a:pt x="10630" y="7755"/>
                  </a:cubicBezTo>
                  <a:cubicBezTo>
                    <a:pt x="9966" y="7755"/>
                    <a:pt x="9177" y="7538"/>
                    <a:pt x="8422" y="7118"/>
                  </a:cubicBezTo>
                  <a:cubicBezTo>
                    <a:pt x="7043" y="6366"/>
                    <a:pt x="6141" y="5138"/>
                    <a:pt x="6392" y="4286"/>
                  </a:cubicBezTo>
                  <a:lnTo>
                    <a:pt x="6467" y="4061"/>
                  </a:lnTo>
                  <a:lnTo>
                    <a:pt x="6642" y="3910"/>
                  </a:lnTo>
                  <a:cubicBezTo>
                    <a:pt x="6917" y="3646"/>
                    <a:pt x="7351" y="3517"/>
                    <a:pt x="7865" y="3517"/>
                  </a:cubicBezTo>
                  <a:close/>
                  <a:moveTo>
                    <a:pt x="2131" y="0"/>
                  </a:moveTo>
                  <a:cubicBezTo>
                    <a:pt x="1354" y="25"/>
                    <a:pt x="803" y="276"/>
                    <a:pt x="527" y="777"/>
                  </a:cubicBezTo>
                  <a:cubicBezTo>
                    <a:pt x="1" y="1755"/>
                    <a:pt x="903" y="3259"/>
                    <a:pt x="2607" y="4186"/>
                  </a:cubicBezTo>
                  <a:cubicBezTo>
                    <a:pt x="3396" y="4619"/>
                    <a:pt x="4222" y="4832"/>
                    <a:pt x="4928" y="4832"/>
                  </a:cubicBezTo>
                  <a:cubicBezTo>
                    <a:pt x="5367" y="4832"/>
                    <a:pt x="5759" y="4750"/>
                    <a:pt x="6066" y="4587"/>
                  </a:cubicBezTo>
                  <a:lnTo>
                    <a:pt x="6066" y="4587"/>
                  </a:lnTo>
                  <a:cubicBezTo>
                    <a:pt x="6041" y="5514"/>
                    <a:pt x="6943" y="6667"/>
                    <a:pt x="8271" y="7394"/>
                  </a:cubicBezTo>
                  <a:cubicBezTo>
                    <a:pt x="9057" y="7821"/>
                    <a:pt x="9878" y="8038"/>
                    <a:pt x="10583" y="8038"/>
                  </a:cubicBezTo>
                  <a:cubicBezTo>
                    <a:pt x="10912" y="8038"/>
                    <a:pt x="11216" y="7991"/>
                    <a:pt x="11479" y="7895"/>
                  </a:cubicBezTo>
                  <a:lnTo>
                    <a:pt x="12808" y="10502"/>
                  </a:lnTo>
                  <a:lnTo>
                    <a:pt x="15314" y="5665"/>
                  </a:lnTo>
                  <a:lnTo>
                    <a:pt x="12306" y="6091"/>
                  </a:lnTo>
                  <a:cubicBezTo>
                    <a:pt x="12056" y="5289"/>
                    <a:pt x="11254" y="4437"/>
                    <a:pt x="10201" y="3860"/>
                  </a:cubicBezTo>
                  <a:cubicBezTo>
                    <a:pt x="9397" y="3427"/>
                    <a:pt x="8574" y="3214"/>
                    <a:pt x="7873" y="3214"/>
                  </a:cubicBezTo>
                  <a:cubicBezTo>
                    <a:pt x="7438" y="3214"/>
                    <a:pt x="7050" y="3296"/>
                    <a:pt x="6742" y="3459"/>
                  </a:cubicBezTo>
                  <a:cubicBezTo>
                    <a:pt x="6742" y="2532"/>
                    <a:pt x="5865" y="1379"/>
                    <a:pt x="4512" y="652"/>
                  </a:cubicBezTo>
                  <a:cubicBezTo>
                    <a:pt x="3735" y="226"/>
                    <a:pt x="2908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81"/>
            <p:cNvSpPr/>
            <p:nvPr/>
          </p:nvSpPr>
          <p:spPr>
            <a:xfrm>
              <a:off x="5232625" y="3023225"/>
              <a:ext cx="748150" cy="617825"/>
            </a:xfrm>
            <a:custGeom>
              <a:rect b="b" l="l" r="r" t="t"/>
              <a:pathLst>
                <a:path extrusionOk="0" h="24713" w="29926">
                  <a:moveTo>
                    <a:pt x="14963" y="0"/>
                  </a:moveTo>
                  <a:cubicBezTo>
                    <a:pt x="6692" y="0"/>
                    <a:pt x="0" y="5539"/>
                    <a:pt x="0" y="12356"/>
                  </a:cubicBezTo>
                  <a:cubicBezTo>
                    <a:pt x="0" y="19198"/>
                    <a:pt x="6692" y="24712"/>
                    <a:pt x="14963" y="24712"/>
                  </a:cubicBezTo>
                  <a:cubicBezTo>
                    <a:pt x="23208" y="24712"/>
                    <a:pt x="29925" y="19198"/>
                    <a:pt x="29925" y="12356"/>
                  </a:cubicBezTo>
                  <a:cubicBezTo>
                    <a:pt x="29925" y="5539"/>
                    <a:pt x="23208" y="0"/>
                    <a:pt x="149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81"/>
            <p:cNvSpPr/>
            <p:nvPr/>
          </p:nvSpPr>
          <p:spPr>
            <a:xfrm>
              <a:off x="5228850" y="3019450"/>
              <a:ext cx="755675" cy="625350"/>
            </a:xfrm>
            <a:custGeom>
              <a:rect b="b" l="l" r="r" t="t"/>
              <a:pathLst>
                <a:path extrusionOk="0" h="25014" w="30227">
                  <a:moveTo>
                    <a:pt x="15114" y="301"/>
                  </a:moveTo>
                  <a:cubicBezTo>
                    <a:pt x="23284" y="301"/>
                    <a:pt x="29926" y="5790"/>
                    <a:pt x="29926" y="12507"/>
                  </a:cubicBezTo>
                  <a:cubicBezTo>
                    <a:pt x="29926" y="19249"/>
                    <a:pt x="23284" y="24738"/>
                    <a:pt x="15114" y="24738"/>
                  </a:cubicBezTo>
                  <a:cubicBezTo>
                    <a:pt x="6943" y="24738"/>
                    <a:pt x="276" y="19249"/>
                    <a:pt x="276" y="12507"/>
                  </a:cubicBezTo>
                  <a:cubicBezTo>
                    <a:pt x="276" y="5790"/>
                    <a:pt x="6943" y="301"/>
                    <a:pt x="15114" y="301"/>
                  </a:cubicBezTo>
                  <a:close/>
                  <a:moveTo>
                    <a:pt x="15114" y="1"/>
                  </a:moveTo>
                  <a:cubicBezTo>
                    <a:pt x="6768" y="1"/>
                    <a:pt x="1" y="5615"/>
                    <a:pt x="1" y="12507"/>
                  </a:cubicBezTo>
                  <a:cubicBezTo>
                    <a:pt x="1" y="19399"/>
                    <a:pt x="6768" y="25013"/>
                    <a:pt x="15114" y="25013"/>
                  </a:cubicBezTo>
                  <a:cubicBezTo>
                    <a:pt x="23434" y="25013"/>
                    <a:pt x="30226" y="19399"/>
                    <a:pt x="30226" y="12507"/>
                  </a:cubicBezTo>
                  <a:cubicBezTo>
                    <a:pt x="30226" y="5615"/>
                    <a:pt x="23434" y="1"/>
                    <a:pt x="15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81"/>
            <p:cNvSpPr/>
            <p:nvPr/>
          </p:nvSpPr>
          <p:spPr>
            <a:xfrm>
              <a:off x="5240975" y="3221125"/>
              <a:ext cx="364975" cy="376725"/>
            </a:xfrm>
            <a:custGeom>
              <a:rect b="b" l="l" r="r" t="t"/>
              <a:pathLst>
                <a:path extrusionOk="0" h="15069" w="14599">
                  <a:moveTo>
                    <a:pt x="3446" y="0"/>
                  </a:moveTo>
                  <a:cubicBezTo>
                    <a:pt x="1628" y="0"/>
                    <a:pt x="1" y="5296"/>
                    <a:pt x="1997" y="9553"/>
                  </a:cubicBezTo>
                  <a:cubicBezTo>
                    <a:pt x="4077" y="13964"/>
                    <a:pt x="8764" y="14966"/>
                    <a:pt x="11095" y="15067"/>
                  </a:cubicBezTo>
                  <a:cubicBezTo>
                    <a:pt x="11131" y="15068"/>
                    <a:pt x="11167" y="15069"/>
                    <a:pt x="11202" y="15069"/>
                  </a:cubicBezTo>
                  <a:cubicBezTo>
                    <a:pt x="13462" y="15069"/>
                    <a:pt x="14599" y="11968"/>
                    <a:pt x="11095" y="10981"/>
                  </a:cubicBezTo>
                  <a:cubicBezTo>
                    <a:pt x="11095" y="10981"/>
                    <a:pt x="7135" y="9703"/>
                    <a:pt x="6057" y="5994"/>
                  </a:cubicBezTo>
                  <a:cubicBezTo>
                    <a:pt x="5004" y="2285"/>
                    <a:pt x="5556" y="505"/>
                    <a:pt x="3676" y="29"/>
                  </a:cubicBezTo>
                  <a:cubicBezTo>
                    <a:pt x="3599" y="10"/>
                    <a:pt x="3522" y="0"/>
                    <a:pt x="3446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81"/>
            <p:cNvSpPr/>
            <p:nvPr/>
          </p:nvSpPr>
          <p:spPr>
            <a:xfrm>
              <a:off x="5296475" y="3147150"/>
              <a:ext cx="107225" cy="64650"/>
            </a:xfrm>
            <a:custGeom>
              <a:rect b="b" l="l" r="r" t="t"/>
              <a:pathLst>
                <a:path extrusionOk="0" h="2586" w="4289">
                  <a:moveTo>
                    <a:pt x="2315" y="0"/>
                  </a:moveTo>
                  <a:cubicBezTo>
                    <a:pt x="1290" y="0"/>
                    <a:pt x="1" y="678"/>
                    <a:pt x="779" y="2136"/>
                  </a:cubicBezTo>
                  <a:cubicBezTo>
                    <a:pt x="779" y="2136"/>
                    <a:pt x="1211" y="2586"/>
                    <a:pt x="2228" y="2586"/>
                  </a:cubicBezTo>
                  <a:cubicBezTo>
                    <a:pt x="2411" y="2586"/>
                    <a:pt x="2613" y="2571"/>
                    <a:pt x="2835" y="2537"/>
                  </a:cubicBezTo>
                  <a:cubicBezTo>
                    <a:pt x="4288" y="2311"/>
                    <a:pt x="3937" y="532"/>
                    <a:pt x="3010" y="131"/>
                  </a:cubicBezTo>
                  <a:cubicBezTo>
                    <a:pt x="2822" y="44"/>
                    <a:pt x="2577" y="0"/>
                    <a:pt x="2315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81"/>
            <p:cNvSpPr/>
            <p:nvPr/>
          </p:nvSpPr>
          <p:spPr>
            <a:xfrm>
              <a:off x="5327850" y="3023225"/>
              <a:ext cx="580225" cy="126775"/>
            </a:xfrm>
            <a:custGeom>
              <a:rect b="b" l="l" r="r" t="t"/>
              <a:pathLst>
                <a:path extrusionOk="0" h="5071" w="23209">
                  <a:moveTo>
                    <a:pt x="11154" y="0"/>
                  </a:moveTo>
                  <a:cubicBezTo>
                    <a:pt x="6717" y="0"/>
                    <a:pt x="2732" y="1579"/>
                    <a:pt x="1" y="4110"/>
                  </a:cubicBezTo>
                  <a:cubicBezTo>
                    <a:pt x="1670" y="4533"/>
                    <a:pt x="3103" y="4709"/>
                    <a:pt x="4331" y="4709"/>
                  </a:cubicBezTo>
                  <a:cubicBezTo>
                    <a:pt x="10461" y="4709"/>
                    <a:pt x="11504" y="326"/>
                    <a:pt x="11504" y="326"/>
                  </a:cubicBezTo>
                  <a:cubicBezTo>
                    <a:pt x="12915" y="4441"/>
                    <a:pt x="18981" y="5070"/>
                    <a:pt x="22540" y="5070"/>
                  </a:cubicBezTo>
                  <a:cubicBezTo>
                    <a:pt x="22774" y="5070"/>
                    <a:pt x="22998" y="5067"/>
                    <a:pt x="23209" y="5063"/>
                  </a:cubicBezTo>
                  <a:cubicBezTo>
                    <a:pt x="20502" y="2005"/>
                    <a:pt x="16091" y="0"/>
                    <a:pt x="1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81"/>
            <p:cNvSpPr/>
            <p:nvPr/>
          </p:nvSpPr>
          <p:spPr>
            <a:xfrm>
              <a:off x="5320325" y="3018200"/>
              <a:ext cx="595900" cy="135375"/>
            </a:xfrm>
            <a:custGeom>
              <a:rect b="b" l="l" r="r" t="t"/>
              <a:pathLst>
                <a:path extrusionOk="0" h="5415" w="23836">
                  <a:moveTo>
                    <a:pt x="11705" y="351"/>
                  </a:moveTo>
                  <a:lnTo>
                    <a:pt x="11680" y="502"/>
                  </a:lnTo>
                  <a:cubicBezTo>
                    <a:pt x="11655" y="502"/>
                    <a:pt x="11204" y="2407"/>
                    <a:pt x="9124" y="3660"/>
                  </a:cubicBezTo>
                  <a:cubicBezTo>
                    <a:pt x="7909" y="4400"/>
                    <a:pt x="6414" y="4773"/>
                    <a:pt x="4649" y="4773"/>
                  </a:cubicBezTo>
                  <a:cubicBezTo>
                    <a:pt x="3428" y="4773"/>
                    <a:pt x="2078" y="4595"/>
                    <a:pt x="602" y="4236"/>
                  </a:cubicBezTo>
                  <a:cubicBezTo>
                    <a:pt x="3409" y="1755"/>
                    <a:pt x="7344" y="351"/>
                    <a:pt x="11455" y="351"/>
                  </a:cubicBezTo>
                  <a:close/>
                  <a:moveTo>
                    <a:pt x="11906" y="351"/>
                  </a:moveTo>
                  <a:cubicBezTo>
                    <a:pt x="16317" y="477"/>
                    <a:pt x="20477" y="2231"/>
                    <a:pt x="23184" y="5113"/>
                  </a:cubicBezTo>
                  <a:cubicBezTo>
                    <a:pt x="23042" y="5116"/>
                    <a:pt x="22892" y="5117"/>
                    <a:pt x="22737" y="5117"/>
                  </a:cubicBezTo>
                  <a:cubicBezTo>
                    <a:pt x="19459" y="5117"/>
                    <a:pt x="13344" y="4544"/>
                    <a:pt x="11956" y="477"/>
                  </a:cubicBezTo>
                  <a:lnTo>
                    <a:pt x="11906" y="351"/>
                  </a:lnTo>
                  <a:close/>
                  <a:moveTo>
                    <a:pt x="11780" y="1"/>
                  </a:moveTo>
                  <a:lnTo>
                    <a:pt x="11780" y="51"/>
                  </a:lnTo>
                  <a:cubicBezTo>
                    <a:pt x="11677" y="49"/>
                    <a:pt x="11573" y="48"/>
                    <a:pt x="11470" y="48"/>
                  </a:cubicBezTo>
                  <a:cubicBezTo>
                    <a:pt x="7171" y="48"/>
                    <a:pt x="3065" y="1568"/>
                    <a:pt x="201" y="4211"/>
                  </a:cubicBezTo>
                  <a:lnTo>
                    <a:pt x="1" y="4387"/>
                  </a:lnTo>
                  <a:lnTo>
                    <a:pt x="277" y="4462"/>
                  </a:lnTo>
                  <a:cubicBezTo>
                    <a:pt x="1867" y="4862"/>
                    <a:pt x="3325" y="5063"/>
                    <a:pt x="4642" y="5063"/>
                  </a:cubicBezTo>
                  <a:cubicBezTo>
                    <a:pt x="6459" y="5063"/>
                    <a:pt x="8010" y="4680"/>
                    <a:pt x="9274" y="3910"/>
                  </a:cubicBezTo>
                  <a:cubicBezTo>
                    <a:pt x="10878" y="2933"/>
                    <a:pt x="11580" y="1630"/>
                    <a:pt x="11831" y="953"/>
                  </a:cubicBezTo>
                  <a:cubicBezTo>
                    <a:pt x="13510" y="4863"/>
                    <a:pt x="19550" y="5414"/>
                    <a:pt x="22783" y="5414"/>
                  </a:cubicBezTo>
                  <a:lnTo>
                    <a:pt x="23510" y="5414"/>
                  </a:lnTo>
                  <a:lnTo>
                    <a:pt x="23836" y="5389"/>
                  </a:lnTo>
                  <a:lnTo>
                    <a:pt x="23635" y="5164"/>
                  </a:lnTo>
                  <a:cubicBezTo>
                    <a:pt x="20853" y="2056"/>
                    <a:pt x="16467" y="151"/>
                    <a:pt x="11805" y="51"/>
                  </a:cubicBezTo>
                  <a:lnTo>
                    <a:pt x="11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81"/>
            <p:cNvSpPr/>
            <p:nvPr/>
          </p:nvSpPr>
          <p:spPr>
            <a:xfrm>
              <a:off x="5379225" y="3048500"/>
              <a:ext cx="183625" cy="85200"/>
            </a:xfrm>
            <a:custGeom>
              <a:rect b="b" l="l" r="r" t="t"/>
              <a:pathLst>
                <a:path extrusionOk="0" h="3408" w="7345">
                  <a:moveTo>
                    <a:pt x="5893" y="0"/>
                  </a:moveTo>
                  <a:cubicBezTo>
                    <a:pt x="5311" y="0"/>
                    <a:pt x="4704" y="208"/>
                    <a:pt x="4186" y="343"/>
                  </a:cubicBezTo>
                  <a:cubicBezTo>
                    <a:pt x="3510" y="518"/>
                    <a:pt x="2833" y="744"/>
                    <a:pt x="2181" y="994"/>
                  </a:cubicBezTo>
                  <a:cubicBezTo>
                    <a:pt x="1830" y="1119"/>
                    <a:pt x="1479" y="1270"/>
                    <a:pt x="1129" y="1420"/>
                  </a:cubicBezTo>
                  <a:cubicBezTo>
                    <a:pt x="778" y="1571"/>
                    <a:pt x="377" y="1721"/>
                    <a:pt x="176" y="2097"/>
                  </a:cubicBezTo>
                  <a:cubicBezTo>
                    <a:pt x="101" y="2222"/>
                    <a:pt x="76" y="2373"/>
                    <a:pt x="76" y="2498"/>
                  </a:cubicBezTo>
                  <a:cubicBezTo>
                    <a:pt x="26" y="2598"/>
                    <a:pt x="1" y="2698"/>
                    <a:pt x="1" y="2824"/>
                  </a:cubicBezTo>
                  <a:cubicBezTo>
                    <a:pt x="51" y="3049"/>
                    <a:pt x="226" y="3175"/>
                    <a:pt x="452" y="3200"/>
                  </a:cubicBezTo>
                  <a:cubicBezTo>
                    <a:pt x="627" y="3225"/>
                    <a:pt x="778" y="3275"/>
                    <a:pt x="953" y="3300"/>
                  </a:cubicBezTo>
                  <a:cubicBezTo>
                    <a:pt x="1129" y="3325"/>
                    <a:pt x="1304" y="3325"/>
                    <a:pt x="1479" y="3350"/>
                  </a:cubicBezTo>
                  <a:cubicBezTo>
                    <a:pt x="1830" y="3375"/>
                    <a:pt x="2206" y="3400"/>
                    <a:pt x="2582" y="3400"/>
                  </a:cubicBezTo>
                  <a:cubicBezTo>
                    <a:pt x="2714" y="3405"/>
                    <a:pt x="2849" y="3408"/>
                    <a:pt x="2985" y="3408"/>
                  </a:cubicBezTo>
                  <a:cubicBezTo>
                    <a:pt x="3574" y="3408"/>
                    <a:pt x="4193" y="3353"/>
                    <a:pt x="4763" y="3150"/>
                  </a:cubicBezTo>
                  <a:cubicBezTo>
                    <a:pt x="5414" y="2924"/>
                    <a:pt x="6041" y="2573"/>
                    <a:pt x="6617" y="2172"/>
                  </a:cubicBezTo>
                  <a:cubicBezTo>
                    <a:pt x="6993" y="1921"/>
                    <a:pt x="7344" y="1621"/>
                    <a:pt x="7344" y="1145"/>
                  </a:cubicBezTo>
                  <a:cubicBezTo>
                    <a:pt x="7344" y="568"/>
                    <a:pt x="6893" y="217"/>
                    <a:pt x="6417" y="67"/>
                  </a:cubicBezTo>
                  <a:cubicBezTo>
                    <a:pt x="6247" y="20"/>
                    <a:pt x="6071" y="0"/>
                    <a:pt x="5893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81"/>
            <p:cNvSpPr/>
            <p:nvPr/>
          </p:nvSpPr>
          <p:spPr>
            <a:xfrm>
              <a:off x="5297775" y="3163575"/>
              <a:ext cx="220575" cy="220575"/>
            </a:xfrm>
            <a:custGeom>
              <a:rect b="b" l="l" r="r" t="t"/>
              <a:pathLst>
                <a:path extrusionOk="0" h="8823" w="8823">
                  <a:moveTo>
                    <a:pt x="4412" y="0"/>
                  </a:moveTo>
                  <a:cubicBezTo>
                    <a:pt x="1956" y="0"/>
                    <a:pt x="1" y="1980"/>
                    <a:pt x="1" y="4411"/>
                  </a:cubicBezTo>
                  <a:cubicBezTo>
                    <a:pt x="1" y="6842"/>
                    <a:pt x="1956" y="8822"/>
                    <a:pt x="4412" y="8822"/>
                  </a:cubicBezTo>
                  <a:cubicBezTo>
                    <a:pt x="6843" y="8822"/>
                    <a:pt x="8823" y="6842"/>
                    <a:pt x="8823" y="4411"/>
                  </a:cubicBezTo>
                  <a:cubicBezTo>
                    <a:pt x="8823" y="1980"/>
                    <a:pt x="6843" y="0"/>
                    <a:pt x="4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81"/>
            <p:cNvSpPr/>
            <p:nvPr/>
          </p:nvSpPr>
          <p:spPr>
            <a:xfrm>
              <a:off x="5294025" y="3159800"/>
              <a:ext cx="228100" cy="228100"/>
            </a:xfrm>
            <a:custGeom>
              <a:rect b="b" l="l" r="r" t="t"/>
              <a:pathLst>
                <a:path extrusionOk="0" h="9124" w="9124">
                  <a:moveTo>
                    <a:pt x="4562" y="302"/>
                  </a:moveTo>
                  <a:cubicBezTo>
                    <a:pt x="6918" y="302"/>
                    <a:pt x="8822" y="2206"/>
                    <a:pt x="8822" y="4562"/>
                  </a:cubicBezTo>
                  <a:cubicBezTo>
                    <a:pt x="8822" y="6918"/>
                    <a:pt x="6918" y="8823"/>
                    <a:pt x="4562" y="8823"/>
                  </a:cubicBezTo>
                  <a:cubicBezTo>
                    <a:pt x="2206" y="8823"/>
                    <a:pt x="276" y="6918"/>
                    <a:pt x="276" y="4562"/>
                  </a:cubicBezTo>
                  <a:cubicBezTo>
                    <a:pt x="276" y="2206"/>
                    <a:pt x="2206" y="302"/>
                    <a:pt x="4562" y="302"/>
                  </a:cubicBezTo>
                  <a:close/>
                  <a:moveTo>
                    <a:pt x="4562" y="1"/>
                  </a:moveTo>
                  <a:cubicBezTo>
                    <a:pt x="2030" y="1"/>
                    <a:pt x="0" y="2056"/>
                    <a:pt x="0" y="4562"/>
                  </a:cubicBezTo>
                  <a:cubicBezTo>
                    <a:pt x="0" y="7069"/>
                    <a:pt x="2030" y="9124"/>
                    <a:pt x="4562" y="9124"/>
                  </a:cubicBezTo>
                  <a:cubicBezTo>
                    <a:pt x="7068" y="9124"/>
                    <a:pt x="9123" y="7069"/>
                    <a:pt x="9123" y="4562"/>
                  </a:cubicBezTo>
                  <a:cubicBezTo>
                    <a:pt x="9123" y="2056"/>
                    <a:pt x="7068" y="1"/>
                    <a:pt x="4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81"/>
            <p:cNvSpPr/>
            <p:nvPr/>
          </p:nvSpPr>
          <p:spPr>
            <a:xfrm>
              <a:off x="5332875" y="3200525"/>
              <a:ext cx="150400" cy="150400"/>
            </a:xfrm>
            <a:custGeom>
              <a:rect b="b" l="l" r="r" t="t"/>
              <a:pathLst>
                <a:path extrusionOk="0" h="6016" w="6016">
                  <a:moveTo>
                    <a:pt x="3008" y="1"/>
                  </a:moveTo>
                  <a:cubicBezTo>
                    <a:pt x="1328" y="1"/>
                    <a:pt x="0" y="1329"/>
                    <a:pt x="0" y="3008"/>
                  </a:cubicBezTo>
                  <a:cubicBezTo>
                    <a:pt x="0" y="4663"/>
                    <a:pt x="1328" y="6016"/>
                    <a:pt x="3008" y="6016"/>
                  </a:cubicBezTo>
                  <a:cubicBezTo>
                    <a:pt x="4662" y="6016"/>
                    <a:pt x="6015" y="4663"/>
                    <a:pt x="6015" y="3008"/>
                  </a:cubicBezTo>
                  <a:cubicBezTo>
                    <a:pt x="6015" y="1329"/>
                    <a:pt x="4662" y="1"/>
                    <a:pt x="3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81"/>
            <p:cNvSpPr/>
            <p:nvPr/>
          </p:nvSpPr>
          <p:spPr>
            <a:xfrm>
              <a:off x="5340375" y="3197400"/>
              <a:ext cx="48275" cy="47650"/>
            </a:xfrm>
            <a:custGeom>
              <a:rect b="b" l="l" r="r" t="t"/>
              <a:pathLst>
                <a:path extrusionOk="0" h="1906" w="1931">
                  <a:moveTo>
                    <a:pt x="978" y="1"/>
                  </a:moveTo>
                  <a:cubicBezTo>
                    <a:pt x="452" y="1"/>
                    <a:pt x="1" y="427"/>
                    <a:pt x="1" y="953"/>
                  </a:cubicBezTo>
                  <a:cubicBezTo>
                    <a:pt x="1" y="1479"/>
                    <a:pt x="452" y="1905"/>
                    <a:pt x="978" y="1905"/>
                  </a:cubicBezTo>
                  <a:cubicBezTo>
                    <a:pt x="1505" y="1905"/>
                    <a:pt x="1931" y="1479"/>
                    <a:pt x="1931" y="953"/>
                  </a:cubicBezTo>
                  <a:cubicBezTo>
                    <a:pt x="1931" y="427"/>
                    <a:pt x="1505" y="1"/>
                    <a:pt x="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81"/>
            <p:cNvSpPr/>
            <p:nvPr/>
          </p:nvSpPr>
          <p:spPr>
            <a:xfrm>
              <a:off x="5677475" y="3163575"/>
              <a:ext cx="220575" cy="220575"/>
            </a:xfrm>
            <a:custGeom>
              <a:rect b="b" l="l" r="r" t="t"/>
              <a:pathLst>
                <a:path extrusionOk="0" h="8823" w="8823">
                  <a:moveTo>
                    <a:pt x="4412" y="0"/>
                  </a:moveTo>
                  <a:cubicBezTo>
                    <a:pt x="1981" y="0"/>
                    <a:pt x="1" y="1980"/>
                    <a:pt x="1" y="4411"/>
                  </a:cubicBezTo>
                  <a:cubicBezTo>
                    <a:pt x="1" y="6842"/>
                    <a:pt x="1981" y="8822"/>
                    <a:pt x="4412" y="8822"/>
                  </a:cubicBezTo>
                  <a:cubicBezTo>
                    <a:pt x="6843" y="8822"/>
                    <a:pt x="8823" y="6842"/>
                    <a:pt x="8823" y="4411"/>
                  </a:cubicBezTo>
                  <a:cubicBezTo>
                    <a:pt x="8823" y="1980"/>
                    <a:pt x="6843" y="0"/>
                    <a:pt x="4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81"/>
            <p:cNvSpPr/>
            <p:nvPr/>
          </p:nvSpPr>
          <p:spPr>
            <a:xfrm>
              <a:off x="5673725" y="3159800"/>
              <a:ext cx="228100" cy="228100"/>
            </a:xfrm>
            <a:custGeom>
              <a:rect b="b" l="l" r="r" t="t"/>
              <a:pathLst>
                <a:path extrusionOk="0" h="9124" w="9124">
                  <a:moveTo>
                    <a:pt x="4562" y="302"/>
                  </a:moveTo>
                  <a:cubicBezTo>
                    <a:pt x="6918" y="302"/>
                    <a:pt x="8822" y="2206"/>
                    <a:pt x="8822" y="4562"/>
                  </a:cubicBezTo>
                  <a:cubicBezTo>
                    <a:pt x="8822" y="6918"/>
                    <a:pt x="6918" y="8823"/>
                    <a:pt x="4562" y="8823"/>
                  </a:cubicBezTo>
                  <a:cubicBezTo>
                    <a:pt x="2206" y="8823"/>
                    <a:pt x="301" y="6918"/>
                    <a:pt x="301" y="4562"/>
                  </a:cubicBezTo>
                  <a:cubicBezTo>
                    <a:pt x="301" y="2206"/>
                    <a:pt x="2206" y="302"/>
                    <a:pt x="4562" y="302"/>
                  </a:cubicBezTo>
                  <a:close/>
                  <a:moveTo>
                    <a:pt x="4562" y="1"/>
                  </a:moveTo>
                  <a:cubicBezTo>
                    <a:pt x="2055" y="1"/>
                    <a:pt x="0" y="2056"/>
                    <a:pt x="0" y="4562"/>
                  </a:cubicBezTo>
                  <a:cubicBezTo>
                    <a:pt x="0" y="7069"/>
                    <a:pt x="2055" y="9124"/>
                    <a:pt x="4562" y="9124"/>
                  </a:cubicBezTo>
                  <a:cubicBezTo>
                    <a:pt x="7068" y="9124"/>
                    <a:pt x="9123" y="7069"/>
                    <a:pt x="9123" y="4562"/>
                  </a:cubicBezTo>
                  <a:cubicBezTo>
                    <a:pt x="9123" y="2056"/>
                    <a:pt x="7068" y="1"/>
                    <a:pt x="4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81"/>
            <p:cNvSpPr/>
            <p:nvPr/>
          </p:nvSpPr>
          <p:spPr>
            <a:xfrm>
              <a:off x="5712575" y="3200525"/>
              <a:ext cx="150400" cy="150400"/>
            </a:xfrm>
            <a:custGeom>
              <a:rect b="b" l="l" r="r" t="t"/>
              <a:pathLst>
                <a:path extrusionOk="0" h="6016" w="6016">
                  <a:moveTo>
                    <a:pt x="3008" y="1"/>
                  </a:moveTo>
                  <a:cubicBezTo>
                    <a:pt x="1354" y="1"/>
                    <a:pt x="0" y="1329"/>
                    <a:pt x="0" y="3008"/>
                  </a:cubicBezTo>
                  <a:cubicBezTo>
                    <a:pt x="0" y="4663"/>
                    <a:pt x="1354" y="6016"/>
                    <a:pt x="3008" y="6016"/>
                  </a:cubicBezTo>
                  <a:cubicBezTo>
                    <a:pt x="4662" y="6016"/>
                    <a:pt x="6015" y="4663"/>
                    <a:pt x="6015" y="3008"/>
                  </a:cubicBezTo>
                  <a:cubicBezTo>
                    <a:pt x="6015" y="1329"/>
                    <a:pt x="4662" y="1"/>
                    <a:pt x="3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81"/>
            <p:cNvSpPr/>
            <p:nvPr/>
          </p:nvSpPr>
          <p:spPr>
            <a:xfrm>
              <a:off x="5720700" y="3197400"/>
              <a:ext cx="47650" cy="47650"/>
            </a:xfrm>
            <a:custGeom>
              <a:rect b="b" l="l" r="r" t="t"/>
              <a:pathLst>
                <a:path extrusionOk="0" h="1906" w="1906">
                  <a:moveTo>
                    <a:pt x="953" y="1"/>
                  </a:moveTo>
                  <a:cubicBezTo>
                    <a:pt x="427" y="1"/>
                    <a:pt x="1" y="427"/>
                    <a:pt x="1" y="953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3"/>
                  </a:cubicBezTo>
                  <a:cubicBezTo>
                    <a:pt x="1906" y="427"/>
                    <a:pt x="1480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81"/>
            <p:cNvSpPr/>
            <p:nvPr/>
          </p:nvSpPr>
          <p:spPr>
            <a:xfrm>
              <a:off x="5541500" y="3370050"/>
              <a:ext cx="124500" cy="82950"/>
            </a:xfrm>
            <a:custGeom>
              <a:rect b="b" l="l" r="r" t="t"/>
              <a:pathLst>
                <a:path extrusionOk="0" h="3318" w="4980">
                  <a:moveTo>
                    <a:pt x="4438" y="0"/>
                  </a:moveTo>
                  <a:cubicBezTo>
                    <a:pt x="4223" y="0"/>
                    <a:pt x="4051" y="103"/>
                    <a:pt x="3861" y="187"/>
                  </a:cubicBezTo>
                  <a:cubicBezTo>
                    <a:pt x="3660" y="313"/>
                    <a:pt x="3460" y="413"/>
                    <a:pt x="3259" y="538"/>
                  </a:cubicBezTo>
                  <a:cubicBezTo>
                    <a:pt x="2984" y="689"/>
                    <a:pt x="2708" y="864"/>
                    <a:pt x="2432" y="1065"/>
                  </a:cubicBezTo>
                  <a:cubicBezTo>
                    <a:pt x="1831" y="664"/>
                    <a:pt x="1179" y="237"/>
                    <a:pt x="402" y="37"/>
                  </a:cubicBezTo>
                  <a:cubicBezTo>
                    <a:pt x="372" y="29"/>
                    <a:pt x="343" y="25"/>
                    <a:pt x="317" y="25"/>
                  </a:cubicBezTo>
                  <a:cubicBezTo>
                    <a:pt x="98" y="25"/>
                    <a:pt x="1" y="273"/>
                    <a:pt x="202" y="363"/>
                  </a:cubicBezTo>
                  <a:cubicBezTo>
                    <a:pt x="853" y="664"/>
                    <a:pt x="1405" y="1039"/>
                    <a:pt x="1981" y="1415"/>
                  </a:cubicBezTo>
                  <a:cubicBezTo>
                    <a:pt x="1329" y="1917"/>
                    <a:pt x="778" y="2468"/>
                    <a:pt x="277" y="3070"/>
                  </a:cubicBezTo>
                  <a:cubicBezTo>
                    <a:pt x="170" y="3194"/>
                    <a:pt x="340" y="3318"/>
                    <a:pt x="501" y="3318"/>
                  </a:cubicBezTo>
                  <a:cubicBezTo>
                    <a:pt x="568" y="3318"/>
                    <a:pt x="634" y="3296"/>
                    <a:pt x="678" y="3245"/>
                  </a:cubicBezTo>
                  <a:cubicBezTo>
                    <a:pt x="1204" y="2694"/>
                    <a:pt x="1780" y="2167"/>
                    <a:pt x="2407" y="1716"/>
                  </a:cubicBezTo>
                  <a:cubicBezTo>
                    <a:pt x="2758" y="1942"/>
                    <a:pt x="3059" y="2167"/>
                    <a:pt x="3385" y="2393"/>
                  </a:cubicBezTo>
                  <a:cubicBezTo>
                    <a:pt x="3535" y="2518"/>
                    <a:pt x="3710" y="2669"/>
                    <a:pt x="3886" y="2794"/>
                  </a:cubicBezTo>
                  <a:cubicBezTo>
                    <a:pt x="4061" y="2919"/>
                    <a:pt x="4237" y="3045"/>
                    <a:pt x="4487" y="3120"/>
                  </a:cubicBezTo>
                  <a:cubicBezTo>
                    <a:pt x="4517" y="3126"/>
                    <a:pt x="4546" y="3128"/>
                    <a:pt x="4576" y="3128"/>
                  </a:cubicBezTo>
                  <a:cubicBezTo>
                    <a:pt x="4793" y="3128"/>
                    <a:pt x="4980" y="2974"/>
                    <a:pt x="4913" y="2819"/>
                  </a:cubicBezTo>
                  <a:cubicBezTo>
                    <a:pt x="4813" y="2618"/>
                    <a:pt x="4638" y="2493"/>
                    <a:pt x="4462" y="2368"/>
                  </a:cubicBezTo>
                  <a:cubicBezTo>
                    <a:pt x="4262" y="2217"/>
                    <a:pt x="4086" y="2092"/>
                    <a:pt x="3886" y="1967"/>
                  </a:cubicBezTo>
                  <a:cubicBezTo>
                    <a:pt x="3560" y="1766"/>
                    <a:pt x="3234" y="1566"/>
                    <a:pt x="2908" y="1365"/>
                  </a:cubicBezTo>
                  <a:cubicBezTo>
                    <a:pt x="3159" y="1215"/>
                    <a:pt x="3385" y="1065"/>
                    <a:pt x="3635" y="914"/>
                  </a:cubicBezTo>
                  <a:cubicBezTo>
                    <a:pt x="3811" y="814"/>
                    <a:pt x="4011" y="714"/>
                    <a:pt x="4187" y="613"/>
                  </a:cubicBezTo>
                  <a:cubicBezTo>
                    <a:pt x="4412" y="488"/>
                    <a:pt x="4638" y="413"/>
                    <a:pt x="4713" y="187"/>
                  </a:cubicBezTo>
                  <a:cubicBezTo>
                    <a:pt x="4738" y="112"/>
                    <a:pt x="4663" y="37"/>
                    <a:pt x="4562" y="12"/>
                  </a:cubicBezTo>
                  <a:cubicBezTo>
                    <a:pt x="4519" y="4"/>
                    <a:pt x="4478" y="0"/>
                    <a:pt x="4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1" name="Google Shape;1571;p81"/>
          <p:cNvGrpSpPr/>
          <p:nvPr/>
        </p:nvGrpSpPr>
        <p:grpSpPr>
          <a:xfrm rot="955725">
            <a:off x="109024" y="3080868"/>
            <a:ext cx="728224" cy="676404"/>
            <a:chOff x="3801525" y="617175"/>
            <a:chExt cx="570200" cy="529625"/>
          </a:xfrm>
        </p:grpSpPr>
        <p:sp>
          <p:nvSpPr>
            <p:cNvPr id="1572" name="Google Shape;1572;p81"/>
            <p:cNvSpPr/>
            <p:nvPr/>
          </p:nvSpPr>
          <p:spPr>
            <a:xfrm>
              <a:off x="3807175" y="669200"/>
              <a:ext cx="562675" cy="475575"/>
            </a:xfrm>
            <a:custGeom>
              <a:rect b="b" l="l" r="r" t="t"/>
              <a:pathLst>
                <a:path extrusionOk="0" h="19023" w="22507">
                  <a:moveTo>
                    <a:pt x="11253" y="0"/>
                  </a:moveTo>
                  <a:cubicBezTo>
                    <a:pt x="5038" y="0"/>
                    <a:pt x="0" y="4261"/>
                    <a:pt x="0" y="9499"/>
                  </a:cubicBezTo>
                  <a:cubicBezTo>
                    <a:pt x="0" y="14762"/>
                    <a:pt x="5038" y="19023"/>
                    <a:pt x="11253" y="19023"/>
                  </a:cubicBezTo>
                  <a:cubicBezTo>
                    <a:pt x="17469" y="19023"/>
                    <a:pt x="22507" y="14762"/>
                    <a:pt x="22507" y="9499"/>
                  </a:cubicBezTo>
                  <a:cubicBezTo>
                    <a:pt x="22507" y="4261"/>
                    <a:pt x="17469" y="0"/>
                    <a:pt x="11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81"/>
            <p:cNvSpPr/>
            <p:nvPr/>
          </p:nvSpPr>
          <p:spPr>
            <a:xfrm>
              <a:off x="3801525" y="666975"/>
              <a:ext cx="570200" cy="479825"/>
            </a:xfrm>
            <a:custGeom>
              <a:rect b="b" l="l" r="r" t="t"/>
              <a:pathLst>
                <a:path extrusionOk="0" h="19193" w="22808">
                  <a:moveTo>
                    <a:pt x="11442" y="165"/>
                  </a:moveTo>
                  <a:cubicBezTo>
                    <a:pt x="12211" y="165"/>
                    <a:pt x="12980" y="232"/>
                    <a:pt x="13735" y="365"/>
                  </a:cubicBezTo>
                  <a:cubicBezTo>
                    <a:pt x="15865" y="716"/>
                    <a:pt x="17921" y="1643"/>
                    <a:pt x="19550" y="3072"/>
                  </a:cubicBezTo>
                  <a:cubicBezTo>
                    <a:pt x="21053" y="4400"/>
                    <a:pt x="22156" y="6154"/>
                    <a:pt x="22532" y="8134"/>
                  </a:cubicBezTo>
                  <a:cubicBezTo>
                    <a:pt x="22607" y="8611"/>
                    <a:pt x="22657" y="9112"/>
                    <a:pt x="22657" y="9588"/>
                  </a:cubicBezTo>
                  <a:cubicBezTo>
                    <a:pt x="22657" y="11618"/>
                    <a:pt x="21880" y="13548"/>
                    <a:pt x="20577" y="15077"/>
                  </a:cubicBezTo>
                  <a:cubicBezTo>
                    <a:pt x="19199" y="16706"/>
                    <a:pt x="17319" y="17834"/>
                    <a:pt x="15314" y="18460"/>
                  </a:cubicBezTo>
                  <a:cubicBezTo>
                    <a:pt x="14059" y="18841"/>
                    <a:pt x="12749" y="19031"/>
                    <a:pt x="11441" y="19031"/>
                  </a:cubicBezTo>
                  <a:cubicBezTo>
                    <a:pt x="10424" y="19031"/>
                    <a:pt x="9409" y="18916"/>
                    <a:pt x="8422" y="18686"/>
                  </a:cubicBezTo>
                  <a:cubicBezTo>
                    <a:pt x="6342" y="18185"/>
                    <a:pt x="4362" y="17157"/>
                    <a:pt x="2858" y="15603"/>
                  </a:cubicBezTo>
                  <a:cubicBezTo>
                    <a:pt x="1479" y="14174"/>
                    <a:pt x="527" y="12320"/>
                    <a:pt x="326" y="10315"/>
                  </a:cubicBezTo>
                  <a:cubicBezTo>
                    <a:pt x="151" y="8335"/>
                    <a:pt x="753" y="6330"/>
                    <a:pt x="1905" y="4726"/>
                  </a:cubicBezTo>
                  <a:cubicBezTo>
                    <a:pt x="3134" y="3022"/>
                    <a:pt x="4938" y="1743"/>
                    <a:pt x="6893" y="991"/>
                  </a:cubicBezTo>
                  <a:cubicBezTo>
                    <a:pt x="8335" y="438"/>
                    <a:pt x="9889" y="165"/>
                    <a:pt x="11442" y="165"/>
                  </a:cubicBezTo>
                  <a:close/>
                  <a:moveTo>
                    <a:pt x="11477" y="1"/>
                  </a:moveTo>
                  <a:cubicBezTo>
                    <a:pt x="10438" y="1"/>
                    <a:pt x="9400" y="122"/>
                    <a:pt x="8397" y="365"/>
                  </a:cubicBezTo>
                  <a:cubicBezTo>
                    <a:pt x="6266" y="866"/>
                    <a:pt x="4261" y="1944"/>
                    <a:pt x="2733" y="3498"/>
                  </a:cubicBezTo>
                  <a:cubicBezTo>
                    <a:pt x="1329" y="4951"/>
                    <a:pt x="377" y="6806"/>
                    <a:pt x="176" y="8836"/>
                  </a:cubicBezTo>
                  <a:cubicBezTo>
                    <a:pt x="1" y="10866"/>
                    <a:pt x="602" y="12896"/>
                    <a:pt x="1780" y="14550"/>
                  </a:cubicBezTo>
                  <a:cubicBezTo>
                    <a:pt x="3008" y="16280"/>
                    <a:pt x="4813" y="17558"/>
                    <a:pt x="6793" y="18335"/>
                  </a:cubicBezTo>
                  <a:cubicBezTo>
                    <a:pt x="8277" y="18915"/>
                    <a:pt x="9877" y="19193"/>
                    <a:pt x="11482" y="19193"/>
                  </a:cubicBezTo>
                  <a:cubicBezTo>
                    <a:pt x="12236" y="19193"/>
                    <a:pt x="12991" y="19132"/>
                    <a:pt x="13735" y="19012"/>
                  </a:cubicBezTo>
                  <a:cubicBezTo>
                    <a:pt x="15916" y="18636"/>
                    <a:pt x="17996" y="17708"/>
                    <a:pt x="19675" y="16230"/>
                  </a:cubicBezTo>
                  <a:cubicBezTo>
                    <a:pt x="21179" y="14901"/>
                    <a:pt x="22307" y="13097"/>
                    <a:pt x="22682" y="11092"/>
                  </a:cubicBezTo>
                  <a:cubicBezTo>
                    <a:pt x="22758" y="10591"/>
                    <a:pt x="22808" y="10089"/>
                    <a:pt x="22808" y="9588"/>
                  </a:cubicBezTo>
                  <a:cubicBezTo>
                    <a:pt x="22808" y="7558"/>
                    <a:pt x="22031" y="5628"/>
                    <a:pt x="20728" y="4049"/>
                  </a:cubicBezTo>
                  <a:cubicBezTo>
                    <a:pt x="19349" y="2395"/>
                    <a:pt x="17444" y="1242"/>
                    <a:pt x="15389" y="590"/>
                  </a:cubicBezTo>
                  <a:cubicBezTo>
                    <a:pt x="14126" y="197"/>
                    <a:pt x="12800" y="1"/>
                    <a:pt x="1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81"/>
            <p:cNvSpPr/>
            <p:nvPr/>
          </p:nvSpPr>
          <p:spPr>
            <a:xfrm>
              <a:off x="3850400" y="688625"/>
              <a:ext cx="476225" cy="340875"/>
            </a:xfrm>
            <a:custGeom>
              <a:rect b="b" l="l" r="r" t="t"/>
              <a:pathLst>
                <a:path extrusionOk="0" h="13635" w="19049">
                  <a:moveTo>
                    <a:pt x="9524" y="0"/>
                  </a:moveTo>
                  <a:cubicBezTo>
                    <a:pt x="4261" y="0"/>
                    <a:pt x="1" y="3058"/>
                    <a:pt x="1" y="6817"/>
                  </a:cubicBezTo>
                  <a:cubicBezTo>
                    <a:pt x="1" y="10577"/>
                    <a:pt x="4261" y="13634"/>
                    <a:pt x="9524" y="13634"/>
                  </a:cubicBezTo>
                  <a:cubicBezTo>
                    <a:pt x="14788" y="13634"/>
                    <a:pt x="19048" y="10577"/>
                    <a:pt x="19048" y="6817"/>
                  </a:cubicBezTo>
                  <a:cubicBezTo>
                    <a:pt x="19048" y="3058"/>
                    <a:pt x="14788" y="0"/>
                    <a:pt x="9524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81"/>
            <p:cNvSpPr/>
            <p:nvPr/>
          </p:nvSpPr>
          <p:spPr>
            <a:xfrm>
              <a:off x="4205675" y="790125"/>
              <a:ext cx="127200" cy="127225"/>
            </a:xfrm>
            <a:custGeom>
              <a:rect b="b" l="l" r="r" t="t"/>
              <a:pathLst>
                <a:path extrusionOk="0" h="5089" w="5088">
                  <a:moveTo>
                    <a:pt x="2557" y="0"/>
                  </a:moveTo>
                  <a:cubicBezTo>
                    <a:pt x="1153" y="0"/>
                    <a:pt x="0" y="1128"/>
                    <a:pt x="0" y="2557"/>
                  </a:cubicBezTo>
                  <a:cubicBezTo>
                    <a:pt x="0" y="3960"/>
                    <a:pt x="1153" y="5088"/>
                    <a:pt x="2557" y="5088"/>
                  </a:cubicBezTo>
                  <a:cubicBezTo>
                    <a:pt x="3960" y="5088"/>
                    <a:pt x="5088" y="3960"/>
                    <a:pt x="5088" y="2557"/>
                  </a:cubicBezTo>
                  <a:cubicBezTo>
                    <a:pt x="5088" y="1128"/>
                    <a:pt x="3960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81"/>
            <p:cNvSpPr/>
            <p:nvPr/>
          </p:nvSpPr>
          <p:spPr>
            <a:xfrm>
              <a:off x="4203775" y="788150"/>
              <a:ext cx="136000" cy="131175"/>
            </a:xfrm>
            <a:custGeom>
              <a:rect b="b" l="l" r="r" t="t"/>
              <a:pathLst>
                <a:path extrusionOk="0" h="5247" w="5440">
                  <a:moveTo>
                    <a:pt x="2618" y="160"/>
                  </a:moveTo>
                  <a:cubicBezTo>
                    <a:pt x="3340" y="160"/>
                    <a:pt x="4043" y="472"/>
                    <a:pt x="4512" y="1032"/>
                  </a:cubicBezTo>
                  <a:cubicBezTo>
                    <a:pt x="5189" y="1834"/>
                    <a:pt x="5264" y="3012"/>
                    <a:pt x="4738" y="3914"/>
                  </a:cubicBezTo>
                  <a:cubicBezTo>
                    <a:pt x="4295" y="4652"/>
                    <a:pt x="3461" y="5089"/>
                    <a:pt x="2610" y="5089"/>
                  </a:cubicBezTo>
                  <a:cubicBezTo>
                    <a:pt x="2450" y="5089"/>
                    <a:pt x="2290" y="5073"/>
                    <a:pt x="2131" y="5042"/>
                  </a:cubicBezTo>
                  <a:cubicBezTo>
                    <a:pt x="978" y="4816"/>
                    <a:pt x="176" y="3789"/>
                    <a:pt x="151" y="2636"/>
                  </a:cubicBezTo>
                  <a:cubicBezTo>
                    <a:pt x="176" y="1583"/>
                    <a:pt x="803" y="656"/>
                    <a:pt x="1780" y="305"/>
                  </a:cubicBezTo>
                  <a:cubicBezTo>
                    <a:pt x="2054" y="207"/>
                    <a:pt x="2337" y="160"/>
                    <a:pt x="2618" y="160"/>
                  </a:cubicBezTo>
                  <a:close/>
                  <a:moveTo>
                    <a:pt x="2626" y="1"/>
                  </a:moveTo>
                  <a:cubicBezTo>
                    <a:pt x="2453" y="1"/>
                    <a:pt x="2279" y="18"/>
                    <a:pt x="2106" y="54"/>
                  </a:cubicBezTo>
                  <a:cubicBezTo>
                    <a:pt x="903" y="280"/>
                    <a:pt x="1" y="1383"/>
                    <a:pt x="1" y="2636"/>
                  </a:cubicBezTo>
                  <a:cubicBezTo>
                    <a:pt x="1" y="3713"/>
                    <a:pt x="703" y="4716"/>
                    <a:pt x="1730" y="5092"/>
                  </a:cubicBezTo>
                  <a:cubicBezTo>
                    <a:pt x="2015" y="5196"/>
                    <a:pt x="2314" y="5246"/>
                    <a:pt x="2611" y="5246"/>
                  </a:cubicBezTo>
                  <a:cubicBezTo>
                    <a:pt x="3385" y="5246"/>
                    <a:pt x="4149" y="4906"/>
                    <a:pt x="4638" y="4290"/>
                  </a:cubicBezTo>
                  <a:cubicBezTo>
                    <a:pt x="5339" y="3438"/>
                    <a:pt x="5440" y="2210"/>
                    <a:pt x="4863" y="1257"/>
                  </a:cubicBezTo>
                  <a:cubicBezTo>
                    <a:pt x="4400" y="479"/>
                    <a:pt x="3531" y="1"/>
                    <a:pt x="2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81"/>
            <p:cNvSpPr/>
            <p:nvPr/>
          </p:nvSpPr>
          <p:spPr>
            <a:xfrm>
              <a:off x="4225725" y="811425"/>
              <a:ext cx="87100" cy="86500"/>
            </a:xfrm>
            <a:custGeom>
              <a:rect b="b" l="l" r="r" t="t"/>
              <a:pathLst>
                <a:path extrusionOk="0" h="3460" w="3484">
                  <a:moveTo>
                    <a:pt x="1755" y="0"/>
                  </a:moveTo>
                  <a:cubicBezTo>
                    <a:pt x="777" y="0"/>
                    <a:pt x="0" y="777"/>
                    <a:pt x="0" y="1730"/>
                  </a:cubicBezTo>
                  <a:cubicBezTo>
                    <a:pt x="0" y="2682"/>
                    <a:pt x="777" y="3459"/>
                    <a:pt x="1755" y="3459"/>
                  </a:cubicBezTo>
                  <a:cubicBezTo>
                    <a:pt x="2707" y="3459"/>
                    <a:pt x="3484" y="2682"/>
                    <a:pt x="3484" y="1730"/>
                  </a:cubicBezTo>
                  <a:cubicBezTo>
                    <a:pt x="3484" y="777"/>
                    <a:pt x="2707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81"/>
            <p:cNvSpPr/>
            <p:nvPr/>
          </p:nvSpPr>
          <p:spPr>
            <a:xfrm>
              <a:off x="4230725" y="809550"/>
              <a:ext cx="27600" cy="27600"/>
            </a:xfrm>
            <a:custGeom>
              <a:rect b="b" l="l" r="r" t="t"/>
              <a:pathLst>
                <a:path extrusionOk="0" h="1104" w="1104">
                  <a:moveTo>
                    <a:pt x="552" y="0"/>
                  </a:moveTo>
                  <a:cubicBezTo>
                    <a:pt x="251" y="0"/>
                    <a:pt x="1" y="251"/>
                    <a:pt x="1" y="552"/>
                  </a:cubicBezTo>
                  <a:cubicBezTo>
                    <a:pt x="1" y="852"/>
                    <a:pt x="251" y="1103"/>
                    <a:pt x="552" y="1103"/>
                  </a:cubicBezTo>
                  <a:cubicBezTo>
                    <a:pt x="853" y="1103"/>
                    <a:pt x="1103" y="852"/>
                    <a:pt x="1103" y="552"/>
                  </a:cubicBez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81"/>
            <p:cNvSpPr/>
            <p:nvPr/>
          </p:nvSpPr>
          <p:spPr>
            <a:xfrm>
              <a:off x="3844125" y="789500"/>
              <a:ext cx="127225" cy="127225"/>
            </a:xfrm>
            <a:custGeom>
              <a:rect b="b" l="l" r="r" t="t"/>
              <a:pathLst>
                <a:path extrusionOk="0" h="5089" w="5089">
                  <a:moveTo>
                    <a:pt x="2557" y="0"/>
                  </a:moveTo>
                  <a:cubicBezTo>
                    <a:pt x="1129" y="0"/>
                    <a:pt x="1" y="1128"/>
                    <a:pt x="1" y="2532"/>
                  </a:cubicBezTo>
                  <a:cubicBezTo>
                    <a:pt x="1" y="3935"/>
                    <a:pt x="1129" y="5088"/>
                    <a:pt x="2557" y="5088"/>
                  </a:cubicBezTo>
                  <a:cubicBezTo>
                    <a:pt x="3961" y="5088"/>
                    <a:pt x="5089" y="3935"/>
                    <a:pt x="5089" y="2532"/>
                  </a:cubicBezTo>
                  <a:cubicBezTo>
                    <a:pt x="5089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81"/>
            <p:cNvSpPr/>
            <p:nvPr/>
          </p:nvSpPr>
          <p:spPr>
            <a:xfrm>
              <a:off x="3842250" y="787150"/>
              <a:ext cx="136000" cy="131550"/>
            </a:xfrm>
            <a:custGeom>
              <a:rect b="b" l="l" r="r" t="t"/>
              <a:pathLst>
                <a:path extrusionOk="0" h="5262" w="5440">
                  <a:moveTo>
                    <a:pt x="2584" y="165"/>
                  </a:moveTo>
                  <a:cubicBezTo>
                    <a:pt x="3318" y="165"/>
                    <a:pt x="4035" y="478"/>
                    <a:pt x="4512" y="1047"/>
                  </a:cubicBezTo>
                  <a:cubicBezTo>
                    <a:pt x="5189" y="1849"/>
                    <a:pt x="5264" y="3027"/>
                    <a:pt x="4738" y="3904"/>
                  </a:cubicBezTo>
                  <a:cubicBezTo>
                    <a:pt x="4271" y="4647"/>
                    <a:pt x="3444" y="5102"/>
                    <a:pt x="2593" y="5102"/>
                  </a:cubicBezTo>
                  <a:cubicBezTo>
                    <a:pt x="2439" y="5102"/>
                    <a:pt x="2284" y="5087"/>
                    <a:pt x="2131" y="5057"/>
                  </a:cubicBezTo>
                  <a:cubicBezTo>
                    <a:pt x="978" y="4806"/>
                    <a:pt x="151" y="3778"/>
                    <a:pt x="151" y="2626"/>
                  </a:cubicBezTo>
                  <a:cubicBezTo>
                    <a:pt x="151" y="1598"/>
                    <a:pt x="803" y="646"/>
                    <a:pt x="1780" y="295"/>
                  </a:cubicBezTo>
                  <a:cubicBezTo>
                    <a:pt x="2043" y="207"/>
                    <a:pt x="2314" y="165"/>
                    <a:pt x="2584" y="165"/>
                  </a:cubicBezTo>
                  <a:close/>
                  <a:moveTo>
                    <a:pt x="2582" y="0"/>
                  </a:moveTo>
                  <a:cubicBezTo>
                    <a:pt x="2424" y="0"/>
                    <a:pt x="2265" y="15"/>
                    <a:pt x="2106" y="44"/>
                  </a:cubicBezTo>
                  <a:cubicBezTo>
                    <a:pt x="878" y="295"/>
                    <a:pt x="1" y="1398"/>
                    <a:pt x="1" y="2626"/>
                  </a:cubicBezTo>
                  <a:cubicBezTo>
                    <a:pt x="1" y="3728"/>
                    <a:pt x="702" y="4706"/>
                    <a:pt x="1730" y="5107"/>
                  </a:cubicBezTo>
                  <a:cubicBezTo>
                    <a:pt x="2015" y="5211"/>
                    <a:pt x="2312" y="5261"/>
                    <a:pt x="2607" y="5261"/>
                  </a:cubicBezTo>
                  <a:cubicBezTo>
                    <a:pt x="3375" y="5261"/>
                    <a:pt x="4130" y="4920"/>
                    <a:pt x="4637" y="4305"/>
                  </a:cubicBezTo>
                  <a:cubicBezTo>
                    <a:pt x="5339" y="3453"/>
                    <a:pt x="5439" y="2225"/>
                    <a:pt x="4863" y="1272"/>
                  </a:cubicBezTo>
                  <a:cubicBezTo>
                    <a:pt x="4371" y="481"/>
                    <a:pt x="3497" y="0"/>
                    <a:pt x="2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81"/>
            <p:cNvSpPr/>
            <p:nvPr/>
          </p:nvSpPr>
          <p:spPr>
            <a:xfrm>
              <a:off x="3864175" y="810175"/>
              <a:ext cx="87125" cy="87125"/>
            </a:xfrm>
            <a:custGeom>
              <a:rect b="b" l="l" r="r" t="t"/>
              <a:pathLst>
                <a:path extrusionOk="0" h="3485" w="3485">
                  <a:moveTo>
                    <a:pt x="1755" y="0"/>
                  </a:moveTo>
                  <a:cubicBezTo>
                    <a:pt x="778" y="0"/>
                    <a:pt x="1" y="777"/>
                    <a:pt x="1" y="1755"/>
                  </a:cubicBezTo>
                  <a:cubicBezTo>
                    <a:pt x="1" y="2707"/>
                    <a:pt x="778" y="3484"/>
                    <a:pt x="1755" y="3484"/>
                  </a:cubicBezTo>
                  <a:cubicBezTo>
                    <a:pt x="2708" y="3484"/>
                    <a:pt x="3485" y="2707"/>
                    <a:pt x="3485" y="1755"/>
                  </a:cubicBezTo>
                  <a:cubicBezTo>
                    <a:pt x="3485" y="777"/>
                    <a:pt x="2708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81"/>
            <p:cNvSpPr/>
            <p:nvPr/>
          </p:nvSpPr>
          <p:spPr>
            <a:xfrm>
              <a:off x="3869200" y="808300"/>
              <a:ext cx="27600" cy="28200"/>
            </a:xfrm>
            <a:custGeom>
              <a:rect b="b" l="l" r="r" t="t"/>
              <a:pathLst>
                <a:path extrusionOk="0" h="1128" w="1104">
                  <a:moveTo>
                    <a:pt x="552" y="0"/>
                  </a:moveTo>
                  <a:cubicBezTo>
                    <a:pt x="226" y="0"/>
                    <a:pt x="0" y="251"/>
                    <a:pt x="0" y="552"/>
                  </a:cubicBezTo>
                  <a:cubicBezTo>
                    <a:pt x="0" y="877"/>
                    <a:pt x="226" y="1128"/>
                    <a:pt x="552" y="1128"/>
                  </a:cubicBezTo>
                  <a:cubicBezTo>
                    <a:pt x="853" y="1128"/>
                    <a:pt x="1103" y="877"/>
                    <a:pt x="1103" y="552"/>
                  </a:cubicBez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81"/>
            <p:cNvSpPr/>
            <p:nvPr/>
          </p:nvSpPr>
          <p:spPr>
            <a:xfrm>
              <a:off x="4039000" y="988125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55" y="0"/>
                  </a:moveTo>
                  <a:cubicBezTo>
                    <a:pt x="752" y="0"/>
                    <a:pt x="0" y="752"/>
                    <a:pt x="0" y="1654"/>
                  </a:cubicBezTo>
                  <a:cubicBezTo>
                    <a:pt x="0" y="2582"/>
                    <a:pt x="752" y="3308"/>
                    <a:pt x="1655" y="3308"/>
                  </a:cubicBezTo>
                  <a:cubicBezTo>
                    <a:pt x="2582" y="3308"/>
                    <a:pt x="3309" y="2582"/>
                    <a:pt x="3309" y="1654"/>
                  </a:cubicBezTo>
                  <a:cubicBezTo>
                    <a:pt x="3309" y="752"/>
                    <a:pt x="2582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81"/>
            <p:cNvSpPr/>
            <p:nvPr/>
          </p:nvSpPr>
          <p:spPr>
            <a:xfrm>
              <a:off x="3831600" y="619050"/>
              <a:ext cx="513200" cy="149225"/>
            </a:xfrm>
            <a:custGeom>
              <a:rect b="b" l="l" r="r" t="t"/>
              <a:pathLst>
                <a:path extrusionOk="0" h="5969" w="20528">
                  <a:moveTo>
                    <a:pt x="8367" y="0"/>
                  </a:moveTo>
                  <a:cubicBezTo>
                    <a:pt x="7488" y="0"/>
                    <a:pt x="6738" y="595"/>
                    <a:pt x="6492" y="1430"/>
                  </a:cubicBezTo>
                  <a:cubicBezTo>
                    <a:pt x="6166" y="979"/>
                    <a:pt x="5640" y="653"/>
                    <a:pt x="5013" y="628"/>
                  </a:cubicBezTo>
                  <a:cubicBezTo>
                    <a:pt x="4998" y="627"/>
                    <a:pt x="4982" y="627"/>
                    <a:pt x="4966" y="627"/>
                  </a:cubicBezTo>
                  <a:cubicBezTo>
                    <a:pt x="3958" y="627"/>
                    <a:pt x="3083" y="1421"/>
                    <a:pt x="3033" y="2457"/>
                  </a:cubicBezTo>
                  <a:cubicBezTo>
                    <a:pt x="2758" y="2257"/>
                    <a:pt x="2407" y="2132"/>
                    <a:pt x="2031" y="2132"/>
                  </a:cubicBezTo>
                  <a:cubicBezTo>
                    <a:pt x="2000" y="2130"/>
                    <a:pt x="1970" y="2129"/>
                    <a:pt x="1940" y="2129"/>
                  </a:cubicBezTo>
                  <a:cubicBezTo>
                    <a:pt x="927" y="2129"/>
                    <a:pt x="75" y="2940"/>
                    <a:pt x="51" y="3986"/>
                  </a:cubicBezTo>
                  <a:cubicBezTo>
                    <a:pt x="1" y="5039"/>
                    <a:pt x="828" y="5916"/>
                    <a:pt x="1880" y="5966"/>
                  </a:cubicBezTo>
                  <a:cubicBezTo>
                    <a:pt x="1911" y="5968"/>
                    <a:pt x="1941" y="5968"/>
                    <a:pt x="1971" y="5968"/>
                  </a:cubicBezTo>
                  <a:cubicBezTo>
                    <a:pt x="2983" y="5968"/>
                    <a:pt x="3812" y="5159"/>
                    <a:pt x="3885" y="4137"/>
                  </a:cubicBezTo>
                  <a:cubicBezTo>
                    <a:pt x="4161" y="4337"/>
                    <a:pt x="4512" y="4462"/>
                    <a:pt x="4888" y="4487"/>
                  </a:cubicBezTo>
                  <a:cubicBezTo>
                    <a:pt x="4906" y="4488"/>
                    <a:pt x="4924" y="4488"/>
                    <a:pt x="4942" y="4488"/>
                  </a:cubicBezTo>
                  <a:cubicBezTo>
                    <a:pt x="5821" y="4488"/>
                    <a:pt x="6572" y="3894"/>
                    <a:pt x="6793" y="3059"/>
                  </a:cubicBezTo>
                  <a:cubicBezTo>
                    <a:pt x="7144" y="3510"/>
                    <a:pt x="7670" y="3836"/>
                    <a:pt x="8296" y="3861"/>
                  </a:cubicBezTo>
                  <a:cubicBezTo>
                    <a:pt x="8316" y="3861"/>
                    <a:pt x="8336" y="3862"/>
                    <a:pt x="8356" y="3862"/>
                  </a:cubicBezTo>
                  <a:cubicBezTo>
                    <a:pt x="9158" y="3862"/>
                    <a:pt x="9858" y="3367"/>
                    <a:pt x="10151" y="2633"/>
                  </a:cubicBezTo>
                  <a:cubicBezTo>
                    <a:pt x="10377" y="3385"/>
                    <a:pt x="11078" y="3961"/>
                    <a:pt x="11906" y="3986"/>
                  </a:cubicBezTo>
                  <a:cubicBezTo>
                    <a:pt x="11932" y="3987"/>
                    <a:pt x="11958" y="3988"/>
                    <a:pt x="11984" y="3988"/>
                  </a:cubicBezTo>
                  <a:cubicBezTo>
                    <a:pt x="12578" y="3988"/>
                    <a:pt x="13099" y="3717"/>
                    <a:pt x="13459" y="3284"/>
                  </a:cubicBezTo>
                  <a:cubicBezTo>
                    <a:pt x="13710" y="3986"/>
                    <a:pt x="14387" y="4512"/>
                    <a:pt x="15189" y="4538"/>
                  </a:cubicBezTo>
                  <a:cubicBezTo>
                    <a:pt x="15215" y="4539"/>
                    <a:pt x="15242" y="4539"/>
                    <a:pt x="15268" y="4539"/>
                  </a:cubicBezTo>
                  <a:cubicBezTo>
                    <a:pt x="15815" y="4539"/>
                    <a:pt x="16333" y="4294"/>
                    <a:pt x="16667" y="3911"/>
                  </a:cubicBezTo>
                  <a:cubicBezTo>
                    <a:pt x="16843" y="4738"/>
                    <a:pt x="17595" y="5390"/>
                    <a:pt x="18472" y="5415"/>
                  </a:cubicBezTo>
                  <a:cubicBezTo>
                    <a:pt x="18503" y="5416"/>
                    <a:pt x="18534" y="5417"/>
                    <a:pt x="18565" y="5417"/>
                  </a:cubicBezTo>
                  <a:cubicBezTo>
                    <a:pt x="19600" y="5417"/>
                    <a:pt x="20428" y="4607"/>
                    <a:pt x="20477" y="3585"/>
                  </a:cubicBezTo>
                  <a:cubicBezTo>
                    <a:pt x="20527" y="2507"/>
                    <a:pt x="19675" y="1630"/>
                    <a:pt x="18622" y="1580"/>
                  </a:cubicBezTo>
                  <a:cubicBezTo>
                    <a:pt x="18596" y="1579"/>
                    <a:pt x="18570" y="1578"/>
                    <a:pt x="18543" y="1578"/>
                  </a:cubicBezTo>
                  <a:cubicBezTo>
                    <a:pt x="17996" y="1578"/>
                    <a:pt x="17477" y="1825"/>
                    <a:pt x="17119" y="2232"/>
                  </a:cubicBezTo>
                  <a:cubicBezTo>
                    <a:pt x="16943" y="1380"/>
                    <a:pt x="16216" y="728"/>
                    <a:pt x="15314" y="703"/>
                  </a:cubicBezTo>
                  <a:cubicBezTo>
                    <a:pt x="15289" y="702"/>
                    <a:pt x="15263" y="701"/>
                    <a:pt x="15238" y="701"/>
                  </a:cubicBezTo>
                  <a:cubicBezTo>
                    <a:pt x="14664" y="701"/>
                    <a:pt x="14121" y="972"/>
                    <a:pt x="13785" y="1380"/>
                  </a:cubicBezTo>
                  <a:cubicBezTo>
                    <a:pt x="13510" y="678"/>
                    <a:pt x="12833" y="177"/>
                    <a:pt x="12056" y="152"/>
                  </a:cubicBezTo>
                  <a:cubicBezTo>
                    <a:pt x="12035" y="151"/>
                    <a:pt x="12015" y="151"/>
                    <a:pt x="11995" y="151"/>
                  </a:cubicBezTo>
                  <a:cubicBezTo>
                    <a:pt x="11169" y="151"/>
                    <a:pt x="10470" y="645"/>
                    <a:pt x="10201" y="1355"/>
                  </a:cubicBezTo>
                  <a:cubicBezTo>
                    <a:pt x="9951" y="603"/>
                    <a:pt x="9274" y="51"/>
                    <a:pt x="8422" y="1"/>
                  </a:cubicBezTo>
                  <a:cubicBezTo>
                    <a:pt x="8404" y="1"/>
                    <a:pt x="8386" y="0"/>
                    <a:pt x="83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81"/>
            <p:cNvSpPr/>
            <p:nvPr/>
          </p:nvSpPr>
          <p:spPr>
            <a:xfrm>
              <a:off x="3829725" y="617175"/>
              <a:ext cx="524475" cy="152775"/>
            </a:xfrm>
            <a:custGeom>
              <a:rect b="b" l="l" r="r" t="t"/>
              <a:pathLst>
                <a:path extrusionOk="0" h="6111" w="20979">
                  <a:moveTo>
                    <a:pt x="8451" y="176"/>
                  </a:moveTo>
                  <a:cubicBezTo>
                    <a:pt x="9233" y="176"/>
                    <a:pt x="9956" y="695"/>
                    <a:pt x="10201" y="1455"/>
                  </a:cubicBezTo>
                  <a:cubicBezTo>
                    <a:pt x="10214" y="1492"/>
                    <a:pt x="10239" y="1511"/>
                    <a:pt x="10267" y="1511"/>
                  </a:cubicBezTo>
                  <a:cubicBezTo>
                    <a:pt x="10295" y="1511"/>
                    <a:pt x="10326" y="1492"/>
                    <a:pt x="10351" y="1455"/>
                  </a:cubicBezTo>
                  <a:cubicBezTo>
                    <a:pt x="10627" y="778"/>
                    <a:pt x="11304" y="302"/>
                    <a:pt x="12056" y="302"/>
                  </a:cubicBezTo>
                  <a:cubicBezTo>
                    <a:pt x="12808" y="302"/>
                    <a:pt x="13509" y="778"/>
                    <a:pt x="13785" y="1480"/>
                  </a:cubicBezTo>
                  <a:cubicBezTo>
                    <a:pt x="13785" y="1516"/>
                    <a:pt x="13825" y="1540"/>
                    <a:pt x="13867" y="1540"/>
                  </a:cubicBezTo>
                  <a:cubicBezTo>
                    <a:pt x="13882" y="1540"/>
                    <a:pt x="13897" y="1537"/>
                    <a:pt x="13910" y="1530"/>
                  </a:cubicBezTo>
                  <a:cubicBezTo>
                    <a:pt x="14269" y="1095"/>
                    <a:pt x="14799" y="846"/>
                    <a:pt x="15338" y="846"/>
                  </a:cubicBezTo>
                  <a:cubicBezTo>
                    <a:pt x="15515" y="846"/>
                    <a:pt x="15692" y="873"/>
                    <a:pt x="15865" y="928"/>
                  </a:cubicBezTo>
                  <a:cubicBezTo>
                    <a:pt x="16517" y="1129"/>
                    <a:pt x="16993" y="1680"/>
                    <a:pt x="17118" y="2307"/>
                  </a:cubicBezTo>
                  <a:cubicBezTo>
                    <a:pt x="17134" y="2354"/>
                    <a:pt x="17170" y="2372"/>
                    <a:pt x="17207" y="2372"/>
                  </a:cubicBezTo>
                  <a:cubicBezTo>
                    <a:pt x="17229" y="2372"/>
                    <a:pt x="17250" y="2366"/>
                    <a:pt x="17269" y="2357"/>
                  </a:cubicBezTo>
                  <a:cubicBezTo>
                    <a:pt x="17645" y="1956"/>
                    <a:pt x="18146" y="1730"/>
                    <a:pt x="18697" y="1730"/>
                  </a:cubicBezTo>
                  <a:cubicBezTo>
                    <a:pt x="19825" y="1780"/>
                    <a:pt x="20677" y="2858"/>
                    <a:pt x="20427" y="3986"/>
                  </a:cubicBezTo>
                  <a:cubicBezTo>
                    <a:pt x="20249" y="4836"/>
                    <a:pt x="19463" y="5421"/>
                    <a:pt x="18622" y="5421"/>
                  </a:cubicBezTo>
                  <a:cubicBezTo>
                    <a:pt x="18397" y="5421"/>
                    <a:pt x="18168" y="5379"/>
                    <a:pt x="17945" y="5289"/>
                  </a:cubicBezTo>
                  <a:cubicBezTo>
                    <a:pt x="17369" y="5064"/>
                    <a:pt x="16968" y="4562"/>
                    <a:pt x="16818" y="3961"/>
                  </a:cubicBezTo>
                  <a:cubicBezTo>
                    <a:pt x="16818" y="3913"/>
                    <a:pt x="16787" y="3896"/>
                    <a:pt x="16753" y="3896"/>
                  </a:cubicBezTo>
                  <a:cubicBezTo>
                    <a:pt x="16732" y="3896"/>
                    <a:pt x="16711" y="3902"/>
                    <a:pt x="16692" y="3911"/>
                  </a:cubicBezTo>
                  <a:cubicBezTo>
                    <a:pt x="16334" y="4309"/>
                    <a:pt x="15833" y="4533"/>
                    <a:pt x="15316" y="4533"/>
                  </a:cubicBezTo>
                  <a:cubicBezTo>
                    <a:pt x="15182" y="4533"/>
                    <a:pt x="15047" y="4518"/>
                    <a:pt x="14913" y="4487"/>
                  </a:cubicBezTo>
                  <a:cubicBezTo>
                    <a:pt x="14311" y="4362"/>
                    <a:pt x="13835" y="3911"/>
                    <a:pt x="13610" y="3359"/>
                  </a:cubicBezTo>
                  <a:cubicBezTo>
                    <a:pt x="13592" y="3324"/>
                    <a:pt x="13549" y="3289"/>
                    <a:pt x="13508" y="3289"/>
                  </a:cubicBezTo>
                  <a:cubicBezTo>
                    <a:pt x="13491" y="3289"/>
                    <a:pt x="13474" y="3295"/>
                    <a:pt x="13459" y="3309"/>
                  </a:cubicBezTo>
                  <a:cubicBezTo>
                    <a:pt x="13104" y="3743"/>
                    <a:pt x="12593" y="3991"/>
                    <a:pt x="12050" y="3991"/>
                  </a:cubicBezTo>
                  <a:cubicBezTo>
                    <a:pt x="11903" y="3991"/>
                    <a:pt x="11754" y="3973"/>
                    <a:pt x="11605" y="3936"/>
                  </a:cubicBezTo>
                  <a:cubicBezTo>
                    <a:pt x="10978" y="3785"/>
                    <a:pt x="10477" y="3284"/>
                    <a:pt x="10301" y="2683"/>
                  </a:cubicBezTo>
                  <a:cubicBezTo>
                    <a:pt x="10289" y="2645"/>
                    <a:pt x="10257" y="2626"/>
                    <a:pt x="10226" y="2626"/>
                  </a:cubicBezTo>
                  <a:cubicBezTo>
                    <a:pt x="10195" y="2626"/>
                    <a:pt x="10163" y="2645"/>
                    <a:pt x="10151" y="2683"/>
                  </a:cubicBezTo>
                  <a:cubicBezTo>
                    <a:pt x="9900" y="3284"/>
                    <a:pt x="9374" y="3710"/>
                    <a:pt x="8747" y="3836"/>
                  </a:cubicBezTo>
                  <a:cubicBezTo>
                    <a:pt x="8656" y="3849"/>
                    <a:pt x="8563" y="3856"/>
                    <a:pt x="8471" y="3856"/>
                  </a:cubicBezTo>
                  <a:cubicBezTo>
                    <a:pt x="7885" y="3856"/>
                    <a:pt x="7311" y="3585"/>
                    <a:pt x="6943" y="3109"/>
                  </a:cubicBezTo>
                  <a:cubicBezTo>
                    <a:pt x="6930" y="3084"/>
                    <a:pt x="6899" y="3071"/>
                    <a:pt x="6868" y="3071"/>
                  </a:cubicBezTo>
                  <a:cubicBezTo>
                    <a:pt x="6836" y="3071"/>
                    <a:pt x="6805" y="3084"/>
                    <a:pt x="6793" y="3109"/>
                  </a:cubicBezTo>
                  <a:cubicBezTo>
                    <a:pt x="6642" y="3660"/>
                    <a:pt x="6266" y="4086"/>
                    <a:pt x="5765" y="4312"/>
                  </a:cubicBezTo>
                  <a:cubicBezTo>
                    <a:pt x="5528" y="4425"/>
                    <a:pt x="5274" y="4479"/>
                    <a:pt x="5021" y="4479"/>
                  </a:cubicBezTo>
                  <a:cubicBezTo>
                    <a:pt x="4658" y="4479"/>
                    <a:pt x="4295" y="4368"/>
                    <a:pt x="3985" y="4161"/>
                  </a:cubicBezTo>
                  <a:cubicBezTo>
                    <a:pt x="3971" y="4147"/>
                    <a:pt x="3956" y="4141"/>
                    <a:pt x="3943" y="4141"/>
                  </a:cubicBezTo>
                  <a:cubicBezTo>
                    <a:pt x="3910" y="4141"/>
                    <a:pt x="3885" y="4176"/>
                    <a:pt x="3885" y="4212"/>
                  </a:cubicBezTo>
                  <a:cubicBezTo>
                    <a:pt x="3835" y="4838"/>
                    <a:pt x="3484" y="5415"/>
                    <a:pt x="2958" y="5715"/>
                  </a:cubicBezTo>
                  <a:cubicBezTo>
                    <a:pt x="2677" y="5881"/>
                    <a:pt x="2356" y="5963"/>
                    <a:pt x="2037" y="5963"/>
                  </a:cubicBezTo>
                  <a:cubicBezTo>
                    <a:pt x="1730" y="5963"/>
                    <a:pt x="1424" y="5888"/>
                    <a:pt x="1153" y="5740"/>
                  </a:cubicBezTo>
                  <a:cubicBezTo>
                    <a:pt x="602" y="5440"/>
                    <a:pt x="251" y="4888"/>
                    <a:pt x="201" y="4262"/>
                  </a:cubicBezTo>
                  <a:cubicBezTo>
                    <a:pt x="151" y="3635"/>
                    <a:pt x="427" y="3034"/>
                    <a:pt x="928" y="2658"/>
                  </a:cubicBezTo>
                  <a:cubicBezTo>
                    <a:pt x="1254" y="2410"/>
                    <a:pt x="1641" y="2284"/>
                    <a:pt x="2029" y="2284"/>
                  </a:cubicBezTo>
                  <a:cubicBezTo>
                    <a:pt x="2387" y="2284"/>
                    <a:pt x="2746" y="2391"/>
                    <a:pt x="3058" y="2608"/>
                  </a:cubicBezTo>
                  <a:cubicBezTo>
                    <a:pt x="3072" y="2612"/>
                    <a:pt x="3085" y="2614"/>
                    <a:pt x="3097" y="2614"/>
                  </a:cubicBezTo>
                  <a:cubicBezTo>
                    <a:pt x="3150" y="2614"/>
                    <a:pt x="3183" y="2573"/>
                    <a:pt x="3183" y="2532"/>
                  </a:cubicBezTo>
                  <a:cubicBezTo>
                    <a:pt x="3234" y="1806"/>
                    <a:pt x="3710" y="1154"/>
                    <a:pt x="4386" y="903"/>
                  </a:cubicBezTo>
                  <a:cubicBezTo>
                    <a:pt x="4589" y="831"/>
                    <a:pt x="4797" y="797"/>
                    <a:pt x="5002" y="797"/>
                  </a:cubicBezTo>
                  <a:cubicBezTo>
                    <a:pt x="5584" y="797"/>
                    <a:pt x="6146" y="1073"/>
                    <a:pt x="6517" y="1555"/>
                  </a:cubicBezTo>
                  <a:cubicBezTo>
                    <a:pt x="6528" y="1577"/>
                    <a:pt x="6555" y="1590"/>
                    <a:pt x="6580" y="1590"/>
                  </a:cubicBezTo>
                  <a:cubicBezTo>
                    <a:pt x="6612" y="1590"/>
                    <a:pt x="6642" y="1571"/>
                    <a:pt x="6642" y="1530"/>
                  </a:cubicBezTo>
                  <a:cubicBezTo>
                    <a:pt x="6868" y="753"/>
                    <a:pt x="7569" y="176"/>
                    <a:pt x="8397" y="176"/>
                  </a:cubicBezTo>
                  <a:cubicBezTo>
                    <a:pt x="8415" y="176"/>
                    <a:pt x="8433" y="176"/>
                    <a:pt x="8451" y="176"/>
                  </a:cubicBezTo>
                  <a:close/>
                  <a:moveTo>
                    <a:pt x="8397" y="1"/>
                  </a:moveTo>
                  <a:cubicBezTo>
                    <a:pt x="7548" y="25"/>
                    <a:pt x="6832" y="558"/>
                    <a:pt x="6542" y="1331"/>
                  </a:cubicBezTo>
                  <a:lnTo>
                    <a:pt x="6542" y="1331"/>
                  </a:lnTo>
                  <a:cubicBezTo>
                    <a:pt x="6153" y="889"/>
                    <a:pt x="5594" y="637"/>
                    <a:pt x="5022" y="637"/>
                  </a:cubicBezTo>
                  <a:cubicBezTo>
                    <a:pt x="4801" y="637"/>
                    <a:pt x="4578" y="674"/>
                    <a:pt x="4361" y="753"/>
                  </a:cubicBezTo>
                  <a:cubicBezTo>
                    <a:pt x="3631" y="1012"/>
                    <a:pt x="3144" y="1648"/>
                    <a:pt x="3047" y="2391"/>
                  </a:cubicBezTo>
                  <a:lnTo>
                    <a:pt x="3047" y="2391"/>
                  </a:lnTo>
                  <a:cubicBezTo>
                    <a:pt x="2734" y="2217"/>
                    <a:pt x="2380" y="2126"/>
                    <a:pt x="2027" y="2126"/>
                  </a:cubicBezTo>
                  <a:cubicBezTo>
                    <a:pt x="1690" y="2126"/>
                    <a:pt x="1353" y="2209"/>
                    <a:pt x="1053" y="2382"/>
                  </a:cubicBezTo>
                  <a:cubicBezTo>
                    <a:pt x="452" y="2708"/>
                    <a:pt x="76" y="3334"/>
                    <a:pt x="51" y="4011"/>
                  </a:cubicBezTo>
                  <a:cubicBezTo>
                    <a:pt x="0" y="4688"/>
                    <a:pt x="326" y="5364"/>
                    <a:pt x="878" y="5740"/>
                  </a:cubicBezTo>
                  <a:cubicBezTo>
                    <a:pt x="1217" y="5987"/>
                    <a:pt x="1632" y="6111"/>
                    <a:pt x="2047" y="6111"/>
                  </a:cubicBezTo>
                  <a:cubicBezTo>
                    <a:pt x="2307" y="6111"/>
                    <a:pt x="2567" y="6062"/>
                    <a:pt x="2808" y="5966"/>
                  </a:cubicBezTo>
                  <a:cubicBezTo>
                    <a:pt x="3465" y="5684"/>
                    <a:pt x="3925" y="5072"/>
                    <a:pt x="4021" y="4357"/>
                  </a:cubicBezTo>
                  <a:lnTo>
                    <a:pt x="4021" y="4357"/>
                  </a:lnTo>
                  <a:cubicBezTo>
                    <a:pt x="4325" y="4535"/>
                    <a:pt x="4673" y="4628"/>
                    <a:pt x="5024" y="4628"/>
                  </a:cubicBezTo>
                  <a:cubicBezTo>
                    <a:pt x="5292" y="4628"/>
                    <a:pt x="5562" y="4574"/>
                    <a:pt x="5815" y="4462"/>
                  </a:cubicBezTo>
                  <a:cubicBezTo>
                    <a:pt x="6324" y="4254"/>
                    <a:pt x="6726" y="3811"/>
                    <a:pt x="6903" y="3291"/>
                  </a:cubicBezTo>
                  <a:lnTo>
                    <a:pt x="6903" y="3291"/>
                  </a:lnTo>
                  <a:cubicBezTo>
                    <a:pt x="7288" y="3743"/>
                    <a:pt x="7839" y="4013"/>
                    <a:pt x="8427" y="4013"/>
                  </a:cubicBezTo>
                  <a:cubicBezTo>
                    <a:pt x="8533" y="4013"/>
                    <a:pt x="8640" y="4004"/>
                    <a:pt x="8747" y="3986"/>
                  </a:cubicBezTo>
                  <a:cubicBezTo>
                    <a:pt x="9383" y="3872"/>
                    <a:pt x="9916" y="3471"/>
                    <a:pt x="10216" y="2912"/>
                  </a:cubicBezTo>
                  <a:lnTo>
                    <a:pt x="10216" y="2912"/>
                  </a:lnTo>
                  <a:cubicBezTo>
                    <a:pt x="10451" y="3480"/>
                    <a:pt x="10941" y="3927"/>
                    <a:pt x="11554" y="4086"/>
                  </a:cubicBezTo>
                  <a:cubicBezTo>
                    <a:pt x="11713" y="4123"/>
                    <a:pt x="11873" y="4141"/>
                    <a:pt x="12031" y="4141"/>
                  </a:cubicBezTo>
                  <a:cubicBezTo>
                    <a:pt x="12587" y="4141"/>
                    <a:pt x="13121" y="3919"/>
                    <a:pt x="13511" y="3515"/>
                  </a:cubicBezTo>
                  <a:lnTo>
                    <a:pt x="13511" y="3515"/>
                  </a:lnTo>
                  <a:cubicBezTo>
                    <a:pt x="13760" y="4076"/>
                    <a:pt x="14257" y="4498"/>
                    <a:pt x="14863" y="4638"/>
                  </a:cubicBezTo>
                  <a:cubicBezTo>
                    <a:pt x="15013" y="4675"/>
                    <a:pt x="15165" y="4693"/>
                    <a:pt x="15317" y="4693"/>
                  </a:cubicBezTo>
                  <a:cubicBezTo>
                    <a:pt x="15825" y="4693"/>
                    <a:pt x="16326" y="4491"/>
                    <a:pt x="16710" y="4142"/>
                  </a:cubicBezTo>
                  <a:lnTo>
                    <a:pt x="16710" y="4142"/>
                  </a:lnTo>
                  <a:cubicBezTo>
                    <a:pt x="16979" y="4997"/>
                    <a:pt x="17791" y="5575"/>
                    <a:pt x="18643" y="5575"/>
                  </a:cubicBezTo>
                  <a:cubicBezTo>
                    <a:pt x="18896" y="5575"/>
                    <a:pt x="19152" y="5524"/>
                    <a:pt x="19399" y="5415"/>
                  </a:cubicBezTo>
                  <a:cubicBezTo>
                    <a:pt x="20527" y="4938"/>
                    <a:pt x="20978" y="3560"/>
                    <a:pt x="20326" y="2532"/>
                  </a:cubicBezTo>
                  <a:cubicBezTo>
                    <a:pt x="19977" y="1958"/>
                    <a:pt x="19378" y="1608"/>
                    <a:pt x="18705" y="1580"/>
                  </a:cubicBezTo>
                  <a:lnTo>
                    <a:pt x="18705" y="1580"/>
                  </a:lnTo>
                  <a:cubicBezTo>
                    <a:pt x="18702" y="1580"/>
                    <a:pt x="18700" y="1580"/>
                    <a:pt x="18697" y="1580"/>
                  </a:cubicBezTo>
                  <a:cubicBezTo>
                    <a:pt x="18140" y="1580"/>
                    <a:pt x="17625" y="1774"/>
                    <a:pt x="17233" y="2142"/>
                  </a:cubicBezTo>
                  <a:lnTo>
                    <a:pt x="17233" y="2142"/>
                  </a:lnTo>
                  <a:cubicBezTo>
                    <a:pt x="17047" y="1504"/>
                    <a:pt x="16546" y="988"/>
                    <a:pt x="15915" y="778"/>
                  </a:cubicBezTo>
                  <a:cubicBezTo>
                    <a:pt x="15725" y="723"/>
                    <a:pt x="15532" y="696"/>
                    <a:pt x="15341" y="696"/>
                  </a:cubicBezTo>
                  <a:cubicBezTo>
                    <a:pt x="14796" y="696"/>
                    <a:pt x="14268" y="914"/>
                    <a:pt x="13877" y="1306"/>
                  </a:cubicBezTo>
                  <a:lnTo>
                    <a:pt x="13877" y="1306"/>
                  </a:lnTo>
                  <a:cubicBezTo>
                    <a:pt x="13528" y="621"/>
                    <a:pt x="12837" y="151"/>
                    <a:pt x="12056" y="151"/>
                  </a:cubicBezTo>
                  <a:cubicBezTo>
                    <a:pt x="11296" y="151"/>
                    <a:pt x="10620" y="575"/>
                    <a:pt x="10282" y="1246"/>
                  </a:cubicBezTo>
                  <a:lnTo>
                    <a:pt x="10282" y="1246"/>
                  </a:lnTo>
                  <a:cubicBezTo>
                    <a:pt x="9957" y="496"/>
                    <a:pt x="9209" y="1"/>
                    <a:pt x="8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6" name="Google Shape;1586;p81"/>
          <p:cNvGrpSpPr/>
          <p:nvPr/>
        </p:nvGrpSpPr>
        <p:grpSpPr>
          <a:xfrm rot="-1198843">
            <a:off x="7811361" y="3199777"/>
            <a:ext cx="693529" cy="595125"/>
            <a:chOff x="1358525" y="1188550"/>
            <a:chExt cx="679225" cy="582850"/>
          </a:xfrm>
        </p:grpSpPr>
        <p:sp>
          <p:nvSpPr>
            <p:cNvPr id="1587" name="Google Shape;1587;p81"/>
            <p:cNvSpPr/>
            <p:nvPr/>
          </p:nvSpPr>
          <p:spPr>
            <a:xfrm>
              <a:off x="1365425" y="1203025"/>
              <a:ext cx="669825" cy="565825"/>
            </a:xfrm>
            <a:custGeom>
              <a:rect b="b" l="l" r="r" t="t"/>
              <a:pathLst>
                <a:path extrusionOk="0" h="22633" w="26793">
                  <a:moveTo>
                    <a:pt x="13409" y="1"/>
                  </a:moveTo>
                  <a:cubicBezTo>
                    <a:pt x="5991" y="1"/>
                    <a:pt x="1" y="5063"/>
                    <a:pt x="1" y="11304"/>
                  </a:cubicBezTo>
                  <a:cubicBezTo>
                    <a:pt x="1" y="17570"/>
                    <a:pt x="5991" y="22632"/>
                    <a:pt x="13409" y="22632"/>
                  </a:cubicBezTo>
                  <a:cubicBezTo>
                    <a:pt x="20803" y="22632"/>
                    <a:pt x="26793" y="17570"/>
                    <a:pt x="26793" y="11304"/>
                  </a:cubicBezTo>
                  <a:cubicBezTo>
                    <a:pt x="26793" y="5063"/>
                    <a:pt x="20803" y="1"/>
                    <a:pt x="13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81"/>
            <p:cNvSpPr/>
            <p:nvPr/>
          </p:nvSpPr>
          <p:spPr>
            <a:xfrm>
              <a:off x="1358525" y="1200325"/>
              <a:ext cx="679225" cy="571075"/>
            </a:xfrm>
            <a:custGeom>
              <a:rect b="b" l="l" r="r" t="t"/>
              <a:pathLst>
                <a:path extrusionOk="0" h="22843" w="27169">
                  <a:moveTo>
                    <a:pt x="13722" y="193"/>
                  </a:moveTo>
                  <a:cubicBezTo>
                    <a:pt x="14608" y="193"/>
                    <a:pt x="15494" y="265"/>
                    <a:pt x="16367" y="409"/>
                  </a:cubicBezTo>
                  <a:cubicBezTo>
                    <a:pt x="18898" y="861"/>
                    <a:pt x="21354" y="1938"/>
                    <a:pt x="23284" y="3668"/>
                  </a:cubicBezTo>
                  <a:cubicBezTo>
                    <a:pt x="25064" y="5222"/>
                    <a:pt x="26392" y="7327"/>
                    <a:pt x="26818" y="9683"/>
                  </a:cubicBezTo>
                  <a:cubicBezTo>
                    <a:pt x="26943" y="10259"/>
                    <a:pt x="26993" y="10836"/>
                    <a:pt x="26993" y="11412"/>
                  </a:cubicBezTo>
                  <a:cubicBezTo>
                    <a:pt x="26968" y="13818"/>
                    <a:pt x="26066" y="16124"/>
                    <a:pt x="24512" y="17928"/>
                  </a:cubicBezTo>
                  <a:cubicBezTo>
                    <a:pt x="22883" y="19883"/>
                    <a:pt x="20653" y="21237"/>
                    <a:pt x="18221" y="21989"/>
                  </a:cubicBezTo>
                  <a:cubicBezTo>
                    <a:pt x="16755" y="22435"/>
                    <a:pt x="15219" y="22657"/>
                    <a:pt x="13683" y="22657"/>
                  </a:cubicBezTo>
                  <a:cubicBezTo>
                    <a:pt x="12461" y="22657"/>
                    <a:pt x="11239" y="22517"/>
                    <a:pt x="10051" y="22239"/>
                  </a:cubicBezTo>
                  <a:cubicBezTo>
                    <a:pt x="7570" y="21638"/>
                    <a:pt x="5214" y="20410"/>
                    <a:pt x="3409" y="18580"/>
                  </a:cubicBezTo>
                  <a:cubicBezTo>
                    <a:pt x="1755" y="16876"/>
                    <a:pt x="627" y="14670"/>
                    <a:pt x="402" y="12289"/>
                  </a:cubicBezTo>
                  <a:cubicBezTo>
                    <a:pt x="201" y="9908"/>
                    <a:pt x="903" y="7552"/>
                    <a:pt x="2282" y="5623"/>
                  </a:cubicBezTo>
                  <a:cubicBezTo>
                    <a:pt x="3760" y="3567"/>
                    <a:pt x="5866" y="2064"/>
                    <a:pt x="8196" y="1186"/>
                  </a:cubicBezTo>
                  <a:cubicBezTo>
                    <a:pt x="9953" y="521"/>
                    <a:pt x="11837" y="193"/>
                    <a:pt x="13722" y="193"/>
                  </a:cubicBezTo>
                  <a:close/>
                  <a:moveTo>
                    <a:pt x="13688" y="1"/>
                  </a:moveTo>
                  <a:cubicBezTo>
                    <a:pt x="12448" y="1"/>
                    <a:pt x="11207" y="147"/>
                    <a:pt x="10001" y="435"/>
                  </a:cubicBezTo>
                  <a:cubicBezTo>
                    <a:pt x="7470" y="1036"/>
                    <a:pt x="5089" y="2289"/>
                    <a:pt x="3284" y="4144"/>
                  </a:cubicBezTo>
                  <a:cubicBezTo>
                    <a:pt x="1580" y="5873"/>
                    <a:pt x="452" y="8104"/>
                    <a:pt x="226" y="10510"/>
                  </a:cubicBezTo>
                  <a:cubicBezTo>
                    <a:pt x="1" y="12941"/>
                    <a:pt x="728" y="15347"/>
                    <a:pt x="2131" y="17327"/>
                  </a:cubicBezTo>
                  <a:cubicBezTo>
                    <a:pt x="3610" y="19382"/>
                    <a:pt x="5740" y="20911"/>
                    <a:pt x="8096" y="21813"/>
                  </a:cubicBezTo>
                  <a:cubicBezTo>
                    <a:pt x="9873" y="22496"/>
                    <a:pt x="11778" y="22842"/>
                    <a:pt x="13692" y="22842"/>
                  </a:cubicBezTo>
                  <a:cubicBezTo>
                    <a:pt x="14585" y="22842"/>
                    <a:pt x="15481" y="22767"/>
                    <a:pt x="16367" y="22615"/>
                  </a:cubicBezTo>
                  <a:cubicBezTo>
                    <a:pt x="18948" y="22164"/>
                    <a:pt x="21455" y="21061"/>
                    <a:pt x="23409" y="19332"/>
                  </a:cubicBezTo>
                  <a:cubicBezTo>
                    <a:pt x="25239" y="17728"/>
                    <a:pt x="26567" y="15572"/>
                    <a:pt x="27019" y="13191"/>
                  </a:cubicBezTo>
                  <a:cubicBezTo>
                    <a:pt x="27119" y="12615"/>
                    <a:pt x="27169" y="12014"/>
                    <a:pt x="27169" y="11412"/>
                  </a:cubicBezTo>
                  <a:cubicBezTo>
                    <a:pt x="27169" y="9006"/>
                    <a:pt x="26242" y="6675"/>
                    <a:pt x="24688" y="4821"/>
                  </a:cubicBezTo>
                  <a:cubicBezTo>
                    <a:pt x="23034" y="2866"/>
                    <a:pt x="20778" y="1462"/>
                    <a:pt x="18322" y="710"/>
                  </a:cubicBezTo>
                  <a:cubicBezTo>
                    <a:pt x="16824" y="234"/>
                    <a:pt x="15256" y="1"/>
                    <a:pt x="13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81"/>
            <p:cNvSpPr/>
            <p:nvPr/>
          </p:nvSpPr>
          <p:spPr>
            <a:xfrm>
              <a:off x="1416800" y="1226225"/>
              <a:ext cx="567075" cy="405400"/>
            </a:xfrm>
            <a:custGeom>
              <a:rect b="b" l="l" r="r" t="t"/>
              <a:pathLst>
                <a:path extrusionOk="0" h="16216" w="22683">
                  <a:moveTo>
                    <a:pt x="11354" y="0"/>
                  </a:moveTo>
                  <a:cubicBezTo>
                    <a:pt x="5088" y="0"/>
                    <a:pt x="1" y="3634"/>
                    <a:pt x="1" y="8120"/>
                  </a:cubicBezTo>
                  <a:cubicBezTo>
                    <a:pt x="1" y="12582"/>
                    <a:pt x="5088" y="16216"/>
                    <a:pt x="11354" y="16216"/>
                  </a:cubicBezTo>
                  <a:cubicBezTo>
                    <a:pt x="17620" y="16216"/>
                    <a:pt x="22682" y="12582"/>
                    <a:pt x="22682" y="8120"/>
                  </a:cubicBezTo>
                  <a:cubicBezTo>
                    <a:pt x="22682" y="3634"/>
                    <a:pt x="17620" y="0"/>
                    <a:pt x="11354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81"/>
            <p:cNvSpPr/>
            <p:nvPr/>
          </p:nvSpPr>
          <p:spPr>
            <a:xfrm>
              <a:off x="1538975" y="1402275"/>
              <a:ext cx="314575" cy="175475"/>
            </a:xfrm>
            <a:custGeom>
              <a:rect b="b" l="l" r="r" t="t"/>
              <a:pathLst>
                <a:path extrusionOk="0" h="7019" w="12583">
                  <a:moveTo>
                    <a:pt x="1" y="1"/>
                  </a:moveTo>
                  <a:cubicBezTo>
                    <a:pt x="1" y="3885"/>
                    <a:pt x="2833" y="7018"/>
                    <a:pt x="6292" y="7018"/>
                  </a:cubicBezTo>
                  <a:cubicBezTo>
                    <a:pt x="9775" y="7018"/>
                    <a:pt x="12582" y="3885"/>
                    <a:pt x="12582" y="1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81"/>
            <p:cNvSpPr/>
            <p:nvPr/>
          </p:nvSpPr>
          <p:spPr>
            <a:xfrm>
              <a:off x="1537100" y="1399775"/>
              <a:ext cx="318950" cy="180475"/>
            </a:xfrm>
            <a:custGeom>
              <a:rect b="b" l="l" r="r" t="t"/>
              <a:pathLst>
                <a:path extrusionOk="0" h="7219" w="12758">
                  <a:moveTo>
                    <a:pt x="12581" y="201"/>
                  </a:moveTo>
                  <a:cubicBezTo>
                    <a:pt x="12521" y="2875"/>
                    <a:pt x="11047" y="5577"/>
                    <a:pt x="8497" y="6617"/>
                  </a:cubicBezTo>
                  <a:cubicBezTo>
                    <a:pt x="7820" y="6893"/>
                    <a:pt x="7093" y="7018"/>
                    <a:pt x="6367" y="7043"/>
                  </a:cubicBezTo>
                  <a:cubicBezTo>
                    <a:pt x="3635" y="7018"/>
                    <a:pt x="1379" y="5013"/>
                    <a:pt x="552" y="2482"/>
                  </a:cubicBezTo>
                  <a:cubicBezTo>
                    <a:pt x="312" y="1737"/>
                    <a:pt x="187" y="969"/>
                    <a:pt x="177" y="201"/>
                  </a:cubicBezTo>
                  <a:close/>
                  <a:moveTo>
                    <a:pt x="76" y="0"/>
                  </a:moveTo>
                  <a:cubicBezTo>
                    <a:pt x="26" y="0"/>
                    <a:pt x="1" y="51"/>
                    <a:pt x="1" y="101"/>
                  </a:cubicBezTo>
                  <a:cubicBezTo>
                    <a:pt x="1" y="2883"/>
                    <a:pt x="1504" y="5690"/>
                    <a:pt x="4161" y="6767"/>
                  </a:cubicBezTo>
                  <a:cubicBezTo>
                    <a:pt x="4863" y="7068"/>
                    <a:pt x="5615" y="7219"/>
                    <a:pt x="6367" y="7219"/>
                  </a:cubicBezTo>
                  <a:cubicBezTo>
                    <a:pt x="6367" y="7219"/>
                    <a:pt x="6368" y="7218"/>
                    <a:pt x="6369" y="7218"/>
                  </a:cubicBezTo>
                  <a:lnTo>
                    <a:pt x="6369" y="7218"/>
                  </a:lnTo>
                  <a:cubicBezTo>
                    <a:pt x="9175" y="7192"/>
                    <a:pt x="11505" y="5163"/>
                    <a:pt x="12357" y="2582"/>
                  </a:cubicBezTo>
                  <a:cubicBezTo>
                    <a:pt x="12632" y="1780"/>
                    <a:pt x="12758" y="953"/>
                    <a:pt x="12758" y="101"/>
                  </a:cubicBezTo>
                  <a:cubicBezTo>
                    <a:pt x="12758" y="51"/>
                    <a:pt x="12708" y="0"/>
                    <a:pt x="1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81"/>
            <p:cNvSpPr/>
            <p:nvPr/>
          </p:nvSpPr>
          <p:spPr>
            <a:xfrm>
              <a:off x="1629200" y="1510050"/>
              <a:ext cx="134750" cy="176725"/>
            </a:xfrm>
            <a:custGeom>
              <a:rect b="b" l="l" r="r" t="t"/>
              <a:pathLst>
                <a:path extrusionOk="0" h="7069" w="5390">
                  <a:moveTo>
                    <a:pt x="2683" y="0"/>
                  </a:moveTo>
                  <a:cubicBezTo>
                    <a:pt x="1204" y="0"/>
                    <a:pt x="1" y="1203"/>
                    <a:pt x="1" y="2707"/>
                  </a:cubicBezTo>
                  <a:lnTo>
                    <a:pt x="1" y="4361"/>
                  </a:lnTo>
                  <a:cubicBezTo>
                    <a:pt x="1" y="5840"/>
                    <a:pt x="1204" y="7068"/>
                    <a:pt x="2683" y="7068"/>
                  </a:cubicBezTo>
                  <a:cubicBezTo>
                    <a:pt x="4186" y="7068"/>
                    <a:pt x="5389" y="5840"/>
                    <a:pt x="5389" y="4361"/>
                  </a:cubicBezTo>
                  <a:lnTo>
                    <a:pt x="5389" y="2707"/>
                  </a:lnTo>
                  <a:cubicBezTo>
                    <a:pt x="5389" y="1203"/>
                    <a:pt x="4186" y="0"/>
                    <a:pt x="2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81"/>
            <p:cNvSpPr/>
            <p:nvPr/>
          </p:nvSpPr>
          <p:spPr>
            <a:xfrm>
              <a:off x="1626700" y="1508175"/>
              <a:ext cx="139750" cy="180475"/>
            </a:xfrm>
            <a:custGeom>
              <a:rect b="b" l="l" r="r" t="t"/>
              <a:pathLst>
                <a:path extrusionOk="0" h="7219" w="5590">
                  <a:moveTo>
                    <a:pt x="2802" y="182"/>
                  </a:moveTo>
                  <a:cubicBezTo>
                    <a:pt x="3443" y="182"/>
                    <a:pt x="4086" y="409"/>
                    <a:pt x="4587" y="877"/>
                  </a:cubicBezTo>
                  <a:cubicBezTo>
                    <a:pt x="5114" y="1379"/>
                    <a:pt x="5389" y="2080"/>
                    <a:pt x="5389" y="2782"/>
                  </a:cubicBezTo>
                  <a:cubicBezTo>
                    <a:pt x="5389" y="3208"/>
                    <a:pt x="5389" y="3659"/>
                    <a:pt x="5389" y="4086"/>
                  </a:cubicBezTo>
                  <a:cubicBezTo>
                    <a:pt x="5389" y="4286"/>
                    <a:pt x="5414" y="4487"/>
                    <a:pt x="5389" y="4662"/>
                  </a:cubicBezTo>
                  <a:cubicBezTo>
                    <a:pt x="5339" y="5088"/>
                    <a:pt x="5214" y="5514"/>
                    <a:pt x="4963" y="5865"/>
                  </a:cubicBezTo>
                  <a:cubicBezTo>
                    <a:pt x="4487" y="6592"/>
                    <a:pt x="3660" y="7043"/>
                    <a:pt x="2783" y="7043"/>
                  </a:cubicBezTo>
                  <a:cubicBezTo>
                    <a:pt x="2056" y="7043"/>
                    <a:pt x="1329" y="6717"/>
                    <a:pt x="828" y="6166"/>
                  </a:cubicBezTo>
                  <a:cubicBezTo>
                    <a:pt x="402" y="5664"/>
                    <a:pt x="176" y="5013"/>
                    <a:pt x="176" y="4361"/>
                  </a:cubicBezTo>
                  <a:cubicBezTo>
                    <a:pt x="176" y="3910"/>
                    <a:pt x="176" y="3434"/>
                    <a:pt x="176" y="2983"/>
                  </a:cubicBezTo>
                  <a:cubicBezTo>
                    <a:pt x="176" y="2381"/>
                    <a:pt x="301" y="1805"/>
                    <a:pt x="627" y="1304"/>
                  </a:cubicBezTo>
                  <a:cubicBezTo>
                    <a:pt x="1137" y="567"/>
                    <a:pt x="1968" y="182"/>
                    <a:pt x="2802" y="182"/>
                  </a:cubicBezTo>
                  <a:close/>
                  <a:moveTo>
                    <a:pt x="2783" y="1"/>
                  </a:moveTo>
                  <a:cubicBezTo>
                    <a:pt x="2111" y="1"/>
                    <a:pt x="1436" y="239"/>
                    <a:pt x="903" y="727"/>
                  </a:cubicBezTo>
                  <a:cubicBezTo>
                    <a:pt x="327" y="1253"/>
                    <a:pt x="1" y="2005"/>
                    <a:pt x="1" y="2782"/>
                  </a:cubicBezTo>
                  <a:cubicBezTo>
                    <a:pt x="1" y="3233"/>
                    <a:pt x="1" y="3685"/>
                    <a:pt x="1" y="4136"/>
                  </a:cubicBezTo>
                  <a:cubicBezTo>
                    <a:pt x="1" y="4411"/>
                    <a:pt x="1" y="4662"/>
                    <a:pt x="51" y="4913"/>
                  </a:cubicBezTo>
                  <a:cubicBezTo>
                    <a:pt x="126" y="5364"/>
                    <a:pt x="301" y="5765"/>
                    <a:pt x="552" y="6116"/>
                  </a:cubicBezTo>
                  <a:cubicBezTo>
                    <a:pt x="1078" y="6817"/>
                    <a:pt x="1931" y="7218"/>
                    <a:pt x="2783" y="7218"/>
                  </a:cubicBezTo>
                  <a:cubicBezTo>
                    <a:pt x="4362" y="7218"/>
                    <a:pt x="5590" y="5940"/>
                    <a:pt x="5590" y="4386"/>
                  </a:cubicBezTo>
                  <a:cubicBezTo>
                    <a:pt x="5590" y="3885"/>
                    <a:pt x="5590" y="3384"/>
                    <a:pt x="5590" y="2908"/>
                  </a:cubicBezTo>
                  <a:cubicBezTo>
                    <a:pt x="5590" y="2256"/>
                    <a:pt x="5414" y="1629"/>
                    <a:pt x="5013" y="1103"/>
                  </a:cubicBezTo>
                  <a:cubicBezTo>
                    <a:pt x="4469" y="377"/>
                    <a:pt x="3629" y="1"/>
                    <a:pt x="2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81"/>
            <p:cNvSpPr/>
            <p:nvPr/>
          </p:nvSpPr>
          <p:spPr>
            <a:xfrm>
              <a:off x="1692125" y="1510125"/>
              <a:ext cx="7925" cy="58075"/>
            </a:xfrm>
            <a:custGeom>
              <a:rect b="b" l="l" r="r" t="t"/>
              <a:pathLst>
                <a:path extrusionOk="0" h="2323" w="317">
                  <a:moveTo>
                    <a:pt x="110" y="0"/>
                  </a:moveTo>
                  <a:cubicBezTo>
                    <a:pt x="57" y="0"/>
                    <a:pt x="0" y="48"/>
                    <a:pt x="15" y="123"/>
                  </a:cubicBezTo>
                  <a:cubicBezTo>
                    <a:pt x="116" y="825"/>
                    <a:pt x="116" y="1526"/>
                    <a:pt x="116" y="2228"/>
                  </a:cubicBezTo>
                  <a:cubicBezTo>
                    <a:pt x="103" y="2291"/>
                    <a:pt x="147" y="2322"/>
                    <a:pt x="194" y="2322"/>
                  </a:cubicBezTo>
                  <a:cubicBezTo>
                    <a:pt x="241" y="2322"/>
                    <a:pt x="291" y="2291"/>
                    <a:pt x="291" y="2228"/>
                  </a:cubicBezTo>
                  <a:cubicBezTo>
                    <a:pt x="316" y="1501"/>
                    <a:pt x="291" y="774"/>
                    <a:pt x="191" y="73"/>
                  </a:cubicBezTo>
                  <a:cubicBezTo>
                    <a:pt x="181" y="22"/>
                    <a:pt x="14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81"/>
            <p:cNvSpPr/>
            <p:nvPr/>
          </p:nvSpPr>
          <p:spPr>
            <a:xfrm>
              <a:off x="1437875" y="1354750"/>
              <a:ext cx="87975" cy="58200"/>
            </a:xfrm>
            <a:custGeom>
              <a:rect b="b" l="l" r="r" t="t"/>
              <a:pathLst>
                <a:path extrusionOk="0" h="2328" w="3519">
                  <a:moveTo>
                    <a:pt x="1311" y="0"/>
                  </a:moveTo>
                  <a:cubicBezTo>
                    <a:pt x="1169" y="0"/>
                    <a:pt x="1067" y="216"/>
                    <a:pt x="1238" y="323"/>
                  </a:cubicBezTo>
                  <a:cubicBezTo>
                    <a:pt x="1514" y="473"/>
                    <a:pt x="1789" y="674"/>
                    <a:pt x="2040" y="874"/>
                  </a:cubicBezTo>
                  <a:cubicBezTo>
                    <a:pt x="2396" y="1168"/>
                    <a:pt x="2788" y="1513"/>
                    <a:pt x="3023" y="1941"/>
                  </a:cubicBezTo>
                  <a:lnTo>
                    <a:pt x="3023" y="1941"/>
                  </a:lnTo>
                  <a:cubicBezTo>
                    <a:pt x="2768" y="1899"/>
                    <a:pt x="2504" y="1869"/>
                    <a:pt x="2240" y="1852"/>
                  </a:cubicBezTo>
                  <a:cubicBezTo>
                    <a:pt x="1945" y="1819"/>
                    <a:pt x="1645" y="1800"/>
                    <a:pt x="1346" y="1800"/>
                  </a:cubicBezTo>
                  <a:cubicBezTo>
                    <a:pt x="961" y="1800"/>
                    <a:pt x="578" y="1831"/>
                    <a:pt x="210" y="1902"/>
                  </a:cubicBezTo>
                  <a:cubicBezTo>
                    <a:pt x="1" y="1948"/>
                    <a:pt x="72" y="2233"/>
                    <a:pt x="244" y="2233"/>
                  </a:cubicBezTo>
                  <a:cubicBezTo>
                    <a:pt x="258" y="2233"/>
                    <a:pt x="271" y="2231"/>
                    <a:pt x="285" y="2227"/>
                  </a:cubicBezTo>
                  <a:cubicBezTo>
                    <a:pt x="622" y="2160"/>
                    <a:pt x="972" y="2136"/>
                    <a:pt x="1326" y="2136"/>
                  </a:cubicBezTo>
                  <a:cubicBezTo>
                    <a:pt x="1631" y="2136"/>
                    <a:pt x="1938" y="2154"/>
                    <a:pt x="2240" y="2177"/>
                  </a:cubicBezTo>
                  <a:cubicBezTo>
                    <a:pt x="2566" y="2202"/>
                    <a:pt x="2917" y="2253"/>
                    <a:pt x="3268" y="2328"/>
                  </a:cubicBezTo>
                  <a:cubicBezTo>
                    <a:pt x="3368" y="2328"/>
                    <a:pt x="3519" y="2227"/>
                    <a:pt x="3468" y="2102"/>
                  </a:cubicBezTo>
                  <a:cubicBezTo>
                    <a:pt x="3243" y="1526"/>
                    <a:pt x="2792" y="1050"/>
                    <a:pt x="2316" y="674"/>
                  </a:cubicBezTo>
                  <a:cubicBezTo>
                    <a:pt x="2015" y="423"/>
                    <a:pt x="1714" y="222"/>
                    <a:pt x="1388" y="22"/>
                  </a:cubicBezTo>
                  <a:cubicBezTo>
                    <a:pt x="1362" y="7"/>
                    <a:pt x="133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81"/>
            <p:cNvSpPr/>
            <p:nvPr/>
          </p:nvSpPr>
          <p:spPr>
            <a:xfrm>
              <a:off x="1875450" y="1354750"/>
              <a:ext cx="87400" cy="58200"/>
            </a:xfrm>
            <a:custGeom>
              <a:rect b="b" l="l" r="r" t="t"/>
              <a:pathLst>
                <a:path extrusionOk="0" h="2328" w="3496">
                  <a:moveTo>
                    <a:pt x="2183" y="0"/>
                  </a:moveTo>
                  <a:cubicBezTo>
                    <a:pt x="2158" y="0"/>
                    <a:pt x="2132" y="7"/>
                    <a:pt x="2106" y="22"/>
                  </a:cubicBezTo>
                  <a:cubicBezTo>
                    <a:pt x="1780" y="222"/>
                    <a:pt x="1479" y="448"/>
                    <a:pt x="1204" y="674"/>
                  </a:cubicBezTo>
                  <a:cubicBezTo>
                    <a:pt x="727" y="1050"/>
                    <a:pt x="251" y="1526"/>
                    <a:pt x="26" y="2102"/>
                  </a:cubicBezTo>
                  <a:cubicBezTo>
                    <a:pt x="1" y="2227"/>
                    <a:pt x="126" y="2328"/>
                    <a:pt x="251" y="2328"/>
                  </a:cubicBezTo>
                  <a:cubicBezTo>
                    <a:pt x="577" y="2253"/>
                    <a:pt x="928" y="2202"/>
                    <a:pt x="1279" y="2177"/>
                  </a:cubicBezTo>
                  <a:cubicBezTo>
                    <a:pt x="1569" y="2154"/>
                    <a:pt x="1870" y="2136"/>
                    <a:pt x="2172" y="2136"/>
                  </a:cubicBezTo>
                  <a:cubicBezTo>
                    <a:pt x="2522" y="2136"/>
                    <a:pt x="2872" y="2160"/>
                    <a:pt x="3209" y="2227"/>
                  </a:cubicBezTo>
                  <a:cubicBezTo>
                    <a:pt x="3225" y="2231"/>
                    <a:pt x="3240" y="2233"/>
                    <a:pt x="3254" y="2233"/>
                  </a:cubicBezTo>
                  <a:cubicBezTo>
                    <a:pt x="3444" y="2233"/>
                    <a:pt x="3495" y="1948"/>
                    <a:pt x="3309" y="1902"/>
                  </a:cubicBezTo>
                  <a:cubicBezTo>
                    <a:pt x="2928" y="1831"/>
                    <a:pt x="2546" y="1800"/>
                    <a:pt x="2165" y="1800"/>
                  </a:cubicBezTo>
                  <a:cubicBezTo>
                    <a:pt x="1870" y="1800"/>
                    <a:pt x="1574" y="1819"/>
                    <a:pt x="1279" y="1852"/>
                  </a:cubicBezTo>
                  <a:cubicBezTo>
                    <a:pt x="1009" y="1870"/>
                    <a:pt x="739" y="1900"/>
                    <a:pt x="469" y="1944"/>
                  </a:cubicBezTo>
                  <a:lnTo>
                    <a:pt x="469" y="1944"/>
                  </a:lnTo>
                  <a:cubicBezTo>
                    <a:pt x="705" y="1515"/>
                    <a:pt x="1097" y="1168"/>
                    <a:pt x="1454" y="874"/>
                  </a:cubicBezTo>
                  <a:cubicBezTo>
                    <a:pt x="1730" y="674"/>
                    <a:pt x="1981" y="473"/>
                    <a:pt x="2281" y="323"/>
                  </a:cubicBezTo>
                  <a:cubicBezTo>
                    <a:pt x="2431" y="216"/>
                    <a:pt x="2326" y="0"/>
                    <a:pt x="2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81"/>
            <p:cNvSpPr/>
            <p:nvPr/>
          </p:nvSpPr>
          <p:spPr>
            <a:xfrm>
              <a:off x="1395525" y="1191100"/>
              <a:ext cx="491100" cy="160300"/>
            </a:xfrm>
            <a:custGeom>
              <a:rect b="b" l="l" r="r" t="t"/>
              <a:pathLst>
                <a:path extrusionOk="0" h="6412" w="19644">
                  <a:moveTo>
                    <a:pt x="10286" y="1"/>
                  </a:moveTo>
                  <a:cubicBezTo>
                    <a:pt x="7157" y="1"/>
                    <a:pt x="413" y="281"/>
                    <a:pt x="125" y="2683"/>
                  </a:cubicBezTo>
                  <a:cubicBezTo>
                    <a:pt x="1" y="3725"/>
                    <a:pt x="1134" y="4074"/>
                    <a:pt x="2708" y="4074"/>
                  </a:cubicBezTo>
                  <a:cubicBezTo>
                    <a:pt x="5907" y="4074"/>
                    <a:pt x="10926" y="2633"/>
                    <a:pt x="10927" y="2633"/>
                  </a:cubicBezTo>
                  <a:lnTo>
                    <a:pt x="10927" y="2633"/>
                  </a:lnTo>
                  <a:cubicBezTo>
                    <a:pt x="10927" y="2633"/>
                    <a:pt x="6867" y="4137"/>
                    <a:pt x="6992" y="5290"/>
                  </a:cubicBezTo>
                  <a:cubicBezTo>
                    <a:pt x="7029" y="5626"/>
                    <a:pt x="7418" y="5787"/>
                    <a:pt x="7996" y="5787"/>
                  </a:cubicBezTo>
                  <a:cubicBezTo>
                    <a:pt x="9310" y="5787"/>
                    <a:pt x="11596" y="4953"/>
                    <a:pt x="12919" y="3438"/>
                  </a:cubicBezTo>
                  <a:lnTo>
                    <a:pt x="12919" y="3438"/>
                  </a:lnTo>
                  <a:cubicBezTo>
                    <a:pt x="12394" y="4148"/>
                    <a:pt x="11416" y="5803"/>
                    <a:pt x="13208" y="6367"/>
                  </a:cubicBezTo>
                  <a:cubicBezTo>
                    <a:pt x="13296" y="6398"/>
                    <a:pt x="13397" y="6412"/>
                    <a:pt x="13506" y="6412"/>
                  </a:cubicBezTo>
                  <a:cubicBezTo>
                    <a:pt x="15308" y="6412"/>
                    <a:pt x="19644" y="2531"/>
                    <a:pt x="18320" y="1681"/>
                  </a:cubicBezTo>
                  <a:cubicBezTo>
                    <a:pt x="16917" y="753"/>
                    <a:pt x="15463" y="377"/>
                    <a:pt x="11854" y="27"/>
                  </a:cubicBezTo>
                  <a:cubicBezTo>
                    <a:pt x="11854" y="27"/>
                    <a:pt x="11237" y="1"/>
                    <a:pt x="10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81"/>
            <p:cNvSpPr/>
            <p:nvPr/>
          </p:nvSpPr>
          <p:spPr>
            <a:xfrm>
              <a:off x="1393000" y="1188550"/>
              <a:ext cx="470575" cy="165125"/>
            </a:xfrm>
            <a:custGeom>
              <a:rect b="b" l="l" r="r" t="t"/>
              <a:pathLst>
                <a:path extrusionOk="0" h="6605" w="18823">
                  <a:moveTo>
                    <a:pt x="10408" y="190"/>
                  </a:moveTo>
                  <a:cubicBezTo>
                    <a:pt x="10897" y="190"/>
                    <a:pt x="11387" y="195"/>
                    <a:pt x="11880" y="204"/>
                  </a:cubicBezTo>
                  <a:lnTo>
                    <a:pt x="11955" y="204"/>
                  </a:lnTo>
                  <a:cubicBezTo>
                    <a:pt x="11955" y="204"/>
                    <a:pt x="11955" y="204"/>
                    <a:pt x="11955" y="204"/>
                  </a:cubicBezTo>
                  <a:lnTo>
                    <a:pt x="11955" y="204"/>
                  </a:lnTo>
                  <a:cubicBezTo>
                    <a:pt x="11963" y="205"/>
                    <a:pt x="11970" y="206"/>
                    <a:pt x="11976" y="206"/>
                  </a:cubicBezTo>
                  <a:cubicBezTo>
                    <a:pt x="11976" y="206"/>
                    <a:pt x="11976" y="206"/>
                    <a:pt x="11976" y="206"/>
                  </a:cubicBezTo>
                  <a:lnTo>
                    <a:pt x="11976" y="206"/>
                  </a:lnTo>
                  <a:cubicBezTo>
                    <a:pt x="13674" y="381"/>
                    <a:pt x="15446" y="557"/>
                    <a:pt x="17043" y="1156"/>
                  </a:cubicBezTo>
                  <a:cubicBezTo>
                    <a:pt x="17319" y="1281"/>
                    <a:pt x="17594" y="1407"/>
                    <a:pt x="17845" y="1532"/>
                  </a:cubicBezTo>
                  <a:cubicBezTo>
                    <a:pt x="18045" y="1657"/>
                    <a:pt x="18321" y="1758"/>
                    <a:pt x="18472" y="1933"/>
                  </a:cubicBezTo>
                  <a:cubicBezTo>
                    <a:pt x="18697" y="2209"/>
                    <a:pt x="18522" y="2635"/>
                    <a:pt x="18371" y="2885"/>
                  </a:cubicBezTo>
                  <a:cubicBezTo>
                    <a:pt x="18096" y="3387"/>
                    <a:pt x="17695" y="3813"/>
                    <a:pt x="17294" y="4214"/>
                  </a:cubicBezTo>
                  <a:cubicBezTo>
                    <a:pt x="16842" y="4690"/>
                    <a:pt x="16316" y="5116"/>
                    <a:pt x="15765" y="5492"/>
                  </a:cubicBezTo>
                  <a:cubicBezTo>
                    <a:pt x="15289" y="5818"/>
                    <a:pt x="14762" y="6119"/>
                    <a:pt x="14211" y="6319"/>
                  </a:cubicBezTo>
                  <a:cubicBezTo>
                    <a:pt x="14013" y="6379"/>
                    <a:pt x="13818" y="6415"/>
                    <a:pt x="13628" y="6415"/>
                  </a:cubicBezTo>
                  <a:cubicBezTo>
                    <a:pt x="13337" y="6415"/>
                    <a:pt x="13055" y="6331"/>
                    <a:pt x="12782" y="6119"/>
                  </a:cubicBezTo>
                  <a:cubicBezTo>
                    <a:pt x="11965" y="5495"/>
                    <a:pt x="12514" y="4390"/>
                    <a:pt x="13035" y="3662"/>
                  </a:cubicBezTo>
                  <a:lnTo>
                    <a:pt x="13035" y="3662"/>
                  </a:lnTo>
                  <a:cubicBezTo>
                    <a:pt x="13135" y="3549"/>
                    <a:pt x="13231" y="3432"/>
                    <a:pt x="13322" y="3311"/>
                  </a:cubicBezTo>
                  <a:lnTo>
                    <a:pt x="13322" y="3311"/>
                  </a:lnTo>
                  <a:cubicBezTo>
                    <a:pt x="13334" y="3305"/>
                    <a:pt x="13346" y="3299"/>
                    <a:pt x="13359" y="3286"/>
                  </a:cubicBezTo>
                  <a:cubicBezTo>
                    <a:pt x="13355" y="3283"/>
                    <a:pt x="13352" y="3279"/>
                    <a:pt x="13348" y="3276"/>
                  </a:cubicBezTo>
                  <a:lnTo>
                    <a:pt x="13348" y="3276"/>
                  </a:lnTo>
                  <a:cubicBezTo>
                    <a:pt x="13352" y="3271"/>
                    <a:pt x="13355" y="3266"/>
                    <a:pt x="13359" y="3261"/>
                  </a:cubicBezTo>
                  <a:cubicBezTo>
                    <a:pt x="13418" y="3203"/>
                    <a:pt x="13338" y="3113"/>
                    <a:pt x="13265" y="3113"/>
                  </a:cubicBezTo>
                  <a:cubicBezTo>
                    <a:pt x="13245" y="3113"/>
                    <a:pt x="13225" y="3120"/>
                    <a:pt x="13208" y="3136"/>
                  </a:cubicBezTo>
                  <a:cubicBezTo>
                    <a:pt x="13100" y="3266"/>
                    <a:pt x="12996" y="3402"/>
                    <a:pt x="12899" y="3539"/>
                  </a:cubicBezTo>
                  <a:lnTo>
                    <a:pt x="12899" y="3539"/>
                  </a:lnTo>
                  <a:cubicBezTo>
                    <a:pt x="12279" y="4229"/>
                    <a:pt x="11483" y="4757"/>
                    <a:pt x="10652" y="5141"/>
                  </a:cubicBezTo>
                  <a:cubicBezTo>
                    <a:pt x="9881" y="5502"/>
                    <a:pt x="8995" y="5794"/>
                    <a:pt x="8126" y="5794"/>
                  </a:cubicBezTo>
                  <a:cubicBezTo>
                    <a:pt x="8091" y="5794"/>
                    <a:pt x="8056" y="5794"/>
                    <a:pt x="8020" y="5793"/>
                  </a:cubicBezTo>
                  <a:cubicBezTo>
                    <a:pt x="7770" y="5793"/>
                    <a:pt x="7469" y="5768"/>
                    <a:pt x="7268" y="5567"/>
                  </a:cubicBezTo>
                  <a:cubicBezTo>
                    <a:pt x="7118" y="5392"/>
                    <a:pt x="7193" y="5141"/>
                    <a:pt x="7319" y="4966"/>
                  </a:cubicBezTo>
                  <a:cubicBezTo>
                    <a:pt x="7519" y="4665"/>
                    <a:pt x="7845" y="4439"/>
                    <a:pt x="8146" y="4239"/>
                  </a:cubicBezTo>
                  <a:cubicBezTo>
                    <a:pt x="8522" y="3988"/>
                    <a:pt x="8923" y="3763"/>
                    <a:pt x="9299" y="3562"/>
                  </a:cubicBezTo>
                  <a:cubicBezTo>
                    <a:pt x="9875" y="3286"/>
                    <a:pt x="10451" y="3036"/>
                    <a:pt x="11053" y="2810"/>
                  </a:cubicBezTo>
                  <a:cubicBezTo>
                    <a:pt x="11147" y="2787"/>
                    <a:pt x="11109" y="2632"/>
                    <a:pt x="11022" y="2632"/>
                  </a:cubicBezTo>
                  <a:cubicBezTo>
                    <a:pt x="11016" y="2632"/>
                    <a:pt x="11010" y="2633"/>
                    <a:pt x="11003" y="2635"/>
                  </a:cubicBezTo>
                  <a:cubicBezTo>
                    <a:pt x="9775" y="2986"/>
                    <a:pt x="8522" y="3286"/>
                    <a:pt x="7268" y="3537"/>
                  </a:cubicBezTo>
                  <a:cubicBezTo>
                    <a:pt x="6241" y="3738"/>
                    <a:pt x="5188" y="3913"/>
                    <a:pt x="4111" y="4013"/>
                  </a:cubicBezTo>
                  <a:cubicBezTo>
                    <a:pt x="3652" y="4053"/>
                    <a:pt x="3181" y="4092"/>
                    <a:pt x="2710" y="4092"/>
                  </a:cubicBezTo>
                  <a:cubicBezTo>
                    <a:pt x="2278" y="4092"/>
                    <a:pt x="1848" y="4059"/>
                    <a:pt x="1429" y="3963"/>
                  </a:cubicBezTo>
                  <a:cubicBezTo>
                    <a:pt x="903" y="3838"/>
                    <a:pt x="301" y="3562"/>
                    <a:pt x="301" y="2936"/>
                  </a:cubicBezTo>
                  <a:cubicBezTo>
                    <a:pt x="326" y="2234"/>
                    <a:pt x="903" y="1758"/>
                    <a:pt x="1454" y="1482"/>
                  </a:cubicBezTo>
                  <a:cubicBezTo>
                    <a:pt x="2306" y="1031"/>
                    <a:pt x="3258" y="805"/>
                    <a:pt x="4186" y="655"/>
                  </a:cubicBezTo>
                  <a:cubicBezTo>
                    <a:pt x="5263" y="454"/>
                    <a:pt x="6366" y="329"/>
                    <a:pt x="7469" y="279"/>
                  </a:cubicBezTo>
                  <a:cubicBezTo>
                    <a:pt x="8455" y="212"/>
                    <a:pt x="9429" y="190"/>
                    <a:pt x="10408" y="190"/>
                  </a:cubicBezTo>
                  <a:close/>
                  <a:moveTo>
                    <a:pt x="10462" y="1"/>
                  </a:moveTo>
                  <a:cubicBezTo>
                    <a:pt x="9656" y="1"/>
                    <a:pt x="8851" y="22"/>
                    <a:pt x="8045" y="53"/>
                  </a:cubicBezTo>
                  <a:cubicBezTo>
                    <a:pt x="6943" y="104"/>
                    <a:pt x="5815" y="204"/>
                    <a:pt x="4687" y="379"/>
                  </a:cubicBezTo>
                  <a:cubicBezTo>
                    <a:pt x="3710" y="530"/>
                    <a:pt x="2682" y="730"/>
                    <a:pt x="1755" y="1131"/>
                  </a:cubicBezTo>
                  <a:cubicBezTo>
                    <a:pt x="1128" y="1407"/>
                    <a:pt x="426" y="1808"/>
                    <a:pt x="201" y="2510"/>
                  </a:cubicBezTo>
                  <a:cubicBezTo>
                    <a:pt x="0" y="3111"/>
                    <a:pt x="251" y="3662"/>
                    <a:pt x="802" y="3938"/>
                  </a:cubicBezTo>
                  <a:cubicBezTo>
                    <a:pt x="1356" y="4215"/>
                    <a:pt x="2035" y="4273"/>
                    <a:pt x="2678" y="4273"/>
                  </a:cubicBezTo>
                  <a:cubicBezTo>
                    <a:pt x="2850" y="4273"/>
                    <a:pt x="3019" y="4269"/>
                    <a:pt x="3183" y="4264"/>
                  </a:cubicBezTo>
                  <a:cubicBezTo>
                    <a:pt x="4261" y="4214"/>
                    <a:pt x="5314" y="4063"/>
                    <a:pt x="6366" y="3888"/>
                  </a:cubicBezTo>
                  <a:cubicBezTo>
                    <a:pt x="7502" y="3686"/>
                    <a:pt x="8625" y="3445"/>
                    <a:pt x="9744" y="3163"/>
                  </a:cubicBezTo>
                  <a:lnTo>
                    <a:pt x="9744" y="3163"/>
                  </a:lnTo>
                  <a:cubicBezTo>
                    <a:pt x="9619" y="3220"/>
                    <a:pt x="9496" y="3278"/>
                    <a:pt x="9374" y="3337"/>
                  </a:cubicBezTo>
                  <a:cubicBezTo>
                    <a:pt x="8948" y="3537"/>
                    <a:pt x="8522" y="3763"/>
                    <a:pt x="8121" y="4038"/>
                  </a:cubicBezTo>
                  <a:cubicBezTo>
                    <a:pt x="7795" y="4239"/>
                    <a:pt x="7444" y="4489"/>
                    <a:pt x="7193" y="4815"/>
                  </a:cubicBezTo>
                  <a:cubicBezTo>
                    <a:pt x="7043" y="5016"/>
                    <a:pt x="6918" y="5317"/>
                    <a:pt x="7043" y="5567"/>
                  </a:cubicBezTo>
                  <a:cubicBezTo>
                    <a:pt x="7168" y="5793"/>
                    <a:pt x="7419" y="5893"/>
                    <a:pt x="7669" y="5943"/>
                  </a:cubicBezTo>
                  <a:cubicBezTo>
                    <a:pt x="7834" y="5972"/>
                    <a:pt x="8003" y="5985"/>
                    <a:pt x="8174" y="5985"/>
                  </a:cubicBezTo>
                  <a:cubicBezTo>
                    <a:pt x="8891" y="5985"/>
                    <a:pt x="9649" y="5755"/>
                    <a:pt x="10276" y="5492"/>
                  </a:cubicBezTo>
                  <a:cubicBezTo>
                    <a:pt x="11085" y="5189"/>
                    <a:pt x="11859" y="4750"/>
                    <a:pt x="12509" y="4182"/>
                  </a:cubicBezTo>
                  <a:lnTo>
                    <a:pt x="12509" y="4182"/>
                  </a:lnTo>
                  <a:cubicBezTo>
                    <a:pt x="12253" y="4691"/>
                    <a:pt x="12045" y="5299"/>
                    <a:pt x="12281" y="5818"/>
                  </a:cubicBezTo>
                  <a:cubicBezTo>
                    <a:pt x="12509" y="6274"/>
                    <a:pt x="13068" y="6605"/>
                    <a:pt x="13582" y="6605"/>
                  </a:cubicBezTo>
                  <a:cubicBezTo>
                    <a:pt x="13634" y="6605"/>
                    <a:pt x="13685" y="6602"/>
                    <a:pt x="13735" y="6595"/>
                  </a:cubicBezTo>
                  <a:cubicBezTo>
                    <a:pt x="14286" y="6545"/>
                    <a:pt x="14812" y="6294"/>
                    <a:pt x="15289" y="6018"/>
                  </a:cubicBezTo>
                  <a:cubicBezTo>
                    <a:pt x="15890" y="5667"/>
                    <a:pt x="16467" y="5241"/>
                    <a:pt x="16993" y="4765"/>
                  </a:cubicBezTo>
                  <a:cubicBezTo>
                    <a:pt x="17469" y="4339"/>
                    <a:pt x="17945" y="3863"/>
                    <a:pt x="18296" y="3337"/>
                  </a:cubicBezTo>
                  <a:cubicBezTo>
                    <a:pt x="18547" y="3011"/>
                    <a:pt x="18822" y="2535"/>
                    <a:pt x="18747" y="2109"/>
                  </a:cubicBezTo>
                  <a:cubicBezTo>
                    <a:pt x="18722" y="1933"/>
                    <a:pt x="18622" y="1808"/>
                    <a:pt x="18497" y="1708"/>
                  </a:cubicBezTo>
                  <a:cubicBezTo>
                    <a:pt x="18246" y="1532"/>
                    <a:pt x="17970" y="1382"/>
                    <a:pt x="17720" y="1256"/>
                  </a:cubicBezTo>
                  <a:cubicBezTo>
                    <a:pt x="16241" y="530"/>
                    <a:pt x="14537" y="329"/>
                    <a:pt x="12908" y="129"/>
                  </a:cubicBezTo>
                  <a:cubicBezTo>
                    <a:pt x="12612" y="104"/>
                    <a:pt x="12293" y="55"/>
                    <a:pt x="11972" y="30"/>
                  </a:cubicBezTo>
                  <a:lnTo>
                    <a:pt x="11972" y="30"/>
                  </a:lnTo>
                  <a:cubicBezTo>
                    <a:pt x="11967" y="29"/>
                    <a:pt x="11961" y="28"/>
                    <a:pt x="11955" y="28"/>
                  </a:cubicBezTo>
                  <a:cubicBezTo>
                    <a:pt x="11948" y="27"/>
                    <a:pt x="11941" y="26"/>
                    <a:pt x="11935" y="26"/>
                  </a:cubicBezTo>
                  <a:cubicBezTo>
                    <a:pt x="11930" y="26"/>
                    <a:pt x="11926" y="26"/>
                    <a:pt x="11922" y="27"/>
                  </a:cubicBezTo>
                  <a:lnTo>
                    <a:pt x="11922" y="27"/>
                  </a:lnTo>
                  <a:cubicBezTo>
                    <a:pt x="11436" y="9"/>
                    <a:pt x="10949" y="1"/>
                    <a:pt x="10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9" name="Google Shape;1599;p81"/>
          <p:cNvGrpSpPr/>
          <p:nvPr/>
        </p:nvGrpSpPr>
        <p:grpSpPr>
          <a:xfrm rot="1232821">
            <a:off x="702132" y="3642474"/>
            <a:ext cx="1232870" cy="809295"/>
            <a:chOff x="4535875" y="1954275"/>
            <a:chExt cx="1185500" cy="778200"/>
          </a:xfrm>
        </p:grpSpPr>
        <p:sp>
          <p:nvSpPr>
            <p:cNvPr id="1600" name="Google Shape;1600;p81"/>
            <p:cNvSpPr/>
            <p:nvPr/>
          </p:nvSpPr>
          <p:spPr>
            <a:xfrm>
              <a:off x="4535875" y="2072075"/>
              <a:ext cx="1185500" cy="431750"/>
            </a:xfrm>
            <a:custGeom>
              <a:rect b="b" l="l" r="r" t="t"/>
              <a:pathLst>
                <a:path extrusionOk="0" h="17270" w="47420">
                  <a:moveTo>
                    <a:pt x="10978" y="1"/>
                  </a:moveTo>
                  <a:lnTo>
                    <a:pt x="1479" y="12507"/>
                  </a:lnTo>
                  <a:cubicBezTo>
                    <a:pt x="0" y="14462"/>
                    <a:pt x="1404" y="17269"/>
                    <a:pt x="3835" y="17269"/>
                  </a:cubicBezTo>
                  <a:lnTo>
                    <a:pt x="43584" y="17269"/>
                  </a:lnTo>
                  <a:cubicBezTo>
                    <a:pt x="46016" y="17269"/>
                    <a:pt x="47419" y="14462"/>
                    <a:pt x="45940" y="12507"/>
                  </a:cubicBezTo>
                  <a:lnTo>
                    <a:pt x="364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81"/>
            <p:cNvSpPr/>
            <p:nvPr/>
          </p:nvSpPr>
          <p:spPr>
            <a:xfrm>
              <a:off x="4550275" y="2068400"/>
              <a:ext cx="1158550" cy="438550"/>
            </a:xfrm>
            <a:custGeom>
              <a:rect b="b" l="l" r="r" t="t"/>
              <a:pathLst>
                <a:path extrusionOk="0" h="17542" w="46342">
                  <a:moveTo>
                    <a:pt x="35490" y="273"/>
                  </a:moveTo>
                  <a:cubicBezTo>
                    <a:pt x="35556" y="273"/>
                    <a:pt x="35646" y="284"/>
                    <a:pt x="35727" y="284"/>
                  </a:cubicBezTo>
                  <a:cubicBezTo>
                    <a:pt x="35762" y="284"/>
                    <a:pt x="35795" y="282"/>
                    <a:pt x="35825" y="277"/>
                  </a:cubicBezTo>
                  <a:lnTo>
                    <a:pt x="35825" y="277"/>
                  </a:lnTo>
                  <a:cubicBezTo>
                    <a:pt x="36883" y="1678"/>
                    <a:pt x="37940" y="3056"/>
                    <a:pt x="38998" y="4459"/>
                  </a:cubicBezTo>
                  <a:cubicBezTo>
                    <a:pt x="40678" y="6689"/>
                    <a:pt x="42382" y="8945"/>
                    <a:pt x="44086" y="11175"/>
                  </a:cubicBezTo>
                  <a:cubicBezTo>
                    <a:pt x="44462" y="11702"/>
                    <a:pt x="44863" y="12203"/>
                    <a:pt x="45264" y="12729"/>
                  </a:cubicBezTo>
                  <a:cubicBezTo>
                    <a:pt x="45264" y="12729"/>
                    <a:pt x="45264" y="12729"/>
                    <a:pt x="45264" y="12729"/>
                  </a:cubicBezTo>
                  <a:lnTo>
                    <a:pt x="45264" y="12729"/>
                  </a:lnTo>
                  <a:cubicBezTo>
                    <a:pt x="45268" y="12736"/>
                    <a:pt x="45272" y="12741"/>
                    <a:pt x="45276" y="12746"/>
                  </a:cubicBezTo>
                  <a:lnTo>
                    <a:pt x="45276" y="12746"/>
                  </a:lnTo>
                  <a:cubicBezTo>
                    <a:pt x="45818" y="13496"/>
                    <a:pt x="45989" y="14465"/>
                    <a:pt x="45690" y="15361"/>
                  </a:cubicBezTo>
                  <a:cubicBezTo>
                    <a:pt x="45389" y="16213"/>
                    <a:pt x="44688" y="16915"/>
                    <a:pt x="43810" y="17165"/>
                  </a:cubicBezTo>
                  <a:cubicBezTo>
                    <a:pt x="43384" y="17291"/>
                    <a:pt x="42933" y="17291"/>
                    <a:pt x="42507" y="17291"/>
                  </a:cubicBezTo>
                  <a:lnTo>
                    <a:pt x="3284" y="17291"/>
                  </a:lnTo>
                  <a:cubicBezTo>
                    <a:pt x="1730" y="17266"/>
                    <a:pt x="427" y="16013"/>
                    <a:pt x="427" y="14434"/>
                  </a:cubicBezTo>
                  <a:cubicBezTo>
                    <a:pt x="427" y="13782"/>
                    <a:pt x="652" y="13180"/>
                    <a:pt x="1053" y="12679"/>
                  </a:cubicBezTo>
                  <a:cubicBezTo>
                    <a:pt x="1179" y="12504"/>
                    <a:pt x="1329" y="12303"/>
                    <a:pt x="1454" y="12128"/>
                  </a:cubicBezTo>
                  <a:cubicBezTo>
                    <a:pt x="2983" y="10123"/>
                    <a:pt x="4512" y="8118"/>
                    <a:pt x="6016" y="6113"/>
                  </a:cubicBezTo>
                  <a:cubicBezTo>
                    <a:pt x="7444" y="4258"/>
                    <a:pt x="8848" y="2378"/>
                    <a:pt x="10251" y="524"/>
                  </a:cubicBezTo>
                  <a:cubicBezTo>
                    <a:pt x="10328" y="447"/>
                    <a:pt x="10390" y="356"/>
                    <a:pt x="10448" y="273"/>
                  </a:cubicBezTo>
                  <a:close/>
                  <a:moveTo>
                    <a:pt x="10708" y="0"/>
                  </a:moveTo>
                  <a:cubicBezTo>
                    <a:pt x="10605" y="0"/>
                    <a:pt x="10502" y="6"/>
                    <a:pt x="10402" y="22"/>
                  </a:cubicBezTo>
                  <a:cubicBezTo>
                    <a:pt x="10302" y="22"/>
                    <a:pt x="10276" y="98"/>
                    <a:pt x="10201" y="173"/>
                  </a:cubicBezTo>
                  <a:cubicBezTo>
                    <a:pt x="10076" y="348"/>
                    <a:pt x="9951" y="499"/>
                    <a:pt x="9825" y="674"/>
                  </a:cubicBezTo>
                  <a:cubicBezTo>
                    <a:pt x="9324" y="1351"/>
                    <a:pt x="8798" y="2028"/>
                    <a:pt x="8296" y="2704"/>
                  </a:cubicBezTo>
                  <a:cubicBezTo>
                    <a:pt x="6818" y="4659"/>
                    <a:pt x="5339" y="6614"/>
                    <a:pt x="3835" y="8569"/>
                  </a:cubicBezTo>
                  <a:cubicBezTo>
                    <a:pt x="2858" y="9872"/>
                    <a:pt x="1855" y="11200"/>
                    <a:pt x="878" y="12504"/>
                  </a:cubicBezTo>
                  <a:cubicBezTo>
                    <a:pt x="226" y="13356"/>
                    <a:pt x="1" y="14409"/>
                    <a:pt x="352" y="15436"/>
                  </a:cubicBezTo>
                  <a:cubicBezTo>
                    <a:pt x="778" y="16689"/>
                    <a:pt x="1956" y="17516"/>
                    <a:pt x="3284" y="17541"/>
                  </a:cubicBezTo>
                  <a:lnTo>
                    <a:pt x="42933" y="17541"/>
                  </a:lnTo>
                  <a:cubicBezTo>
                    <a:pt x="43861" y="17541"/>
                    <a:pt x="44738" y="17165"/>
                    <a:pt x="45364" y="16439"/>
                  </a:cubicBezTo>
                  <a:cubicBezTo>
                    <a:pt x="46290" y="15338"/>
                    <a:pt x="46342" y="13762"/>
                    <a:pt x="45469" y="12610"/>
                  </a:cubicBezTo>
                  <a:lnTo>
                    <a:pt x="45469" y="12610"/>
                  </a:lnTo>
                  <a:cubicBezTo>
                    <a:pt x="45468" y="12608"/>
                    <a:pt x="45466" y="12606"/>
                    <a:pt x="45465" y="12604"/>
                  </a:cubicBezTo>
                  <a:lnTo>
                    <a:pt x="45465" y="12604"/>
                  </a:lnTo>
                  <a:cubicBezTo>
                    <a:pt x="45465" y="12604"/>
                    <a:pt x="45465" y="12604"/>
                    <a:pt x="45465" y="12604"/>
                  </a:cubicBezTo>
                  <a:cubicBezTo>
                    <a:pt x="45461" y="12599"/>
                    <a:pt x="45457" y="12593"/>
                    <a:pt x="45453" y="12589"/>
                  </a:cubicBezTo>
                  <a:lnTo>
                    <a:pt x="45453" y="12589"/>
                  </a:lnTo>
                  <a:cubicBezTo>
                    <a:pt x="44680" y="11541"/>
                    <a:pt x="43882" y="10494"/>
                    <a:pt x="43084" y="9446"/>
                  </a:cubicBezTo>
                  <a:cubicBezTo>
                    <a:pt x="41605" y="7491"/>
                    <a:pt x="40126" y="5511"/>
                    <a:pt x="38622" y="3556"/>
                  </a:cubicBezTo>
                  <a:cubicBezTo>
                    <a:pt x="38021" y="2779"/>
                    <a:pt x="37419" y="1977"/>
                    <a:pt x="36843" y="1200"/>
                  </a:cubicBezTo>
                  <a:cubicBezTo>
                    <a:pt x="36567" y="824"/>
                    <a:pt x="36317" y="423"/>
                    <a:pt x="35991" y="98"/>
                  </a:cubicBezTo>
                  <a:cubicBezTo>
                    <a:pt x="35928" y="22"/>
                    <a:pt x="35822" y="4"/>
                    <a:pt x="35709" y="4"/>
                  </a:cubicBezTo>
                  <a:cubicBezTo>
                    <a:pt x="35596" y="4"/>
                    <a:pt x="35477" y="22"/>
                    <a:pt x="35389" y="22"/>
                  </a:cubicBezTo>
                  <a:lnTo>
                    <a:pt x="11304" y="22"/>
                  </a:lnTo>
                  <a:cubicBezTo>
                    <a:pt x="11120" y="22"/>
                    <a:pt x="10914" y="0"/>
                    <a:pt x="10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81"/>
            <p:cNvSpPr/>
            <p:nvPr/>
          </p:nvSpPr>
          <p:spPr>
            <a:xfrm>
              <a:off x="4672450" y="1957425"/>
              <a:ext cx="912950" cy="771950"/>
            </a:xfrm>
            <a:custGeom>
              <a:rect b="b" l="l" r="r" t="t"/>
              <a:pathLst>
                <a:path extrusionOk="0" h="30878" w="36518">
                  <a:moveTo>
                    <a:pt x="18247" y="0"/>
                  </a:moveTo>
                  <a:cubicBezTo>
                    <a:pt x="8171" y="0"/>
                    <a:pt x="1" y="6918"/>
                    <a:pt x="1" y="15439"/>
                  </a:cubicBezTo>
                  <a:cubicBezTo>
                    <a:pt x="1" y="23960"/>
                    <a:pt x="8171" y="30878"/>
                    <a:pt x="18247" y="30878"/>
                  </a:cubicBezTo>
                  <a:cubicBezTo>
                    <a:pt x="28322" y="30878"/>
                    <a:pt x="36517" y="23960"/>
                    <a:pt x="36517" y="15439"/>
                  </a:cubicBezTo>
                  <a:cubicBezTo>
                    <a:pt x="36517" y="6918"/>
                    <a:pt x="28322" y="0"/>
                    <a:pt x="18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81"/>
            <p:cNvSpPr/>
            <p:nvPr/>
          </p:nvSpPr>
          <p:spPr>
            <a:xfrm>
              <a:off x="4663050" y="1954425"/>
              <a:ext cx="925475" cy="778050"/>
            </a:xfrm>
            <a:custGeom>
              <a:rect b="b" l="l" r="r" t="t"/>
              <a:pathLst>
                <a:path extrusionOk="0" h="31122" w="37019">
                  <a:moveTo>
                    <a:pt x="18614" y="253"/>
                  </a:moveTo>
                  <a:cubicBezTo>
                    <a:pt x="19842" y="253"/>
                    <a:pt x="21071" y="359"/>
                    <a:pt x="22282" y="571"/>
                  </a:cubicBezTo>
                  <a:cubicBezTo>
                    <a:pt x="25740" y="1173"/>
                    <a:pt x="29074" y="2652"/>
                    <a:pt x="31730" y="4982"/>
                  </a:cubicBezTo>
                  <a:cubicBezTo>
                    <a:pt x="34162" y="7113"/>
                    <a:pt x="35941" y="9995"/>
                    <a:pt x="36543" y="13203"/>
                  </a:cubicBezTo>
                  <a:cubicBezTo>
                    <a:pt x="36693" y="13980"/>
                    <a:pt x="36743" y="14782"/>
                    <a:pt x="36768" y="15559"/>
                  </a:cubicBezTo>
                  <a:cubicBezTo>
                    <a:pt x="36743" y="18842"/>
                    <a:pt x="35490" y="21975"/>
                    <a:pt x="33385" y="24456"/>
                  </a:cubicBezTo>
                  <a:cubicBezTo>
                    <a:pt x="31154" y="27088"/>
                    <a:pt x="28121" y="28943"/>
                    <a:pt x="24838" y="29945"/>
                  </a:cubicBezTo>
                  <a:cubicBezTo>
                    <a:pt x="22817" y="30563"/>
                    <a:pt x="20701" y="30874"/>
                    <a:pt x="18592" y="30874"/>
                  </a:cubicBezTo>
                  <a:cubicBezTo>
                    <a:pt x="16936" y="30874"/>
                    <a:pt x="15284" y="30682"/>
                    <a:pt x="13685" y="30296"/>
                  </a:cubicBezTo>
                  <a:cubicBezTo>
                    <a:pt x="10302" y="29494"/>
                    <a:pt x="7094" y="27815"/>
                    <a:pt x="4638" y="25308"/>
                  </a:cubicBezTo>
                  <a:cubicBezTo>
                    <a:pt x="2382" y="23003"/>
                    <a:pt x="828" y="19970"/>
                    <a:pt x="552" y="16737"/>
                  </a:cubicBezTo>
                  <a:cubicBezTo>
                    <a:pt x="252" y="13504"/>
                    <a:pt x="1229" y="10271"/>
                    <a:pt x="3109" y="7639"/>
                  </a:cubicBezTo>
                  <a:cubicBezTo>
                    <a:pt x="5089" y="4882"/>
                    <a:pt x="7996" y="2827"/>
                    <a:pt x="11179" y="1599"/>
                  </a:cubicBezTo>
                  <a:cubicBezTo>
                    <a:pt x="13543" y="704"/>
                    <a:pt x="16077" y="253"/>
                    <a:pt x="18614" y="253"/>
                  </a:cubicBezTo>
                  <a:close/>
                  <a:moveTo>
                    <a:pt x="18631" y="0"/>
                  </a:moveTo>
                  <a:cubicBezTo>
                    <a:pt x="16938" y="0"/>
                    <a:pt x="15247" y="198"/>
                    <a:pt x="13610" y="596"/>
                  </a:cubicBezTo>
                  <a:cubicBezTo>
                    <a:pt x="10176" y="1424"/>
                    <a:pt x="6918" y="3128"/>
                    <a:pt x="4437" y="5659"/>
                  </a:cubicBezTo>
                  <a:cubicBezTo>
                    <a:pt x="2156" y="8015"/>
                    <a:pt x="603" y="11048"/>
                    <a:pt x="302" y="14331"/>
                  </a:cubicBezTo>
                  <a:cubicBezTo>
                    <a:pt x="1" y="17639"/>
                    <a:pt x="953" y="20922"/>
                    <a:pt x="2883" y="23604"/>
                  </a:cubicBezTo>
                  <a:cubicBezTo>
                    <a:pt x="4888" y="26411"/>
                    <a:pt x="7796" y="28491"/>
                    <a:pt x="11004" y="29719"/>
                  </a:cubicBezTo>
                  <a:cubicBezTo>
                    <a:pt x="13431" y="30660"/>
                    <a:pt x="16045" y="31122"/>
                    <a:pt x="18655" y="31122"/>
                  </a:cubicBezTo>
                  <a:cubicBezTo>
                    <a:pt x="19871" y="31122"/>
                    <a:pt x="21087" y="31021"/>
                    <a:pt x="22282" y="30822"/>
                  </a:cubicBezTo>
                  <a:cubicBezTo>
                    <a:pt x="25816" y="30221"/>
                    <a:pt x="29199" y="28717"/>
                    <a:pt x="31906" y="26336"/>
                  </a:cubicBezTo>
                  <a:cubicBezTo>
                    <a:pt x="34362" y="24156"/>
                    <a:pt x="36192" y="21223"/>
                    <a:pt x="36793" y="17965"/>
                  </a:cubicBezTo>
                  <a:cubicBezTo>
                    <a:pt x="36944" y="17188"/>
                    <a:pt x="37019" y="16361"/>
                    <a:pt x="37019" y="15559"/>
                  </a:cubicBezTo>
                  <a:cubicBezTo>
                    <a:pt x="37019" y="15558"/>
                    <a:pt x="37019" y="15558"/>
                    <a:pt x="37019" y="15557"/>
                  </a:cubicBezTo>
                  <a:lnTo>
                    <a:pt x="37019" y="15557"/>
                  </a:lnTo>
                  <a:cubicBezTo>
                    <a:pt x="36993" y="12249"/>
                    <a:pt x="35740" y="9092"/>
                    <a:pt x="33635" y="6587"/>
                  </a:cubicBezTo>
                  <a:cubicBezTo>
                    <a:pt x="31380" y="3905"/>
                    <a:pt x="28297" y="2000"/>
                    <a:pt x="24964" y="947"/>
                  </a:cubicBezTo>
                  <a:cubicBezTo>
                    <a:pt x="22920" y="317"/>
                    <a:pt x="20774" y="0"/>
                    <a:pt x="18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81"/>
            <p:cNvSpPr/>
            <p:nvPr/>
          </p:nvSpPr>
          <p:spPr>
            <a:xfrm>
              <a:off x="4742000" y="1989375"/>
              <a:ext cx="773225" cy="553275"/>
            </a:xfrm>
            <a:custGeom>
              <a:rect b="b" l="l" r="r" t="t"/>
              <a:pathLst>
                <a:path extrusionOk="0" h="22131" w="30929">
                  <a:moveTo>
                    <a:pt x="15465" y="1"/>
                  </a:moveTo>
                  <a:cubicBezTo>
                    <a:pt x="6943" y="1"/>
                    <a:pt x="1" y="4963"/>
                    <a:pt x="1" y="11078"/>
                  </a:cubicBezTo>
                  <a:cubicBezTo>
                    <a:pt x="1" y="17169"/>
                    <a:pt x="6943" y="22131"/>
                    <a:pt x="15465" y="22131"/>
                  </a:cubicBezTo>
                  <a:cubicBezTo>
                    <a:pt x="24011" y="22131"/>
                    <a:pt x="30928" y="17169"/>
                    <a:pt x="30928" y="11078"/>
                  </a:cubicBezTo>
                  <a:cubicBezTo>
                    <a:pt x="30928" y="4963"/>
                    <a:pt x="24011" y="1"/>
                    <a:pt x="15465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81"/>
            <p:cNvSpPr/>
            <p:nvPr/>
          </p:nvSpPr>
          <p:spPr>
            <a:xfrm>
              <a:off x="5374850" y="2143900"/>
              <a:ext cx="146650" cy="82175"/>
            </a:xfrm>
            <a:custGeom>
              <a:rect b="b" l="l" r="r" t="t"/>
              <a:pathLst>
                <a:path extrusionOk="0" h="3287" w="5866">
                  <a:moveTo>
                    <a:pt x="2968" y="0"/>
                  </a:moveTo>
                  <a:cubicBezTo>
                    <a:pt x="2100" y="0"/>
                    <a:pt x="1245" y="400"/>
                    <a:pt x="702" y="1088"/>
                  </a:cubicBezTo>
                  <a:cubicBezTo>
                    <a:pt x="251" y="1639"/>
                    <a:pt x="25" y="2341"/>
                    <a:pt x="0" y="3043"/>
                  </a:cubicBezTo>
                  <a:cubicBezTo>
                    <a:pt x="0" y="3206"/>
                    <a:pt x="126" y="3287"/>
                    <a:pt x="254" y="3287"/>
                  </a:cubicBezTo>
                  <a:cubicBezTo>
                    <a:pt x="383" y="3287"/>
                    <a:pt x="514" y="3206"/>
                    <a:pt x="527" y="3043"/>
                  </a:cubicBezTo>
                  <a:cubicBezTo>
                    <a:pt x="527" y="1714"/>
                    <a:pt x="1554" y="511"/>
                    <a:pt x="2933" y="511"/>
                  </a:cubicBezTo>
                  <a:cubicBezTo>
                    <a:pt x="4311" y="511"/>
                    <a:pt x="5339" y="1714"/>
                    <a:pt x="5364" y="3043"/>
                  </a:cubicBezTo>
                  <a:cubicBezTo>
                    <a:pt x="5364" y="3206"/>
                    <a:pt x="5489" y="3287"/>
                    <a:pt x="5614" y="3287"/>
                  </a:cubicBezTo>
                  <a:cubicBezTo>
                    <a:pt x="5740" y="3287"/>
                    <a:pt x="5865" y="3206"/>
                    <a:pt x="5865" y="3043"/>
                  </a:cubicBezTo>
                  <a:cubicBezTo>
                    <a:pt x="5840" y="1815"/>
                    <a:pt x="5138" y="637"/>
                    <a:pt x="3960" y="185"/>
                  </a:cubicBezTo>
                  <a:cubicBezTo>
                    <a:pt x="3639" y="60"/>
                    <a:pt x="3303" y="0"/>
                    <a:pt x="2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81"/>
            <p:cNvSpPr/>
            <p:nvPr/>
          </p:nvSpPr>
          <p:spPr>
            <a:xfrm>
              <a:off x="4735750" y="2143900"/>
              <a:ext cx="146625" cy="82175"/>
            </a:xfrm>
            <a:custGeom>
              <a:rect b="b" l="l" r="r" t="t"/>
              <a:pathLst>
                <a:path extrusionOk="0" h="3287" w="5865">
                  <a:moveTo>
                    <a:pt x="2957" y="0"/>
                  </a:moveTo>
                  <a:cubicBezTo>
                    <a:pt x="2085" y="0"/>
                    <a:pt x="1238" y="400"/>
                    <a:pt x="677" y="1088"/>
                  </a:cubicBezTo>
                  <a:cubicBezTo>
                    <a:pt x="251" y="1639"/>
                    <a:pt x="0" y="2341"/>
                    <a:pt x="0" y="3043"/>
                  </a:cubicBezTo>
                  <a:cubicBezTo>
                    <a:pt x="0" y="3206"/>
                    <a:pt x="126" y="3287"/>
                    <a:pt x="251" y="3287"/>
                  </a:cubicBezTo>
                  <a:cubicBezTo>
                    <a:pt x="376" y="3287"/>
                    <a:pt x="502" y="3206"/>
                    <a:pt x="502" y="3043"/>
                  </a:cubicBezTo>
                  <a:cubicBezTo>
                    <a:pt x="527" y="1714"/>
                    <a:pt x="1554" y="511"/>
                    <a:pt x="2933" y="511"/>
                  </a:cubicBezTo>
                  <a:cubicBezTo>
                    <a:pt x="4311" y="511"/>
                    <a:pt x="5339" y="1714"/>
                    <a:pt x="5364" y="3043"/>
                  </a:cubicBezTo>
                  <a:cubicBezTo>
                    <a:pt x="5364" y="3206"/>
                    <a:pt x="5489" y="3287"/>
                    <a:pt x="5614" y="3287"/>
                  </a:cubicBezTo>
                  <a:cubicBezTo>
                    <a:pt x="5740" y="3287"/>
                    <a:pt x="5865" y="3206"/>
                    <a:pt x="5865" y="3043"/>
                  </a:cubicBezTo>
                  <a:cubicBezTo>
                    <a:pt x="5840" y="1815"/>
                    <a:pt x="5113" y="637"/>
                    <a:pt x="3960" y="185"/>
                  </a:cubicBezTo>
                  <a:cubicBezTo>
                    <a:pt x="3632" y="60"/>
                    <a:pt x="3293" y="0"/>
                    <a:pt x="2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81"/>
            <p:cNvSpPr/>
            <p:nvPr/>
          </p:nvSpPr>
          <p:spPr>
            <a:xfrm>
              <a:off x="5103675" y="2260450"/>
              <a:ext cx="120200" cy="127625"/>
            </a:xfrm>
            <a:custGeom>
              <a:rect b="b" l="l" r="r" t="t"/>
              <a:pathLst>
                <a:path extrusionOk="0" h="5105" w="4808">
                  <a:moveTo>
                    <a:pt x="3214" y="1"/>
                  </a:moveTo>
                  <a:cubicBezTo>
                    <a:pt x="2471" y="1"/>
                    <a:pt x="1507" y="780"/>
                    <a:pt x="1073" y="1163"/>
                  </a:cubicBezTo>
                  <a:cubicBezTo>
                    <a:pt x="722" y="1463"/>
                    <a:pt x="396" y="1764"/>
                    <a:pt x="95" y="2115"/>
                  </a:cubicBezTo>
                  <a:cubicBezTo>
                    <a:pt x="0" y="2210"/>
                    <a:pt x="92" y="2334"/>
                    <a:pt x="186" y="2334"/>
                  </a:cubicBezTo>
                  <a:cubicBezTo>
                    <a:pt x="216" y="2334"/>
                    <a:pt x="247" y="2321"/>
                    <a:pt x="271" y="2290"/>
                  </a:cubicBezTo>
                  <a:cubicBezTo>
                    <a:pt x="872" y="1639"/>
                    <a:pt x="1549" y="987"/>
                    <a:pt x="2326" y="536"/>
                  </a:cubicBezTo>
                  <a:cubicBezTo>
                    <a:pt x="2566" y="408"/>
                    <a:pt x="2888" y="249"/>
                    <a:pt x="3181" y="249"/>
                  </a:cubicBezTo>
                  <a:cubicBezTo>
                    <a:pt x="3346" y="249"/>
                    <a:pt x="3502" y="300"/>
                    <a:pt x="3629" y="436"/>
                  </a:cubicBezTo>
                  <a:cubicBezTo>
                    <a:pt x="4080" y="937"/>
                    <a:pt x="3679" y="1639"/>
                    <a:pt x="3328" y="2065"/>
                  </a:cubicBezTo>
                  <a:cubicBezTo>
                    <a:pt x="3053" y="2416"/>
                    <a:pt x="2702" y="2742"/>
                    <a:pt x="2326" y="3017"/>
                  </a:cubicBezTo>
                  <a:cubicBezTo>
                    <a:pt x="2226" y="3092"/>
                    <a:pt x="2251" y="3243"/>
                    <a:pt x="2376" y="3243"/>
                  </a:cubicBezTo>
                  <a:cubicBezTo>
                    <a:pt x="2702" y="3268"/>
                    <a:pt x="3028" y="3318"/>
                    <a:pt x="3328" y="3368"/>
                  </a:cubicBezTo>
                  <a:cubicBezTo>
                    <a:pt x="3704" y="3443"/>
                    <a:pt x="4331" y="3569"/>
                    <a:pt x="4506" y="3995"/>
                  </a:cubicBezTo>
                  <a:cubicBezTo>
                    <a:pt x="4707" y="4471"/>
                    <a:pt x="4131" y="4797"/>
                    <a:pt x="3729" y="4822"/>
                  </a:cubicBezTo>
                  <a:cubicBezTo>
                    <a:pt x="3621" y="4837"/>
                    <a:pt x="3512" y="4844"/>
                    <a:pt x="3402" y="4844"/>
                  </a:cubicBezTo>
                  <a:cubicBezTo>
                    <a:pt x="2978" y="4844"/>
                    <a:pt x="2548" y="4741"/>
                    <a:pt x="2151" y="4621"/>
                  </a:cubicBezTo>
                  <a:cubicBezTo>
                    <a:pt x="1800" y="4521"/>
                    <a:pt x="1424" y="4396"/>
                    <a:pt x="1123" y="4245"/>
                  </a:cubicBezTo>
                  <a:cubicBezTo>
                    <a:pt x="1107" y="4240"/>
                    <a:pt x="1091" y="4237"/>
                    <a:pt x="1075" y="4237"/>
                  </a:cubicBezTo>
                  <a:cubicBezTo>
                    <a:pt x="949" y="4237"/>
                    <a:pt x="864" y="4404"/>
                    <a:pt x="998" y="4471"/>
                  </a:cubicBezTo>
                  <a:cubicBezTo>
                    <a:pt x="1323" y="4621"/>
                    <a:pt x="1649" y="4721"/>
                    <a:pt x="2000" y="4847"/>
                  </a:cubicBezTo>
                  <a:cubicBezTo>
                    <a:pt x="2449" y="4983"/>
                    <a:pt x="2927" y="5105"/>
                    <a:pt x="3401" y="5105"/>
                  </a:cubicBezTo>
                  <a:cubicBezTo>
                    <a:pt x="3536" y="5105"/>
                    <a:pt x="3671" y="5095"/>
                    <a:pt x="3805" y="5072"/>
                  </a:cubicBezTo>
                  <a:cubicBezTo>
                    <a:pt x="4306" y="5022"/>
                    <a:pt x="4807" y="4671"/>
                    <a:pt x="4782" y="4120"/>
                  </a:cubicBezTo>
                  <a:cubicBezTo>
                    <a:pt x="4757" y="3594"/>
                    <a:pt x="4156" y="3343"/>
                    <a:pt x="3729" y="3218"/>
                  </a:cubicBezTo>
                  <a:cubicBezTo>
                    <a:pt x="3414" y="3125"/>
                    <a:pt x="3071" y="3060"/>
                    <a:pt x="2731" y="3022"/>
                  </a:cubicBezTo>
                  <a:lnTo>
                    <a:pt x="2731" y="3022"/>
                  </a:lnTo>
                  <a:cubicBezTo>
                    <a:pt x="2993" y="2800"/>
                    <a:pt x="3230" y="2558"/>
                    <a:pt x="3454" y="2315"/>
                  </a:cubicBezTo>
                  <a:cubicBezTo>
                    <a:pt x="3855" y="1839"/>
                    <a:pt x="4281" y="1188"/>
                    <a:pt x="4005" y="561"/>
                  </a:cubicBezTo>
                  <a:cubicBezTo>
                    <a:pt x="3828" y="154"/>
                    <a:pt x="3543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81"/>
            <p:cNvSpPr/>
            <p:nvPr/>
          </p:nvSpPr>
          <p:spPr>
            <a:xfrm>
              <a:off x="5423100" y="2266325"/>
              <a:ext cx="116550" cy="115925"/>
            </a:xfrm>
            <a:custGeom>
              <a:rect b="b" l="l" r="r" t="t"/>
              <a:pathLst>
                <a:path extrusionOk="0" h="4637" w="4662">
                  <a:moveTo>
                    <a:pt x="2331" y="0"/>
                  </a:moveTo>
                  <a:cubicBezTo>
                    <a:pt x="1053" y="0"/>
                    <a:pt x="0" y="1028"/>
                    <a:pt x="0" y="2306"/>
                  </a:cubicBezTo>
                  <a:cubicBezTo>
                    <a:pt x="0" y="3609"/>
                    <a:pt x="1053" y="4637"/>
                    <a:pt x="2331" y="4637"/>
                  </a:cubicBezTo>
                  <a:cubicBezTo>
                    <a:pt x="3609" y="4637"/>
                    <a:pt x="4662" y="3609"/>
                    <a:pt x="4662" y="2306"/>
                  </a:cubicBezTo>
                  <a:cubicBezTo>
                    <a:pt x="4662" y="1028"/>
                    <a:pt x="3609" y="0"/>
                    <a:pt x="2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81"/>
            <p:cNvSpPr/>
            <p:nvPr/>
          </p:nvSpPr>
          <p:spPr>
            <a:xfrm>
              <a:off x="4717575" y="2266325"/>
              <a:ext cx="116575" cy="115925"/>
            </a:xfrm>
            <a:custGeom>
              <a:rect b="b" l="l" r="r" t="t"/>
              <a:pathLst>
                <a:path extrusionOk="0" h="4637" w="4663">
                  <a:moveTo>
                    <a:pt x="2331" y="0"/>
                  </a:moveTo>
                  <a:cubicBezTo>
                    <a:pt x="1053" y="0"/>
                    <a:pt x="0" y="1028"/>
                    <a:pt x="0" y="2306"/>
                  </a:cubicBezTo>
                  <a:cubicBezTo>
                    <a:pt x="0" y="3609"/>
                    <a:pt x="1053" y="4637"/>
                    <a:pt x="2331" y="4637"/>
                  </a:cubicBezTo>
                  <a:cubicBezTo>
                    <a:pt x="3610" y="4637"/>
                    <a:pt x="4662" y="3609"/>
                    <a:pt x="4662" y="2306"/>
                  </a:cubicBezTo>
                  <a:cubicBezTo>
                    <a:pt x="4662" y="1028"/>
                    <a:pt x="3610" y="0"/>
                    <a:pt x="2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81"/>
            <p:cNvSpPr/>
            <p:nvPr/>
          </p:nvSpPr>
          <p:spPr>
            <a:xfrm>
              <a:off x="4837250" y="1957425"/>
              <a:ext cx="582725" cy="127225"/>
            </a:xfrm>
            <a:custGeom>
              <a:rect b="b" l="l" r="r" t="t"/>
              <a:pathLst>
                <a:path extrusionOk="0" h="5089" w="23309">
                  <a:moveTo>
                    <a:pt x="11655" y="0"/>
                  </a:moveTo>
                  <a:cubicBezTo>
                    <a:pt x="7219" y="0"/>
                    <a:pt x="3158" y="1354"/>
                    <a:pt x="0" y="3559"/>
                  </a:cubicBezTo>
                  <a:cubicBezTo>
                    <a:pt x="1404" y="4512"/>
                    <a:pt x="3334" y="5088"/>
                    <a:pt x="5489" y="5088"/>
                  </a:cubicBezTo>
                  <a:cubicBezTo>
                    <a:pt x="7995" y="5088"/>
                    <a:pt x="10226" y="4286"/>
                    <a:pt x="11655" y="3058"/>
                  </a:cubicBezTo>
                  <a:cubicBezTo>
                    <a:pt x="13083" y="4286"/>
                    <a:pt x="15314" y="5088"/>
                    <a:pt x="17820" y="5088"/>
                  </a:cubicBezTo>
                  <a:cubicBezTo>
                    <a:pt x="19975" y="5088"/>
                    <a:pt x="21905" y="4512"/>
                    <a:pt x="23309" y="3559"/>
                  </a:cubicBezTo>
                  <a:cubicBezTo>
                    <a:pt x="20151" y="1354"/>
                    <a:pt x="16091" y="0"/>
                    <a:pt x="11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81"/>
            <p:cNvSpPr/>
            <p:nvPr/>
          </p:nvSpPr>
          <p:spPr>
            <a:xfrm>
              <a:off x="4833500" y="1954275"/>
              <a:ext cx="590250" cy="133650"/>
            </a:xfrm>
            <a:custGeom>
              <a:rect b="b" l="l" r="r" t="t"/>
              <a:pathLst>
                <a:path extrusionOk="0" h="5346" w="23610">
                  <a:moveTo>
                    <a:pt x="11805" y="277"/>
                  </a:moveTo>
                  <a:cubicBezTo>
                    <a:pt x="15063" y="277"/>
                    <a:pt x="18321" y="1004"/>
                    <a:pt x="21203" y="2482"/>
                  </a:cubicBezTo>
                  <a:cubicBezTo>
                    <a:pt x="21918" y="2851"/>
                    <a:pt x="22591" y="3242"/>
                    <a:pt x="23240" y="3692"/>
                  </a:cubicBezTo>
                  <a:lnTo>
                    <a:pt x="23240" y="3692"/>
                  </a:lnTo>
                  <a:cubicBezTo>
                    <a:pt x="21710" y="4641"/>
                    <a:pt x="19859" y="5093"/>
                    <a:pt x="18013" y="5093"/>
                  </a:cubicBezTo>
                  <a:cubicBezTo>
                    <a:pt x="16640" y="5093"/>
                    <a:pt x="15270" y="4843"/>
                    <a:pt x="14035" y="4362"/>
                  </a:cubicBezTo>
                  <a:cubicBezTo>
                    <a:pt x="13258" y="4036"/>
                    <a:pt x="12531" y="3635"/>
                    <a:pt x="11905" y="3084"/>
                  </a:cubicBezTo>
                  <a:cubicBezTo>
                    <a:pt x="11867" y="3059"/>
                    <a:pt x="11836" y="3046"/>
                    <a:pt x="11808" y="3046"/>
                  </a:cubicBezTo>
                  <a:cubicBezTo>
                    <a:pt x="11780" y="3046"/>
                    <a:pt x="11755" y="3059"/>
                    <a:pt x="11729" y="3084"/>
                  </a:cubicBezTo>
                  <a:cubicBezTo>
                    <a:pt x="10101" y="4477"/>
                    <a:pt x="7878" y="5094"/>
                    <a:pt x="5698" y="5094"/>
                  </a:cubicBezTo>
                  <a:cubicBezTo>
                    <a:pt x="4623" y="5094"/>
                    <a:pt x="3558" y="4944"/>
                    <a:pt x="2582" y="4663"/>
                  </a:cubicBezTo>
                  <a:cubicBezTo>
                    <a:pt x="1795" y="4431"/>
                    <a:pt x="1051" y="4115"/>
                    <a:pt x="370" y="3693"/>
                  </a:cubicBezTo>
                  <a:lnTo>
                    <a:pt x="370" y="3693"/>
                  </a:lnTo>
                  <a:cubicBezTo>
                    <a:pt x="2938" y="1933"/>
                    <a:pt x="5907" y="844"/>
                    <a:pt x="8973" y="452"/>
                  </a:cubicBezTo>
                  <a:cubicBezTo>
                    <a:pt x="9900" y="327"/>
                    <a:pt x="10852" y="277"/>
                    <a:pt x="11805" y="277"/>
                  </a:cubicBezTo>
                  <a:close/>
                  <a:moveTo>
                    <a:pt x="11805" y="1"/>
                  </a:moveTo>
                  <a:cubicBezTo>
                    <a:pt x="11804" y="1"/>
                    <a:pt x="11803" y="1"/>
                    <a:pt x="11803" y="1"/>
                  </a:cubicBezTo>
                  <a:lnTo>
                    <a:pt x="11803" y="1"/>
                  </a:lnTo>
                  <a:cubicBezTo>
                    <a:pt x="8520" y="26"/>
                    <a:pt x="5263" y="753"/>
                    <a:pt x="2331" y="2232"/>
                  </a:cubicBezTo>
                  <a:cubicBezTo>
                    <a:pt x="1554" y="2633"/>
                    <a:pt x="802" y="3084"/>
                    <a:pt x="75" y="3585"/>
                  </a:cubicBezTo>
                  <a:cubicBezTo>
                    <a:pt x="0" y="3635"/>
                    <a:pt x="0" y="3760"/>
                    <a:pt x="75" y="3811"/>
                  </a:cubicBezTo>
                  <a:cubicBezTo>
                    <a:pt x="1672" y="4847"/>
                    <a:pt x="3633" y="5346"/>
                    <a:pt x="5592" y="5346"/>
                  </a:cubicBezTo>
                  <a:cubicBezTo>
                    <a:pt x="7045" y="5346"/>
                    <a:pt x="8497" y="5071"/>
                    <a:pt x="9800" y="4537"/>
                  </a:cubicBezTo>
                  <a:cubicBezTo>
                    <a:pt x="10517" y="4226"/>
                    <a:pt x="11212" y="3847"/>
                    <a:pt x="11818" y="3334"/>
                  </a:cubicBezTo>
                  <a:lnTo>
                    <a:pt x="11818" y="3334"/>
                  </a:lnTo>
                  <a:cubicBezTo>
                    <a:pt x="13476" y="4712"/>
                    <a:pt x="15711" y="5340"/>
                    <a:pt x="17913" y="5340"/>
                  </a:cubicBezTo>
                  <a:cubicBezTo>
                    <a:pt x="19010" y="5340"/>
                    <a:pt x="20098" y="5185"/>
                    <a:pt x="21103" y="4888"/>
                  </a:cubicBezTo>
                  <a:cubicBezTo>
                    <a:pt x="21955" y="4663"/>
                    <a:pt x="22782" y="4287"/>
                    <a:pt x="23534" y="3811"/>
                  </a:cubicBezTo>
                  <a:cubicBezTo>
                    <a:pt x="23609" y="3760"/>
                    <a:pt x="23609" y="3635"/>
                    <a:pt x="23534" y="3585"/>
                  </a:cubicBezTo>
                  <a:cubicBezTo>
                    <a:pt x="20928" y="1755"/>
                    <a:pt x="17870" y="628"/>
                    <a:pt x="14737" y="201"/>
                  </a:cubicBezTo>
                  <a:cubicBezTo>
                    <a:pt x="13762" y="77"/>
                    <a:pt x="12788" y="26"/>
                    <a:pt x="11813" y="1"/>
                  </a:cubicBezTo>
                  <a:lnTo>
                    <a:pt x="11813" y="1"/>
                  </a:lnTo>
                  <a:cubicBezTo>
                    <a:pt x="11810" y="1"/>
                    <a:pt x="11808" y="1"/>
                    <a:pt x="11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2" name="Google Shape;1612;p81"/>
          <p:cNvGrpSpPr/>
          <p:nvPr/>
        </p:nvGrpSpPr>
        <p:grpSpPr>
          <a:xfrm rot="-679571">
            <a:off x="1452118" y="3994868"/>
            <a:ext cx="1110055" cy="986028"/>
            <a:chOff x="4502650" y="4074600"/>
            <a:chExt cx="891650" cy="792025"/>
          </a:xfrm>
        </p:grpSpPr>
        <p:sp>
          <p:nvSpPr>
            <p:cNvPr id="1613" name="Google Shape;1613;p81"/>
            <p:cNvSpPr/>
            <p:nvPr/>
          </p:nvSpPr>
          <p:spPr>
            <a:xfrm>
              <a:off x="4527725" y="4083375"/>
              <a:ext cx="258800" cy="177975"/>
            </a:xfrm>
            <a:custGeom>
              <a:rect b="b" l="l" r="r" t="t"/>
              <a:pathLst>
                <a:path extrusionOk="0" h="7119" w="10352">
                  <a:moveTo>
                    <a:pt x="1429" y="0"/>
                  </a:moveTo>
                  <a:lnTo>
                    <a:pt x="1429" y="0"/>
                  </a:lnTo>
                  <a:cubicBezTo>
                    <a:pt x="0" y="6366"/>
                    <a:pt x="5239" y="7118"/>
                    <a:pt x="5239" y="7118"/>
                  </a:cubicBezTo>
                  <a:cubicBezTo>
                    <a:pt x="5239" y="7118"/>
                    <a:pt x="10351" y="3985"/>
                    <a:pt x="6943" y="3559"/>
                  </a:cubicBezTo>
                  <a:cubicBezTo>
                    <a:pt x="3509" y="3133"/>
                    <a:pt x="1429" y="1"/>
                    <a:pt x="1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81"/>
            <p:cNvSpPr/>
            <p:nvPr/>
          </p:nvSpPr>
          <p:spPr>
            <a:xfrm>
              <a:off x="4547775" y="4074600"/>
              <a:ext cx="191750" cy="190500"/>
            </a:xfrm>
            <a:custGeom>
              <a:rect b="b" l="l" r="r" t="t"/>
              <a:pathLst>
                <a:path extrusionOk="0" h="7620" w="7670">
                  <a:moveTo>
                    <a:pt x="702" y="702"/>
                  </a:moveTo>
                  <a:cubicBezTo>
                    <a:pt x="1304" y="1479"/>
                    <a:pt x="3259" y="3710"/>
                    <a:pt x="6116" y="4061"/>
                  </a:cubicBezTo>
                  <a:cubicBezTo>
                    <a:pt x="6542" y="4111"/>
                    <a:pt x="7093" y="4261"/>
                    <a:pt x="7143" y="4562"/>
                  </a:cubicBezTo>
                  <a:cubicBezTo>
                    <a:pt x="7294" y="5239"/>
                    <a:pt x="5564" y="6592"/>
                    <a:pt x="4386" y="7319"/>
                  </a:cubicBezTo>
                  <a:cubicBezTo>
                    <a:pt x="4086" y="7269"/>
                    <a:pt x="2406" y="6868"/>
                    <a:pt x="1354" y="5364"/>
                  </a:cubicBezTo>
                  <a:cubicBezTo>
                    <a:pt x="552" y="4186"/>
                    <a:pt x="326" y="2632"/>
                    <a:pt x="702" y="702"/>
                  </a:cubicBezTo>
                  <a:close/>
                  <a:moveTo>
                    <a:pt x="552" y="0"/>
                  </a:moveTo>
                  <a:lnTo>
                    <a:pt x="477" y="326"/>
                  </a:lnTo>
                  <a:cubicBezTo>
                    <a:pt x="0" y="2482"/>
                    <a:pt x="226" y="4236"/>
                    <a:pt x="1128" y="5539"/>
                  </a:cubicBezTo>
                  <a:cubicBezTo>
                    <a:pt x="2331" y="7294"/>
                    <a:pt x="4311" y="7595"/>
                    <a:pt x="4411" y="7620"/>
                  </a:cubicBezTo>
                  <a:lnTo>
                    <a:pt x="4462" y="7620"/>
                  </a:lnTo>
                  <a:lnTo>
                    <a:pt x="4512" y="7595"/>
                  </a:lnTo>
                  <a:cubicBezTo>
                    <a:pt x="4838" y="7394"/>
                    <a:pt x="7670" y="5615"/>
                    <a:pt x="7444" y="4512"/>
                  </a:cubicBezTo>
                  <a:cubicBezTo>
                    <a:pt x="7344" y="4111"/>
                    <a:pt x="6943" y="3860"/>
                    <a:pt x="6141" y="3760"/>
                  </a:cubicBezTo>
                  <a:cubicBezTo>
                    <a:pt x="2833" y="3359"/>
                    <a:pt x="777" y="301"/>
                    <a:pt x="752" y="276"/>
                  </a:cubicBezTo>
                  <a:lnTo>
                    <a:pt x="5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81"/>
            <p:cNvSpPr/>
            <p:nvPr/>
          </p:nvSpPr>
          <p:spPr>
            <a:xfrm>
              <a:off x="5106675" y="4083375"/>
              <a:ext cx="258175" cy="177975"/>
            </a:xfrm>
            <a:custGeom>
              <a:rect b="b" l="l" r="r" t="t"/>
              <a:pathLst>
                <a:path extrusionOk="0" h="7119" w="10327">
                  <a:moveTo>
                    <a:pt x="8898" y="0"/>
                  </a:moveTo>
                  <a:cubicBezTo>
                    <a:pt x="8898" y="1"/>
                    <a:pt x="6817" y="3133"/>
                    <a:pt x="3409" y="3559"/>
                  </a:cubicBezTo>
                  <a:cubicBezTo>
                    <a:pt x="0" y="3985"/>
                    <a:pt x="5113" y="7118"/>
                    <a:pt x="5113" y="7118"/>
                  </a:cubicBezTo>
                  <a:cubicBezTo>
                    <a:pt x="5113" y="7118"/>
                    <a:pt x="10326" y="6366"/>
                    <a:pt x="88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81"/>
            <p:cNvSpPr/>
            <p:nvPr/>
          </p:nvSpPr>
          <p:spPr>
            <a:xfrm>
              <a:off x="5153050" y="4074600"/>
              <a:ext cx="191750" cy="190500"/>
            </a:xfrm>
            <a:custGeom>
              <a:rect b="b" l="l" r="r" t="t"/>
              <a:pathLst>
                <a:path extrusionOk="0" h="7620" w="7670">
                  <a:moveTo>
                    <a:pt x="6968" y="702"/>
                  </a:moveTo>
                  <a:lnTo>
                    <a:pt x="6968" y="702"/>
                  </a:lnTo>
                  <a:cubicBezTo>
                    <a:pt x="7343" y="2632"/>
                    <a:pt x="7118" y="4186"/>
                    <a:pt x="6316" y="5364"/>
                  </a:cubicBezTo>
                  <a:cubicBezTo>
                    <a:pt x="5288" y="6868"/>
                    <a:pt x="3609" y="7269"/>
                    <a:pt x="3283" y="7319"/>
                  </a:cubicBezTo>
                  <a:cubicBezTo>
                    <a:pt x="2130" y="6592"/>
                    <a:pt x="376" y="5239"/>
                    <a:pt x="526" y="4562"/>
                  </a:cubicBezTo>
                  <a:cubicBezTo>
                    <a:pt x="602" y="4261"/>
                    <a:pt x="1128" y="4111"/>
                    <a:pt x="1579" y="4061"/>
                  </a:cubicBezTo>
                  <a:cubicBezTo>
                    <a:pt x="4411" y="3710"/>
                    <a:pt x="6366" y="1479"/>
                    <a:pt x="6968" y="702"/>
                  </a:cubicBezTo>
                  <a:close/>
                  <a:moveTo>
                    <a:pt x="7118" y="0"/>
                  </a:moveTo>
                  <a:lnTo>
                    <a:pt x="6942" y="276"/>
                  </a:lnTo>
                  <a:cubicBezTo>
                    <a:pt x="6917" y="301"/>
                    <a:pt x="4837" y="3359"/>
                    <a:pt x="1529" y="3760"/>
                  </a:cubicBezTo>
                  <a:cubicBezTo>
                    <a:pt x="752" y="3860"/>
                    <a:pt x="326" y="4111"/>
                    <a:pt x="251" y="4512"/>
                  </a:cubicBezTo>
                  <a:cubicBezTo>
                    <a:pt x="0" y="5615"/>
                    <a:pt x="2857" y="7394"/>
                    <a:pt x="3183" y="7595"/>
                  </a:cubicBezTo>
                  <a:lnTo>
                    <a:pt x="3233" y="7620"/>
                  </a:lnTo>
                  <a:lnTo>
                    <a:pt x="3283" y="7620"/>
                  </a:lnTo>
                  <a:cubicBezTo>
                    <a:pt x="3359" y="7595"/>
                    <a:pt x="5364" y="7294"/>
                    <a:pt x="6567" y="5539"/>
                  </a:cubicBezTo>
                  <a:cubicBezTo>
                    <a:pt x="7469" y="4236"/>
                    <a:pt x="7669" y="2482"/>
                    <a:pt x="7193" y="326"/>
                  </a:cubicBezTo>
                  <a:lnTo>
                    <a:pt x="7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81"/>
            <p:cNvSpPr/>
            <p:nvPr/>
          </p:nvSpPr>
          <p:spPr>
            <a:xfrm>
              <a:off x="4511425" y="4119725"/>
              <a:ext cx="879725" cy="743750"/>
            </a:xfrm>
            <a:custGeom>
              <a:rect b="b" l="l" r="r" t="t"/>
              <a:pathLst>
                <a:path extrusionOk="0" h="29750" w="35189">
                  <a:moveTo>
                    <a:pt x="17595" y="0"/>
                  </a:moveTo>
                  <a:cubicBezTo>
                    <a:pt x="7871" y="0"/>
                    <a:pt x="1" y="6667"/>
                    <a:pt x="1" y="14887"/>
                  </a:cubicBezTo>
                  <a:cubicBezTo>
                    <a:pt x="1" y="23083"/>
                    <a:pt x="7871" y="29750"/>
                    <a:pt x="17595" y="29750"/>
                  </a:cubicBezTo>
                  <a:cubicBezTo>
                    <a:pt x="27319" y="29750"/>
                    <a:pt x="35189" y="23083"/>
                    <a:pt x="35189" y="14887"/>
                  </a:cubicBezTo>
                  <a:cubicBezTo>
                    <a:pt x="35189" y="6667"/>
                    <a:pt x="27319" y="0"/>
                    <a:pt x="175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81"/>
            <p:cNvSpPr/>
            <p:nvPr/>
          </p:nvSpPr>
          <p:spPr>
            <a:xfrm>
              <a:off x="4502650" y="4116800"/>
              <a:ext cx="891650" cy="749825"/>
            </a:xfrm>
            <a:custGeom>
              <a:rect b="b" l="l" r="r" t="t"/>
              <a:pathLst>
                <a:path extrusionOk="0" h="29993" w="35666">
                  <a:moveTo>
                    <a:pt x="17977" y="251"/>
                  </a:moveTo>
                  <a:cubicBezTo>
                    <a:pt x="19149" y="251"/>
                    <a:pt x="20322" y="349"/>
                    <a:pt x="21480" y="543"/>
                  </a:cubicBezTo>
                  <a:cubicBezTo>
                    <a:pt x="24813" y="1120"/>
                    <a:pt x="28021" y="2548"/>
                    <a:pt x="30578" y="4804"/>
                  </a:cubicBezTo>
                  <a:cubicBezTo>
                    <a:pt x="32908" y="6859"/>
                    <a:pt x="34638" y="9616"/>
                    <a:pt x="35214" y="12724"/>
                  </a:cubicBezTo>
                  <a:cubicBezTo>
                    <a:pt x="35339" y="13475"/>
                    <a:pt x="35415" y="14227"/>
                    <a:pt x="35415" y="15004"/>
                  </a:cubicBezTo>
                  <a:cubicBezTo>
                    <a:pt x="35415" y="18137"/>
                    <a:pt x="34212" y="21170"/>
                    <a:pt x="32182" y="23551"/>
                  </a:cubicBezTo>
                  <a:cubicBezTo>
                    <a:pt x="30026" y="26082"/>
                    <a:pt x="27094" y="27887"/>
                    <a:pt x="23936" y="28864"/>
                  </a:cubicBezTo>
                  <a:cubicBezTo>
                    <a:pt x="21988" y="29453"/>
                    <a:pt x="19954" y="29751"/>
                    <a:pt x="17926" y="29751"/>
                  </a:cubicBezTo>
                  <a:cubicBezTo>
                    <a:pt x="16327" y="29751"/>
                    <a:pt x="14731" y="29566"/>
                    <a:pt x="13184" y="29190"/>
                  </a:cubicBezTo>
                  <a:cubicBezTo>
                    <a:pt x="9926" y="28413"/>
                    <a:pt x="6843" y="26784"/>
                    <a:pt x="4487" y="24378"/>
                  </a:cubicBezTo>
                  <a:cubicBezTo>
                    <a:pt x="2282" y="22147"/>
                    <a:pt x="803" y="19265"/>
                    <a:pt x="527" y="16132"/>
                  </a:cubicBezTo>
                  <a:cubicBezTo>
                    <a:pt x="252" y="12999"/>
                    <a:pt x="1179" y="9917"/>
                    <a:pt x="2983" y="7360"/>
                  </a:cubicBezTo>
                  <a:cubicBezTo>
                    <a:pt x="4913" y="4703"/>
                    <a:pt x="7695" y="2724"/>
                    <a:pt x="10753" y="1546"/>
                  </a:cubicBezTo>
                  <a:cubicBezTo>
                    <a:pt x="13061" y="680"/>
                    <a:pt x="15518" y="251"/>
                    <a:pt x="17977" y="251"/>
                  </a:cubicBezTo>
                  <a:close/>
                  <a:moveTo>
                    <a:pt x="17963" y="1"/>
                  </a:moveTo>
                  <a:cubicBezTo>
                    <a:pt x="16328" y="1"/>
                    <a:pt x="14694" y="191"/>
                    <a:pt x="13109" y="568"/>
                  </a:cubicBezTo>
                  <a:cubicBezTo>
                    <a:pt x="9800" y="1370"/>
                    <a:pt x="6668" y="2999"/>
                    <a:pt x="4287" y="5455"/>
                  </a:cubicBezTo>
                  <a:cubicBezTo>
                    <a:pt x="2081" y="7711"/>
                    <a:pt x="577" y="10643"/>
                    <a:pt x="277" y="13801"/>
                  </a:cubicBezTo>
                  <a:cubicBezTo>
                    <a:pt x="1" y="16984"/>
                    <a:pt x="928" y="20167"/>
                    <a:pt x="2783" y="22749"/>
                  </a:cubicBezTo>
                  <a:cubicBezTo>
                    <a:pt x="4713" y="25455"/>
                    <a:pt x="7520" y="27461"/>
                    <a:pt x="10602" y="28638"/>
                  </a:cubicBezTo>
                  <a:cubicBezTo>
                    <a:pt x="12936" y="29541"/>
                    <a:pt x="15442" y="29992"/>
                    <a:pt x="17942" y="29992"/>
                  </a:cubicBezTo>
                  <a:cubicBezTo>
                    <a:pt x="19121" y="29992"/>
                    <a:pt x="20298" y="29892"/>
                    <a:pt x="21455" y="29691"/>
                  </a:cubicBezTo>
                  <a:cubicBezTo>
                    <a:pt x="24863" y="29115"/>
                    <a:pt x="28146" y="27661"/>
                    <a:pt x="30728" y="25380"/>
                  </a:cubicBezTo>
                  <a:cubicBezTo>
                    <a:pt x="33109" y="23275"/>
                    <a:pt x="34888" y="20468"/>
                    <a:pt x="35440" y="17310"/>
                  </a:cubicBezTo>
                  <a:cubicBezTo>
                    <a:pt x="35590" y="16558"/>
                    <a:pt x="35665" y="15781"/>
                    <a:pt x="35665" y="15004"/>
                  </a:cubicBezTo>
                  <a:cubicBezTo>
                    <a:pt x="35665" y="11821"/>
                    <a:pt x="34437" y="8764"/>
                    <a:pt x="32407" y="6333"/>
                  </a:cubicBezTo>
                  <a:cubicBezTo>
                    <a:pt x="30252" y="3751"/>
                    <a:pt x="27269" y="1922"/>
                    <a:pt x="24061" y="919"/>
                  </a:cubicBezTo>
                  <a:cubicBezTo>
                    <a:pt x="22090" y="304"/>
                    <a:pt x="20025" y="1"/>
                    <a:pt x="17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81"/>
            <p:cNvSpPr/>
            <p:nvPr/>
          </p:nvSpPr>
          <p:spPr>
            <a:xfrm>
              <a:off x="4579100" y="4151050"/>
              <a:ext cx="744400" cy="532600"/>
            </a:xfrm>
            <a:custGeom>
              <a:rect b="b" l="l" r="r" t="t"/>
              <a:pathLst>
                <a:path extrusionOk="0" h="21304" w="29776">
                  <a:moveTo>
                    <a:pt x="14888" y="0"/>
                  </a:moveTo>
                  <a:cubicBezTo>
                    <a:pt x="6667" y="0"/>
                    <a:pt x="1" y="4762"/>
                    <a:pt x="1" y="10652"/>
                  </a:cubicBezTo>
                  <a:cubicBezTo>
                    <a:pt x="1" y="16517"/>
                    <a:pt x="6667" y="21304"/>
                    <a:pt x="14888" y="21304"/>
                  </a:cubicBezTo>
                  <a:cubicBezTo>
                    <a:pt x="23108" y="21304"/>
                    <a:pt x="29775" y="16517"/>
                    <a:pt x="29775" y="10652"/>
                  </a:cubicBezTo>
                  <a:cubicBezTo>
                    <a:pt x="29775" y="4762"/>
                    <a:pt x="23108" y="0"/>
                    <a:pt x="14888" y="0"/>
                  </a:cubicBezTo>
                  <a:close/>
                </a:path>
              </a:pathLst>
            </a:custGeom>
            <a:solidFill>
              <a:srgbClr val="FFFFFF">
                <a:alpha val="1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81"/>
            <p:cNvSpPr/>
            <p:nvPr/>
          </p:nvSpPr>
          <p:spPr>
            <a:xfrm>
              <a:off x="5064075" y="4352425"/>
              <a:ext cx="305150" cy="181850"/>
            </a:xfrm>
            <a:custGeom>
              <a:rect b="b" l="l" r="r" t="t"/>
              <a:pathLst>
                <a:path extrusionOk="0" h="7274" w="12206">
                  <a:moveTo>
                    <a:pt x="8529" y="1"/>
                  </a:moveTo>
                  <a:cubicBezTo>
                    <a:pt x="7447" y="1"/>
                    <a:pt x="6186" y="251"/>
                    <a:pt x="4912" y="767"/>
                  </a:cubicBezTo>
                  <a:cubicBezTo>
                    <a:pt x="1905" y="2020"/>
                    <a:pt x="0" y="4301"/>
                    <a:pt x="652" y="5880"/>
                  </a:cubicBezTo>
                  <a:cubicBezTo>
                    <a:pt x="1030" y="6796"/>
                    <a:pt x="2183" y="7273"/>
                    <a:pt x="3672" y="7273"/>
                  </a:cubicBezTo>
                  <a:cubicBezTo>
                    <a:pt x="4750" y="7273"/>
                    <a:pt x="6005" y="7023"/>
                    <a:pt x="7268" y="6507"/>
                  </a:cubicBezTo>
                  <a:cubicBezTo>
                    <a:pt x="10276" y="5279"/>
                    <a:pt x="12206" y="2973"/>
                    <a:pt x="11554" y="1394"/>
                  </a:cubicBezTo>
                  <a:cubicBezTo>
                    <a:pt x="11176" y="478"/>
                    <a:pt x="10023" y="1"/>
                    <a:pt x="8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81"/>
            <p:cNvSpPr/>
            <p:nvPr/>
          </p:nvSpPr>
          <p:spPr>
            <a:xfrm>
              <a:off x="5070950" y="4349375"/>
              <a:ext cx="292650" cy="188200"/>
            </a:xfrm>
            <a:custGeom>
              <a:rect b="b" l="l" r="r" t="t"/>
              <a:pathLst>
                <a:path extrusionOk="0" h="7528" w="11706">
                  <a:moveTo>
                    <a:pt x="8242" y="243"/>
                  </a:moveTo>
                  <a:cubicBezTo>
                    <a:pt x="8494" y="243"/>
                    <a:pt x="8746" y="257"/>
                    <a:pt x="8998" y="288"/>
                  </a:cubicBezTo>
                  <a:cubicBezTo>
                    <a:pt x="9827" y="385"/>
                    <a:pt x="10751" y="720"/>
                    <a:pt x="11147" y="1522"/>
                  </a:cubicBezTo>
                  <a:lnTo>
                    <a:pt x="11147" y="1522"/>
                  </a:lnTo>
                  <a:cubicBezTo>
                    <a:pt x="11146" y="1536"/>
                    <a:pt x="11149" y="1550"/>
                    <a:pt x="11154" y="1566"/>
                  </a:cubicBezTo>
                  <a:cubicBezTo>
                    <a:pt x="11404" y="2193"/>
                    <a:pt x="11229" y="2869"/>
                    <a:pt x="10903" y="3446"/>
                  </a:cubicBezTo>
                  <a:cubicBezTo>
                    <a:pt x="10452" y="4248"/>
                    <a:pt x="9750" y="4874"/>
                    <a:pt x="9023" y="5401"/>
                  </a:cubicBezTo>
                  <a:cubicBezTo>
                    <a:pt x="8071" y="6052"/>
                    <a:pt x="6993" y="6553"/>
                    <a:pt x="5891" y="6879"/>
                  </a:cubicBezTo>
                  <a:cubicBezTo>
                    <a:pt x="5107" y="7128"/>
                    <a:pt x="4265" y="7274"/>
                    <a:pt x="3432" y="7274"/>
                  </a:cubicBezTo>
                  <a:cubicBezTo>
                    <a:pt x="3172" y="7274"/>
                    <a:pt x="2914" y="7260"/>
                    <a:pt x="2658" y="7230"/>
                  </a:cubicBezTo>
                  <a:cubicBezTo>
                    <a:pt x="1906" y="7155"/>
                    <a:pt x="1028" y="6879"/>
                    <a:pt x="602" y="6177"/>
                  </a:cubicBezTo>
                  <a:cubicBezTo>
                    <a:pt x="226" y="5601"/>
                    <a:pt x="352" y="4874"/>
                    <a:pt x="627" y="4298"/>
                  </a:cubicBezTo>
                  <a:cubicBezTo>
                    <a:pt x="1028" y="3496"/>
                    <a:pt x="1655" y="2869"/>
                    <a:pt x="2357" y="2343"/>
                  </a:cubicBezTo>
                  <a:cubicBezTo>
                    <a:pt x="3234" y="1666"/>
                    <a:pt x="4262" y="1140"/>
                    <a:pt x="5314" y="764"/>
                  </a:cubicBezTo>
                  <a:cubicBezTo>
                    <a:pt x="6255" y="464"/>
                    <a:pt x="7243" y="243"/>
                    <a:pt x="8242" y="243"/>
                  </a:cubicBezTo>
                  <a:close/>
                  <a:moveTo>
                    <a:pt x="8250" y="1"/>
                  </a:moveTo>
                  <a:cubicBezTo>
                    <a:pt x="7571" y="1"/>
                    <a:pt x="6892" y="108"/>
                    <a:pt x="6242" y="263"/>
                  </a:cubicBezTo>
                  <a:cubicBezTo>
                    <a:pt x="5013" y="538"/>
                    <a:pt x="3810" y="1065"/>
                    <a:pt x="2758" y="1741"/>
                  </a:cubicBezTo>
                  <a:cubicBezTo>
                    <a:pt x="1931" y="2293"/>
                    <a:pt x="1179" y="2944"/>
                    <a:pt x="653" y="3771"/>
                  </a:cubicBezTo>
                  <a:cubicBezTo>
                    <a:pt x="252" y="4373"/>
                    <a:pt x="1" y="5125"/>
                    <a:pt x="176" y="5827"/>
                  </a:cubicBezTo>
                  <a:cubicBezTo>
                    <a:pt x="377" y="6578"/>
                    <a:pt x="1054" y="7055"/>
                    <a:pt x="1755" y="7280"/>
                  </a:cubicBezTo>
                  <a:cubicBezTo>
                    <a:pt x="2269" y="7460"/>
                    <a:pt x="2815" y="7528"/>
                    <a:pt x="3363" y="7528"/>
                  </a:cubicBezTo>
                  <a:cubicBezTo>
                    <a:pt x="3886" y="7528"/>
                    <a:pt x="4412" y="7466"/>
                    <a:pt x="4913" y="7381"/>
                  </a:cubicBezTo>
                  <a:cubicBezTo>
                    <a:pt x="6166" y="7155"/>
                    <a:pt x="7369" y="6679"/>
                    <a:pt x="8472" y="6027"/>
                  </a:cubicBezTo>
                  <a:cubicBezTo>
                    <a:pt x="9424" y="5476"/>
                    <a:pt x="10352" y="4724"/>
                    <a:pt x="10978" y="3797"/>
                  </a:cubicBezTo>
                  <a:cubicBezTo>
                    <a:pt x="11404" y="3120"/>
                    <a:pt x="11705" y="2268"/>
                    <a:pt x="11404" y="1491"/>
                  </a:cubicBezTo>
                  <a:cubicBezTo>
                    <a:pt x="11395" y="1472"/>
                    <a:pt x="11384" y="1457"/>
                    <a:pt x="11371" y="1445"/>
                  </a:cubicBezTo>
                  <a:lnTo>
                    <a:pt x="11371" y="1445"/>
                  </a:lnTo>
                  <a:cubicBezTo>
                    <a:pt x="11040" y="682"/>
                    <a:pt x="10270" y="311"/>
                    <a:pt x="9500" y="137"/>
                  </a:cubicBezTo>
                  <a:cubicBezTo>
                    <a:pt x="9088" y="42"/>
                    <a:pt x="8669" y="1"/>
                    <a:pt x="8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81"/>
            <p:cNvSpPr/>
            <p:nvPr/>
          </p:nvSpPr>
          <p:spPr>
            <a:xfrm>
              <a:off x="5139875" y="4377000"/>
              <a:ext cx="154175" cy="135750"/>
            </a:xfrm>
            <a:custGeom>
              <a:rect b="b" l="l" r="r" t="t"/>
              <a:pathLst>
                <a:path extrusionOk="0" h="5430" w="6167">
                  <a:moveTo>
                    <a:pt x="3097" y="1"/>
                  </a:moveTo>
                  <a:cubicBezTo>
                    <a:pt x="2749" y="1"/>
                    <a:pt x="2396" y="68"/>
                    <a:pt x="2056" y="210"/>
                  </a:cubicBezTo>
                  <a:cubicBezTo>
                    <a:pt x="677" y="762"/>
                    <a:pt x="1" y="2366"/>
                    <a:pt x="577" y="3744"/>
                  </a:cubicBezTo>
                  <a:cubicBezTo>
                    <a:pt x="1014" y="4788"/>
                    <a:pt x="2024" y="5429"/>
                    <a:pt x="3088" y="5429"/>
                  </a:cubicBezTo>
                  <a:cubicBezTo>
                    <a:pt x="3429" y="5429"/>
                    <a:pt x="3776" y="5363"/>
                    <a:pt x="4111" y="5223"/>
                  </a:cubicBezTo>
                  <a:cubicBezTo>
                    <a:pt x="5515" y="4646"/>
                    <a:pt x="6166" y="3067"/>
                    <a:pt x="5590" y="1689"/>
                  </a:cubicBezTo>
                  <a:cubicBezTo>
                    <a:pt x="5174" y="631"/>
                    <a:pt x="4161" y="1"/>
                    <a:pt x="3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81"/>
            <p:cNvSpPr/>
            <p:nvPr/>
          </p:nvSpPr>
          <p:spPr>
            <a:xfrm>
              <a:off x="5138000" y="4392575"/>
              <a:ext cx="48900" cy="43275"/>
            </a:xfrm>
            <a:custGeom>
              <a:rect b="b" l="l" r="r" t="t"/>
              <a:pathLst>
                <a:path extrusionOk="0" h="1731" w="1956">
                  <a:moveTo>
                    <a:pt x="971" y="0"/>
                  </a:moveTo>
                  <a:cubicBezTo>
                    <a:pt x="864" y="0"/>
                    <a:pt x="756" y="21"/>
                    <a:pt x="652" y="64"/>
                  </a:cubicBezTo>
                  <a:cubicBezTo>
                    <a:pt x="201" y="239"/>
                    <a:pt x="1" y="740"/>
                    <a:pt x="176" y="1191"/>
                  </a:cubicBezTo>
                  <a:cubicBezTo>
                    <a:pt x="309" y="1533"/>
                    <a:pt x="628" y="1731"/>
                    <a:pt x="971" y="1731"/>
                  </a:cubicBezTo>
                  <a:cubicBezTo>
                    <a:pt x="1081" y="1731"/>
                    <a:pt x="1194" y="1710"/>
                    <a:pt x="1304" y="1668"/>
                  </a:cubicBezTo>
                  <a:cubicBezTo>
                    <a:pt x="1755" y="1492"/>
                    <a:pt x="1955" y="966"/>
                    <a:pt x="1780" y="540"/>
                  </a:cubicBezTo>
                  <a:cubicBezTo>
                    <a:pt x="1628" y="198"/>
                    <a:pt x="1304" y="0"/>
                    <a:pt x="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81"/>
            <p:cNvSpPr/>
            <p:nvPr/>
          </p:nvSpPr>
          <p:spPr>
            <a:xfrm>
              <a:off x="4539625" y="4352425"/>
              <a:ext cx="305800" cy="181850"/>
            </a:xfrm>
            <a:custGeom>
              <a:rect b="b" l="l" r="r" t="t"/>
              <a:pathLst>
                <a:path extrusionOk="0" h="7274" w="12232">
                  <a:moveTo>
                    <a:pt x="3688" y="1"/>
                  </a:moveTo>
                  <a:cubicBezTo>
                    <a:pt x="2192" y="1"/>
                    <a:pt x="1030" y="478"/>
                    <a:pt x="652" y="1394"/>
                  </a:cubicBezTo>
                  <a:cubicBezTo>
                    <a:pt x="1" y="2973"/>
                    <a:pt x="1930" y="5279"/>
                    <a:pt x="4938" y="6507"/>
                  </a:cubicBezTo>
                  <a:cubicBezTo>
                    <a:pt x="6201" y="7023"/>
                    <a:pt x="7460" y="7273"/>
                    <a:pt x="8544" y="7273"/>
                  </a:cubicBezTo>
                  <a:cubicBezTo>
                    <a:pt x="10040" y="7273"/>
                    <a:pt x="11202" y="6796"/>
                    <a:pt x="11580" y="5880"/>
                  </a:cubicBezTo>
                  <a:cubicBezTo>
                    <a:pt x="12231" y="4301"/>
                    <a:pt x="10301" y="2020"/>
                    <a:pt x="7294" y="767"/>
                  </a:cubicBezTo>
                  <a:cubicBezTo>
                    <a:pt x="6030" y="251"/>
                    <a:pt x="4771" y="1"/>
                    <a:pt x="3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81"/>
            <p:cNvSpPr/>
            <p:nvPr/>
          </p:nvSpPr>
          <p:spPr>
            <a:xfrm>
              <a:off x="4537475" y="4349425"/>
              <a:ext cx="300425" cy="188200"/>
            </a:xfrm>
            <a:custGeom>
              <a:rect b="b" l="l" r="r" t="t"/>
              <a:pathLst>
                <a:path extrusionOk="0" h="7528" w="12017">
                  <a:moveTo>
                    <a:pt x="3805" y="243"/>
                  </a:moveTo>
                  <a:cubicBezTo>
                    <a:pt x="4485" y="243"/>
                    <a:pt x="5163" y="352"/>
                    <a:pt x="5801" y="511"/>
                  </a:cubicBezTo>
                  <a:cubicBezTo>
                    <a:pt x="6954" y="787"/>
                    <a:pt x="8057" y="1263"/>
                    <a:pt x="9059" y="1890"/>
                  </a:cubicBezTo>
                  <a:cubicBezTo>
                    <a:pt x="9836" y="2391"/>
                    <a:pt x="10588" y="3018"/>
                    <a:pt x="11114" y="3820"/>
                  </a:cubicBezTo>
                  <a:cubicBezTo>
                    <a:pt x="11490" y="4371"/>
                    <a:pt x="11791" y="5073"/>
                    <a:pt x="11616" y="5749"/>
                  </a:cubicBezTo>
                  <a:cubicBezTo>
                    <a:pt x="11415" y="6476"/>
                    <a:pt x="10738" y="6902"/>
                    <a:pt x="10037" y="7103"/>
                  </a:cubicBezTo>
                  <a:cubicBezTo>
                    <a:pt x="9574" y="7230"/>
                    <a:pt x="9096" y="7282"/>
                    <a:pt x="8616" y="7282"/>
                  </a:cubicBezTo>
                  <a:cubicBezTo>
                    <a:pt x="8056" y="7282"/>
                    <a:pt x="7494" y="7211"/>
                    <a:pt x="6954" y="7103"/>
                  </a:cubicBezTo>
                  <a:cubicBezTo>
                    <a:pt x="5801" y="6852"/>
                    <a:pt x="4698" y="6426"/>
                    <a:pt x="3671" y="5825"/>
                  </a:cubicBezTo>
                  <a:cubicBezTo>
                    <a:pt x="2768" y="5273"/>
                    <a:pt x="1891" y="4597"/>
                    <a:pt x="1290" y="3719"/>
                  </a:cubicBezTo>
                  <a:cubicBezTo>
                    <a:pt x="864" y="3093"/>
                    <a:pt x="563" y="2291"/>
                    <a:pt x="864" y="1564"/>
                  </a:cubicBezTo>
                  <a:cubicBezTo>
                    <a:pt x="869" y="1549"/>
                    <a:pt x="871" y="1534"/>
                    <a:pt x="871" y="1521"/>
                  </a:cubicBezTo>
                  <a:lnTo>
                    <a:pt x="871" y="1521"/>
                  </a:lnTo>
                  <a:cubicBezTo>
                    <a:pt x="1212" y="840"/>
                    <a:pt x="1939" y="507"/>
                    <a:pt x="2643" y="361"/>
                  </a:cubicBezTo>
                  <a:cubicBezTo>
                    <a:pt x="3026" y="279"/>
                    <a:pt x="3416" y="243"/>
                    <a:pt x="3805" y="243"/>
                  </a:cubicBezTo>
                  <a:close/>
                  <a:moveTo>
                    <a:pt x="3782" y="0"/>
                  </a:moveTo>
                  <a:cubicBezTo>
                    <a:pt x="3477" y="0"/>
                    <a:pt x="3171" y="19"/>
                    <a:pt x="2869" y="60"/>
                  </a:cubicBezTo>
                  <a:cubicBezTo>
                    <a:pt x="1991" y="185"/>
                    <a:pt x="1014" y="586"/>
                    <a:pt x="638" y="1464"/>
                  </a:cubicBezTo>
                  <a:cubicBezTo>
                    <a:pt x="633" y="1479"/>
                    <a:pt x="630" y="1494"/>
                    <a:pt x="630" y="1509"/>
                  </a:cubicBezTo>
                  <a:lnTo>
                    <a:pt x="630" y="1509"/>
                  </a:lnTo>
                  <a:cubicBezTo>
                    <a:pt x="0" y="3106"/>
                    <a:pt x="1670" y="4725"/>
                    <a:pt x="2818" y="5549"/>
                  </a:cubicBezTo>
                  <a:cubicBezTo>
                    <a:pt x="3846" y="6276"/>
                    <a:pt x="4999" y="6827"/>
                    <a:pt x="6202" y="7153"/>
                  </a:cubicBezTo>
                  <a:cubicBezTo>
                    <a:pt x="6969" y="7385"/>
                    <a:pt x="7786" y="7528"/>
                    <a:pt x="8601" y="7528"/>
                  </a:cubicBezTo>
                  <a:cubicBezTo>
                    <a:pt x="8931" y="7528"/>
                    <a:pt x="9260" y="7504"/>
                    <a:pt x="9585" y="7454"/>
                  </a:cubicBezTo>
                  <a:cubicBezTo>
                    <a:pt x="10387" y="7328"/>
                    <a:pt x="11240" y="7003"/>
                    <a:pt x="11666" y="6276"/>
                  </a:cubicBezTo>
                  <a:cubicBezTo>
                    <a:pt x="12017" y="5674"/>
                    <a:pt x="11941" y="4922"/>
                    <a:pt x="11666" y="4296"/>
                  </a:cubicBezTo>
                  <a:cubicBezTo>
                    <a:pt x="11290" y="3469"/>
                    <a:pt x="10613" y="2767"/>
                    <a:pt x="9886" y="2191"/>
                  </a:cubicBezTo>
                  <a:cubicBezTo>
                    <a:pt x="8959" y="1464"/>
                    <a:pt x="7881" y="912"/>
                    <a:pt x="6753" y="536"/>
                  </a:cubicBezTo>
                  <a:cubicBezTo>
                    <a:pt x="5810" y="209"/>
                    <a:pt x="4794" y="0"/>
                    <a:pt x="3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81"/>
            <p:cNvSpPr/>
            <p:nvPr/>
          </p:nvSpPr>
          <p:spPr>
            <a:xfrm>
              <a:off x="4623600" y="4377000"/>
              <a:ext cx="154150" cy="135750"/>
            </a:xfrm>
            <a:custGeom>
              <a:rect b="b" l="l" r="r" t="t"/>
              <a:pathLst>
                <a:path extrusionOk="0" h="5430" w="6166">
                  <a:moveTo>
                    <a:pt x="3093" y="1"/>
                  </a:moveTo>
                  <a:cubicBezTo>
                    <a:pt x="2747" y="1"/>
                    <a:pt x="2395" y="68"/>
                    <a:pt x="2055" y="210"/>
                  </a:cubicBezTo>
                  <a:cubicBezTo>
                    <a:pt x="652" y="762"/>
                    <a:pt x="0" y="2366"/>
                    <a:pt x="551" y="3744"/>
                  </a:cubicBezTo>
                  <a:cubicBezTo>
                    <a:pt x="988" y="4788"/>
                    <a:pt x="1999" y="5429"/>
                    <a:pt x="3073" y="5429"/>
                  </a:cubicBezTo>
                  <a:cubicBezTo>
                    <a:pt x="3418" y="5429"/>
                    <a:pt x="3769" y="5363"/>
                    <a:pt x="4110" y="5223"/>
                  </a:cubicBezTo>
                  <a:cubicBezTo>
                    <a:pt x="5489" y="4646"/>
                    <a:pt x="6165" y="3067"/>
                    <a:pt x="5589" y="1689"/>
                  </a:cubicBezTo>
                  <a:cubicBezTo>
                    <a:pt x="5155" y="631"/>
                    <a:pt x="4151" y="1"/>
                    <a:pt x="3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81"/>
            <p:cNvSpPr/>
            <p:nvPr/>
          </p:nvSpPr>
          <p:spPr>
            <a:xfrm>
              <a:off x="4621075" y="4392575"/>
              <a:ext cx="48900" cy="43275"/>
            </a:xfrm>
            <a:custGeom>
              <a:rect b="b" l="l" r="r" t="t"/>
              <a:pathLst>
                <a:path extrusionOk="0" h="1731" w="1956">
                  <a:moveTo>
                    <a:pt x="985" y="0"/>
                  </a:moveTo>
                  <a:cubicBezTo>
                    <a:pt x="875" y="0"/>
                    <a:pt x="762" y="21"/>
                    <a:pt x="652" y="64"/>
                  </a:cubicBezTo>
                  <a:cubicBezTo>
                    <a:pt x="226" y="239"/>
                    <a:pt x="1" y="740"/>
                    <a:pt x="176" y="1191"/>
                  </a:cubicBezTo>
                  <a:cubicBezTo>
                    <a:pt x="328" y="1533"/>
                    <a:pt x="652" y="1731"/>
                    <a:pt x="985" y="1731"/>
                  </a:cubicBezTo>
                  <a:cubicBezTo>
                    <a:pt x="1092" y="1731"/>
                    <a:pt x="1200" y="1710"/>
                    <a:pt x="1304" y="1668"/>
                  </a:cubicBezTo>
                  <a:cubicBezTo>
                    <a:pt x="1755" y="1492"/>
                    <a:pt x="1956" y="966"/>
                    <a:pt x="1780" y="540"/>
                  </a:cubicBezTo>
                  <a:cubicBezTo>
                    <a:pt x="1647" y="198"/>
                    <a:pt x="1328" y="0"/>
                    <a:pt x="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81"/>
            <p:cNvSpPr/>
            <p:nvPr/>
          </p:nvSpPr>
          <p:spPr>
            <a:xfrm>
              <a:off x="4768425" y="4560375"/>
              <a:ext cx="355850" cy="101050"/>
            </a:xfrm>
            <a:custGeom>
              <a:rect b="b" l="l" r="r" t="t"/>
              <a:pathLst>
                <a:path extrusionOk="0" h="4042" w="14234">
                  <a:moveTo>
                    <a:pt x="14068" y="0"/>
                  </a:moveTo>
                  <a:cubicBezTo>
                    <a:pt x="14031" y="0"/>
                    <a:pt x="13998" y="20"/>
                    <a:pt x="13982" y="68"/>
                  </a:cubicBezTo>
                  <a:cubicBezTo>
                    <a:pt x="13129" y="1898"/>
                    <a:pt x="11250" y="3026"/>
                    <a:pt x="9370" y="3502"/>
                  </a:cubicBezTo>
                  <a:cubicBezTo>
                    <a:pt x="8589" y="3697"/>
                    <a:pt x="7773" y="3798"/>
                    <a:pt x="6957" y="3798"/>
                  </a:cubicBezTo>
                  <a:cubicBezTo>
                    <a:pt x="5467" y="3798"/>
                    <a:pt x="3973" y="3462"/>
                    <a:pt x="2678" y="2750"/>
                  </a:cubicBezTo>
                  <a:cubicBezTo>
                    <a:pt x="1701" y="2224"/>
                    <a:pt x="849" y="1497"/>
                    <a:pt x="272" y="545"/>
                  </a:cubicBezTo>
                  <a:cubicBezTo>
                    <a:pt x="250" y="508"/>
                    <a:pt x="215" y="493"/>
                    <a:pt x="179" y="493"/>
                  </a:cubicBezTo>
                  <a:cubicBezTo>
                    <a:pt x="93" y="493"/>
                    <a:pt x="1" y="581"/>
                    <a:pt x="72" y="670"/>
                  </a:cubicBezTo>
                  <a:cubicBezTo>
                    <a:pt x="1174" y="2524"/>
                    <a:pt x="3305" y="3577"/>
                    <a:pt x="5385" y="3903"/>
                  </a:cubicBezTo>
                  <a:cubicBezTo>
                    <a:pt x="5933" y="3994"/>
                    <a:pt x="6495" y="4041"/>
                    <a:pt x="7059" y="4041"/>
                  </a:cubicBezTo>
                  <a:cubicBezTo>
                    <a:pt x="8815" y="4041"/>
                    <a:pt x="10591" y="3586"/>
                    <a:pt x="12052" y="2600"/>
                  </a:cubicBezTo>
                  <a:cubicBezTo>
                    <a:pt x="12954" y="1998"/>
                    <a:pt x="13731" y="1171"/>
                    <a:pt x="14182" y="194"/>
                  </a:cubicBezTo>
                  <a:cubicBezTo>
                    <a:pt x="14233" y="91"/>
                    <a:pt x="14145" y="0"/>
                    <a:pt x="14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81"/>
            <p:cNvSpPr/>
            <p:nvPr/>
          </p:nvSpPr>
          <p:spPr>
            <a:xfrm>
              <a:off x="4706300" y="4119725"/>
              <a:ext cx="436125" cy="177400"/>
            </a:xfrm>
            <a:custGeom>
              <a:rect b="b" l="l" r="r" t="t"/>
              <a:pathLst>
                <a:path extrusionOk="0" h="7096" w="17445">
                  <a:moveTo>
                    <a:pt x="9800" y="0"/>
                  </a:moveTo>
                  <a:cubicBezTo>
                    <a:pt x="7344" y="0"/>
                    <a:pt x="4988" y="426"/>
                    <a:pt x="2857" y="1203"/>
                  </a:cubicBezTo>
                  <a:cubicBezTo>
                    <a:pt x="1203" y="2456"/>
                    <a:pt x="0" y="4035"/>
                    <a:pt x="1805" y="5338"/>
                  </a:cubicBezTo>
                  <a:cubicBezTo>
                    <a:pt x="2534" y="5877"/>
                    <a:pt x="3325" y="6092"/>
                    <a:pt x="4122" y="6092"/>
                  </a:cubicBezTo>
                  <a:cubicBezTo>
                    <a:pt x="7294" y="6092"/>
                    <a:pt x="10576" y="2683"/>
                    <a:pt x="10577" y="2682"/>
                  </a:cubicBezTo>
                  <a:lnTo>
                    <a:pt x="10577" y="2682"/>
                  </a:lnTo>
                  <a:cubicBezTo>
                    <a:pt x="10576" y="2683"/>
                    <a:pt x="7520" y="6040"/>
                    <a:pt x="10577" y="6993"/>
                  </a:cubicBezTo>
                  <a:cubicBezTo>
                    <a:pt x="10801" y="7063"/>
                    <a:pt x="11035" y="7096"/>
                    <a:pt x="11276" y="7096"/>
                  </a:cubicBezTo>
                  <a:cubicBezTo>
                    <a:pt x="13700" y="7096"/>
                    <a:pt x="16806" y="3758"/>
                    <a:pt x="17444" y="1479"/>
                  </a:cubicBezTo>
                  <a:cubicBezTo>
                    <a:pt x="15138" y="551"/>
                    <a:pt x="12532" y="0"/>
                    <a:pt x="98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81"/>
            <p:cNvSpPr/>
            <p:nvPr/>
          </p:nvSpPr>
          <p:spPr>
            <a:xfrm>
              <a:off x="4723225" y="4117150"/>
              <a:ext cx="422325" cy="182900"/>
            </a:xfrm>
            <a:custGeom>
              <a:rect b="b" l="l" r="r" t="t"/>
              <a:pathLst>
                <a:path extrusionOk="0" h="7316" w="16893">
                  <a:moveTo>
                    <a:pt x="9123" y="228"/>
                  </a:moveTo>
                  <a:cubicBezTo>
                    <a:pt x="11683" y="228"/>
                    <a:pt x="14219" y="712"/>
                    <a:pt x="16612" y="1655"/>
                  </a:cubicBezTo>
                  <a:lnTo>
                    <a:pt x="16612" y="1655"/>
                  </a:lnTo>
                  <a:cubicBezTo>
                    <a:pt x="16300" y="2670"/>
                    <a:pt x="15667" y="3613"/>
                    <a:pt x="14963" y="4414"/>
                  </a:cubicBezTo>
                  <a:cubicBezTo>
                    <a:pt x="14186" y="5316"/>
                    <a:pt x="13258" y="6143"/>
                    <a:pt x="12181" y="6669"/>
                  </a:cubicBezTo>
                  <a:cubicBezTo>
                    <a:pt x="11680" y="6913"/>
                    <a:pt x="11135" y="7076"/>
                    <a:pt x="10598" y="7076"/>
                  </a:cubicBezTo>
                  <a:cubicBezTo>
                    <a:pt x="10141" y="7076"/>
                    <a:pt x="9688" y="6958"/>
                    <a:pt x="9273" y="6669"/>
                  </a:cubicBezTo>
                  <a:cubicBezTo>
                    <a:pt x="8471" y="6143"/>
                    <a:pt x="8622" y="5191"/>
                    <a:pt x="8973" y="4414"/>
                  </a:cubicBezTo>
                  <a:cubicBezTo>
                    <a:pt x="9223" y="3862"/>
                    <a:pt x="9574" y="3336"/>
                    <a:pt x="10000" y="2860"/>
                  </a:cubicBezTo>
                  <a:lnTo>
                    <a:pt x="10000" y="2860"/>
                  </a:lnTo>
                  <a:cubicBezTo>
                    <a:pt x="10000" y="2860"/>
                    <a:pt x="10000" y="2860"/>
                    <a:pt x="10000" y="2860"/>
                  </a:cubicBezTo>
                  <a:cubicBezTo>
                    <a:pt x="10079" y="2781"/>
                    <a:pt x="9986" y="2655"/>
                    <a:pt x="9894" y="2655"/>
                  </a:cubicBezTo>
                  <a:cubicBezTo>
                    <a:pt x="9870" y="2655"/>
                    <a:pt x="9846" y="2663"/>
                    <a:pt x="9825" y="2684"/>
                  </a:cubicBezTo>
                  <a:cubicBezTo>
                    <a:pt x="9825" y="2684"/>
                    <a:pt x="9825" y="2684"/>
                    <a:pt x="9825" y="2684"/>
                  </a:cubicBezTo>
                  <a:lnTo>
                    <a:pt x="9825" y="2684"/>
                  </a:lnTo>
                  <a:cubicBezTo>
                    <a:pt x="9424" y="3111"/>
                    <a:pt x="8973" y="3486"/>
                    <a:pt x="8496" y="3862"/>
                  </a:cubicBezTo>
                  <a:cubicBezTo>
                    <a:pt x="7544" y="4614"/>
                    <a:pt x="6491" y="5291"/>
                    <a:pt x="5313" y="5717"/>
                  </a:cubicBezTo>
                  <a:cubicBezTo>
                    <a:pt x="4705" y="5933"/>
                    <a:pt x="4058" y="6071"/>
                    <a:pt x="3418" y="6071"/>
                  </a:cubicBezTo>
                  <a:cubicBezTo>
                    <a:pt x="2793" y="6071"/>
                    <a:pt x="2174" y="5939"/>
                    <a:pt x="1604" y="5617"/>
                  </a:cubicBezTo>
                  <a:cubicBezTo>
                    <a:pt x="902" y="5216"/>
                    <a:pt x="201" y="4564"/>
                    <a:pt x="401" y="3687"/>
                  </a:cubicBezTo>
                  <a:cubicBezTo>
                    <a:pt x="576" y="2810"/>
                    <a:pt x="1353" y="2133"/>
                    <a:pt x="2005" y="1607"/>
                  </a:cubicBezTo>
                  <a:cubicBezTo>
                    <a:pt x="2456" y="1256"/>
                    <a:pt x="3133" y="1106"/>
                    <a:pt x="3684" y="955"/>
                  </a:cubicBezTo>
                  <a:cubicBezTo>
                    <a:pt x="4236" y="805"/>
                    <a:pt x="4812" y="679"/>
                    <a:pt x="5389" y="579"/>
                  </a:cubicBezTo>
                  <a:cubicBezTo>
                    <a:pt x="6617" y="354"/>
                    <a:pt x="7870" y="228"/>
                    <a:pt x="9123" y="228"/>
                  </a:cubicBezTo>
                  <a:close/>
                  <a:moveTo>
                    <a:pt x="9102" y="1"/>
                  </a:moveTo>
                  <a:cubicBezTo>
                    <a:pt x="9096" y="1"/>
                    <a:pt x="9089" y="2"/>
                    <a:pt x="9083" y="3"/>
                  </a:cubicBezTo>
                  <a:lnTo>
                    <a:pt x="9083" y="3"/>
                  </a:lnTo>
                  <a:cubicBezTo>
                    <a:pt x="6816" y="7"/>
                    <a:pt x="4549" y="358"/>
                    <a:pt x="2406" y="1106"/>
                  </a:cubicBezTo>
                  <a:cubicBezTo>
                    <a:pt x="1930" y="1281"/>
                    <a:pt x="1579" y="1632"/>
                    <a:pt x="1228" y="1958"/>
                  </a:cubicBezTo>
                  <a:cubicBezTo>
                    <a:pt x="902" y="2283"/>
                    <a:pt x="576" y="2659"/>
                    <a:pt x="351" y="3060"/>
                  </a:cubicBezTo>
                  <a:cubicBezTo>
                    <a:pt x="0" y="3762"/>
                    <a:pt x="50" y="4514"/>
                    <a:pt x="576" y="5141"/>
                  </a:cubicBezTo>
                  <a:cubicBezTo>
                    <a:pt x="1311" y="5950"/>
                    <a:pt x="2385" y="6307"/>
                    <a:pt x="3458" y="6307"/>
                  </a:cubicBezTo>
                  <a:cubicBezTo>
                    <a:pt x="3813" y="6307"/>
                    <a:pt x="4168" y="6268"/>
                    <a:pt x="4511" y="6193"/>
                  </a:cubicBezTo>
                  <a:cubicBezTo>
                    <a:pt x="5840" y="5918"/>
                    <a:pt x="7043" y="5241"/>
                    <a:pt x="8120" y="4464"/>
                  </a:cubicBezTo>
                  <a:cubicBezTo>
                    <a:pt x="8442" y="4216"/>
                    <a:pt x="8764" y="3969"/>
                    <a:pt x="9077" y="3709"/>
                  </a:cubicBezTo>
                  <a:lnTo>
                    <a:pt x="9077" y="3709"/>
                  </a:lnTo>
                  <a:cubicBezTo>
                    <a:pt x="8988" y="3858"/>
                    <a:pt x="8903" y="4009"/>
                    <a:pt x="8822" y="4163"/>
                  </a:cubicBezTo>
                  <a:cubicBezTo>
                    <a:pt x="8446" y="4915"/>
                    <a:pt x="8196" y="5893"/>
                    <a:pt x="8797" y="6594"/>
                  </a:cubicBezTo>
                  <a:cubicBezTo>
                    <a:pt x="9249" y="7111"/>
                    <a:pt x="9919" y="7315"/>
                    <a:pt x="10593" y="7315"/>
                  </a:cubicBezTo>
                  <a:cubicBezTo>
                    <a:pt x="10966" y="7315"/>
                    <a:pt x="11340" y="7253"/>
                    <a:pt x="11679" y="7146"/>
                  </a:cubicBezTo>
                  <a:cubicBezTo>
                    <a:pt x="12857" y="6745"/>
                    <a:pt x="13885" y="5918"/>
                    <a:pt x="14737" y="5040"/>
                  </a:cubicBezTo>
                  <a:cubicBezTo>
                    <a:pt x="15639" y="4088"/>
                    <a:pt x="16516" y="2910"/>
                    <a:pt x="16892" y="1607"/>
                  </a:cubicBezTo>
                  <a:cubicBezTo>
                    <a:pt x="16892" y="1557"/>
                    <a:pt x="16867" y="1481"/>
                    <a:pt x="16792" y="1456"/>
                  </a:cubicBezTo>
                  <a:cubicBezTo>
                    <a:pt x="14373" y="484"/>
                    <a:pt x="11781" y="8"/>
                    <a:pt x="9163" y="3"/>
                  </a:cubicBezTo>
                  <a:lnTo>
                    <a:pt x="9163" y="3"/>
                  </a:lnTo>
                  <a:cubicBezTo>
                    <a:pt x="9157" y="2"/>
                    <a:pt x="9150" y="1"/>
                    <a:pt x="9143" y="1"/>
                  </a:cubicBezTo>
                  <a:cubicBezTo>
                    <a:pt x="9137" y="1"/>
                    <a:pt x="9130" y="2"/>
                    <a:pt x="9123" y="3"/>
                  </a:cubicBezTo>
                  <a:cubicBezTo>
                    <a:pt x="9116" y="2"/>
                    <a:pt x="9109" y="1"/>
                    <a:pt x="9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1" name="Google Shape;1631;p81"/>
          <p:cNvSpPr txBox="1"/>
          <p:nvPr>
            <p:ph type="ctrTitle"/>
          </p:nvPr>
        </p:nvSpPr>
        <p:spPr>
          <a:xfrm>
            <a:off x="1253575" y="409000"/>
            <a:ext cx="6636600" cy="127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 446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MIDTERM PRESENTATION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1632" name="Google Shape;1632;p81"/>
          <p:cNvSpPr txBox="1"/>
          <p:nvPr>
            <p:ph idx="2" type="ctrTitle"/>
          </p:nvPr>
        </p:nvSpPr>
        <p:spPr>
          <a:xfrm>
            <a:off x="1462500" y="1870975"/>
            <a:ext cx="5924400" cy="85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HAPPINESS REPORT</a:t>
            </a:r>
            <a:endParaRPr/>
          </a:p>
        </p:txBody>
      </p:sp>
      <p:sp>
        <p:nvSpPr>
          <p:cNvPr id="1633" name="Google Shape;1633;p81"/>
          <p:cNvSpPr txBox="1"/>
          <p:nvPr>
            <p:ph idx="1" type="subTitle"/>
          </p:nvPr>
        </p:nvSpPr>
        <p:spPr>
          <a:xfrm>
            <a:off x="2307550" y="2803721"/>
            <a:ext cx="4528800" cy="73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2"/>
                </a:solidFill>
              </a:rPr>
              <a:t>NICOLE DUFF, YEN VO</a:t>
            </a:r>
            <a:endParaRPr b="1" sz="21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90"/>
          <p:cNvSpPr txBox="1"/>
          <p:nvPr>
            <p:ph type="title"/>
          </p:nvPr>
        </p:nvSpPr>
        <p:spPr>
          <a:xfrm>
            <a:off x="123950" y="1512075"/>
            <a:ext cx="2640000" cy="268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Which areas of the world are the happiest?</a:t>
            </a:r>
            <a:endParaRPr sz="3200"/>
          </a:p>
        </p:txBody>
      </p:sp>
      <p:pic>
        <p:nvPicPr>
          <p:cNvPr id="2080" name="Google Shape;208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075" y="842800"/>
            <a:ext cx="6268923" cy="43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91"/>
          <p:cNvSpPr txBox="1"/>
          <p:nvPr/>
        </p:nvSpPr>
        <p:spPr>
          <a:xfrm>
            <a:off x="0" y="0"/>
            <a:ext cx="8229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How has the happiness index changed over time?</a:t>
            </a:r>
            <a:endParaRPr sz="3600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2086" name="Google Shape;208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725" y="1292988"/>
            <a:ext cx="626228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p91"/>
          <p:cNvSpPr txBox="1"/>
          <p:nvPr/>
        </p:nvSpPr>
        <p:spPr>
          <a:xfrm>
            <a:off x="-118275" y="2270275"/>
            <a:ext cx="3000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The highest happiness index was </a:t>
            </a:r>
            <a:r>
              <a:rPr b="1" lang="en" sz="22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recorded</a:t>
            </a:r>
            <a:r>
              <a:rPr b="1" lang="en" sz="22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 in 2005, but only 27 countries were surveyed that year.</a:t>
            </a:r>
            <a:endParaRPr b="1" sz="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92"/>
          <p:cNvSpPr txBox="1"/>
          <p:nvPr/>
        </p:nvSpPr>
        <p:spPr>
          <a:xfrm>
            <a:off x="0" y="0"/>
            <a:ext cx="8700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Which factors have greatest impact on happiness?</a:t>
            </a:r>
            <a:endParaRPr sz="3500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2093" name="Google Shape;2093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0494"/>
            <a:ext cx="9144000" cy="1954861"/>
          </a:xfrm>
          <a:prstGeom prst="rect">
            <a:avLst/>
          </a:prstGeom>
          <a:noFill/>
          <a:ln>
            <a:noFill/>
          </a:ln>
        </p:spPr>
      </p:pic>
      <p:sp>
        <p:nvSpPr>
          <p:cNvPr id="2094" name="Google Shape;2094;p92"/>
          <p:cNvSpPr txBox="1"/>
          <p:nvPr/>
        </p:nvSpPr>
        <p:spPr>
          <a:xfrm>
            <a:off x="1262850" y="3309200"/>
            <a:ext cx="66183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Log GDP per capita has the highest R</a:t>
            </a:r>
            <a:r>
              <a:rPr b="1" baseline="30000" lang="en" sz="1800">
                <a:solidFill>
                  <a:srgbClr val="595959"/>
                </a:solidFill>
              </a:rPr>
              <a:t>2</a:t>
            </a:r>
            <a:r>
              <a:rPr b="1" lang="en" sz="1800">
                <a:solidFill>
                  <a:srgbClr val="595959"/>
                </a:solidFill>
              </a:rPr>
              <a:t> value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Generosity has the weakest influence on happiness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Perception of corruption has a negative impact on happiness</a:t>
            </a:r>
            <a:endParaRPr b="1"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93"/>
          <p:cNvSpPr txBox="1"/>
          <p:nvPr>
            <p:ph type="title"/>
          </p:nvPr>
        </p:nvSpPr>
        <p:spPr>
          <a:xfrm>
            <a:off x="169800" y="148725"/>
            <a:ext cx="4402200" cy="69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</a:t>
            </a:r>
            <a:r>
              <a:rPr lang="en" sz="2500"/>
              <a:t>reedom of life choices Visualization</a:t>
            </a:r>
            <a:endParaRPr sz="3000"/>
          </a:p>
        </p:txBody>
      </p:sp>
      <p:sp>
        <p:nvSpPr>
          <p:cNvPr id="2100" name="Google Shape;2100;p93"/>
          <p:cNvSpPr txBox="1"/>
          <p:nvPr>
            <p:ph idx="1" type="body"/>
          </p:nvPr>
        </p:nvSpPr>
        <p:spPr>
          <a:xfrm>
            <a:off x="720000" y="1215750"/>
            <a:ext cx="7704000" cy="338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1" name="Google Shape;210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1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2" name="Google Shape;2102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20225"/>
            <a:ext cx="4572001" cy="312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3" name="Google Shape;2103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8950" y="1096300"/>
            <a:ext cx="22098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9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freedom of life choice has affected the happiness?</a:t>
            </a:r>
            <a:endParaRPr/>
          </a:p>
        </p:txBody>
      </p:sp>
      <p:sp>
        <p:nvSpPr>
          <p:cNvPr id="2109" name="Google Shape;2109;p94"/>
          <p:cNvSpPr txBox="1"/>
          <p:nvPr>
            <p:ph idx="1" type="body"/>
          </p:nvPr>
        </p:nvSpPr>
        <p:spPr>
          <a:xfrm>
            <a:off x="720000" y="1215750"/>
            <a:ext cx="7704000" cy="338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Countries with high happiness index tend to have higher freedom of life choice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North American ( Including USA) is the top </a:t>
            </a: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region</a:t>
            </a: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highest</a:t>
            </a: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freedom of choice, following Western Europe.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Africa and South Asia has lowest </a:t>
            </a: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freedom</a:t>
            </a: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of life choice index.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95"/>
          <p:cNvSpPr txBox="1"/>
          <p:nvPr>
            <p:ph type="title"/>
          </p:nvPr>
        </p:nvSpPr>
        <p:spPr>
          <a:xfrm>
            <a:off x="1911000" y="885425"/>
            <a:ext cx="5322000" cy="58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CONCLUSIONS:</a:t>
            </a:r>
            <a:endParaRPr sz="3300"/>
          </a:p>
        </p:txBody>
      </p:sp>
      <p:sp>
        <p:nvSpPr>
          <p:cNvPr id="2115" name="Google Shape;2115;p95"/>
          <p:cNvSpPr txBox="1"/>
          <p:nvPr>
            <p:ph idx="1" type="subTitle"/>
          </p:nvPr>
        </p:nvSpPr>
        <p:spPr>
          <a:xfrm>
            <a:off x="1350950" y="1368000"/>
            <a:ext cx="7250400" cy="326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7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Happier countries tend to be those with higher GDP, longer life expectancy</a:t>
            </a:r>
            <a:endParaRPr b="1" sz="17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Countries with lower scores have lower GDP, lower life expectancy, and less social support</a:t>
            </a:r>
            <a:endParaRPr b="1" sz="17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7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Europe and North America have the happiest countries, while Africa and Asia have the unhappiest countries </a:t>
            </a:r>
            <a:endParaRPr b="1" sz="17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7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happiness index was relatively constant from 2007 to 2016, but it seems to be trending upward. </a:t>
            </a:r>
            <a:endParaRPr b="1" sz="17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7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Generosity does not have a significant impact on happiness levels</a:t>
            </a:r>
            <a:endParaRPr b="1" sz="14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2116" name="Google Shape;2116;p95"/>
          <p:cNvGrpSpPr/>
          <p:nvPr/>
        </p:nvGrpSpPr>
        <p:grpSpPr>
          <a:xfrm rot="-1850242">
            <a:off x="8278669" y="170090"/>
            <a:ext cx="860753" cy="738621"/>
            <a:chOff x="1358525" y="1188550"/>
            <a:chExt cx="679225" cy="582850"/>
          </a:xfrm>
        </p:grpSpPr>
        <p:sp>
          <p:nvSpPr>
            <p:cNvPr id="2117" name="Google Shape;2117;p95"/>
            <p:cNvSpPr/>
            <p:nvPr/>
          </p:nvSpPr>
          <p:spPr>
            <a:xfrm>
              <a:off x="1365425" y="1203025"/>
              <a:ext cx="669825" cy="565825"/>
            </a:xfrm>
            <a:custGeom>
              <a:rect b="b" l="l" r="r" t="t"/>
              <a:pathLst>
                <a:path extrusionOk="0" h="22633" w="26793">
                  <a:moveTo>
                    <a:pt x="13409" y="1"/>
                  </a:moveTo>
                  <a:cubicBezTo>
                    <a:pt x="5991" y="1"/>
                    <a:pt x="1" y="5063"/>
                    <a:pt x="1" y="11304"/>
                  </a:cubicBezTo>
                  <a:cubicBezTo>
                    <a:pt x="1" y="17570"/>
                    <a:pt x="5991" y="22632"/>
                    <a:pt x="13409" y="22632"/>
                  </a:cubicBezTo>
                  <a:cubicBezTo>
                    <a:pt x="20803" y="22632"/>
                    <a:pt x="26793" y="17570"/>
                    <a:pt x="26793" y="11304"/>
                  </a:cubicBezTo>
                  <a:cubicBezTo>
                    <a:pt x="26793" y="5063"/>
                    <a:pt x="20803" y="1"/>
                    <a:pt x="13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95"/>
            <p:cNvSpPr/>
            <p:nvPr/>
          </p:nvSpPr>
          <p:spPr>
            <a:xfrm>
              <a:off x="1358525" y="1200325"/>
              <a:ext cx="679225" cy="571075"/>
            </a:xfrm>
            <a:custGeom>
              <a:rect b="b" l="l" r="r" t="t"/>
              <a:pathLst>
                <a:path extrusionOk="0" h="22843" w="27169">
                  <a:moveTo>
                    <a:pt x="13722" y="193"/>
                  </a:moveTo>
                  <a:cubicBezTo>
                    <a:pt x="14608" y="193"/>
                    <a:pt x="15494" y="265"/>
                    <a:pt x="16367" y="409"/>
                  </a:cubicBezTo>
                  <a:cubicBezTo>
                    <a:pt x="18898" y="861"/>
                    <a:pt x="21354" y="1938"/>
                    <a:pt x="23284" y="3668"/>
                  </a:cubicBezTo>
                  <a:cubicBezTo>
                    <a:pt x="25064" y="5222"/>
                    <a:pt x="26392" y="7327"/>
                    <a:pt x="26818" y="9683"/>
                  </a:cubicBezTo>
                  <a:cubicBezTo>
                    <a:pt x="26943" y="10259"/>
                    <a:pt x="26993" y="10836"/>
                    <a:pt x="26993" y="11412"/>
                  </a:cubicBezTo>
                  <a:cubicBezTo>
                    <a:pt x="26968" y="13818"/>
                    <a:pt x="26066" y="16124"/>
                    <a:pt x="24512" y="17928"/>
                  </a:cubicBezTo>
                  <a:cubicBezTo>
                    <a:pt x="22883" y="19883"/>
                    <a:pt x="20653" y="21237"/>
                    <a:pt x="18221" y="21989"/>
                  </a:cubicBezTo>
                  <a:cubicBezTo>
                    <a:pt x="16755" y="22435"/>
                    <a:pt x="15219" y="22657"/>
                    <a:pt x="13683" y="22657"/>
                  </a:cubicBezTo>
                  <a:cubicBezTo>
                    <a:pt x="12461" y="22657"/>
                    <a:pt x="11239" y="22517"/>
                    <a:pt x="10051" y="22239"/>
                  </a:cubicBezTo>
                  <a:cubicBezTo>
                    <a:pt x="7570" y="21638"/>
                    <a:pt x="5214" y="20410"/>
                    <a:pt x="3409" y="18580"/>
                  </a:cubicBezTo>
                  <a:cubicBezTo>
                    <a:pt x="1755" y="16876"/>
                    <a:pt x="627" y="14670"/>
                    <a:pt x="402" y="12289"/>
                  </a:cubicBezTo>
                  <a:cubicBezTo>
                    <a:pt x="201" y="9908"/>
                    <a:pt x="903" y="7552"/>
                    <a:pt x="2282" y="5623"/>
                  </a:cubicBezTo>
                  <a:cubicBezTo>
                    <a:pt x="3760" y="3567"/>
                    <a:pt x="5866" y="2064"/>
                    <a:pt x="8196" y="1186"/>
                  </a:cubicBezTo>
                  <a:cubicBezTo>
                    <a:pt x="9953" y="521"/>
                    <a:pt x="11837" y="193"/>
                    <a:pt x="13722" y="193"/>
                  </a:cubicBezTo>
                  <a:close/>
                  <a:moveTo>
                    <a:pt x="13688" y="1"/>
                  </a:moveTo>
                  <a:cubicBezTo>
                    <a:pt x="12448" y="1"/>
                    <a:pt x="11207" y="147"/>
                    <a:pt x="10001" y="435"/>
                  </a:cubicBezTo>
                  <a:cubicBezTo>
                    <a:pt x="7470" y="1036"/>
                    <a:pt x="5089" y="2289"/>
                    <a:pt x="3284" y="4144"/>
                  </a:cubicBezTo>
                  <a:cubicBezTo>
                    <a:pt x="1580" y="5873"/>
                    <a:pt x="452" y="8104"/>
                    <a:pt x="226" y="10510"/>
                  </a:cubicBezTo>
                  <a:cubicBezTo>
                    <a:pt x="1" y="12941"/>
                    <a:pt x="728" y="15347"/>
                    <a:pt x="2131" y="17327"/>
                  </a:cubicBezTo>
                  <a:cubicBezTo>
                    <a:pt x="3610" y="19382"/>
                    <a:pt x="5740" y="20911"/>
                    <a:pt x="8096" y="21813"/>
                  </a:cubicBezTo>
                  <a:cubicBezTo>
                    <a:pt x="9873" y="22496"/>
                    <a:pt x="11778" y="22842"/>
                    <a:pt x="13692" y="22842"/>
                  </a:cubicBezTo>
                  <a:cubicBezTo>
                    <a:pt x="14585" y="22842"/>
                    <a:pt x="15481" y="22767"/>
                    <a:pt x="16367" y="22615"/>
                  </a:cubicBezTo>
                  <a:cubicBezTo>
                    <a:pt x="18948" y="22164"/>
                    <a:pt x="21455" y="21061"/>
                    <a:pt x="23409" y="19332"/>
                  </a:cubicBezTo>
                  <a:cubicBezTo>
                    <a:pt x="25239" y="17728"/>
                    <a:pt x="26567" y="15572"/>
                    <a:pt x="27019" y="13191"/>
                  </a:cubicBezTo>
                  <a:cubicBezTo>
                    <a:pt x="27119" y="12615"/>
                    <a:pt x="27169" y="12014"/>
                    <a:pt x="27169" y="11412"/>
                  </a:cubicBezTo>
                  <a:cubicBezTo>
                    <a:pt x="27169" y="9006"/>
                    <a:pt x="26242" y="6675"/>
                    <a:pt x="24688" y="4821"/>
                  </a:cubicBezTo>
                  <a:cubicBezTo>
                    <a:pt x="23034" y="2866"/>
                    <a:pt x="20778" y="1462"/>
                    <a:pt x="18322" y="710"/>
                  </a:cubicBezTo>
                  <a:cubicBezTo>
                    <a:pt x="16824" y="234"/>
                    <a:pt x="15256" y="1"/>
                    <a:pt x="13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95"/>
            <p:cNvSpPr/>
            <p:nvPr/>
          </p:nvSpPr>
          <p:spPr>
            <a:xfrm>
              <a:off x="1416800" y="1226225"/>
              <a:ext cx="567075" cy="405400"/>
            </a:xfrm>
            <a:custGeom>
              <a:rect b="b" l="l" r="r" t="t"/>
              <a:pathLst>
                <a:path extrusionOk="0" h="16216" w="22683">
                  <a:moveTo>
                    <a:pt x="11354" y="0"/>
                  </a:moveTo>
                  <a:cubicBezTo>
                    <a:pt x="5088" y="0"/>
                    <a:pt x="1" y="3634"/>
                    <a:pt x="1" y="8120"/>
                  </a:cubicBezTo>
                  <a:cubicBezTo>
                    <a:pt x="1" y="12582"/>
                    <a:pt x="5088" y="16216"/>
                    <a:pt x="11354" y="16216"/>
                  </a:cubicBezTo>
                  <a:cubicBezTo>
                    <a:pt x="17620" y="16216"/>
                    <a:pt x="22682" y="12582"/>
                    <a:pt x="22682" y="8120"/>
                  </a:cubicBezTo>
                  <a:cubicBezTo>
                    <a:pt x="22682" y="3634"/>
                    <a:pt x="17620" y="0"/>
                    <a:pt x="11354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95"/>
            <p:cNvSpPr/>
            <p:nvPr/>
          </p:nvSpPr>
          <p:spPr>
            <a:xfrm>
              <a:off x="1538975" y="1402275"/>
              <a:ext cx="314575" cy="175475"/>
            </a:xfrm>
            <a:custGeom>
              <a:rect b="b" l="l" r="r" t="t"/>
              <a:pathLst>
                <a:path extrusionOk="0" h="7019" w="12583">
                  <a:moveTo>
                    <a:pt x="1" y="1"/>
                  </a:moveTo>
                  <a:cubicBezTo>
                    <a:pt x="1" y="3885"/>
                    <a:pt x="2833" y="7018"/>
                    <a:pt x="6292" y="7018"/>
                  </a:cubicBezTo>
                  <a:cubicBezTo>
                    <a:pt x="9775" y="7018"/>
                    <a:pt x="12582" y="3885"/>
                    <a:pt x="12582" y="1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95"/>
            <p:cNvSpPr/>
            <p:nvPr/>
          </p:nvSpPr>
          <p:spPr>
            <a:xfrm>
              <a:off x="1537100" y="1399775"/>
              <a:ext cx="318950" cy="180475"/>
            </a:xfrm>
            <a:custGeom>
              <a:rect b="b" l="l" r="r" t="t"/>
              <a:pathLst>
                <a:path extrusionOk="0" h="7219" w="12758">
                  <a:moveTo>
                    <a:pt x="12581" y="201"/>
                  </a:moveTo>
                  <a:cubicBezTo>
                    <a:pt x="12521" y="2875"/>
                    <a:pt x="11047" y="5577"/>
                    <a:pt x="8497" y="6617"/>
                  </a:cubicBezTo>
                  <a:cubicBezTo>
                    <a:pt x="7820" y="6893"/>
                    <a:pt x="7093" y="7018"/>
                    <a:pt x="6367" y="7043"/>
                  </a:cubicBezTo>
                  <a:cubicBezTo>
                    <a:pt x="3635" y="7018"/>
                    <a:pt x="1379" y="5013"/>
                    <a:pt x="552" y="2482"/>
                  </a:cubicBezTo>
                  <a:cubicBezTo>
                    <a:pt x="312" y="1737"/>
                    <a:pt x="187" y="969"/>
                    <a:pt x="177" y="201"/>
                  </a:cubicBezTo>
                  <a:close/>
                  <a:moveTo>
                    <a:pt x="76" y="0"/>
                  </a:moveTo>
                  <a:cubicBezTo>
                    <a:pt x="26" y="0"/>
                    <a:pt x="1" y="51"/>
                    <a:pt x="1" y="101"/>
                  </a:cubicBezTo>
                  <a:cubicBezTo>
                    <a:pt x="1" y="2883"/>
                    <a:pt x="1504" y="5690"/>
                    <a:pt x="4161" y="6767"/>
                  </a:cubicBezTo>
                  <a:cubicBezTo>
                    <a:pt x="4863" y="7068"/>
                    <a:pt x="5615" y="7219"/>
                    <a:pt x="6367" y="7219"/>
                  </a:cubicBezTo>
                  <a:cubicBezTo>
                    <a:pt x="6367" y="7219"/>
                    <a:pt x="6368" y="7218"/>
                    <a:pt x="6369" y="7218"/>
                  </a:cubicBezTo>
                  <a:lnTo>
                    <a:pt x="6369" y="7218"/>
                  </a:lnTo>
                  <a:cubicBezTo>
                    <a:pt x="9175" y="7192"/>
                    <a:pt x="11505" y="5163"/>
                    <a:pt x="12357" y="2582"/>
                  </a:cubicBezTo>
                  <a:cubicBezTo>
                    <a:pt x="12632" y="1780"/>
                    <a:pt x="12758" y="953"/>
                    <a:pt x="12758" y="101"/>
                  </a:cubicBezTo>
                  <a:cubicBezTo>
                    <a:pt x="12758" y="51"/>
                    <a:pt x="12708" y="0"/>
                    <a:pt x="1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95"/>
            <p:cNvSpPr/>
            <p:nvPr/>
          </p:nvSpPr>
          <p:spPr>
            <a:xfrm>
              <a:off x="1629200" y="1510050"/>
              <a:ext cx="134750" cy="176725"/>
            </a:xfrm>
            <a:custGeom>
              <a:rect b="b" l="l" r="r" t="t"/>
              <a:pathLst>
                <a:path extrusionOk="0" h="7069" w="5390">
                  <a:moveTo>
                    <a:pt x="2683" y="0"/>
                  </a:moveTo>
                  <a:cubicBezTo>
                    <a:pt x="1204" y="0"/>
                    <a:pt x="1" y="1203"/>
                    <a:pt x="1" y="2707"/>
                  </a:cubicBezTo>
                  <a:lnTo>
                    <a:pt x="1" y="4361"/>
                  </a:lnTo>
                  <a:cubicBezTo>
                    <a:pt x="1" y="5840"/>
                    <a:pt x="1204" y="7068"/>
                    <a:pt x="2683" y="7068"/>
                  </a:cubicBezTo>
                  <a:cubicBezTo>
                    <a:pt x="4186" y="7068"/>
                    <a:pt x="5389" y="5840"/>
                    <a:pt x="5389" y="4361"/>
                  </a:cubicBezTo>
                  <a:lnTo>
                    <a:pt x="5389" y="2707"/>
                  </a:lnTo>
                  <a:cubicBezTo>
                    <a:pt x="5389" y="1203"/>
                    <a:pt x="4186" y="0"/>
                    <a:pt x="2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95"/>
            <p:cNvSpPr/>
            <p:nvPr/>
          </p:nvSpPr>
          <p:spPr>
            <a:xfrm>
              <a:off x="1626700" y="1508175"/>
              <a:ext cx="139750" cy="180475"/>
            </a:xfrm>
            <a:custGeom>
              <a:rect b="b" l="l" r="r" t="t"/>
              <a:pathLst>
                <a:path extrusionOk="0" h="7219" w="5590">
                  <a:moveTo>
                    <a:pt x="2802" y="182"/>
                  </a:moveTo>
                  <a:cubicBezTo>
                    <a:pt x="3443" y="182"/>
                    <a:pt x="4086" y="409"/>
                    <a:pt x="4587" y="877"/>
                  </a:cubicBezTo>
                  <a:cubicBezTo>
                    <a:pt x="5114" y="1379"/>
                    <a:pt x="5389" y="2080"/>
                    <a:pt x="5389" y="2782"/>
                  </a:cubicBezTo>
                  <a:cubicBezTo>
                    <a:pt x="5389" y="3208"/>
                    <a:pt x="5389" y="3659"/>
                    <a:pt x="5389" y="4086"/>
                  </a:cubicBezTo>
                  <a:cubicBezTo>
                    <a:pt x="5389" y="4286"/>
                    <a:pt x="5414" y="4487"/>
                    <a:pt x="5389" y="4662"/>
                  </a:cubicBezTo>
                  <a:cubicBezTo>
                    <a:pt x="5339" y="5088"/>
                    <a:pt x="5214" y="5514"/>
                    <a:pt x="4963" y="5865"/>
                  </a:cubicBezTo>
                  <a:cubicBezTo>
                    <a:pt x="4487" y="6592"/>
                    <a:pt x="3660" y="7043"/>
                    <a:pt x="2783" y="7043"/>
                  </a:cubicBezTo>
                  <a:cubicBezTo>
                    <a:pt x="2056" y="7043"/>
                    <a:pt x="1329" y="6717"/>
                    <a:pt x="828" y="6166"/>
                  </a:cubicBezTo>
                  <a:cubicBezTo>
                    <a:pt x="402" y="5664"/>
                    <a:pt x="176" y="5013"/>
                    <a:pt x="176" y="4361"/>
                  </a:cubicBezTo>
                  <a:cubicBezTo>
                    <a:pt x="176" y="3910"/>
                    <a:pt x="176" y="3434"/>
                    <a:pt x="176" y="2983"/>
                  </a:cubicBezTo>
                  <a:cubicBezTo>
                    <a:pt x="176" y="2381"/>
                    <a:pt x="301" y="1805"/>
                    <a:pt x="627" y="1304"/>
                  </a:cubicBezTo>
                  <a:cubicBezTo>
                    <a:pt x="1137" y="567"/>
                    <a:pt x="1968" y="182"/>
                    <a:pt x="2802" y="182"/>
                  </a:cubicBezTo>
                  <a:close/>
                  <a:moveTo>
                    <a:pt x="2783" y="1"/>
                  </a:moveTo>
                  <a:cubicBezTo>
                    <a:pt x="2111" y="1"/>
                    <a:pt x="1436" y="239"/>
                    <a:pt x="903" y="727"/>
                  </a:cubicBezTo>
                  <a:cubicBezTo>
                    <a:pt x="327" y="1253"/>
                    <a:pt x="1" y="2005"/>
                    <a:pt x="1" y="2782"/>
                  </a:cubicBezTo>
                  <a:cubicBezTo>
                    <a:pt x="1" y="3233"/>
                    <a:pt x="1" y="3685"/>
                    <a:pt x="1" y="4136"/>
                  </a:cubicBezTo>
                  <a:cubicBezTo>
                    <a:pt x="1" y="4411"/>
                    <a:pt x="1" y="4662"/>
                    <a:pt x="51" y="4913"/>
                  </a:cubicBezTo>
                  <a:cubicBezTo>
                    <a:pt x="126" y="5364"/>
                    <a:pt x="301" y="5765"/>
                    <a:pt x="552" y="6116"/>
                  </a:cubicBezTo>
                  <a:cubicBezTo>
                    <a:pt x="1078" y="6817"/>
                    <a:pt x="1931" y="7218"/>
                    <a:pt x="2783" y="7218"/>
                  </a:cubicBezTo>
                  <a:cubicBezTo>
                    <a:pt x="4362" y="7218"/>
                    <a:pt x="5590" y="5940"/>
                    <a:pt x="5590" y="4386"/>
                  </a:cubicBezTo>
                  <a:cubicBezTo>
                    <a:pt x="5590" y="3885"/>
                    <a:pt x="5590" y="3384"/>
                    <a:pt x="5590" y="2908"/>
                  </a:cubicBezTo>
                  <a:cubicBezTo>
                    <a:pt x="5590" y="2256"/>
                    <a:pt x="5414" y="1629"/>
                    <a:pt x="5013" y="1103"/>
                  </a:cubicBezTo>
                  <a:cubicBezTo>
                    <a:pt x="4469" y="377"/>
                    <a:pt x="3629" y="1"/>
                    <a:pt x="2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95"/>
            <p:cNvSpPr/>
            <p:nvPr/>
          </p:nvSpPr>
          <p:spPr>
            <a:xfrm>
              <a:off x="1692125" y="1510125"/>
              <a:ext cx="7925" cy="58075"/>
            </a:xfrm>
            <a:custGeom>
              <a:rect b="b" l="l" r="r" t="t"/>
              <a:pathLst>
                <a:path extrusionOk="0" h="2323" w="317">
                  <a:moveTo>
                    <a:pt x="110" y="0"/>
                  </a:moveTo>
                  <a:cubicBezTo>
                    <a:pt x="57" y="0"/>
                    <a:pt x="0" y="48"/>
                    <a:pt x="15" y="123"/>
                  </a:cubicBezTo>
                  <a:cubicBezTo>
                    <a:pt x="116" y="825"/>
                    <a:pt x="116" y="1526"/>
                    <a:pt x="116" y="2228"/>
                  </a:cubicBezTo>
                  <a:cubicBezTo>
                    <a:pt x="103" y="2291"/>
                    <a:pt x="147" y="2322"/>
                    <a:pt x="194" y="2322"/>
                  </a:cubicBezTo>
                  <a:cubicBezTo>
                    <a:pt x="241" y="2322"/>
                    <a:pt x="291" y="2291"/>
                    <a:pt x="291" y="2228"/>
                  </a:cubicBezTo>
                  <a:cubicBezTo>
                    <a:pt x="316" y="1501"/>
                    <a:pt x="291" y="774"/>
                    <a:pt x="191" y="73"/>
                  </a:cubicBezTo>
                  <a:cubicBezTo>
                    <a:pt x="181" y="22"/>
                    <a:pt x="14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95"/>
            <p:cNvSpPr/>
            <p:nvPr/>
          </p:nvSpPr>
          <p:spPr>
            <a:xfrm>
              <a:off x="1437875" y="1354750"/>
              <a:ext cx="87975" cy="58200"/>
            </a:xfrm>
            <a:custGeom>
              <a:rect b="b" l="l" r="r" t="t"/>
              <a:pathLst>
                <a:path extrusionOk="0" h="2328" w="3519">
                  <a:moveTo>
                    <a:pt x="1311" y="0"/>
                  </a:moveTo>
                  <a:cubicBezTo>
                    <a:pt x="1169" y="0"/>
                    <a:pt x="1067" y="216"/>
                    <a:pt x="1238" y="323"/>
                  </a:cubicBezTo>
                  <a:cubicBezTo>
                    <a:pt x="1514" y="473"/>
                    <a:pt x="1789" y="674"/>
                    <a:pt x="2040" y="874"/>
                  </a:cubicBezTo>
                  <a:cubicBezTo>
                    <a:pt x="2396" y="1168"/>
                    <a:pt x="2788" y="1513"/>
                    <a:pt x="3023" y="1941"/>
                  </a:cubicBezTo>
                  <a:lnTo>
                    <a:pt x="3023" y="1941"/>
                  </a:lnTo>
                  <a:cubicBezTo>
                    <a:pt x="2768" y="1899"/>
                    <a:pt x="2504" y="1869"/>
                    <a:pt x="2240" y="1852"/>
                  </a:cubicBezTo>
                  <a:cubicBezTo>
                    <a:pt x="1945" y="1819"/>
                    <a:pt x="1645" y="1800"/>
                    <a:pt x="1346" y="1800"/>
                  </a:cubicBezTo>
                  <a:cubicBezTo>
                    <a:pt x="961" y="1800"/>
                    <a:pt x="578" y="1831"/>
                    <a:pt x="210" y="1902"/>
                  </a:cubicBezTo>
                  <a:cubicBezTo>
                    <a:pt x="1" y="1948"/>
                    <a:pt x="72" y="2233"/>
                    <a:pt x="244" y="2233"/>
                  </a:cubicBezTo>
                  <a:cubicBezTo>
                    <a:pt x="258" y="2233"/>
                    <a:pt x="271" y="2231"/>
                    <a:pt x="285" y="2227"/>
                  </a:cubicBezTo>
                  <a:cubicBezTo>
                    <a:pt x="622" y="2160"/>
                    <a:pt x="972" y="2136"/>
                    <a:pt x="1326" y="2136"/>
                  </a:cubicBezTo>
                  <a:cubicBezTo>
                    <a:pt x="1631" y="2136"/>
                    <a:pt x="1938" y="2154"/>
                    <a:pt x="2240" y="2177"/>
                  </a:cubicBezTo>
                  <a:cubicBezTo>
                    <a:pt x="2566" y="2202"/>
                    <a:pt x="2917" y="2253"/>
                    <a:pt x="3268" y="2328"/>
                  </a:cubicBezTo>
                  <a:cubicBezTo>
                    <a:pt x="3368" y="2328"/>
                    <a:pt x="3519" y="2227"/>
                    <a:pt x="3468" y="2102"/>
                  </a:cubicBezTo>
                  <a:cubicBezTo>
                    <a:pt x="3243" y="1526"/>
                    <a:pt x="2792" y="1050"/>
                    <a:pt x="2316" y="674"/>
                  </a:cubicBezTo>
                  <a:cubicBezTo>
                    <a:pt x="2015" y="423"/>
                    <a:pt x="1714" y="222"/>
                    <a:pt x="1388" y="22"/>
                  </a:cubicBezTo>
                  <a:cubicBezTo>
                    <a:pt x="1362" y="7"/>
                    <a:pt x="133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95"/>
            <p:cNvSpPr/>
            <p:nvPr/>
          </p:nvSpPr>
          <p:spPr>
            <a:xfrm>
              <a:off x="1875450" y="1354750"/>
              <a:ext cx="87400" cy="58200"/>
            </a:xfrm>
            <a:custGeom>
              <a:rect b="b" l="l" r="r" t="t"/>
              <a:pathLst>
                <a:path extrusionOk="0" h="2328" w="3496">
                  <a:moveTo>
                    <a:pt x="2183" y="0"/>
                  </a:moveTo>
                  <a:cubicBezTo>
                    <a:pt x="2158" y="0"/>
                    <a:pt x="2132" y="7"/>
                    <a:pt x="2106" y="22"/>
                  </a:cubicBezTo>
                  <a:cubicBezTo>
                    <a:pt x="1780" y="222"/>
                    <a:pt x="1479" y="448"/>
                    <a:pt x="1204" y="674"/>
                  </a:cubicBezTo>
                  <a:cubicBezTo>
                    <a:pt x="727" y="1050"/>
                    <a:pt x="251" y="1526"/>
                    <a:pt x="26" y="2102"/>
                  </a:cubicBezTo>
                  <a:cubicBezTo>
                    <a:pt x="1" y="2227"/>
                    <a:pt x="126" y="2328"/>
                    <a:pt x="251" y="2328"/>
                  </a:cubicBezTo>
                  <a:cubicBezTo>
                    <a:pt x="577" y="2253"/>
                    <a:pt x="928" y="2202"/>
                    <a:pt x="1279" y="2177"/>
                  </a:cubicBezTo>
                  <a:cubicBezTo>
                    <a:pt x="1569" y="2154"/>
                    <a:pt x="1870" y="2136"/>
                    <a:pt x="2172" y="2136"/>
                  </a:cubicBezTo>
                  <a:cubicBezTo>
                    <a:pt x="2522" y="2136"/>
                    <a:pt x="2872" y="2160"/>
                    <a:pt x="3209" y="2227"/>
                  </a:cubicBezTo>
                  <a:cubicBezTo>
                    <a:pt x="3225" y="2231"/>
                    <a:pt x="3240" y="2233"/>
                    <a:pt x="3254" y="2233"/>
                  </a:cubicBezTo>
                  <a:cubicBezTo>
                    <a:pt x="3444" y="2233"/>
                    <a:pt x="3495" y="1948"/>
                    <a:pt x="3309" y="1902"/>
                  </a:cubicBezTo>
                  <a:cubicBezTo>
                    <a:pt x="2928" y="1831"/>
                    <a:pt x="2546" y="1800"/>
                    <a:pt x="2165" y="1800"/>
                  </a:cubicBezTo>
                  <a:cubicBezTo>
                    <a:pt x="1870" y="1800"/>
                    <a:pt x="1574" y="1819"/>
                    <a:pt x="1279" y="1852"/>
                  </a:cubicBezTo>
                  <a:cubicBezTo>
                    <a:pt x="1009" y="1870"/>
                    <a:pt x="739" y="1900"/>
                    <a:pt x="469" y="1944"/>
                  </a:cubicBezTo>
                  <a:lnTo>
                    <a:pt x="469" y="1944"/>
                  </a:lnTo>
                  <a:cubicBezTo>
                    <a:pt x="705" y="1515"/>
                    <a:pt x="1097" y="1168"/>
                    <a:pt x="1454" y="874"/>
                  </a:cubicBezTo>
                  <a:cubicBezTo>
                    <a:pt x="1730" y="674"/>
                    <a:pt x="1981" y="473"/>
                    <a:pt x="2281" y="323"/>
                  </a:cubicBezTo>
                  <a:cubicBezTo>
                    <a:pt x="2431" y="216"/>
                    <a:pt x="2326" y="0"/>
                    <a:pt x="2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95"/>
            <p:cNvSpPr/>
            <p:nvPr/>
          </p:nvSpPr>
          <p:spPr>
            <a:xfrm>
              <a:off x="1395525" y="1191100"/>
              <a:ext cx="491100" cy="160300"/>
            </a:xfrm>
            <a:custGeom>
              <a:rect b="b" l="l" r="r" t="t"/>
              <a:pathLst>
                <a:path extrusionOk="0" h="6412" w="19644">
                  <a:moveTo>
                    <a:pt x="10286" y="1"/>
                  </a:moveTo>
                  <a:cubicBezTo>
                    <a:pt x="7157" y="1"/>
                    <a:pt x="413" y="281"/>
                    <a:pt x="125" y="2683"/>
                  </a:cubicBezTo>
                  <a:cubicBezTo>
                    <a:pt x="1" y="3725"/>
                    <a:pt x="1134" y="4074"/>
                    <a:pt x="2708" y="4074"/>
                  </a:cubicBezTo>
                  <a:cubicBezTo>
                    <a:pt x="5907" y="4074"/>
                    <a:pt x="10926" y="2633"/>
                    <a:pt x="10927" y="2633"/>
                  </a:cubicBezTo>
                  <a:lnTo>
                    <a:pt x="10927" y="2633"/>
                  </a:lnTo>
                  <a:cubicBezTo>
                    <a:pt x="10927" y="2633"/>
                    <a:pt x="6867" y="4137"/>
                    <a:pt x="6992" y="5290"/>
                  </a:cubicBezTo>
                  <a:cubicBezTo>
                    <a:pt x="7029" y="5626"/>
                    <a:pt x="7418" y="5787"/>
                    <a:pt x="7996" y="5787"/>
                  </a:cubicBezTo>
                  <a:cubicBezTo>
                    <a:pt x="9310" y="5787"/>
                    <a:pt x="11596" y="4953"/>
                    <a:pt x="12919" y="3438"/>
                  </a:cubicBezTo>
                  <a:lnTo>
                    <a:pt x="12919" y="3438"/>
                  </a:lnTo>
                  <a:cubicBezTo>
                    <a:pt x="12394" y="4148"/>
                    <a:pt x="11416" y="5803"/>
                    <a:pt x="13208" y="6367"/>
                  </a:cubicBezTo>
                  <a:cubicBezTo>
                    <a:pt x="13296" y="6398"/>
                    <a:pt x="13397" y="6412"/>
                    <a:pt x="13506" y="6412"/>
                  </a:cubicBezTo>
                  <a:cubicBezTo>
                    <a:pt x="15308" y="6412"/>
                    <a:pt x="19644" y="2531"/>
                    <a:pt x="18320" y="1681"/>
                  </a:cubicBezTo>
                  <a:cubicBezTo>
                    <a:pt x="16917" y="753"/>
                    <a:pt x="15463" y="377"/>
                    <a:pt x="11854" y="27"/>
                  </a:cubicBezTo>
                  <a:cubicBezTo>
                    <a:pt x="11854" y="27"/>
                    <a:pt x="11237" y="1"/>
                    <a:pt x="10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95"/>
            <p:cNvSpPr/>
            <p:nvPr/>
          </p:nvSpPr>
          <p:spPr>
            <a:xfrm>
              <a:off x="1393000" y="1188550"/>
              <a:ext cx="470575" cy="165125"/>
            </a:xfrm>
            <a:custGeom>
              <a:rect b="b" l="l" r="r" t="t"/>
              <a:pathLst>
                <a:path extrusionOk="0" h="6605" w="18823">
                  <a:moveTo>
                    <a:pt x="10408" y="190"/>
                  </a:moveTo>
                  <a:cubicBezTo>
                    <a:pt x="10897" y="190"/>
                    <a:pt x="11387" y="195"/>
                    <a:pt x="11880" y="204"/>
                  </a:cubicBezTo>
                  <a:lnTo>
                    <a:pt x="11955" y="204"/>
                  </a:lnTo>
                  <a:cubicBezTo>
                    <a:pt x="11955" y="204"/>
                    <a:pt x="11955" y="204"/>
                    <a:pt x="11955" y="204"/>
                  </a:cubicBezTo>
                  <a:lnTo>
                    <a:pt x="11955" y="204"/>
                  </a:lnTo>
                  <a:cubicBezTo>
                    <a:pt x="11963" y="205"/>
                    <a:pt x="11970" y="206"/>
                    <a:pt x="11976" y="206"/>
                  </a:cubicBezTo>
                  <a:cubicBezTo>
                    <a:pt x="11976" y="206"/>
                    <a:pt x="11976" y="206"/>
                    <a:pt x="11976" y="206"/>
                  </a:cubicBezTo>
                  <a:lnTo>
                    <a:pt x="11976" y="206"/>
                  </a:lnTo>
                  <a:cubicBezTo>
                    <a:pt x="13674" y="381"/>
                    <a:pt x="15446" y="557"/>
                    <a:pt x="17043" y="1156"/>
                  </a:cubicBezTo>
                  <a:cubicBezTo>
                    <a:pt x="17319" y="1281"/>
                    <a:pt x="17594" y="1407"/>
                    <a:pt x="17845" y="1532"/>
                  </a:cubicBezTo>
                  <a:cubicBezTo>
                    <a:pt x="18045" y="1657"/>
                    <a:pt x="18321" y="1758"/>
                    <a:pt x="18472" y="1933"/>
                  </a:cubicBezTo>
                  <a:cubicBezTo>
                    <a:pt x="18697" y="2209"/>
                    <a:pt x="18522" y="2635"/>
                    <a:pt x="18371" y="2885"/>
                  </a:cubicBezTo>
                  <a:cubicBezTo>
                    <a:pt x="18096" y="3387"/>
                    <a:pt x="17695" y="3813"/>
                    <a:pt x="17294" y="4214"/>
                  </a:cubicBezTo>
                  <a:cubicBezTo>
                    <a:pt x="16842" y="4690"/>
                    <a:pt x="16316" y="5116"/>
                    <a:pt x="15765" y="5492"/>
                  </a:cubicBezTo>
                  <a:cubicBezTo>
                    <a:pt x="15289" y="5818"/>
                    <a:pt x="14762" y="6119"/>
                    <a:pt x="14211" y="6319"/>
                  </a:cubicBezTo>
                  <a:cubicBezTo>
                    <a:pt x="14013" y="6379"/>
                    <a:pt x="13818" y="6415"/>
                    <a:pt x="13628" y="6415"/>
                  </a:cubicBezTo>
                  <a:cubicBezTo>
                    <a:pt x="13337" y="6415"/>
                    <a:pt x="13055" y="6331"/>
                    <a:pt x="12782" y="6119"/>
                  </a:cubicBezTo>
                  <a:cubicBezTo>
                    <a:pt x="11965" y="5495"/>
                    <a:pt x="12514" y="4390"/>
                    <a:pt x="13035" y="3662"/>
                  </a:cubicBezTo>
                  <a:lnTo>
                    <a:pt x="13035" y="3662"/>
                  </a:lnTo>
                  <a:cubicBezTo>
                    <a:pt x="13135" y="3549"/>
                    <a:pt x="13231" y="3432"/>
                    <a:pt x="13322" y="3311"/>
                  </a:cubicBezTo>
                  <a:lnTo>
                    <a:pt x="13322" y="3311"/>
                  </a:lnTo>
                  <a:cubicBezTo>
                    <a:pt x="13334" y="3305"/>
                    <a:pt x="13346" y="3299"/>
                    <a:pt x="13359" y="3286"/>
                  </a:cubicBezTo>
                  <a:cubicBezTo>
                    <a:pt x="13355" y="3283"/>
                    <a:pt x="13352" y="3279"/>
                    <a:pt x="13348" y="3276"/>
                  </a:cubicBezTo>
                  <a:lnTo>
                    <a:pt x="13348" y="3276"/>
                  </a:lnTo>
                  <a:cubicBezTo>
                    <a:pt x="13352" y="3271"/>
                    <a:pt x="13355" y="3266"/>
                    <a:pt x="13359" y="3261"/>
                  </a:cubicBezTo>
                  <a:cubicBezTo>
                    <a:pt x="13418" y="3203"/>
                    <a:pt x="13338" y="3113"/>
                    <a:pt x="13265" y="3113"/>
                  </a:cubicBezTo>
                  <a:cubicBezTo>
                    <a:pt x="13245" y="3113"/>
                    <a:pt x="13225" y="3120"/>
                    <a:pt x="13208" y="3136"/>
                  </a:cubicBezTo>
                  <a:cubicBezTo>
                    <a:pt x="13100" y="3266"/>
                    <a:pt x="12996" y="3402"/>
                    <a:pt x="12899" y="3539"/>
                  </a:cubicBezTo>
                  <a:lnTo>
                    <a:pt x="12899" y="3539"/>
                  </a:lnTo>
                  <a:cubicBezTo>
                    <a:pt x="12279" y="4229"/>
                    <a:pt x="11483" y="4757"/>
                    <a:pt x="10652" y="5141"/>
                  </a:cubicBezTo>
                  <a:cubicBezTo>
                    <a:pt x="9881" y="5502"/>
                    <a:pt x="8995" y="5794"/>
                    <a:pt x="8126" y="5794"/>
                  </a:cubicBezTo>
                  <a:cubicBezTo>
                    <a:pt x="8091" y="5794"/>
                    <a:pt x="8056" y="5794"/>
                    <a:pt x="8020" y="5793"/>
                  </a:cubicBezTo>
                  <a:cubicBezTo>
                    <a:pt x="7770" y="5793"/>
                    <a:pt x="7469" y="5768"/>
                    <a:pt x="7268" y="5567"/>
                  </a:cubicBezTo>
                  <a:cubicBezTo>
                    <a:pt x="7118" y="5392"/>
                    <a:pt x="7193" y="5141"/>
                    <a:pt x="7319" y="4966"/>
                  </a:cubicBezTo>
                  <a:cubicBezTo>
                    <a:pt x="7519" y="4665"/>
                    <a:pt x="7845" y="4439"/>
                    <a:pt x="8146" y="4239"/>
                  </a:cubicBezTo>
                  <a:cubicBezTo>
                    <a:pt x="8522" y="3988"/>
                    <a:pt x="8923" y="3763"/>
                    <a:pt x="9299" y="3562"/>
                  </a:cubicBezTo>
                  <a:cubicBezTo>
                    <a:pt x="9875" y="3286"/>
                    <a:pt x="10451" y="3036"/>
                    <a:pt x="11053" y="2810"/>
                  </a:cubicBezTo>
                  <a:cubicBezTo>
                    <a:pt x="11147" y="2787"/>
                    <a:pt x="11109" y="2632"/>
                    <a:pt x="11022" y="2632"/>
                  </a:cubicBezTo>
                  <a:cubicBezTo>
                    <a:pt x="11016" y="2632"/>
                    <a:pt x="11010" y="2633"/>
                    <a:pt x="11003" y="2635"/>
                  </a:cubicBezTo>
                  <a:cubicBezTo>
                    <a:pt x="9775" y="2986"/>
                    <a:pt x="8522" y="3286"/>
                    <a:pt x="7268" y="3537"/>
                  </a:cubicBezTo>
                  <a:cubicBezTo>
                    <a:pt x="6241" y="3738"/>
                    <a:pt x="5188" y="3913"/>
                    <a:pt x="4111" y="4013"/>
                  </a:cubicBezTo>
                  <a:cubicBezTo>
                    <a:pt x="3652" y="4053"/>
                    <a:pt x="3181" y="4092"/>
                    <a:pt x="2710" y="4092"/>
                  </a:cubicBezTo>
                  <a:cubicBezTo>
                    <a:pt x="2278" y="4092"/>
                    <a:pt x="1848" y="4059"/>
                    <a:pt x="1429" y="3963"/>
                  </a:cubicBezTo>
                  <a:cubicBezTo>
                    <a:pt x="903" y="3838"/>
                    <a:pt x="301" y="3562"/>
                    <a:pt x="301" y="2936"/>
                  </a:cubicBezTo>
                  <a:cubicBezTo>
                    <a:pt x="326" y="2234"/>
                    <a:pt x="903" y="1758"/>
                    <a:pt x="1454" y="1482"/>
                  </a:cubicBezTo>
                  <a:cubicBezTo>
                    <a:pt x="2306" y="1031"/>
                    <a:pt x="3258" y="805"/>
                    <a:pt x="4186" y="655"/>
                  </a:cubicBezTo>
                  <a:cubicBezTo>
                    <a:pt x="5263" y="454"/>
                    <a:pt x="6366" y="329"/>
                    <a:pt x="7469" y="279"/>
                  </a:cubicBezTo>
                  <a:cubicBezTo>
                    <a:pt x="8455" y="212"/>
                    <a:pt x="9429" y="190"/>
                    <a:pt x="10408" y="190"/>
                  </a:cubicBezTo>
                  <a:close/>
                  <a:moveTo>
                    <a:pt x="10462" y="1"/>
                  </a:moveTo>
                  <a:cubicBezTo>
                    <a:pt x="9656" y="1"/>
                    <a:pt x="8851" y="22"/>
                    <a:pt x="8045" y="53"/>
                  </a:cubicBezTo>
                  <a:cubicBezTo>
                    <a:pt x="6943" y="104"/>
                    <a:pt x="5815" y="204"/>
                    <a:pt x="4687" y="379"/>
                  </a:cubicBezTo>
                  <a:cubicBezTo>
                    <a:pt x="3710" y="530"/>
                    <a:pt x="2682" y="730"/>
                    <a:pt x="1755" y="1131"/>
                  </a:cubicBezTo>
                  <a:cubicBezTo>
                    <a:pt x="1128" y="1407"/>
                    <a:pt x="426" y="1808"/>
                    <a:pt x="201" y="2510"/>
                  </a:cubicBezTo>
                  <a:cubicBezTo>
                    <a:pt x="0" y="3111"/>
                    <a:pt x="251" y="3662"/>
                    <a:pt x="802" y="3938"/>
                  </a:cubicBezTo>
                  <a:cubicBezTo>
                    <a:pt x="1356" y="4215"/>
                    <a:pt x="2035" y="4273"/>
                    <a:pt x="2678" y="4273"/>
                  </a:cubicBezTo>
                  <a:cubicBezTo>
                    <a:pt x="2850" y="4273"/>
                    <a:pt x="3019" y="4269"/>
                    <a:pt x="3183" y="4264"/>
                  </a:cubicBezTo>
                  <a:cubicBezTo>
                    <a:pt x="4261" y="4214"/>
                    <a:pt x="5314" y="4063"/>
                    <a:pt x="6366" y="3888"/>
                  </a:cubicBezTo>
                  <a:cubicBezTo>
                    <a:pt x="7502" y="3686"/>
                    <a:pt x="8625" y="3445"/>
                    <a:pt x="9744" y="3163"/>
                  </a:cubicBezTo>
                  <a:lnTo>
                    <a:pt x="9744" y="3163"/>
                  </a:lnTo>
                  <a:cubicBezTo>
                    <a:pt x="9619" y="3220"/>
                    <a:pt x="9496" y="3278"/>
                    <a:pt x="9374" y="3337"/>
                  </a:cubicBezTo>
                  <a:cubicBezTo>
                    <a:pt x="8948" y="3537"/>
                    <a:pt x="8522" y="3763"/>
                    <a:pt x="8121" y="4038"/>
                  </a:cubicBezTo>
                  <a:cubicBezTo>
                    <a:pt x="7795" y="4239"/>
                    <a:pt x="7444" y="4489"/>
                    <a:pt x="7193" y="4815"/>
                  </a:cubicBezTo>
                  <a:cubicBezTo>
                    <a:pt x="7043" y="5016"/>
                    <a:pt x="6918" y="5317"/>
                    <a:pt x="7043" y="5567"/>
                  </a:cubicBezTo>
                  <a:cubicBezTo>
                    <a:pt x="7168" y="5793"/>
                    <a:pt x="7419" y="5893"/>
                    <a:pt x="7669" y="5943"/>
                  </a:cubicBezTo>
                  <a:cubicBezTo>
                    <a:pt x="7834" y="5972"/>
                    <a:pt x="8003" y="5985"/>
                    <a:pt x="8174" y="5985"/>
                  </a:cubicBezTo>
                  <a:cubicBezTo>
                    <a:pt x="8891" y="5985"/>
                    <a:pt x="9649" y="5755"/>
                    <a:pt x="10276" y="5492"/>
                  </a:cubicBezTo>
                  <a:cubicBezTo>
                    <a:pt x="11085" y="5189"/>
                    <a:pt x="11859" y="4750"/>
                    <a:pt x="12509" y="4182"/>
                  </a:cubicBezTo>
                  <a:lnTo>
                    <a:pt x="12509" y="4182"/>
                  </a:lnTo>
                  <a:cubicBezTo>
                    <a:pt x="12253" y="4691"/>
                    <a:pt x="12045" y="5299"/>
                    <a:pt x="12281" y="5818"/>
                  </a:cubicBezTo>
                  <a:cubicBezTo>
                    <a:pt x="12509" y="6274"/>
                    <a:pt x="13068" y="6605"/>
                    <a:pt x="13582" y="6605"/>
                  </a:cubicBezTo>
                  <a:cubicBezTo>
                    <a:pt x="13634" y="6605"/>
                    <a:pt x="13685" y="6602"/>
                    <a:pt x="13735" y="6595"/>
                  </a:cubicBezTo>
                  <a:cubicBezTo>
                    <a:pt x="14286" y="6545"/>
                    <a:pt x="14812" y="6294"/>
                    <a:pt x="15289" y="6018"/>
                  </a:cubicBezTo>
                  <a:cubicBezTo>
                    <a:pt x="15890" y="5667"/>
                    <a:pt x="16467" y="5241"/>
                    <a:pt x="16993" y="4765"/>
                  </a:cubicBezTo>
                  <a:cubicBezTo>
                    <a:pt x="17469" y="4339"/>
                    <a:pt x="17945" y="3863"/>
                    <a:pt x="18296" y="3337"/>
                  </a:cubicBezTo>
                  <a:cubicBezTo>
                    <a:pt x="18547" y="3011"/>
                    <a:pt x="18822" y="2535"/>
                    <a:pt x="18747" y="2109"/>
                  </a:cubicBezTo>
                  <a:cubicBezTo>
                    <a:pt x="18722" y="1933"/>
                    <a:pt x="18622" y="1808"/>
                    <a:pt x="18497" y="1708"/>
                  </a:cubicBezTo>
                  <a:cubicBezTo>
                    <a:pt x="18246" y="1532"/>
                    <a:pt x="17970" y="1382"/>
                    <a:pt x="17720" y="1256"/>
                  </a:cubicBezTo>
                  <a:cubicBezTo>
                    <a:pt x="16241" y="530"/>
                    <a:pt x="14537" y="329"/>
                    <a:pt x="12908" y="129"/>
                  </a:cubicBezTo>
                  <a:cubicBezTo>
                    <a:pt x="12612" y="104"/>
                    <a:pt x="12293" y="55"/>
                    <a:pt x="11972" y="30"/>
                  </a:cubicBezTo>
                  <a:lnTo>
                    <a:pt x="11972" y="30"/>
                  </a:lnTo>
                  <a:cubicBezTo>
                    <a:pt x="11967" y="29"/>
                    <a:pt x="11961" y="28"/>
                    <a:pt x="11955" y="28"/>
                  </a:cubicBezTo>
                  <a:cubicBezTo>
                    <a:pt x="11948" y="27"/>
                    <a:pt x="11941" y="26"/>
                    <a:pt x="11935" y="26"/>
                  </a:cubicBezTo>
                  <a:cubicBezTo>
                    <a:pt x="11930" y="26"/>
                    <a:pt x="11926" y="26"/>
                    <a:pt x="11922" y="27"/>
                  </a:cubicBezTo>
                  <a:lnTo>
                    <a:pt x="11922" y="27"/>
                  </a:lnTo>
                  <a:cubicBezTo>
                    <a:pt x="11436" y="9"/>
                    <a:pt x="10949" y="1"/>
                    <a:pt x="10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9" name="Google Shape;2129;p95"/>
          <p:cNvGrpSpPr/>
          <p:nvPr/>
        </p:nvGrpSpPr>
        <p:grpSpPr>
          <a:xfrm rot="1628308">
            <a:off x="7609064" y="354584"/>
            <a:ext cx="1044496" cy="1088087"/>
            <a:chOff x="2399900" y="2436500"/>
            <a:chExt cx="640375" cy="667100"/>
          </a:xfrm>
        </p:grpSpPr>
        <p:sp>
          <p:nvSpPr>
            <p:cNvPr id="2130" name="Google Shape;2130;p95"/>
            <p:cNvSpPr/>
            <p:nvPr/>
          </p:nvSpPr>
          <p:spPr>
            <a:xfrm>
              <a:off x="2406150" y="2567075"/>
              <a:ext cx="631625" cy="534475"/>
            </a:xfrm>
            <a:custGeom>
              <a:rect b="b" l="l" r="r" t="t"/>
              <a:pathLst>
                <a:path extrusionOk="0" h="21379" w="25265">
                  <a:moveTo>
                    <a:pt x="12632" y="0"/>
                  </a:moveTo>
                  <a:cubicBezTo>
                    <a:pt x="5665" y="0"/>
                    <a:pt x="1" y="4787"/>
                    <a:pt x="1" y="10702"/>
                  </a:cubicBezTo>
                  <a:cubicBezTo>
                    <a:pt x="1" y="16592"/>
                    <a:pt x="5665" y="21379"/>
                    <a:pt x="12632" y="21379"/>
                  </a:cubicBezTo>
                  <a:cubicBezTo>
                    <a:pt x="19625" y="21379"/>
                    <a:pt x="25264" y="16592"/>
                    <a:pt x="25264" y="10702"/>
                  </a:cubicBezTo>
                  <a:cubicBezTo>
                    <a:pt x="25264" y="4787"/>
                    <a:pt x="19625" y="0"/>
                    <a:pt x="12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95"/>
            <p:cNvSpPr/>
            <p:nvPr/>
          </p:nvSpPr>
          <p:spPr>
            <a:xfrm>
              <a:off x="2399900" y="2565000"/>
              <a:ext cx="640375" cy="538600"/>
            </a:xfrm>
            <a:custGeom>
              <a:rect b="b" l="l" r="r" t="t"/>
              <a:pathLst>
                <a:path extrusionOk="0" h="21544" w="25615">
                  <a:moveTo>
                    <a:pt x="12905" y="177"/>
                  </a:moveTo>
                  <a:cubicBezTo>
                    <a:pt x="13747" y="177"/>
                    <a:pt x="14588" y="247"/>
                    <a:pt x="15414" y="384"/>
                  </a:cubicBezTo>
                  <a:cubicBezTo>
                    <a:pt x="17820" y="810"/>
                    <a:pt x="20126" y="1838"/>
                    <a:pt x="21955" y="3442"/>
                  </a:cubicBezTo>
                  <a:cubicBezTo>
                    <a:pt x="23634" y="4921"/>
                    <a:pt x="24888" y="6900"/>
                    <a:pt x="25289" y="9131"/>
                  </a:cubicBezTo>
                  <a:cubicBezTo>
                    <a:pt x="25389" y="9682"/>
                    <a:pt x="25439" y="10234"/>
                    <a:pt x="25439" y="10785"/>
                  </a:cubicBezTo>
                  <a:cubicBezTo>
                    <a:pt x="25439" y="13041"/>
                    <a:pt x="24562" y="15196"/>
                    <a:pt x="23108" y="16926"/>
                  </a:cubicBezTo>
                  <a:cubicBezTo>
                    <a:pt x="21554" y="18730"/>
                    <a:pt x="19449" y="20033"/>
                    <a:pt x="17193" y="20735"/>
                  </a:cubicBezTo>
                  <a:cubicBezTo>
                    <a:pt x="15801" y="21153"/>
                    <a:pt x="14347" y="21362"/>
                    <a:pt x="12895" y="21362"/>
                  </a:cubicBezTo>
                  <a:cubicBezTo>
                    <a:pt x="11734" y="21362"/>
                    <a:pt x="10574" y="21228"/>
                    <a:pt x="9449" y="20961"/>
                  </a:cubicBezTo>
                  <a:cubicBezTo>
                    <a:pt x="7118" y="20409"/>
                    <a:pt x="4912" y="19256"/>
                    <a:pt x="3208" y="17527"/>
                  </a:cubicBezTo>
                  <a:cubicBezTo>
                    <a:pt x="1629" y="15923"/>
                    <a:pt x="577" y="13818"/>
                    <a:pt x="376" y="11587"/>
                  </a:cubicBezTo>
                  <a:cubicBezTo>
                    <a:pt x="176" y="9332"/>
                    <a:pt x="827" y="7126"/>
                    <a:pt x="2156" y="5296"/>
                  </a:cubicBezTo>
                  <a:cubicBezTo>
                    <a:pt x="3509" y="3367"/>
                    <a:pt x="5539" y="1938"/>
                    <a:pt x="7720" y="1111"/>
                  </a:cubicBezTo>
                  <a:cubicBezTo>
                    <a:pt x="9366" y="483"/>
                    <a:pt x="11138" y="177"/>
                    <a:pt x="12905" y="177"/>
                  </a:cubicBezTo>
                  <a:close/>
                  <a:moveTo>
                    <a:pt x="12860" y="0"/>
                  </a:moveTo>
                  <a:cubicBezTo>
                    <a:pt x="11700" y="0"/>
                    <a:pt x="10543" y="135"/>
                    <a:pt x="9424" y="409"/>
                  </a:cubicBezTo>
                  <a:cubicBezTo>
                    <a:pt x="7043" y="986"/>
                    <a:pt x="4787" y="2164"/>
                    <a:pt x="3083" y="3918"/>
                  </a:cubicBezTo>
                  <a:cubicBezTo>
                    <a:pt x="1479" y="5547"/>
                    <a:pt x="426" y="7652"/>
                    <a:pt x="201" y="9933"/>
                  </a:cubicBezTo>
                  <a:cubicBezTo>
                    <a:pt x="0" y="12214"/>
                    <a:pt x="652" y="14495"/>
                    <a:pt x="2005" y="16349"/>
                  </a:cubicBezTo>
                  <a:cubicBezTo>
                    <a:pt x="3384" y="18279"/>
                    <a:pt x="5389" y="19708"/>
                    <a:pt x="7619" y="20585"/>
                  </a:cubicBezTo>
                  <a:cubicBezTo>
                    <a:pt x="9287" y="21231"/>
                    <a:pt x="11082" y="21543"/>
                    <a:pt x="12878" y="21543"/>
                  </a:cubicBezTo>
                  <a:cubicBezTo>
                    <a:pt x="13728" y="21543"/>
                    <a:pt x="14577" y="21473"/>
                    <a:pt x="15414" y="21337"/>
                  </a:cubicBezTo>
                  <a:cubicBezTo>
                    <a:pt x="17845" y="20911"/>
                    <a:pt x="20201" y="19858"/>
                    <a:pt x="22081" y="18229"/>
                  </a:cubicBezTo>
                  <a:cubicBezTo>
                    <a:pt x="23785" y="16725"/>
                    <a:pt x="25038" y="14695"/>
                    <a:pt x="25464" y="12439"/>
                  </a:cubicBezTo>
                  <a:cubicBezTo>
                    <a:pt x="25564" y="11888"/>
                    <a:pt x="25614" y="11337"/>
                    <a:pt x="25614" y="10785"/>
                  </a:cubicBezTo>
                  <a:cubicBezTo>
                    <a:pt x="25614" y="8479"/>
                    <a:pt x="24737" y="6299"/>
                    <a:pt x="23284" y="4545"/>
                  </a:cubicBezTo>
                  <a:cubicBezTo>
                    <a:pt x="21730" y="2690"/>
                    <a:pt x="19574" y="1387"/>
                    <a:pt x="17268" y="660"/>
                  </a:cubicBezTo>
                  <a:cubicBezTo>
                    <a:pt x="15845" y="223"/>
                    <a:pt x="14350" y="0"/>
                    <a:pt x="12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95"/>
            <p:cNvSpPr/>
            <p:nvPr/>
          </p:nvSpPr>
          <p:spPr>
            <a:xfrm>
              <a:off x="2454400" y="2589625"/>
              <a:ext cx="535125" cy="382225"/>
            </a:xfrm>
            <a:custGeom>
              <a:rect b="b" l="l" r="r" t="t"/>
              <a:pathLst>
                <a:path extrusionOk="0" h="15289" w="21405">
                  <a:moveTo>
                    <a:pt x="10702" y="1"/>
                  </a:moveTo>
                  <a:cubicBezTo>
                    <a:pt x="4788" y="1"/>
                    <a:pt x="1" y="3409"/>
                    <a:pt x="1" y="7645"/>
                  </a:cubicBezTo>
                  <a:cubicBezTo>
                    <a:pt x="1" y="11880"/>
                    <a:pt x="4788" y="15289"/>
                    <a:pt x="10702" y="15289"/>
                  </a:cubicBezTo>
                  <a:cubicBezTo>
                    <a:pt x="16617" y="15289"/>
                    <a:pt x="21404" y="11880"/>
                    <a:pt x="21404" y="7645"/>
                  </a:cubicBezTo>
                  <a:cubicBezTo>
                    <a:pt x="21404" y="3409"/>
                    <a:pt x="16617" y="1"/>
                    <a:pt x="10702" y="1"/>
                  </a:cubicBezTo>
                  <a:close/>
                </a:path>
              </a:pathLst>
            </a:custGeom>
            <a:solidFill>
              <a:srgbClr val="FFFFFF">
                <a:alpha val="1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95"/>
            <p:cNvSpPr/>
            <p:nvPr/>
          </p:nvSpPr>
          <p:spPr>
            <a:xfrm>
              <a:off x="2853525" y="2698025"/>
              <a:ext cx="142875" cy="142875"/>
            </a:xfrm>
            <a:custGeom>
              <a:rect b="b" l="l" r="r" t="t"/>
              <a:pathLst>
                <a:path extrusionOk="0" h="5715" w="5715">
                  <a:moveTo>
                    <a:pt x="2858" y="1"/>
                  </a:moveTo>
                  <a:cubicBezTo>
                    <a:pt x="1279" y="1"/>
                    <a:pt x="1" y="1279"/>
                    <a:pt x="1" y="2858"/>
                  </a:cubicBezTo>
                  <a:cubicBezTo>
                    <a:pt x="1" y="4437"/>
                    <a:pt x="1279" y="5715"/>
                    <a:pt x="2858" y="5715"/>
                  </a:cubicBezTo>
                  <a:cubicBezTo>
                    <a:pt x="4437" y="5715"/>
                    <a:pt x="5715" y="4437"/>
                    <a:pt x="5715" y="2858"/>
                  </a:cubicBezTo>
                  <a:cubicBezTo>
                    <a:pt x="5715" y="1279"/>
                    <a:pt x="4437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95"/>
            <p:cNvSpPr/>
            <p:nvPr/>
          </p:nvSpPr>
          <p:spPr>
            <a:xfrm>
              <a:off x="2851650" y="2695900"/>
              <a:ext cx="152900" cy="147475"/>
            </a:xfrm>
            <a:custGeom>
              <a:rect b="b" l="l" r="r" t="t"/>
              <a:pathLst>
                <a:path extrusionOk="0" h="5899" w="6116">
                  <a:moveTo>
                    <a:pt x="2923" y="182"/>
                  </a:moveTo>
                  <a:cubicBezTo>
                    <a:pt x="3735" y="182"/>
                    <a:pt x="4537" y="528"/>
                    <a:pt x="5063" y="1163"/>
                  </a:cubicBezTo>
                  <a:cubicBezTo>
                    <a:pt x="5815" y="2065"/>
                    <a:pt x="5915" y="3394"/>
                    <a:pt x="5314" y="4396"/>
                  </a:cubicBezTo>
                  <a:cubicBezTo>
                    <a:pt x="4805" y="5222"/>
                    <a:pt x="3867" y="5726"/>
                    <a:pt x="2908" y="5726"/>
                  </a:cubicBezTo>
                  <a:cubicBezTo>
                    <a:pt x="2732" y="5726"/>
                    <a:pt x="2556" y="5709"/>
                    <a:pt x="2381" y="5675"/>
                  </a:cubicBezTo>
                  <a:cubicBezTo>
                    <a:pt x="1103" y="5399"/>
                    <a:pt x="176" y="4246"/>
                    <a:pt x="176" y="2943"/>
                  </a:cubicBezTo>
                  <a:cubicBezTo>
                    <a:pt x="176" y="1790"/>
                    <a:pt x="903" y="737"/>
                    <a:pt x="2005" y="336"/>
                  </a:cubicBezTo>
                  <a:cubicBezTo>
                    <a:pt x="2303" y="232"/>
                    <a:pt x="2614" y="182"/>
                    <a:pt x="2923" y="182"/>
                  </a:cubicBezTo>
                  <a:close/>
                  <a:moveTo>
                    <a:pt x="2939" y="1"/>
                  </a:moveTo>
                  <a:cubicBezTo>
                    <a:pt x="2745" y="1"/>
                    <a:pt x="2550" y="20"/>
                    <a:pt x="2356" y="60"/>
                  </a:cubicBezTo>
                  <a:cubicBezTo>
                    <a:pt x="1003" y="336"/>
                    <a:pt x="0" y="1564"/>
                    <a:pt x="0" y="2943"/>
                  </a:cubicBezTo>
                  <a:cubicBezTo>
                    <a:pt x="0" y="4171"/>
                    <a:pt x="777" y="5299"/>
                    <a:pt x="1930" y="5725"/>
                  </a:cubicBezTo>
                  <a:cubicBezTo>
                    <a:pt x="2249" y="5842"/>
                    <a:pt x="2583" y="5899"/>
                    <a:pt x="2916" y="5899"/>
                  </a:cubicBezTo>
                  <a:cubicBezTo>
                    <a:pt x="3787" y="5899"/>
                    <a:pt x="4651" y="5512"/>
                    <a:pt x="5214" y="4822"/>
                  </a:cubicBezTo>
                  <a:cubicBezTo>
                    <a:pt x="5990" y="3870"/>
                    <a:pt x="6116" y="2492"/>
                    <a:pt x="5464" y="1414"/>
                  </a:cubicBezTo>
                  <a:cubicBezTo>
                    <a:pt x="4918" y="531"/>
                    <a:pt x="3948" y="1"/>
                    <a:pt x="2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95"/>
            <p:cNvSpPr/>
            <p:nvPr/>
          </p:nvSpPr>
          <p:spPr>
            <a:xfrm>
              <a:off x="2876075" y="2721825"/>
              <a:ext cx="97775" cy="97775"/>
            </a:xfrm>
            <a:custGeom>
              <a:rect b="b" l="l" r="r" t="t"/>
              <a:pathLst>
                <a:path extrusionOk="0" h="3911" w="3911">
                  <a:moveTo>
                    <a:pt x="1956" y="1"/>
                  </a:moveTo>
                  <a:cubicBezTo>
                    <a:pt x="878" y="1"/>
                    <a:pt x="1" y="878"/>
                    <a:pt x="1" y="1956"/>
                  </a:cubicBezTo>
                  <a:cubicBezTo>
                    <a:pt x="1" y="3034"/>
                    <a:pt x="878" y="3911"/>
                    <a:pt x="1956" y="3911"/>
                  </a:cubicBezTo>
                  <a:cubicBezTo>
                    <a:pt x="3034" y="3911"/>
                    <a:pt x="3911" y="3034"/>
                    <a:pt x="3911" y="1956"/>
                  </a:cubicBezTo>
                  <a:cubicBezTo>
                    <a:pt x="3911" y="878"/>
                    <a:pt x="3034" y="1"/>
                    <a:pt x="1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95"/>
            <p:cNvSpPr/>
            <p:nvPr/>
          </p:nvSpPr>
          <p:spPr>
            <a:xfrm>
              <a:off x="2881725" y="2719950"/>
              <a:ext cx="30725" cy="30725"/>
            </a:xfrm>
            <a:custGeom>
              <a:rect b="b" l="l" r="r" t="t"/>
              <a:pathLst>
                <a:path extrusionOk="0" h="1229" w="1229">
                  <a:moveTo>
                    <a:pt x="602" y="1"/>
                  </a:moveTo>
                  <a:cubicBezTo>
                    <a:pt x="276" y="1"/>
                    <a:pt x="0" y="276"/>
                    <a:pt x="0" y="627"/>
                  </a:cubicBezTo>
                  <a:cubicBezTo>
                    <a:pt x="0" y="953"/>
                    <a:pt x="276" y="1229"/>
                    <a:pt x="602" y="1229"/>
                  </a:cubicBezTo>
                  <a:cubicBezTo>
                    <a:pt x="953" y="1229"/>
                    <a:pt x="1229" y="953"/>
                    <a:pt x="1229" y="627"/>
                  </a:cubicBezTo>
                  <a:cubicBezTo>
                    <a:pt x="1229" y="276"/>
                    <a:pt x="953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95"/>
            <p:cNvSpPr/>
            <p:nvPr/>
          </p:nvSpPr>
          <p:spPr>
            <a:xfrm>
              <a:off x="2447500" y="2696775"/>
              <a:ext cx="142900" cy="143500"/>
            </a:xfrm>
            <a:custGeom>
              <a:rect b="b" l="l" r="r" t="t"/>
              <a:pathLst>
                <a:path extrusionOk="0" h="5740" w="5716">
                  <a:moveTo>
                    <a:pt x="2858" y="0"/>
                  </a:moveTo>
                  <a:cubicBezTo>
                    <a:pt x="1279" y="0"/>
                    <a:pt x="1" y="1304"/>
                    <a:pt x="1" y="2883"/>
                  </a:cubicBezTo>
                  <a:cubicBezTo>
                    <a:pt x="1" y="4462"/>
                    <a:pt x="1279" y="5740"/>
                    <a:pt x="2858" y="5740"/>
                  </a:cubicBezTo>
                  <a:cubicBezTo>
                    <a:pt x="4437" y="5740"/>
                    <a:pt x="5715" y="4462"/>
                    <a:pt x="5715" y="2883"/>
                  </a:cubicBezTo>
                  <a:cubicBezTo>
                    <a:pt x="5715" y="1304"/>
                    <a:pt x="4437" y="0"/>
                    <a:pt x="28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95"/>
            <p:cNvSpPr/>
            <p:nvPr/>
          </p:nvSpPr>
          <p:spPr>
            <a:xfrm>
              <a:off x="2445000" y="2694900"/>
              <a:ext cx="152925" cy="147250"/>
            </a:xfrm>
            <a:custGeom>
              <a:rect b="b" l="l" r="r" t="t"/>
              <a:pathLst>
                <a:path extrusionOk="0" h="5890" w="6117">
                  <a:moveTo>
                    <a:pt x="2940" y="172"/>
                  </a:moveTo>
                  <a:cubicBezTo>
                    <a:pt x="3747" y="172"/>
                    <a:pt x="4543" y="524"/>
                    <a:pt x="5088" y="1178"/>
                  </a:cubicBezTo>
                  <a:cubicBezTo>
                    <a:pt x="5840" y="2055"/>
                    <a:pt x="5941" y="3384"/>
                    <a:pt x="5339" y="4386"/>
                  </a:cubicBezTo>
                  <a:cubicBezTo>
                    <a:pt x="4831" y="5212"/>
                    <a:pt x="3893" y="5716"/>
                    <a:pt x="2933" y="5716"/>
                  </a:cubicBezTo>
                  <a:cubicBezTo>
                    <a:pt x="2758" y="5716"/>
                    <a:pt x="2581" y="5699"/>
                    <a:pt x="2407" y="5664"/>
                  </a:cubicBezTo>
                  <a:cubicBezTo>
                    <a:pt x="1129" y="5389"/>
                    <a:pt x="201" y="4261"/>
                    <a:pt x="176" y="2958"/>
                  </a:cubicBezTo>
                  <a:cubicBezTo>
                    <a:pt x="201" y="1780"/>
                    <a:pt x="928" y="727"/>
                    <a:pt x="2031" y="326"/>
                  </a:cubicBezTo>
                  <a:cubicBezTo>
                    <a:pt x="2327" y="223"/>
                    <a:pt x="2634" y="172"/>
                    <a:pt x="2940" y="172"/>
                  </a:cubicBezTo>
                  <a:close/>
                  <a:moveTo>
                    <a:pt x="2921" y="0"/>
                  </a:moveTo>
                  <a:cubicBezTo>
                    <a:pt x="2742" y="0"/>
                    <a:pt x="2561" y="17"/>
                    <a:pt x="2382" y="50"/>
                  </a:cubicBezTo>
                  <a:cubicBezTo>
                    <a:pt x="1005" y="326"/>
                    <a:pt x="28" y="1551"/>
                    <a:pt x="1" y="2953"/>
                  </a:cubicBezTo>
                  <a:lnTo>
                    <a:pt x="1" y="2953"/>
                  </a:lnTo>
                  <a:cubicBezTo>
                    <a:pt x="1" y="2954"/>
                    <a:pt x="1" y="2956"/>
                    <a:pt x="1" y="2958"/>
                  </a:cubicBezTo>
                  <a:cubicBezTo>
                    <a:pt x="1" y="2958"/>
                    <a:pt x="1" y="2958"/>
                    <a:pt x="1" y="2958"/>
                  </a:cubicBezTo>
                  <a:lnTo>
                    <a:pt x="1" y="2958"/>
                  </a:lnTo>
                  <a:cubicBezTo>
                    <a:pt x="1" y="2959"/>
                    <a:pt x="1" y="2960"/>
                    <a:pt x="1" y="2961"/>
                  </a:cubicBezTo>
                  <a:lnTo>
                    <a:pt x="1" y="2961"/>
                  </a:lnTo>
                  <a:cubicBezTo>
                    <a:pt x="27" y="4188"/>
                    <a:pt x="804" y="5289"/>
                    <a:pt x="1956" y="5715"/>
                  </a:cubicBezTo>
                  <a:cubicBezTo>
                    <a:pt x="2276" y="5833"/>
                    <a:pt x="2609" y="5889"/>
                    <a:pt x="2942" y="5889"/>
                  </a:cubicBezTo>
                  <a:cubicBezTo>
                    <a:pt x="3806" y="5889"/>
                    <a:pt x="4660" y="5507"/>
                    <a:pt x="5239" y="4837"/>
                  </a:cubicBezTo>
                  <a:cubicBezTo>
                    <a:pt x="6016" y="3860"/>
                    <a:pt x="6116" y="2481"/>
                    <a:pt x="5489" y="1429"/>
                  </a:cubicBezTo>
                  <a:cubicBezTo>
                    <a:pt x="4935" y="533"/>
                    <a:pt x="3945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95"/>
            <p:cNvSpPr/>
            <p:nvPr/>
          </p:nvSpPr>
          <p:spPr>
            <a:xfrm>
              <a:off x="2470075" y="2720575"/>
              <a:ext cx="97775" cy="97775"/>
            </a:xfrm>
            <a:custGeom>
              <a:rect b="b" l="l" r="r" t="t"/>
              <a:pathLst>
                <a:path extrusionOk="0" h="3911" w="3911">
                  <a:moveTo>
                    <a:pt x="1955" y="1"/>
                  </a:moveTo>
                  <a:cubicBezTo>
                    <a:pt x="877" y="1"/>
                    <a:pt x="0" y="878"/>
                    <a:pt x="0" y="1956"/>
                  </a:cubicBezTo>
                  <a:cubicBezTo>
                    <a:pt x="0" y="3033"/>
                    <a:pt x="877" y="3911"/>
                    <a:pt x="1955" y="3911"/>
                  </a:cubicBezTo>
                  <a:cubicBezTo>
                    <a:pt x="3033" y="3911"/>
                    <a:pt x="3910" y="3033"/>
                    <a:pt x="3910" y="1956"/>
                  </a:cubicBezTo>
                  <a:cubicBezTo>
                    <a:pt x="3910" y="878"/>
                    <a:pt x="3033" y="1"/>
                    <a:pt x="1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95"/>
            <p:cNvSpPr/>
            <p:nvPr/>
          </p:nvSpPr>
          <p:spPr>
            <a:xfrm>
              <a:off x="2475700" y="2718700"/>
              <a:ext cx="30725" cy="31350"/>
            </a:xfrm>
            <a:custGeom>
              <a:rect b="b" l="l" r="r" t="t"/>
              <a:pathLst>
                <a:path extrusionOk="0" h="1254" w="1229">
                  <a:moveTo>
                    <a:pt x="602" y="1"/>
                  </a:moveTo>
                  <a:cubicBezTo>
                    <a:pt x="276" y="1"/>
                    <a:pt x="1" y="276"/>
                    <a:pt x="1" y="627"/>
                  </a:cubicBezTo>
                  <a:cubicBezTo>
                    <a:pt x="1" y="978"/>
                    <a:pt x="276" y="1254"/>
                    <a:pt x="602" y="1254"/>
                  </a:cubicBezTo>
                  <a:cubicBezTo>
                    <a:pt x="953" y="1254"/>
                    <a:pt x="1229" y="978"/>
                    <a:pt x="1229" y="627"/>
                  </a:cubicBezTo>
                  <a:cubicBezTo>
                    <a:pt x="1229" y="276"/>
                    <a:pt x="953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95"/>
            <p:cNvSpPr/>
            <p:nvPr/>
          </p:nvSpPr>
          <p:spPr>
            <a:xfrm>
              <a:off x="2614175" y="2770875"/>
              <a:ext cx="219325" cy="105250"/>
            </a:xfrm>
            <a:custGeom>
              <a:rect b="b" l="l" r="r" t="t"/>
              <a:pathLst>
                <a:path extrusionOk="0" h="4210" w="8773">
                  <a:moveTo>
                    <a:pt x="88" y="0"/>
                  </a:moveTo>
                  <a:cubicBezTo>
                    <a:pt x="45" y="0"/>
                    <a:pt x="1" y="31"/>
                    <a:pt x="1" y="94"/>
                  </a:cubicBezTo>
                  <a:cubicBezTo>
                    <a:pt x="26" y="1848"/>
                    <a:pt x="1229" y="3377"/>
                    <a:pt x="2883" y="3954"/>
                  </a:cubicBezTo>
                  <a:cubicBezTo>
                    <a:pt x="3370" y="4126"/>
                    <a:pt x="3881" y="4209"/>
                    <a:pt x="4391" y="4209"/>
                  </a:cubicBezTo>
                  <a:cubicBezTo>
                    <a:pt x="5665" y="4209"/>
                    <a:pt x="6929" y="3685"/>
                    <a:pt x="7770" y="2701"/>
                  </a:cubicBezTo>
                  <a:cubicBezTo>
                    <a:pt x="8422" y="1974"/>
                    <a:pt x="8773" y="1046"/>
                    <a:pt x="8773" y="94"/>
                  </a:cubicBezTo>
                  <a:cubicBezTo>
                    <a:pt x="8773" y="31"/>
                    <a:pt x="8729" y="0"/>
                    <a:pt x="8685" y="0"/>
                  </a:cubicBezTo>
                  <a:cubicBezTo>
                    <a:pt x="8641" y="0"/>
                    <a:pt x="8597" y="31"/>
                    <a:pt x="8597" y="94"/>
                  </a:cubicBezTo>
                  <a:cubicBezTo>
                    <a:pt x="8597" y="1798"/>
                    <a:pt x="7419" y="3252"/>
                    <a:pt x="5840" y="3803"/>
                  </a:cubicBezTo>
                  <a:cubicBezTo>
                    <a:pt x="5381" y="3959"/>
                    <a:pt x="4902" y="4035"/>
                    <a:pt x="4424" y="4035"/>
                  </a:cubicBezTo>
                  <a:cubicBezTo>
                    <a:pt x="3207" y="4035"/>
                    <a:pt x="1999" y="3543"/>
                    <a:pt x="1154" y="2625"/>
                  </a:cubicBezTo>
                  <a:cubicBezTo>
                    <a:pt x="552" y="1924"/>
                    <a:pt x="201" y="1021"/>
                    <a:pt x="176" y="94"/>
                  </a:cubicBezTo>
                  <a:cubicBezTo>
                    <a:pt x="176" y="31"/>
                    <a:pt x="132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95"/>
            <p:cNvSpPr/>
            <p:nvPr/>
          </p:nvSpPr>
          <p:spPr>
            <a:xfrm>
              <a:off x="2768325" y="2831625"/>
              <a:ext cx="102150" cy="96875"/>
            </a:xfrm>
            <a:custGeom>
              <a:rect b="b" l="l" r="r" t="t"/>
              <a:pathLst>
                <a:path extrusionOk="0" h="3875" w="4086">
                  <a:moveTo>
                    <a:pt x="1674" y="0"/>
                  </a:moveTo>
                  <a:cubicBezTo>
                    <a:pt x="1330" y="0"/>
                    <a:pt x="985" y="121"/>
                    <a:pt x="702" y="371"/>
                  </a:cubicBezTo>
                  <a:cubicBezTo>
                    <a:pt x="75" y="897"/>
                    <a:pt x="0" y="1850"/>
                    <a:pt x="526" y="2476"/>
                  </a:cubicBezTo>
                  <a:lnTo>
                    <a:pt x="1278" y="3353"/>
                  </a:lnTo>
                  <a:cubicBezTo>
                    <a:pt x="1580" y="3697"/>
                    <a:pt x="1995" y="3874"/>
                    <a:pt x="2411" y="3874"/>
                  </a:cubicBezTo>
                  <a:cubicBezTo>
                    <a:pt x="2755" y="3874"/>
                    <a:pt x="3100" y="3753"/>
                    <a:pt x="3384" y="3504"/>
                  </a:cubicBezTo>
                  <a:cubicBezTo>
                    <a:pt x="4010" y="2977"/>
                    <a:pt x="4085" y="2050"/>
                    <a:pt x="3559" y="1423"/>
                  </a:cubicBezTo>
                  <a:lnTo>
                    <a:pt x="2807" y="521"/>
                  </a:lnTo>
                  <a:cubicBezTo>
                    <a:pt x="2505" y="178"/>
                    <a:pt x="2090" y="0"/>
                    <a:pt x="1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95"/>
            <p:cNvSpPr/>
            <p:nvPr/>
          </p:nvSpPr>
          <p:spPr>
            <a:xfrm>
              <a:off x="2769575" y="2829550"/>
              <a:ext cx="99650" cy="101275"/>
            </a:xfrm>
            <a:custGeom>
              <a:rect b="b" l="l" r="r" t="t"/>
              <a:pathLst>
                <a:path extrusionOk="0" h="4051" w="3986">
                  <a:moveTo>
                    <a:pt x="1631" y="170"/>
                  </a:moveTo>
                  <a:cubicBezTo>
                    <a:pt x="1680" y="170"/>
                    <a:pt x="1730" y="173"/>
                    <a:pt x="1780" y="178"/>
                  </a:cubicBezTo>
                  <a:cubicBezTo>
                    <a:pt x="2456" y="253"/>
                    <a:pt x="2832" y="830"/>
                    <a:pt x="3233" y="1306"/>
                  </a:cubicBezTo>
                  <a:cubicBezTo>
                    <a:pt x="3459" y="1557"/>
                    <a:pt x="3659" y="1807"/>
                    <a:pt x="3735" y="2133"/>
                  </a:cubicBezTo>
                  <a:cubicBezTo>
                    <a:pt x="3859" y="2657"/>
                    <a:pt x="3661" y="3182"/>
                    <a:pt x="3288" y="3532"/>
                  </a:cubicBezTo>
                  <a:lnTo>
                    <a:pt x="3288" y="3532"/>
                  </a:lnTo>
                  <a:cubicBezTo>
                    <a:pt x="3286" y="3534"/>
                    <a:pt x="3285" y="3535"/>
                    <a:pt x="3283" y="3537"/>
                  </a:cubicBezTo>
                  <a:cubicBezTo>
                    <a:pt x="3283" y="3537"/>
                    <a:pt x="3283" y="3537"/>
                    <a:pt x="3283" y="3537"/>
                  </a:cubicBezTo>
                  <a:lnTo>
                    <a:pt x="3283" y="3537"/>
                  </a:lnTo>
                  <a:cubicBezTo>
                    <a:pt x="3279" y="3540"/>
                    <a:pt x="3275" y="3543"/>
                    <a:pt x="3272" y="3546"/>
                  </a:cubicBezTo>
                  <a:lnTo>
                    <a:pt x="3272" y="3546"/>
                  </a:lnTo>
                  <a:cubicBezTo>
                    <a:pt x="3022" y="3756"/>
                    <a:pt x="2710" y="3865"/>
                    <a:pt x="2399" y="3865"/>
                  </a:cubicBezTo>
                  <a:cubicBezTo>
                    <a:pt x="2275" y="3865"/>
                    <a:pt x="2151" y="3848"/>
                    <a:pt x="2030" y="3812"/>
                  </a:cubicBezTo>
                  <a:cubicBezTo>
                    <a:pt x="1679" y="3737"/>
                    <a:pt x="1429" y="3537"/>
                    <a:pt x="1228" y="3286"/>
                  </a:cubicBezTo>
                  <a:cubicBezTo>
                    <a:pt x="1028" y="3060"/>
                    <a:pt x="852" y="2860"/>
                    <a:pt x="677" y="2659"/>
                  </a:cubicBezTo>
                  <a:cubicBezTo>
                    <a:pt x="476" y="2409"/>
                    <a:pt x="301" y="2183"/>
                    <a:pt x="251" y="1882"/>
                  </a:cubicBezTo>
                  <a:cubicBezTo>
                    <a:pt x="37" y="1004"/>
                    <a:pt x="746" y="170"/>
                    <a:pt x="1631" y="170"/>
                  </a:cubicBezTo>
                  <a:close/>
                  <a:moveTo>
                    <a:pt x="1651" y="0"/>
                  </a:moveTo>
                  <a:cubicBezTo>
                    <a:pt x="844" y="0"/>
                    <a:pt x="115" y="618"/>
                    <a:pt x="50" y="1456"/>
                  </a:cubicBezTo>
                  <a:cubicBezTo>
                    <a:pt x="0" y="1882"/>
                    <a:pt x="151" y="2308"/>
                    <a:pt x="426" y="2634"/>
                  </a:cubicBezTo>
                  <a:cubicBezTo>
                    <a:pt x="627" y="2860"/>
                    <a:pt x="802" y="3085"/>
                    <a:pt x="1003" y="3311"/>
                  </a:cubicBezTo>
                  <a:cubicBezTo>
                    <a:pt x="1253" y="3612"/>
                    <a:pt x="1529" y="3862"/>
                    <a:pt x="1930" y="3988"/>
                  </a:cubicBezTo>
                  <a:cubicBezTo>
                    <a:pt x="2070" y="4030"/>
                    <a:pt x="2217" y="4050"/>
                    <a:pt x="2363" y="4050"/>
                  </a:cubicBezTo>
                  <a:cubicBezTo>
                    <a:pt x="2740" y="4050"/>
                    <a:pt x="3120" y="3915"/>
                    <a:pt x="3409" y="3662"/>
                  </a:cubicBezTo>
                  <a:cubicBezTo>
                    <a:pt x="3760" y="3336"/>
                    <a:pt x="3985" y="2860"/>
                    <a:pt x="3935" y="2359"/>
                  </a:cubicBezTo>
                  <a:cubicBezTo>
                    <a:pt x="3910" y="1983"/>
                    <a:pt x="3760" y="1657"/>
                    <a:pt x="3509" y="1381"/>
                  </a:cubicBezTo>
                  <a:cubicBezTo>
                    <a:pt x="3309" y="1131"/>
                    <a:pt x="3108" y="905"/>
                    <a:pt x="2908" y="654"/>
                  </a:cubicBezTo>
                  <a:cubicBezTo>
                    <a:pt x="2657" y="379"/>
                    <a:pt x="2406" y="153"/>
                    <a:pt x="2055" y="53"/>
                  </a:cubicBezTo>
                  <a:cubicBezTo>
                    <a:pt x="1920" y="17"/>
                    <a:pt x="1785" y="0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95"/>
            <p:cNvSpPr/>
            <p:nvPr/>
          </p:nvSpPr>
          <p:spPr>
            <a:xfrm>
              <a:off x="2668075" y="2438625"/>
              <a:ext cx="119050" cy="119075"/>
            </a:xfrm>
            <a:custGeom>
              <a:rect b="b" l="l" r="r" t="t"/>
              <a:pathLst>
                <a:path extrusionOk="0" h="4763" w="4762">
                  <a:moveTo>
                    <a:pt x="2381" y="1"/>
                  </a:moveTo>
                  <a:cubicBezTo>
                    <a:pt x="1053" y="1"/>
                    <a:pt x="0" y="1053"/>
                    <a:pt x="0" y="2381"/>
                  </a:cubicBezTo>
                  <a:cubicBezTo>
                    <a:pt x="0" y="3685"/>
                    <a:pt x="1053" y="4762"/>
                    <a:pt x="2381" y="4762"/>
                  </a:cubicBezTo>
                  <a:cubicBezTo>
                    <a:pt x="3684" y="4762"/>
                    <a:pt x="4762" y="3685"/>
                    <a:pt x="4762" y="2381"/>
                  </a:cubicBezTo>
                  <a:cubicBezTo>
                    <a:pt x="4762" y="1053"/>
                    <a:pt x="3684" y="1"/>
                    <a:pt x="2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95"/>
            <p:cNvSpPr/>
            <p:nvPr/>
          </p:nvSpPr>
          <p:spPr>
            <a:xfrm>
              <a:off x="2661175" y="2436500"/>
              <a:ext cx="127850" cy="123000"/>
            </a:xfrm>
            <a:custGeom>
              <a:rect b="b" l="l" r="r" t="t"/>
              <a:pathLst>
                <a:path extrusionOk="0" h="4920" w="5114">
                  <a:moveTo>
                    <a:pt x="2653" y="164"/>
                  </a:moveTo>
                  <a:cubicBezTo>
                    <a:pt x="2804" y="164"/>
                    <a:pt x="2957" y="179"/>
                    <a:pt x="3108" y="211"/>
                  </a:cubicBezTo>
                  <a:cubicBezTo>
                    <a:pt x="4161" y="436"/>
                    <a:pt x="4938" y="1389"/>
                    <a:pt x="4938" y="2466"/>
                  </a:cubicBezTo>
                  <a:cubicBezTo>
                    <a:pt x="4938" y="3419"/>
                    <a:pt x="4336" y="4296"/>
                    <a:pt x="3409" y="4622"/>
                  </a:cubicBezTo>
                  <a:cubicBezTo>
                    <a:pt x="3173" y="4703"/>
                    <a:pt x="2927" y="4742"/>
                    <a:pt x="2680" y="4742"/>
                  </a:cubicBezTo>
                  <a:cubicBezTo>
                    <a:pt x="2010" y="4742"/>
                    <a:pt x="1343" y="4452"/>
                    <a:pt x="903" y="3920"/>
                  </a:cubicBezTo>
                  <a:cubicBezTo>
                    <a:pt x="276" y="3193"/>
                    <a:pt x="201" y="2116"/>
                    <a:pt x="677" y="1289"/>
                  </a:cubicBezTo>
                  <a:cubicBezTo>
                    <a:pt x="1099" y="593"/>
                    <a:pt x="1857" y="164"/>
                    <a:pt x="2653" y="164"/>
                  </a:cubicBezTo>
                  <a:close/>
                  <a:moveTo>
                    <a:pt x="2640" y="0"/>
                  </a:moveTo>
                  <a:cubicBezTo>
                    <a:pt x="1920" y="0"/>
                    <a:pt x="1216" y="317"/>
                    <a:pt x="752" y="888"/>
                  </a:cubicBezTo>
                  <a:cubicBezTo>
                    <a:pt x="101" y="1690"/>
                    <a:pt x="0" y="2842"/>
                    <a:pt x="552" y="3745"/>
                  </a:cubicBezTo>
                  <a:cubicBezTo>
                    <a:pt x="995" y="4483"/>
                    <a:pt x="1811" y="4920"/>
                    <a:pt x="2656" y="4920"/>
                  </a:cubicBezTo>
                  <a:cubicBezTo>
                    <a:pt x="2815" y="4920"/>
                    <a:pt x="2975" y="4904"/>
                    <a:pt x="3133" y="4873"/>
                  </a:cubicBezTo>
                  <a:cubicBezTo>
                    <a:pt x="4286" y="4647"/>
                    <a:pt x="5113" y="3619"/>
                    <a:pt x="5113" y="2466"/>
                  </a:cubicBezTo>
                  <a:cubicBezTo>
                    <a:pt x="5113" y="1439"/>
                    <a:pt x="4462" y="512"/>
                    <a:pt x="3509" y="161"/>
                  </a:cubicBezTo>
                  <a:cubicBezTo>
                    <a:pt x="3227" y="52"/>
                    <a:pt x="2933" y="0"/>
                    <a:pt x="2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95"/>
            <p:cNvSpPr/>
            <p:nvPr/>
          </p:nvSpPr>
          <p:spPr>
            <a:xfrm>
              <a:off x="2512050" y="2567075"/>
              <a:ext cx="414800" cy="105300"/>
            </a:xfrm>
            <a:custGeom>
              <a:rect b="b" l="l" r="r" t="t"/>
              <a:pathLst>
                <a:path extrusionOk="0" h="4212" w="16592">
                  <a:moveTo>
                    <a:pt x="8396" y="0"/>
                  </a:moveTo>
                  <a:cubicBezTo>
                    <a:pt x="5163" y="0"/>
                    <a:pt x="2231" y="1028"/>
                    <a:pt x="0" y="2707"/>
                  </a:cubicBezTo>
                  <a:cubicBezTo>
                    <a:pt x="481" y="3297"/>
                    <a:pt x="1265" y="3848"/>
                    <a:pt x="2486" y="3848"/>
                  </a:cubicBezTo>
                  <a:cubicBezTo>
                    <a:pt x="2667" y="3848"/>
                    <a:pt x="2858" y="3836"/>
                    <a:pt x="3058" y="3810"/>
                  </a:cubicBezTo>
                  <a:cubicBezTo>
                    <a:pt x="5840" y="3434"/>
                    <a:pt x="6166" y="1980"/>
                    <a:pt x="6166" y="1980"/>
                  </a:cubicBezTo>
                  <a:cubicBezTo>
                    <a:pt x="6166" y="1980"/>
                    <a:pt x="6316" y="3810"/>
                    <a:pt x="8898" y="4010"/>
                  </a:cubicBezTo>
                  <a:cubicBezTo>
                    <a:pt x="9000" y="4019"/>
                    <a:pt x="9098" y="4023"/>
                    <a:pt x="9193" y="4023"/>
                  </a:cubicBezTo>
                  <a:cubicBezTo>
                    <a:pt x="11293" y="4023"/>
                    <a:pt x="11454" y="1980"/>
                    <a:pt x="11454" y="1980"/>
                  </a:cubicBezTo>
                  <a:cubicBezTo>
                    <a:pt x="11454" y="1980"/>
                    <a:pt x="12356" y="4161"/>
                    <a:pt x="14036" y="4211"/>
                  </a:cubicBezTo>
                  <a:cubicBezTo>
                    <a:pt x="14055" y="4211"/>
                    <a:pt x="14074" y="4212"/>
                    <a:pt x="14093" y="4212"/>
                  </a:cubicBezTo>
                  <a:cubicBezTo>
                    <a:pt x="15173" y="4212"/>
                    <a:pt x="16149" y="3517"/>
                    <a:pt x="16592" y="2557"/>
                  </a:cubicBezTo>
                  <a:cubicBezTo>
                    <a:pt x="14386" y="978"/>
                    <a:pt x="11529" y="0"/>
                    <a:pt x="8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95"/>
            <p:cNvSpPr/>
            <p:nvPr/>
          </p:nvSpPr>
          <p:spPr>
            <a:xfrm>
              <a:off x="2509550" y="2565200"/>
              <a:ext cx="419200" cy="109550"/>
            </a:xfrm>
            <a:custGeom>
              <a:rect b="b" l="l" r="r" t="t"/>
              <a:pathLst>
                <a:path extrusionOk="0" h="4382" w="16768">
                  <a:moveTo>
                    <a:pt x="8496" y="176"/>
                  </a:moveTo>
                  <a:cubicBezTo>
                    <a:pt x="10777" y="176"/>
                    <a:pt x="13058" y="702"/>
                    <a:pt x="15088" y="1755"/>
                  </a:cubicBezTo>
                  <a:cubicBezTo>
                    <a:pt x="15616" y="2019"/>
                    <a:pt x="16098" y="2328"/>
                    <a:pt x="16578" y="2662"/>
                  </a:cubicBezTo>
                  <a:lnTo>
                    <a:pt x="16578" y="2662"/>
                  </a:lnTo>
                  <a:cubicBezTo>
                    <a:pt x="16144" y="3524"/>
                    <a:pt x="15235" y="4207"/>
                    <a:pt x="14250" y="4207"/>
                  </a:cubicBezTo>
                  <a:cubicBezTo>
                    <a:pt x="14104" y="4207"/>
                    <a:pt x="13957" y="4192"/>
                    <a:pt x="13810" y="4161"/>
                  </a:cubicBezTo>
                  <a:cubicBezTo>
                    <a:pt x="12983" y="3985"/>
                    <a:pt x="12356" y="3283"/>
                    <a:pt x="11930" y="2582"/>
                  </a:cubicBezTo>
                  <a:cubicBezTo>
                    <a:pt x="11855" y="2456"/>
                    <a:pt x="11780" y="2306"/>
                    <a:pt x="11730" y="2181"/>
                  </a:cubicBezTo>
                  <a:cubicBezTo>
                    <a:pt x="11705" y="2131"/>
                    <a:pt x="11679" y="2105"/>
                    <a:pt x="11654" y="2055"/>
                  </a:cubicBezTo>
                  <a:cubicBezTo>
                    <a:pt x="11654" y="2038"/>
                    <a:pt x="11642" y="2020"/>
                    <a:pt x="11643" y="2020"/>
                  </a:cubicBezTo>
                  <a:lnTo>
                    <a:pt x="11643" y="2020"/>
                  </a:lnTo>
                  <a:cubicBezTo>
                    <a:pt x="11644" y="2020"/>
                    <a:pt x="11647" y="2023"/>
                    <a:pt x="11654" y="2030"/>
                  </a:cubicBezTo>
                  <a:cubicBezTo>
                    <a:pt x="11632" y="1986"/>
                    <a:pt x="11596" y="1966"/>
                    <a:pt x="11562" y="1966"/>
                  </a:cubicBezTo>
                  <a:cubicBezTo>
                    <a:pt x="11518" y="1966"/>
                    <a:pt x="11479" y="1999"/>
                    <a:pt x="11479" y="2055"/>
                  </a:cubicBezTo>
                  <a:cubicBezTo>
                    <a:pt x="11429" y="2757"/>
                    <a:pt x="10978" y="3484"/>
                    <a:pt x="10301" y="3810"/>
                  </a:cubicBezTo>
                  <a:cubicBezTo>
                    <a:pt x="9987" y="3955"/>
                    <a:pt x="9634" y="4016"/>
                    <a:pt x="9273" y="4016"/>
                  </a:cubicBezTo>
                  <a:cubicBezTo>
                    <a:pt x="8828" y="4016"/>
                    <a:pt x="8372" y="3923"/>
                    <a:pt x="7970" y="3785"/>
                  </a:cubicBezTo>
                  <a:cubicBezTo>
                    <a:pt x="7444" y="3609"/>
                    <a:pt x="6943" y="3283"/>
                    <a:pt x="6617" y="2782"/>
                  </a:cubicBezTo>
                  <a:cubicBezTo>
                    <a:pt x="6517" y="2607"/>
                    <a:pt x="6441" y="2431"/>
                    <a:pt x="6391" y="2256"/>
                  </a:cubicBezTo>
                  <a:cubicBezTo>
                    <a:pt x="6391" y="2206"/>
                    <a:pt x="6366" y="2156"/>
                    <a:pt x="6366" y="2105"/>
                  </a:cubicBezTo>
                  <a:cubicBezTo>
                    <a:pt x="6341" y="2055"/>
                    <a:pt x="6341" y="2055"/>
                    <a:pt x="6341" y="2055"/>
                  </a:cubicBezTo>
                  <a:cubicBezTo>
                    <a:pt x="6341" y="1999"/>
                    <a:pt x="6294" y="1966"/>
                    <a:pt x="6248" y="1966"/>
                  </a:cubicBezTo>
                  <a:cubicBezTo>
                    <a:pt x="6212" y="1966"/>
                    <a:pt x="6177" y="1986"/>
                    <a:pt x="6166" y="2030"/>
                  </a:cubicBezTo>
                  <a:cubicBezTo>
                    <a:pt x="6090" y="2431"/>
                    <a:pt x="5714" y="2782"/>
                    <a:pt x="5414" y="3008"/>
                  </a:cubicBezTo>
                  <a:cubicBezTo>
                    <a:pt x="4963" y="3309"/>
                    <a:pt x="4461" y="3509"/>
                    <a:pt x="3935" y="3634"/>
                  </a:cubicBezTo>
                  <a:cubicBezTo>
                    <a:pt x="3491" y="3745"/>
                    <a:pt x="3017" y="3826"/>
                    <a:pt x="2544" y="3826"/>
                  </a:cubicBezTo>
                  <a:cubicBezTo>
                    <a:pt x="2270" y="3826"/>
                    <a:pt x="1996" y="3799"/>
                    <a:pt x="1730" y="3735"/>
                  </a:cubicBezTo>
                  <a:cubicBezTo>
                    <a:pt x="1131" y="3591"/>
                    <a:pt x="624" y="3242"/>
                    <a:pt x="209" y="2796"/>
                  </a:cubicBezTo>
                  <a:lnTo>
                    <a:pt x="209" y="2796"/>
                  </a:lnTo>
                  <a:cubicBezTo>
                    <a:pt x="2021" y="1478"/>
                    <a:pt x="4170" y="647"/>
                    <a:pt x="6391" y="326"/>
                  </a:cubicBezTo>
                  <a:cubicBezTo>
                    <a:pt x="7093" y="226"/>
                    <a:pt x="7795" y="176"/>
                    <a:pt x="8496" y="176"/>
                  </a:cubicBezTo>
                  <a:close/>
                  <a:moveTo>
                    <a:pt x="8496" y="0"/>
                  </a:moveTo>
                  <a:cubicBezTo>
                    <a:pt x="6116" y="0"/>
                    <a:pt x="3760" y="552"/>
                    <a:pt x="1654" y="1679"/>
                  </a:cubicBezTo>
                  <a:cubicBezTo>
                    <a:pt x="1103" y="1980"/>
                    <a:pt x="552" y="2331"/>
                    <a:pt x="50" y="2707"/>
                  </a:cubicBezTo>
                  <a:cubicBezTo>
                    <a:pt x="0" y="2757"/>
                    <a:pt x="0" y="2807"/>
                    <a:pt x="25" y="2857"/>
                  </a:cubicBezTo>
                  <a:cubicBezTo>
                    <a:pt x="401" y="3283"/>
                    <a:pt x="877" y="3634"/>
                    <a:pt x="1404" y="3810"/>
                  </a:cubicBezTo>
                  <a:cubicBezTo>
                    <a:pt x="1790" y="3943"/>
                    <a:pt x="2191" y="3998"/>
                    <a:pt x="2594" y="3998"/>
                  </a:cubicBezTo>
                  <a:cubicBezTo>
                    <a:pt x="2950" y="3998"/>
                    <a:pt x="3307" y="3955"/>
                    <a:pt x="3659" y="3885"/>
                  </a:cubicBezTo>
                  <a:cubicBezTo>
                    <a:pt x="4562" y="3710"/>
                    <a:pt x="5589" y="3309"/>
                    <a:pt x="6141" y="2506"/>
                  </a:cubicBezTo>
                  <a:cubicBezTo>
                    <a:pt x="6167" y="2463"/>
                    <a:pt x="6196" y="2416"/>
                    <a:pt x="6224" y="2367"/>
                  </a:cubicBezTo>
                  <a:lnTo>
                    <a:pt x="6224" y="2367"/>
                  </a:lnTo>
                  <a:cubicBezTo>
                    <a:pt x="6422" y="3050"/>
                    <a:pt x="7036" y="3598"/>
                    <a:pt x="7669" y="3860"/>
                  </a:cubicBezTo>
                  <a:cubicBezTo>
                    <a:pt x="8147" y="4067"/>
                    <a:pt x="8696" y="4193"/>
                    <a:pt x="9232" y="4193"/>
                  </a:cubicBezTo>
                  <a:cubicBezTo>
                    <a:pt x="9540" y="4193"/>
                    <a:pt x="9843" y="4152"/>
                    <a:pt x="10126" y="4060"/>
                  </a:cubicBezTo>
                  <a:cubicBezTo>
                    <a:pt x="10677" y="3885"/>
                    <a:pt x="11103" y="3509"/>
                    <a:pt x="11354" y="2983"/>
                  </a:cubicBezTo>
                  <a:cubicBezTo>
                    <a:pt x="11457" y="2792"/>
                    <a:pt x="11549" y="2578"/>
                    <a:pt x="11604" y="2357"/>
                  </a:cubicBezTo>
                  <a:lnTo>
                    <a:pt x="11604" y="2357"/>
                  </a:lnTo>
                  <a:cubicBezTo>
                    <a:pt x="11832" y="2813"/>
                    <a:pt x="12152" y="3255"/>
                    <a:pt x="12507" y="3609"/>
                  </a:cubicBezTo>
                  <a:cubicBezTo>
                    <a:pt x="12832" y="3935"/>
                    <a:pt x="13233" y="4211"/>
                    <a:pt x="13684" y="4311"/>
                  </a:cubicBezTo>
                  <a:cubicBezTo>
                    <a:pt x="13869" y="4359"/>
                    <a:pt x="14057" y="4382"/>
                    <a:pt x="14243" y="4382"/>
                  </a:cubicBezTo>
                  <a:cubicBezTo>
                    <a:pt x="14639" y="4382"/>
                    <a:pt x="15031" y="4281"/>
                    <a:pt x="15389" y="4111"/>
                  </a:cubicBezTo>
                  <a:cubicBezTo>
                    <a:pt x="15990" y="3810"/>
                    <a:pt x="16491" y="3283"/>
                    <a:pt x="16767" y="2682"/>
                  </a:cubicBezTo>
                  <a:cubicBezTo>
                    <a:pt x="16767" y="2632"/>
                    <a:pt x="16767" y="2582"/>
                    <a:pt x="16717" y="2557"/>
                  </a:cubicBezTo>
                  <a:cubicBezTo>
                    <a:pt x="14913" y="1253"/>
                    <a:pt x="12757" y="426"/>
                    <a:pt x="10527" y="126"/>
                  </a:cubicBezTo>
                  <a:cubicBezTo>
                    <a:pt x="9850" y="50"/>
                    <a:pt x="9173" y="0"/>
                    <a:pt x="8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8" name="Google Shape;2148;p95"/>
          <p:cNvGrpSpPr/>
          <p:nvPr/>
        </p:nvGrpSpPr>
        <p:grpSpPr>
          <a:xfrm rot="-909318">
            <a:off x="192587" y="3725420"/>
            <a:ext cx="1131825" cy="912082"/>
            <a:chOff x="2473825" y="721625"/>
            <a:chExt cx="713700" cy="554525"/>
          </a:xfrm>
        </p:grpSpPr>
        <p:sp>
          <p:nvSpPr>
            <p:cNvPr id="2149" name="Google Shape;2149;p95"/>
            <p:cNvSpPr/>
            <p:nvPr/>
          </p:nvSpPr>
          <p:spPr>
            <a:xfrm>
              <a:off x="2542125" y="781350"/>
              <a:ext cx="582725" cy="492500"/>
            </a:xfrm>
            <a:custGeom>
              <a:rect b="b" l="l" r="r" t="t"/>
              <a:pathLst>
                <a:path extrusionOk="0" h="19700" w="23309">
                  <a:moveTo>
                    <a:pt x="11655" y="0"/>
                  </a:moveTo>
                  <a:cubicBezTo>
                    <a:pt x="5214" y="0"/>
                    <a:pt x="0" y="4411"/>
                    <a:pt x="0" y="9850"/>
                  </a:cubicBezTo>
                  <a:cubicBezTo>
                    <a:pt x="0" y="15289"/>
                    <a:pt x="5214" y="19700"/>
                    <a:pt x="11655" y="19700"/>
                  </a:cubicBezTo>
                  <a:cubicBezTo>
                    <a:pt x="18096" y="19700"/>
                    <a:pt x="23309" y="15289"/>
                    <a:pt x="23309" y="9850"/>
                  </a:cubicBezTo>
                  <a:cubicBezTo>
                    <a:pt x="23309" y="4411"/>
                    <a:pt x="18096" y="0"/>
                    <a:pt x="1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95"/>
            <p:cNvSpPr/>
            <p:nvPr/>
          </p:nvSpPr>
          <p:spPr>
            <a:xfrm>
              <a:off x="2535850" y="779300"/>
              <a:ext cx="591525" cy="496850"/>
            </a:xfrm>
            <a:custGeom>
              <a:rect b="b" l="l" r="r" t="t"/>
              <a:pathLst>
                <a:path extrusionOk="0" h="19874" w="23661">
                  <a:moveTo>
                    <a:pt x="11900" y="160"/>
                  </a:moveTo>
                  <a:cubicBezTo>
                    <a:pt x="12684" y="160"/>
                    <a:pt x="13467" y="227"/>
                    <a:pt x="14236" y="358"/>
                  </a:cubicBezTo>
                  <a:cubicBezTo>
                    <a:pt x="16467" y="734"/>
                    <a:pt x="18597" y="1686"/>
                    <a:pt x="20277" y="3165"/>
                  </a:cubicBezTo>
                  <a:cubicBezTo>
                    <a:pt x="21831" y="4544"/>
                    <a:pt x="22983" y="6373"/>
                    <a:pt x="23359" y="8428"/>
                  </a:cubicBezTo>
                  <a:cubicBezTo>
                    <a:pt x="23435" y="8930"/>
                    <a:pt x="23485" y="9431"/>
                    <a:pt x="23485" y="9932"/>
                  </a:cubicBezTo>
                  <a:cubicBezTo>
                    <a:pt x="23485" y="12012"/>
                    <a:pt x="22683" y="14017"/>
                    <a:pt x="21354" y="15621"/>
                  </a:cubicBezTo>
                  <a:cubicBezTo>
                    <a:pt x="19926" y="17301"/>
                    <a:pt x="17971" y="18479"/>
                    <a:pt x="15866" y="19130"/>
                  </a:cubicBezTo>
                  <a:cubicBezTo>
                    <a:pt x="14602" y="19519"/>
                    <a:pt x="13270" y="19715"/>
                    <a:pt x="11936" y="19715"/>
                  </a:cubicBezTo>
                  <a:cubicBezTo>
                    <a:pt x="10862" y="19715"/>
                    <a:pt x="9788" y="19588"/>
                    <a:pt x="8748" y="19331"/>
                  </a:cubicBezTo>
                  <a:cubicBezTo>
                    <a:pt x="6592" y="18829"/>
                    <a:pt x="4537" y="17752"/>
                    <a:pt x="2983" y="16173"/>
                  </a:cubicBezTo>
                  <a:cubicBezTo>
                    <a:pt x="1530" y="14694"/>
                    <a:pt x="552" y="12764"/>
                    <a:pt x="377" y="10684"/>
                  </a:cubicBezTo>
                  <a:cubicBezTo>
                    <a:pt x="176" y="8604"/>
                    <a:pt x="803" y="6574"/>
                    <a:pt x="2006" y="4869"/>
                  </a:cubicBezTo>
                  <a:cubicBezTo>
                    <a:pt x="3259" y="3115"/>
                    <a:pt x="5114" y="1787"/>
                    <a:pt x="7144" y="1035"/>
                  </a:cubicBezTo>
                  <a:cubicBezTo>
                    <a:pt x="8663" y="444"/>
                    <a:pt x="10284" y="160"/>
                    <a:pt x="11900" y="160"/>
                  </a:cubicBezTo>
                  <a:close/>
                  <a:moveTo>
                    <a:pt x="11925" y="1"/>
                  </a:moveTo>
                  <a:cubicBezTo>
                    <a:pt x="10838" y="1"/>
                    <a:pt x="9751" y="128"/>
                    <a:pt x="8698" y="383"/>
                  </a:cubicBezTo>
                  <a:cubicBezTo>
                    <a:pt x="6517" y="910"/>
                    <a:pt x="4437" y="1987"/>
                    <a:pt x="2858" y="3616"/>
                  </a:cubicBezTo>
                  <a:cubicBezTo>
                    <a:pt x="1404" y="5120"/>
                    <a:pt x="402" y="7050"/>
                    <a:pt x="201" y="9155"/>
                  </a:cubicBezTo>
                  <a:cubicBezTo>
                    <a:pt x="1" y="11260"/>
                    <a:pt x="627" y="13366"/>
                    <a:pt x="1855" y="15070"/>
                  </a:cubicBezTo>
                  <a:cubicBezTo>
                    <a:pt x="3134" y="16875"/>
                    <a:pt x="4988" y="18203"/>
                    <a:pt x="7043" y="18980"/>
                  </a:cubicBezTo>
                  <a:cubicBezTo>
                    <a:pt x="8599" y="19578"/>
                    <a:pt x="10259" y="19873"/>
                    <a:pt x="11921" y="19873"/>
                  </a:cubicBezTo>
                  <a:cubicBezTo>
                    <a:pt x="12696" y="19873"/>
                    <a:pt x="13471" y="19809"/>
                    <a:pt x="14236" y="19682"/>
                  </a:cubicBezTo>
                  <a:cubicBezTo>
                    <a:pt x="16492" y="19306"/>
                    <a:pt x="18673" y="18328"/>
                    <a:pt x="20402" y="16799"/>
                  </a:cubicBezTo>
                  <a:cubicBezTo>
                    <a:pt x="21956" y="15421"/>
                    <a:pt x="23134" y="13566"/>
                    <a:pt x="23510" y="11486"/>
                  </a:cubicBezTo>
                  <a:cubicBezTo>
                    <a:pt x="23610" y="10960"/>
                    <a:pt x="23660" y="10458"/>
                    <a:pt x="23660" y="9932"/>
                  </a:cubicBezTo>
                  <a:cubicBezTo>
                    <a:pt x="23660" y="7827"/>
                    <a:pt x="22833" y="5822"/>
                    <a:pt x="21505" y="4193"/>
                  </a:cubicBezTo>
                  <a:cubicBezTo>
                    <a:pt x="20076" y="2488"/>
                    <a:pt x="18096" y="1260"/>
                    <a:pt x="15966" y="609"/>
                  </a:cubicBezTo>
                  <a:cubicBezTo>
                    <a:pt x="14666" y="203"/>
                    <a:pt x="13296" y="1"/>
                    <a:pt x="11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95"/>
            <p:cNvSpPr/>
            <p:nvPr/>
          </p:nvSpPr>
          <p:spPr>
            <a:xfrm>
              <a:off x="2586600" y="802025"/>
              <a:ext cx="493775" cy="352775"/>
            </a:xfrm>
            <a:custGeom>
              <a:rect b="b" l="l" r="r" t="t"/>
              <a:pathLst>
                <a:path extrusionOk="0" h="14111" w="19751">
                  <a:moveTo>
                    <a:pt x="9876" y="1"/>
                  </a:moveTo>
                  <a:cubicBezTo>
                    <a:pt x="4437" y="1"/>
                    <a:pt x="1" y="3158"/>
                    <a:pt x="1" y="7043"/>
                  </a:cubicBezTo>
                  <a:cubicBezTo>
                    <a:pt x="1" y="10953"/>
                    <a:pt x="4437" y="14111"/>
                    <a:pt x="9876" y="14111"/>
                  </a:cubicBezTo>
                  <a:cubicBezTo>
                    <a:pt x="15339" y="14111"/>
                    <a:pt x="19750" y="10953"/>
                    <a:pt x="19750" y="7043"/>
                  </a:cubicBezTo>
                  <a:cubicBezTo>
                    <a:pt x="19750" y="3158"/>
                    <a:pt x="15339" y="1"/>
                    <a:pt x="9876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95"/>
            <p:cNvSpPr/>
            <p:nvPr/>
          </p:nvSpPr>
          <p:spPr>
            <a:xfrm>
              <a:off x="2622325" y="781350"/>
              <a:ext cx="422950" cy="94625"/>
            </a:xfrm>
            <a:custGeom>
              <a:rect b="b" l="l" r="r" t="t"/>
              <a:pathLst>
                <a:path extrusionOk="0" h="3785" w="16918">
                  <a:moveTo>
                    <a:pt x="8447" y="0"/>
                  </a:moveTo>
                  <a:cubicBezTo>
                    <a:pt x="5113" y="0"/>
                    <a:pt x="2131" y="1178"/>
                    <a:pt x="0" y="3058"/>
                  </a:cubicBezTo>
                  <a:cubicBezTo>
                    <a:pt x="903" y="3534"/>
                    <a:pt x="2031" y="3785"/>
                    <a:pt x="3234" y="3785"/>
                  </a:cubicBezTo>
                  <a:cubicBezTo>
                    <a:pt x="5615" y="3785"/>
                    <a:pt x="7645" y="2757"/>
                    <a:pt x="8447" y="1304"/>
                  </a:cubicBezTo>
                  <a:cubicBezTo>
                    <a:pt x="9274" y="2757"/>
                    <a:pt x="11304" y="3785"/>
                    <a:pt x="13660" y="3785"/>
                  </a:cubicBezTo>
                  <a:cubicBezTo>
                    <a:pt x="14863" y="3785"/>
                    <a:pt x="15991" y="3534"/>
                    <a:pt x="16918" y="3058"/>
                  </a:cubicBezTo>
                  <a:cubicBezTo>
                    <a:pt x="14788" y="1178"/>
                    <a:pt x="11780" y="0"/>
                    <a:pt x="8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95"/>
            <p:cNvSpPr/>
            <p:nvPr/>
          </p:nvSpPr>
          <p:spPr>
            <a:xfrm>
              <a:off x="2619825" y="779475"/>
              <a:ext cx="427350" cy="98900"/>
            </a:xfrm>
            <a:custGeom>
              <a:rect b="b" l="l" r="r" t="t"/>
              <a:pathLst>
                <a:path extrusionOk="0" h="3956" w="17094">
                  <a:moveTo>
                    <a:pt x="8547" y="151"/>
                  </a:moveTo>
                  <a:cubicBezTo>
                    <a:pt x="10953" y="151"/>
                    <a:pt x="13384" y="777"/>
                    <a:pt x="15439" y="2055"/>
                  </a:cubicBezTo>
                  <a:cubicBezTo>
                    <a:pt x="15935" y="2386"/>
                    <a:pt x="16409" y="2739"/>
                    <a:pt x="16860" y="3135"/>
                  </a:cubicBezTo>
                  <a:lnTo>
                    <a:pt x="16860" y="3135"/>
                  </a:lnTo>
                  <a:cubicBezTo>
                    <a:pt x="15910" y="3587"/>
                    <a:pt x="14843" y="3795"/>
                    <a:pt x="13789" y="3795"/>
                  </a:cubicBezTo>
                  <a:cubicBezTo>
                    <a:pt x="13536" y="3795"/>
                    <a:pt x="13283" y="3783"/>
                    <a:pt x="13033" y="3760"/>
                  </a:cubicBezTo>
                  <a:cubicBezTo>
                    <a:pt x="11880" y="3659"/>
                    <a:pt x="10702" y="3283"/>
                    <a:pt x="9775" y="2607"/>
                  </a:cubicBezTo>
                  <a:cubicBezTo>
                    <a:pt x="9299" y="2256"/>
                    <a:pt x="8898" y="1855"/>
                    <a:pt x="8622" y="1354"/>
                  </a:cubicBezTo>
                  <a:cubicBezTo>
                    <a:pt x="8609" y="1329"/>
                    <a:pt x="8584" y="1316"/>
                    <a:pt x="8556" y="1316"/>
                  </a:cubicBezTo>
                  <a:cubicBezTo>
                    <a:pt x="8528" y="1316"/>
                    <a:pt x="8497" y="1329"/>
                    <a:pt x="8471" y="1354"/>
                  </a:cubicBezTo>
                  <a:cubicBezTo>
                    <a:pt x="7945" y="2256"/>
                    <a:pt x="7043" y="2908"/>
                    <a:pt x="6065" y="3283"/>
                  </a:cubicBezTo>
                  <a:cubicBezTo>
                    <a:pt x="5223" y="3624"/>
                    <a:pt x="4304" y="3785"/>
                    <a:pt x="3381" y="3785"/>
                  </a:cubicBezTo>
                  <a:cubicBezTo>
                    <a:pt x="3013" y="3785"/>
                    <a:pt x="2645" y="3760"/>
                    <a:pt x="2281" y="3710"/>
                  </a:cubicBezTo>
                  <a:cubicBezTo>
                    <a:pt x="1593" y="3615"/>
                    <a:pt x="883" y="3430"/>
                    <a:pt x="235" y="3134"/>
                  </a:cubicBezTo>
                  <a:lnTo>
                    <a:pt x="235" y="3134"/>
                  </a:lnTo>
                  <a:cubicBezTo>
                    <a:pt x="1975" y="1623"/>
                    <a:pt x="4147" y="671"/>
                    <a:pt x="6416" y="326"/>
                  </a:cubicBezTo>
                  <a:cubicBezTo>
                    <a:pt x="7118" y="201"/>
                    <a:pt x="7845" y="151"/>
                    <a:pt x="8547" y="151"/>
                  </a:cubicBezTo>
                  <a:close/>
                  <a:moveTo>
                    <a:pt x="8547" y="0"/>
                  </a:moveTo>
                  <a:cubicBezTo>
                    <a:pt x="6116" y="0"/>
                    <a:pt x="3659" y="627"/>
                    <a:pt x="1579" y="1930"/>
                  </a:cubicBezTo>
                  <a:cubicBezTo>
                    <a:pt x="1028" y="2281"/>
                    <a:pt x="527" y="2657"/>
                    <a:pt x="50" y="3083"/>
                  </a:cubicBezTo>
                  <a:cubicBezTo>
                    <a:pt x="0" y="3108"/>
                    <a:pt x="0" y="3183"/>
                    <a:pt x="50" y="3208"/>
                  </a:cubicBezTo>
                  <a:cubicBezTo>
                    <a:pt x="1069" y="3718"/>
                    <a:pt x="2204" y="3946"/>
                    <a:pt x="3334" y="3946"/>
                  </a:cubicBezTo>
                  <a:cubicBezTo>
                    <a:pt x="3593" y="3946"/>
                    <a:pt x="3853" y="3933"/>
                    <a:pt x="4111" y="3910"/>
                  </a:cubicBezTo>
                  <a:cubicBezTo>
                    <a:pt x="5288" y="3810"/>
                    <a:pt x="6517" y="3434"/>
                    <a:pt x="7469" y="2707"/>
                  </a:cubicBezTo>
                  <a:cubicBezTo>
                    <a:pt x="7905" y="2386"/>
                    <a:pt x="8278" y="2002"/>
                    <a:pt x="8549" y="1554"/>
                  </a:cubicBezTo>
                  <a:lnTo>
                    <a:pt x="8549" y="1554"/>
                  </a:lnTo>
                  <a:cubicBezTo>
                    <a:pt x="9108" y="2415"/>
                    <a:pt x="9995" y="3026"/>
                    <a:pt x="10928" y="3409"/>
                  </a:cubicBezTo>
                  <a:cubicBezTo>
                    <a:pt x="11828" y="3776"/>
                    <a:pt x="12810" y="3955"/>
                    <a:pt x="13784" y="3955"/>
                  </a:cubicBezTo>
                  <a:cubicBezTo>
                    <a:pt x="14137" y="3955"/>
                    <a:pt x="14490" y="3932"/>
                    <a:pt x="14837" y="3885"/>
                  </a:cubicBezTo>
                  <a:cubicBezTo>
                    <a:pt x="15614" y="3785"/>
                    <a:pt x="16366" y="3559"/>
                    <a:pt x="17043" y="3208"/>
                  </a:cubicBezTo>
                  <a:cubicBezTo>
                    <a:pt x="17093" y="3183"/>
                    <a:pt x="17093" y="3108"/>
                    <a:pt x="17068" y="3083"/>
                  </a:cubicBezTo>
                  <a:cubicBezTo>
                    <a:pt x="15289" y="1504"/>
                    <a:pt x="13033" y="527"/>
                    <a:pt x="10702" y="151"/>
                  </a:cubicBezTo>
                  <a:cubicBezTo>
                    <a:pt x="10000" y="50"/>
                    <a:pt x="9273" y="0"/>
                    <a:pt x="8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95"/>
            <p:cNvSpPr/>
            <p:nvPr/>
          </p:nvSpPr>
          <p:spPr>
            <a:xfrm>
              <a:off x="2481975" y="723700"/>
              <a:ext cx="158550" cy="158550"/>
            </a:xfrm>
            <a:custGeom>
              <a:rect b="b" l="l" r="r" t="t"/>
              <a:pathLst>
                <a:path extrusionOk="0" h="6342" w="6342">
                  <a:moveTo>
                    <a:pt x="3183" y="1"/>
                  </a:moveTo>
                  <a:cubicBezTo>
                    <a:pt x="1429" y="1"/>
                    <a:pt x="0" y="1404"/>
                    <a:pt x="0" y="3159"/>
                  </a:cubicBezTo>
                  <a:cubicBezTo>
                    <a:pt x="0" y="4913"/>
                    <a:pt x="1429" y="6342"/>
                    <a:pt x="3183" y="6342"/>
                  </a:cubicBezTo>
                  <a:cubicBezTo>
                    <a:pt x="4913" y="6342"/>
                    <a:pt x="6341" y="4913"/>
                    <a:pt x="6341" y="3159"/>
                  </a:cubicBezTo>
                  <a:cubicBezTo>
                    <a:pt x="6341" y="1404"/>
                    <a:pt x="4913" y="1"/>
                    <a:pt x="3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95"/>
            <p:cNvSpPr/>
            <p:nvPr/>
          </p:nvSpPr>
          <p:spPr>
            <a:xfrm>
              <a:off x="2473825" y="721625"/>
              <a:ext cx="168575" cy="162275"/>
            </a:xfrm>
            <a:custGeom>
              <a:rect b="b" l="l" r="r" t="t"/>
              <a:pathLst>
                <a:path extrusionOk="0" h="6491" w="6743">
                  <a:moveTo>
                    <a:pt x="3513" y="153"/>
                  </a:moveTo>
                  <a:cubicBezTo>
                    <a:pt x="3704" y="153"/>
                    <a:pt x="3896" y="171"/>
                    <a:pt x="4086" y="209"/>
                  </a:cubicBezTo>
                  <a:cubicBezTo>
                    <a:pt x="5539" y="510"/>
                    <a:pt x="6567" y="1788"/>
                    <a:pt x="6592" y="3242"/>
                  </a:cubicBezTo>
                  <a:cubicBezTo>
                    <a:pt x="6567" y="4520"/>
                    <a:pt x="5765" y="5698"/>
                    <a:pt x="4562" y="6149"/>
                  </a:cubicBezTo>
                  <a:cubicBezTo>
                    <a:pt x="4215" y="6276"/>
                    <a:pt x="3856" y="6338"/>
                    <a:pt x="3501" y="6338"/>
                  </a:cubicBezTo>
                  <a:cubicBezTo>
                    <a:pt x="2599" y="6338"/>
                    <a:pt x="1722" y="5941"/>
                    <a:pt x="1128" y="5222"/>
                  </a:cubicBezTo>
                  <a:cubicBezTo>
                    <a:pt x="301" y="4244"/>
                    <a:pt x="176" y="2765"/>
                    <a:pt x="853" y="1663"/>
                  </a:cubicBezTo>
                  <a:cubicBezTo>
                    <a:pt x="1405" y="727"/>
                    <a:pt x="2445" y="153"/>
                    <a:pt x="3513" y="153"/>
                  </a:cubicBezTo>
                  <a:close/>
                  <a:moveTo>
                    <a:pt x="3535" y="1"/>
                  </a:moveTo>
                  <a:cubicBezTo>
                    <a:pt x="2570" y="1"/>
                    <a:pt x="1615" y="422"/>
                    <a:pt x="978" y="1186"/>
                  </a:cubicBezTo>
                  <a:cubicBezTo>
                    <a:pt x="126" y="2239"/>
                    <a:pt x="1" y="3768"/>
                    <a:pt x="727" y="4921"/>
                  </a:cubicBezTo>
                  <a:cubicBezTo>
                    <a:pt x="1316" y="5908"/>
                    <a:pt x="2380" y="6491"/>
                    <a:pt x="3491" y="6491"/>
                  </a:cubicBezTo>
                  <a:cubicBezTo>
                    <a:pt x="3705" y="6491"/>
                    <a:pt x="3921" y="6469"/>
                    <a:pt x="4136" y="6425"/>
                  </a:cubicBezTo>
                  <a:cubicBezTo>
                    <a:pt x="5640" y="6124"/>
                    <a:pt x="6742" y="4770"/>
                    <a:pt x="6742" y="3242"/>
                  </a:cubicBezTo>
                  <a:cubicBezTo>
                    <a:pt x="6742" y="1888"/>
                    <a:pt x="5890" y="660"/>
                    <a:pt x="4612" y="184"/>
                  </a:cubicBezTo>
                  <a:cubicBezTo>
                    <a:pt x="4263" y="61"/>
                    <a:pt x="3898" y="1"/>
                    <a:pt x="3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95"/>
            <p:cNvSpPr/>
            <p:nvPr/>
          </p:nvSpPr>
          <p:spPr>
            <a:xfrm>
              <a:off x="3026450" y="723700"/>
              <a:ext cx="158550" cy="158550"/>
            </a:xfrm>
            <a:custGeom>
              <a:rect b="b" l="l" r="r" t="t"/>
              <a:pathLst>
                <a:path extrusionOk="0" h="6342" w="6342">
                  <a:moveTo>
                    <a:pt x="3184" y="1"/>
                  </a:moveTo>
                  <a:cubicBezTo>
                    <a:pt x="1430" y="1"/>
                    <a:pt x="1" y="1404"/>
                    <a:pt x="1" y="3159"/>
                  </a:cubicBezTo>
                  <a:cubicBezTo>
                    <a:pt x="1" y="4913"/>
                    <a:pt x="1430" y="6342"/>
                    <a:pt x="3184" y="6342"/>
                  </a:cubicBezTo>
                  <a:cubicBezTo>
                    <a:pt x="4938" y="6342"/>
                    <a:pt x="6342" y="4913"/>
                    <a:pt x="6342" y="3159"/>
                  </a:cubicBezTo>
                  <a:cubicBezTo>
                    <a:pt x="6342" y="1404"/>
                    <a:pt x="4938" y="1"/>
                    <a:pt x="3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95"/>
            <p:cNvSpPr/>
            <p:nvPr/>
          </p:nvSpPr>
          <p:spPr>
            <a:xfrm>
              <a:off x="3018950" y="721625"/>
              <a:ext cx="168575" cy="162275"/>
            </a:xfrm>
            <a:custGeom>
              <a:rect b="b" l="l" r="r" t="t"/>
              <a:pathLst>
                <a:path extrusionOk="0" h="6491" w="6743">
                  <a:moveTo>
                    <a:pt x="3504" y="153"/>
                  </a:moveTo>
                  <a:cubicBezTo>
                    <a:pt x="3697" y="153"/>
                    <a:pt x="3891" y="171"/>
                    <a:pt x="4085" y="209"/>
                  </a:cubicBezTo>
                  <a:cubicBezTo>
                    <a:pt x="5514" y="510"/>
                    <a:pt x="6567" y="1788"/>
                    <a:pt x="6567" y="3242"/>
                  </a:cubicBezTo>
                  <a:cubicBezTo>
                    <a:pt x="6567" y="4520"/>
                    <a:pt x="5765" y="5698"/>
                    <a:pt x="4537" y="6149"/>
                  </a:cubicBezTo>
                  <a:cubicBezTo>
                    <a:pt x="4197" y="6276"/>
                    <a:pt x="3843" y="6338"/>
                    <a:pt x="3491" y="6338"/>
                  </a:cubicBezTo>
                  <a:cubicBezTo>
                    <a:pt x="2597" y="6338"/>
                    <a:pt x="1714" y="5941"/>
                    <a:pt x="1103" y="5222"/>
                  </a:cubicBezTo>
                  <a:cubicBezTo>
                    <a:pt x="276" y="4244"/>
                    <a:pt x="176" y="2765"/>
                    <a:pt x="827" y="1663"/>
                  </a:cubicBezTo>
                  <a:cubicBezTo>
                    <a:pt x="1401" y="727"/>
                    <a:pt x="2426" y="153"/>
                    <a:pt x="3504" y="153"/>
                  </a:cubicBezTo>
                  <a:close/>
                  <a:moveTo>
                    <a:pt x="3510" y="1"/>
                  </a:moveTo>
                  <a:cubicBezTo>
                    <a:pt x="2547" y="1"/>
                    <a:pt x="1597" y="422"/>
                    <a:pt x="978" y="1186"/>
                  </a:cubicBezTo>
                  <a:cubicBezTo>
                    <a:pt x="100" y="2239"/>
                    <a:pt x="0" y="3768"/>
                    <a:pt x="702" y="4921"/>
                  </a:cubicBezTo>
                  <a:cubicBezTo>
                    <a:pt x="1290" y="5908"/>
                    <a:pt x="2354" y="6491"/>
                    <a:pt x="3480" y="6491"/>
                  </a:cubicBezTo>
                  <a:cubicBezTo>
                    <a:pt x="3697" y="6491"/>
                    <a:pt x="3917" y="6469"/>
                    <a:pt x="4136" y="6425"/>
                  </a:cubicBezTo>
                  <a:cubicBezTo>
                    <a:pt x="5638" y="6124"/>
                    <a:pt x="6716" y="4772"/>
                    <a:pt x="6742" y="3244"/>
                  </a:cubicBezTo>
                  <a:lnTo>
                    <a:pt x="6742" y="3244"/>
                  </a:lnTo>
                  <a:cubicBezTo>
                    <a:pt x="6742" y="3243"/>
                    <a:pt x="6742" y="3243"/>
                    <a:pt x="6742" y="3242"/>
                  </a:cubicBezTo>
                  <a:lnTo>
                    <a:pt x="6742" y="3242"/>
                  </a:lnTo>
                  <a:cubicBezTo>
                    <a:pt x="6742" y="3242"/>
                    <a:pt x="6742" y="3242"/>
                    <a:pt x="6742" y="3242"/>
                  </a:cubicBezTo>
                  <a:cubicBezTo>
                    <a:pt x="6742" y="3240"/>
                    <a:pt x="6742" y="3239"/>
                    <a:pt x="6742" y="3238"/>
                  </a:cubicBezTo>
                  <a:lnTo>
                    <a:pt x="6742" y="3238"/>
                  </a:lnTo>
                  <a:cubicBezTo>
                    <a:pt x="6716" y="1886"/>
                    <a:pt x="5864" y="660"/>
                    <a:pt x="4587" y="184"/>
                  </a:cubicBezTo>
                  <a:cubicBezTo>
                    <a:pt x="4237" y="61"/>
                    <a:pt x="3873" y="1"/>
                    <a:pt x="3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95"/>
            <p:cNvSpPr/>
            <p:nvPr/>
          </p:nvSpPr>
          <p:spPr>
            <a:xfrm>
              <a:off x="2955025" y="962425"/>
              <a:ext cx="132250" cy="131600"/>
            </a:xfrm>
            <a:custGeom>
              <a:rect b="b" l="l" r="r" t="t"/>
              <a:pathLst>
                <a:path extrusionOk="0" h="5264" w="5290">
                  <a:moveTo>
                    <a:pt x="2632" y="1"/>
                  </a:moveTo>
                  <a:cubicBezTo>
                    <a:pt x="1179" y="1"/>
                    <a:pt x="1" y="1179"/>
                    <a:pt x="1" y="2632"/>
                  </a:cubicBezTo>
                  <a:cubicBezTo>
                    <a:pt x="1" y="4086"/>
                    <a:pt x="1179" y="5264"/>
                    <a:pt x="2632" y="5264"/>
                  </a:cubicBezTo>
                  <a:cubicBezTo>
                    <a:pt x="4086" y="5264"/>
                    <a:pt x="5289" y="4086"/>
                    <a:pt x="5289" y="2632"/>
                  </a:cubicBezTo>
                  <a:cubicBezTo>
                    <a:pt x="5289" y="1179"/>
                    <a:pt x="4086" y="1"/>
                    <a:pt x="2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95"/>
            <p:cNvSpPr/>
            <p:nvPr/>
          </p:nvSpPr>
          <p:spPr>
            <a:xfrm>
              <a:off x="2953150" y="960475"/>
              <a:ext cx="141000" cy="135800"/>
            </a:xfrm>
            <a:custGeom>
              <a:rect b="b" l="l" r="r" t="t"/>
              <a:pathLst>
                <a:path extrusionOk="0" h="5432" w="5640">
                  <a:moveTo>
                    <a:pt x="2704" y="160"/>
                  </a:moveTo>
                  <a:cubicBezTo>
                    <a:pt x="3449" y="160"/>
                    <a:pt x="4180" y="483"/>
                    <a:pt x="4687" y="1081"/>
                  </a:cubicBezTo>
                  <a:cubicBezTo>
                    <a:pt x="5364" y="1908"/>
                    <a:pt x="5464" y="3111"/>
                    <a:pt x="4913" y="4039"/>
                  </a:cubicBezTo>
                  <a:cubicBezTo>
                    <a:pt x="4429" y="4796"/>
                    <a:pt x="3593" y="5270"/>
                    <a:pt x="2714" y="5270"/>
                  </a:cubicBezTo>
                  <a:cubicBezTo>
                    <a:pt x="2546" y="5270"/>
                    <a:pt x="2376" y="5253"/>
                    <a:pt x="2206" y="5216"/>
                  </a:cubicBezTo>
                  <a:cubicBezTo>
                    <a:pt x="1028" y="4966"/>
                    <a:pt x="176" y="3913"/>
                    <a:pt x="151" y="2710"/>
                  </a:cubicBezTo>
                  <a:cubicBezTo>
                    <a:pt x="176" y="1632"/>
                    <a:pt x="828" y="655"/>
                    <a:pt x="1855" y="304"/>
                  </a:cubicBezTo>
                  <a:cubicBezTo>
                    <a:pt x="2133" y="207"/>
                    <a:pt x="2419" y="160"/>
                    <a:pt x="2704" y="160"/>
                  </a:cubicBezTo>
                  <a:close/>
                  <a:moveTo>
                    <a:pt x="2712" y="0"/>
                  </a:moveTo>
                  <a:cubicBezTo>
                    <a:pt x="2535" y="0"/>
                    <a:pt x="2357" y="18"/>
                    <a:pt x="2181" y="54"/>
                  </a:cubicBezTo>
                  <a:cubicBezTo>
                    <a:pt x="928" y="279"/>
                    <a:pt x="1" y="1432"/>
                    <a:pt x="1" y="2710"/>
                  </a:cubicBezTo>
                  <a:cubicBezTo>
                    <a:pt x="1" y="3838"/>
                    <a:pt x="727" y="4866"/>
                    <a:pt x="1780" y="5267"/>
                  </a:cubicBezTo>
                  <a:cubicBezTo>
                    <a:pt x="2080" y="5378"/>
                    <a:pt x="2392" y="5432"/>
                    <a:pt x="2701" y="5432"/>
                  </a:cubicBezTo>
                  <a:cubicBezTo>
                    <a:pt x="3502" y="5432"/>
                    <a:pt x="4288" y="5073"/>
                    <a:pt x="4813" y="4440"/>
                  </a:cubicBezTo>
                  <a:cubicBezTo>
                    <a:pt x="5540" y="3562"/>
                    <a:pt x="5640" y="2284"/>
                    <a:pt x="5038" y="1307"/>
                  </a:cubicBezTo>
                  <a:cubicBezTo>
                    <a:pt x="4554" y="485"/>
                    <a:pt x="3644" y="0"/>
                    <a:pt x="2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95"/>
            <p:cNvSpPr/>
            <p:nvPr/>
          </p:nvSpPr>
          <p:spPr>
            <a:xfrm>
              <a:off x="2976325" y="984350"/>
              <a:ext cx="89625" cy="89625"/>
            </a:xfrm>
            <a:custGeom>
              <a:rect b="b" l="l" r="r" t="t"/>
              <a:pathLst>
                <a:path extrusionOk="0" h="3585" w="3585">
                  <a:moveTo>
                    <a:pt x="1780" y="1"/>
                  </a:moveTo>
                  <a:cubicBezTo>
                    <a:pt x="803" y="1"/>
                    <a:pt x="1" y="803"/>
                    <a:pt x="1" y="1780"/>
                  </a:cubicBezTo>
                  <a:cubicBezTo>
                    <a:pt x="1" y="2783"/>
                    <a:pt x="803" y="3585"/>
                    <a:pt x="1780" y="3585"/>
                  </a:cubicBezTo>
                  <a:cubicBezTo>
                    <a:pt x="2783" y="3585"/>
                    <a:pt x="3585" y="2783"/>
                    <a:pt x="3585" y="1780"/>
                  </a:cubicBezTo>
                  <a:cubicBezTo>
                    <a:pt x="3585" y="803"/>
                    <a:pt x="2783" y="1"/>
                    <a:pt x="1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95"/>
            <p:cNvSpPr/>
            <p:nvPr/>
          </p:nvSpPr>
          <p:spPr>
            <a:xfrm>
              <a:off x="2980725" y="982475"/>
              <a:ext cx="28850" cy="28225"/>
            </a:xfrm>
            <a:custGeom>
              <a:rect b="b" l="l" r="r" t="t"/>
              <a:pathLst>
                <a:path extrusionOk="0" h="1129" w="1154">
                  <a:moveTo>
                    <a:pt x="577" y="1"/>
                  </a:moveTo>
                  <a:cubicBezTo>
                    <a:pt x="251" y="1"/>
                    <a:pt x="0" y="251"/>
                    <a:pt x="0" y="577"/>
                  </a:cubicBezTo>
                  <a:cubicBezTo>
                    <a:pt x="0" y="878"/>
                    <a:pt x="251" y="1128"/>
                    <a:pt x="577" y="1128"/>
                  </a:cubicBezTo>
                  <a:cubicBezTo>
                    <a:pt x="903" y="1128"/>
                    <a:pt x="1153" y="878"/>
                    <a:pt x="1153" y="577"/>
                  </a:cubicBezTo>
                  <a:cubicBezTo>
                    <a:pt x="1153" y="251"/>
                    <a:pt x="903" y="1"/>
                    <a:pt x="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95"/>
            <p:cNvSpPr/>
            <p:nvPr/>
          </p:nvSpPr>
          <p:spPr>
            <a:xfrm>
              <a:off x="2580350" y="961175"/>
              <a:ext cx="132225" cy="132225"/>
            </a:xfrm>
            <a:custGeom>
              <a:rect b="b" l="l" r="r" t="t"/>
              <a:pathLst>
                <a:path extrusionOk="0" h="5289" w="5289">
                  <a:moveTo>
                    <a:pt x="2632" y="0"/>
                  </a:moveTo>
                  <a:cubicBezTo>
                    <a:pt x="1178" y="0"/>
                    <a:pt x="0" y="1178"/>
                    <a:pt x="0" y="2632"/>
                  </a:cubicBezTo>
                  <a:cubicBezTo>
                    <a:pt x="0" y="4111"/>
                    <a:pt x="1178" y="5289"/>
                    <a:pt x="2632" y="5289"/>
                  </a:cubicBezTo>
                  <a:cubicBezTo>
                    <a:pt x="4086" y="5289"/>
                    <a:pt x="5289" y="4111"/>
                    <a:pt x="5289" y="2632"/>
                  </a:cubicBezTo>
                  <a:cubicBezTo>
                    <a:pt x="5289" y="1178"/>
                    <a:pt x="4086" y="0"/>
                    <a:pt x="2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95"/>
            <p:cNvSpPr/>
            <p:nvPr/>
          </p:nvSpPr>
          <p:spPr>
            <a:xfrm>
              <a:off x="2578475" y="959250"/>
              <a:ext cx="141000" cy="135900"/>
            </a:xfrm>
            <a:custGeom>
              <a:rect b="b" l="l" r="r" t="t"/>
              <a:pathLst>
                <a:path extrusionOk="0" h="5436" w="5640">
                  <a:moveTo>
                    <a:pt x="2684" y="163"/>
                  </a:moveTo>
                  <a:cubicBezTo>
                    <a:pt x="3435" y="163"/>
                    <a:pt x="4175" y="495"/>
                    <a:pt x="4687" y="1080"/>
                  </a:cubicBezTo>
                  <a:cubicBezTo>
                    <a:pt x="5364" y="1907"/>
                    <a:pt x="5464" y="3135"/>
                    <a:pt x="4887" y="4037"/>
                  </a:cubicBezTo>
                  <a:cubicBezTo>
                    <a:pt x="4427" y="4811"/>
                    <a:pt x="3601" y="5271"/>
                    <a:pt x="2728" y="5271"/>
                  </a:cubicBezTo>
                  <a:cubicBezTo>
                    <a:pt x="2555" y="5271"/>
                    <a:pt x="2380" y="5253"/>
                    <a:pt x="2206" y="5215"/>
                  </a:cubicBezTo>
                  <a:cubicBezTo>
                    <a:pt x="1028" y="4990"/>
                    <a:pt x="176" y="3912"/>
                    <a:pt x="150" y="2709"/>
                  </a:cubicBezTo>
                  <a:cubicBezTo>
                    <a:pt x="176" y="1656"/>
                    <a:pt x="827" y="679"/>
                    <a:pt x="1855" y="303"/>
                  </a:cubicBezTo>
                  <a:cubicBezTo>
                    <a:pt x="2125" y="208"/>
                    <a:pt x="2405" y="163"/>
                    <a:pt x="2684" y="163"/>
                  </a:cubicBezTo>
                  <a:close/>
                  <a:moveTo>
                    <a:pt x="2697" y="0"/>
                  </a:moveTo>
                  <a:cubicBezTo>
                    <a:pt x="2525" y="0"/>
                    <a:pt x="2352" y="17"/>
                    <a:pt x="2181" y="52"/>
                  </a:cubicBezTo>
                  <a:cubicBezTo>
                    <a:pt x="927" y="303"/>
                    <a:pt x="0" y="1431"/>
                    <a:pt x="0" y="2709"/>
                  </a:cubicBezTo>
                  <a:cubicBezTo>
                    <a:pt x="0" y="3862"/>
                    <a:pt x="702" y="4890"/>
                    <a:pt x="1780" y="5265"/>
                  </a:cubicBezTo>
                  <a:cubicBezTo>
                    <a:pt x="2087" y="5380"/>
                    <a:pt x="2408" y="5435"/>
                    <a:pt x="2725" y="5435"/>
                  </a:cubicBezTo>
                  <a:cubicBezTo>
                    <a:pt x="3518" y="5435"/>
                    <a:pt x="4293" y="5090"/>
                    <a:pt x="4812" y="4463"/>
                  </a:cubicBezTo>
                  <a:cubicBezTo>
                    <a:pt x="5539" y="3561"/>
                    <a:pt x="5639" y="2283"/>
                    <a:pt x="5038" y="1306"/>
                  </a:cubicBezTo>
                  <a:cubicBezTo>
                    <a:pt x="4551" y="501"/>
                    <a:pt x="3635" y="0"/>
                    <a:pt x="2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95"/>
            <p:cNvSpPr/>
            <p:nvPr/>
          </p:nvSpPr>
          <p:spPr>
            <a:xfrm>
              <a:off x="2601025" y="983100"/>
              <a:ext cx="90250" cy="90250"/>
            </a:xfrm>
            <a:custGeom>
              <a:rect b="b" l="l" r="r" t="t"/>
              <a:pathLst>
                <a:path extrusionOk="0" h="3610" w="3610">
                  <a:moveTo>
                    <a:pt x="1805" y="1"/>
                  </a:moveTo>
                  <a:cubicBezTo>
                    <a:pt x="827" y="1"/>
                    <a:pt x="0" y="803"/>
                    <a:pt x="0" y="1805"/>
                  </a:cubicBezTo>
                  <a:cubicBezTo>
                    <a:pt x="0" y="2808"/>
                    <a:pt x="827" y="3610"/>
                    <a:pt x="1805" y="3610"/>
                  </a:cubicBezTo>
                  <a:cubicBezTo>
                    <a:pt x="2807" y="3610"/>
                    <a:pt x="3609" y="2808"/>
                    <a:pt x="3609" y="1805"/>
                  </a:cubicBezTo>
                  <a:cubicBezTo>
                    <a:pt x="3609" y="803"/>
                    <a:pt x="2807" y="1"/>
                    <a:pt x="1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95"/>
            <p:cNvSpPr/>
            <p:nvPr/>
          </p:nvSpPr>
          <p:spPr>
            <a:xfrm>
              <a:off x="2606025" y="981225"/>
              <a:ext cx="28850" cy="28850"/>
            </a:xfrm>
            <a:custGeom>
              <a:rect b="b" l="l" r="r" t="t"/>
              <a:pathLst>
                <a:path extrusionOk="0" h="1154" w="1154">
                  <a:moveTo>
                    <a:pt x="577" y="0"/>
                  </a:moveTo>
                  <a:cubicBezTo>
                    <a:pt x="251" y="0"/>
                    <a:pt x="1" y="251"/>
                    <a:pt x="1" y="577"/>
                  </a:cubicBezTo>
                  <a:cubicBezTo>
                    <a:pt x="1" y="903"/>
                    <a:pt x="251" y="1153"/>
                    <a:pt x="577" y="1153"/>
                  </a:cubicBezTo>
                  <a:cubicBezTo>
                    <a:pt x="903" y="1153"/>
                    <a:pt x="1154" y="903"/>
                    <a:pt x="1154" y="577"/>
                  </a:cubicBezTo>
                  <a:cubicBezTo>
                    <a:pt x="1154" y="251"/>
                    <a:pt x="903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95"/>
            <p:cNvSpPr/>
            <p:nvPr/>
          </p:nvSpPr>
          <p:spPr>
            <a:xfrm>
              <a:off x="2723200" y="1065175"/>
              <a:ext cx="220575" cy="123475"/>
            </a:xfrm>
            <a:custGeom>
              <a:rect b="b" l="l" r="r" t="t"/>
              <a:pathLst>
                <a:path extrusionOk="0" h="4939" w="8823">
                  <a:moveTo>
                    <a:pt x="1" y="1"/>
                  </a:moveTo>
                  <a:cubicBezTo>
                    <a:pt x="1" y="2733"/>
                    <a:pt x="1981" y="4938"/>
                    <a:pt x="4412" y="4938"/>
                  </a:cubicBezTo>
                  <a:cubicBezTo>
                    <a:pt x="6843" y="4938"/>
                    <a:pt x="8823" y="2733"/>
                    <a:pt x="8823" y="1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95"/>
            <p:cNvSpPr/>
            <p:nvPr/>
          </p:nvSpPr>
          <p:spPr>
            <a:xfrm>
              <a:off x="2721325" y="1063300"/>
              <a:ext cx="224325" cy="127225"/>
            </a:xfrm>
            <a:custGeom>
              <a:rect b="b" l="l" r="r" t="t"/>
              <a:pathLst>
                <a:path extrusionOk="0" h="5089" w="8973">
                  <a:moveTo>
                    <a:pt x="8822" y="176"/>
                  </a:moveTo>
                  <a:cubicBezTo>
                    <a:pt x="8786" y="2047"/>
                    <a:pt x="7763" y="3899"/>
                    <a:pt x="5990" y="4637"/>
                  </a:cubicBezTo>
                  <a:cubicBezTo>
                    <a:pt x="5514" y="4813"/>
                    <a:pt x="5013" y="4913"/>
                    <a:pt x="4487" y="4913"/>
                  </a:cubicBezTo>
                  <a:cubicBezTo>
                    <a:pt x="2582" y="4913"/>
                    <a:pt x="1003" y="3509"/>
                    <a:pt x="426" y="1755"/>
                  </a:cubicBezTo>
                  <a:cubicBezTo>
                    <a:pt x="261" y="1236"/>
                    <a:pt x="185" y="716"/>
                    <a:pt x="156" y="176"/>
                  </a:cubicBezTo>
                  <a:close/>
                  <a:moveTo>
                    <a:pt x="76" y="1"/>
                  </a:moveTo>
                  <a:cubicBezTo>
                    <a:pt x="51" y="1"/>
                    <a:pt x="0" y="51"/>
                    <a:pt x="0" y="76"/>
                  </a:cubicBezTo>
                  <a:cubicBezTo>
                    <a:pt x="0" y="2031"/>
                    <a:pt x="1078" y="4011"/>
                    <a:pt x="2933" y="4763"/>
                  </a:cubicBezTo>
                  <a:cubicBezTo>
                    <a:pt x="3409" y="4988"/>
                    <a:pt x="3960" y="5088"/>
                    <a:pt x="4487" y="5088"/>
                  </a:cubicBezTo>
                  <a:cubicBezTo>
                    <a:pt x="4487" y="5088"/>
                    <a:pt x="4488" y="5088"/>
                    <a:pt x="4489" y="5088"/>
                  </a:cubicBezTo>
                  <a:lnTo>
                    <a:pt x="4489" y="5088"/>
                  </a:lnTo>
                  <a:cubicBezTo>
                    <a:pt x="6468" y="5062"/>
                    <a:pt x="8096" y="3659"/>
                    <a:pt x="8697" y="1830"/>
                  </a:cubicBezTo>
                  <a:cubicBezTo>
                    <a:pt x="8898" y="1279"/>
                    <a:pt x="8973" y="677"/>
                    <a:pt x="8973" y="76"/>
                  </a:cubicBezTo>
                  <a:cubicBezTo>
                    <a:pt x="8973" y="51"/>
                    <a:pt x="8948" y="1"/>
                    <a:pt x="8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95"/>
            <p:cNvSpPr/>
            <p:nvPr/>
          </p:nvSpPr>
          <p:spPr>
            <a:xfrm>
              <a:off x="2757025" y="1114675"/>
              <a:ext cx="152925" cy="73975"/>
            </a:xfrm>
            <a:custGeom>
              <a:rect b="b" l="l" r="r" t="t"/>
              <a:pathLst>
                <a:path extrusionOk="0" h="2959" w="6117">
                  <a:moveTo>
                    <a:pt x="3059" y="1"/>
                  </a:moveTo>
                  <a:cubicBezTo>
                    <a:pt x="1806" y="1"/>
                    <a:pt x="678" y="627"/>
                    <a:pt x="1" y="1580"/>
                  </a:cubicBezTo>
                  <a:cubicBezTo>
                    <a:pt x="803" y="2432"/>
                    <a:pt x="1881" y="2958"/>
                    <a:pt x="3059" y="2958"/>
                  </a:cubicBezTo>
                  <a:cubicBezTo>
                    <a:pt x="4262" y="2958"/>
                    <a:pt x="5314" y="2432"/>
                    <a:pt x="6116" y="1580"/>
                  </a:cubicBezTo>
                  <a:cubicBezTo>
                    <a:pt x="5440" y="627"/>
                    <a:pt x="4337" y="1"/>
                    <a:pt x="3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95"/>
            <p:cNvSpPr/>
            <p:nvPr/>
          </p:nvSpPr>
          <p:spPr>
            <a:xfrm>
              <a:off x="2755150" y="1112525"/>
              <a:ext cx="157300" cy="78000"/>
            </a:xfrm>
            <a:custGeom>
              <a:rect b="b" l="l" r="r" t="t"/>
              <a:pathLst>
                <a:path extrusionOk="0" h="3120" w="6292">
                  <a:moveTo>
                    <a:pt x="3166" y="179"/>
                  </a:moveTo>
                  <a:cubicBezTo>
                    <a:pt x="3799" y="179"/>
                    <a:pt x="4438" y="343"/>
                    <a:pt x="5013" y="688"/>
                  </a:cubicBezTo>
                  <a:cubicBezTo>
                    <a:pt x="5425" y="930"/>
                    <a:pt x="5790" y="1266"/>
                    <a:pt x="6085" y="1673"/>
                  </a:cubicBezTo>
                  <a:lnTo>
                    <a:pt x="6085" y="1673"/>
                  </a:lnTo>
                  <a:cubicBezTo>
                    <a:pt x="5290" y="2466"/>
                    <a:pt x="4260" y="2944"/>
                    <a:pt x="3134" y="2944"/>
                  </a:cubicBezTo>
                  <a:cubicBezTo>
                    <a:pt x="2001" y="2944"/>
                    <a:pt x="965" y="2460"/>
                    <a:pt x="193" y="1659"/>
                  </a:cubicBezTo>
                  <a:lnTo>
                    <a:pt x="193" y="1659"/>
                  </a:lnTo>
                  <a:cubicBezTo>
                    <a:pt x="908" y="707"/>
                    <a:pt x="2029" y="179"/>
                    <a:pt x="3166" y="179"/>
                  </a:cubicBezTo>
                  <a:close/>
                  <a:moveTo>
                    <a:pt x="3137" y="1"/>
                  </a:moveTo>
                  <a:cubicBezTo>
                    <a:pt x="2448" y="1"/>
                    <a:pt x="1762" y="180"/>
                    <a:pt x="1154" y="538"/>
                  </a:cubicBezTo>
                  <a:cubicBezTo>
                    <a:pt x="703" y="814"/>
                    <a:pt x="327" y="1190"/>
                    <a:pt x="26" y="1616"/>
                  </a:cubicBezTo>
                  <a:cubicBezTo>
                    <a:pt x="1" y="1641"/>
                    <a:pt x="1" y="1691"/>
                    <a:pt x="26" y="1716"/>
                  </a:cubicBezTo>
                  <a:cubicBezTo>
                    <a:pt x="853" y="2593"/>
                    <a:pt x="1956" y="3119"/>
                    <a:pt x="3134" y="3119"/>
                  </a:cubicBezTo>
                  <a:cubicBezTo>
                    <a:pt x="4337" y="3119"/>
                    <a:pt x="5439" y="2593"/>
                    <a:pt x="6241" y="1716"/>
                  </a:cubicBezTo>
                  <a:cubicBezTo>
                    <a:pt x="6266" y="1691"/>
                    <a:pt x="6292" y="1641"/>
                    <a:pt x="6266" y="1616"/>
                  </a:cubicBezTo>
                  <a:cubicBezTo>
                    <a:pt x="5715" y="839"/>
                    <a:pt x="4888" y="287"/>
                    <a:pt x="3961" y="87"/>
                  </a:cubicBezTo>
                  <a:cubicBezTo>
                    <a:pt x="3689" y="30"/>
                    <a:pt x="3412" y="1"/>
                    <a:pt x="3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95"/>
            <p:cNvSpPr/>
            <p:nvPr/>
          </p:nvSpPr>
          <p:spPr>
            <a:xfrm>
              <a:off x="2572825" y="924800"/>
              <a:ext cx="63300" cy="31125"/>
            </a:xfrm>
            <a:custGeom>
              <a:rect b="b" l="l" r="r" t="t"/>
              <a:pathLst>
                <a:path extrusionOk="0" h="1245" w="2532">
                  <a:moveTo>
                    <a:pt x="2366" y="1"/>
                  </a:moveTo>
                  <a:cubicBezTo>
                    <a:pt x="2338" y="1"/>
                    <a:pt x="2308" y="9"/>
                    <a:pt x="2281" y="27"/>
                  </a:cubicBezTo>
                  <a:cubicBezTo>
                    <a:pt x="1630" y="303"/>
                    <a:pt x="1003" y="553"/>
                    <a:pt x="351" y="829"/>
                  </a:cubicBezTo>
                  <a:cubicBezTo>
                    <a:pt x="276" y="879"/>
                    <a:pt x="176" y="904"/>
                    <a:pt x="101" y="954"/>
                  </a:cubicBezTo>
                  <a:cubicBezTo>
                    <a:pt x="26" y="979"/>
                    <a:pt x="1" y="1105"/>
                    <a:pt x="26" y="1180"/>
                  </a:cubicBezTo>
                  <a:cubicBezTo>
                    <a:pt x="57" y="1227"/>
                    <a:pt x="109" y="1245"/>
                    <a:pt x="162" y="1245"/>
                  </a:cubicBezTo>
                  <a:cubicBezTo>
                    <a:pt x="193" y="1245"/>
                    <a:pt x="224" y="1239"/>
                    <a:pt x="251" y="1230"/>
                  </a:cubicBezTo>
                  <a:cubicBezTo>
                    <a:pt x="903" y="954"/>
                    <a:pt x="1529" y="679"/>
                    <a:pt x="2156" y="403"/>
                  </a:cubicBezTo>
                  <a:cubicBezTo>
                    <a:pt x="2256" y="378"/>
                    <a:pt x="2356" y="328"/>
                    <a:pt x="2432" y="303"/>
                  </a:cubicBezTo>
                  <a:cubicBezTo>
                    <a:pt x="2507" y="252"/>
                    <a:pt x="2532" y="152"/>
                    <a:pt x="2482" y="77"/>
                  </a:cubicBezTo>
                  <a:cubicBezTo>
                    <a:pt x="2466" y="28"/>
                    <a:pt x="2418" y="1"/>
                    <a:pt x="2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95"/>
            <p:cNvSpPr/>
            <p:nvPr/>
          </p:nvSpPr>
          <p:spPr>
            <a:xfrm>
              <a:off x="3030850" y="934200"/>
              <a:ext cx="63925" cy="31100"/>
            </a:xfrm>
            <a:custGeom>
              <a:rect b="b" l="l" r="r" t="t"/>
              <a:pathLst>
                <a:path extrusionOk="0" h="1244" w="2557">
                  <a:moveTo>
                    <a:pt x="190" y="1"/>
                  </a:moveTo>
                  <a:cubicBezTo>
                    <a:pt x="136" y="1"/>
                    <a:pt x="83" y="28"/>
                    <a:pt x="51" y="77"/>
                  </a:cubicBezTo>
                  <a:cubicBezTo>
                    <a:pt x="0" y="152"/>
                    <a:pt x="25" y="252"/>
                    <a:pt x="101" y="303"/>
                  </a:cubicBezTo>
                  <a:cubicBezTo>
                    <a:pt x="752" y="578"/>
                    <a:pt x="1379" y="829"/>
                    <a:pt x="2005" y="1105"/>
                  </a:cubicBezTo>
                  <a:cubicBezTo>
                    <a:pt x="2106" y="1155"/>
                    <a:pt x="2206" y="1180"/>
                    <a:pt x="2281" y="1230"/>
                  </a:cubicBezTo>
                  <a:cubicBezTo>
                    <a:pt x="2306" y="1238"/>
                    <a:pt x="2334" y="1244"/>
                    <a:pt x="2362" y="1244"/>
                  </a:cubicBezTo>
                  <a:cubicBezTo>
                    <a:pt x="2418" y="1244"/>
                    <a:pt x="2473" y="1221"/>
                    <a:pt x="2507" y="1155"/>
                  </a:cubicBezTo>
                  <a:cubicBezTo>
                    <a:pt x="2557" y="1105"/>
                    <a:pt x="2532" y="979"/>
                    <a:pt x="2457" y="954"/>
                  </a:cubicBezTo>
                  <a:cubicBezTo>
                    <a:pt x="1805" y="678"/>
                    <a:pt x="1178" y="403"/>
                    <a:pt x="552" y="127"/>
                  </a:cubicBezTo>
                  <a:cubicBezTo>
                    <a:pt x="452" y="102"/>
                    <a:pt x="351" y="52"/>
                    <a:pt x="276" y="27"/>
                  </a:cubicBezTo>
                  <a:cubicBezTo>
                    <a:pt x="249" y="9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95"/>
          <p:cNvGrpSpPr/>
          <p:nvPr/>
        </p:nvGrpSpPr>
        <p:grpSpPr>
          <a:xfrm rot="1463267">
            <a:off x="398440" y="535127"/>
            <a:ext cx="934429" cy="669836"/>
            <a:chOff x="3990750" y="3234575"/>
            <a:chExt cx="758175" cy="543450"/>
          </a:xfrm>
        </p:grpSpPr>
        <p:sp>
          <p:nvSpPr>
            <p:cNvPr id="2173" name="Google Shape;2173;p95"/>
            <p:cNvSpPr/>
            <p:nvPr/>
          </p:nvSpPr>
          <p:spPr>
            <a:xfrm>
              <a:off x="4539000" y="3434250"/>
              <a:ext cx="207425" cy="208050"/>
            </a:xfrm>
            <a:custGeom>
              <a:rect b="b" l="l" r="r" t="t"/>
              <a:pathLst>
                <a:path extrusionOk="0" h="8322" w="8297">
                  <a:moveTo>
                    <a:pt x="4161" y="0"/>
                  </a:moveTo>
                  <a:cubicBezTo>
                    <a:pt x="1855" y="0"/>
                    <a:pt x="1" y="1855"/>
                    <a:pt x="1" y="4161"/>
                  </a:cubicBezTo>
                  <a:cubicBezTo>
                    <a:pt x="1" y="6441"/>
                    <a:pt x="1855" y="8321"/>
                    <a:pt x="4161" y="8321"/>
                  </a:cubicBezTo>
                  <a:cubicBezTo>
                    <a:pt x="6442" y="8321"/>
                    <a:pt x="8296" y="6441"/>
                    <a:pt x="8296" y="4161"/>
                  </a:cubicBezTo>
                  <a:cubicBezTo>
                    <a:pt x="8296" y="1855"/>
                    <a:pt x="6442" y="0"/>
                    <a:pt x="4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95"/>
            <p:cNvSpPr/>
            <p:nvPr/>
          </p:nvSpPr>
          <p:spPr>
            <a:xfrm>
              <a:off x="4528975" y="3432075"/>
              <a:ext cx="219950" cy="212250"/>
            </a:xfrm>
            <a:custGeom>
              <a:rect b="b" l="l" r="r" t="t"/>
              <a:pathLst>
                <a:path extrusionOk="0" h="8490" w="8798">
                  <a:moveTo>
                    <a:pt x="4552" y="179"/>
                  </a:moveTo>
                  <a:cubicBezTo>
                    <a:pt x="4822" y="179"/>
                    <a:pt x="5094" y="206"/>
                    <a:pt x="5364" y="263"/>
                  </a:cubicBezTo>
                  <a:cubicBezTo>
                    <a:pt x="6993" y="589"/>
                    <a:pt x="8296" y="1942"/>
                    <a:pt x="8572" y="3571"/>
                  </a:cubicBezTo>
                  <a:cubicBezTo>
                    <a:pt x="8597" y="3797"/>
                    <a:pt x="8622" y="4022"/>
                    <a:pt x="8622" y="4248"/>
                  </a:cubicBezTo>
                  <a:cubicBezTo>
                    <a:pt x="8597" y="5927"/>
                    <a:pt x="7544" y="7481"/>
                    <a:pt x="5940" y="8057"/>
                  </a:cubicBezTo>
                  <a:cubicBezTo>
                    <a:pt x="5485" y="8228"/>
                    <a:pt x="5012" y="8310"/>
                    <a:pt x="4543" y="8310"/>
                  </a:cubicBezTo>
                  <a:cubicBezTo>
                    <a:pt x="3359" y="8310"/>
                    <a:pt x="2201" y="7788"/>
                    <a:pt x="1429" y="6854"/>
                  </a:cubicBezTo>
                  <a:cubicBezTo>
                    <a:pt x="326" y="5526"/>
                    <a:pt x="176" y="3621"/>
                    <a:pt x="1053" y="2142"/>
                  </a:cubicBezTo>
                  <a:cubicBezTo>
                    <a:pt x="1789" y="922"/>
                    <a:pt x="3144" y="179"/>
                    <a:pt x="4552" y="179"/>
                  </a:cubicBezTo>
                  <a:close/>
                  <a:moveTo>
                    <a:pt x="4558" y="1"/>
                  </a:moveTo>
                  <a:cubicBezTo>
                    <a:pt x="3311" y="1"/>
                    <a:pt x="2088" y="551"/>
                    <a:pt x="1279" y="1541"/>
                  </a:cubicBezTo>
                  <a:cubicBezTo>
                    <a:pt x="151" y="2919"/>
                    <a:pt x="1" y="4899"/>
                    <a:pt x="903" y="6428"/>
                  </a:cubicBezTo>
                  <a:cubicBezTo>
                    <a:pt x="1685" y="7717"/>
                    <a:pt x="3091" y="8490"/>
                    <a:pt x="4549" y="8490"/>
                  </a:cubicBezTo>
                  <a:cubicBezTo>
                    <a:pt x="4820" y="8490"/>
                    <a:pt x="5093" y="8463"/>
                    <a:pt x="5364" y="8408"/>
                  </a:cubicBezTo>
                  <a:cubicBezTo>
                    <a:pt x="7093" y="8082"/>
                    <a:pt x="8472" y="6629"/>
                    <a:pt x="8747" y="4899"/>
                  </a:cubicBezTo>
                  <a:cubicBezTo>
                    <a:pt x="8773" y="4674"/>
                    <a:pt x="8798" y="4473"/>
                    <a:pt x="8798" y="4248"/>
                  </a:cubicBezTo>
                  <a:cubicBezTo>
                    <a:pt x="8798" y="4246"/>
                    <a:pt x="8798" y="4245"/>
                    <a:pt x="8798" y="4244"/>
                  </a:cubicBezTo>
                  <a:lnTo>
                    <a:pt x="8798" y="4244"/>
                  </a:lnTo>
                  <a:cubicBezTo>
                    <a:pt x="8771" y="2466"/>
                    <a:pt x="7669" y="864"/>
                    <a:pt x="6016" y="263"/>
                  </a:cubicBezTo>
                  <a:cubicBezTo>
                    <a:pt x="5542" y="86"/>
                    <a:pt x="5048" y="1"/>
                    <a:pt x="4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95"/>
            <p:cNvSpPr/>
            <p:nvPr/>
          </p:nvSpPr>
          <p:spPr>
            <a:xfrm>
              <a:off x="3997025" y="3236875"/>
              <a:ext cx="637250" cy="538875"/>
            </a:xfrm>
            <a:custGeom>
              <a:rect b="b" l="l" r="r" t="t"/>
              <a:pathLst>
                <a:path extrusionOk="0" h="21555" w="25490">
                  <a:moveTo>
                    <a:pt x="12757" y="1"/>
                  </a:moveTo>
                  <a:cubicBezTo>
                    <a:pt x="5715" y="1"/>
                    <a:pt x="0" y="4838"/>
                    <a:pt x="0" y="10778"/>
                  </a:cubicBezTo>
                  <a:cubicBezTo>
                    <a:pt x="0" y="16717"/>
                    <a:pt x="5715" y="21555"/>
                    <a:pt x="12757" y="21555"/>
                  </a:cubicBezTo>
                  <a:cubicBezTo>
                    <a:pt x="19775" y="21555"/>
                    <a:pt x="25489" y="16717"/>
                    <a:pt x="25489" y="10778"/>
                  </a:cubicBezTo>
                  <a:cubicBezTo>
                    <a:pt x="25489" y="4838"/>
                    <a:pt x="19775" y="1"/>
                    <a:pt x="12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95"/>
            <p:cNvSpPr/>
            <p:nvPr/>
          </p:nvSpPr>
          <p:spPr>
            <a:xfrm>
              <a:off x="3990750" y="3234575"/>
              <a:ext cx="646025" cy="543450"/>
            </a:xfrm>
            <a:custGeom>
              <a:rect b="b" l="l" r="r" t="t"/>
              <a:pathLst>
                <a:path extrusionOk="0" h="21738" w="25841">
                  <a:moveTo>
                    <a:pt x="13012" y="186"/>
                  </a:moveTo>
                  <a:cubicBezTo>
                    <a:pt x="13859" y="186"/>
                    <a:pt x="14706" y="256"/>
                    <a:pt x="15540" y="393"/>
                  </a:cubicBezTo>
                  <a:cubicBezTo>
                    <a:pt x="17971" y="819"/>
                    <a:pt x="20301" y="1847"/>
                    <a:pt x="22131" y="3476"/>
                  </a:cubicBezTo>
                  <a:cubicBezTo>
                    <a:pt x="23835" y="4980"/>
                    <a:pt x="25088" y="6985"/>
                    <a:pt x="25515" y="9215"/>
                  </a:cubicBezTo>
                  <a:cubicBezTo>
                    <a:pt x="25615" y="9767"/>
                    <a:pt x="25665" y="10318"/>
                    <a:pt x="25665" y="10870"/>
                  </a:cubicBezTo>
                  <a:cubicBezTo>
                    <a:pt x="25640" y="13150"/>
                    <a:pt x="24763" y="15331"/>
                    <a:pt x="23309" y="17060"/>
                  </a:cubicBezTo>
                  <a:cubicBezTo>
                    <a:pt x="21755" y="18915"/>
                    <a:pt x="19625" y="20218"/>
                    <a:pt x="17319" y="20920"/>
                  </a:cubicBezTo>
                  <a:cubicBezTo>
                    <a:pt x="15918" y="21340"/>
                    <a:pt x="14455" y="21557"/>
                    <a:pt x="12990" y="21557"/>
                  </a:cubicBezTo>
                  <a:cubicBezTo>
                    <a:pt x="11834" y="21557"/>
                    <a:pt x="10677" y="21422"/>
                    <a:pt x="9550" y="21145"/>
                  </a:cubicBezTo>
                  <a:cubicBezTo>
                    <a:pt x="7194" y="20594"/>
                    <a:pt x="4938" y="19416"/>
                    <a:pt x="3234" y="17662"/>
                  </a:cubicBezTo>
                  <a:cubicBezTo>
                    <a:pt x="1655" y="16058"/>
                    <a:pt x="577" y="13952"/>
                    <a:pt x="377" y="11697"/>
                  </a:cubicBezTo>
                  <a:cubicBezTo>
                    <a:pt x="176" y="9416"/>
                    <a:pt x="853" y="7185"/>
                    <a:pt x="2156" y="5356"/>
                  </a:cubicBezTo>
                  <a:cubicBezTo>
                    <a:pt x="3560" y="3401"/>
                    <a:pt x="5590" y="1972"/>
                    <a:pt x="7795" y="1120"/>
                  </a:cubicBezTo>
                  <a:cubicBezTo>
                    <a:pt x="9458" y="492"/>
                    <a:pt x="11236" y="186"/>
                    <a:pt x="13012" y="186"/>
                  </a:cubicBezTo>
                  <a:close/>
                  <a:moveTo>
                    <a:pt x="13021" y="1"/>
                  </a:moveTo>
                  <a:cubicBezTo>
                    <a:pt x="11838" y="1"/>
                    <a:pt x="10654" y="141"/>
                    <a:pt x="9499" y="418"/>
                  </a:cubicBezTo>
                  <a:cubicBezTo>
                    <a:pt x="7093" y="995"/>
                    <a:pt x="4838" y="2198"/>
                    <a:pt x="3108" y="3952"/>
                  </a:cubicBezTo>
                  <a:cubicBezTo>
                    <a:pt x="1504" y="5606"/>
                    <a:pt x="427" y="7712"/>
                    <a:pt x="201" y="10017"/>
                  </a:cubicBezTo>
                  <a:cubicBezTo>
                    <a:pt x="1" y="12323"/>
                    <a:pt x="677" y="14604"/>
                    <a:pt x="2006" y="16484"/>
                  </a:cubicBezTo>
                  <a:cubicBezTo>
                    <a:pt x="3409" y="18438"/>
                    <a:pt x="5439" y="19892"/>
                    <a:pt x="7670" y="20744"/>
                  </a:cubicBezTo>
                  <a:cubicBezTo>
                    <a:pt x="9375" y="21409"/>
                    <a:pt x="11185" y="21738"/>
                    <a:pt x="12996" y="21738"/>
                  </a:cubicBezTo>
                  <a:cubicBezTo>
                    <a:pt x="13847" y="21738"/>
                    <a:pt x="14698" y="21665"/>
                    <a:pt x="15540" y="21521"/>
                  </a:cubicBezTo>
                  <a:cubicBezTo>
                    <a:pt x="18021" y="21095"/>
                    <a:pt x="20377" y="20043"/>
                    <a:pt x="22256" y="18388"/>
                  </a:cubicBezTo>
                  <a:cubicBezTo>
                    <a:pt x="23986" y="16860"/>
                    <a:pt x="25264" y="14829"/>
                    <a:pt x="25690" y="12549"/>
                  </a:cubicBezTo>
                  <a:cubicBezTo>
                    <a:pt x="25790" y="11997"/>
                    <a:pt x="25840" y="11421"/>
                    <a:pt x="25840" y="10870"/>
                  </a:cubicBezTo>
                  <a:cubicBezTo>
                    <a:pt x="25840" y="10869"/>
                    <a:pt x="25840" y="10868"/>
                    <a:pt x="25840" y="10867"/>
                  </a:cubicBezTo>
                  <a:lnTo>
                    <a:pt x="25840" y="10867"/>
                  </a:lnTo>
                  <a:cubicBezTo>
                    <a:pt x="25815" y="8562"/>
                    <a:pt x="24937" y="6357"/>
                    <a:pt x="23484" y="4604"/>
                  </a:cubicBezTo>
                  <a:cubicBezTo>
                    <a:pt x="21906" y="2724"/>
                    <a:pt x="19750" y="1396"/>
                    <a:pt x="17419" y="669"/>
                  </a:cubicBezTo>
                  <a:cubicBezTo>
                    <a:pt x="15995" y="222"/>
                    <a:pt x="14509" y="1"/>
                    <a:pt x="13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95"/>
            <p:cNvSpPr/>
            <p:nvPr/>
          </p:nvSpPr>
          <p:spPr>
            <a:xfrm>
              <a:off x="4045900" y="3259425"/>
              <a:ext cx="539500" cy="386000"/>
            </a:xfrm>
            <a:custGeom>
              <a:rect b="b" l="l" r="r" t="t"/>
              <a:pathLst>
                <a:path extrusionOk="0" h="15440" w="21580">
                  <a:moveTo>
                    <a:pt x="10802" y="1"/>
                  </a:moveTo>
                  <a:cubicBezTo>
                    <a:pt x="4837" y="1"/>
                    <a:pt x="0" y="3459"/>
                    <a:pt x="0" y="7720"/>
                  </a:cubicBezTo>
                  <a:cubicBezTo>
                    <a:pt x="0" y="11981"/>
                    <a:pt x="4837" y="15439"/>
                    <a:pt x="10802" y="15439"/>
                  </a:cubicBezTo>
                  <a:cubicBezTo>
                    <a:pt x="16742" y="15439"/>
                    <a:pt x="21579" y="11981"/>
                    <a:pt x="21579" y="7720"/>
                  </a:cubicBezTo>
                  <a:cubicBezTo>
                    <a:pt x="21579" y="3459"/>
                    <a:pt x="16742" y="1"/>
                    <a:pt x="10802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95"/>
            <p:cNvSpPr/>
            <p:nvPr/>
          </p:nvSpPr>
          <p:spPr>
            <a:xfrm>
              <a:off x="4163675" y="3421725"/>
              <a:ext cx="303925" cy="169175"/>
            </a:xfrm>
            <a:custGeom>
              <a:rect b="b" l="l" r="r" t="t"/>
              <a:pathLst>
                <a:path extrusionOk="0" h="6767" w="12157">
                  <a:moveTo>
                    <a:pt x="1" y="0"/>
                  </a:moveTo>
                  <a:cubicBezTo>
                    <a:pt x="1" y="3734"/>
                    <a:pt x="2733" y="6767"/>
                    <a:pt x="6091" y="6767"/>
                  </a:cubicBezTo>
                  <a:cubicBezTo>
                    <a:pt x="9425" y="6767"/>
                    <a:pt x="12156" y="3734"/>
                    <a:pt x="12156" y="0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95"/>
            <p:cNvSpPr/>
            <p:nvPr/>
          </p:nvSpPr>
          <p:spPr>
            <a:xfrm>
              <a:off x="4161800" y="3419200"/>
              <a:ext cx="307675" cy="174225"/>
            </a:xfrm>
            <a:custGeom>
              <a:rect b="b" l="l" r="r" t="t"/>
              <a:pathLst>
                <a:path extrusionOk="0" h="6969" w="12307">
                  <a:moveTo>
                    <a:pt x="12031" y="176"/>
                  </a:moveTo>
                  <a:cubicBezTo>
                    <a:pt x="12059" y="176"/>
                    <a:pt x="12095" y="184"/>
                    <a:pt x="12131" y="187"/>
                  </a:cubicBezTo>
                  <a:lnTo>
                    <a:pt x="12131" y="187"/>
                  </a:lnTo>
                  <a:cubicBezTo>
                    <a:pt x="12100" y="2765"/>
                    <a:pt x="10676" y="5350"/>
                    <a:pt x="8246" y="6367"/>
                  </a:cubicBezTo>
                  <a:cubicBezTo>
                    <a:pt x="7570" y="6642"/>
                    <a:pt x="6868" y="6793"/>
                    <a:pt x="6166" y="6793"/>
                  </a:cubicBezTo>
                  <a:cubicBezTo>
                    <a:pt x="3535" y="6768"/>
                    <a:pt x="1354" y="4863"/>
                    <a:pt x="552" y="2432"/>
                  </a:cubicBezTo>
                  <a:cubicBezTo>
                    <a:pt x="310" y="1704"/>
                    <a:pt x="184" y="930"/>
                    <a:pt x="177" y="176"/>
                  </a:cubicBezTo>
                  <a:close/>
                  <a:moveTo>
                    <a:pt x="76" y="1"/>
                  </a:moveTo>
                  <a:cubicBezTo>
                    <a:pt x="26" y="1"/>
                    <a:pt x="1" y="51"/>
                    <a:pt x="1" y="101"/>
                  </a:cubicBezTo>
                  <a:cubicBezTo>
                    <a:pt x="1" y="2783"/>
                    <a:pt x="1479" y="5490"/>
                    <a:pt x="4036" y="6542"/>
                  </a:cubicBezTo>
                  <a:cubicBezTo>
                    <a:pt x="4713" y="6818"/>
                    <a:pt x="5414" y="6968"/>
                    <a:pt x="6166" y="6968"/>
                  </a:cubicBezTo>
                  <a:cubicBezTo>
                    <a:pt x="6167" y="6968"/>
                    <a:pt x="6167" y="6968"/>
                    <a:pt x="6168" y="6968"/>
                  </a:cubicBezTo>
                  <a:lnTo>
                    <a:pt x="6168" y="6968"/>
                  </a:lnTo>
                  <a:cubicBezTo>
                    <a:pt x="8874" y="6942"/>
                    <a:pt x="11104" y="4963"/>
                    <a:pt x="11931" y="2482"/>
                  </a:cubicBezTo>
                  <a:cubicBezTo>
                    <a:pt x="12181" y="1705"/>
                    <a:pt x="12307" y="903"/>
                    <a:pt x="12307" y="101"/>
                  </a:cubicBezTo>
                  <a:cubicBezTo>
                    <a:pt x="12307" y="51"/>
                    <a:pt x="12282" y="1"/>
                    <a:pt x="12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95"/>
            <p:cNvSpPr/>
            <p:nvPr/>
          </p:nvSpPr>
          <p:spPr>
            <a:xfrm>
              <a:off x="4210675" y="3489375"/>
              <a:ext cx="209925" cy="101525"/>
            </a:xfrm>
            <a:custGeom>
              <a:rect b="b" l="l" r="r" t="t"/>
              <a:pathLst>
                <a:path extrusionOk="0" h="4061" w="8397">
                  <a:moveTo>
                    <a:pt x="4211" y="1"/>
                  </a:moveTo>
                  <a:cubicBezTo>
                    <a:pt x="2457" y="1"/>
                    <a:pt x="928" y="853"/>
                    <a:pt x="1" y="2181"/>
                  </a:cubicBezTo>
                  <a:cubicBezTo>
                    <a:pt x="1078" y="3334"/>
                    <a:pt x="2557" y="4061"/>
                    <a:pt x="4211" y="4061"/>
                  </a:cubicBezTo>
                  <a:cubicBezTo>
                    <a:pt x="5840" y="4061"/>
                    <a:pt x="7319" y="3334"/>
                    <a:pt x="8397" y="2181"/>
                  </a:cubicBezTo>
                  <a:cubicBezTo>
                    <a:pt x="7469" y="853"/>
                    <a:pt x="5941" y="1"/>
                    <a:pt x="4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95"/>
            <p:cNvSpPr/>
            <p:nvPr/>
          </p:nvSpPr>
          <p:spPr>
            <a:xfrm>
              <a:off x="4208175" y="3487150"/>
              <a:ext cx="214925" cy="106275"/>
            </a:xfrm>
            <a:custGeom>
              <a:rect b="b" l="l" r="r" t="t"/>
              <a:pathLst>
                <a:path extrusionOk="0" h="4251" w="8597">
                  <a:moveTo>
                    <a:pt x="4280" y="175"/>
                  </a:moveTo>
                  <a:cubicBezTo>
                    <a:pt x="5202" y="175"/>
                    <a:pt x="6125" y="423"/>
                    <a:pt x="6918" y="892"/>
                  </a:cubicBezTo>
                  <a:cubicBezTo>
                    <a:pt x="7475" y="1255"/>
                    <a:pt x="7986" y="1713"/>
                    <a:pt x="8381" y="2264"/>
                  </a:cubicBezTo>
                  <a:lnTo>
                    <a:pt x="8381" y="2264"/>
                  </a:lnTo>
                  <a:cubicBezTo>
                    <a:pt x="7310" y="3376"/>
                    <a:pt x="5859" y="4050"/>
                    <a:pt x="4311" y="4075"/>
                  </a:cubicBezTo>
                  <a:cubicBezTo>
                    <a:pt x="2739" y="4050"/>
                    <a:pt x="1311" y="3376"/>
                    <a:pt x="217" y="2263"/>
                  </a:cubicBezTo>
                  <a:lnTo>
                    <a:pt x="217" y="2263"/>
                  </a:lnTo>
                  <a:cubicBezTo>
                    <a:pt x="943" y="1266"/>
                    <a:pt x="2003" y="561"/>
                    <a:pt x="3208" y="290"/>
                  </a:cubicBezTo>
                  <a:cubicBezTo>
                    <a:pt x="3560" y="213"/>
                    <a:pt x="3920" y="175"/>
                    <a:pt x="4280" y="175"/>
                  </a:cubicBezTo>
                  <a:close/>
                  <a:moveTo>
                    <a:pt x="4313" y="0"/>
                  </a:moveTo>
                  <a:cubicBezTo>
                    <a:pt x="3361" y="0"/>
                    <a:pt x="2418" y="253"/>
                    <a:pt x="1604" y="741"/>
                  </a:cubicBezTo>
                  <a:cubicBezTo>
                    <a:pt x="978" y="1117"/>
                    <a:pt x="452" y="1619"/>
                    <a:pt x="25" y="2220"/>
                  </a:cubicBezTo>
                  <a:cubicBezTo>
                    <a:pt x="0" y="2245"/>
                    <a:pt x="0" y="2295"/>
                    <a:pt x="25" y="2320"/>
                  </a:cubicBezTo>
                  <a:cubicBezTo>
                    <a:pt x="1152" y="3497"/>
                    <a:pt x="2655" y="4224"/>
                    <a:pt x="4307" y="4250"/>
                  </a:cubicBezTo>
                  <a:lnTo>
                    <a:pt x="4307" y="4250"/>
                  </a:lnTo>
                  <a:cubicBezTo>
                    <a:pt x="4308" y="4250"/>
                    <a:pt x="4310" y="4250"/>
                    <a:pt x="4311" y="4250"/>
                  </a:cubicBezTo>
                  <a:cubicBezTo>
                    <a:pt x="4312" y="4250"/>
                    <a:pt x="4313" y="4250"/>
                    <a:pt x="4314" y="4250"/>
                  </a:cubicBezTo>
                  <a:lnTo>
                    <a:pt x="4314" y="4250"/>
                  </a:lnTo>
                  <a:cubicBezTo>
                    <a:pt x="5942" y="4224"/>
                    <a:pt x="7445" y="3498"/>
                    <a:pt x="8572" y="2320"/>
                  </a:cubicBezTo>
                  <a:cubicBezTo>
                    <a:pt x="8597" y="2295"/>
                    <a:pt x="8597" y="2245"/>
                    <a:pt x="8572" y="2220"/>
                  </a:cubicBezTo>
                  <a:cubicBezTo>
                    <a:pt x="7820" y="1168"/>
                    <a:pt x="6692" y="391"/>
                    <a:pt x="5414" y="115"/>
                  </a:cubicBezTo>
                  <a:cubicBezTo>
                    <a:pt x="5051" y="38"/>
                    <a:pt x="4681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95"/>
            <p:cNvSpPr/>
            <p:nvPr/>
          </p:nvSpPr>
          <p:spPr>
            <a:xfrm>
              <a:off x="4487625" y="3366925"/>
              <a:ext cx="102150" cy="57800"/>
            </a:xfrm>
            <a:custGeom>
              <a:rect b="b" l="l" r="r" t="t"/>
              <a:pathLst>
                <a:path extrusionOk="0" h="2312" w="4086">
                  <a:moveTo>
                    <a:pt x="2054" y="0"/>
                  </a:moveTo>
                  <a:cubicBezTo>
                    <a:pt x="1458" y="0"/>
                    <a:pt x="871" y="279"/>
                    <a:pt x="477" y="763"/>
                  </a:cubicBezTo>
                  <a:cubicBezTo>
                    <a:pt x="176" y="1164"/>
                    <a:pt x="0" y="1641"/>
                    <a:pt x="0" y="2142"/>
                  </a:cubicBezTo>
                  <a:cubicBezTo>
                    <a:pt x="0" y="2255"/>
                    <a:pt x="88" y="2311"/>
                    <a:pt x="176" y="2311"/>
                  </a:cubicBezTo>
                  <a:cubicBezTo>
                    <a:pt x="264" y="2311"/>
                    <a:pt x="351" y="2255"/>
                    <a:pt x="351" y="2142"/>
                  </a:cubicBezTo>
                  <a:cubicBezTo>
                    <a:pt x="376" y="1190"/>
                    <a:pt x="1078" y="362"/>
                    <a:pt x="2056" y="362"/>
                  </a:cubicBezTo>
                  <a:cubicBezTo>
                    <a:pt x="3008" y="362"/>
                    <a:pt x="3735" y="1190"/>
                    <a:pt x="3735" y="2142"/>
                  </a:cubicBezTo>
                  <a:cubicBezTo>
                    <a:pt x="3735" y="2255"/>
                    <a:pt x="3822" y="2311"/>
                    <a:pt x="3910" y="2311"/>
                  </a:cubicBezTo>
                  <a:cubicBezTo>
                    <a:pt x="3998" y="2311"/>
                    <a:pt x="4086" y="2255"/>
                    <a:pt x="4086" y="2142"/>
                  </a:cubicBezTo>
                  <a:cubicBezTo>
                    <a:pt x="4086" y="1265"/>
                    <a:pt x="3584" y="463"/>
                    <a:pt x="2757" y="137"/>
                  </a:cubicBezTo>
                  <a:cubicBezTo>
                    <a:pt x="2529" y="44"/>
                    <a:pt x="2291" y="0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95"/>
            <p:cNvSpPr/>
            <p:nvPr/>
          </p:nvSpPr>
          <p:spPr>
            <a:xfrm>
              <a:off x="4041500" y="3366925"/>
              <a:ext cx="102150" cy="57800"/>
            </a:xfrm>
            <a:custGeom>
              <a:rect b="b" l="l" r="r" t="t"/>
              <a:pathLst>
                <a:path extrusionOk="0" h="2312" w="4086">
                  <a:moveTo>
                    <a:pt x="2050" y="0"/>
                  </a:moveTo>
                  <a:cubicBezTo>
                    <a:pt x="1449" y="0"/>
                    <a:pt x="854" y="279"/>
                    <a:pt x="477" y="763"/>
                  </a:cubicBezTo>
                  <a:cubicBezTo>
                    <a:pt x="176" y="1164"/>
                    <a:pt x="1" y="1641"/>
                    <a:pt x="1" y="2142"/>
                  </a:cubicBezTo>
                  <a:cubicBezTo>
                    <a:pt x="1" y="2255"/>
                    <a:pt x="88" y="2311"/>
                    <a:pt x="176" y="2311"/>
                  </a:cubicBezTo>
                  <a:cubicBezTo>
                    <a:pt x="264" y="2311"/>
                    <a:pt x="352" y="2255"/>
                    <a:pt x="352" y="2142"/>
                  </a:cubicBezTo>
                  <a:cubicBezTo>
                    <a:pt x="377" y="1190"/>
                    <a:pt x="1078" y="362"/>
                    <a:pt x="2056" y="362"/>
                  </a:cubicBezTo>
                  <a:cubicBezTo>
                    <a:pt x="3008" y="362"/>
                    <a:pt x="3735" y="1190"/>
                    <a:pt x="3735" y="2142"/>
                  </a:cubicBezTo>
                  <a:cubicBezTo>
                    <a:pt x="3735" y="2255"/>
                    <a:pt x="3823" y="2311"/>
                    <a:pt x="3911" y="2311"/>
                  </a:cubicBezTo>
                  <a:cubicBezTo>
                    <a:pt x="3998" y="2311"/>
                    <a:pt x="4086" y="2255"/>
                    <a:pt x="4086" y="2142"/>
                  </a:cubicBezTo>
                  <a:cubicBezTo>
                    <a:pt x="4086" y="1265"/>
                    <a:pt x="3585" y="463"/>
                    <a:pt x="2758" y="137"/>
                  </a:cubicBezTo>
                  <a:cubicBezTo>
                    <a:pt x="2530" y="44"/>
                    <a:pt x="2289" y="0"/>
                    <a:pt x="2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95"/>
            <p:cNvSpPr/>
            <p:nvPr/>
          </p:nvSpPr>
          <p:spPr>
            <a:xfrm>
              <a:off x="4050900" y="3236875"/>
              <a:ext cx="500650" cy="119075"/>
            </a:xfrm>
            <a:custGeom>
              <a:rect b="b" l="l" r="r" t="t"/>
              <a:pathLst>
                <a:path extrusionOk="0" h="4763" w="20026">
                  <a:moveTo>
                    <a:pt x="10602" y="1"/>
                  </a:moveTo>
                  <a:cubicBezTo>
                    <a:pt x="6191" y="1"/>
                    <a:pt x="2306" y="1905"/>
                    <a:pt x="1" y="4762"/>
                  </a:cubicBezTo>
                  <a:cubicBezTo>
                    <a:pt x="3409" y="4737"/>
                    <a:pt x="8748" y="4236"/>
                    <a:pt x="12432" y="1930"/>
                  </a:cubicBezTo>
                  <a:cubicBezTo>
                    <a:pt x="12432" y="1930"/>
                    <a:pt x="16442" y="3544"/>
                    <a:pt x="19622" y="3544"/>
                  </a:cubicBezTo>
                  <a:cubicBezTo>
                    <a:pt x="19758" y="3544"/>
                    <a:pt x="19893" y="3541"/>
                    <a:pt x="20026" y="3534"/>
                  </a:cubicBezTo>
                  <a:cubicBezTo>
                    <a:pt x="17695" y="1379"/>
                    <a:pt x="14337" y="1"/>
                    <a:pt x="10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95"/>
            <p:cNvSpPr/>
            <p:nvPr/>
          </p:nvSpPr>
          <p:spPr>
            <a:xfrm>
              <a:off x="4048400" y="3235000"/>
              <a:ext cx="506300" cy="123450"/>
            </a:xfrm>
            <a:custGeom>
              <a:rect b="b" l="l" r="r" t="t"/>
              <a:pathLst>
                <a:path extrusionOk="0" h="4938" w="20252">
                  <a:moveTo>
                    <a:pt x="10702" y="176"/>
                  </a:moveTo>
                  <a:cubicBezTo>
                    <a:pt x="13384" y="176"/>
                    <a:pt x="16091" y="903"/>
                    <a:pt x="18371" y="2356"/>
                  </a:cubicBezTo>
                  <a:cubicBezTo>
                    <a:pt x="18914" y="2718"/>
                    <a:pt x="19436" y="3100"/>
                    <a:pt x="19919" y="3539"/>
                  </a:cubicBezTo>
                  <a:lnTo>
                    <a:pt x="19919" y="3539"/>
                  </a:lnTo>
                  <a:cubicBezTo>
                    <a:pt x="19869" y="3540"/>
                    <a:pt x="19819" y="3540"/>
                    <a:pt x="19769" y="3540"/>
                  </a:cubicBezTo>
                  <a:cubicBezTo>
                    <a:pt x="18385" y="3540"/>
                    <a:pt x="17003" y="3279"/>
                    <a:pt x="15665" y="2933"/>
                  </a:cubicBezTo>
                  <a:cubicBezTo>
                    <a:pt x="14687" y="2682"/>
                    <a:pt x="13685" y="2356"/>
                    <a:pt x="12732" y="2005"/>
                  </a:cubicBezTo>
                  <a:cubicBezTo>
                    <a:pt x="12682" y="1980"/>
                    <a:pt x="12607" y="1930"/>
                    <a:pt x="12557" y="1930"/>
                  </a:cubicBezTo>
                  <a:cubicBezTo>
                    <a:pt x="12548" y="1928"/>
                    <a:pt x="12539" y="1927"/>
                    <a:pt x="12530" y="1927"/>
                  </a:cubicBezTo>
                  <a:cubicBezTo>
                    <a:pt x="12439" y="1927"/>
                    <a:pt x="12347" y="2035"/>
                    <a:pt x="12256" y="2081"/>
                  </a:cubicBezTo>
                  <a:cubicBezTo>
                    <a:pt x="12081" y="2181"/>
                    <a:pt x="11880" y="2281"/>
                    <a:pt x="11705" y="2381"/>
                  </a:cubicBezTo>
                  <a:cubicBezTo>
                    <a:pt x="11003" y="2757"/>
                    <a:pt x="10276" y="3058"/>
                    <a:pt x="9524" y="3334"/>
                  </a:cubicBezTo>
                  <a:cubicBezTo>
                    <a:pt x="8020" y="3835"/>
                    <a:pt x="6442" y="4186"/>
                    <a:pt x="4863" y="4411"/>
                  </a:cubicBezTo>
                  <a:cubicBezTo>
                    <a:pt x="3349" y="4628"/>
                    <a:pt x="1836" y="4729"/>
                    <a:pt x="301" y="4759"/>
                  </a:cubicBezTo>
                  <a:lnTo>
                    <a:pt x="301" y="4759"/>
                  </a:lnTo>
                  <a:cubicBezTo>
                    <a:pt x="2203" y="2466"/>
                    <a:pt x="4952" y="990"/>
                    <a:pt x="7845" y="426"/>
                  </a:cubicBezTo>
                  <a:cubicBezTo>
                    <a:pt x="8797" y="251"/>
                    <a:pt x="9750" y="176"/>
                    <a:pt x="10702" y="176"/>
                  </a:cubicBezTo>
                  <a:close/>
                  <a:moveTo>
                    <a:pt x="10702" y="0"/>
                  </a:moveTo>
                  <a:cubicBezTo>
                    <a:pt x="7494" y="0"/>
                    <a:pt x="4311" y="1003"/>
                    <a:pt x="1805" y="3008"/>
                  </a:cubicBezTo>
                  <a:cubicBezTo>
                    <a:pt x="1153" y="3534"/>
                    <a:pt x="577" y="4136"/>
                    <a:pt x="51" y="4787"/>
                  </a:cubicBezTo>
                  <a:cubicBezTo>
                    <a:pt x="0" y="4837"/>
                    <a:pt x="25" y="4938"/>
                    <a:pt x="101" y="4938"/>
                  </a:cubicBezTo>
                  <a:cubicBezTo>
                    <a:pt x="3083" y="4888"/>
                    <a:pt x="6091" y="4587"/>
                    <a:pt x="8948" y="3710"/>
                  </a:cubicBezTo>
                  <a:cubicBezTo>
                    <a:pt x="9700" y="3459"/>
                    <a:pt x="10452" y="3183"/>
                    <a:pt x="11153" y="2857"/>
                  </a:cubicBezTo>
                  <a:cubicBezTo>
                    <a:pt x="11504" y="2682"/>
                    <a:pt x="11855" y="2507"/>
                    <a:pt x="12181" y="2331"/>
                  </a:cubicBezTo>
                  <a:cubicBezTo>
                    <a:pt x="12281" y="2281"/>
                    <a:pt x="12356" y="2231"/>
                    <a:pt x="12432" y="2181"/>
                  </a:cubicBezTo>
                  <a:cubicBezTo>
                    <a:pt x="12432" y="2181"/>
                    <a:pt x="12542" y="2126"/>
                    <a:pt x="12526" y="2110"/>
                  </a:cubicBezTo>
                  <a:lnTo>
                    <a:pt x="12526" y="2110"/>
                  </a:lnTo>
                  <a:cubicBezTo>
                    <a:pt x="12545" y="2117"/>
                    <a:pt x="12563" y="2131"/>
                    <a:pt x="12582" y="2131"/>
                  </a:cubicBezTo>
                  <a:cubicBezTo>
                    <a:pt x="13459" y="2431"/>
                    <a:pt x="14311" y="2732"/>
                    <a:pt x="15214" y="2983"/>
                  </a:cubicBezTo>
                  <a:cubicBezTo>
                    <a:pt x="16648" y="3393"/>
                    <a:pt x="18165" y="3720"/>
                    <a:pt x="19672" y="3720"/>
                  </a:cubicBezTo>
                  <a:cubicBezTo>
                    <a:pt x="19823" y="3720"/>
                    <a:pt x="19975" y="3717"/>
                    <a:pt x="20126" y="3710"/>
                  </a:cubicBezTo>
                  <a:cubicBezTo>
                    <a:pt x="20201" y="3710"/>
                    <a:pt x="20251" y="3609"/>
                    <a:pt x="20201" y="3559"/>
                  </a:cubicBezTo>
                  <a:cubicBezTo>
                    <a:pt x="18246" y="1730"/>
                    <a:pt x="15715" y="602"/>
                    <a:pt x="13108" y="176"/>
                  </a:cubicBezTo>
                  <a:cubicBezTo>
                    <a:pt x="12306" y="50"/>
                    <a:pt x="11504" y="0"/>
                    <a:pt x="10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6" name="Google Shape;2186;p95"/>
          <p:cNvGrpSpPr/>
          <p:nvPr/>
        </p:nvGrpSpPr>
        <p:grpSpPr>
          <a:xfrm rot="1746674">
            <a:off x="1115556" y="3991417"/>
            <a:ext cx="896602" cy="832801"/>
            <a:chOff x="3801525" y="617175"/>
            <a:chExt cx="570200" cy="529625"/>
          </a:xfrm>
        </p:grpSpPr>
        <p:sp>
          <p:nvSpPr>
            <p:cNvPr id="2187" name="Google Shape;2187;p95"/>
            <p:cNvSpPr/>
            <p:nvPr/>
          </p:nvSpPr>
          <p:spPr>
            <a:xfrm>
              <a:off x="3807175" y="669200"/>
              <a:ext cx="562675" cy="475575"/>
            </a:xfrm>
            <a:custGeom>
              <a:rect b="b" l="l" r="r" t="t"/>
              <a:pathLst>
                <a:path extrusionOk="0" h="19023" w="22507">
                  <a:moveTo>
                    <a:pt x="11253" y="0"/>
                  </a:moveTo>
                  <a:cubicBezTo>
                    <a:pt x="5038" y="0"/>
                    <a:pt x="0" y="4261"/>
                    <a:pt x="0" y="9499"/>
                  </a:cubicBezTo>
                  <a:cubicBezTo>
                    <a:pt x="0" y="14762"/>
                    <a:pt x="5038" y="19023"/>
                    <a:pt x="11253" y="19023"/>
                  </a:cubicBezTo>
                  <a:cubicBezTo>
                    <a:pt x="17469" y="19023"/>
                    <a:pt x="22507" y="14762"/>
                    <a:pt x="22507" y="9499"/>
                  </a:cubicBezTo>
                  <a:cubicBezTo>
                    <a:pt x="22507" y="4261"/>
                    <a:pt x="17469" y="0"/>
                    <a:pt x="11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95"/>
            <p:cNvSpPr/>
            <p:nvPr/>
          </p:nvSpPr>
          <p:spPr>
            <a:xfrm>
              <a:off x="3801525" y="666975"/>
              <a:ext cx="570200" cy="479825"/>
            </a:xfrm>
            <a:custGeom>
              <a:rect b="b" l="l" r="r" t="t"/>
              <a:pathLst>
                <a:path extrusionOk="0" h="19193" w="22808">
                  <a:moveTo>
                    <a:pt x="11442" y="165"/>
                  </a:moveTo>
                  <a:cubicBezTo>
                    <a:pt x="12211" y="165"/>
                    <a:pt x="12980" y="232"/>
                    <a:pt x="13735" y="365"/>
                  </a:cubicBezTo>
                  <a:cubicBezTo>
                    <a:pt x="15865" y="716"/>
                    <a:pt x="17921" y="1643"/>
                    <a:pt x="19550" y="3072"/>
                  </a:cubicBezTo>
                  <a:cubicBezTo>
                    <a:pt x="21053" y="4400"/>
                    <a:pt x="22156" y="6154"/>
                    <a:pt x="22532" y="8134"/>
                  </a:cubicBezTo>
                  <a:cubicBezTo>
                    <a:pt x="22607" y="8611"/>
                    <a:pt x="22657" y="9112"/>
                    <a:pt x="22657" y="9588"/>
                  </a:cubicBezTo>
                  <a:cubicBezTo>
                    <a:pt x="22657" y="11618"/>
                    <a:pt x="21880" y="13548"/>
                    <a:pt x="20577" y="15077"/>
                  </a:cubicBezTo>
                  <a:cubicBezTo>
                    <a:pt x="19199" y="16706"/>
                    <a:pt x="17319" y="17834"/>
                    <a:pt x="15314" y="18460"/>
                  </a:cubicBezTo>
                  <a:cubicBezTo>
                    <a:pt x="14059" y="18841"/>
                    <a:pt x="12749" y="19031"/>
                    <a:pt x="11441" y="19031"/>
                  </a:cubicBezTo>
                  <a:cubicBezTo>
                    <a:pt x="10424" y="19031"/>
                    <a:pt x="9409" y="18916"/>
                    <a:pt x="8422" y="18686"/>
                  </a:cubicBezTo>
                  <a:cubicBezTo>
                    <a:pt x="6342" y="18185"/>
                    <a:pt x="4362" y="17157"/>
                    <a:pt x="2858" y="15603"/>
                  </a:cubicBezTo>
                  <a:cubicBezTo>
                    <a:pt x="1479" y="14174"/>
                    <a:pt x="527" y="12320"/>
                    <a:pt x="326" y="10315"/>
                  </a:cubicBezTo>
                  <a:cubicBezTo>
                    <a:pt x="151" y="8335"/>
                    <a:pt x="753" y="6330"/>
                    <a:pt x="1905" y="4726"/>
                  </a:cubicBezTo>
                  <a:cubicBezTo>
                    <a:pt x="3134" y="3022"/>
                    <a:pt x="4938" y="1743"/>
                    <a:pt x="6893" y="991"/>
                  </a:cubicBezTo>
                  <a:cubicBezTo>
                    <a:pt x="8335" y="438"/>
                    <a:pt x="9889" y="165"/>
                    <a:pt x="11442" y="165"/>
                  </a:cubicBezTo>
                  <a:close/>
                  <a:moveTo>
                    <a:pt x="11477" y="1"/>
                  </a:moveTo>
                  <a:cubicBezTo>
                    <a:pt x="10438" y="1"/>
                    <a:pt x="9400" y="122"/>
                    <a:pt x="8397" y="365"/>
                  </a:cubicBezTo>
                  <a:cubicBezTo>
                    <a:pt x="6266" y="866"/>
                    <a:pt x="4261" y="1944"/>
                    <a:pt x="2733" y="3498"/>
                  </a:cubicBezTo>
                  <a:cubicBezTo>
                    <a:pt x="1329" y="4951"/>
                    <a:pt x="377" y="6806"/>
                    <a:pt x="176" y="8836"/>
                  </a:cubicBezTo>
                  <a:cubicBezTo>
                    <a:pt x="1" y="10866"/>
                    <a:pt x="602" y="12896"/>
                    <a:pt x="1780" y="14550"/>
                  </a:cubicBezTo>
                  <a:cubicBezTo>
                    <a:pt x="3008" y="16280"/>
                    <a:pt x="4813" y="17558"/>
                    <a:pt x="6793" y="18335"/>
                  </a:cubicBezTo>
                  <a:cubicBezTo>
                    <a:pt x="8277" y="18915"/>
                    <a:pt x="9877" y="19193"/>
                    <a:pt x="11482" y="19193"/>
                  </a:cubicBezTo>
                  <a:cubicBezTo>
                    <a:pt x="12236" y="19193"/>
                    <a:pt x="12991" y="19132"/>
                    <a:pt x="13735" y="19012"/>
                  </a:cubicBezTo>
                  <a:cubicBezTo>
                    <a:pt x="15916" y="18636"/>
                    <a:pt x="17996" y="17708"/>
                    <a:pt x="19675" y="16230"/>
                  </a:cubicBezTo>
                  <a:cubicBezTo>
                    <a:pt x="21179" y="14901"/>
                    <a:pt x="22307" y="13097"/>
                    <a:pt x="22682" y="11092"/>
                  </a:cubicBezTo>
                  <a:cubicBezTo>
                    <a:pt x="22758" y="10591"/>
                    <a:pt x="22808" y="10089"/>
                    <a:pt x="22808" y="9588"/>
                  </a:cubicBezTo>
                  <a:cubicBezTo>
                    <a:pt x="22808" y="7558"/>
                    <a:pt x="22031" y="5628"/>
                    <a:pt x="20728" y="4049"/>
                  </a:cubicBezTo>
                  <a:cubicBezTo>
                    <a:pt x="19349" y="2395"/>
                    <a:pt x="17444" y="1242"/>
                    <a:pt x="15389" y="590"/>
                  </a:cubicBezTo>
                  <a:cubicBezTo>
                    <a:pt x="14126" y="197"/>
                    <a:pt x="12800" y="1"/>
                    <a:pt x="1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95"/>
            <p:cNvSpPr/>
            <p:nvPr/>
          </p:nvSpPr>
          <p:spPr>
            <a:xfrm>
              <a:off x="3850400" y="688625"/>
              <a:ext cx="476225" cy="340875"/>
            </a:xfrm>
            <a:custGeom>
              <a:rect b="b" l="l" r="r" t="t"/>
              <a:pathLst>
                <a:path extrusionOk="0" h="13635" w="19049">
                  <a:moveTo>
                    <a:pt x="9524" y="0"/>
                  </a:moveTo>
                  <a:cubicBezTo>
                    <a:pt x="4261" y="0"/>
                    <a:pt x="1" y="3058"/>
                    <a:pt x="1" y="6817"/>
                  </a:cubicBezTo>
                  <a:cubicBezTo>
                    <a:pt x="1" y="10577"/>
                    <a:pt x="4261" y="13634"/>
                    <a:pt x="9524" y="13634"/>
                  </a:cubicBezTo>
                  <a:cubicBezTo>
                    <a:pt x="14788" y="13634"/>
                    <a:pt x="19048" y="10577"/>
                    <a:pt x="19048" y="6817"/>
                  </a:cubicBezTo>
                  <a:cubicBezTo>
                    <a:pt x="19048" y="3058"/>
                    <a:pt x="14788" y="0"/>
                    <a:pt x="9524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95"/>
            <p:cNvSpPr/>
            <p:nvPr/>
          </p:nvSpPr>
          <p:spPr>
            <a:xfrm>
              <a:off x="4205675" y="790125"/>
              <a:ext cx="127200" cy="127225"/>
            </a:xfrm>
            <a:custGeom>
              <a:rect b="b" l="l" r="r" t="t"/>
              <a:pathLst>
                <a:path extrusionOk="0" h="5089" w="5088">
                  <a:moveTo>
                    <a:pt x="2557" y="0"/>
                  </a:moveTo>
                  <a:cubicBezTo>
                    <a:pt x="1153" y="0"/>
                    <a:pt x="0" y="1128"/>
                    <a:pt x="0" y="2557"/>
                  </a:cubicBezTo>
                  <a:cubicBezTo>
                    <a:pt x="0" y="3960"/>
                    <a:pt x="1153" y="5088"/>
                    <a:pt x="2557" y="5088"/>
                  </a:cubicBezTo>
                  <a:cubicBezTo>
                    <a:pt x="3960" y="5088"/>
                    <a:pt x="5088" y="3960"/>
                    <a:pt x="5088" y="2557"/>
                  </a:cubicBezTo>
                  <a:cubicBezTo>
                    <a:pt x="5088" y="1128"/>
                    <a:pt x="3960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95"/>
            <p:cNvSpPr/>
            <p:nvPr/>
          </p:nvSpPr>
          <p:spPr>
            <a:xfrm>
              <a:off x="4203775" y="788150"/>
              <a:ext cx="136000" cy="131175"/>
            </a:xfrm>
            <a:custGeom>
              <a:rect b="b" l="l" r="r" t="t"/>
              <a:pathLst>
                <a:path extrusionOk="0" h="5247" w="5440">
                  <a:moveTo>
                    <a:pt x="2618" y="160"/>
                  </a:moveTo>
                  <a:cubicBezTo>
                    <a:pt x="3340" y="160"/>
                    <a:pt x="4043" y="472"/>
                    <a:pt x="4512" y="1032"/>
                  </a:cubicBezTo>
                  <a:cubicBezTo>
                    <a:pt x="5189" y="1834"/>
                    <a:pt x="5264" y="3012"/>
                    <a:pt x="4738" y="3914"/>
                  </a:cubicBezTo>
                  <a:cubicBezTo>
                    <a:pt x="4295" y="4652"/>
                    <a:pt x="3461" y="5089"/>
                    <a:pt x="2610" y="5089"/>
                  </a:cubicBezTo>
                  <a:cubicBezTo>
                    <a:pt x="2450" y="5089"/>
                    <a:pt x="2290" y="5073"/>
                    <a:pt x="2131" y="5042"/>
                  </a:cubicBezTo>
                  <a:cubicBezTo>
                    <a:pt x="978" y="4816"/>
                    <a:pt x="176" y="3789"/>
                    <a:pt x="151" y="2636"/>
                  </a:cubicBezTo>
                  <a:cubicBezTo>
                    <a:pt x="176" y="1583"/>
                    <a:pt x="803" y="656"/>
                    <a:pt x="1780" y="305"/>
                  </a:cubicBezTo>
                  <a:cubicBezTo>
                    <a:pt x="2054" y="207"/>
                    <a:pt x="2337" y="160"/>
                    <a:pt x="2618" y="160"/>
                  </a:cubicBezTo>
                  <a:close/>
                  <a:moveTo>
                    <a:pt x="2626" y="1"/>
                  </a:moveTo>
                  <a:cubicBezTo>
                    <a:pt x="2453" y="1"/>
                    <a:pt x="2279" y="18"/>
                    <a:pt x="2106" y="54"/>
                  </a:cubicBezTo>
                  <a:cubicBezTo>
                    <a:pt x="903" y="280"/>
                    <a:pt x="1" y="1383"/>
                    <a:pt x="1" y="2636"/>
                  </a:cubicBezTo>
                  <a:cubicBezTo>
                    <a:pt x="1" y="3713"/>
                    <a:pt x="703" y="4716"/>
                    <a:pt x="1730" y="5092"/>
                  </a:cubicBezTo>
                  <a:cubicBezTo>
                    <a:pt x="2015" y="5196"/>
                    <a:pt x="2314" y="5246"/>
                    <a:pt x="2611" y="5246"/>
                  </a:cubicBezTo>
                  <a:cubicBezTo>
                    <a:pt x="3385" y="5246"/>
                    <a:pt x="4149" y="4906"/>
                    <a:pt x="4638" y="4290"/>
                  </a:cubicBezTo>
                  <a:cubicBezTo>
                    <a:pt x="5339" y="3438"/>
                    <a:pt x="5440" y="2210"/>
                    <a:pt x="4863" y="1257"/>
                  </a:cubicBezTo>
                  <a:cubicBezTo>
                    <a:pt x="4400" y="479"/>
                    <a:pt x="3531" y="1"/>
                    <a:pt x="2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95"/>
            <p:cNvSpPr/>
            <p:nvPr/>
          </p:nvSpPr>
          <p:spPr>
            <a:xfrm>
              <a:off x="4225725" y="811425"/>
              <a:ext cx="87100" cy="86500"/>
            </a:xfrm>
            <a:custGeom>
              <a:rect b="b" l="l" r="r" t="t"/>
              <a:pathLst>
                <a:path extrusionOk="0" h="3460" w="3484">
                  <a:moveTo>
                    <a:pt x="1755" y="0"/>
                  </a:moveTo>
                  <a:cubicBezTo>
                    <a:pt x="777" y="0"/>
                    <a:pt x="0" y="777"/>
                    <a:pt x="0" y="1730"/>
                  </a:cubicBezTo>
                  <a:cubicBezTo>
                    <a:pt x="0" y="2682"/>
                    <a:pt x="777" y="3459"/>
                    <a:pt x="1755" y="3459"/>
                  </a:cubicBezTo>
                  <a:cubicBezTo>
                    <a:pt x="2707" y="3459"/>
                    <a:pt x="3484" y="2682"/>
                    <a:pt x="3484" y="1730"/>
                  </a:cubicBezTo>
                  <a:cubicBezTo>
                    <a:pt x="3484" y="777"/>
                    <a:pt x="2707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95"/>
            <p:cNvSpPr/>
            <p:nvPr/>
          </p:nvSpPr>
          <p:spPr>
            <a:xfrm>
              <a:off x="4230725" y="809550"/>
              <a:ext cx="27600" cy="27600"/>
            </a:xfrm>
            <a:custGeom>
              <a:rect b="b" l="l" r="r" t="t"/>
              <a:pathLst>
                <a:path extrusionOk="0" h="1104" w="1104">
                  <a:moveTo>
                    <a:pt x="552" y="0"/>
                  </a:moveTo>
                  <a:cubicBezTo>
                    <a:pt x="251" y="0"/>
                    <a:pt x="1" y="251"/>
                    <a:pt x="1" y="552"/>
                  </a:cubicBezTo>
                  <a:cubicBezTo>
                    <a:pt x="1" y="852"/>
                    <a:pt x="251" y="1103"/>
                    <a:pt x="552" y="1103"/>
                  </a:cubicBezTo>
                  <a:cubicBezTo>
                    <a:pt x="853" y="1103"/>
                    <a:pt x="1103" y="852"/>
                    <a:pt x="1103" y="552"/>
                  </a:cubicBez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95"/>
            <p:cNvSpPr/>
            <p:nvPr/>
          </p:nvSpPr>
          <p:spPr>
            <a:xfrm>
              <a:off x="3844125" y="789500"/>
              <a:ext cx="127225" cy="127225"/>
            </a:xfrm>
            <a:custGeom>
              <a:rect b="b" l="l" r="r" t="t"/>
              <a:pathLst>
                <a:path extrusionOk="0" h="5089" w="5089">
                  <a:moveTo>
                    <a:pt x="2557" y="0"/>
                  </a:moveTo>
                  <a:cubicBezTo>
                    <a:pt x="1129" y="0"/>
                    <a:pt x="1" y="1128"/>
                    <a:pt x="1" y="2532"/>
                  </a:cubicBezTo>
                  <a:cubicBezTo>
                    <a:pt x="1" y="3935"/>
                    <a:pt x="1129" y="5088"/>
                    <a:pt x="2557" y="5088"/>
                  </a:cubicBezTo>
                  <a:cubicBezTo>
                    <a:pt x="3961" y="5088"/>
                    <a:pt x="5089" y="3935"/>
                    <a:pt x="5089" y="2532"/>
                  </a:cubicBezTo>
                  <a:cubicBezTo>
                    <a:pt x="5089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95"/>
            <p:cNvSpPr/>
            <p:nvPr/>
          </p:nvSpPr>
          <p:spPr>
            <a:xfrm>
              <a:off x="3842250" y="787150"/>
              <a:ext cx="136000" cy="131550"/>
            </a:xfrm>
            <a:custGeom>
              <a:rect b="b" l="l" r="r" t="t"/>
              <a:pathLst>
                <a:path extrusionOk="0" h="5262" w="5440">
                  <a:moveTo>
                    <a:pt x="2584" y="165"/>
                  </a:moveTo>
                  <a:cubicBezTo>
                    <a:pt x="3318" y="165"/>
                    <a:pt x="4035" y="478"/>
                    <a:pt x="4512" y="1047"/>
                  </a:cubicBezTo>
                  <a:cubicBezTo>
                    <a:pt x="5189" y="1849"/>
                    <a:pt x="5264" y="3027"/>
                    <a:pt x="4738" y="3904"/>
                  </a:cubicBezTo>
                  <a:cubicBezTo>
                    <a:pt x="4271" y="4647"/>
                    <a:pt x="3444" y="5102"/>
                    <a:pt x="2593" y="5102"/>
                  </a:cubicBezTo>
                  <a:cubicBezTo>
                    <a:pt x="2439" y="5102"/>
                    <a:pt x="2284" y="5087"/>
                    <a:pt x="2131" y="5057"/>
                  </a:cubicBezTo>
                  <a:cubicBezTo>
                    <a:pt x="978" y="4806"/>
                    <a:pt x="151" y="3778"/>
                    <a:pt x="151" y="2626"/>
                  </a:cubicBezTo>
                  <a:cubicBezTo>
                    <a:pt x="151" y="1598"/>
                    <a:pt x="803" y="646"/>
                    <a:pt x="1780" y="295"/>
                  </a:cubicBezTo>
                  <a:cubicBezTo>
                    <a:pt x="2043" y="207"/>
                    <a:pt x="2314" y="165"/>
                    <a:pt x="2584" y="165"/>
                  </a:cubicBezTo>
                  <a:close/>
                  <a:moveTo>
                    <a:pt x="2582" y="0"/>
                  </a:moveTo>
                  <a:cubicBezTo>
                    <a:pt x="2424" y="0"/>
                    <a:pt x="2265" y="15"/>
                    <a:pt x="2106" y="44"/>
                  </a:cubicBezTo>
                  <a:cubicBezTo>
                    <a:pt x="878" y="295"/>
                    <a:pt x="1" y="1398"/>
                    <a:pt x="1" y="2626"/>
                  </a:cubicBezTo>
                  <a:cubicBezTo>
                    <a:pt x="1" y="3728"/>
                    <a:pt x="702" y="4706"/>
                    <a:pt x="1730" y="5107"/>
                  </a:cubicBezTo>
                  <a:cubicBezTo>
                    <a:pt x="2015" y="5211"/>
                    <a:pt x="2312" y="5261"/>
                    <a:pt x="2607" y="5261"/>
                  </a:cubicBezTo>
                  <a:cubicBezTo>
                    <a:pt x="3375" y="5261"/>
                    <a:pt x="4130" y="4920"/>
                    <a:pt x="4637" y="4305"/>
                  </a:cubicBezTo>
                  <a:cubicBezTo>
                    <a:pt x="5339" y="3453"/>
                    <a:pt x="5439" y="2225"/>
                    <a:pt x="4863" y="1272"/>
                  </a:cubicBezTo>
                  <a:cubicBezTo>
                    <a:pt x="4371" y="481"/>
                    <a:pt x="3497" y="0"/>
                    <a:pt x="2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95"/>
            <p:cNvSpPr/>
            <p:nvPr/>
          </p:nvSpPr>
          <p:spPr>
            <a:xfrm>
              <a:off x="3864175" y="810175"/>
              <a:ext cx="87125" cy="87125"/>
            </a:xfrm>
            <a:custGeom>
              <a:rect b="b" l="l" r="r" t="t"/>
              <a:pathLst>
                <a:path extrusionOk="0" h="3485" w="3485">
                  <a:moveTo>
                    <a:pt x="1755" y="0"/>
                  </a:moveTo>
                  <a:cubicBezTo>
                    <a:pt x="778" y="0"/>
                    <a:pt x="1" y="777"/>
                    <a:pt x="1" y="1755"/>
                  </a:cubicBezTo>
                  <a:cubicBezTo>
                    <a:pt x="1" y="2707"/>
                    <a:pt x="778" y="3484"/>
                    <a:pt x="1755" y="3484"/>
                  </a:cubicBezTo>
                  <a:cubicBezTo>
                    <a:pt x="2708" y="3484"/>
                    <a:pt x="3485" y="2707"/>
                    <a:pt x="3485" y="1755"/>
                  </a:cubicBezTo>
                  <a:cubicBezTo>
                    <a:pt x="3485" y="777"/>
                    <a:pt x="2708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95"/>
            <p:cNvSpPr/>
            <p:nvPr/>
          </p:nvSpPr>
          <p:spPr>
            <a:xfrm>
              <a:off x="3869200" y="808300"/>
              <a:ext cx="27600" cy="28200"/>
            </a:xfrm>
            <a:custGeom>
              <a:rect b="b" l="l" r="r" t="t"/>
              <a:pathLst>
                <a:path extrusionOk="0" h="1128" w="1104">
                  <a:moveTo>
                    <a:pt x="552" y="0"/>
                  </a:moveTo>
                  <a:cubicBezTo>
                    <a:pt x="226" y="0"/>
                    <a:pt x="0" y="251"/>
                    <a:pt x="0" y="552"/>
                  </a:cubicBezTo>
                  <a:cubicBezTo>
                    <a:pt x="0" y="877"/>
                    <a:pt x="226" y="1128"/>
                    <a:pt x="552" y="1128"/>
                  </a:cubicBezTo>
                  <a:cubicBezTo>
                    <a:pt x="853" y="1128"/>
                    <a:pt x="1103" y="877"/>
                    <a:pt x="1103" y="552"/>
                  </a:cubicBez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95"/>
            <p:cNvSpPr/>
            <p:nvPr/>
          </p:nvSpPr>
          <p:spPr>
            <a:xfrm>
              <a:off x="4039000" y="988125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55" y="0"/>
                  </a:moveTo>
                  <a:cubicBezTo>
                    <a:pt x="752" y="0"/>
                    <a:pt x="0" y="752"/>
                    <a:pt x="0" y="1654"/>
                  </a:cubicBezTo>
                  <a:cubicBezTo>
                    <a:pt x="0" y="2582"/>
                    <a:pt x="752" y="3308"/>
                    <a:pt x="1655" y="3308"/>
                  </a:cubicBezTo>
                  <a:cubicBezTo>
                    <a:pt x="2582" y="3308"/>
                    <a:pt x="3309" y="2582"/>
                    <a:pt x="3309" y="1654"/>
                  </a:cubicBezTo>
                  <a:cubicBezTo>
                    <a:pt x="3309" y="752"/>
                    <a:pt x="2582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95"/>
            <p:cNvSpPr/>
            <p:nvPr/>
          </p:nvSpPr>
          <p:spPr>
            <a:xfrm>
              <a:off x="3831600" y="619050"/>
              <a:ext cx="513200" cy="149225"/>
            </a:xfrm>
            <a:custGeom>
              <a:rect b="b" l="l" r="r" t="t"/>
              <a:pathLst>
                <a:path extrusionOk="0" h="5969" w="20528">
                  <a:moveTo>
                    <a:pt x="8367" y="0"/>
                  </a:moveTo>
                  <a:cubicBezTo>
                    <a:pt x="7488" y="0"/>
                    <a:pt x="6738" y="595"/>
                    <a:pt x="6492" y="1430"/>
                  </a:cubicBezTo>
                  <a:cubicBezTo>
                    <a:pt x="6166" y="979"/>
                    <a:pt x="5640" y="653"/>
                    <a:pt x="5013" y="628"/>
                  </a:cubicBezTo>
                  <a:cubicBezTo>
                    <a:pt x="4998" y="627"/>
                    <a:pt x="4982" y="627"/>
                    <a:pt x="4966" y="627"/>
                  </a:cubicBezTo>
                  <a:cubicBezTo>
                    <a:pt x="3958" y="627"/>
                    <a:pt x="3083" y="1421"/>
                    <a:pt x="3033" y="2457"/>
                  </a:cubicBezTo>
                  <a:cubicBezTo>
                    <a:pt x="2758" y="2257"/>
                    <a:pt x="2407" y="2132"/>
                    <a:pt x="2031" y="2132"/>
                  </a:cubicBezTo>
                  <a:cubicBezTo>
                    <a:pt x="2000" y="2130"/>
                    <a:pt x="1970" y="2129"/>
                    <a:pt x="1940" y="2129"/>
                  </a:cubicBezTo>
                  <a:cubicBezTo>
                    <a:pt x="927" y="2129"/>
                    <a:pt x="75" y="2940"/>
                    <a:pt x="51" y="3986"/>
                  </a:cubicBezTo>
                  <a:cubicBezTo>
                    <a:pt x="1" y="5039"/>
                    <a:pt x="828" y="5916"/>
                    <a:pt x="1880" y="5966"/>
                  </a:cubicBezTo>
                  <a:cubicBezTo>
                    <a:pt x="1911" y="5968"/>
                    <a:pt x="1941" y="5968"/>
                    <a:pt x="1971" y="5968"/>
                  </a:cubicBezTo>
                  <a:cubicBezTo>
                    <a:pt x="2983" y="5968"/>
                    <a:pt x="3812" y="5159"/>
                    <a:pt x="3885" y="4137"/>
                  </a:cubicBezTo>
                  <a:cubicBezTo>
                    <a:pt x="4161" y="4337"/>
                    <a:pt x="4512" y="4462"/>
                    <a:pt x="4888" y="4487"/>
                  </a:cubicBezTo>
                  <a:cubicBezTo>
                    <a:pt x="4906" y="4488"/>
                    <a:pt x="4924" y="4488"/>
                    <a:pt x="4942" y="4488"/>
                  </a:cubicBezTo>
                  <a:cubicBezTo>
                    <a:pt x="5821" y="4488"/>
                    <a:pt x="6572" y="3894"/>
                    <a:pt x="6793" y="3059"/>
                  </a:cubicBezTo>
                  <a:cubicBezTo>
                    <a:pt x="7144" y="3510"/>
                    <a:pt x="7670" y="3836"/>
                    <a:pt x="8296" y="3861"/>
                  </a:cubicBezTo>
                  <a:cubicBezTo>
                    <a:pt x="8316" y="3861"/>
                    <a:pt x="8336" y="3862"/>
                    <a:pt x="8356" y="3862"/>
                  </a:cubicBezTo>
                  <a:cubicBezTo>
                    <a:pt x="9158" y="3862"/>
                    <a:pt x="9858" y="3367"/>
                    <a:pt x="10151" y="2633"/>
                  </a:cubicBezTo>
                  <a:cubicBezTo>
                    <a:pt x="10377" y="3385"/>
                    <a:pt x="11078" y="3961"/>
                    <a:pt x="11906" y="3986"/>
                  </a:cubicBezTo>
                  <a:cubicBezTo>
                    <a:pt x="11932" y="3987"/>
                    <a:pt x="11958" y="3988"/>
                    <a:pt x="11984" y="3988"/>
                  </a:cubicBezTo>
                  <a:cubicBezTo>
                    <a:pt x="12578" y="3988"/>
                    <a:pt x="13099" y="3717"/>
                    <a:pt x="13459" y="3284"/>
                  </a:cubicBezTo>
                  <a:cubicBezTo>
                    <a:pt x="13710" y="3986"/>
                    <a:pt x="14387" y="4512"/>
                    <a:pt x="15189" y="4538"/>
                  </a:cubicBezTo>
                  <a:cubicBezTo>
                    <a:pt x="15215" y="4539"/>
                    <a:pt x="15242" y="4539"/>
                    <a:pt x="15268" y="4539"/>
                  </a:cubicBezTo>
                  <a:cubicBezTo>
                    <a:pt x="15815" y="4539"/>
                    <a:pt x="16333" y="4294"/>
                    <a:pt x="16667" y="3911"/>
                  </a:cubicBezTo>
                  <a:cubicBezTo>
                    <a:pt x="16843" y="4738"/>
                    <a:pt x="17595" y="5390"/>
                    <a:pt x="18472" y="5415"/>
                  </a:cubicBezTo>
                  <a:cubicBezTo>
                    <a:pt x="18503" y="5416"/>
                    <a:pt x="18534" y="5417"/>
                    <a:pt x="18565" y="5417"/>
                  </a:cubicBezTo>
                  <a:cubicBezTo>
                    <a:pt x="19600" y="5417"/>
                    <a:pt x="20428" y="4607"/>
                    <a:pt x="20477" y="3585"/>
                  </a:cubicBezTo>
                  <a:cubicBezTo>
                    <a:pt x="20527" y="2507"/>
                    <a:pt x="19675" y="1630"/>
                    <a:pt x="18622" y="1580"/>
                  </a:cubicBezTo>
                  <a:cubicBezTo>
                    <a:pt x="18596" y="1579"/>
                    <a:pt x="18570" y="1578"/>
                    <a:pt x="18543" y="1578"/>
                  </a:cubicBezTo>
                  <a:cubicBezTo>
                    <a:pt x="17996" y="1578"/>
                    <a:pt x="17477" y="1825"/>
                    <a:pt x="17119" y="2232"/>
                  </a:cubicBezTo>
                  <a:cubicBezTo>
                    <a:pt x="16943" y="1380"/>
                    <a:pt x="16216" y="728"/>
                    <a:pt x="15314" y="703"/>
                  </a:cubicBezTo>
                  <a:cubicBezTo>
                    <a:pt x="15289" y="702"/>
                    <a:pt x="15263" y="701"/>
                    <a:pt x="15238" y="701"/>
                  </a:cubicBezTo>
                  <a:cubicBezTo>
                    <a:pt x="14664" y="701"/>
                    <a:pt x="14121" y="972"/>
                    <a:pt x="13785" y="1380"/>
                  </a:cubicBezTo>
                  <a:cubicBezTo>
                    <a:pt x="13510" y="678"/>
                    <a:pt x="12833" y="177"/>
                    <a:pt x="12056" y="152"/>
                  </a:cubicBezTo>
                  <a:cubicBezTo>
                    <a:pt x="12035" y="151"/>
                    <a:pt x="12015" y="151"/>
                    <a:pt x="11995" y="151"/>
                  </a:cubicBezTo>
                  <a:cubicBezTo>
                    <a:pt x="11169" y="151"/>
                    <a:pt x="10470" y="645"/>
                    <a:pt x="10201" y="1355"/>
                  </a:cubicBezTo>
                  <a:cubicBezTo>
                    <a:pt x="9951" y="603"/>
                    <a:pt x="9274" y="51"/>
                    <a:pt x="8422" y="1"/>
                  </a:cubicBezTo>
                  <a:cubicBezTo>
                    <a:pt x="8404" y="1"/>
                    <a:pt x="8386" y="0"/>
                    <a:pt x="83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95"/>
            <p:cNvSpPr/>
            <p:nvPr/>
          </p:nvSpPr>
          <p:spPr>
            <a:xfrm>
              <a:off x="3829725" y="617175"/>
              <a:ext cx="524475" cy="152775"/>
            </a:xfrm>
            <a:custGeom>
              <a:rect b="b" l="l" r="r" t="t"/>
              <a:pathLst>
                <a:path extrusionOk="0" h="6111" w="20979">
                  <a:moveTo>
                    <a:pt x="8451" y="176"/>
                  </a:moveTo>
                  <a:cubicBezTo>
                    <a:pt x="9233" y="176"/>
                    <a:pt x="9956" y="695"/>
                    <a:pt x="10201" y="1455"/>
                  </a:cubicBezTo>
                  <a:cubicBezTo>
                    <a:pt x="10214" y="1492"/>
                    <a:pt x="10239" y="1511"/>
                    <a:pt x="10267" y="1511"/>
                  </a:cubicBezTo>
                  <a:cubicBezTo>
                    <a:pt x="10295" y="1511"/>
                    <a:pt x="10326" y="1492"/>
                    <a:pt x="10351" y="1455"/>
                  </a:cubicBezTo>
                  <a:cubicBezTo>
                    <a:pt x="10627" y="778"/>
                    <a:pt x="11304" y="302"/>
                    <a:pt x="12056" y="302"/>
                  </a:cubicBezTo>
                  <a:cubicBezTo>
                    <a:pt x="12808" y="302"/>
                    <a:pt x="13509" y="778"/>
                    <a:pt x="13785" y="1480"/>
                  </a:cubicBezTo>
                  <a:cubicBezTo>
                    <a:pt x="13785" y="1516"/>
                    <a:pt x="13825" y="1540"/>
                    <a:pt x="13867" y="1540"/>
                  </a:cubicBezTo>
                  <a:cubicBezTo>
                    <a:pt x="13882" y="1540"/>
                    <a:pt x="13897" y="1537"/>
                    <a:pt x="13910" y="1530"/>
                  </a:cubicBezTo>
                  <a:cubicBezTo>
                    <a:pt x="14269" y="1095"/>
                    <a:pt x="14799" y="846"/>
                    <a:pt x="15338" y="846"/>
                  </a:cubicBezTo>
                  <a:cubicBezTo>
                    <a:pt x="15515" y="846"/>
                    <a:pt x="15692" y="873"/>
                    <a:pt x="15865" y="928"/>
                  </a:cubicBezTo>
                  <a:cubicBezTo>
                    <a:pt x="16517" y="1129"/>
                    <a:pt x="16993" y="1680"/>
                    <a:pt x="17118" y="2307"/>
                  </a:cubicBezTo>
                  <a:cubicBezTo>
                    <a:pt x="17134" y="2354"/>
                    <a:pt x="17170" y="2372"/>
                    <a:pt x="17207" y="2372"/>
                  </a:cubicBezTo>
                  <a:cubicBezTo>
                    <a:pt x="17229" y="2372"/>
                    <a:pt x="17250" y="2366"/>
                    <a:pt x="17269" y="2357"/>
                  </a:cubicBezTo>
                  <a:cubicBezTo>
                    <a:pt x="17645" y="1956"/>
                    <a:pt x="18146" y="1730"/>
                    <a:pt x="18697" y="1730"/>
                  </a:cubicBezTo>
                  <a:cubicBezTo>
                    <a:pt x="19825" y="1780"/>
                    <a:pt x="20677" y="2858"/>
                    <a:pt x="20427" y="3986"/>
                  </a:cubicBezTo>
                  <a:cubicBezTo>
                    <a:pt x="20249" y="4836"/>
                    <a:pt x="19463" y="5421"/>
                    <a:pt x="18622" y="5421"/>
                  </a:cubicBezTo>
                  <a:cubicBezTo>
                    <a:pt x="18397" y="5421"/>
                    <a:pt x="18168" y="5379"/>
                    <a:pt x="17945" y="5289"/>
                  </a:cubicBezTo>
                  <a:cubicBezTo>
                    <a:pt x="17369" y="5064"/>
                    <a:pt x="16968" y="4562"/>
                    <a:pt x="16818" y="3961"/>
                  </a:cubicBezTo>
                  <a:cubicBezTo>
                    <a:pt x="16818" y="3913"/>
                    <a:pt x="16787" y="3896"/>
                    <a:pt x="16753" y="3896"/>
                  </a:cubicBezTo>
                  <a:cubicBezTo>
                    <a:pt x="16732" y="3896"/>
                    <a:pt x="16711" y="3902"/>
                    <a:pt x="16692" y="3911"/>
                  </a:cubicBezTo>
                  <a:cubicBezTo>
                    <a:pt x="16334" y="4309"/>
                    <a:pt x="15833" y="4533"/>
                    <a:pt x="15316" y="4533"/>
                  </a:cubicBezTo>
                  <a:cubicBezTo>
                    <a:pt x="15182" y="4533"/>
                    <a:pt x="15047" y="4518"/>
                    <a:pt x="14913" y="4487"/>
                  </a:cubicBezTo>
                  <a:cubicBezTo>
                    <a:pt x="14311" y="4362"/>
                    <a:pt x="13835" y="3911"/>
                    <a:pt x="13610" y="3359"/>
                  </a:cubicBezTo>
                  <a:cubicBezTo>
                    <a:pt x="13592" y="3324"/>
                    <a:pt x="13549" y="3289"/>
                    <a:pt x="13508" y="3289"/>
                  </a:cubicBezTo>
                  <a:cubicBezTo>
                    <a:pt x="13491" y="3289"/>
                    <a:pt x="13474" y="3295"/>
                    <a:pt x="13459" y="3309"/>
                  </a:cubicBezTo>
                  <a:cubicBezTo>
                    <a:pt x="13104" y="3743"/>
                    <a:pt x="12593" y="3991"/>
                    <a:pt x="12050" y="3991"/>
                  </a:cubicBezTo>
                  <a:cubicBezTo>
                    <a:pt x="11903" y="3991"/>
                    <a:pt x="11754" y="3973"/>
                    <a:pt x="11605" y="3936"/>
                  </a:cubicBezTo>
                  <a:cubicBezTo>
                    <a:pt x="10978" y="3785"/>
                    <a:pt x="10477" y="3284"/>
                    <a:pt x="10301" y="2683"/>
                  </a:cubicBezTo>
                  <a:cubicBezTo>
                    <a:pt x="10289" y="2645"/>
                    <a:pt x="10257" y="2626"/>
                    <a:pt x="10226" y="2626"/>
                  </a:cubicBezTo>
                  <a:cubicBezTo>
                    <a:pt x="10195" y="2626"/>
                    <a:pt x="10163" y="2645"/>
                    <a:pt x="10151" y="2683"/>
                  </a:cubicBezTo>
                  <a:cubicBezTo>
                    <a:pt x="9900" y="3284"/>
                    <a:pt x="9374" y="3710"/>
                    <a:pt x="8747" y="3836"/>
                  </a:cubicBezTo>
                  <a:cubicBezTo>
                    <a:pt x="8656" y="3849"/>
                    <a:pt x="8563" y="3856"/>
                    <a:pt x="8471" y="3856"/>
                  </a:cubicBezTo>
                  <a:cubicBezTo>
                    <a:pt x="7885" y="3856"/>
                    <a:pt x="7311" y="3585"/>
                    <a:pt x="6943" y="3109"/>
                  </a:cubicBezTo>
                  <a:cubicBezTo>
                    <a:pt x="6930" y="3084"/>
                    <a:pt x="6899" y="3071"/>
                    <a:pt x="6868" y="3071"/>
                  </a:cubicBezTo>
                  <a:cubicBezTo>
                    <a:pt x="6836" y="3071"/>
                    <a:pt x="6805" y="3084"/>
                    <a:pt x="6793" y="3109"/>
                  </a:cubicBezTo>
                  <a:cubicBezTo>
                    <a:pt x="6642" y="3660"/>
                    <a:pt x="6266" y="4086"/>
                    <a:pt x="5765" y="4312"/>
                  </a:cubicBezTo>
                  <a:cubicBezTo>
                    <a:pt x="5528" y="4425"/>
                    <a:pt x="5274" y="4479"/>
                    <a:pt x="5021" y="4479"/>
                  </a:cubicBezTo>
                  <a:cubicBezTo>
                    <a:pt x="4658" y="4479"/>
                    <a:pt x="4295" y="4368"/>
                    <a:pt x="3985" y="4161"/>
                  </a:cubicBezTo>
                  <a:cubicBezTo>
                    <a:pt x="3971" y="4147"/>
                    <a:pt x="3956" y="4141"/>
                    <a:pt x="3943" y="4141"/>
                  </a:cubicBezTo>
                  <a:cubicBezTo>
                    <a:pt x="3910" y="4141"/>
                    <a:pt x="3885" y="4176"/>
                    <a:pt x="3885" y="4212"/>
                  </a:cubicBezTo>
                  <a:cubicBezTo>
                    <a:pt x="3835" y="4838"/>
                    <a:pt x="3484" y="5415"/>
                    <a:pt x="2958" y="5715"/>
                  </a:cubicBezTo>
                  <a:cubicBezTo>
                    <a:pt x="2677" y="5881"/>
                    <a:pt x="2356" y="5963"/>
                    <a:pt x="2037" y="5963"/>
                  </a:cubicBezTo>
                  <a:cubicBezTo>
                    <a:pt x="1730" y="5963"/>
                    <a:pt x="1424" y="5888"/>
                    <a:pt x="1153" y="5740"/>
                  </a:cubicBezTo>
                  <a:cubicBezTo>
                    <a:pt x="602" y="5440"/>
                    <a:pt x="251" y="4888"/>
                    <a:pt x="201" y="4262"/>
                  </a:cubicBezTo>
                  <a:cubicBezTo>
                    <a:pt x="151" y="3635"/>
                    <a:pt x="427" y="3034"/>
                    <a:pt x="928" y="2658"/>
                  </a:cubicBezTo>
                  <a:cubicBezTo>
                    <a:pt x="1254" y="2410"/>
                    <a:pt x="1641" y="2284"/>
                    <a:pt x="2029" y="2284"/>
                  </a:cubicBezTo>
                  <a:cubicBezTo>
                    <a:pt x="2387" y="2284"/>
                    <a:pt x="2746" y="2391"/>
                    <a:pt x="3058" y="2608"/>
                  </a:cubicBezTo>
                  <a:cubicBezTo>
                    <a:pt x="3072" y="2612"/>
                    <a:pt x="3085" y="2614"/>
                    <a:pt x="3097" y="2614"/>
                  </a:cubicBezTo>
                  <a:cubicBezTo>
                    <a:pt x="3150" y="2614"/>
                    <a:pt x="3183" y="2573"/>
                    <a:pt x="3183" y="2532"/>
                  </a:cubicBezTo>
                  <a:cubicBezTo>
                    <a:pt x="3234" y="1806"/>
                    <a:pt x="3710" y="1154"/>
                    <a:pt x="4386" y="903"/>
                  </a:cubicBezTo>
                  <a:cubicBezTo>
                    <a:pt x="4589" y="831"/>
                    <a:pt x="4797" y="797"/>
                    <a:pt x="5002" y="797"/>
                  </a:cubicBezTo>
                  <a:cubicBezTo>
                    <a:pt x="5584" y="797"/>
                    <a:pt x="6146" y="1073"/>
                    <a:pt x="6517" y="1555"/>
                  </a:cubicBezTo>
                  <a:cubicBezTo>
                    <a:pt x="6528" y="1577"/>
                    <a:pt x="6555" y="1590"/>
                    <a:pt x="6580" y="1590"/>
                  </a:cubicBezTo>
                  <a:cubicBezTo>
                    <a:pt x="6612" y="1590"/>
                    <a:pt x="6642" y="1571"/>
                    <a:pt x="6642" y="1530"/>
                  </a:cubicBezTo>
                  <a:cubicBezTo>
                    <a:pt x="6868" y="753"/>
                    <a:pt x="7569" y="176"/>
                    <a:pt x="8397" y="176"/>
                  </a:cubicBezTo>
                  <a:cubicBezTo>
                    <a:pt x="8415" y="176"/>
                    <a:pt x="8433" y="176"/>
                    <a:pt x="8451" y="176"/>
                  </a:cubicBezTo>
                  <a:close/>
                  <a:moveTo>
                    <a:pt x="8397" y="1"/>
                  </a:moveTo>
                  <a:cubicBezTo>
                    <a:pt x="7548" y="25"/>
                    <a:pt x="6832" y="558"/>
                    <a:pt x="6542" y="1331"/>
                  </a:cubicBezTo>
                  <a:lnTo>
                    <a:pt x="6542" y="1331"/>
                  </a:lnTo>
                  <a:cubicBezTo>
                    <a:pt x="6153" y="889"/>
                    <a:pt x="5594" y="637"/>
                    <a:pt x="5022" y="637"/>
                  </a:cubicBezTo>
                  <a:cubicBezTo>
                    <a:pt x="4801" y="637"/>
                    <a:pt x="4578" y="674"/>
                    <a:pt x="4361" y="753"/>
                  </a:cubicBezTo>
                  <a:cubicBezTo>
                    <a:pt x="3631" y="1012"/>
                    <a:pt x="3144" y="1648"/>
                    <a:pt x="3047" y="2391"/>
                  </a:cubicBezTo>
                  <a:lnTo>
                    <a:pt x="3047" y="2391"/>
                  </a:lnTo>
                  <a:cubicBezTo>
                    <a:pt x="2734" y="2217"/>
                    <a:pt x="2380" y="2126"/>
                    <a:pt x="2027" y="2126"/>
                  </a:cubicBezTo>
                  <a:cubicBezTo>
                    <a:pt x="1690" y="2126"/>
                    <a:pt x="1353" y="2209"/>
                    <a:pt x="1053" y="2382"/>
                  </a:cubicBezTo>
                  <a:cubicBezTo>
                    <a:pt x="452" y="2708"/>
                    <a:pt x="76" y="3334"/>
                    <a:pt x="51" y="4011"/>
                  </a:cubicBezTo>
                  <a:cubicBezTo>
                    <a:pt x="0" y="4688"/>
                    <a:pt x="326" y="5364"/>
                    <a:pt x="878" y="5740"/>
                  </a:cubicBezTo>
                  <a:cubicBezTo>
                    <a:pt x="1217" y="5987"/>
                    <a:pt x="1632" y="6111"/>
                    <a:pt x="2047" y="6111"/>
                  </a:cubicBezTo>
                  <a:cubicBezTo>
                    <a:pt x="2307" y="6111"/>
                    <a:pt x="2567" y="6062"/>
                    <a:pt x="2808" y="5966"/>
                  </a:cubicBezTo>
                  <a:cubicBezTo>
                    <a:pt x="3465" y="5684"/>
                    <a:pt x="3925" y="5072"/>
                    <a:pt x="4021" y="4357"/>
                  </a:cubicBezTo>
                  <a:lnTo>
                    <a:pt x="4021" y="4357"/>
                  </a:lnTo>
                  <a:cubicBezTo>
                    <a:pt x="4325" y="4535"/>
                    <a:pt x="4673" y="4628"/>
                    <a:pt x="5024" y="4628"/>
                  </a:cubicBezTo>
                  <a:cubicBezTo>
                    <a:pt x="5292" y="4628"/>
                    <a:pt x="5562" y="4574"/>
                    <a:pt x="5815" y="4462"/>
                  </a:cubicBezTo>
                  <a:cubicBezTo>
                    <a:pt x="6324" y="4254"/>
                    <a:pt x="6726" y="3811"/>
                    <a:pt x="6903" y="3291"/>
                  </a:cubicBezTo>
                  <a:lnTo>
                    <a:pt x="6903" y="3291"/>
                  </a:lnTo>
                  <a:cubicBezTo>
                    <a:pt x="7288" y="3743"/>
                    <a:pt x="7839" y="4013"/>
                    <a:pt x="8427" y="4013"/>
                  </a:cubicBezTo>
                  <a:cubicBezTo>
                    <a:pt x="8533" y="4013"/>
                    <a:pt x="8640" y="4004"/>
                    <a:pt x="8747" y="3986"/>
                  </a:cubicBezTo>
                  <a:cubicBezTo>
                    <a:pt x="9383" y="3872"/>
                    <a:pt x="9916" y="3471"/>
                    <a:pt x="10216" y="2912"/>
                  </a:cubicBezTo>
                  <a:lnTo>
                    <a:pt x="10216" y="2912"/>
                  </a:lnTo>
                  <a:cubicBezTo>
                    <a:pt x="10451" y="3480"/>
                    <a:pt x="10941" y="3927"/>
                    <a:pt x="11554" y="4086"/>
                  </a:cubicBezTo>
                  <a:cubicBezTo>
                    <a:pt x="11713" y="4123"/>
                    <a:pt x="11873" y="4141"/>
                    <a:pt x="12031" y="4141"/>
                  </a:cubicBezTo>
                  <a:cubicBezTo>
                    <a:pt x="12587" y="4141"/>
                    <a:pt x="13121" y="3919"/>
                    <a:pt x="13511" y="3515"/>
                  </a:cubicBezTo>
                  <a:lnTo>
                    <a:pt x="13511" y="3515"/>
                  </a:lnTo>
                  <a:cubicBezTo>
                    <a:pt x="13760" y="4076"/>
                    <a:pt x="14257" y="4498"/>
                    <a:pt x="14863" y="4638"/>
                  </a:cubicBezTo>
                  <a:cubicBezTo>
                    <a:pt x="15013" y="4675"/>
                    <a:pt x="15165" y="4693"/>
                    <a:pt x="15317" y="4693"/>
                  </a:cubicBezTo>
                  <a:cubicBezTo>
                    <a:pt x="15825" y="4693"/>
                    <a:pt x="16326" y="4491"/>
                    <a:pt x="16710" y="4142"/>
                  </a:cubicBezTo>
                  <a:lnTo>
                    <a:pt x="16710" y="4142"/>
                  </a:lnTo>
                  <a:cubicBezTo>
                    <a:pt x="16979" y="4997"/>
                    <a:pt x="17791" y="5575"/>
                    <a:pt x="18643" y="5575"/>
                  </a:cubicBezTo>
                  <a:cubicBezTo>
                    <a:pt x="18896" y="5575"/>
                    <a:pt x="19152" y="5524"/>
                    <a:pt x="19399" y="5415"/>
                  </a:cubicBezTo>
                  <a:cubicBezTo>
                    <a:pt x="20527" y="4938"/>
                    <a:pt x="20978" y="3560"/>
                    <a:pt x="20326" y="2532"/>
                  </a:cubicBezTo>
                  <a:cubicBezTo>
                    <a:pt x="19977" y="1958"/>
                    <a:pt x="19378" y="1608"/>
                    <a:pt x="18705" y="1580"/>
                  </a:cubicBezTo>
                  <a:lnTo>
                    <a:pt x="18705" y="1580"/>
                  </a:lnTo>
                  <a:cubicBezTo>
                    <a:pt x="18702" y="1580"/>
                    <a:pt x="18700" y="1580"/>
                    <a:pt x="18697" y="1580"/>
                  </a:cubicBezTo>
                  <a:cubicBezTo>
                    <a:pt x="18140" y="1580"/>
                    <a:pt x="17625" y="1774"/>
                    <a:pt x="17233" y="2142"/>
                  </a:cubicBezTo>
                  <a:lnTo>
                    <a:pt x="17233" y="2142"/>
                  </a:lnTo>
                  <a:cubicBezTo>
                    <a:pt x="17047" y="1504"/>
                    <a:pt x="16546" y="988"/>
                    <a:pt x="15915" y="778"/>
                  </a:cubicBezTo>
                  <a:cubicBezTo>
                    <a:pt x="15725" y="723"/>
                    <a:pt x="15532" y="696"/>
                    <a:pt x="15341" y="696"/>
                  </a:cubicBezTo>
                  <a:cubicBezTo>
                    <a:pt x="14796" y="696"/>
                    <a:pt x="14268" y="914"/>
                    <a:pt x="13877" y="1306"/>
                  </a:cubicBezTo>
                  <a:lnTo>
                    <a:pt x="13877" y="1306"/>
                  </a:lnTo>
                  <a:cubicBezTo>
                    <a:pt x="13528" y="621"/>
                    <a:pt x="12837" y="151"/>
                    <a:pt x="12056" y="151"/>
                  </a:cubicBezTo>
                  <a:cubicBezTo>
                    <a:pt x="11296" y="151"/>
                    <a:pt x="10620" y="575"/>
                    <a:pt x="10282" y="1246"/>
                  </a:cubicBezTo>
                  <a:lnTo>
                    <a:pt x="10282" y="1246"/>
                  </a:lnTo>
                  <a:cubicBezTo>
                    <a:pt x="9957" y="496"/>
                    <a:pt x="9209" y="1"/>
                    <a:pt x="8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1" name="Google Shape;2201;p95"/>
          <p:cNvGrpSpPr/>
          <p:nvPr/>
        </p:nvGrpSpPr>
        <p:grpSpPr>
          <a:xfrm rot="-1089271">
            <a:off x="3296442" y="194130"/>
            <a:ext cx="1024313" cy="690518"/>
            <a:chOff x="4746400" y="727625"/>
            <a:chExt cx="1093375" cy="737075"/>
          </a:xfrm>
        </p:grpSpPr>
        <p:sp>
          <p:nvSpPr>
            <p:cNvPr id="2202" name="Google Shape;2202;p95"/>
            <p:cNvSpPr/>
            <p:nvPr/>
          </p:nvSpPr>
          <p:spPr>
            <a:xfrm>
              <a:off x="5607925" y="858425"/>
              <a:ext cx="229350" cy="341500"/>
            </a:xfrm>
            <a:custGeom>
              <a:rect b="b" l="l" r="r" t="t"/>
              <a:pathLst>
                <a:path extrusionOk="0" h="13660" w="9174">
                  <a:moveTo>
                    <a:pt x="4186" y="0"/>
                  </a:moveTo>
                  <a:cubicBezTo>
                    <a:pt x="1880" y="0"/>
                    <a:pt x="1" y="1880"/>
                    <a:pt x="1" y="4186"/>
                  </a:cubicBezTo>
                  <a:cubicBezTo>
                    <a:pt x="1" y="5965"/>
                    <a:pt x="1154" y="7494"/>
                    <a:pt x="2733" y="8095"/>
                  </a:cubicBezTo>
                  <a:cubicBezTo>
                    <a:pt x="2332" y="8672"/>
                    <a:pt x="2081" y="9374"/>
                    <a:pt x="2081" y="10126"/>
                  </a:cubicBezTo>
                  <a:cubicBezTo>
                    <a:pt x="2081" y="12080"/>
                    <a:pt x="3685" y="13659"/>
                    <a:pt x="5640" y="13659"/>
                  </a:cubicBezTo>
                  <a:cubicBezTo>
                    <a:pt x="7595" y="13659"/>
                    <a:pt x="9174" y="12080"/>
                    <a:pt x="9174" y="10126"/>
                  </a:cubicBezTo>
                  <a:cubicBezTo>
                    <a:pt x="9174" y="8747"/>
                    <a:pt x="8397" y="7569"/>
                    <a:pt x="7269" y="6968"/>
                  </a:cubicBezTo>
                  <a:cubicBezTo>
                    <a:pt x="7946" y="6241"/>
                    <a:pt x="8347" y="5263"/>
                    <a:pt x="8347" y="4186"/>
                  </a:cubicBezTo>
                  <a:cubicBezTo>
                    <a:pt x="8347" y="1880"/>
                    <a:pt x="6492" y="0"/>
                    <a:pt x="4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95"/>
            <p:cNvSpPr/>
            <p:nvPr/>
          </p:nvSpPr>
          <p:spPr>
            <a:xfrm>
              <a:off x="5605425" y="855900"/>
              <a:ext cx="234350" cy="346525"/>
            </a:xfrm>
            <a:custGeom>
              <a:rect b="b" l="l" r="r" t="t"/>
              <a:pathLst>
                <a:path extrusionOk="0" h="13861" w="9374">
                  <a:moveTo>
                    <a:pt x="4286" y="201"/>
                  </a:moveTo>
                  <a:cubicBezTo>
                    <a:pt x="6517" y="201"/>
                    <a:pt x="8346" y="2031"/>
                    <a:pt x="8346" y="4287"/>
                  </a:cubicBezTo>
                  <a:cubicBezTo>
                    <a:pt x="8346" y="5289"/>
                    <a:pt x="7970" y="6267"/>
                    <a:pt x="7294" y="7018"/>
                  </a:cubicBezTo>
                  <a:lnTo>
                    <a:pt x="7219" y="7094"/>
                  </a:lnTo>
                  <a:lnTo>
                    <a:pt x="7319" y="7169"/>
                  </a:lnTo>
                  <a:cubicBezTo>
                    <a:pt x="8472" y="7745"/>
                    <a:pt x="9173" y="8923"/>
                    <a:pt x="9173" y="10227"/>
                  </a:cubicBezTo>
                  <a:cubicBezTo>
                    <a:pt x="9173" y="12131"/>
                    <a:pt x="7645" y="13660"/>
                    <a:pt x="5740" y="13660"/>
                  </a:cubicBezTo>
                  <a:cubicBezTo>
                    <a:pt x="3835" y="13660"/>
                    <a:pt x="2281" y="12131"/>
                    <a:pt x="2281" y="10227"/>
                  </a:cubicBezTo>
                  <a:cubicBezTo>
                    <a:pt x="2281" y="9500"/>
                    <a:pt x="2507" y="8823"/>
                    <a:pt x="2908" y="8247"/>
                  </a:cubicBezTo>
                  <a:lnTo>
                    <a:pt x="2983" y="8146"/>
                  </a:lnTo>
                  <a:lnTo>
                    <a:pt x="2858" y="8096"/>
                  </a:lnTo>
                  <a:cubicBezTo>
                    <a:pt x="1279" y="7520"/>
                    <a:pt x="201" y="5966"/>
                    <a:pt x="201" y="4287"/>
                  </a:cubicBezTo>
                  <a:cubicBezTo>
                    <a:pt x="201" y="2031"/>
                    <a:pt x="2031" y="201"/>
                    <a:pt x="4286" y="201"/>
                  </a:cubicBezTo>
                  <a:close/>
                  <a:moveTo>
                    <a:pt x="4286" y="1"/>
                  </a:moveTo>
                  <a:cubicBezTo>
                    <a:pt x="1930" y="1"/>
                    <a:pt x="0" y="1931"/>
                    <a:pt x="0" y="4287"/>
                  </a:cubicBezTo>
                  <a:cubicBezTo>
                    <a:pt x="0" y="6016"/>
                    <a:pt x="1078" y="7595"/>
                    <a:pt x="2682" y="8247"/>
                  </a:cubicBezTo>
                  <a:cubicBezTo>
                    <a:pt x="2306" y="8823"/>
                    <a:pt x="2106" y="9500"/>
                    <a:pt x="2106" y="10227"/>
                  </a:cubicBezTo>
                  <a:cubicBezTo>
                    <a:pt x="2106" y="12232"/>
                    <a:pt x="3735" y="13861"/>
                    <a:pt x="5740" y="13861"/>
                  </a:cubicBezTo>
                  <a:cubicBezTo>
                    <a:pt x="7745" y="13861"/>
                    <a:pt x="9374" y="12232"/>
                    <a:pt x="9374" y="10227"/>
                  </a:cubicBezTo>
                  <a:cubicBezTo>
                    <a:pt x="9374" y="8898"/>
                    <a:pt x="8672" y="7695"/>
                    <a:pt x="7519" y="7044"/>
                  </a:cubicBezTo>
                  <a:cubicBezTo>
                    <a:pt x="8171" y="6267"/>
                    <a:pt x="8547" y="5289"/>
                    <a:pt x="8547" y="4287"/>
                  </a:cubicBezTo>
                  <a:cubicBezTo>
                    <a:pt x="8547" y="1931"/>
                    <a:pt x="6642" y="1"/>
                    <a:pt x="4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95"/>
            <p:cNvSpPr/>
            <p:nvPr/>
          </p:nvSpPr>
          <p:spPr>
            <a:xfrm>
              <a:off x="4748900" y="858425"/>
              <a:ext cx="229350" cy="341500"/>
            </a:xfrm>
            <a:custGeom>
              <a:rect b="b" l="l" r="r" t="t"/>
              <a:pathLst>
                <a:path extrusionOk="0" h="13660" w="9174">
                  <a:moveTo>
                    <a:pt x="5013" y="0"/>
                  </a:moveTo>
                  <a:cubicBezTo>
                    <a:pt x="2707" y="0"/>
                    <a:pt x="828" y="1880"/>
                    <a:pt x="828" y="4186"/>
                  </a:cubicBezTo>
                  <a:cubicBezTo>
                    <a:pt x="828" y="5263"/>
                    <a:pt x="1254" y="6241"/>
                    <a:pt x="1930" y="6968"/>
                  </a:cubicBezTo>
                  <a:cubicBezTo>
                    <a:pt x="778" y="7569"/>
                    <a:pt x="1" y="8747"/>
                    <a:pt x="1" y="10126"/>
                  </a:cubicBezTo>
                  <a:cubicBezTo>
                    <a:pt x="1" y="12080"/>
                    <a:pt x="1605" y="13659"/>
                    <a:pt x="3560" y="13659"/>
                  </a:cubicBezTo>
                  <a:cubicBezTo>
                    <a:pt x="5514" y="13659"/>
                    <a:pt x="7093" y="12080"/>
                    <a:pt x="7093" y="10126"/>
                  </a:cubicBezTo>
                  <a:cubicBezTo>
                    <a:pt x="7093" y="9374"/>
                    <a:pt x="6868" y="8672"/>
                    <a:pt x="6442" y="8095"/>
                  </a:cubicBezTo>
                  <a:cubicBezTo>
                    <a:pt x="8046" y="7494"/>
                    <a:pt x="9174" y="5965"/>
                    <a:pt x="9174" y="4186"/>
                  </a:cubicBezTo>
                  <a:cubicBezTo>
                    <a:pt x="9174" y="1880"/>
                    <a:pt x="7319" y="0"/>
                    <a:pt x="5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95"/>
            <p:cNvSpPr/>
            <p:nvPr/>
          </p:nvSpPr>
          <p:spPr>
            <a:xfrm>
              <a:off x="4746400" y="855900"/>
              <a:ext cx="234350" cy="346525"/>
            </a:xfrm>
            <a:custGeom>
              <a:rect b="b" l="l" r="r" t="t"/>
              <a:pathLst>
                <a:path extrusionOk="0" h="13861" w="9374">
                  <a:moveTo>
                    <a:pt x="5113" y="201"/>
                  </a:moveTo>
                  <a:cubicBezTo>
                    <a:pt x="7344" y="201"/>
                    <a:pt x="9173" y="2031"/>
                    <a:pt x="9173" y="4287"/>
                  </a:cubicBezTo>
                  <a:cubicBezTo>
                    <a:pt x="9173" y="5966"/>
                    <a:pt x="8121" y="7520"/>
                    <a:pt x="6517" y="8096"/>
                  </a:cubicBezTo>
                  <a:lnTo>
                    <a:pt x="6391" y="8146"/>
                  </a:lnTo>
                  <a:lnTo>
                    <a:pt x="6467" y="8247"/>
                  </a:lnTo>
                  <a:cubicBezTo>
                    <a:pt x="6893" y="8823"/>
                    <a:pt x="7093" y="9500"/>
                    <a:pt x="7093" y="10227"/>
                  </a:cubicBezTo>
                  <a:cubicBezTo>
                    <a:pt x="7093" y="12131"/>
                    <a:pt x="5539" y="13660"/>
                    <a:pt x="3660" y="13660"/>
                  </a:cubicBezTo>
                  <a:cubicBezTo>
                    <a:pt x="1755" y="13660"/>
                    <a:pt x="201" y="12131"/>
                    <a:pt x="201" y="10227"/>
                  </a:cubicBezTo>
                  <a:cubicBezTo>
                    <a:pt x="201" y="8923"/>
                    <a:pt x="903" y="7745"/>
                    <a:pt x="2055" y="7169"/>
                  </a:cubicBezTo>
                  <a:lnTo>
                    <a:pt x="2181" y="7094"/>
                  </a:lnTo>
                  <a:lnTo>
                    <a:pt x="2081" y="7018"/>
                  </a:lnTo>
                  <a:cubicBezTo>
                    <a:pt x="1404" y="6267"/>
                    <a:pt x="1028" y="5289"/>
                    <a:pt x="1028" y="4287"/>
                  </a:cubicBezTo>
                  <a:cubicBezTo>
                    <a:pt x="1028" y="2031"/>
                    <a:pt x="2858" y="201"/>
                    <a:pt x="5113" y="201"/>
                  </a:cubicBezTo>
                  <a:close/>
                  <a:moveTo>
                    <a:pt x="5113" y="1"/>
                  </a:moveTo>
                  <a:cubicBezTo>
                    <a:pt x="2757" y="1"/>
                    <a:pt x="852" y="1931"/>
                    <a:pt x="852" y="4287"/>
                  </a:cubicBezTo>
                  <a:cubicBezTo>
                    <a:pt x="852" y="5289"/>
                    <a:pt x="1203" y="6267"/>
                    <a:pt x="1855" y="7044"/>
                  </a:cubicBezTo>
                  <a:cubicBezTo>
                    <a:pt x="727" y="7695"/>
                    <a:pt x="0" y="8898"/>
                    <a:pt x="0" y="10227"/>
                  </a:cubicBezTo>
                  <a:cubicBezTo>
                    <a:pt x="0" y="12232"/>
                    <a:pt x="1654" y="13861"/>
                    <a:pt x="3660" y="13861"/>
                  </a:cubicBezTo>
                  <a:cubicBezTo>
                    <a:pt x="5665" y="13861"/>
                    <a:pt x="7294" y="12232"/>
                    <a:pt x="7294" y="10227"/>
                  </a:cubicBezTo>
                  <a:cubicBezTo>
                    <a:pt x="7294" y="9500"/>
                    <a:pt x="7093" y="8823"/>
                    <a:pt x="6692" y="8247"/>
                  </a:cubicBezTo>
                  <a:cubicBezTo>
                    <a:pt x="8296" y="7595"/>
                    <a:pt x="9374" y="6016"/>
                    <a:pt x="9374" y="4287"/>
                  </a:cubicBezTo>
                  <a:cubicBezTo>
                    <a:pt x="9374" y="1931"/>
                    <a:pt x="7469" y="1"/>
                    <a:pt x="5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95"/>
            <p:cNvSpPr/>
            <p:nvPr/>
          </p:nvSpPr>
          <p:spPr>
            <a:xfrm>
              <a:off x="4866075" y="730600"/>
              <a:ext cx="864675" cy="730600"/>
            </a:xfrm>
            <a:custGeom>
              <a:rect b="b" l="l" r="r" t="t"/>
              <a:pathLst>
                <a:path extrusionOk="0" h="29224" w="34587">
                  <a:moveTo>
                    <a:pt x="17294" y="0"/>
                  </a:moveTo>
                  <a:cubicBezTo>
                    <a:pt x="7745" y="0"/>
                    <a:pt x="0" y="6542"/>
                    <a:pt x="0" y="14612"/>
                  </a:cubicBezTo>
                  <a:cubicBezTo>
                    <a:pt x="0" y="22682"/>
                    <a:pt x="7745" y="29224"/>
                    <a:pt x="17294" y="29224"/>
                  </a:cubicBezTo>
                  <a:cubicBezTo>
                    <a:pt x="26843" y="29224"/>
                    <a:pt x="34587" y="22682"/>
                    <a:pt x="34587" y="14612"/>
                  </a:cubicBezTo>
                  <a:cubicBezTo>
                    <a:pt x="34587" y="6542"/>
                    <a:pt x="26843" y="0"/>
                    <a:pt x="172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95"/>
            <p:cNvSpPr/>
            <p:nvPr/>
          </p:nvSpPr>
          <p:spPr>
            <a:xfrm>
              <a:off x="4857300" y="727625"/>
              <a:ext cx="876600" cy="737075"/>
            </a:xfrm>
            <a:custGeom>
              <a:rect b="b" l="l" r="r" t="t"/>
              <a:pathLst>
                <a:path extrusionOk="0" h="29483" w="35064">
                  <a:moveTo>
                    <a:pt x="17652" y="253"/>
                  </a:moveTo>
                  <a:cubicBezTo>
                    <a:pt x="18809" y="253"/>
                    <a:pt x="19965" y="350"/>
                    <a:pt x="21103" y="545"/>
                  </a:cubicBezTo>
                  <a:cubicBezTo>
                    <a:pt x="24387" y="1122"/>
                    <a:pt x="27544" y="2500"/>
                    <a:pt x="30051" y="4731"/>
                  </a:cubicBezTo>
                  <a:cubicBezTo>
                    <a:pt x="32357" y="6761"/>
                    <a:pt x="34061" y="9468"/>
                    <a:pt x="34612" y="12500"/>
                  </a:cubicBezTo>
                  <a:cubicBezTo>
                    <a:pt x="34737" y="13227"/>
                    <a:pt x="34813" y="13979"/>
                    <a:pt x="34813" y="14731"/>
                  </a:cubicBezTo>
                  <a:cubicBezTo>
                    <a:pt x="34813" y="17839"/>
                    <a:pt x="33610" y="20796"/>
                    <a:pt x="31630" y="23152"/>
                  </a:cubicBezTo>
                  <a:cubicBezTo>
                    <a:pt x="29524" y="25633"/>
                    <a:pt x="26642" y="27413"/>
                    <a:pt x="23534" y="28365"/>
                  </a:cubicBezTo>
                  <a:cubicBezTo>
                    <a:pt x="21637" y="28951"/>
                    <a:pt x="19646" y="29242"/>
                    <a:pt x="17657" y="29242"/>
                  </a:cubicBezTo>
                  <a:cubicBezTo>
                    <a:pt x="16074" y="29242"/>
                    <a:pt x="14491" y="29058"/>
                    <a:pt x="12958" y="28691"/>
                  </a:cubicBezTo>
                  <a:cubicBezTo>
                    <a:pt x="9750" y="27914"/>
                    <a:pt x="6717" y="26335"/>
                    <a:pt x="4412" y="23979"/>
                  </a:cubicBezTo>
                  <a:cubicBezTo>
                    <a:pt x="2256" y="21774"/>
                    <a:pt x="802" y="18916"/>
                    <a:pt x="527" y="15834"/>
                  </a:cubicBezTo>
                  <a:cubicBezTo>
                    <a:pt x="251" y="12776"/>
                    <a:pt x="1153" y="9743"/>
                    <a:pt x="2958" y="7237"/>
                  </a:cubicBezTo>
                  <a:cubicBezTo>
                    <a:pt x="4838" y="4606"/>
                    <a:pt x="7569" y="2676"/>
                    <a:pt x="10577" y="1523"/>
                  </a:cubicBezTo>
                  <a:cubicBezTo>
                    <a:pt x="12829" y="676"/>
                    <a:pt x="15242" y="253"/>
                    <a:pt x="17652" y="253"/>
                  </a:cubicBezTo>
                  <a:close/>
                  <a:moveTo>
                    <a:pt x="17696" y="1"/>
                  </a:moveTo>
                  <a:cubicBezTo>
                    <a:pt x="16076" y="1"/>
                    <a:pt x="14454" y="191"/>
                    <a:pt x="12883" y="570"/>
                  </a:cubicBezTo>
                  <a:cubicBezTo>
                    <a:pt x="9650" y="1347"/>
                    <a:pt x="6567" y="2951"/>
                    <a:pt x="4211" y="5357"/>
                  </a:cubicBezTo>
                  <a:cubicBezTo>
                    <a:pt x="2056" y="7588"/>
                    <a:pt x="577" y="10470"/>
                    <a:pt x="301" y="13578"/>
                  </a:cubicBezTo>
                  <a:cubicBezTo>
                    <a:pt x="0" y="16686"/>
                    <a:pt x="928" y="19819"/>
                    <a:pt x="2732" y="22350"/>
                  </a:cubicBezTo>
                  <a:cubicBezTo>
                    <a:pt x="4637" y="25007"/>
                    <a:pt x="7394" y="26987"/>
                    <a:pt x="10427" y="28140"/>
                  </a:cubicBezTo>
                  <a:cubicBezTo>
                    <a:pt x="12727" y="29043"/>
                    <a:pt x="15189" y="29482"/>
                    <a:pt x="17648" y="29482"/>
                  </a:cubicBezTo>
                  <a:cubicBezTo>
                    <a:pt x="18806" y="29482"/>
                    <a:pt x="19964" y="29385"/>
                    <a:pt x="21103" y="29192"/>
                  </a:cubicBezTo>
                  <a:cubicBezTo>
                    <a:pt x="24437" y="28616"/>
                    <a:pt x="27670" y="27187"/>
                    <a:pt x="30226" y="24932"/>
                  </a:cubicBezTo>
                  <a:cubicBezTo>
                    <a:pt x="32557" y="22876"/>
                    <a:pt x="34286" y="20094"/>
                    <a:pt x="34838" y="17012"/>
                  </a:cubicBezTo>
                  <a:cubicBezTo>
                    <a:pt x="34988" y="16260"/>
                    <a:pt x="35063" y="15508"/>
                    <a:pt x="35063" y="14731"/>
                  </a:cubicBezTo>
                  <a:cubicBezTo>
                    <a:pt x="35063" y="14730"/>
                    <a:pt x="35063" y="14730"/>
                    <a:pt x="35063" y="14729"/>
                  </a:cubicBezTo>
                  <a:lnTo>
                    <a:pt x="35063" y="14729"/>
                  </a:lnTo>
                  <a:cubicBezTo>
                    <a:pt x="35038" y="11622"/>
                    <a:pt x="33860" y="8615"/>
                    <a:pt x="31855" y="6235"/>
                  </a:cubicBezTo>
                  <a:cubicBezTo>
                    <a:pt x="29725" y="3678"/>
                    <a:pt x="26793" y="1899"/>
                    <a:pt x="23660" y="896"/>
                  </a:cubicBezTo>
                  <a:cubicBezTo>
                    <a:pt x="21739" y="298"/>
                    <a:pt x="19719" y="1"/>
                    <a:pt x="17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95"/>
            <p:cNvSpPr/>
            <p:nvPr/>
          </p:nvSpPr>
          <p:spPr>
            <a:xfrm>
              <a:off x="4932475" y="761300"/>
              <a:ext cx="731875" cy="523200"/>
            </a:xfrm>
            <a:custGeom>
              <a:rect b="b" l="l" r="r" t="t"/>
              <a:pathLst>
                <a:path extrusionOk="0" h="20928" w="29275">
                  <a:moveTo>
                    <a:pt x="14638" y="0"/>
                  </a:moveTo>
                  <a:cubicBezTo>
                    <a:pt x="6567" y="0"/>
                    <a:pt x="1" y="4687"/>
                    <a:pt x="1" y="10452"/>
                  </a:cubicBezTo>
                  <a:cubicBezTo>
                    <a:pt x="1" y="16241"/>
                    <a:pt x="6567" y="20928"/>
                    <a:pt x="14638" y="20928"/>
                  </a:cubicBezTo>
                  <a:cubicBezTo>
                    <a:pt x="22708" y="20928"/>
                    <a:pt x="29274" y="16241"/>
                    <a:pt x="29274" y="10452"/>
                  </a:cubicBezTo>
                  <a:cubicBezTo>
                    <a:pt x="29274" y="4687"/>
                    <a:pt x="22708" y="0"/>
                    <a:pt x="14638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95"/>
            <p:cNvSpPr/>
            <p:nvPr/>
          </p:nvSpPr>
          <p:spPr>
            <a:xfrm>
              <a:off x="5319475" y="1018825"/>
              <a:ext cx="123075" cy="108525"/>
            </a:xfrm>
            <a:custGeom>
              <a:rect b="b" l="l" r="r" t="t"/>
              <a:pathLst>
                <a:path extrusionOk="0" h="4341" w="4923">
                  <a:moveTo>
                    <a:pt x="4756" y="0"/>
                  </a:moveTo>
                  <a:cubicBezTo>
                    <a:pt x="4671" y="0"/>
                    <a:pt x="4584" y="50"/>
                    <a:pt x="4571" y="151"/>
                  </a:cubicBezTo>
                  <a:cubicBezTo>
                    <a:pt x="4546" y="1429"/>
                    <a:pt x="4170" y="2757"/>
                    <a:pt x="3042" y="3459"/>
                  </a:cubicBezTo>
                  <a:cubicBezTo>
                    <a:pt x="2448" y="3833"/>
                    <a:pt x="1758" y="3994"/>
                    <a:pt x="1072" y="3994"/>
                  </a:cubicBezTo>
                  <a:cubicBezTo>
                    <a:pt x="977" y="3994"/>
                    <a:pt x="882" y="3991"/>
                    <a:pt x="787" y="3985"/>
                  </a:cubicBezTo>
                  <a:cubicBezTo>
                    <a:pt x="661" y="3985"/>
                    <a:pt x="536" y="3960"/>
                    <a:pt x="411" y="3960"/>
                  </a:cubicBezTo>
                  <a:cubicBezTo>
                    <a:pt x="411" y="3960"/>
                    <a:pt x="386" y="3960"/>
                    <a:pt x="336" y="3935"/>
                  </a:cubicBezTo>
                  <a:lnTo>
                    <a:pt x="285" y="3935"/>
                  </a:lnTo>
                  <a:cubicBezTo>
                    <a:pt x="271" y="3932"/>
                    <a:pt x="258" y="3930"/>
                    <a:pt x="244" y="3930"/>
                  </a:cubicBezTo>
                  <a:cubicBezTo>
                    <a:pt x="72" y="3930"/>
                    <a:pt x="1" y="4214"/>
                    <a:pt x="210" y="4261"/>
                  </a:cubicBezTo>
                  <a:cubicBezTo>
                    <a:pt x="481" y="4314"/>
                    <a:pt x="758" y="4341"/>
                    <a:pt x="1036" y="4341"/>
                  </a:cubicBezTo>
                  <a:cubicBezTo>
                    <a:pt x="2330" y="4341"/>
                    <a:pt x="3635" y="3766"/>
                    <a:pt x="4296" y="2632"/>
                  </a:cubicBezTo>
                  <a:cubicBezTo>
                    <a:pt x="4747" y="1880"/>
                    <a:pt x="4897" y="1003"/>
                    <a:pt x="4922" y="151"/>
                  </a:cubicBezTo>
                  <a:cubicBezTo>
                    <a:pt x="4922" y="50"/>
                    <a:pt x="4841" y="0"/>
                    <a:pt x="4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95"/>
            <p:cNvSpPr/>
            <p:nvPr/>
          </p:nvSpPr>
          <p:spPr>
            <a:xfrm>
              <a:off x="5478225" y="916700"/>
              <a:ext cx="196150" cy="195500"/>
            </a:xfrm>
            <a:custGeom>
              <a:rect b="b" l="l" r="r" t="t"/>
              <a:pathLst>
                <a:path extrusionOk="0" h="7820" w="7846">
                  <a:moveTo>
                    <a:pt x="3910" y="0"/>
                  </a:moveTo>
                  <a:cubicBezTo>
                    <a:pt x="1755" y="0"/>
                    <a:pt x="1" y="1754"/>
                    <a:pt x="1" y="3910"/>
                  </a:cubicBezTo>
                  <a:cubicBezTo>
                    <a:pt x="1" y="6065"/>
                    <a:pt x="1755" y="7820"/>
                    <a:pt x="3910" y="7820"/>
                  </a:cubicBezTo>
                  <a:cubicBezTo>
                    <a:pt x="6091" y="7820"/>
                    <a:pt x="7845" y="6065"/>
                    <a:pt x="7845" y="3910"/>
                  </a:cubicBezTo>
                  <a:cubicBezTo>
                    <a:pt x="7845" y="1754"/>
                    <a:pt x="6091" y="0"/>
                    <a:pt x="3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95"/>
            <p:cNvSpPr/>
            <p:nvPr/>
          </p:nvSpPr>
          <p:spPr>
            <a:xfrm>
              <a:off x="5509550" y="949275"/>
              <a:ext cx="133500" cy="133475"/>
            </a:xfrm>
            <a:custGeom>
              <a:rect b="b" l="l" r="r" t="t"/>
              <a:pathLst>
                <a:path extrusionOk="0" h="5339" w="5340">
                  <a:moveTo>
                    <a:pt x="2657" y="0"/>
                  </a:moveTo>
                  <a:cubicBezTo>
                    <a:pt x="1204" y="0"/>
                    <a:pt x="1" y="1178"/>
                    <a:pt x="1" y="2657"/>
                  </a:cubicBezTo>
                  <a:cubicBezTo>
                    <a:pt x="1" y="4136"/>
                    <a:pt x="1204" y="5339"/>
                    <a:pt x="2657" y="5339"/>
                  </a:cubicBezTo>
                  <a:cubicBezTo>
                    <a:pt x="4136" y="5339"/>
                    <a:pt x="5339" y="4136"/>
                    <a:pt x="5339" y="2657"/>
                  </a:cubicBezTo>
                  <a:cubicBezTo>
                    <a:pt x="5339" y="1178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95"/>
            <p:cNvSpPr/>
            <p:nvPr/>
          </p:nvSpPr>
          <p:spPr>
            <a:xfrm>
              <a:off x="5516450" y="946125"/>
              <a:ext cx="42625" cy="42650"/>
            </a:xfrm>
            <a:custGeom>
              <a:rect b="b" l="l" r="r" t="t"/>
              <a:pathLst>
                <a:path extrusionOk="0" h="1706" w="1705">
                  <a:moveTo>
                    <a:pt x="853" y="1"/>
                  </a:moveTo>
                  <a:cubicBezTo>
                    <a:pt x="376" y="1"/>
                    <a:pt x="1" y="402"/>
                    <a:pt x="1" y="853"/>
                  </a:cubicBezTo>
                  <a:cubicBezTo>
                    <a:pt x="1" y="1329"/>
                    <a:pt x="376" y="1705"/>
                    <a:pt x="853" y="1705"/>
                  </a:cubicBezTo>
                  <a:cubicBezTo>
                    <a:pt x="1329" y="1705"/>
                    <a:pt x="1705" y="1329"/>
                    <a:pt x="1705" y="853"/>
                  </a:cubicBezTo>
                  <a:cubicBezTo>
                    <a:pt x="1705" y="402"/>
                    <a:pt x="1329" y="1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95"/>
            <p:cNvSpPr/>
            <p:nvPr/>
          </p:nvSpPr>
          <p:spPr>
            <a:xfrm>
              <a:off x="4951275" y="949900"/>
              <a:ext cx="138500" cy="78175"/>
            </a:xfrm>
            <a:custGeom>
              <a:rect b="b" l="l" r="r" t="t"/>
              <a:pathLst>
                <a:path extrusionOk="0" h="3127" w="5540">
                  <a:moveTo>
                    <a:pt x="2792" y="0"/>
                  </a:moveTo>
                  <a:cubicBezTo>
                    <a:pt x="1974" y="0"/>
                    <a:pt x="1177" y="377"/>
                    <a:pt x="653" y="1028"/>
                  </a:cubicBezTo>
                  <a:cubicBezTo>
                    <a:pt x="226" y="1554"/>
                    <a:pt x="1" y="2206"/>
                    <a:pt x="1" y="2883"/>
                  </a:cubicBezTo>
                  <a:cubicBezTo>
                    <a:pt x="1" y="3045"/>
                    <a:pt x="120" y="3127"/>
                    <a:pt x="239" y="3127"/>
                  </a:cubicBezTo>
                  <a:cubicBezTo>
                    <a:pt x="358" y="3127"/>
                    <a:pt x="477" y="3045"/>
                    <a:pt x="477" y="2883"/>
                  </a:cubicBezTo>
                  <a:cubicBezTo>
                    <a:pt x="502" y="1629"/>
                    <a:pt x="1455" y="477"/>
                    <a:pt x="2783" y="477"/>
                  </a:cubicBezTo>
                  <a:cubicBezTo>
                    <a:pt x="4086" y="477"/>
                    <a:pt x="5064" y="1629"/>
                    <a:pt x="5064" y="2883"/>
                  </a:cubicBezTo>
                  <a:cubicBezTo>
                    <a:pt x="5064" y="3045"/>
                    <a:pt x="5183" y="3127"/>
                    <a:pt x="5302" y="3127"/>
                  </a:cubicBezTo>
                  <a:cubicBezTo>
                    <a:pt x="5421" y="3127"/>
                    <a:pt x="5540" y="3045"/>
                    <a:pt x="5540" y="2883"/>
                  </a:cubicBezTo>
                  <a:cubicBezTo>
                    <a:pt x="5540" y="1705"/>
                    <a:pt x="4838" y="602"/>
                    <a:pt x="3735" y="176"/>
                  </a:cubicBezTo>
                  <a:cubicBezTo>
                    <a:pt x="3428" y="57"/>
                    <a:pt x="3108" y="0"/>
                    <a:pt x="2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95"/>
            <p:cNvSpPr/>
            <p:nvPr/>
          </p:nvSpPr>
          <p:spPr>
            <a:xfrm>
              <a:off x="4940000" y="730600"/>
              <a:ext cx="745650" cy="203650"/>
            </a:xfrm>
            <a:custGeom>
              <a:rect b="b" l="l" r="r" t="t"/>
              <a:pathLst>
                <a:path extrusionOk="0" h="8146" w="29826">
                  <a:moveTo>
                    <a:pt x="14337" y="0"/>
                  </a:moveTo>
                  <a:cubicBezTo>
                    <a:pt x="8372" y="0"/>
                    <a:pt x="3109" y="2557"/>
                    <a:pt x="1" y="6467"/>
                  </a:cubicBezTo>
                  <a:cubicBezTo>
                    <a:pt x="612" y="6481"/>
                    <a:pt x="1284" y="6491"/>
                    <a:pt x="2004" y="6491"/>
                  </a:cubicBezTo>
                  <a:cubicBezTo>
                    <a:pt x="7364" y="6491"/>
                    <a:pt x="15447" y="5961"/>
                    <a:pt x="22031" y="3133"/>
                  </a:cubicBezTo>
                  <a:cubicBezTo>
                    <a:pt x="22031" y="3133"/>
                    <a:pt x="25339" y="6642"/>
                    <a:pt x="29825" y="8146"/>
                  </a:cubicBezTo>
                  <a:cubicBezTo>
                    <a:pt x="27018" y="3334"/>
                    <a:pt x="21129" y="0"/>
                    <a:pt x="14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95"/>
            <p:cNvSpPr/>
            <p:nvPr/>
          </p:nvSpPr>
          <p:spPr>
            <a:xfrm>
              <a:off x="4935000" y="728725"/>
              <a:ext cx="756300" cy="209925"/>
            </a:xfrm>
            <a:custGeom>
              <a:rect b="b" l="l" r="r" t="t"/>
              <a:pathLst>
                <a:path extrusionOk="0" h="8397" w="30252">
                  <a:moveTo>
                    <a:pt x="14537" y="176"/>
                  </a:moveTo>
                  <a:cubicBezTo>
                    <a:pt x="21028" y="176"/>
                    <a:pt x="26842" y="3183"/>
                    <a:pt x="29825" y="8045"/>
                  </a:cubicBezTo>
                  <a:cubicBezTo>
                    <a:pt x="25514" y="6516"/>
                    <a:pt x="22331" y="3183"/>
                    <a:pt x="22306" y="3158"/>
                  </a:cubicBezTo>
                  <a:lnTo>
                    <a:pt x="22256" y="3108"/>
                  </a:lnTo>
                  <a:lnTo>
                    <a:pt x="22206" y="3133"/>
                  </a:lnTo>
                  <a:cubicBezTo>
                    <a:pt x="15642" y="5927"/>
                    <a:pt x="7567" y="6465"/>
                    <a:pt x="2304" y="6465"/>
                  </a:cubicBezTo>
                  <a:cubicBezTo>
                    <a:pt x="1619" y="6465"/>
                    <a:pt x="982" y="6456"/>
                    <a:pt x="401" y="6441"/>
                  </a:cubicBezTo>
                  <a:cubicBezTo>
                    <a:pt x="3609" y="2506"/>
                    <a:pt x="8872" y="176"/>
                    <a:pt x="14537" y="176"/>
                  </a:cubicBezTo>
                  <a:close/>
                  <a:moveTo>
                    <a:pt x="14537" y="0"/>
                  </a:moveTo>
                  <a:cubicBezTo>
                    <a:pt x="8747" y="0"/>
                    <a:pt x="3359" y="2406"/>
                    <a:pt x="126" y="6466"/>
                  </a:cubicBezTo>
                  <a:lnTo>
                    <a:pt x="0" y="6617"/>
                  </a:lnTo>
                  <a:lnTo>
                    <a:pt x="201" y="6642"/>
                  </a:lnTo>
                  <a:cubicBezTo>
                    <a:pt x="793" y="6657"/>
                    <a:pt x="1449" y="6666"/>
                    <a:pt x="2157" y="6666"/>
                  </a:cubicBezTo>
                  <a:cubicBezTo>
                    <a:pt x="7416" y="6666"/>
                    <a:pt x="15580" y="6139"/>
                    <a:pt x="22206" y="3334"/>
                  </a:cubicBezTo>
                  <a:cubicBezTo>
                    <a:pt x="22632" y="3760"/>
                    <a:pt x="25815" y="6917"/>
                    <a:pt x="30000" y="8321"/>
                  </a:cubicBezTo>
                  <a:lnTo>
                    <a:pt x="30251" y="8396"/>
                  </a:lnTo>
                  <a:lnTo>
                    <a:pt x="30126" y="8171"/>
                  </a:lnTo>
                  <a:cubicBezTo>
                    <a:pt x="27168" y="3133"/>
                    <a:pt x="21178" y="0"/>
                    <a:pt x="1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6" name="Google Shape;2216;p95"/>
          <p:cNvGrpSpPr/>
          <p:nvPr/>
        </p:nvGrpSpPr>
        <p:grpSpPr>
          <a:xfrm rot="1022743">
            <a:off x="6866297" y="4097262"/>
            <a:ext cx="1009761" cy="761183"/>
            <a:chOff x="1452525" y="2238225"/>
            <a:chExt cx="803900" cy="606000"/>
          </a:xfrm>
        </p:grpSpPr>
        <p:sp>
          <p:nvSpPr>
            <p:cNvPr id="2217" name="Google Shape;2217;p95"/>
            <p:cNvSpPr/>
            <p:nvPr/>
          </p:nvSpPr>
          <p:spPr>
            <a:xfrm>
              <a:off x="1455025" y="2240625"/>
              <a:ext cx="251900" cy="213425"/>
            </a:xfrm>
            <a:custGeom>
              <a:rect b="b" l="l" r="r" t="t"/>
              <a:pathLst>
                <a:path extrusionOk="0" h="8537" w="10076">
                  <a:moveTo>
                    <a:pt x="2181" y="1"/>
                  </a:moveTo>
                  <a:lnTo>
                    <a:pt x="1103" y="1379"/>
                  </a:lnTo>
                  <a:lnTo>
                    <a:pt x="0" y="2733"/>
                  </a:lnTo>
                  <a:lnTo>
                    <a:pt x="1730" y="3008"/>
                  </a:lnTo>
                  <a:lnTo>
                    <a:pt x="3183" y="3209"/>
                  </a:lnTo>
                  <a:cubicBezTo>
                    <a:pt x="2883" y="3785"/>
                    <a:pt x="3259" y="4712"/>
                    <a:pt x="4086" y="5364"/>
                  </a:cubicBezTo>
                  <a:cubicBezTo>
                    <a:pt x="4560" y="5732"/>
                    <a:pt x="5119" y="5884"/>
                    <a:pt x="5602" y="5884"/>
                  </a:cubicBezTo>
                  <a:cubicBezTo>
                    <a:pt x="5910" y="5884"/>
                    <a:pt x="6187" y="5822"/>
                    <a:pt x="6392" y="5715"/>
                  </a:cubicBezTo>
                  <a:lnTo>
                    <a:pt x="6392" y="5715"/>
                  </a:lnTo>
                  <a:cubicBezTo>
                    <a:pt x="6241" y="6266"/>
                    <a:pt x="6467" y="7269"/>
                    <a:pt x="7244" y="7895"/>
                  </a:cubicBezTo>
                  <a:cubicBezTo>
                    <a:pt x="7766" y="8314"/>
                    <a:pt x="8360" y="8536"/>
                    <a:pt x="8851" y="8536"/>
                  </a:cubicBezTo>
                  <a:cubicBezTo>
                    <a:pt x="9183" y="8536"/>
                    <a:pt x="9467" y="8434"/>
                    <a:pt x="9650" y="8221"/>
                  </a:cubicBezTo>
                  <a:cubicBezTo>
                    <a:pt x="10076" y="7670"/>
                    <a:pt x="9700" y="6667"/>
                    <a:pt x="8798" y="5941"/>
                  </a:cubicBezTo>
                  <a:cubicBezTo>
                    <a:pt x="8306" y="5547"/>
                    <a:pt x="7717" y="5357"/>
                    <a:pt x="7229" y="5357"/>
                  </a:cubicBezTo>
                  <a:cubicBezTo>
                    <a:pt x="6971" y="5357"/>
                    <a:pt x="6740" y="5410"/>
                    <a:pt x="6567" y="5514"/>
                  </a:cubicBezTo>
                  <a:cubicBezTo>
                    <a:pt x="6717" y="4938"/>
                    <a:pt x="6417" y="4036"/>
                    <a:pt x="5665" y="3409"/>
                  </a:cubicBezTo>
                  <a:cubicBezTo>
                    <a:pt x="5126" y="2998"/>
                    <a:pt x="4538" y="2776"/>
                    <a:pt x="4058" y="2776"/>
                  </a:cubicBezTo>
                  <a:cubicBezTo>
                    <a:pt x="3778" y="2776"/>
                    <a:pt x="3534" y="2851"/>
                    <a:pt x="3359" y="3008"/>
                  </a:cubicBezTo>
                  <a:lnTo>
                    <a:pt x="2833" y="1630"/>
                  </a:lnTo>
                  <a:lnTo>
                    <a:pt x="21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95"/>
            <p:cNvSpPr/>
            <p:nvPr/>
          </p:nvSpPr>
          <p:spPr>
            <a:xfrm>
              <a:off x="1452525" y="2238225"/>
              <a:ext cx="258800" cy="218450"/>
            </a:xfrm>
            <a:custGeom>
              <a:rect b="b" l="l" r="r" t="t"/>
              <a:pathLst>
                <a:path extrusionOk="0" h="8738" w="10352">
                  <a:moveTo>
                    <a:pt x="2265" y="277"/>
                  </a:moveTo>
                  <a:lnTo>
                    <a:pt x="3108" y="2478"/>
                  </a:lnTo>
                  <a:cubicBezTo>
                    <a:pt x="3208" y="2678"/>
                    <a:pt x="3283" y="2904"/>
                    <a:pt x="3359" y="3104"/>
                  </a:cubicBezTo>
                  <a:cubicBezTo>
                    <a:pt x="3375" y="3153"/>
                    <a:pt x="3412" y="3180"/>
                    <a:pt x="3450" y="3180"/>
                  </a:cubicBezTo>
                  <a:cubicBezTo>
                    <a:pt x="3470" y="3180"/>
                    <a:pt x="3491" y="3172"/>
                    <a:pt x="3509" y="3154"/>
                  </a:cubicBezTo>
                  <a:cubicBezTo>
                    <a:pt x="3699" y="3001"/>
                    <a:pt x="3923" y="2939"/>
                    <a:pt x="4159" y="2939"/>
                  </a:cubicBezTo>
                  <a:cubicBezTo>
                    <a:pt x="4730" y="2939"/>
                    <a:pt x="5367" y="3304"/>
                    <a:pt x="5740" y="3605"/>
                  </a:cubicBezTo>
                  <a:cubicBezTo>
                    <a:pt x="6266" y="4057"/>
                    <a:pt x="6767" y="4859"/>
                    <a:pt x="6567" y="5585"/>
                  </a:cubicBezTo>
                  <a:cubicBezTo>
                    <a:pt x="6546" y="5647"/>
                    <a:pt x="6610" y="5692"/>
                    <a:pt x="6662" y="5692"/>
                  </a:cubicBezTo>
                  <a:cubicBezTo>
                    <a:pt x="6673" y="5692"/>
                    <a:pt x="6683" y="5690"/>
                    <a:pt x="6692" y="5686"/>
                  </a:cubicBezTo>
                  <a:cubicBezTo>
                    <a:pt x="6900" y="5578"/>
                    <a:pt x="7125" y="5532"/>
                    <a:pt x="7352" y="5532"/>
                  </a:cubicBezTo>
                  <a:cubicBezTo>
                    <a:pt x="7974" y="5532"/>
                    <a:pt x="8619" y="5877"/>
                    <a:pt x="9023" y="6262"/>
                  </a:cubicBezTo>
                  <a:cubicBezTo>
                    <a:pt x="9488" y="6703"/>
                    <a:pt x="10121" y="7575"/>
                    <a:pt x="9705" y="8223"/>
                  </a:cubicBezTo>
                  <a:lnTo>
                    <a:pt x="9705" y="8223"/>
                  </a:lnTo>
                  <a:cubicBezTo>
                    <a:pt x="9694" y="8226"/>
                    <a:pt x="9684" y="8233"/>
                    <a:pt x="9674" y="8242"/>
                  </a:cubicBezTo>
                  <a:cubicBezTo>
                    <a:pt x="9484" y="8474"/>
                    <a:pt x="9229" y="8563"/>
                    <a:pt x="8952" y="8563"/>
                  </a:cubicBezTo>
                  <a:cubicBezTo>
                    <a:pt x="8389" y="8563"/>
                    <a:pt x="7738" y="8193"/>
                    <a:pt x="7369" y="7891"/>
                  </a:cubicBezTo>
                  <a:cubicBezTo>
                    <a:pt x="6817" y="7440"/>
                    <a:pt x="6391" y="6563"/>
                    <a:pt x="6592" y="5836"/>
                  </a:cubicBezTo>
                  <a:cubicBezTo>
                    <a:pt x="6592" y="5778"/>
                    <a:pt x="6547" y="5720"/>
                    <a:pt x="6491" y="5720"/>
                  </a:cubicBezTo>
                  <a:cubicBezTo>
                    <a:pt x="6475" y="5720"/>
                    <a:pt x="6458" y="5725"/>
                    <a:pt x="6441" y="5736"/>
                  </a:cubicBezTo>
                  <a:cubicBezTo>
                    <a:pt x="6214" y="5850"/>
                    <a:pt x="5959" y="5900"/>
                    <a:pt x="5700" y="5900"/>
                  </a:cubicBezTo>
                  <a:cubicBezTo>
                    <a:pt x="5161" y="5900"/>
                    <a:pt x="4600" y="5681"/>
                    <a:pt x="4211" y="5360"/>
                  </a:cubicBezTo>
                  <a:cubicBezTo>
                    <a:pt x="3684" y="4934"/>
                    <a:pt x="3008" y="4082"/>
                    <a:pt x="3359" y="3355"/>
                  </a:cubicBezTo>
                  <a:cubicBezTo>
                    <a:pt x="3384" y="3305"/>
                    <a:pt x="3359" y="3230"/>
                    <a:pt x="3309" y="3230"/>
                  </a:cubicBezTo>
                  <a:lnTo>
                    <a:pt x="752" y="2829"/>
                  </a:lnTo>
                  <a:cubicBezTo>
                    <a:pt x="576" y="2809"/>
                    <a:pt x="415" y="2789"/>
                    <a:pt x="257" y="2770"/>
                  </a:cubicBezTo>
                  <a:lnTo>
                    <a:pt x="257" y="2770"/>
                  </a:lnTo>
                  <a:cubicBezTo>
                    <a:pt x="798" y="2088"/>
                    <a:pt x="1339" y="1405"/>
                    <a:pt x="1880" y="723"/>
                  </a:cubicBezTo>
                  <a:lnTo>
                    <a:pt x="2265" y="277"/>
                  </a:lnTo>
                  <a:close/>
                  <a:moveTo>
                    <a:pt x="2279" y="1"/>
                  </a:moveTo>
                  <a:cubicBezTo>
                    <a:pt x="2262" y="1"/>
                    <a:pt x="2246" y="7"/>
                    <a:pt x="2231" y="21"/>
                  </a:cubicBezTo>
                  <a:cubicBezTo>
                    <a:pt x="1654" y="748"/>
                    <a:pt x="1078" y="1475"/>
                    <a:pt x="502" y="2202"/>
                  </a:cubicBezTo>
                  <a:cubicBezTo>
                    <a:pt x="326" y="2377"/>
                    <a:pt x="176" y="2578"/>
                    <a:pt x="25" y="2753"/>
                  </a:cubicBezTo>
                  <a:cubicBezTo>
                    <a:pt x="0" y="2803"/>
                    <a:pt x="0" y="2904"/>
                    <a:pt x="75" y="2929"/>
                  </a:cubicBezTo>
                  <a:cubicBezTo>
                    <a:pt x="903" y="3054"/>
                    <a:pt x="1730" y="3179"/>
                    <a:pt x="2557" y="3305"/>
                  </a:cubicBezTo>
                  <a:lnTo>
                    <a:pt x="3159" y="3391"/>
                  </a:lnTo>
                  <a:lnTo>
                    <a:pt x="3159" y="3391"/>
                  </a:lnTo>
                  <a:cubicBezTo>
                    <a:pt x="2871" y="4145"/>
                    <a:pt x="3512" y="5031"/>
                    <a:pt x="4085" y="5485"/>
                  </a:cubicBezTo>
                  <a:cubicBezTo>
                    <a:pt x="4517" y="5850"/>
                    <a:pt x="5112" y="6083"/>
                    <a:pt x="5691" y="6083"/>
                  </a:cubicBezTo>
                  <a:cubicBezTo>
                    <a:pt x="5927" y="6083"/>
                    <a:pt x="6161" y="6044"/>
                    <a:pt x="6379" y="5959"/>
                  </a:cubicBezTo>
                  <a:lnTo>
                    <a:pt x="6379" y="5959"/>
                  </a:lnTo>
                  <a:cubicBezTo>
                    <a:pt x="6257" y="6746"/>
                    <a:pt x="6712" y="7625"/>
                    <a:pt x="7319" y="8092"/>
                  </a:cubicBezTo>
                  <a:cubicBezTo>
                    <a:pt x="7723" y="8399"/>
                    <a:pt x="8377" y="8737"/>
                    <a:pt x="8958" y="8737"/>
                  </a:cubicBezTo>
                  <a:cubicBezTo>
                    <a:pt x="9278" y="8737"/>
                    <a:pt x="9577" y="8635"/>
                    <a:pt x="9799" y="8368"/>
                  </a:cubicBezTo>
                  <a:lnTo>
                    <a:pt x="9799" y="8368"/>
                  </a:lnTo>
                  <a:cubicBezTo>
                    <a:pt x="9808" y="8361"/>
                    <a:pt x="9817" y="8353"/>
                    <a:pt x="9825" y="8342"/>
                  </a:cubicBezTo>
                  <a:cubicBezTo>
                    <a:pt x="10351" y="7641"/>
                    <a:pt x="9700" y="6638"/>
                    <a:pt x="9173" y="6137"/>
                  </a:cubicBezTo>
                  <a:cubicBezTo>
                    <a:pt x="8696" y="5715"/>
                    <a:pt x="7991" y="5347"/>
                    <a:pt x="7323" y="5347"/>
                  </a:cubicBezTo>
                  <a:cubicBezTo>
                    <a:pt x="7137" y="5347"/>
                    <a:pt x="6955" y="5375"/>
                    <a:pt x="6780" y="5439"/>
                  </a:cubicBezTo>
                  <a:lnTo>
                    <a:pt x="6780" y="5439"/>
                  </a:lnTo>
                  <a:cubicBezTo>
                    <a:pt x="6879" y="4651"/>
                    <a:pt x="6343" y="3868"/>
                    <a:pt x="5765" y="3405"/>
                  </a:cubicBezTo>
                  <a:cubicBezTo>
                    <a:pt x="5360" y="3085"/>
                    <a:pt x="4740" y="2764"/>
                    <a:pt x="4164" y="2764"/>
                  </a:cubicBezTo>
                  <a:cubicBezTo>
                    <a:pt x="3925" y="2764"/>
                    <a:pt x="3693" y="2820"/>
                    <a:pt x="3488" y="2953"/>
                  </a:cubicBezTo>
                  <a:lnTo>
                    <a:pt x="3488" y="2953"/>
                  </a:lnTo>
                  <a:cubicBezTo>
                    <a:pt x="3200" y="2170"/>
                    <a:pt x="2892" y="1409"/>
                    <a:pt x="2607" y="648"/>
                  </a:cubicBezTo>
                  <a:lnTo>
                    <a:pt x="2381" y="72"/>
                  </a:lnTo>
                  <a:cubicBezTo>
                    <a:pt x="2363" y="36"/>
                    <a:pt x="2321" y="1"/>
                    <a:pt x="2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95"/>
            <p:cNvSpPr/>
            <p:nvPr/>
          </p:nvSpPr>
          <p:spPr>
            <a:xfrm>
              <a:off x="2002025" y="2240625"/>
              <a:ext cx="251900" cy="213425"/>
            </a:xfrm>
            <a:custGeom>
              <a:rect b="b" l="l" r="r" t="t"/>
              <a:pathLst>
                <a:path extrusionOk="0" h="8537" w="10076">
                  <a:moveTo>
                    <a:pt x="7895" y="1"/>
                  </a:moveTo>
                  <a:lnTo>
                    <a:pt x="7269" y="1630"/>
                  </a:lnTo>
                  <a:lnTo>
                    <a:pt x="6717" y="3008"/>
                  </a:lnTo>
                  <a:cubicBezTo>
                    <a:pt x="6542" y="2851"/>
                    <a:pt x="6298" y="2776"/>
                    <a:pt x="6020" y="2776"/>
                  </a:cubicBezTo>
                  <a:cubicBezTo>
                    <a:pt x="5541" y="2776"/>
                    <a:pt x="4959" y="2998"/>
                    <a:pt x="4436" y="3409"/>
                  </a:cubicBezTo>
                  <a:cubicBezTo>
                    <a:pt x="3659" y="4036"/>
                    <a:pt x="3359" y="4938"/>
                    <a:pt x="3534" y="5514"/>
                  </a:cubicBezTo>
                  <a:cubicBezTo>
                    <a:pt x="3352" y="5410"/>
                    <a:pt x="3119" y="5357"/>
                    <a:pt x="2860" y="5357"/>
                  </a:cubicBezTo>
                  <a:cubicBezTo>
                    <a:pt x="2370" y="5357"/>
                    <a:pt x="1787" y="5547"/>
                    <a:pt x="1279" y="5941"/>
                  </a:cubicBezTo>
                  <a:cubicBezTo>
                    <a:pt x="376" y="6667"/>
                    <a:pt x="0" y="7670"/>
                    <a:pt x="451" y="8221"/>
                  </a:cubicBezTo>
                  <a:cubicBezTo>
                    <a:pt x="624" y="8434"/>
                    <a:pt x="902" y="8536"/>
                    <a:pt x="1232" y="8536"/>
                  </a:cubicBezTo>
                  <a:cubicBezTo>
                    <a:pt x="1720" y="8536"/>
                    <a:pt x="2320" y="8314"/>
                    <a:pt x="2857" y="7895"/>
                  </a:cubicBezTo>
                  <a:cubicBezTo>
                    <a:pt x="3609" y="7269"/>
                    <a:pt x="3835" y="6266"/>
                    <a:pt x="3685" y="5715"/>
                  </a:cubicBezTo>
                  <a:lnTo>
                    <a:pt x="3685" y="5715"/>
                  </a:lnTo>
                  <a:cubicBezTo>
                    <a:pt x="3889" y="5822"/>
                    <a:pt x="4170" y="5884"/>
                    <a:pt x="4481" y="5884"/>
                  </a:cubicBezTo>
                  <a:cubicBezTo>
                    <a:pt x="4969" y="5884"/>
                    <a:pt x="5531" y="5732"/>
                    <a:pt x="5990" y="5364"/>
                  </a:cubicBezTo>
                  <a:cubicBezTo>
                    <a:pt x="6817" y="4712"/>
                    <a:pt x="7193" y="3785"/>
                    <a:pt x="6893" y="3209"/>
                  </a:cubicBezTo>
                  <a:lnTo>
                    <a:pt x="8346" y="3008"/>
                  </a:lnTo>
                  <a:lnTo>
                    <a:pt x="10076" y="2733"/>
                  </a:lnTo>
                  <a:lnTo>
                    <a:pt x="8998" y="1379"/>
                  </a:lnTo>
                  <a:lnTo>
                    <a:pt x="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95"/>
            <p:cNvSpPr/>
            <p:nvPr/>
          </p:nvSpPr>
          <p:spPr>
            <a:xfrm>
              <a:off x="1997625" y="2238225"/>
              <a:ext cx="258800" cy="218450"/>
            </a:xfrm>
            <a:custGeom>
              <a:rect b="b" l="l" r="r" t="t"/>
              <a:pathLst>
                <a:path extrusionOk="0" h="8738" w="10352">
                  <a:moveTo>
                    <a:pt x="8085" y="281"/>
                  </a:moveTo>
                  <a:lnTo>
                    <a:pt x="8085" y="281"/>
                  </a:lnTo>
                  <a:cubicBezTo>
                    <a:pt x="8632" y="949"/>
                    <a:pt x="9179" y="1638"/>
                    <a:pt x="9725" y="2327"/>
                  </a:cubicBezTo>
                  <a:cubicBezTo>
                    <a:pt x="9862" y="2464"/>
                    <a:pt x="9984" y="2617"/>
                    <a:pt x="10102" y="2772"/>
                  </a:cubicBezTo>
                  <a:lnTo>
                    <a:pt x="10102" y="2772"/>
                  </a:lnTo>
                  <a:cubicBezTo>
                    <a:pt x="9317" y="2891"/>
                    <a:pt x="8531" y="3010"/>
                    <a:pt x="7745" y="3129"/>
                  </a:cubicBezTo>
                  <a:cubicBezTo>
                    <a:pt x="7520" y="3154"/>
                    <a:pt x="7294" y="3204"/>
                    <a:pt x="7069" y="3230"/>
                  </a:cubicBezTo>
                  <a:cubicBezTo>
                    <a:pt x="6993" y="3230"/>
                    <a:pt x="6968" y="3305"/>
                    <a:pt x="6993" y="3355"/>
                  </a:cubicBezTo>
                  <a:cubicBezTo>
                    <a:pt x="7369" y="4082"/>
                    <a:pt x="6668" y="4934"/>
                    <a:pt x="6141" y="5360"/>
                  </a:cubicBezTo>
                  <a:cubicBezTo>
                    <a:pt x="5752" y="5681"/>
                    <a:pt x="5191" y="5900"/>
                    <a:pt x="4652" y="5900"/>
                  </a:cubicBezTo>
                  <a:cubicBezTo>
                    <a:pt x="4393" y="5900"/>
                    <a:pt x="4138" y="5850"/>
                    <a:pt x="3911" y="5736"/>
                  </a:cubicBezTo>
                  <a:cubicBezTo>
                    <a:pt x="3894" y="5725"/>
                    <a:pt x="3877" y="5720"/>
                    <a:pt x="3861" y="5720"/>
                  </a:cubicBezTo>
                  <a:cubicBezTo>
                    <a:pt x="3807" y="5720"/>
                    <a:pt x="3766" y="5778"/>
                    <a:pt x="3785" y="5836"/>
                  </a:cubicBezTo>
                  <a:cubicBezTo>
                    <a:pt x="3961" y="6563"/>
                    <a:pt x="3535" y="7440"/>
                    <a:pt x="2983" y="7891"/>
                  </a:cubicBezTo>
                  <a:cubicBezTo>
                    <a:pt x="2614" y="8193"/>
                    <a:pt x="1963" y="8563"/>
                    <a:pt x="1400" y="8563"/>
                  </a:cubicBezTo>
                  <a:cubicBezTo>
                    <a:pt x="1137" y="8563"/>
                    <a:pt x="893" y="8482"/>
                    <a:pt x="706" y="8276"/>
                  </a:cubicBezTo>
                  <a:lnTo>
                    <a:pt x="706" y="8276"/>
                  </a:lnTo>
                  <a:cubicBezTo>
                    <a:pt x="705" y="8273"/>
                    <a:pt x="704" y="8270"/>
                    <a:pt x="703" y="8267"/>
                  </a:cubicBezTo>
                  <a:cubicBezTo>
                    <a:pt x="201" y="7616"/>
                    <a:pt x="853" y="6713"/>
                    <a:pt x="1329" y="6262"/>
                  </a:cubicBezTo>
                  <a:cubicBezTo>
                    <a:pt x="1733" y="5877"/>
                    <a:pt x="2378" y="5532"/>
                    <a:pt x="3000" y="5532"/>
                  </a:cubicBezTo>
                  <a:cubicBezTo>
                    <a:pt x="3227" y="5532"/>
                    <a:pt x="3452" y="5578"/>
                    <a:pt x="3660" y="5686"/>
                  </a:cubicBezTo>
                  <a:cubicBezTo>
                    <a:pt x="3673" y="5690"/>
                    <a:pt x="3687" y="5692"/>
                    <a:pt x="3699" y="5692"/>
                  </a:cubicBezTo>
                  <a:cubicBezTo>
                    <a:pt x="3759" y="5692"/>
                    <a:pt x="3806" y="5647"/>
                    <a:pt x="3785" y="5585"/>
                  </a:cubicBezTo>
                  <a:cubicBezTo>
                    <a:pt x="3610" y="4859"/>
                    <a:pt x="4086" y="4057"/>
                    <a:pt x="4612" y="3605"/>
                  </a:cubicBezTo>
                  <a:cubicBezTo>
                    <a:pt x="4985" y="3304"/>
                    <a:pt x="5622" y="2939"/>
                    <a:pt x="6194" y="2939"/>
                  </a:cubicBezTo>
                  <a:cubicBezTo>
                    <a:pt x="6429" y="2939"/>
                    <a:pt x="6653" y="3001"/>
                    <a:pt x="6843" y="3154"/>
                  </a:cubicBezTo>
                  <a:cubicBezTo>
                    <a:pt x="6861" y="3172"/>
                    <a:pt x="6882" y="3180"/>
                    <a:pt x="6902" y="3180"/>
                  </a:cubicBezTo>
                  <a:cubicBezTo>
                    <a:pt x="6940" y="3180"/>
                    <a:pt x="6977" y="3153"/>
                    <a:pt x="6993" y="3104"/>
                  </a:cubicBezTo>
                  <a:lnTo>
                    <a:pt x="7921" y="698"/>
                  </a:lnTo>
                  <a:cubicBezTo>
                    <a:pt x="7975" y="552"/>
                    <a:pt x="8030" y="419"/>
                    <a:pt x="8085" y="281"/>
                  </a:cubicBezTo>
                  <a:close/>
                  <a:moveTo>
                    <a:pt x="8092" y="1"/>
                  </a:moveTo>
                  <a:cubicBezTo>
                    <a:pt x="8044" y="1"/>
                    <a:pt x="7989" y="36"/>
                    <a:pt x="7971" y="72"/>
                  </a:cubicBezTo>
                  <a:lnTo>
                    <a:pt x="7069" y="2428"/>
                  </a:lnTo>
                  <a:cubicBezTo>
                    <a:pt x="7008" y="2590"/>
                    <a:pt x="6930" y="2770"/>
                    <a:pt x="6863" y="2952"/>
                  </a:cubicBezTo>
                  <a:lnTo>
                    <a:pt x="6863" y="2952"/>
                  </a:lnTo>
                  <a:cubicBezTo>
                    <a:pt x="6658" y="2819"/>
                    <a:pt x="6427" y="2764"/>
                    <a:pt x="6188" y="2764"/>
                  </a:cubicBezTo>
                  <a:cubicBezTo>
                    <a:pt x="5612" y="2764"/>
                    <a:pt x="4992" y="3085"/>
                    <a:pt x="4587" y="3405"/>
                  </a:cubicBezTo>
                  <a:cubicBezTo>
                    <a:pt x="4009" y="3868"/>
                    <a:pt x="3473" y="4651"/>
                    <a:pt x="3572" y="5439"/>
                  </a:cubicBezTo>
                  <a:lnTo>
                    <a:pt x="3572" y="5439"/>
                  </a:lnTo>
                  <a:cubicBezTo>
                    <a:pt x="3398" y="5375"/>
                    <a:pt x="3215" y="5347"/>
                    <a:pt x="3030" y="5347"/>
                  </a:cubicBezTo>
                  <a:cubicBezTo>
                    <a:pt x="2363" y="5347"/>
                    <a:pt x="1663" y="5715"/>
                    <a:pt x="1204" y="6137"/>
                  </a:cubicBezTo>
                  <a:cubicBezTo>
                    <a:pt x="653" y="6638"/>
                    <a:pt x="1" y="7641"/>
                    <a:pt x="527" y="8342"/>
                  </a:cubicBezTo>
                  <a:cubicBezTo>
                    <a:pt x="535" y="8353"/>
                    <a:pt x="544" y="8361"/>
                    <a:pt x="553" y="8368"/>
                  </a:cubicBezTo>
                  <a:lnTo>
                    <a:pt x="553" y="8368"/>
                  </a:lnTo>
                  <a:cubicBezTo>
                    <a:pt x="775" y="8635"/>
                    <a:pt x="1074" y="8737"/>
                    <a:pt x="1394" y="8737"/>
                  </a:cubicBezTo>
                  <a:cubicBezTo>
                    <a:pt x="1975" y="8737"/>
                    <a:pt x="2629" y="8399"/>
                    <a:pt x="3033" y="8092"/>
                  </a:cubicBezTo>
                  <a:cubicBezTo>
                    <a:pt x="3638" y="7627"/>
                    <a:pt x="4092" y="6752"/>
                    <a:pt x="3994" y="5967"/>
                  </a:cubicBezTo>
                  <a:lnTo>
                    <a:pt x="3994" y="5967"/>
                  </a:lnTo>
                  <a:cubicBezTo>
                    <a:pt x="4207" y="6046"/>
                    <a:pt x="4436" y="6083"/>
                    <a:pt x="4667" y="6083"/>
                  </a:cubicBezTo>
                  <a:cubicBezTo>
                    <a:pt x="5251" y="6083"/>
                    <a:pt x="5852" y="5850"/>
                    <a:pt x="6267" y="5485"/>
                  </a:cubicBezTo>
                  <a:cubicBezTo>
                    <a:pt x="6841" y="5031"/>
                    <a:pt x="7483" y="4143"/>
                    <a:pt x="7214" y="3387"/>
                  </a:cubicBezTo>
                  <a:lnTo>
                    <a:pt x="7214" y="3387"/>
                  </a:lnTo>
                  <a:cubicBezTo>
                    <a:pt x="8026" y="3266"/>
                    <a:pt x="8839" y="3123"/>
                    <a:pt x="9675" y="3004"/>
                  </a:cubicBezTo>
                  <a:cubicBezTo>
                    <a:pt x="9876" y="2979"/>
                    <a:pt x="10076" y="2954"/>
                    <a:pt x="10277" y="2929"/>
                  </a:cubicBezTo>
                  <a:cubicBezTo>
                    <a:pt x="10352" y="2904"/>
                    <a:pt x="10352" y="2803"/>
                    <a:pt x="10327" y="2753"/>
                  </a:cubicBezTo>
                  <a:cubicBezTo>
                    <a:pt x="9750" y="2052"/>
                    <a:pt x="9174" y="1325"/>
                    <a:pt x="8597" y="598"/>
                  </a:cubicBezTo>
                  <a:cubicBezTo>
                    <a:pt x="8447" y="423"/>
                    <a:pt x="8297" y="222"/>
                    <a:pt x="8146" y="21"/>
                  </a:cubicBezTo>
                  <a:cubicBezTo>
                    <a:pt x="8132" y="7"/>
                    <a:pt x="8113" y="1"/>
                    <a:pt x="8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95"/>
            <p:cNvSpPr/>
            <p:nvPr/>
          </p:nvSpPr>
          <p:spPr>
            <a:xfrm>
              <a:off x="1528325" y="2290125"/>
              <a:ext cx="652300" cy="552025"/>
            </a:xfrm>
            <a:custGeom>
              <a:rect b="b" l="l" r="r" t="t"/>
              <a:pathLst>
                <a:path extrusionOk="0" h="22081" w="26092">
                  <a:moveTo>
                    <a:pt x="13059" y="1"/>
                  </a:moveTo>
                  <a:cubicBezTo>
                    <a:pt x="5840" y="1"/>
                    <a:pt x="1" y="4938"/>
                    <a:pt x="1" y="11028"/>
                  </a:cubicBezTo>
                  <a:cubicBezTo>
                    <a:pt x="1" y="17144"/>
                    <a:pt x="5840" y="22081"/>
                    <a:pt x="13059" y="22081"/>
                  </a:cubicBezTo>
                  <a:cubicBezTo>
                    <a:pt x="20252" y="22081"/>
                    <a:pt x="26091" y="17144"/>
                    <a:pt x="26091" y="11028"/>
                  </a:cubicBezTo>
                  <a:cubicBezTo>
                    <a:pt x="26091" y="4938"/>
                    <a:pt x="20252" y="1"/>
                    <a:pt x="13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95"/>
            <p:cNvSpPr/>
            <p:nvPr/>
          </p:nvSpPr>
          <p:spPr>
            <a:xfrm>
              <a:off x="1521450" y="2288000"/>
              <a:ext cx="661675" cy="556225"/>
            </a:xfrm>
            <a:custGeom>
              <a:rect b="b" l="l" r="r" t="t"/>
              <a:pathLst>
                <a:path extrusionOk="0" h="22249" w="26467">
                  <a:moveTo>
                    <a:pt x="13305" y="189"/>
                  </a:moveTo>
                  <a:cubicBezTo>
                    <a:pt x="14187" y="189"/>
                    <a:pt x="15070" y="264"/>
                    <a:pt x="15940" y="411"/>
                  </a:cubicBezTo>
                  <a:cubicBezTo>
                    <a:pt x="18421" y="838"/>
                    <a:pt x="20802" y="1890"/>
                    <a:pt x="22682" y="3569"/>
                  </a:cubicBezTo>
                  <a:cubicBezTo>
                    <a:pt x="24411" y="5098"/>
                    <a:pt x="25715" y="7128"/>
                    <a:pt x="26116" y="9434"/>
                  </a:cubicBezTo>
                  <a:cubicBezTo>
                    <a:pt x="26241" y="9985"/>
                    <a:pt x="26291" y="10562"/>
                    <a:pt x="26291" y="11113"/>
                  </a:cubicBezTo>
                  <a:cubicBezTo>
                    <a:pt x="26266" y="13469"/>
                    <a:pt x="25389" y="15700"/>
                    <a:pt x="23885" y="17479"/>
                  </a:cubicBezTo>
                  <a:cubicBezTo>
                    <a:pt x="22281" y="19359"/>
                    <a:pt x="20101" y="20687"/>
                    <a:pt x="17770" y="21414"/>
                  </a:cubicBezTo>
                  <a:cubicBezTo>
                    <a:pt x="16341" y="21844"/>
                    <a:pt x="14850" y="22059"/>
                    <a:pt x="13358" y="22059"/>
                  </a:cubicBezTo>
                  <a:cubicBezTo>
                    <a:pt x="12154" y="22059"/>
                    <a:pt x="10949" y="21919"/>
                    <a:pt x="9775" y="21640"/>
                  </a:cubicBezTo>
                  <a:cubicBezTo>
                    <a:pt x="7369" y="21063"/>
                    <a:pt x="5088" y="19885"/>
                    <a:pt x="3334" y="18081"/>
                  </a:cubicBezTo>
                  <a:cubicBezTo>
                    <a:pt x="1704" y="16427"/>
                    <a:pt x="602" y="14271"/>
                    <a:pt x="401" y="11965"/>
                  </a:cubicBezTo>
                  <a:cubicBezTo>
                    <a:pt x="201" y="9635"/>
                    <a:pt x="877" y="7354"/>
                    <a:pt x="2231" y="5474"/>
                  </a:cubicBezTo>
                  <a:cubicBezTo>
                    <a:pt x="3659" y="3494"/>
                    <a:pt x="5714" y="2015"/>
                    <a:pt x="7995" y="1163"/>
                  </a:cubicBezTo>
                  <a:cubicBezTo>
                    <a:pt x="9681" y="506"/>
                    <a:pt x="11491" y="189"/>
                    <a:pt x="13305" y="189"/>
                  </a:cubicBezTo>
                  <a:close/>
                  <a:moveTo>
                    <a:pt x="13364" y="1"/>
                  </a:moveTo>
                  <a:cubicBezTo>
                    <a:pt x="12148" y="1"/>
                    <a:pt x="10931" y="147"/>
                    <a:pt x="9750" y="437"/>
                  </a:cubicBezTo>
                  <a:cubicBezTo>
                    <a:pt x="7293" y="1013"/>
                    <a:pt x="4963" y="2241"/>
                    <a:pt x="3183" y="4046"/>
                  </a:cubicBezTo>
                  <a:cubicBezTo>
                    <a:pt x="1554" y="5725"/>
                    <a:pt x="451" y="7905"/>
                    <a:pt x="226" y="10236"/>
                  </a:cubicBezTo>
                  <a:cubicBezTo>
                    <a:pt x="0" y="12592"/>
                    <a:pt x="702" y="14948"/>
                    <a:pt x="2080" y="16878"/>
                  </a:cubicBezTo>
                  <a:cubicBezTo>
                    <a:pt x="3509" y="18883"/>
                    <a:pt x="5589" y="20361"/>
                    <a:pt x="7870" y="21239"/>
                  </a:cubicBezTo>
                  <a:cubicBezTo>
                    <a:pt x="9594" y="21915"/>
                    <a:pt x="11431" y="22249"/>
                    <a:pt x="13275" y="22249"/>
                  </a:cubicBezTo>
                  <a:cubicBezTo>
                    <a:pt x="14166" y="22249"/>
                    <a:pt x="15058" y="22171"/>
                    <a:pt x="15940" y="22016"/>
                  </a:cubicBezTo>
                  <a:cubicBezTo>
                    <a:pt x="18446" y="21590"/>
                    <a:pt x="20877" y="20512"/>
                    <a:pt x="22807" y="18808"/>
                  </a:cubicBezTo>
                  <a:cubicBezTo>
                    <a:pt x="24587" y="17254"/>
                    <a:pt x="25890" y="15173"/>
                    <a:pt x="26316" y="12843"/>
                  </a:cubicBezTo>
                  <a:cubicBezTo>
                    <a:pt x="26416" y="12266"/>
                    <a:pt x="26466" y="11690"/>
                    <a:pt x="26466" y="11113"/>
                  </a:cubicBezTo>
                  <a:cubicBezTo>
                    <a:pt x="26466" y="8757"/>
                    <a:pt x="25564" y="6502"/>
                    <a:pt x="24060" y="4697"/>
                  </a:cubicBezTo>
                  <a:cubicBezTo>
                    <a:pt x="22456" y="2792"/>
                    <a:pt x="20226" y="1414"/>
                    <a:pt x="17845" y="687"/>
                  </a:cubicBezTo>
                  <a:cubicBezTo>
                    <a:pt x="16398" y="228"/>
                    <a:pt x="14881" y="1"/>
                    <a:pt x="13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95"/>
            <p:cNvSpPr/>
            <p:nvPr/>
          </p:nvSpPr>
          <p:spPr>
            <a:xfrm>
              <a:off x="1578450" y="2313300"/>
              <a:ext cx="552050" cy="394775"/>
            </a:xfrm>
            <a:custGeom>
              <a:rect b="b" l="l" r="r" t="t"/>
              <a:pathLst>
                <a:path extrusionOk="0" h="15791" w="22082">
                  <a:moveTo>
                    <a:pt x="11054" y="1"/>
                  </a:moveTo>
                  <a:cubicBezTo>
                    <a:pt x="4938" y="1"/>
                    <a:pt x="1" y="3535"/>
                    <a:pt x="1" y="7896"/>
                  </a:cubicBezTo>
                  <a:cubicBezTo>
                    <a:pt x="1" y="12257"/>
                    <a:pt x="4938" y="15791"/>
                    <a:pt x="11054" y="15791"/>
                  </a:cubicBezTo>
                  <a:cubicBezTo>
                    <a:pt x="17144" y="15791"/>
                    <a:pt x="22081" y="12257"/>
                    <a:pt x="22081" y="7896"/>
                  </a:cubicBezTo>
                  <a:cubicBezTo>
                    <a:pt x="22081" y="3535"/>
                    <a:pt x="17144" y="1"/>
                    <a:pt x="11054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95"/>
            <p:cNvSpPr/>
            <p:nvPr/>
          </p:nvSpPr>
          <p:spPr>
            <a:xfrm>
              <a:off x="1990125" y="2425475"/>
              <a:ext cx="147875" cy="147900"/>
            </a:xfrm>
            <a:custGeom>
              <a:rect b="b" l="l" r="r" t="t"/>
              <a:pathLst>
                <a:path extrusionOk="0" h="5916" w="5915">
                  <a:moveTo>
                    <a:pt x="2958" y="0"/>
                  </a:moveTo>
                  <a:cubicBezTo>
                    <a:pt x="1328" y="0"/>
                    <a:pt x="0" y="1329"/>
                    <a:pt x="0" y="2958"/>
                  </a:cubicBezTo>
                  <a:cubicBezTo>
                    <a:pt x="0" y="4587"/>
                    <a:pt x="1328" y="5915"/>
                    <a:pt x="2958" y="5915"/>
                  </a:cubicBezTo>
                  <a:cubicBezTo>
                    <a:pt x="4587" y="5915"/>
                    <a:pt x="5915" y="4587"/>
                    <a:pt x="5915" y="2958"/>
                  </a:cubicBezTo>
                  <a:cubicBezTo>
                    <a:pt x="5915" y="1329"/>
                    <a:pt x="4587" y="0"/>
                    <a:pt x="2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95"/>
            <p:cNvSpPr/>
            <p:nvPr/>
          </p:nvSpPr>
          <p:spPr>
            <a:xfrm>
              <a:off x="1988225" y="2423375"/>
              <a:ext cx="157925" cy="151825"/>
            </a:xfrm>
            <a:custGeom>
              <a:rect b="b" l="l" r="r" t="t"/>
              <a:pathLst>
                <a:path extrusionOk="0" h="6073" w="6317">
                  <a:moveTo>
                    <a:pt x="3018" y="171"/>
                  </a:moveTo>
                  <a:cubicBezTo>
                    <a:pt x="3850" y="171"/>
                    <a:pt x="4676" y="540"/>
                    <a:pt x="5239" y="1212"/>
                  </a:cubicBezTo>
                  <a:cubicBezTo>
                    <a:pt x="6016" y="2139"/>
                    <a:pt x="6116" y="3493"/>
                    <a:pt x="5490" y="4520"/>
                  </a:cubicBezTo>
                  <a:cubicBezTo>
                    <a:pt x="4960" y="5390"/>
                    <a:pt x="3999" y="5900"/>
                    <a:pt x="3002" y="5900"/>
                  </a:cubicBezTo>
                  <a:cubicBezTo>
                    <a:pt x="2821" y="5900"/>
                    <a:pt x="2638" y="5883"/>
                    <a:pt x="2457" y="5849"/>
                  </a:cubicBezTo>
                  <a:cubicBezTo>
                    <a:pt x="1154" y="5573"/>
                    <a:pt x="176" y="4370"/>
                    <a:pt x="176" y="3042"/>
                  </a:cubicBezTo>
                  <a:cubicBezTo>
                    <a:pt x="176" y="1839"/>
                    <a:pt x="928" y="736"/>
                    <a:pt x="2081" y="335"/>
                  </a:cubicBezTo>
                  <a:cubicBezTo>
                    <a:pt x="2385" y="224"/>
                    <a:pt x="2702" y="171"/>
                    <a:pt x="3018" y="171"/>
                  </a:cubicBezTo>
                  <a:close/>
                  <a:moveTo>
                    <a:pt x="3021" y="1"/>
                  </a:moveTo>
                  <a:cubicBezTo>
                    <a:pt x="2825" y="1"/>
                    <a:pt x="2628" y="20"/>
                    <a:pt x="2432" y="59"/>
                  </a:cubicBezTo>
                  <a:cubicBezTo>
                    <a:pt x="1029" y="335"/>
                    <a:pt x="1" y="1613"/>
                    <a:pt x="1" y="3042"/>
                  </a:cubicBezTo>
                  <a:cubicBezTo>
                    <a:pt x="1" y="4295"/>
                    <a:pt x="803" y="5448"/>
                    <a:pt x="2006" y="5899"/>
                  </a:cubicBezTo>
                  <a:cubicBezTo>
                    <a:pt x="2330" y="6016"/>
                    <a:pt x="2669" y="6072"/>
                    <a:pt x="3008" y="6072"/>
                  </a:cubicBezTo>
                  <a:cubicBezTo>
                    <a:pt x="3901" y="6072"/>
                    <a:pt x="4790" y="5680"/>
                    <a:pt x="5389" y="4971"/>
                  </a:cubicBezTo>
                  <a:cubicBezTo>
                    <a:pt x="6191" y="3994"/>
                    <a:pt x="6317" y="2565"/>
                    <a:pt x="5640" y="1463"/>
                  </a:cubicBezTo>
                  <a:cubicBezTo>
                    <a:pt x="5090" y="553"/>
                    <a:pt x="4077" y="1"/>
                    <a:pt x="3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95"/>
            <p:cNvSpPr/>
            <p:nvPr/>
          </p:nvSpPr>
          <p:spPr>
            <a:xfrm>
              <a:off x="2013925" y="2449900"/>
              <a:ext cx="100275" cy="100900"/>
            </a:xfrm>
            <a:custGeom>
              <a:rect b="b" l="l" r="r" t="t"/>
              <a:pathLst>
                <a:path extrusionOk="0" h="4036" w="4011">
                  <a:moveTo>
                    <a:pt x="2006" y="1"/>
                  </a:moveTo>
                  <a:cubicBezTo>
                    <a:pt x="903" y="1"/>
                    <a:pt x="1" y="903"/>
                    <a:pt x="1" y="2006"/>
                  </a:cubicBezTo>
                  <a:cubicBezTo>
                    <a:pt x="1" y="3134"/>
                    <a:pt x="903" y="4036"/>
                    <a:pt x="2006" y="4036"/>
                  </a:cubicBezTo>
                  <a:cubicBezTo>
                    <a:pt x="3133" y="4036"/>
                    <a:pt x="4011" y="3134"/>
                    <a:pt x="4011" y="2006"/>
                  </a:cubicBezTo>
                  <a:cubicBezTo>
                    <a:pt x="4011" y="903"/>
                    <a:pt x="3133" y="1"/>
                    <a:pt x="2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95"/>
            <p:cNvSpPr/>
            <p:nvPr/>
          </p:nvSpPr>
          <p:spPr>
            <a:xfrm>
              <a:off x="2018950" y="2448025"/>
              <a:ext cx="32600" cy="31975"/>
            </a:xfrm>
            <a:custGeom>
              <a:rect b="b" l="l" r="r" t="t"/>
              <a:pathLst>
                <a:path extrusionOk="0" h="1279" w="1304">
                  <a:moveTo>
                    <a:pt x="652" y="0"/>
                  </a:moveTo>
                  <a:cubicBezTo>
                    <a:pt x="301" y="0"/>
                    <a:pt x="0" y="276"/>
                    <a:pt x="0" y="627"/>
                  </a:cubicBezTo>
                  <a:cubicBezTo>
                    <a:pt x="0" y="978"/>
                    <a:pt x="301" y="1279"/>
                    <a:pt x="652" y="1279"/>
                  </a:cubicBezTo>
                  <a:cubicBezTo>
                    <a:pt x="1003" y="1279"/>
                    <a:pt x="1303" y="978"/>
                    <a:pt x="1303" y="627"/>
                  </a:cubicBezTo>
                  <a:cubicBezTo>
                    <a:pt x="1303" y="276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95"/>
            <p:cNvSpPr/>
            <p:nvPr/>
          </p:nvSpPr>
          <p:spPr>
            <a:xfrm>
              <a:off x="1570950" y="2424225"/>
              <a:ext cx="147875" cy="147875"/>
            </a:xfrm>
            <a:custGeom>
              <a:rect b="b" l="l" r="r" t="t"/>
              <a:pathLst>
                <a:path extrusionOk="0" h="5915" w="5915">
                  <a:moveTo>
                    <a:pt x="2958" y="0"/>
                  </a:moveTo>
                  <a:cubicBezTo>
                    <a:pt x="1328" y="0"/>
                    <a:pt x="0" y="1328"/>
                    <a:pt x="0" y="2957"/>
                  </a:cubicBezTo>
                  <a:cubicBezTo>
                    <a:pt x="0" y="4587"/>
                    <a:pt x="1328" y="5915"/>
                    <a:pt x="2958" y="5915"/>
                  </a:cubicBezTo>
                  <a:cubicBezTo>
                    <a:pt x="4587" y="5915"/>
                    <a:pt x="5915" y="4587"/>
                    <a:pt x="5915" y="2957"/>
                  </a:cubicBezTo>
                  <a:cubicBezTo>
                    <a:pt x="5915" y="1328"/>
                    <a:pt x="4587" y="0"/>
                    <a:pt x="2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95"/>
            <p:cNvSpPr/>
            <p:nvPr/>
          </p:nvSpPr>
          <p:spPr>
            <a:xfrm>
              <a:off x="1568975" y="2422125"/>
              <a:ext cx="157375" cy="152225"/>
            </a:xfrm>
            <a:custGeom>
              <a:rect b="b" l="l" r="r" t="t"/>
              <a:pathLst>
                <a:path extrusionOk="0" h="6089" w="6295">
                  <a:moveTo>
                    <a:pt x="3017" y="195"/>
                  </a:moveTo>
                  <a:cubicBezTo>
                    <a:pt x="3856" y="195"/>
                    <a:pt x="4680" y="559"/>
                    <a:pt x="5242" y="1212"/>
                  </a:cubicBezTo>
                  <a:cubicBezTo>
                    <a:pt x="6019" y="2139"/>
                    <a:pt x="6119" y="3493"/>
                    <a:pt x="5493" y="4520"/>
                  </a:cubicBezTo>
                  <a:cubicBezTo>
                    <a:pt x="4967" y="5382"/>
                    <a:pt x="4019" y="5909"/>
                    <a:pt x="3032" y="5909"/>
                  </a:cubicBezTo>
                  <a:cubicBezTo>
                    <a:pt x="2842" y="5909"/>
                    <a:pt x="2650" y="5889"/>
                    <a:pt x="2460" y="5849"/>
                  </a:cubicBezTo>
                  <a:cubicBezTo>
                    <a:pt x="1132" y="5573"/>
                    <a:pt x="179" y="4395"/>
                    <a:pt x="179" y="3041"/>
                  </a:cubicBezTo>
                  <a:cubicBezTo>
                    <a:pt x="179" y="1838"/>
                    <a:pt x="931" y="761"/>
                    <a:pt x="2059" y="360"/>
                  </a:cubicBezTo>
                  <a:cubicBezTo>
                    <a:pt x="2371" y="249"/>
                    <a:pt x="2695" y="195"/>
                    <a:pt x="3017" y="195"/>
                  </a:cubicBezTo>
                  <a:close/>
                  <a:moveTo>
                    <a:pt x="3024" y="1"/>
                  </a:moveTo>
                  <a:cubicBezTo>
                    <a:pt x="2828" y="1"/>
                    <a:pt x="2631" y="20"/>
                    <a:pt x="2435" y="59"/>
                  </a:cubicBezTo>
                  <a:cubicBezTo>
                    <a:pt x="1045" y="332"/>
                    <a:pt x="24" y="1589"/>
                    <a:pt x="4" y="3001"/>
                  </a:cubicBezTo>
                  <a:lnTo>
                    <a:pt x="4" y="3001"/>
                  </a:lnTo>
                  <a:cubicBezTo>
                    <a:pt x="1" y="3012"/>
                    <a:pt x="1" y="3026"/>
                    <a:pt x="4" y="3041"/>
                  </a:cubicBezTo>
                  <a:cubicBezTo>
                    <a:pt x="4" y="3041"/>
                    <a:pt x="4" y="3041"/>
                    <a:pt x="4" y="3041"/>
                  </a:cubicBezTo>
                  <a:lnTo>
                    <a:pt x="4" y="3041"/>
                  </a:lnTo>
                  <a:cubicBezTo>
                    <a:pt x="1" y="3057"/>
                    <a:pt x="1" y="3071"/>
                    <a:pt x="4" y="3082"/>
                  </a:cubicBezTo>
                  <a:lnTo>
                    <a:pt x="4" y="3082"/>
                  </a:lnTo>
                  <a:cubicBezTo>
                    <a:pt x="21" y="4344"/>
                    <a:pt x="819" y="5477"/>
                    <a:pt x="1984" y="5899"/>
                  </a:cubicBezTo>
                  <a:cubicBezTo>
                    <a:pt x="2325" y="6027"/>
                    <a:pt x="2681" y="6088"/>
                    <a:pt x="3033" y="6088"/>
                  </a:cubicBezTo>
                  <a:cubicBezTo>
                    <a:pt x="3923" y="6088"/>
                    <a:pt x="4793" y="5697"/>
                    <a:pt x="5367" y="4996"/>
                  </a:cubicBezTo>
                  <a:cubicBezTo>
                    <a:pt x="6194" y="3994"/>
                    <a:pt x="6295" y="2565"/>
                    <a:pt x="5643" y="1463"/>
                  </a:cubicBezTo>
                  <a:cubicBezTo>
                    <a:pt x="5093" y="553"/>
                    <a:pt x="4080" y="1"/>
                    <a:pt x="3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95"/>
            <p:cNvSpPr/>
            <p:nvPr/>
          </p:nvSpPr>
          <p:spPr>
            <a:xfrm>
              <a:off x="1594750" y="2448650"/>
              <a:ext cx="100275" cy="100900"/>
            </a:xfrm>
            <a:custGeom>
              <a:rect b="b" l="l" r="r" t="t"/>
              <a:pathLst>
                <a:path extrusionOk="0" h="4036" w="4011">
                  <a:moveTo>
                    <a:pt x="2006" y="1"/>
                  </a:moveTo>
                  <a:cubicBezTo>
                    <a:pt x="903" y="1"/>
                    <a:pt x="1" y="903"/>
                    <a:pt x="1" y="2031"/>
                  </a:cubicBezTo>
                  <a:cubicBezTo>
                    <a:pt x="1" y="3133"/>
                    <a:pt x="903" y="4036"/>
                    <a:pt x="2006" y="4036"/>
                  </a:cubicBezTo>
                  <a:cubicBezTo>
                    <a:pt x="3108" y="4036"/>
                    <a:pt x="4011" y="3133"/>
                    <a:pt x="4011" y="2031"/>
                  </a:cubicBezTo>
                  <a:cubicBezTo>
                    <a:pt x="4011" y="903"/>
                    <a:pt x="3108" y="1"/>
                    <a:pt x="2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95"/>
            <p:cNvSpPr/>
            <p:nvPr/>
          </p:nvSpPr>
          <p:spPr>
            <a:xfrm>
              <a:off x="1599775" y="2446775"/>
              <a:ext cx="31975" cy="31975"/>
            </a:xfrm>
            <a:custGeom>
              <a:rect b="b" l="l" r="r" t="t"/>
              <a:pathLst>
                <a:path extrusionOk="0" h="1279" w="1279">
                  <a:moveTo>
                    <a:pt x="652" y="0"/>
                  </a:moveTo>
                  <a:cubicBezTo>
                    <a:pt x="301" y="0"/>
                    <a:pt x="0" y="301"/>
                    <a:pt x="0" y="652"/>
                  </a:cubicBezTo>
                  <a:cubicBezTo>
                    <a:pt x="0" y="1003"/>
                    <a:pt x="301" y="1279"/>
                    <a:pt x="652" y="1279"/>
                  </a:cubicBezTo>
                  <a:cubicBezTo>
                    <a:pt x="1003" y="1279"/>
                    <a:pt x="1278" y="1003"/>
                    <a:pt x="1278" y="652"/>
                  </a:cubicBezTo>
                  <a:cubicBezTo>
                    <a:pt x="1278" y="301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95"/>
            <p:cNvSpPr/>
            <p:nvPr/>
          </p:nvSpPr>
          <p:spPr>
            <a:xfrm>
              <a:off x="1772700" y="2576475"/>
              <a:ext cx="164175" cy="92125"/>
            </a:xfrm>
            <a:custGeom>
              <a:rect b="b" l="l" r="r" t="t"/>
              <a:pathLst>
                <a:path extrusionOk="0" h="3685" w="6567">
                  <a:moveTo>
                    <a:pt x="0" y="0"/>
                  </a:moveTo>
                  <a:cubicBezTo>
                    <a:pt x="0" y="2030"/>
                    <a:pt x="1454" y="3685"/>
                    <a:pt x="3284" y="3685"/>
                  </a:cubicBezTo>
                  <a:cubicBezTo>
                    <a:pt x="5088" y="3685"/>
                    <a:pt x="6567" y="2030"/>
                    <a:pt x="6567" y="0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95"/>
            <p:cNvSpPr/>
            <p:nvPr/>
          </p:nvSpPr>
          <p:spPr>
            <a:xfrm>
              <a:off x="1770200" y="2574600"/>
              <a:ext cx="168550" cy="95875"/>
            </a:xfrm>
            <a:custGeom>
              <a:rect b="b" l="l" r="r" t="t"/>
              <a:pathLst>
                <a:path extrusionOk="0" h="3835" w="6742">
                  <a:moveTo>
                    <a:pt x="6565" y="176"/>
                  </a:moveTo>
                  <a:cubicBezTo>
                    <a:pt x="6518" y="1944"/>
                    <a:pt x="5228" y="3635"/>
                    <a:pt x="3384" y="3659"/>
                  </a:cubicBezTo>
                  <a:cubicBezTo>
                    <a:pt x="1514" y="3635"/>
                    <a:pt x="248" y="1944"/>
                    <a:pt x="178" y="176"/>
                  </a:cubicBezTo>
                  <a:close/>
                  <a:moveTo>
                    <a:pt x="100" y="0"/>
                  </a:moveTo>
                  <a:cubicBezTo>
                    <a:pt x="50" y="0"/>
                    <a:pt x="0" y="50"/>
                    <a:pt x="0" y="75"/>
                  </a:cubicBezTo>
                  <a:cubicBezTo>
                    <a:pt x="0" y="1053"/>
                    <a:pt x="326" y="2005"/>
                    <a:pt x="978" y="2732"/>
                  </a:cubicBezTo>
                  <a:cubicBezTo>
                    <a:pt x="1604" y="3434"/>
                    <a:pt x="2456" y="3835"/>
                    <a:pt x="3384" y="3835"/>
                  </a:cubicBezTo>
                  <a:cubicBezTo>
                    <a:pt x="4286" y="3835"/>
                    <a:pt x="5138" y="3434"/>
                    <a:pt x="5765" y="2732"/>
                  </a:cubicBezTo>
                  <a:cubicBezTo>
                    <a:pt x="6416" y="2005"/>
                    <a:pt x="6742" y="1053"/>
                    <a:pt x="6742" y="75"/>
                  </a:cubicBezTo>
                  <a:cubicBezTo>
                    <a:pt x="6742" y="50"/>
                    <a:pt x="6717" y="0"/>
                    <a:pt x="6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95"/>
            <p:cNvSpPr/>
            <p:nvPr/>
          </p:nvSpPr>
          <p:spPr>
            <a:xfrm>
              <a:off x="1797750" y="2613450"/>
              <a:ext cx="113450" cy="55150"/>
            </a:xfrm>
            <a:custGeom>
              <a:rect b="b" l="l" r="r" t="t"/>
              <a:pathLst>
                <a:path extrusionOk="0" h="2206" w="4538">
                  <a:moveTo>
                    <a:pt x="2282" y="0"/>
                  </a:moveTo>
                  <a:cubicBezTo>
                    <a:pt x="1329" y="0"/>
                    <a:pt x="502" y="476"/>
                    <a:pt x="1" y="1178"/>
                  </a:cubicBezTo>
                  <a:cubicBezTo>
                    <a:pt x="577" y="1805"/>
                    <a:pt x="1379" y="2206"/>
                    <a:pt x="2282" y="2206"/>
                  </a:cubicBezTo>
                  <a:cubicBezTo>
                    <a:pt x="3159" y="2206"/>
                    <a:pt x="3961" y="1805"/>
                    <a:pt x="4537" y="1178"/>
                  </a:cubicBezTo>
                  <a:cubicBezTo>
                    <a:pt x="4036" y="476"/>
                    <a:pt x="3209" y="0"/>
                    <a:pt x="2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95"/>
            <p:cNvSpPr/>
            <p:nvPr/>
          </p:nvSpPr>
          <p:spPr>
            <a:xfrm>
              <a:off x="1795250" y="2610925"/>
              <a:ext cx="118450" cy="59550"/>
            </a:xfrm>
            <a:custGeom>
              <a:rect b="b" l="l" r="r" t="t"/>
              <a:pathLst>
                <a:path extrusionOk="0" h="2382" w="4738">
                  <a:moveTo>
                    <a:pt x="2382" y="176"/>
                  </a:moveTo>
                  <a:cubicBezTo>
                    <a:pt x="3210" y="176"/>
                    <a:pt x="4015" y="603"/>
                    <a:pt x="4520" y="1272"/>
                  </a:cubicBezTo>
                  <a:lnTo>
                    <a:pt x="4520" y="1272"/>
                  </a:lnTo>
                  <a:cubicBezTo>
                    <a:pt x="3930" y="1858"/>
                    <a:pt x="3202" y="2206"/>
                    <a:pt x="2382" y="2206"/>
                  </a:cubicBezTo>
                  <a:cubicBezTo>
                    <a:pt x="1561" y="2206"/>
                    <a:pt x="810" y="1858"/>
                    <a:pt x="218" y="1272"/>
                  </a:cubicBezTo>
                  <a:lnTo>
                    <a:pt x="218" y="1272"/>
                  </a:lnTo>
                  <a:cubicBezTo>
                    <a:pt x="723" y="604"/>
                    <a:pt x="1528" y="201"/>
                    <a:pt x="2382" y="176"/>
                  </a:cubicBezTo>
                  <a:close/>
                  <a:moveTo>
                    <a:pt x="2382" y="1"/>
                  </a:moveTo>
                  <a:cubicBezTo>
                    <a:pt x="1429" y="1"/>
                    <a:pt x="577" y="477"/>
                    <a:pt x="26" y="1229"/>
                  </a:cubicBezTo>
                  <a:cubicBezTo>
                    <a:pt x="1" y="1254"/>
                    <a:pt x="1" y="1304"/>
                    <a:pt x="26" y="1354"/>
                  </a:cubicBezTo>
                  <a:cubicBezTo>
                    <a:pt x="652" y="1981"/>
                    <a:pt x="1479" y="2382"/>
                    <a:pt x="2382" y="2382"/>
                  </a:cubicBezTo>
                  <a:cubicBezTo>
                    <a:pt x="3259" y="2382"/>
                    <a:pt x="4086" y="1981"/>
                    <a:pt x="4712" y="1354"/>
                  </a:cubicBezTo>
                  <a:cubicBezTo>
                    <a:pt x="4737" y="1304"/>
                    <a:pt x="4737" y="1254"/>
                    <a:pt x="4712" y="1229"/>
                  </a:cubicBezTo>
                  <a:cubicBezTo>
                    <a:pt x="4186" y="477"/>
                    <a:pt x="3309" y="1"/>
                    <a:pt x="2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95"/>
            <p:cNvSpPr/>
            <p:nvPr/>
          </p:nvSpPr>
          <p:spPr>
            <a:xfrm>
              <a:off x="1617925" y="2290125"/>
              <a:ext cx="473100" cy="106550"/>
            </a:xfrm>
            <a:custGeom>
              <a:rect b="b" l="l" r="r" t="t"/>
              <a:pathLst>
                <a:path extrusionOk="0" h="4262" w="18924">
                  <a:moveTo>
                    <a:pt x="9475" y="1"/>
                  </a:moveTo>
                  <a:cubicBezTo>
                    <a:pt x="5740" y="1"/>
                    <a:pt x="2382" y="1329"/>
                    <a:pt x="1" y="3434"/>
                  </a:cubicBezTo>
                  <a:cubicBezTo>
                    <a:pt x="1028" y="3961"/>
                    <a:pt x="2282" y="4261"/>
                    <a:pt x="3635" y="4261"/>
                  </a:cubicBezTo>
                  <a:cubicBezTo>
                    <a:pt x="6292" y="4261"/>
                    <a:pt x="8547" y="3108"/>
                    <a:pt x="9475" y="1479"/>
                  </a:cubicBezTo>
                  <a:cubicBezTo>
                    <a:pt x="10377" y="3108"/>
                    <a:pt x="12632" y="4261"/>
                    <a:pt x="15289" y="4261"/>
                  </a:cubicBezTo>
                  <a:cubicBezTo>
                    <a:pt x="16643" y="4261"/>
                    <a:pt x="17896" y="3961"/>
                    <a:pt x="18923" y="3434"/>
                  </a:cubicBezTo>
                  <a:cubicBezTo>
                    <a:pt x="16542" y="1329"/>
                    <a:pt x="13184" y="1"/>
                    <a:pt x="9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95"/>
            <p:cNvSpPr/>
            <p:nvPr/>
          </p:nvSpPr>
          <p:spPr>
            <a:xfrm>
              <a:off x="1615425" y="2288250"/>
              <a:ext cx="478100" cy="110725"/>
            </a:xfrm>
            <a:custGeom>
              <a:rect b="b" l="l" r="r" t="t"/>
              <a:pathLst>
                <a:path extrusionOk="0" h="4429" w="19124">
                  <a:moveTo>
                    <a:pt x="9575" y="176"/>
                  </a:moveTo>
                  <a:cubicBezTo>
                    <a:pt x="12256" y="176"/>
                    <a:pt x="14963" y="878"/>
                    <a:pt x="17269" y="2306"/>
                  </a:cubicBezTo>
                  <a:cubicBezTo>
                    <a:pt x="17830" y="2657"/>
                    <a:pt x="18347" y="3051"/>
                    <a:pt x="18861" y="3489"/>
                  </a:cubicBezTo>
                  <a:lnTo>
                    <a:pt x="18861" y="3489"/>
                  </a:lnTo>
                  <a:cubicBezTo>
                    <a:pt x="17772" y="4009"/>
                    <a:pt x="16560" y="4244"/>
                    <a:pt x="15365" y="4244"/>
                  </a:cubicBezTo>
                  <a:cubicBezTo>
                    <a:pt x="15105" y="4244"/>
                    <a:pt x="14845" y="4233"/>
                    <a:pt x="14587" y="4211"/>
                  </a:cubicBezTo>
                  <a:cubicBezTo>
                    <a:pt x="13284" y="4086"/>
                    <a:pt x="11981" y="3685"/>
                    <a:pt x="10928" y="2908"/>
                  </a:cubicBezTo>
                  <a:cubicBezTo>
                    <a:pt x="10402" y="2532"/>
                    <a:pt x="9951" y="2056"/>
                    <a:pt x="9650" y="1504"/>
                  </a:cubicBezTo>
                  <a:cubicBezTo>
                    <a:pt x="9625" y="1479"/>
                    <a:pt x="9593" y="1467"/>
                    <a:pt x="9562" y="1467"/>
                  </a:cubicBezTo>
                  <a:cubicBezTo>
                    <a:pt x="9531" y="1467"/>
                    <a:pt x="9499" y="1479"/>
                    <a:pt x="9474" y="1504"/>
                  </a:cubicBezTo>
                  <a:cubicBezTo>
                    <a:pt x="8898" y="2532"/>
                    <a:pt x="7870" y="3259"/>
                    <a:pt x="6793" y="3685"/>
                  </a:cubicBezTo>
                  <a:cubicBezTo>
                    <a:pt x="5840" y="4062"/>
                    <a:pt x="4810" y="4246"/>
                    <a:pt x="3777" y="4246"/>
                  </a:cubicBezTo>
                  <a:cubicBezTo>
                    <a:pt x="3369" y="4246"/>
                    <a:pt x="2961" y="4218"/>
                    <a:pt x="2557" y="4161"/>
                  </a:cubicBezTo>
                  <a:cubicBezTo>
                    <a:pt x="1776" y="4066"/>
                    <a:pt x="995" y="3837"/>
                    <a:pt x="277" y="3496"/>
                  </a:cubicBezTo>
                  <a:lnTo>
                    <a:pt x="277" y="3496"/>
                  </a:lnTo>
                  <a:cubicBezTo>
                    <a:pt x="2215" y="1818"/>
                    <a:pt x="4631" y="770"/>
                    <a:pt x="7169" y="351"/>
                  </a:cubicBezTo>
                  <a:cubicBezTo>
                    <a:pt x="7971" y="226"/>
                    <a:pt x="8773" y="176"/>
                    <a:pt x="9575" y="176"/>
                  </a:cubicBezTo>
                  <a:close/>
                  <a:moveTo>
                    <a:pt x="9575" y="0"/>
                  </a:moveTo>
                  <a:cubicBezTo>
                    <a:pt x="6818" y="0"/>
                    <a:pt x="4086" y="702"/>
                    <a:pt x="1755" y="2181"/>
                  </a:cubicBezTo>
                  <a:cubicBezTo>
                    <a:pt x="1153" y="2557"/>
                    <a:pt x="577" y="2983"/>
                    <a:pt x="26" y="3459"/>
                  </a:cubicBezTo>
                  <a:cubicBezTo>
                    <a:pt x="1" y="3484"/>
                    <a:pt x="1" y="3584"/>
                    <a:pt x="51" y="3609"/>
                  </a:cubicBezTo>
                  <a:cubicBezTo>
                    <a:pt x="1193" y="4160"/>
                    <a:pt x="2451" y="4429"/>
                    <a:pt x="3717" y="4429"/>
                  </a:cubicBezTo>
                  <a:cubicBezTo>
                    <a:pt x="4007" y="4429"/>
                    <a:pt x="4297" y="4414"/>
                    <a:pt x="4587" y="4386"/>
                  </a:cubicBezTo>
                  <a:cubicBezTo>
                    <a:pt x="5915" y="4261"/>
                    <a:pt x="7269" y="3835"/>
                    <a:pt x="8346" y="3033"/>
                  </a:cubicBezTo>
                  <a:cubicBezTo>
                    <a:pt x="8826" y="2667"/>
                    <a:pt x="9244" y="2239"/>
                    <a:pt x="9561" y="1749"/>
                  </a:cubicBezTo>
                  <a:lnTo>
                    <a:pt x="9561" y="1749"/>
                  </a:lnTo>
                  <a:cubicBezTo>
                    <a:pt x="10173" y="2724"/>
                    <a:pt x="11178" y="3405"/>
                    <a:pt x="12206" y="3835"/>
                  </a:cubicBezTo>
                  <a:cubicBezTo>
                    <a:pt x="13198" y="4232"/>
                    <a:pt x="14282" y="4421"/>
                    <a:pt x="15362" y="4421"/>
                  </a:cubicBezTo>
                  <a:cubicBezTo>
                    <a:pt x="15783" y="4421"/>
                    <a:pt x="16203" y="4392"/>
                    <a:pt x="16617" y="4336"/>
                  </a:cubicBezTo>
                  <a:cubicBezTo>
                    <a:pt x="17469" y="4236"/>
                    <a:pt x="18296" y="3985"/>
                    <a:pt x="19073" y="3609"/>
                  </a:cubicBezTo>
                  <a:cubicBezTo>
                    <a:pt x="19123" y="3584"/>
                    <a:pt x="19123" y="3484"/>
                    <a:pt x="19098" y="3459"/>
                  </a:cubicBezTo>
                  <a:cubicBezTo>
                    <a:pt x="17093" y="1705"/>
                    <a:pt x="14587" y="602"/>
                    <a:pt x="11981" y="176"/>
                  </a:cubicBezTo>
                  <a:cubicBezTo>
                    <a:pt x="11179" y="51"/>
                    <a:pt x="10377" y="0"/>
                    <a:pt x="9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96"/>
          <p:cNvSpPr txBox="1"/>
          <p:nvPr>
            <p:ph type="title"/>
          </p:nvPr>
        </p:nvSpPr>
        <p:spPr>
          <a:xfrm>
            <a:off x="1558475" y="296425"/>
            <a:ext cx="5945400" cy="473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</a:t>
            </a:r>
            <a:endParaRPr sz="8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YOU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243" name="Google Shape;2243;p96"/>
          <p:cNvGrpSpPr/>
          <p:nvPr/>
        </p:nvGrpSpPr>
        <p:grpSpPr>
          <a:xfrm rot="798556">
            <a:off x="296892" y="3037879"/>
            <a:ext cx="806702" cy="840369"/>
            <a:chOff x="2399900" y="2436500"/>
            <a:chExt cx="640375" cy="667100"/>
          </a:xfrm>
        </p:grpSpPr>
        <p:sp>
          <p:nvSpPr>
            <p:cNvPr id="2244" name="Google Shape;2244;p96"/>
            <p:cNvSpPr/>
            <p:nvPr/>
          </p:nvSpPr>
          <p:spPr>
            <a:xfrm>
              <a:off x="2406150" y="2567075"/>
              <a:ext cx="631625" cy="534475"/>
            </a:xfrm>
            <a:custGeom>
              <a:rect b="b" l="l" r="r" t="t"/>
              <a:pathLst>
                <a:path extrusionOk="0" h="21379" w="25265">
                  <a:moveTo>
                    <a:pt x="12632" y="0"/>
                  </a:moveTo>
                  <a:cubicBezTo>
                    <a:pt x="5665" y="0"/>
                    <a:pt x="1" y="4787"/>
                    <a:pt x="1" y="10702"/>
                  </a:cubicBezTo>
                  <a:cubicBezTo>
                    <a:pt x="1" y="16592"/>
                    <a:pt x="5665" y="21379"/>
                    <a:pt x="12632" y="21379"/>
                  </a:cubicBezTo>
                  <a:cubicBezTo>
                    <a:pt x="19625" y="21379"/>
                    <a:pt x="25264" y="16592"/>
                    <a:pt x="25264" y="10702"/>
                  </a:cubicBezTo>
                  <a:cubicBezTo>
                    <a:pt x="25264" y="4787"/>
                    <a:pt x="19625" y="0"/>
                    <a:pt x="12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96"/>
            <p:cNvSpPr/>
            <p:nvPr/>
          </p:nvSpPr>
          <p:spPr>
            <a:xfrm>
              <a:off x="2399900" y="2565000"/>
              <a:ext cx="640375" cy="538600"/>
            </a:xfrm>
            <a:custGeom>
              <a:rect b="b" l="l" r="r" t="t"/>
              <a:pathLst>
                <a:path extrusionOk="0" h="21544" w="25615">
                  <a:moveTo>
                    <a:pt x="12905" y="177"/>
                  </a:moveTo>
                  <a:cubicBezTo>
                    <a:pt x="13747" y="177"/>
                    <a:pt x="14588" y="247"/>
                    <a:pt x="15414" y="384"/>
                  </a:cubicBezTo>
                  <a:cubicBezTo>
                    <a:pt x="17820" y="810"/>
                    <a:pt x="20126" y="1838"/>
                    <a:pt x="21955" y="3442"/>
                  </a:cubicBezTo>
                  <a:cubicBezTo>
                    <a:pt x="23634" y="4921"/>
                    <a:pt x="24888" y="6900"/>
                    <a:pt x="25289" y="9131"/>
                  </a:cubicBezTo>
                  <a:cubicBezTo>
                    <a:pt x="25389" y="9682"/>
                    <a:pt x="25439" y="10234"/>
                    <a:pt x="25439" y="10785"/>
                  </a:cubicBezTo>
                  <a:cubicBezTo>
                    <a:pt x="25439" y="13041"/>
                    <a:pt x="24562" y="15196"/>
                    <a:pt x="23108" y="16926"/>
                  </a:cubicBezTo>
                  <a:cubicBezTo>
                    <a:pt x="21554" y="18730"/>
                    <a:pt x="19449" y="20033"/>
                    <a:pt x="17193" y="20735"/>
                  </a:cubicBezTo>
                  <a:cubicBezTo>
                    <a:pt x="15801" y="21153"/>
                    <a:pt x="14347" y="21362"/>
                    <a:pt x="12895" y="21362"/>
                  </a:cubicBezTo>
                  <a:cubicBezTo>
                    <a:pt x="11734" y="21362"/>
                    <a:pt x="10574" y="21228"/>
                    <a:pt x="9449" y="20961"/>
                  </a:cubicBezTo>
                  <a:cubicBezTo>
                    <a:pt x="7118" y="20409"/>
                    <a:pt x="4912" y="19256"/>
                    <a:pt x="3208" y="17527"/>
                  </a:cubicBezTo>
                  <a:cubicBezTo>
                    <a:pt x="1629" y="15923"/>
                    <a:pt x="577" y="13818"/>
                    <a:pt x="376" y="11587"/>
                  </a:cubicBezTo>
                  <a:cubicBezTo>
                    <a:pt x="176" y="9332"/>
                    <a:pt x="827" y="7126"/>
                    <a:pt x="2156" y="5296"/>
                  </a:cubicBezTo>
                  <a:cubicBezTo>
                    <a:pt x="3509" y="3367"/>
                    <a:pt x="5539" y="1938"/>
                    <a:pt x="7720" y="1111"/>
                  </a:cubicBezTo>
                  <a:cubicBezTo>
                    <a:pt x="9366" y="483"/>
                    <a:pt x="11138" y="177"/>
                    <a:pt x="12905" y="177"/>
                  </a:cubicBezTo>
                  <a:close/>
                  <a:moveTo>
                    <a:pt x="12860" y="0"/>
                  </a:moveTo>
                  <a:cubicBezTo>
                    <a:pt x="11700" y="0"/>
                    <a:pt x="10543" y="135"/>
                    <a:pt x="9424" y="409"/>
                  </a:cubicBezTo>
                  <a:cubicBezTo>
                    <a:pt x="7043" y="986"/>
                    <a:pt x="4787" y="2164"/>
                    <a:pt x="3083" y="3918"/>
                  </a:cubicBezTo>
                  <a:cubicBezTo>
                    <a:pt x="1479" y="5547"/>
                    <a:pt x="426" y="7652"/>
                    <a:pt x="201" y="9933"/>
                  </a:cubicBezTo>
                  <a:cubicBezTo>
                    <a:pt x="0" y="12214"/>
                    <a:pt x="652" y="14495"/>
                    <a:pt x="2005" y="16349"/>
                  </a:cubicBezTo>
                  <a:cubicBezTo>
                    <a:pt x="3384" y="18279"/>
                    <a:pt x="5389" y="19708"/>
                    <a:pt x="7619" y="20585"/>
                  </a:cubicBezTo>
                  <a:cubicBezTo>
                    <a:pt x="9287" y="21231"/>
                    <a:pt x="11082" y="21543"/>
                    <a:pt x="12878" y="21543"/>
                  </a:cubicBezTo>
                  <a:cubicBezTo>
                    <a:pt x="13728" y="21543"/>
                    <a:pt x="14577" y="21473"/>
                    <a:pt x="15414" y="21337"/>
                  </a:cubicBezTo>
                  <a:cubicBezTo>
                    <a:pt x="17845" y="20911"/>
                    <a:pt x="20201" y="19858"/>
                    <a:pt x="22081" y="18229"/>
                  </a:cubicBezTo>
                  <a:cubicBezTo>
                    <a:pt x="23785" y="16725"/>
                    <a:pt x="25038" y="14695"/>
                    <a:pt x="25464" y="12439"/>
                  </a:cubicBezTo>
                  <a:cubicBezTo>
                    <a:pt x="25564" y="11888"/>
                    <a:pt x="25614" y="11337"/>
                    <a:pt x="25614" y="10785"/>
                  </a:cubicBezTo>
                  <a:cubicBezTo>
                    <a:pt x="25614" y="8479"/>
                    <a:pt x="24737" y="6299"/>
                    <a:pt x="23284" y="4545"/>
                  </a:cubicBezTo>
                  <a:cubicBezTo>
                    <a:pt x="21730" y="2690"/>
                    <a:pt x="19574" y="1387"/>
                    <a:pt x="17268" y="660"/>
                  </a:cubicBezTo>
                  <a:cubicBezTo>
                    <a:pt x="15845" y="223"/>
                    <a:pt x="14350" y="0"/>
                    <a:pt x="12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96"/>
            <p:cNvSpPr/>
            <p:nvPr/>
          </p:nvSpPr>
          <p:spPr>
            <a:xfrm>
              <a:off x="2454400" y="2589625"/>
              <a:ext cx="535125" cy="382225"/>
            </a:xfrm>
            <a:custGeom>
              <a:rect b="b" l="l" r="r" t="t"/>
              <a:pathLst>
                <a:path extrusionOk="0" h="15289" w="21405">
                  <a:moveTo>
                    <a:pt x="10702" y="1"/>
                  </a:moveTo>
                  <a:cubicBezTo>
                    <a:pt x="4788" y="1"/>
                    <a:pt x="1" y="3409"/>
                    <a:pt x="1" y="7645"/>
                  </a:cubicBezTo>
                  <a:cubicBezTo>
                    <a:pt x="1" y="11880"/>
                    <a:pt x="4788" y="15289"/>
                    <a:pt x="10702" y="15289"/>
                  </a:cubicBezTo>
                  <a:cubicBezTo>
                    <a:pt x="16617" y="15289"/>
                    <a:pt x="21404" y="11880"/>
                    <a:pt x="21404" y="7645"/>
                  </a:cubicBezTo>
                  <a:cubicBezTo>
                    <a:pt x="21404" y="3409"/>
                    <a:pt x="16617" y="1"/>
                    <a:pt x="10702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96"/>
            <p:cNvSpPr/>
            <p:nvPr/>
          </p:nvSpPr>
          <p:spPr>
            <a:xfrm>
              <a:off x="2853525" y="2698025"/>
              <a:ext cx="142875" cy="142875"/>
            </a:xfrm>
            <a:custGeom>
              <a:rect b="b" l="l" r="r" t="t"/>
              <a:pathLst>
                <a:path extrusionOk="0" h="5715" w="5715">
                  <a:moveTo>
                    <a:pt x="2858" y="1"/>
                  </a:moveTo>
                  <a:cubicBezTo>
                    <a:pt x="1279" y="1"/>
                    <a:pt x="1" y="1279"/>
                    <a:pt x="1" y="2858"/>
                  </a:cubicBezTo>
                  <a:cubicBezTo>
                    <a:pt x="1" y="4437"/>
                    <a:pt x="1279" y="5715"/>
                    <a:pt x="2858" y="5715"/>
                  </a:cubicBezTo>
                  <a:cubicBezTo>
                    <a:pt x="4437" y="5715"/>
                    <a:pt x="5715" y="4437"/>
                    <a:pt x="5715" y="2858"/>
                  </a:cubicBezTo>
                  <a:cubicBezTo>
                    <a:pt x="5715" y="1279"/>
                    <a:pt x="4437" y="1"/>
                    <a:pt x="2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96"/>
            <p:cNvSpPr/>
            <p:nvPr/>
          </p:nvSpPr>
          <p:spPr>
            <a:xfrm>
              <a:off x="2851650" y="2695900"/>
              <a:ext cx="152900" cy="147475"/>
            </a:xfrm>
            <a:custGeom>
              <a:rect b="b" l="l" r="r" t="t"/>
              <a:pathLst>
                <a:path extrusionOk="0" h="5899" w="6116">
                  <a:moveTo>
                    <a:pt x="2923" y="182"/>
                  </a:moveTo>
                  <a:cubicBezTo>
                    <a:pt x="3735" y="182"/>
                    <a:pt x="4537" y="528"/>
                    <a:pt x="5063" y="1163"/>
                  </a:cubicBezTo>
                  <a:cubicBezTo>
                    <a:pt x="5815" y="2065"/>
                    <a:pt x="5915" y="3394"/>
                    <a:pt x="5314" y="4396"/>
                  </a:cubicBezTo>
                  <a:cubicBezTo>
                    <a:pt x="4805" y="5222"/>
                    <a:pt x="3867" y="5726"/>
                    <a:pt x="2908" y="5726"/>
                  </a:cubicBezTo>
                  <a:cubicBezTo>
                    <a:pt x="2732" y="5726"/>
                    <a:pt x="2556" y="5709"/>
                    <a:pt x="2381" y="5675"/>
                  </a:cubicBezTo>
                  <a:cubicBezTo>
                    <a:pt x="1103" y="5399"/>
                    <a:pt x="176" y="4246"/>
                    <a:pt x="176" y="2943"/>
                  </a:cubicBezTo>
                  <a:cubicBezTo>
                    <a:pt x="176" y="1790"/>
                    <a:pt x="903" y="737"/>
                    <a:pt x="2005" y="336"/>
                  </a:cubicBezTo>
                  <a:cubicBezTo>
                    <a:pt x="2303" y="232"/>
                    <a:pt x="2614" y="182"/>
                    <a:pt x="2923" y="182"/>
                  </a:cubicBezTo>
                  <a:close/>
                  <a:moveTo>
                    <a:pt x="2939" y="1"/>
                  </a:moveTo>
                  <a:cubicBezTo>
                    <a:pt x="2745" y="1"/>
                    <a:pt x="2550" y="20"/>
                    <a:pt x="2356" y="60"/>
                  </a:cubicBezTo>
                  <a:cubicBezTo>
                    <a:pt x="1003" y="336"/>
                    <a:pt x="0" y="1564"/>
                    <a:pt x="0" y="2943"/>
                  </a:cubicBezTo>
                  <a:cubicBezTo>
                    <a:pt x="0" y="4171"/>
                    <a:pt x="777" y="5299"/>
                    <a:pt x="1930" y="5725"/>
                  </a:cubicBezTo>
                  <a:cubicBezTo>
                    <a:pt x="2249" y="5842"/>
                    <a:pt x="2583" y="5899"/>
                    <a:pt x="2916" y="5899"/>
                  </a:cubicBezTo>
                  <a:cubicBezTo>
                    <a:pt x="3787" y="5899"/>
                    <a:pt x="4651" y="5512"/>
                    <a:pt x="5214" y="4822"/>
                  </a:cubicBezTo>
                  <a:cubicBezTo>
                    <a:pt x="5990" y="3870"/>
                    <a:pt x="6116" y="2492"/>
                    <a:pt x="5464" y="1414"/>
                  </a:cubicBezTo>
                  <a:cubicBezTo>
                    <a:pt x="4918" y="531"/>
                    <a:pt x="3948" y="1"/>
                    <a:pt x="2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96"/>
            <p:cNvSpPr/>
            <p:nvPr/>
          </p:nvSpPr>
          <p:spPr>
            <a:xfrm>
              <a:off x="2876075" y="2721825"/>
              <a:ext cx="97775" cy="97775"/>
            </a:xfrm>
            <a:custGeom>
              <a:rect b="b" l="l" r="r" t="t"/>
              <a:pathLst>
                <a:path extrusionOk="0" h="3911" w="3911">
                  <a:moveTo>
                    <a:pt x="1956" y="1"/>
                  </a:moveTo>
                  <a:cubicBezTo>
                    <a:pt x="878" y="1"/>
                    <a:pt x="1" y="878"/>
                    <a:pt x="1" y="1956"/>
                  </a:cubicBezTo>
                  <a:cubicBezTo>
                    <a:pt x="1" y="3034"/>
                    <a:pt x="878" y="3911"/>
                    <a:pt x="1956" y="3911"/>
                  </a:cubicBezTo>
                  <a:cubicBezTo>
                    <a:pt x="3034" y="3911"/>
                    <a:pt x="3911" y="3034"/>
                    <a:pt x="3911" y="1956"/>
                  </a:cubicBezTo>
                  <a:cubicBezTo>
                    <a:pt x="3911" y="878"/>
                    <a:pt x="3034" y="1"/>
                    <a:pt x="1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96"/>
            <p:cNvSpPr/>
            <p:nvPr/>
          </p:nvSpPr>
          <p:spPr>
            <a:xfrm>
              <a:off x="2881725" y="2719950"/>
              <a:ext cx="30725" cy="30725"/>
            </a:xfrm>
            <a:custGeom>
              <a:rect b="b" l="l" r="r" t="t"/>
              <a:pathLst>
                <a:path extrusionOk="0" h="1229" w="1229">
                  <a:moveTo>
                    <a:pt x="602" y="1"/>
                  </a:moveTo>
                  <a:cubicBezTo>
                    <a:pt x="276" y="1"/>
                    <a:pt x="0" y="276"/>
                    <a:pt x="0" y="627"/>
                  </a:cubicBezTo>
                  <a:cubicBezTo>
                    <a:pt x="0" y="953"/>
                    <a:pt x="276" y="1229"/>
                    <a:pt x="602" y="1229"/>
                  </a:cubicBezTo>
                  <a:cubicBezTo>
                    <a:pt x="953" y="1229"/>
                    <a:pt x="1229" y="953"/>
                    <a:pt x="1229" y="627"/>
                  </a:cubicBezTo>
                  <a:cubicBezTo>
                    <a:pt x="1229" y="276"/>
                    <a:pt x="953" y="1"/>
                    <a:pt x="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96"/>
            <p:cNvSpPr/>
            <p:nvPr/>
          </p:nvSpPr>
          <p:spPr>
            <a:xfrm>
              <a:off x="2447500" y="2696775"/>
              <a:ext cx="142900" cy="143500"/>
            </a:xfrm>
            <a:custGeom>
              <a:rect b="b" l="l" r="r" t="t"/>
              <a:pathLst>
                <a:path extrusionOk="0" h="5740" w="5716">
                  <a:moveTo>
                    <a:pt x="2858" y="0"/>
                  </a:moveTo>
                  <a:cubicBezTo>
                    <a:pt x="1279" y="0"/>
                    <a:pt x="1" y="1304"/>
                    <a:pt x="1" y="2883"/>
                  </a:cubicBezTo>
                  <a:cubicBezTo>
                    <a:pt x="1" y="4462"/>
                    <a:pt x="1279" y="5740"/>
                    <a:pt x="2858" y="5740"/>
                  </a:cubicBezTo>
                  <a:cubicBezTo>
                    <a:pt x="4437" y="5740"/>
                    <a:pt x="5715" y="4462"/>
                    <a:pt x="5715" y="2883"/>
                  </a:cubicBezTo>
                  <a:cubicBezTo>
                    <a:pt x="5715" y="1304"/>
                    <a:pt x="4437" y="0"/>
                    <a:pt x="2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96"/>
            <p:cNvSpPr/>
            <p:nvPr/>
          </p:nvSpPr>
          <p:spPr>
            <a:xfrm>
              <a:off x="2445000" y="2694900"/>
              <a:ext cx="152925" cy="147250"/>
            </a:xfrm>
            <a:custGeom>
              <a:rect b="b" l="l" r="r" t="t"/>
              <a:pathLst>
                <a:path extrusionOk="0" h="5890" w="6117">
                  <a:moveTo>
                    <a:pt x="2940" y="172"/>
                  </a:moveTo>
                  <a:cubicBezTo>
                    <a:pt x="3747" y="172"/>
                    <a:pt x="4543" y="524"/>
                    <a:pt x="5088" y="1178"/>
                  </a:cubicBezTo>
                  <a:cubicBezTo>
                    <a:pt x="5840" y="2055"/>
                    <a:pt x="5941" y="3384"/>
                    <a:pt x="5339" y="4386"/>
                  </a:cubicBezTo>
                  <a:cubicBezTo>
                    <a:pt x="4831" y="5212"/>
                    <a:pt x="3893" y="5716"/>
                    <a:pt x="2933" y="5716"/>
                  </a:cubicBezTo>
                  <a:cubicBezTo>
                    <a:pt x="2758" y="5716"/>
                    <a:pt x="2581" y="5699"/>
                    <a:pt x="2407" y="5664"/>
                  </a:cubicBezTo>
                  <a:cubicBezTo>
                    <a:pt x="1129" y="5389"/>
                    <a:pt x="201" y="4261"/>
                    <a:pt x="176" y="2958"/>
                  </a:cubicBezTo>
                  <a:cubicBezTo>
                    <a:pt x="201" y="1780"/>
                    <a:pt x="928" y="727"/>
                    <a:pt x="2031" y="326"/>
                  </a:cubicBezTo>
                  <a:cubicBezTo>
                    <a:pt x="2327" y="223"/>
                    <a:pt x="2634" y="172"/>
                    <a:pt x="2940" y="172"/>
                  </a:cubicBezTo>
                  <a:close/>
                  <a:moveTo>
                    <a:pt x="2921" y="0"/>
                  </a:moveTo>
                  <a:cubicBezTo>
                    <a:pt x="2742" y="0"/>
                    <a:pt x="2561" y="17"/>
                    <a:pt x="2382" y="50"/>
                  </a:cubicBezTo>
                  <a:cubicBezTo>
                    <a:pt x="1005" y="326"/>
                    <a:pt x="28" y="1551"/>
                    <a:pt x="1" y="2953"/>
                  </a:cubicBezTo>
                  <a:lnTo>
                    <a:pt x="1" y="2953"/>
                  </a:lnTo>
                  <a:cubicBezTo>
                    <a:pt x="1" y="2954"/>
                    <a:pt x="1" y="2956"/>
                    <a:pt x="1" y="2958"/>
                  </a:cubicBezTo>
                  <a:cubicBezTo>
                    <a:pt x="1" y="2958"/>
                    <a:pt x="1" y="2958"/>
                    <a:pt x="1" y="2958"/>
                  </a:cubicBezTo>
                  <a:lnTo>
                    <a:pt x="1" y="2958"/>
                  </a:lnTo>
                  <a:cubicBezTo>
                    <a:pt x="1" y="2959"/>
                    <a:pt x="1" y="2960"/>
                    <a:pt x="1" y="2961"/>
                  </a:cubicBezTo>
                  <a:lnTo>
                    <a:pt x="1" y="2961"/>
                  </a:lnTo>
                  <a:cubicBezTo>
                    <a:pt x="27" y="4188"/>
                    <a:pt x="804" y="5289"/>
                    <a:pt x="1956" y="5715"/>
                  </a:cubicBezTo>
                  <a:cubicBezTo>
                    <a:pt x="2276" y="5833"/>
                    <a:pt x="2609" y="5889"/>
                    <a:pt x="2942" y="5889"/>
                  </a:cubicBezTo>
                  <a:cubicBezTo>
                    <a:pt x="3806" y="5889"/>
                    <a:pt x="4660" y="5507"/>
                    <a:pt x="5239" y="4837"/>
                  </a:cubicBezTo>
                  <a:cubicBezTo>
                    <a:pt x="6016" y="3860"/>
                    <a:pt x="6116" y="2481"/>
                    <a:pt x="5489" y="1429"/>
                  </a:cubicBezTo>
                  <a:cubicBezTo>
                    <a:pt x="4935" y="533"/>
                    <a:pt x="3945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96"/>
            <p:cNvSpPr/>
            <p:nvPr/>
          </p:nvSpPr>
          <p:spPr>
            <a:xfrm>
              <a:off x="2470075" y="2720575"/>
              <a:ext cx="97775" cy="97775"/>
            </a:xfrm>
            <a:custGeom>
              <a:rect b="b" l="l" r="r" t="t"/>
              <a:pathLst>
                <a:path extrusionOk="0" h="3911" w="3911">
                  <a:moveTo>
                    <a:pt x="1955" y="1"/>
                  </a:moveTo>
                  <a:cubicBezTo>
                    <a:pt x="877" y="1"/>
                    <a:pt x="0" y="878"/>
                    <a:pt x="0" y="1956"/>
                  </a:cubicBezTo>
                  <a:cubicBezTo>
                    <a:pt x="0" y="3033"/>
                    <a:pt x="877" y="3911"/>
                    <a:pt x="1955" y="3911"/>
                  </a:cubicBezTo>
                  <a:cubicBezTo>
                    <a:pt x="3033" y="3911"/>
                    <a:pt x="3910" y="3033"/>
                    <a:pt x="3910" y="1956"/>
                  </a:cubicBezTo>
                  <a:cubicBezTo>
                    <a:pt x="3910" y="878"/>
                    <a:pt x="3033" y="1"/>
                    <a:pt x="1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96"/>
            <p:cNvSpPr/>
            <p:nvPr/>
          </p:nvSpPr>
          <p:spPr>
            <a:xfrm>
              <a:off x="2475700" y="2718700"/>
              <a:ext cx="30725" cy="31350"/>
            </a:xfrm>
            <a:custGeom>
              <a:rect b="b" l="l" r="r" t="t"/>
              <a:pathLst>
                <a:path extrusionOk="0" h="1254" w="1229">
                  <a:moveTo>
                    <a:pt x="602" y="1"/>
                  </a:moveTo>
                  <a:cubicBezTo>
                    <a:pt x="276" y="1"/>
                    <a:pt x="1" y="276"/>
                    <a:pt x="1" y="627"/>
                  </a:cubicBezTo>
                  <a:cubicBezTo>
                    <a:pt x="1" y="978"/>
                    <a:pt x="276" y="1254"/>
                    <a:pt x="602" y="1254"/>
                  </a:cubicBezTo>
                  <a:cubicBezTo>
                    <a:pt x="953" y="1254"/>
                    <a:pt x="1229" y="978"/>
                    <a:pt x="1229" y="627"/>
                  </a:cubicBezTo>
                  <a:cubicBezTo>
                    <a:pt x="1229" y="276"/>
                    <a:pt x="953" y="1"/>
                    <a:pt x="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96"/>
            <p:cNvSpPr/>
            <p:nvPr/>
          </p:nvSpPr>
          <p:spPr>
            <a:xfrm>
              <a:off x="2614175" y="2770875"/>
              <a:ext cx="219325" cy="105250"/>
            </a:xfrm>
            <a:custGeom>
              <a:rect b="b" l="l" r="r" t="t"/>
              <a:pathLst>
                <a:path extrusionOk="0" h="4210" w="8773">
                  <a:moveTo>
                    <a:pt x="88" y="0"/>
                  </a:moveTo>
                  <a:cubicBezTo>
                    <a:pt x="45" y="0"/>
                    <a:pt x="1" y="31"/>
                    <a:pt x="1" y="94"/>
                  </a:cubicBezTo>
                  <a:cubicBezTo>
                    <a:pt x="26" y="1848"/>
                    <a:pt x="1229" y="3377"/>
                    <a:pt x="2883" y="3954"/>
                  </a:cubicBezTo>
                  <a:cubicBezTo>
                    <a:pt x="3370" y="4126"/>
                    <a:pt x="3881" y="4209"/>
                    <a:pt x="4391" y="4209"/>
                  </a:cubicBezTo>
                  <a:cubicBezTo>
                    <a:pt x="5665" y="4209"/>
                    <a:pt x="6929" y="3685"/>
                    <a:pt x="7770" y="2701"/>
                  </a:cubicBezTo>
                  <a:cubicBezTo>
                    <a:pt x="8422" y="1974"/>
                    <a:pt x="8773" y="1046"/>
                    <a:pt x="8773" y="94"/>
                  </a:cubicBezTo>
                  <a:cubicBezTo>
                    <a:pt x="8773" y="31"/>
                    <a:pt x="8729" y="0"/>
                    <a:pt x="8685" y="0"/>
                  </a:cubicBezTo>
                  <a:cubicBezTo>
                    <a:pt x="8641" y="0"/>
                    <a:pt x="8597" y="31"/>
                    <a:pt x="8597" y="94"/>
                  </a:cubicBezTo>
                  <a:cubicBezTo>
                    <a:pt x="8597" y="1798"/>
                    <a:pt x="7419" y="3252"/>
                    <a:pt x="5840" y="3803"/>
                  </a:cubicBezTo>
                  <a:cubicBezTo>
                    <a:pt x="5381" y="3959"/>
                    <a:pt x="4902" y="4035"/>
                    <a:pt x="4424" y="4035"/>
                  </a:cubicBezTo>
                  <a:cubicBezTo>
                    <a:pt x="3207" y="4035"/>
                    <a:pt x="1999" y="3543"/>
                    <a:pt x="1154" y="2625"/>
                  </a:cubicBezTo>
                  <a:cubicBezTo>
                    <a:pt x="552" y="1924"/>
                    <a:pt x="201" y="1021"/>
                    <a:pt x="176" y="94"/>
                  </a:cubicBezTo>
                  <a:cubicBezTo>
                    <a:pt x="176" y="31"/>
                    <a:pt x="132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96"/>
            <p:cNvSpPr/>
            <p:nvPr/>
          </p:nvSpPr>
          <p:spPr>
            <a:xfrm>
              <a:off x="2768325" y="2831625"/>
              <a:ext cx="102150" cy="96875"/>
            </a:xfrm>
            <a:custGeom>
              <a:rect b="b" l="l" r="r" t="t"/>
              <a:pathLst>
                <a:path extrusionOk="0" h="3875" w="4086">
                  <a:moveTo>
                    <a:pt x="1674" y="0"/>
                  </a:moveTo>
                  <a:cubicBezTo>
                    <a:pt x="1330" y="0"/>
                    <a:pt x="985" y="121"/>
                    <a:pt x="702" y="371"/>
                  </a:cubicBezTo>
                  <a:cubicBezTo>
                    <a:pt x="75" y="897"/>
                    <a:pt x="0" y="1850"/>
                    <a:pt x="526" y="2476"/>
                  </a:cubicBezTo>
                  <a:lnTo>
                    <a:pt x="1278" y="3353"/>
                  </a:lnTo>
                  <a:cubicBezTo>
                    <a:pt x="1580" y="3697"/>
                    <a:pt x="1995" y="3874"/>
                    <a:pt x="2411" y="3874"/>
                  </a:cubicBezTo>
                  <a:cubicBezTo>
                    <a:pt x="2755" y="3874"/>
                    <a:pt x="3100" y="3753"/>
                    <a:pt x="3384" y="3504"/>
                  </a:cubicBezTo>
                  <a:cubicBezTo>
                    <a:pt x="4010" y="2977"/>
                    <a:pt x="4085" y="2050"/>
                    <a:pt x="3559" y="1423"/>
                  </a:cubicBezTo>
                  <a:lnTo>
                    <a:pt x="2807" y="521"/>
                  </a:lnTo>
                  <a:cubicBezTo>
                    <a:pt x="2505" y="178"/>
                    <a:pt x="2090" y="0"/>
                    <a:pt x="1674" y="0"/>
                  </a:cubicBezTo>
                  <a:close/>
                </a:path>
              </a:pathLst>
            </a:custGeom>
            <a:solidFill>
              <a:srgbClr val="FF5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96"/>
            <p:cNvSpPr/>
            <p:nvPr/>
          </p:nvSpPr>
          <p:spPr>
            <a:xfrm>
              <a:off x="2769575" y="2829550"/>
              <a:ext cx="99650" cy="101275"/>
            </a:xfrm>
            <a:custGeom>
              <a:rect b="b" l="l" r="r" t="t"/>
              <a:pathLst>
                <a:path extrusionOk="0" h="4051" w="3986">
                  <a:moveTo>
                    <a:pt x="1631" y="170"/>
                  </a:moveTo>
                  <a:cubicBezTo>
                    <a:pt x="1680" y="170"/>
                    <a:pt x="1730" y="173"/>
                    <a:pt x="1780" y="178"/>
                  </a:cubicBezTo>
                  <a:cubicBezTo>
                    <a:pt x="2456" y="253"/>
                    <a:pt x="2832" y="830"/>
                    <a:pt x="3233" y="1306"/>
                  </a:cubicBezTo>
                  <a:cubicBezTo>
                    <a:pt x="3459" y="1557"/>
                    <a:pt x="3659" y="1807"/>
                    <a:pt x="3735" y="2133"/>
                  </a:cubicBezTo>
                  <a:cubicBezTo>
                    <a:pt x="3859" y="2657"/>
                    <a:pt x="3661" y="3182"/>
                    <a:pt x="3288" y="3532"/>
                  </a:cubicBezTo>
                  <a:lnTo>
                    <a:pt x="3288" y="3532"/>
                  </a:lnTo>
                  <a:cubicBezTo>
                    <a:pt x="3286" y="3534"/>
                    <a:pt x="3285" y="3535"/>
                    <a:pt x="3283" y="3537"/>
                  </a:cubicBezTo>
                  <a:cubicBezTo>
                    <a:pt x="3283" y="3537"/>
                    <a:pt x="3283" y="3537"/>
                    <a:pt x="3283" y="3537"/>
                  </a:cubicBezTo>
                  <a:lnTo>
                    <a:pt x="3283" y="3537"/>
                  </a:lnTo>
                  <a:cubicBezTo>
                    <a:pt x="3279" y="3540"/>
                    <a:pt x="3275" y="3543"/>
                    <a:pt x="3272" y="3546"/>
                  </a:cubicBezTo>
                  <a:lnTo>
                    <a:pt x="3272" y="3546"/>
                  </a:lnTo>
                  <a:cubicBezTo>
                    <a:pt x="3022" y="3756"/>
                    <a:pt x="2710" y="3865"/>
                    <a:pt x="2399" y="3865"/>
                  </a:cubicBezTo>
                  <a:cubicBezTo>
                    <a:pt x="2275" y="3865"/>
                    <a:pt x="2151" y="3848"/>
                    <a:pt x="2030" y="3812"/>
                  </a:cubicBezTo>
                  <a:cubicBezTo>
                    <a:pt x="1679" y="3737"/>
                    <a:pt x="1429" y="3537"/>
                    <a:pt x="1228" y="3286"/>
                  </a:cubicBezTo>
                  <a:cubicBezTo>
                    <a:pt x="1028" y="3060"/>
                    <a:pt x="852" y="2860"/>
                    <a:pt x="677" y="2659"/>
                  </a:cubicBezTo>
                  <a:cubicBezTo>
                    <a:pt x="476" y="2409"/>
                    <a:pt x="301" y="2183"/>
                    <a:pt x="251" y="1882"/>
                  </a:cubicBezTo>
                  <a:cubicBezTo>
                    <a:pt x="37" y="1004"/>
                    <a:pt x="746" y="170"/>
                    <a:pt x="1631" y="170"/>
                  </a:cubicBezTo>
                  <a:close/>
                  <a:moveTo>
                    <a:pt x="1651" y="0"/>
                  </a:moveTo>
                  <a:cubicBezTo>
                    <a:pt x="844" y="0"/>
                    <a:pt x="115" y="618"/>
                    <a:pt x="50" y="1456"/>
                  </a:cubicBezTo>
                  <a:cubicBezTo>
                    <a:pt x="0" y="1882"/>
                    <a:pt x="151" y="2308"/>
                    <a:pt x="426" y="2634"/>
                  </a:cubicBezTo>
                  <a:cubicBezTo>
                    <a:pt x="627" y="2860"/>
                    <a:pt x="802" y="3085"/>
                    <a:pt x="1003" y="3311"/>
                  </a:cubicBezTo>
                  <a:cubicBezTo>
                    <a:pt x="1253" y="3612"/>
                    <a:pt x="1529" y="3862"/>
                    <a:pt x="1930" y="3988"/>
                  </a:cubicBezTo>
                  <a:cubicBezTo>
                    <a:pt x="2070" y="4030"/>
                    <a:pt x="2217" y="4050"/>
                    <a:pt x="2363" y="4050"/>
                  </a:cubicBezTo>
                  <a:cubicBezTo>
                    <a:pt x="2740" y="4050"/>
                    <a:pt x="3120" y="3915"/>
                    <a:pt x="3409" y="3662"/>
                  </a:cubicBezTo>
                  <a:cubicBezTo>
                    <a:pt x="3760" y="3336"/>
                    <a:pt x="3985" y="2860"/>
                    <a:pt x="3935" y="2359"/>
                  </a:cubicBezTo>
                  <a:cubicBezTo>
                    <a:pt x="3910" y="1983"/>
                    <a:pt x="3760" y="1657"/>
                    <a:pt x="3509" y="1381"/>
                  </a:cubicBezTo>
                  <a:cubicBezTo>
                    <a:pt x="3309" y="1131"/>
                    <a:pt x="3108" y="905"/>
                    <a:pt x="2908" y="654"/>
                  </a:cubicBezTo>
                  <a:cubicBezTo>
                    <a:pt x="2657" y="379"/>
                    <a:pt x="2406" y="153"/>
                    <a:pt x="2055" y="53"/>
                  </a:cubicBezTo>
                  <a:cubicBezTo>
                    <a:pt x="1920" y="17"/>
                    <a:pt x="1785" y="0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96"/>
            <p:cNvSpPr/>
            <p:nvPr/>
          </p:nvSpPr>
          <p:spPr>
            <a:xfrm>
              <a:off x="2668075" y="2438625"/>
              <a:ext cx="119050" cy="119075"/>
            </a:xfrm>
            <a:custGeom>
              <a:rect b="b" l="l" r="r" t="t"/>
              <a:pathLst>
                <a:path extrusionOk="0" h="4763" w="4762">
                  <a:moveTo>
                    <a:pt x="2381" y="1"/>
                  </a:moveTo>
                  <a:cubicBezTo>
                    <a:pt x="1053" y="1"/>
                    <a:pt x="0" y="1053"/>
                    <a:pt x="0" y="2381"/>
                  </a:cubicBezTo>
                  <a:cubicBezTo>
                    <a:pt x="0" y="3685"/>
                    <a:pt x="1053" y="4762"/>
                    <a:pt x="2381" y="4762"/>
                  </a:cubicBezTo>
                  <a:cubicBezTo>
                    <a:pt x="3684" y="4762"/>
                    <a:pt x="4762" y="3685"/>
                    <a:pt x="4762" y="2381"/>
                  </a:cubicBezTo>
                  <a:cubicBezTo>
                    <a:pt x="4762" y="1053"/>
                    <a:pt x="3684" y="1"/>
                    <a:pt x="2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96"/>
            <p:cNvSpPr/>
            <p:nvPr/>
          </p:nvSpPr>
          <p:spPr>
            <a:xfrm>
              <a:off x="2661175" y="2436500"/>
              <a:ext cx="127850" cy="123000"/>
            </a:xfrm>
            <a:custGeom>
              <a:rect b="b" l="l" r="r" t="t"/>
              <a:pathLst>
                <a:path extrusionOk="0" h="4920" w="5114">
                  <a:moveTo>
                    <a:pt x="2653" y="164"/>
                  </a:moveTo>
                  <a:cubicBezTo>
                    <a:pt x="2804" y="164"/>
                    <a:pt x="2957" y="179"/>
                    <a:pt x="3108" y="211"/>
                  </a:cubicBezTo>
                  <a:cubicBezTo>
                    <a:pt x="4161" y="436"/>
                    <a:pt x="4938" y="1389"/>
                    <a:pt x="4938" y="2466"/>
                  </a:cubicBezTo>
                  <a:cubicBezTo>
                    <a:pt x="4938" y="3419"/>
                    <a:pt x="4336" y="4296"/>
                    <a:pt x="3409" y="4622"/>
                  </a:cubicBezTo>
                  <a:cubicBezTo>
                    <a:pt x="3173" y="4703"/>
                    <a:pt x="2927" y="4742"/>
                    <a:pt x="2680" y="4742"/>
                  </a:cubicBezTo>
                  <a:cubicBezTo>
                    <a:pt x="2010" y="4742"/>
                    <a:pt x="1343" y="4452"/>
                    <a:pt x="903" y="3920"/>
                  </a:cubicBezTo>
                  <a:cubicBezTo>
                    <a:pt x="276" y="3193"/>
                    <a:pt x="201" y="2116"/>
                    <a:pt x="677" y="1289"/>
                  </a:cubicBezTo>
                  <a:cubicBezTo>
                    <a:pt x="1099" y="593"/>
                    <a:pt x="1857" y="164"/>
                    <a:pt x="2653" y="164"/>
                  </a:cubicBezTo>
                  <a:close/>
                  <a:moveTo>
                    <a:pt x="2640" y="0"/>
                  </a:moveTo>
                  <a:cubicBezTo>
                    <a:pt x="1920" y="0"/>
                    <a:pt x="1216" y="317"/>
                    <a:pt x="752" y="888"/>
                  </a:cubicBezTo>
                  <a:cubicBezTo>
                    <a:pt x="101" y="1690"/>
                    <a:pt x="0" y="2842"/>
                    <a:pt x="552" y="3745"/>
                  </a:cubicBezTo>
                  <a:cubicBezTo>
                    <a:pt x="995" y="4483"/>
                    <a:pt x="1811" y="4920"/>
                    <a:pt x="2656" y="4920"/>
                  </a:cubicBezTo>
                  <a:cubicBezTo>
                    <a:pt x="2815" y="4920"/>
                    <a:pt x="2975" y="4904"/>
                    <a:pt x="3133" y="4873"/>
                  </a:cubicBezTo>
                  <a:cubicBezTo>
                    <a:pt x="4286" y="4647"/>
                    <a:pt x="5113" y="3619"/>
                    <a:pt x="5113" y="2466"/>
                  </a:cubicBezTo>
                  <a:cubicBezTo>
                    <a:pt x="5113" y="1439"/>
                    <a:pt x="4462" y="512"/>
                    <a:pt x="3509" y="161"/>
                  </a:cubicBezTo>
                  <a:cubicBezTo>
                    <a:pt x="3227" y="52"/>
                    <a:pt x="2933" y="0"/>
                    <a:pt x="2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96"/>
            <p:cNvSpPr/>
            <p:nvPr/>
          </p:nvSpPr>
          <p:spPr>
            <a:xfrm>
              <a:off x="2512050" y="2567075"/>
              <a:ext cx="414800" cy="105300"/>
            </a:xfrm>
            <a:custGeom>
              <a:rect b="b" l="l" r="r" t="t"/>
              <a:pathLst>
                <a:path extrusionOk="0" h="4212" w="16592">
                  <a:moveTo>
                    <a:pt x="8396" y="0"/>
                  </a:moveTo>
                  <a:cubicBezTo>
                    <a:pt x="5163" y="0"/>
                    <a:pt x="2231" y="1028"/>
                    <a:pt x="0" y="2707"/>
                  </a:cubicBezTo>
                  <a:cubicBezTo>
                    <a:pt x="481" y="3297"/>
                    <a:pt x="1265" y="3848"/>
                    <a:pt x="2486" y="3848"/>
                  </a:cubicBezTo>
                  <a:cubicBezTo>
                    <a:pt x="2667" y="3848"/>
                    <a:pt x="2858" y="3836"/>
                    <a:pt x="3058" y="3810"/>
                  </a:cubicBezTo>
                  <a:cubicBezTo>
                    <a:pt x="5840" y="3434"/>
                    <a:pt x="6166" y="1980"/>
                    <a:pt x="6166" y="1980"/>
                  </a:cubicBezTo>
                  <a:cubicBezTo>
                    <a:pt x="6166" y="1980"/>
                    <a:pt x="6316" y="3810"/>
                    <a:pt x="8898" y="4010"/>
                  </a:cubicBezTo>
                  <a:cubicBezTo>
                    <a:pt x="9000" y="4019"/>
                    <a:pt x="9098" y="4023"/>
                    <a:pt x="9193" y="4023"/>
                  </a:cubicBezTo>
                  <a:cubicBezTo>
                    <a:pt x="11293" y="4023"/>
                    <a:pt x="11454" y="1980"/>
                    <a:pt x="11454" y="1980"/>
                  </a:cubicBezTo>
                  <a:cubicBezTo>
                    <a:pt x="11454" y="1980"/>
                    <a:pt x="12356" y="4161"/>
                    <a:pt x="14036" y="4211"/>
                  </a:cubicBezTo>
                  <a:cubicBezTo>
                    <a:pt x="14055" y="4211"/>
                    <a:pt x="14074" y="4212"/>
                    <a:pt x="14093" y="4212"/>
                  </a:cubicBezTo>
                  <a:cubicBezTo>
                    <a:pt x="15173" y="4212"/>
                    <a:pt x="16149" y="3517"/>
                    <a:pt x="16592" y="2557"/>
                  </a:cubicBezTo>
                  <a:cubicBezTo>
                    <a:pt x="14386" y="978"/>
                    <a:pt x="11529" y="0"/>
                    <a:pt x="8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96"/>
            <p:cNvSpPr/>
            <p:nvPr/>
          </p:nvSpPr>
          <p:spPr>
            <a:xfrm>
              <a:off x="2509550" y="2565200"/>
              <a:ext cx="419200" cy="109550"/>
            </a:xfrm>
            <a:custGeom>
              <a:rect b="b" l="l" r="r" t="t"/>
              <a:pathLst>
                <a:path extrusionOk="0" h="4382" w="16768">
                  <a:moveTo>
                    <a:pt x="8496" y="176"/>
                  </a:moveTo>
                  <a:cubicBezTo>
                    <a:pt x="10777" y="176"/>
                    <a:pt x="13058" y="702"/>
                    <a:pt x="15088" y="1755"/>
                  </a:cubicBezTo>
                  <a:cubicBezTo>
                    <a:pt x="15616" y="2019"/>
                    <a:pt x="16098" y="2328"/>
                    <a:pt x="16578" y="2662"/>
                  </a:cubicBezTo>
                  <a:lnTo>
                    <a:pt x="16578" y="2662"/>
                  </a:lnTo>
                  <a:cubicBezTo>
                    <a:pt x="16144" y="3524"/>
                    <a:pt x="15235" y="4207"/>
                    <a:pt x="14250" y="4207"/>
                  </a:cubicBezTo>
                  <a:cubicBezTo>
                    <a:pt x="14104" y="4207"/>
                    <a:pt x="13957" y="4192"/>
                    <a:pt x="13810" y="4161"/>
                  </a:cubicBezTo>
                  <a:cubicBezTo>
                    <a:pt x="12983" y="3985"/>
                    <a:pt x="12356" y="3283"/>
                    <a:pt x="11930" y="2582"/>
                  </a:cubicBezTo>
                  <a:cubicBezTo>
                    <a:pt x="11855" y="2456"/>
                    <a:pt x="11780" y="2306"/>
                    <a:pt x="11730" y="2181"/>
                  </a:cubicBezTo>
                  <a:cubicBezTo>
                    <a:pt x="11705" y="2131"/>
                    <a:pt x="11679" y="2105"/>
                    <a:pt x="11654" y="2055"/>
                  </a:cubicBezTo>
                  <a:cubicBezTo>
                    <a:pt x="11654" y="2038"/>
                    <a:pt x="11642" y="2020"/>
                    <a:pt x="11643" y="2020"/>
                  </a:cubicBezTo>
                  <a:lnTo>
                    <a:pt x="11643" y="2020"/>
                  </a:lnTo>
                  <a:cubicBezTo>
                    <a:pt x="11644" y="2020"/>
                    <a:pt x="11647" y="2023"/>
                    <a:pt x="11654" y="2030"/>
                  </a:cubicBezTo>
                  <a:cubicBezTo>
                    <a:pt x="11632" y="1986"/>
                    <a:pt x="11596" y="1966"/>
                    <a:pt x="11562" y="1966"/>
                  </a:cubicBezTo>
                  <a:cubicBezTo>
                    <a:pt x="11518" y="1966"/>
                    <a:pt x="11479" y="1999"/>
                    <a:pt x="11479" y="2055"/>
                  </a:cubicBezTo>
                  <a:cubicBezTo>
                    <a:pt x="11429" y="2757"/>
                    <a:pt x="10978" y="3484"/>
                    <a:pt x="10301" y="3810"/>
                  </a:cubicBezTo>
                  <a:cubicBezTo>
                    <a:pt x="9987" y="3955"/>
                    <a:pt x="9634" y="4016"/>
                    <a:pt x="9273" y="4016"/>
                  </a:cubicBezTo>
                  <a:cubicBezTo>
                    <a:pt x="8828" y="4016"/>
                    <a:pt x="8372" y="3923"/>
                    <a:pt x="7970" y="3785"/>
                  </a:cubicBezTo>
                  <a:cubicBezTo>
                    <a:pt x="7444" y="3609"/>
                    <a:pt x="6943" y="3283"/>
                    <a:pt x="6617" y="2782"/>
                  </a:cubicBezTo>
                  <a:cubicBezTo>
                    <a:pt x="6517" y="2607"/>
                    <a:pt x="6441" y="2431"/>
                    <a:pt x="6391" y="2256"/>
                  </a:cubicBezTo>
                  <a:cubicBezTo>
                    <a:pt x="6391" y="2206"/>
                    <a:pt x="6366" y="2156"/>
                    <a:pt x="6366" y="2105"/>
                  </a:cubicBezTo>
                  <a:cubicBezTo>
                    <a:pt x="6341" y="2055"/>
                    <a:pt x="6341" y="2055"/>
                    <a:pt x="6341" y="2055"/>
                  </a:cubicBezTo>
                  <a:cubicBezTo>
                    <a:pt x="6341" y="1999"/>
                    <a:pt x="6294" y="1966"/>
                    <a:pt x="6248" y="1966"/>
                  </a:cubicBezTo>
                  <a:cubicBezTo>
                    <a:pt x="6212" y="1966"/>
                    <a:pt x="6177" y="1986"/>
                    <a:pt x="6166" y="2030"/>
                  </a:cubicBezTo>
                  <a:cubicBezTo>
                    <a:pt x="6090" y="2431"/>
                    <a:pt x="5714" y="2782"/>
                    <a:pt x="5414" y="3008"/>
                  </a:cubicBezTo>
                  <a:cubicBezTo>
                    <a:pt x="4963" y="3309"/>
                    <a:pt x="4461" y="3509"/>
                    <a:pt x="3935" y="3634"/>
                  </a:cubicBezTo>
                  <a:cubicBezTo>
                    <a:pt x="3491" y="3745"/>
                    <a:pt x="3017" y="3826"/>
                    <a:pt x="2544" y="3826"/>
                  </a:cubicBezTo>
                  <a:cubicBezTo>
                    <a:pt x="2270" y="3826"/>
                    <a:pt x="1996" y="3799"/>
                    <a:pt x="1730" y="3735"/>
                  </a:cubicBezTo>
                  <a:cubicBezTo>
                    <a:pt x="1131" y="3591"/>
                    <a:pt x="624" y="3242"/>
                    <a:pt x="209" y="2796"/>
                  </a:cubicBezTo>
                  <a:lnTo>
                    <a:pt x="209" y="2796"/>
                  </a:lnTo>
                  <a:cubicBezTo>
                    <a:pt x="2021" y="1478"/>
                    <a:pt x="4170" y="647"/>
                    <a:pt x="6391" y="326"/>
                  </a:cubicBezTo>
                  <a:cubicBezTo>
                    <a:pt x="7093" y="226"/>
                    <a:pt x="7795" y="176"/>
                    <a:pt x="8496" y="176"/>
                  </a:cubicBezTo>
                  <a:close/>
                  <a:moveTo>
                    <a:pt x="8496" y="0"/>
                  </a:moveTo>
                  <a:cubicBezTo>
                    <a:pt x="6116" y="0"/>
                    <a:pt x="3760" y="552"/>
                    <a:pt x="1654" y="1679"/>
                  </a:cubicBezTo>
                  <a:cubicBezTo>
                    <a:pt x="1103" y="1980"/>
                    <a:pt x="552" y="2331"/>
                    <a:pt x="50" y="2707"/>
                  </a:cubicBezTo>
                  <a:cubicBezTo>
                    <a:pt x="0" y="2757"/>
                    <a:pt x="0" y="2807"/>
                    <a:pt x="25" y="2857"/>
                  </a:cubicBezTo>
                  <a:cubicBezTo>
                    <a:pt x="401" y="3283"/>
                    <a:pt x="877" y="3634"/>
                    <a:pt x="1404" y="3810"/>
                  </a:cubicBezTo>
                  <a:cubicBezTo>
                    <a:pt x="1790" y="3943"/>
                    <a:pt x="2191" y="3998"/>
                    <a:pt x="2594" y="3998"/>
                  </a:cubicBezTo>
                  <a:cubicBezTo>
                    <a:pt x="2950" y="3998"/>
                    <a:pt x="3307" y="3955"/>
                    <a:pt x="3659" y="3885"/>
                  </a:cubicBezTo>
                  <a:cubicBezTo>
                    <a:pt x="4562" y="3710"/>
                    <a:pt x="5589" y="3309"/>
                    <a:pt x="6141" y="2506"/>
                  </a:cubicBezTo>
                  <a:cubicBezTo>
                    <a:pt x="6167" y="2463"/>
                    <a:pt x="6196" y="2416"/>
                    <a:pt x="6224" y="2367"/>
                  </a:cubicBezTo>
                  <a:lnTo>
                    <a:pt x="6224" y="2367"/>
                  </a:lnTo>
                  <a:cubicBezTo>
                    <a:pt x="6422" y="3050"/>
                    <a:pt x="7036" y="3598"/>
                    <a:pt x="7669" y="3860"/>
                  </a:cubicBezTo>
                  <a:cubicBezTo>
                    <a:pt x="8147" y="4067"/>
                    <a:pt x="8696" y="4193"/>
                    <a:pt x="9232" y="4193"/>
                  </a:cubicBezTo>
                  <a:cubicBezTo>
                    <a:pt x="9540" y="4193"/>
                    <a:pt x="9843" y="4152"/>
                    <a:pt x="10126" y="4060"/>
                  </a:cubicBezTo>
                  <a:cubicBezTo>
                    <a:pt x="10677" y="3885"/>
                    <a:pt x="11103" y="3509"/>
                    <a:pt x="11354" y="2983"/>
                  </a:cubicBezTo>
                  <a:cubicBezTo>
                    <a:pt x="11457" y="2792"/>
                    <a:pt x="11549" y="2578"/>
                    <a:pt x="11604" y="2357"/>
                  </a:cubicBezTo>
                  <a:lnTo>
                    <a:pt x="11604" y="2357"/>
                  </a:lnTo>
                  <a:cubicBezTo>
                    <a:pt x="11832" y="2813"/>
                    <a:pt x="12152" y="3255"/>
                    <a:pt x="12507" y="3609"/>
                  </a:cubicBezTo>
                  <a:cubicBezTo>
                    <a:pt x="12832" y="3935"/>
                    <a:pt x="13233" y="4211"/>
                    <a:pt x="13684" y="4311"/>
                  </a:cubicBezTo>
                  <a:cubicBezTo>
                    <a:pt x="13869" y="4359"/>
                    <a:pt x="14057" y="4382"/>
                    <a:pt x="14243" y="4382"/>
                  </a:cubicBezTo>
                  <a:cubicBezTo>
                    <a:pt x="14639" y="4382"/>
                    <a:pt x="15031" y="4281"/>
                    <a:pt x="15389" y="4111"/>
                  </a:cubicBezTo>
                  <a:cubicBezTo>
                    <a:pt x="15990" y="3810"/>
                    <a:pt x="16491" y="3283"/>
                    <a:pt x="16767" y="2682"/>
                  </a:cubicBezTo>
                  <a:cubicBezTo>
                    <a:pt x="16767" y="2632"/>
                    <a:pt x="16767" y="2582"/>
                    <a:pt x="16717" y="2557"/>
                  </a:cubicBezTo>
                  <a:cubicBezTo>
                    <a:pt x="14913" y="1253"/>
                    <a:pt x="12757" y="426"/>
                    <a:pt x="10527" y="126"/>
                  </a:cubicBezTo>
                  <a:cubicBezTo>
                    <a:pt x="9850" y="50"/>
                    <a:pt x="9173" y="0"/>
                    <a:pt x="8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2" name="Google Shape;2262;p96"/>
          <p:cNvGrpSpPr/>
          <p:nvPr/>
        </p:nvGrpSpPr>
        <p:grpSpPr>
          <a:xfrm rot="1246749">
            <a:off x="7596394" y="162977"/>
            <a:ext cx="1126914" cy="996099"/>
            <a:chOff x="1358525" y="1188550"/>
            <a:chExt cx="679225" cy="582850"/>
          </a:xfrm>
        </p:grpSpPr>
        <p:sp>
          <p:nvSpPr>
            <p:cNvPr id="2263" name="Google Shape;2263;p96"/>
            <p:cNvSpPr/>
            <p:nvPr/>
          </p:nvSpPr>
          <p:spPr>
            <a:xfrm>
              <a:off x="1365425" y="1203025"/>
              <a:ext cx="669825" cy="565825"/>
            </a:xfrm>
            <a:custGeom>
              <a:rect b="b" l="l" r="r" t="t"/>
              <a:pathLst>
                <a:path extrusionOk="0" h="22633" w="26793">
                  <a:moveTo>
                    <a:pt x="13409" y="1"/>
                  </a:moveTo>
                  <a:cubicBezTo>
                    <a:pt x="5991" y="1"/>
                    <a:pt x="1" y="5063"/>
                    <a:pt x="1" y="11304"/>
                  </a:cubicBezTo>
                  <a:cubicBezTo>
                    <a:pt x="1" y="17570"/>
                    <a:pt x="5991" y="22632"/>
                    <a:pt x="13409" y="22632"/>
                  </a:cubicBezTo>
                  <a:cubicBezTo>
                    <a:pt x="20803" y="22632"/>
                    <a:pt x="26793" y="17570"/>
                    <a:pt x="26793" y="11304"/>
                  </a:cubicBezTo>
                  <a:cubicBezTo>
                    <a:pt x="26793" y="5063"/>
                    <a:pt x="20803" y="1"/>
                    <a:pt x="13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96"/>
            <p:cNvSpPr/>
            <p:nvPr/>
          </p:nvSpPr>
          <p:spPr>
            <a:xfrm>
              <a:off x="1358525" y="1200325"/>
              <a:ext cx="679225" cy="571075"/>
            </a:xfrm>
            <a:custGeom>
              <a:rect b="b" l="l" r="r" t="t"/>
              <a:pathLst>
                <a:path extrusionOk="0" h="22843" w="27169">
                  <a:moveTo>
                    <a:pt x="13722" y="193"/>
                  </a:moveTo>
                  <a:cubicBezTo>
                    <a:pt x="14608" y="193"/>
                    <a:pt x="15494" y="265"/>
                    <a:pt x="16367" y="409"/>
                  </a:cubicBezTo>
                  <a:cubicBezTo>
                    <a:pt x="18898" y="861"/>
                    <a:pt x="21354" y="1938"/>
                    <a:pt x="23284" y="3668"/>
                  </a:cubicBezTo>
                  <a:cubicBezTo>
                    <a:pt x="25064" y="5222"/>
                    <a:pt x="26392" y="7327"/>
                    <a:pt x="26818" y="9683"/>
                  </a:cubicBezTo>
                  <a:cubicBezTo>
                    <a:pt x="26943" y="10259"/>
                    <a:pt x="26993" y="10836"/>
                    <a:pt x="26993" y="11412"/>
                  </a:cubicBezTo>
                  <a:cubicBezTo>
                    <a:pt x="26968" y="13818"/>
                    <a:pt x="26066" y="16124"/>
                    <a:pt x="24512" y="17928"/>
                  </a:cubicBezTo>
                  <a:cubicBezTo>
                    <a:pt x="22883" y="19883"/>
                    <a:pt x="20653" y="21237"/>
                    <a:pt x="18221" y="21989"/>
                  </a:cubicBezTo>
                  <a:cubicBezTo>
                    <a:pt x="16755" y="22435"/>
                    <a:pt x="15219" y="22657"/>
                    <a:pt x="13683" y="22657"/>
                  </a:cubicBezTo>
                  <a:cubicBezTo>
                    <a:pt x="12461" y="22657"/>
                    <a:pt x="11239" y="22517"/>
                    <a:pt x="10051" y="22239"/>
                  </a:cubicBezTo>
                  <a:cubicBezTo>
                    <a:pt x="7570" y="21638"/>
                    <a:pt x="5214" y="20410"/>
                    <a:pt x="3409" y="18580"/>
                  </a:cubicBezTo>
                  <a:cubicBezTo>
                    <a:pt x="1755" y="16876"/>
                    <a:pt x="627" y="14670"/>
                    <a:pt x="402" y="12289"/>
                  </a:cubicBezTo>
                  <a:cubicBezTo>
                    <a:pt x="201" y="9908"/>
                    <a:pt x="903" y="7552"/>
                    <a:pt x="2282" y="5623"/>
                  </a:cubicBezTo>
                  <a:cubicBezTo>
                    <a:pt x="3760" y="3567"/>
                    <a:pt x="5866" y="2064"/>
                    <a:pt x="8196" y="1186"/>
                  </a:cubicBezTo>
                  <a:cubicBezTo>
                    <a:pt x="9953" y="521"/>
                    <a:pt x="11837" y="193"/>
                    <a:pt x="13722" y="193"/>
                  </a:cubicBezTo>
                  <a:close/>
                  <a:moveTo>
                    <a:pt x="13688" y="1"/>
                  </a:moveTo>
                  <a:cubicBezTo>
                    <a:pt x="12448" y="1"/>
                    <a:pt x="11207" y="147"/>
                    <a:pt x="10001" y="435"/>
                  </a:cubicBezTo>
                  <a:cubicBezTo>
                    <a:pt x="7470" y="1036"/>
                    <a:pt x="5089" y="2289"/>
                    <a:pt x="3284" y="4144"/>
                  </a:cubicBezTo>
                  <a:cubicBezTo>
                    <a:pt x="1580" y="5873"/>
                    <a:pt x="452" y="8104"/>
                    <a:pt x="226" y="10510"/>
                  </a:cubicBezTo>
                  <a:cubicBezTo>
                    <a:pt x="1" y="12941"/>
                    <a:pt x="728" y="15347"/>
                    <a:pt x="2131" y="17327"/>
                  </a:cubicBezTo>
                  <a:cubicBezTo>
                    <a:pt x="3610" y="19382"/>
                    <a:pt x="5740" y="20911"/>
                    <a:pt x="8096" y="21813"/>
                  </a:cubicBezTo>
                  <a:cubicBezTo>
                    <a:pt x="9873" y="22496"/>
                    <a:pt x="11778" y="22842"/>
                    <a:pt x="13692" y="22842"/>
                  </a:cubicBezTo>
                  <a:cubicBezTo>
                    <a:pt x="14585" y="22842"/>
                    <a:pt x="15481" y="22767"/>
                    <a:pt x="16367" y="22615"/>
                  </a:cubicBezTo>
                  <a:cubicBezTo>
                    <a:pt x="18948" y="22164"/>
                    <a:pt x="21455" y="21061"/>
                    <a:pt x="23409" y="19332"/>
                  </a:cubicBezTo>
                  <a:cubicBezTo>
                    <a:pt x="25239" y="17728"/>
                    <a:pt x="26567" y="15572"/>
                    <a:pt x="27019" y="13191"/>
                  </a:cubicBezTo>
                  <a:cubicBezTo>
                    <a:pt x="27119" y="12615"/>
                    <a:pt x="27169" y="12014"/>
                    <a:pt x="27169" y="11412"/>
                  </a:cubicBezTo>
                  <a:cubicBezTo>
                    <a:pt x="27169" y="9006"/>
                    <a:pt x="26242" y="6675"/>
                    <a:pt x="24688" y="4821"/>
                  </a:cubicBezTo>
                  <a:cubicBezTo>
                    <a:pt x="23034" y="2866"/>
                    <a:pt x="20778" y="1462"/>
                    <a:pt x="18322" y="710"/>
                  </a:cubicBezTo>
                  <a:cubicBezTo>
                    <a:pt x="16824" y="234"/>
                    <a:pt x="15256" y="1"/>
                    <a:pt x="13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96"/>
            <p:cNvSpPr/>
            <p:nvPr/>
          </p:nvSpPr>
          <p:spPr>
            <a:xfrm>
              <a:off x="1416800" y="1226225"/>
              <a:ext cx="567075" cy="405400"/>
            </a:xfrm>
            <a:custGeom>
              <a:rect b="b" l="l" r="r" t="t"/>
              <a:pathLst>
                <a:path extrusionOk="0" h="16216" w="22683">
                  <a:moveTo>
                    <a:pt x="11354" y="0"/>
                  </a:moveTo>
                  <a:cubicBezTo>
                    <a:pt x="5088" y="0"/>
                    <a:pt x="1" y="3634"/>
                    <a:pt x="1" y="8120"/>
                  </a:cubicBezTo>
                  <a:cubicBezTo>
                    <a:pt x="1" y="12582"/>
                    <a:pt x="5088" y="16216"/>
                    <a:pt x="11354" y="16216"/>
                  </a:cubicBezTo>
                  <a:cubicBezTo>
                    <a:pt x="17620" y="16216"/>
                    <a:pt x="22682" y="12582"/>
                    <a:pt x="22682" y="8120"/>
                  </a:cubicBezTo>
                  <a:cubicBezTo>
                    <a:pt x="22682" y="3634"/>
                    <a:pt x="17620" y="0"/>
                    <a:pt x="11354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96"/>
            <p:cNvSpPr/>
            <p:nvPr/>
          </p:nvSpPr>
          <p:spPr>
            <a:xfrm>
              <a:off x="1538975" y="1402275"/>
              <a:ext cx="314575" cy="175475"/>
            </a:xfrm>
            <a:custGeom>
              <a:rect b="b" l="l" r="r" t="t"/>
              <a:pathLst>
                <a:path extrusionOk="0" h="7019" w="12583">
                  <a:moveTo>
                    <a:pt x="1" y="1"/>
                  </a:moveTo>
                  <a:cubicBezTo>
                    <a:pt x="1" y="3885"/>
                    <a:pt x="2833" y="7018"/>
                    <a:pt x="6292" y="7018"/>
                  </a:cubicBezTo>
                  <a:cubicBezTo>
                    <a:pt x="9775" y="7018"/>
                    <a:pt x="12582" y="3885"/>
                    <a:pt x="12582" y="1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96"/>
            <p:cNvSpPr/>
            <p:nvPr/>
          </p:nvSpPr>
          <p:spPr>
            <a:xfrm>
              <a:off x="1537100" y="1399775"/>
              <a:ext cx="318950" cy="180475"/>
            </a:xfrm>
            <a:custGeom>
              <a:rect b="b" l="l" r="r" t="t"/>
              <a:pathLst>
                <a:path extrusionOk="0" h="7219" w="12758">
                  <a:moveTo>
                    <a:pt x="12581" y="201"/>
                  </a:moveTo>
                  <a:cubicBezTo>
                    <a:pt x="12521" y="2875"/>
                    <a:pt x="11047" y="5577"/>
                    <a:pt x="8497" y="6617"/>
                  </a:cubicBezTo>
                  <a:cubicBezTo>
                    <a:pt x="7820" y="6893"/>
                    <a:pt x="7093" y="7018"/>
                    <a:pt x="6367" y="7043"/>
                  </a:cubicBezTo>
                  <a:cubicBezTo>
                    <a:pt x="3635" y="7018"/>
                    <a:pt x="1379" y="5013"/>
                    <a:pt x="552" y="2482"/>
                  </a:cubicBezTo>
                  <a:cubicBezTo>
                    <a:pt x="312" y="1737"/>
                    <a:pt x="187" y="969"/>
                    <a:pt x="177" y="201"/>
                  </a:cubicBezTo>
                  <a:close/>
                  <a:moveTo>
                    <a:pt x="76" y="0"/>
                  </a:moveTo>
                  <a:cubicBezTo>
                    <a:pt x="26" y="0"/>
                    <a:pt x="1" y="51"/>
                    <a:pt x="1" y="101"/>
                  </a:cubicBezTo>
                  <a:cubicBezTo>
                    <a:pt x="1" y="2883"/>
                    <a:pt x="1504" y="5690"/>
                    <a:pt x="4161" y="6767"/>
                  </a:cubicBezTo>
                  <a:cubicBezTo>
                    <a:pt x="4863" y="7068"/>
                    <a:pt x="5615" y="7219"/>
                    <a:pt x="6367" y="7219"/>
                  </a:cubicBezTo>
                  <a:cubicBezTo>
                    <a:pt x="6367" y="7219"/>
                    <a:pt x="6368" y="7218"/>
                    <a:pt x="6369" y="7218"/>
                  </a:cubicBezTo>
                  <a:lnTo>
                    <a:pt x="6369" y="7218"/>
                  </a:lnTo>
                  <a:cubicBezTo>
                    <a:pt x="9175" y="7192"/>
                    <a:pt x="11505" y="5163"/>
                    <a:pt x="12357" y="2582"/>
                  </a:cubicBezTo>
                  <a:cubicBezTo>
                    <a:pt x="12632" y="1780"/>
                    <a:pt x="12758" y="953"/>
                    <a:pt x="12758" y="101"/>
                  </a:cubicBezTo>
                  <a:cubicBezTo>
                    <a:pt x="12758" y="51"/>
                    <a:pt x="12708" y="0"/>
                    <a:pt x="1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96"/>
            <p:cNvSpPr/>
            <p:nvPr/>
          </p:nvSpPr>
          <p:spPr>
            <a:xfrm>
              <a:off x="1629200" y="1510050"/>
              <a:ext cx="134750" cy="176725"/>
            </a:xfrm>
            <a:custGeom>
              <a:rect b="b" l="l" r="r" t="t"/>
              <a:pathLst>
                <a:path extrusionOk="0" h="7069" w="5390">
                  <a:moveTo>
                    <a:pt x="2683" y="0"/>
                  </a:moveTo>
                  <a:cubicBezTo>
                    <a:pt x="1204" y="0"/>
                    <a:pt x="1" y="1203"/>
                    <a:pt x="1" y="2707"/>
                  </a:cubicBezTo>
                  <a:lnTo>
                    <a:pt x="1" y="4361"/>
                  </a:lnTo>
                  <a:cubicBezTo>
                    <a:pt x="1" y="5840"/>
                    <a:pt x="1204" y="7068"/>
                    <a:pt x="2683" y="7068"/>
                  </a:cubicBezTo>
                  <a:cubicBezTo>
                    <a:pt x="4186" y="7068"/>
                    <a:pt x="5389" y="5840"/>
                    <a:pt x="5389" y="4361"/>
                  </a:cubicBezTo>
                  <a:lnTo>
                    <a:pt x="5389" y="2707"/>
                  </a:lnTo>
                  <a:cubicBezTo>
                    <a:pt x="5389" y="1203"/>
                    <a:pt x="4186" y="0"/>
                    <a:pt x="2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96"/>
            <p:cNvSpPr/>
            <p:nvPr/>
          </p:nvSpPr>
          <p:spPr>
            <a:xfrm>
              <a:off x="1626700" y="1508175"/>
              <a:ext cx="139750" cy="180475"/>
            </a:xfrm>
            <a:custGeom>
              <a:rect b="b" l="l" r="r" t="t"/>
              <a:pathLst>
                <a:path extrusionOk="0" h="7219" w="5590">
                  <a:moveTo>
                    <a:pt x="2802" y="182"/>
                  </a:moveTo>
                  <a:cubicBezTo>
                    <a:pt x="3443" y="182"/>
                    <a:pt x="4086" y="409"/>
                    <a:pt x="4587" y="877"/>
                  </a:cubicBezTo>
                  <a:cubicBezTo>
                    <a:pt x="5114" y="1379"/>
                    <a:pt x="5389" y="2080"/>
                    <a:pt x="5389" y="2782"/>
                  </a:cubicBezTo>
                  <a:cubicBezTo>
                    <a:pt x="5389" y="3208"/>
                    <a:pt x="5389" y="3659"/>
                    <a:pt x="5389" y="4086"/>
                  </a:cubicBezTo>
                  <a:cubicBezTo>
                    <a:pt x="5389" y="4286"/>
                    <a:pt x="5414" y="4487"/>
                    <a:pt x="5389" y="4662"/>
                  </a:cubicBezTo>
                  <a:cubicBezTo>
                    <a:pt x="5339" y="5088"/>
                    <a:pt x="5214" y="5514"/>
                    <a:pt x="4963" y="5865"/>
                  </a:cubicBezTo>
                  <a:cubicBezTo>
                    <a:pt x="4487" y="6592"/>
                    <a:pt x="3660" y="7043"/>
                    <a:pt x="2783" y="7043"/>
                  </a:cubicBezTo>
                  <a:cubicBezTo>
                    <a:pt x="2056" y="7043"/>
                    <a:pt x="1329" y="6717"/>
                    <a:pt x="828" y="6166"/>
                  </a:cubicBezTo>
                  <a:cubicBezTo>
                    <a:pt x="402" y="5664"/>
                    <a:pt x="176" y="5013"/>
                    <a:pt x="176" y="4361"/>
                  </a:cubicBezTo>
                  <a:cubicBezTo>
                    <a:pt x="176" y="3910"/>
                    <a:pt x="176" y="3434"/>
                    <a:pt x="176" y="2983"/>
                  </a:cubicBezTo>
                  <a:cubicBezTo>
                    <a:pt x="176" y="2381"/>
                    <a:pt x="301" y="1805"/>
                    <a:pt x="627" y="1304"/>
                  </a:cubicBezTo>
                  <a:cubicBezTo>
                    <a:pt x="1137" y="567"/>
                    <a:pt x="1968" y="182"/>
                    <a:pt x="2802" y="182"/>
                  </a:cubicBezTo>
                  <a:close/>
                  <a:moveTo>
                    <a:pt x="2783" y="1"/>
                  </a:moveTo>
                  <a:cubicBezTo>
                    <a:pt x="2111" y="1"/>
                    <a:pt x="1436" y="239"/>
                    <a:pt x="903" y="727"/>
                  </a:cubicBezTo>
                  <a:cubicBezTo>
                    <a:pt x="327" y="1253"/>
                    <a:pt x="1" y="2005"/>
                    <a:pt x="1" y="2782"/>
                  </a:cubicBezTo>
                  <a:cubicBezTo>
                    <a:pt x="1" y="3233"/>
                    <a:pt x="1" y="3685"/>
                    <a:pt x="1" y="4136"/>
                  </a:cubicBezTo>
                  <a:cubicBezTo>
                    <a:pt x="1" y="4411"/>
                    <a:pt x="1" y="4662"/>
                    <a:pt x="51" y="4913"/>
                  </a:cubicBezTo>
                  <a:cubicBezTo>
                    <a:pt x="126" y="5364"/>
                    <a:pt x="301" y="5765"/>
                    <a:pt x="552" y="6116"/>
                  </a:cubicBezTo>
                  <a:cubicBezTo>
                    <a:pt x="1078" y="6817"/>
                    <a:pt x="1931" y="7218"/>
                    <a:pt x="2783" y="7218"/>
                  </a:cubicBezTo>
                  <a:cubicBezTo>
                    <a:pt x="4362" y="7218"/>
                    <a:pt x="5590" y="5940"/>
                    <a:pt x="5590" y="4386"/>
                  </a:cubicBezTo>
                  <a:cubicBezTo>
                    <a:pt x="5590" y="3885"/>
                    <a:pt x="5590" y="3384"/>
                    <a:pt x="5590" y="2908"/>
                  </a:cubicBezTo>
                  <a:cubicBezTo>
                    <a:pt x="5590" y="2256"/>
                    <a:pt x="5414" y="1629"/>
                    <a:pt x="5013" y="1103"/>
                  </a:cubicBezTo>
                  <a:cubicBezTo>
                    <a:pt x="4469" y="377"/>
                    <a:pt x="3629" y="1"/>
                    <a:pt x="2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96"/>
            <p:cNvSpPr/>
            <p:nvPr/>
          </p:nvSpPr>
          <p:spPr>
            <a:xfrm>
              <a:off x="1692125" y="1510125"/>
              <a:ext cx="7925" cy="58075"/>
            </a:xfrm>
            <a:custGeom>
              <a:rect b="b" l="l" r="r" t="t"/>
              <a:pathLst>
                <a:path extrusionOk="0" h="2323" w="317">
                  <a:moveTo>
                    <a:pt x="110" y="0"/>
                  </a:moveTo>
                  <a:cubicBezTo>
                    <a:pt x="57" y="0"/>
                    <a:pt x="0" y="48"/>
                    <a:pt x="15" y="123"/>
                  </a:cubicBezTo>
                  <a:cubicBezTo>
                    <a:pt x="116" y="825"/>
                    <a:pt x="116" y="1526"/>
                    <a:pt x="116" y="2228"/>
                  </a:cubicBezTo>
                  <a:cubicBezTo>
                    <a:pt x="103" y="2291"/>
                    <a:pt x="147" y="2322"/>
                    <a:pt x="194" y="2322"/>
                  </a:cubicBezTo>
                  <a:cubicBezTo>
                    <a:pt x="241" y="2322"/>
                    <a:pt x="291" y="2291"/>
                    <a:pt x="291" y="2228"/>
                  </a:cubicBezTo>
                  <a:cubicBezTo>
                    <a:pt x="316" y="1501"/>
                    <a:pt x="291" y="774"/>
                    <a:pt x="191" y="73"/>
                  </a:cubicBezTo>
                  <a:cubicBezTo>
                    <a:pt x="181" y="22"/>
                    <a:pt x="14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96"/>
            <p:cNvSpPr/>
            <p:nvPr/>
          </p:nvSpPr>
          <p:spPr>
            <a:xfrm>
              <a:off x="1437875" y="1354750"/>
              <a:ext cx="87975" cy="58200"/>
            </a:xfrm>
            <a:custGeom>
              <a:rect b="b" l="l" r="r" t="t"/>
              <a:pathLst>
                <a:path extrusionOk="0" h="2328" w="3519">
                  <a:moveTo>
                    <a:pt x="1311" y="0"/>
                  </a:moveTo>
                  <a:cubicBezTo>
                    <a:pt x="1169" y="0"/>
                    <a:pt x="1067" y="216"/>
                    <a:pt x="1238" y="323"/>
                  </a:cubicBezTo>
                  <a:cubicBezTo>
                    <a:pt x="1514" y="473"/>
                    <a:pt x="1789" y="674"/>
                    <a:pt x="2040" y="874"/>
                  </a:cubicBezTo>
                  <a:cubicBezTo>
                    <a:pt x="2396" y="1168"/>
                    <a:pt x="2788" y="1513"/>
                    <a:pt x="3023" y="1941"/>
                  </a:cubicBezTo>
                  <a:lnTo>
                    <a:pt x="3023" y="1941"/>
                  </a:lnTo>
                  <a:cubicBezTo>
                    <a:pt x="2768" y="1899"/>
                    <a:pt x="2504" y="1869"/>
                    <a:pt x="2240" y="1852"/>
                  </a:cubicBezTo>
                  <a:cubicBezTo>
                    <a:pt x="1945" y="1819"/>
                    <a:pt x="1645" y="1800"/>
                    <a:pt x="1346" y="1800"/>
                  </a:cubicBezTo>
                  <a:cubicBezTo>
                    <a:pt x="961" y="1800"/>
                    <a:pt x="578" y="1831"/>
                    <a:pt x="210" y="1902"/>
                  </a:cubicBezTo>
                  <a:cubicBezTo>
                    <a:pt x="1" y="1948"/>
                    <a:pt x="72" y="2233"/>
                    <a:pt x="244" y="2233"/>
                  </a:cubicBezTo>
                  <a:cubicBezTo>
                    <a:pt x="258" y="2233"/>
                    <a:pt x="271" y="2231"/>
                    <a:pt x="285" y="2227"/>
                  </a:cubicBezTo>
                  <a:cubicBezTo>
                    <a:pt x="622" y="2160"/>
                    <a:pt x="972" y="2136"/>
                    <a:pt x="1326" y="2136"/>
                  </a:cubicBezTo>
                  <a:cubicBezTo>
                    <a:pt x="1631" y="2136"/>
                    <a:pt x="1938" y="2154"/>
                    <a:pt x="2240" y="2177"/>
                  </a:cubicBezTo>
                  <a:cubicBezTo>
                    <a:pt x="2566" y="2202"/>
                    <a:pt x="2917" y="2253"/>
                    <a:pt x="3268" y="2328"/>
                  </a:cubicBezTo>
                  <a:cubicBezTo>
                    <a:pt x="3368" y="2328"/>
                    <a:pt x="3519" y="2227"/>
                    <a:pt x="3468" y="2102"/>
                  </a:cubicBezTo>
                  <a:cubicBezTo>
                    <a:pt x="3243" y="1526"/>
                    <a:pt x="2792" y="1050"/>
                    <a:pt x="2316" y="674"/>
                  </a:cubicBezTo>
                  <a:cubicBezTo>
                    <a:pt x="2015" y="423"/>
                    <a:pt x="1714" y="222"/>
                    <a:pt x="1388" y="22"/>
                  </a:cubicBezTo>
                  <a:cubicBezTo>
                    <a:pt x="1362" y="7"/>
                    <a:pt x="133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96"/>
            <p:cNvSpPr/>
            <p:nvPr/>
          </p:nvSpPr>
          <p:spPr>
            <a:xfrm>
              <a:off x="1875450" y="1354750"/>
              <a:ext cx="87400" cy="58200"/>
            </a:xfrm>
            <a:custGeom>
              <a:rect b="b" l="l" r="r" t="t"/>
              <a:pathLst>
                <a:path extrusionOk="0" h="2328" w="3496">
                  <a:moveTo>
                    <a:pt x="2183" y="0"/>
                  </a:moveTo>
                  <a:cubicBezTo>
                    <a:pt x="2158" y="0"/>
                    <a:pt x="2132" y="7"/>
                    <a:pt x="2106" y="22"/>
                  </a:cubicBezTo>
                  <a:cubicBezTo>
                    <a:pt x="1780" y="222"/>
                    <a:pt x="1479" y="448"/>
                    <a:pt x="1204" y="674"/>
                  </a:cubicBezTo>
                  <a:cubicBezTo>
                    <a:pt x="727" y="1050"/>
                    <a:pt x="251" y="1526"/>
                    <a:pt x="26" y="2102"/>
                  </a:cubicBezTo>
                  <a:cubicBezTo>
                    <a:pt x="1" y="2227"/>
                    <a:pt x="126" y="2328"/>
                    <a:pt x="251" y="2328"/>
                  </a:cubicBezTo>
                  <a:cubicBezTo>
                    <a:pt x="577" y="2253"/>
                    <a:pt x="928" y="2202"/>
                    <a:pt x="1279" y="2177"/>
                  </a:cubicBezTo>
                  <a:cubicBezTo>
                    <a:pt x="1569" y="2154"/>
                    <a:pt x="1870" y="2136"/>
                    <a:pt x="2172" y="2136"/>
                  </a:cubicBezTo>
                  <a:cubicBezTo>
                    <a:pt x="2522" y="2136"/>
                    <a:pt x="2872" y="2160"/>
                    <a:pt x="3209" y="2227"/>
                  </a:cubicBezTo>
                  <a:cubicBezTo>
                    <a:pt x="3225" y="2231"/>
                    <a:pt x="3240" y="2233"/>
                    <a:pt x="3254" y="2233"/>
                  </a:cubicBezTo>
                  <a:cubicBezTo>
                    <a:pt x="3444" y="2233"/>
                    <a:pt x="3495" y="1948"/>
                    <a:pt x="3309" y="1902"/>
                  </a:cubicBezTo>
                  <a:cubicBezTo>
                    <a:pt x="2928" y="1831"/>
                    <a:pt x="2546" y="1800"/>
                    <a:pt x="2165" y="1800"/>
                  </a:cubicBezTo>
                  <a:cubicBezTo>
                    <a:pt x="1870" y="1800"/>
                    <a:pt x="1574" y="1819"/>
                    <a:pt x="1279" y="1852"/>
                  </a:cubicBezTo>
                  <a:cubicBezTo>
                    <a:pt x="1009" y="1870"/>
                    <a:pt x="739" y="1900"/>
                    <a:pt x="469" y="1944"/>
                  </a:cubicBezTo>
                  <a:lnTo>
                    <a:pt x="469" y="1944"/>
                  </a:lnTo>
                  <a:cubicBezTo>
                    <a:pt x="705" y="1515"/>
                    <a:pt x="1097" y="1168"/>
                    <a:pt x="1454" y="874"/>
                  </a:cubicBezTo>
                  <a:cubicBezTo>
                    <a:pt x="1730" y="674"/>
                    <a:pt x="1981" y="473"/>
                    <a:pt x="2281" y="323"/>
                  </a:cubicBezTo>
                  <a:cubicBezTo>
                    <a:pt x="2431" y="216"/>
                    <a:pt x="2326" y="0"/>
                    <a:pt x="2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96"/>
            <p:cNvSpPr/>
            <p:nvPr/>
          </p:nvSpPr>
          <p:spPr>
            <a:xfrm>
              <a:off x="1395525" y="1191100"/>
              <a:ext cx="491100" cy="160300"/>
            </a:xfrm>
            <a:custGeom>
              <a:rect b="b" l="l" r="r" t="t"/>
              <a:pathLst>
                <a:path extrusionOk="0" h="6412" w="19644">
                  <a:moveTo>
                    <a:pt x="10286" y="1"/>
                  </a:moveTo>
                  <a:cubicBezTo>
                    <a:pt x="7157" y="1"/>
                    <a:pt x="413" y="281"/>
                    <a:pt x="125" y="2683"/>
                  </a:cubicBezTo>
                  <a:cubicBezTo>
                    <a:pt x="1" y="3725"/>
                    <a:pt x="1134" y="4074"/>
                    <a:pt x="2708" y="4074"/>
                  </a:cubicBezTo>
                  <a:cubicBezTo>
                    <a:pt x="5907" y="4074"/>
                    <a:pt x="10926" y="2633"/>
                    <a:pt x="10927" y="2633"/>
                  </a:cubicBezTo>
                  <a:lnTo>
                    <a:pt x="10927" y="2633"/>
                  </a:lnTo>
                  <a:cubicBezTo>
                    <a:pt x="10927" y="2633"/>
                    <a:pt x="6867" y="4137"/>
                    <a:pt x="6992" y="5290"/>
                  </a:cubicBezTo>
                  <a:cubicBezTo>
                    <a:pt x="7029" y="5626"/>
                    <a:pt x="7418" y="5787"/>
                    <a:pt x="7996" y="5787"/>
                  </a:cubicBezTo>
                  <a:cubicBezTo>
                    <a:pt x="9310" y="5787"/>
                    <a:pt x="11596" y="4953"/>
                    <a:pt x="12919" y="3438"/>
                  </a:cubicBezTo>
                  <a:lnTo>
                    <a:pt x="12919" y="3438"/>
                  </a:lnTo>
                  <a:cubicBezTo>
                    <a:pt x="12394" y="4148"/>
                    <a:pt x="11416" y="5803"/>
                    <a:pt x="13208" y="6367"/>
                  </a:cubicBezTo>
                  <a:cubicBezTo>
                    <a:pt x="13296" y="6398"/>
                    <a:pt x="13397" y="6412"/>
                    <a:pt x="13506" y="6412"/>
                  </a:cubicBezTo>
                  <a:cubicBezTo>
                    <a:pt x="15308" y="6412"/>
                    <a:pt x="19644" y="2531"/>
                    <a:pt x="18320" y="1681"/>
                  </a:cubicBezTo>
                  <a:cubicBezTo>
                    <a:pt x="16917" y="753"/>
                    <a:pt x="15463" y="377"/>
                    <a:pt x="11854" y="27"/>
                  </a:cubicBezTo>
                  <a:cubicBezTo>
                    <a:pt x="11854" y="27"/>
                    <a:pt x="11237" y="1"/>
                    <a:pt x="10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96"/>
            <p:cNvSpPr/>
            <p:nvPr/>
          </p:nvSpPr>
          <p:spPr>
            <a:xfrm>
              <a:off x="1393000" y="1188550"/>
              <a:ext cx="470575" cy="165125"/>
            </a:xfrm>
            <a:custGeom>
              <a:rect b="b" l="l" r="r" t="t"/>
              <a:pathLst>
                <a:path extrusionOk="0" h="6605" w="18823">
                  <a:moveTo>
                    <a:pt x="10408" y="190"/>
                  </a:moveTo>
                  <a:cubicBezTo>
                    <a:pt x="10897" y="190"/>
                    <a:pt x="11387" y="195"/>
                    <a:pt x="11880" y="204"/>
                  </a:cubicBezTo>
                  <a:lnTo>
                    <a:pt x="11955" y="204"/>
                  </a:lnTo>
                  <a:cubicBezTo>
                    <a:pt x="11955" y="204"/>
                    <a:pt x="11955" y="204"/>
                    <a:pt x="11955" y="204"/>
                  </a:cubicBezTo>
                  <a:lnTo>
                    <a:pt x="11955" y="204"/>
                  </a:lnTo>
                  <a:cubicBezTo>
                    <a:pt x="11963" y="205"/>
                    <a:pt x="11970" y="206"/>
                    <a:pt x="11976" y="206"/>
                  </a:cubicBezTo>
                  <a:cubicBezTo>
                    <a:pt x="11976" y="206"/>
                    <a:pt x="11976" y="206"/>
                    <a:pt x="11976" y="206"/>
                  </a:cubicBezTo>
                  <a:lnTo>
                    <a:pt x="11976" y="206"/>
                  </a:lnTo>
                  <a:cubicBezTo>
                    <a:pt x="13674" y="381"/>
                    <a:pt x="15446" y="557"/>
                    <a:pt x="17043" y="1156"/>
                  </a:cubicBezTo>
                  <a:cubicBezTo>
                    <a:pt x="17319" y="1281"/>
                    <a:pt x="17594" y="1407"/>
                    <a:pt x="17845" y="1532"/>
                  </a:cubicBezTo>
                  <a:cubicBezTo>
                    <a:pt x="18045" y="1657"/>
                    <a:pt x="18321" y="1758"/>
                    <a:pt x="18472" y="1933"/>
                  </a:cubicBezTo>
                  <a:cubicBezTo>
                    <a:pt x="18697" y="2209"/>
                    <a:pt x="18522" y="2635"/>
                    <a:pt x="18371" y="2885"/>
                  </a:cubicBezTo>
                  <a:cubicBezTo>
                    <a:pt x="18096" y="3387"/>
                    <a:pt x="17695" y="3813"/>
                    <a:pt x="17294" y="4214"/>
                  </a:cubicBezTo>
                  <a:cubicBezTo>
                    <a:pt x="16842" y="4690"/>
                    <a:pt x="16316" y="5116"/>
                    <a:pt x="15765" y="5492"/>
                  </a:cubicBezTo>
                  <a:cubicBezTo>
                    <a:pt x="15289" y="5818"/>
                    <a:pt x="14762" y="6119"/>
                    <a:pt x="14211" y="6319"/>
                  </a:cubicBezTo>
                  <a:cubicBezTo>
                    <a:pt x="14013" y="6379"/>
                    <a:pt x="13818" y="6415"/>
                    <a:pt x="13628" y="6415"/>
                  </a:cubicBezTo>
                  <a:cubicBezTo>
                    <a:pt x="13337" y="6415"/>
                    <a:pt x="13055" y="6331"/>
                    <a:pt x="12782" y="6119"/>
                  </a:cubicBezTo>
                  <a:cubicBezTo>
                    <a:pt x="11965" y="5495"/>
                    <a:pt x="12514" y="4390"/>
                    <a:pt x="13035" y="3662"/>
                  </a:cubicBezTo>
                  <a:lnTo>
                    <a:pt x="13035" y="3662"/>
                  </a:lnTo>
                  <a:cubicBezTo>
                    <a:pt x="13135" y="3549"/>
                    <a:pt x="13231" y="3432"/>
                    <a:pt x="13322" y="3311"/>
                  </a:cubicBezTo>
                  <a:lnTo>
                    <a:pt x="13322" y="3311"/>
                  </a:lnTo>
                  <a:cubicBezTo>
                    <a:pt x="13334" y="3305"/>
                    <a:pt x="13346" y="3299"/>
                    <a:pt x="13359" y="3286"/>
                  </a:cubicBezTo>
                  <a:cubicBezTo>
                    <a:pt x="13355" y="3283"/>
                    <a:pt x="13352" y="3279"/>
                    <a:pt x="13348" y="3276"/>
                  </a:cubicBezTo>
                  <a:lnTo>
                    <a:pt x="13348" y="3276"/>
                  </a:lnTo>
                  <a:cubicBezTo>
                    <a:pt x="13352" y="3271"/>
                    <a:pt x="13355" y="3266"/>
                    <a:pt x="13359" y="3261"/>
                  </a:cubicBezTo>
                  <a:cubicBezTo>
                    <a:pt x="13418" y="3203"/>
                    <a:pt x="13338" y="3113"/>
                    <a:pt x="13265" y="3113"/>
                  </a:cubicBezTo>
                  <a:cubicBezTo>
                    <a:pt x="13245" y="3113"/>
                    <a:pt x="13225" y="3120"/>
                    <a:pt x="13208" y="3136"/>
                  </a:cubicBezTo>
                  <a:cubicBezTo>
                    <a:pt x="13100" y="3266"/>
                    <a:pt x="12996" y="3402"/>
                    <a:pt x="12899" y="3539"/>
                  </a:cubicBezTo>
                  <a:lnTo>
                    <a:pt x="12899" y="3539"/>
                  </a:lnTo>
                  <a:cubicBezTo>
                    <a:pt x="12279" y="4229"/>
                    <a:pt x="11483" y="4757"/>
                    <a:pt x="10652" y="5141"/>
                  </a:cubicBezTo>
                  <a:cubicBezTo>
                    <a:pt x="9881" y="5502"/>
                    <a:pt x="8995" y="5794"/>
                    <a:pt x="8126" y="5794"/>
                  </a:cubicBezTo>
                  <a:cubicBezTo>
                    <a:pt x="8091" y="5794"/>
                    <a:pt x="8056" y="5794"/>
                    <a:pt x="8020" y="5793"/>
                  </a:cubicBezTo>
                  <a:cubicBezTo>
                    <a:pt x="7770" y="5793"/>
                    <a:pt x="7469" y="5768"/>
                    <a:pt x="7268" y="5567"/>
                  </a:cubicBezTo>
                  <a:cubicBezTo>
                    <a:pt x="7118" y="5392"/>
                    <a:pt x="7193" y="5141"/>
                    <a:pt x="7319" y="4966"/>
                  </a:cubicBezTo>
                  <a:cubicBezTo>
                    <a:pt x="7519" y="4665"/>
                    <a:pt x="7845" y="4439"/>
                    <a:pt x="8146" y="4239"/>
                  </a:cubicBezTo>
                  <a:cubicBezTo>
                    <a:pt x="8522" y="3988"/>
                    <a:pt x="8923" y="3763"/>
                    <a:pt x="9299" y="3562"/>
                  </a:cubicBezTo>
                  <a:cubicBezTo>
                    <a:pt x="9875" y="3286"/>
                    <a:pt x="10451" y="3036"/>
                    <a:pt x="11053" y="2810"/>
                  </a:cubicBezTo>
                  <a:cubicBezTo>
                    <a:pt x="11147" y="2787"/>
                    <a:pt x="11109" y="2632"/>
                    <a:pt x="11022" y="2632"/>
                  </a:cubicBezTo>
                  <a:cubicBezTo>
                    <a:pt x="11016" y="2632"/>
                    <a:pt x="11010" y="2633"/>
                    <a:pt x="11003" y="2635"/>
                  </a:cubicBezTo>
                  <a:cubicBezTo>
                    <a:pt x="9775" y="2986"/>
                    <a:pt x="8522" y="3286"/>
                    <a:pt x="7268" y="3537"/>
                  </a:cubicBezTo>
                  <a:cubicBezTo>
                    <a:pt x="6241" y="3738"/>
                    <a:pt x="5188" y="3913"/>
                    <a:pt x="4111" y="4013"/>
                  </a:cubicBezTo>
                  <a:cubicBezTo>
                    <a:pt x="3652" y="4053"/>
                    <a:pt x="3181" y="4092"/>
                    <a:pt x="2710" y="4092"/>
                  </a:cubicBezTo>
                  <a:cubicBezTo>
                    <a:pt x="2278" y="4092"/>
                    <a:pt x="1848" y="4059"/>
                    <a:pt x="1429" y="3963"/>
                  </a:cubicBezTo>
                  <a:cubicBezTo>
                    <a:pt x="903" y="3838"/>
                    <a:pt x="301" y="3562"/>
                    <a:pt x="301" y="2936"/>
                  </a:cubicBezTo>
                  <a:cubicBezTo>
                    <a:pt x="326" y="2234"/>
                    <a:pt x="903" y="1758"/>
                    <a:pt x="1454" y="1482"/>
                  </a:cubicBezTo>
                  <a:cubicBezTo>
                    <a:pt x="2306" y="1031"/>
                    <a:pt x="3258" y="805"/>
                    <a:pt x="4186" y="655"/>
                  </a:cubicBezTo>
                  <a:cubicBezTo>
                    <a:pt x="5263" y="454"/>
                    <a:pt x="6366" y="329"/>
                    <a:pt x="7469" y="279"/>
                  </a:cubicBezTo>
                  <a:cubicBezTo>
                    <a:pt x="8455" y="212"/>
                    <a:pt x="9429" y="190"/>
                    <a:pt x="10408" y="190"/>
                  </a:cubicBezTo>
                  <a:close/>
                  <a:moveTo>
                    <a:pt x="10462" y="1"/>
                  </a:moveTo>
                  <a:cubicBezTo>
                    <a:pt x="9656" y="1"/>
                    <a:pt x="8851" y="22"/>
                    <a:pt x="8045" y="53"/>
                  </a:cubicBezTo>
                  <a:cubicBezTo>
                    <a:pt x="6943" y="104"/>
                    <a:pt x="5815" y="204"/>
                    <a:pt x="4687" y="379"/>
                  </a:cubicBezTo>
                  <a:cubicBezTo>
                    <a:pt x="3710" y="530"/>
                    <a:pt x="2682" y="730"/>
                    <a:pt x="1755" y="1131"/>
                  </a:cubicBezTo>
                  <a:cubicBezTo>
                    <a:pt x="1128" y="1407"/>
                    <a:pt x="426" y="1808"/>
                    <a:pt x="201" y="2510"/>
                  </a:cubicBezTo>
                  <a:cubicBezTo>
                    <a:pt x="0" y="3111"/>
                    <a:pt x="251" y="3662"/>
                    <a:pt x="802" y="3938"/>
                  </a:cubicBezTo>
                  <a:cubicBezTo>
                    <a:pt x="1356" y="4215"/>
                    <a:pt x="2035" y="4273"/>
                    <a:pt x="2678" y="4273"/>
                  </a:cubicBezTo>
                  <a:cubicBezTo>
                    <a:pt x="2850" y="4273"/>
                    <a:pt x="3019" y="4269"/>
                    <a:pt x="3183" y="4264"/>
                  </a:cubicBezTo>
                  <a:cubicBezTo>
                    <a:pt x="4261" y="4214"/>
                    <a:pt x="5314" y="4063"/>
                    <a:pt x="6366" y="3888"/>
                  </a:cubicBezTo>
                  <a:cubicBezTo>
                    <a:pt x="7502" y="3686"/>
                    <a:pt x="8625" y="3445"/>
                    <a:pt x="9744" y="3163"/>
                  </a:cubicBezTo>
                  <a:lnTo>
                    <a:pt x="9744" y="3163"/>
                  </a:lnTo>
                  <a:cubicBezTo>
                    <a:pt x="9619" y="3220"/>
                    <a:pt x="9496" y="3278"/>
                    <a:pt x="9374" y="3337"/>
                  </a:cubicBezTo>
                  <a:cubicBezTo>
                    <a:pt x="8948" y="3537"/>
                    <a:pt x="8522" y="3763"/>
                    <a:pt x="8121" y="4038"/>
                  </a:cubicBezTo>
                  <a:cubicBezTo>
                    <a:pt x="7795" y="4239"/>
                    <a:pt x="7444" y="4489"/>
                    <a:pt x="7193" y="4815"/>
                  </a:cubicBezTo>
                  <a:cubicBezTo>
                    <a:pt x="7043" y="5016"/>
                    <a:pt x="6918" y="5317"/>
                    <a:pt x="7043" y="5567"/>
                  </a:cubicBezTo>
                  <a:cubicBezTo>
                    <a:pt x="7168" y="5793"/>
                    <a:pt x="7419" y="5893"/>
                    <a:pt x="7669" y="5943"/>
                  </a:cubicBezTo>
                  <a:cubicBezTo>
                    <a:pt x="7834" y="5972"/>
                    <a:pt x="8003" y="5985"/>
                    <a:pt x="8174" y="5985"/>
                  </a:cubicBezTo>
                  <a:cubicBezTo>
                    <a:pt x="8891" y="5985"/>
                    <a:pt x="9649" y="5755"/>
                    <a:pt x="10276" y="5492"/>
                  </a:cubicBezTo>
                  <a:cubicBezTo>
                    <a:pt x="11085" y="5189"/>
                    <a:pt x="11859" y="4750"/>
                    <a:pt x="12509" y="4182"/>
                  </a:cubicBezTo>
                  <a:lnTo>
                    <a:pt x="12509" y="4182"/>
                  </a:lnTo>
                  <a:cubicBezTo>
                    <a:pt x="12253" y="4691"/>
                    <a:pt x="12045" y="5299"/>
                    <a:pt x="12281" y="5818"/>
                  </a:cubicBezTo>
                  <a:cubicBezTo>
                    <a:pt x="12509" y="6274"/>
                    <a:pt x="13068" y="6605"/>
                    <a:pt x="13582" y="6605"/>
                  </a:cubicBezTo>
                  <a:cubicBezTo>
                    <a:pt x="13634" y="6605"/>
                    <a:pt x="13685" y="6602"/>
                    <a:pt x="13735" y="6595"/>
                  </a:cubicBezTo>
                  <a:cubicBezTo>
                    <a:pt x="14286" y="6545"/>
                    <a:pt x="14812" y="6294"/>
                    <a:pt x="15289" y="6018"/>
                  </a:cubicBezTo>
                  <a:cubicBezTo>
                    <a:pt x="15890" y="5667"/>
                    <a:pt x="16467" y="5241"/>
                    <a:pt x="16993" y="4765"/>
                  </a:cubicBezTo>
                  <a:cubicBezTo>
                    <a:pt x="17469" y="4339"/>
                    <a:pt x="17945" y="3863"/>
                    <a:pt x="18296" y="3337"/>
                  </a:cubicBezTo>
                  <a:cubicBezTo>
                    <a:pt x="18547" y="3011"/>
                    <a:pt x="18822" y="2535"/>
                    <a:pt x="18747" y="2109"/>
                  </a:cubicBezTo>
                  <a:cubicBezTo>
                    <a:pt x="18722" y="1933"/>
                    <a:pt x="18622" y="1808"/>
                    <a:pt x="18497" y="1708"/>
                  </a:cubicBezTo>
                  <a:cubicBezTo>
                    <a:pt x="18246" y="1532"/>
                    <a:pt x="17970" y="1382"/>
                    <a:pt x="17720" y="1256"/>
                  </a:cubicBezTo>
                  <a:cubicBezTo>
                    <a:pt x="16241" y="530"/>
                    <a:pt x="14537" y="329"/>
                    <a:pt x="12908" y="129"/>
                  </a:cubicBezTo>
                  <a:cubicBezTo>
                    <a:pt x="12612" y="104"/>
                    <a:pt x="12293" y="55"/>
                    <a:pt x="11972" y="30"/>
                  </a:cubicBezTo>
                  <a:lnTo>
                    <a:pt x="11972" y="30"/>
                  </a:lnTo>
                  <a:cubicBezTo>
                    <a:pt x="11967" y="29"/>
                    <a:pt x="11961" y="28"/>
                    <a:pt x="11955" y="28"/>
                  </a:cubicBezTo>
                  <a:cubicBezTo>
                    <a:pt x="11948" y="27"/>
                    <a:pt x="11941" y="26"/>
                    <a:pt x="11935" y="26"/>
                  </a:cubicBezTo>
                  <a:cubicBezTo>
                    <a:pt x="11930" y="26"/>
                    <a:pt x="11926" y="26"/>
                    <a:pt x="11922" y="27"/>
                  </a:cubicBezTo>
                  <a:lnTo>
                    <a:pt x="11922" y="27"/>
                  </a:lnTo>
                  <a:cubicBezTo>
                    <a:pt x="11436" y="9"/>
                    <a:pt x="10949" y="1"/>
                    <a:pt x="10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5" name="Google Shape;2275;p96"/>
          <p:cNvGrpSpPr/>
          <p:nvPr/>
        </p:nvGrpSpPr>
        <p:grpSpPr>
          <a:xfrm rot="-1172673">
            <a:off x="412065" y="3746728"/>
            <a:ext cx="1069872" cy="993741"/>
            <a:chOff x="3801525" y="617175"/>
            <a:chExt cx="570200" cy="529625"/>
          </a:xfrm>
        </p:grpSpPr>
        <p:sp>
          <p:nvSpPr>
            <p:cNvPr id="2276" name="Google Shape;2276;p96"/>
            <p:cNvSpPr/>
            <p:nvPr/>
          </p:nvSpPr>
          <p:spPr>
            <a:xfrm>
              <a:off x="3807175" y="669200"/>
              <a:ext cx="562675" cy="475575"/>
            </a:xfrm>
            <a:custGeom>
              <a:rect b="b" l="l" r="r" t="t"/>
              <a:pathLst>
                <a:path extrusionOk="0" h="19023" w="22507">
                  <a:moveTo>
                    <a:pt x="11253" y="0"/>
                  </a:moveTo>
                  <a:cubicBezTo>
                    <a:pt x="5038" y="0"/>
                    <a:pt x="0" y="4261"/>
                    <a:pt x="0" y="9499"/>
                  </a:cubicBezTo>
                  <a:cubicBezTo>
                    <a:pt x="0" y="14762"/>
                    <a:pt x="5038" y="19023"/>
                    <a:pt x="11253" y="19023"/>
                  </a:cubicBezTo>
                  <a:cubicBezTo>
                    <a:pt x="17469" y="19023"/>
                    <a:pt x="22507" y="14762"/>
                    <a:pt x="22507" y="9499"/>
                  </a:cubicBezTo>
                  <a:cubicBezTo>
                    <a:pt x="22507" y="4261"/>
                    <a:pt x="17469" y="0"/>
                    <a:pt x="11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96"/>
            <p:cNvSpPr/>
            <p:nvPr/>
          </p:nvSpPr>
          <p:spPr>
            <a:xfrm>
              <a:off x="3801525" y="666975"/>
              <a:ext cx="570200" cy="479825"/>
            </a:xfrm>
            <a:custGeom>
              <a:rect b="b" l="l" r="r" t="t"/>
              <a:pathLst>
                <a:path extrusionOk="0" h="19193" w="22808">
                  <a:moveTo>
                    <a:pt x="11442" y="165"/>
                  </a:moveTo>
                  <a:cubicBezTo>
                    <a:pt x="12211" y="165"/>
                    <a:pt x="12980" y="232"/>
                    <a:pt x="13735" y="365"/>
                  </a:cubicBezTo>
                  <a:cubicBezTo>
                    <a:pt x="15865" y="716"/>
                    <a:pt x="17921" y="1643"/>
                    <a:pt x="19550" y="3072"/>
                  </a:cubicBezTo>
                  <a:cubicBezTo>
                    <a:pt x="21053" y="4400"/>
                    <a:pt x="22156" y="6154"/>
                    <a:pt x="22532" y="8134"/>
                  </a:cubicBezTo>
                  <a:cubicBezTo>
                    <a:pt x="22607" y="8611"/>
                    <a:pt x="22657" y="9112"/>
                    <a:pt x="22657" y="9588"/>
                  </a:cubicBezTo>
                  <a:cubicBezTo>
                    <a:pt x="22657" y="11618"/>
                    <a:pt x="21880" y="13548"/>
                    <a:pt x="20577" y="15077"/>
                  </a:cubicBezTo>
                  <a:cubicBezTo>
                    <a:pt x="19199" y="16706"/>
                    <a:pt x="17319" y="17834"/>
                    <a:pt x="15314" y="18460"/>
                  </a:cubicBezTo>
                  <a:cubicBezTo>
                    <a:pt x="14059" y="18841"/>
                    <a:pt x="12749" y="19031"/>
                    <a:pt x="11441" y="19031"/>
                  </a:cubicBezTo>
                  <a:cubicBezTo>
                    <a:pt x="10424" y="19031"/>
                    <a:pt x="9409" y="18916"/>
                    <a:pt x="8422" y="18686"/>
                  </a:cubicBezTo>
                  <a:cubicBezTo>
                    <a:pt x="6342" y="18185"/>
                    <a:pt x="4362" y="17157"/>
                    <a:pt x="2858" y="15603"/>
                  </a:cubicBezTo>
                  <a:cubicBezTo>
                    <a:pt x="1479" y="14174"/>
                    <a:pt x="527" y="12320"/>
                    <a:pt x="326" y="10315"/>
                  </a:cubicBezTo>
                  <a:cubicBezTo>
                    <a:pt x="151" y="8335"/>
                    <a:pt x="753" y="6330"/>
                    <a:pt x="1905" y="4726"/>
                  </a:cubicBezTo>
                  <a:cubicBezTo>
                    <a:pt x="3134" y="3022"/>
                    <a:pt x="4938" y="1743"/>
                    <a:pt x="6893" y="991"/>
                  </a:cubicBezTo>
                  <a:cubicBezTo>
                    <a:pt x="8335" y="438"/>
                    <a:pt x="9889" y="165"/>
                    <a:pt x="11442" y="165"/>
                  </a:cubicBezTo>
                  <a:close/>
                  <a:moveTo>
                    <a:pt x="11477" y="1"/>
                  </a:moveTo>
                  <a:cubicBezTo>
                    <a:pt x="10438" y="1"/>
                    <a:pt x="9400" y="122"/>
                    <a:pt x="8397" y="365"/>
                  </a:cubicBezTo>
                  <a:cubicBezTo>
                    <a:pt x="6266" y="866"/>
                    <a:pt x="4261" y="1944"/>
                    <a:pt x="2733" y="3498"/>
                  </a:cubicBezTo>
                  <a:cubicBezTo>
                    <a:pt x="1329" y="4951"/>
                    <a:pt x="377" y="6806"/>
                    <a:pt x="176" y="8836"/>
                  </a:cubicBezTo>
                  <a:cubicBezTo>
                    <a:pt x="1" y="10866"/>
                    <a:pt x="602" y="12896"/>
                    <a:pt x="1780" y="14550"/>
                  </a:cubicBezTo>
                  <a:cubicBezTo>
                    <a:pt x="3008" y="16280"/>
                    <a:pt x="4813" y="17558"/>
                    <a:pt x="6793" y="18335"/>
                  </a:cubicBezTo>
                  <a:cubicBezTo>
                    <a:pt x="8277" y="18915"/>
                    <a:pt x="9877" y="19193"/>
                    <a:pt x="11482" y="19193"/>
                  </a:cubicBezTo>
                  <a:cubicBezTo>
                    <a:pt x="12236" y="19193"/>
                    <a:pt x="12991" y="19132"/>
                    <a:pt x="13735" y="19012"/>
                  </a:cubicBezTo>
                  <a:cubicBezTo>
                    <a:pt x="15916" y="18636"/>
                    <a:pt x="17996" y="17708"/>
                    <a:pt x="19675" y="16230"/>
                  </a:cubicBezTo>
                  <a:cubicBezTo>
                    <a:pt x="21179" y="14901"/>
                    <a:pt x="22307" y="13097"/>
                    <a:pt x="22682" y="11092"/>
                  </a:cubicBezTo>
                  <a:cubicBezTo>
                    <a:pt x="22758" y="10591"/>
                    <a:pt x="22808" y="10089"/>
                    <a:pt x="22808" y="9588"/>
                  </a:cubicBezTo>
                  <a:cubicBezTo>
                    <a:pt x="22808" y="7558"/>
                    <a:pt x="22031" y="5628"/>
                    <a:pt x="20728" y="4049"/>
                  </a:cubicBezTo>
                  <a:cubicBezTo>
                    <a:pt x="19349" y="2395"/>
                    <a:pt x="17444" y="1242"/>
                    <a:pt x="15389" y="590"/>
                  </a:cubicBezTo>
                  <a:cubicBezTo>
                    <a:pt x="14126" y="197"/>
                    <a:pt x="12800" y="1"/>
                    <a:pt x="1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96"/>
            <p:cNvSpPr/>
            <p:nvPr/>
          </p:nvSpPr>
          <p:spPr>
            <a:xfrm>
              <a:off x="3850400" y="688625"/>
              <a:ext cx="476225" cy="340875"/>
            </a:xfrm>
            <a:custGeom>
              <a:rect b="b" l="l" r="r" t="t"/>
              <a:pathLst>
                <a:path extrusionOk="0" h="13635" w="19049">
                  <a:moveTo>
                    <a:pt x="9524" y="0"/>
                  </a:moveTo>
                  <a:cubicBezTo>
                    <a:pt x="4261" y="0"/>
                    <a:pt x="1" y="3058"/>
                    <a:pt x="1" y="6817"/>
                  </a:cubicBezTo>
                  <a:cubicBezTo>
                    <a:pt x="1" y="10577"/>
                    <a:pt x="4261" y="13634"/>
                    <a:pt x="9524" y="13634"/>
                  </a:cubicBezTo>
                  <a:cubicBezTo>
                    <a:pt x="14788" y="13634"/>
                    <a:pt x="19048" y="10577"/>
                    <a:pt x="19048" y="6817"/>
                  </a:cubicBezTo>
                  <a:cubicBezTo>
                    <a:pt x="19048" y="3058"/>
                    <a:pt x="14788" y="0"/>
                    <a:pt x="9524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96"/>
            <p:cNvSpPr/>
            <p:nvPr/>
          </p:nvSpPr>
          <p:spPr>
            <a:xfrm>
              <a:off x="4205675" y="790125"/>
              <a:ext cx="127200" cy="127225"/>
            </a:xfrm>
            <a:custGeom>
              <a:rect b="b" l="l" r="r" t="t"/>
              <a:pathLst>
                <a:path extrusionOk="0" h="5089" w="5088">
                  <a:moveTo>
                    <a:pt x="2557" y="0"/>
                  </a:moveTo>
                  <a:cubicBezTo>
                    <a:pt x="1153" y="0"/>
                    <a:pt x="0" y="1128"/>
                    <a:pt x="0" y="2557"/>
                  </a:cubicBezTo>
                  <a:cubicBezTo>
                    <a:pt x="0" y="3960"/>
                    <a:pt x="1153" y="5088"/>
                    <a:pt x="2557" y="5088"/>
                  </a:cubicBezTo>
                  <a:cubicBezTo>
                    <a:pt x="3960" y="5088"/>
                    <a:pt x="5088" y="3960"/>
                    <a:pt x="5088" y="2557"/>
                  </a:cubicBezTo>
                  <a:cubicBezTo>
                    <a:pt x="5088" y="1128"/>
                    <a:pt x="3960" y="0"/>
                    <a:pt x="25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96"/>
            <p:cNvSpPr/>
            <p:nvPr/>
          </p:nvSpPr>
          <p:spPr>
            <a:xfrm>
              <a:off x="4203775" y="788150"/>
              <a:ext cx="136000" cy="131175"/>
            </a:xfrm>
            <a:custGeom>
              <a:rect b="b" l="l" r="r" t="t"/>
              <a:pathLst>
                <a:path extrusionOk="0" h="5247" w="5440">
                  <a:moveTo>
                    <a:pt x="2618" y="160"/>
                  </a:moveTo>
                  <a:cubicBezTo>
                    <a:pt x="3340" y="160"/>
                    <a:pt x="4043" y="472"/>
                    <a:pt x="4512" y="1032"/>
                  </a:cubicBezTo>
                  <a:cubicBezTo>
                    <a:pt x="5189" y="1834"/>
                    <a:pt x="5264" y="3012"/>
                    <a:pt x="4738" y="3914"/>
                  </a:cubicBezTo>
                  <a:cubicBezTo>
                    <a:pt x="4295" y="4652"/>
                    <a:pt x="3461" y="5089"/>
                    <a:pt x="2610" y="5089"/>
                  </a:cubicBezTo>
                  <a:cubicBezTo>
                    <a:pt x="2450" y="5089"/>
                    <a:pt x="2290" y="5073"/>
                    <a:pt x="2131" y="5042"/>
                  </a:cubicBezTo>
                  <a:cubicBezTo>
                    <a:pt x="978" y="4816"/>
                    <a:pt x="176" y="3789"/>
                    <a:pt x="151" y="2636"/>
                  </a:cubicBezTo>
                  <a:cubicBezTo>
                    <a:pt x="176" y="1583"/>
                    <a:pt x="803" y="656"/>
                    <a:pt x="1780" y="305"/>
                  </a:cubicBezTo>
                  <a:cubicBezTo>
                    <a:pt x="2054" y="207"/>
                    <a:pt x="2337" y="160"/>
                    <a:pt x="2618" y="160"/>
                  </a:cubicBezTo>
                  <a:close/>
                  <a:moveTo>
                    <a:pt x="2626" y="1"/>
                  </a:moveTo>
                  <a:cubicBezTo>
                    <a:pt x="2453" y="1"/>
                    <a:pt x="2279" y="18"/>
                    <a:pt x="2106" y="54"/>
                  </a:cubicBezTo>
                  <a:cubicBezTo>
                    <a:pt x="903" y="280"/>
                    <a:pt x="1" y="1383"/>
                    <a:pt x="1" y="2636"/>
                  </a:cubicBezTo>
                  <a:cubicBezTo>
                    <a:pt x="1" y="3713"/>
                    <a:pt x="703" y="4716"/>
                    <a:pt x="1730" y="5092"/>
                  </a:cubicBezTo>
                  <a:cubicBezTo>
                    <a:pt x="2015" y="5196"/>
                    <a:pt x="2314" y="5246"/>
                    <a:pt x="2611" y="5246"/>
                  </a:cubicBezTo>
                  <a:cubicBezTo>
                    <a:pt x="3385" y="5246"/>
                    <a:pt x="4149" y="4906"/>
                    <a:pt x="4638" y="4290"/>
                  </a:cubicBezTo>
                  <a:cubicBezTo>
                    <a:pt x="5339" y="3438"/>
                    <a:pt x="5440" y="2210"/>
                    <a:pt x="4863" y="1257"/>
                  </a:cubicBezTo>
                  <a:cubicBezTo>
                    <a:pt x="4400" y="479"/>
                    <a:pt x="3531" y="1"/>
                    <a:pt x="2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96"/>
            <p:cNvSpPr/>
            <p:nvPr/>
          </p:nvSpPr>
          <p:spPr>
            <a:xfrm>
              <a:off x="4225725" y="811425"/>
              <a:ext cx="87100" cy="86500"/>
            </a:xfrm>
            <a:custGeom>
              <a:rect b="b" l="l" r="r" t="t"/>
              <a:pathLst>
                <a:path extrusionOk="0" h="3460" w="3484">
                  <a:moveTo>
                    <a:pt x="1755" y="0"/>
                  </a:moveTo>
                  <a:cubicBezTo>
                    <a:pt x="777" y="0"/>
                    <a:pt x="0" y="777"/>
                    <a:pt x="0" y="1730"/>
                  </a:cubicBezTo>
                  <a:cubicBezTo>
                    <a:pt x="0" y="2682"/>
                    <a:pt x="777" y="3459"/>
                    <a:pt x="1755" y="3459"/>
                  </a:cubicBezTo>
                  <a:cubicBezTo>
                    <a:pt x="2707" y="3459"/>
                    <a:pt x="3484" y="2682"/>
                    <a:pt x="3484" y="1730"/>
                  </a:cubicBezTo>
                  <a:cubicBezTo>
                    <a:pt x="3484" y="777"/>
                    <a:pt x="2707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96"/>
            <p:cNvSpPr/>
            <p:nvPr/>
          </p:nvSpPr>
          <p:spPr>
            <a:xfrm>
              <a:off x="4230725" y="809550"/>
              <a:ext cx="27600" cy="27600"/>
            </a:xfrm>
            <a:custGeom>
              <a:rect b="b" l="l" r="r" t="t"/>
              <a:pathLst>
                <a:path extrusionOk="0" h="1104" w="1104">
                  <a:moveTo>
                    <a:pt x="552" y="0"/>
                  </a:moveTo>
                  <a:cubicBezTo>
                    <a:pt x="251" y="0"/>
                    <a:pt x="1" y="251"/>
                    <a:pt x="1" y="552"/>
                  </a:cubicBezTo>
                  <a:cubicBezTo>
                    <a:pt x="1" y="852"/>
                    <a:pt x="251" y="1103"/>
                    <a:pt x="552" y="1103"/>
                  </a:cubicBezTo>
                  <a:cubicBezTo>
                    <a:pt x="853" y="1103"/>
                    <a:pt x="1103" y="852"/>
                    <a:pt x="1103" y="552"/>
                  </a:cubicBez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96"/>
            <p:cNvSpPr/>
            <p:nvPr/>
          </p:nvSpPr>
          <p:spPr>
            <a:xfrm>
              <a:off x="3844125" y="789500"/>
              <a:ext cx="127225" cy="127225"/>
            </a:xfrm>
            <a:custGeom>
              <a:rect b="b" l="l" r="r" t="t"/>
              <a:pathLst>
                <a:path extrusionOk="0" h="5089" w="5089">
                  <a:moveTo>
                    <a:pt x="2557" y="0"/>
                  </a:moveTo>
                  <a:cubicBezTo>
                    <a:pt x="1129" y="0"/>
                    <a:pt x="1" y="1128"/>
                    <a:pt x="1" y="2532"/>
                  </a:cubicBezTo>
                  <a:cubicBezTo>
                    <a:pt x="1" y="3935"/>
                    <a:pt x="1129" y="5088"/>
                    <a:pt x="2557" y="5088"/>
                  </a:cubicBezTo>
                  <a:cubicBezTo>
                    <a:pt x="3961" y="5088"/>
                    <a:pt x="5089" y="3935"/>
                    <a:pt x="5089" y="2532"/>
                  </a:cubicBezTo>
                  <a:cubicBezTo>
                    <a:pt x="5089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96"/>
            <p:cNvSpPr/>
            <p:nvPr/>
          </p:nvSpPr>
          <p:spPr>
            <a:xfrm>
              <a:off x="3842250" y="787150"/>
              <a:ext cx="136000" cy="131550"/>
            </a:xfrm>
            <a:custGeom>
              <a:rect b="b" l="l" r="r" t="t"/>
              <a:pathLst>
                <a:path extrusionOk="0" h="5262" w="5440">
                  <a:moveTo>
                    <a:pt x="2584" y="165"/>
                  </a:moveTo>
                  <a:cubicBezTo>
                    <a:pt x="3318" y="165"/>
                    <a:pt x="4035" y="478"/>
                    <a:pt x="4512" y="1047"/>
                  </a:cubicBezTo>
                  <a:cubicBezTo>
                    <a:pt x="5189" y="1849"/>
                    <a:pt x="5264" y="3027"/>
                    <a:pt x="4738" y="3904"/>
                  </a:cubicBezTo>
                  <a:cubicBezTo>
                    <a:pt x="4271" y="4647"/>
                    <a:pt x="3444" y="5102"/>
                    <a:pt x="2593" y="5102"/>
                  </a:cubicBezTo>
                  <a:cubicBezTo>
                    <a:pt x="2439" y="5102"/>
                    <a:pt x="2284" y="5087"/>
                    <a:pt x="2131" y="5057"/>
                  </a:cubicBezTo>
                  <a:cubicBezTo>
                    <a:pt x="978" y="4806"/>
                    <a:pt x="151" y="3778"/>
                    <a:pt x="151" y="2626"/>
                  </a:cubicBezTo>
                  <a:cubicBezTo>
                    <a:pt x="151" y="1598"/>
                    <a:pt x="803" y="646"/>
                    <a:pt x="1780" y="295"/>
                  </a:cubicBezTo>
                  <a:cubicBezTo>
                    <a:pt x="2043" y="207"/>
                    <a:pt x="2314" y="165"/>
                    <a:pt x="2584" y="165"/>
                  </a:cubicBezTo>
                  <a:close/>
                  <a:moveTo>
                    <a:pt x="2582" y="0"/>
                  </a:moveTo>
                  <a:cubicBezTo>
                    <a:pt x="2424" y="0"/>
                    <a:pt x="2265" y="15"/>
                    <a:pt x="2106" y="44"/>
                  </a:cubicBezTo>
                  <a:cubicBezTo>
                    <a:pt x="878" y="295"/>
                    <a:pt x="1" y="1398"/>
                    <a:pt x="1" y="2626"/>
                  </a:cubicBezTo>
                  <a:cubicBezTo>
                    <a:pt x="1" y="3728"/>
                    <a:pt x="702" y="4706"/>
                    <a:pt x="1730" y="5107"/>
                  </a:cubicBezTo>
                  <a:cubicBezTo>
                    <a:pt x="2015" y="5211"/>
                    <a:pt x="2312" y="5261"/>
                    <a:pt x="2607" y="5261"/>
                  </a:cubicBezTo>
                  <a:cubicBezTo>
                    <a:pt x="3375" y="5261"/>
                    <a:pt x="4130" y="4920"/>
                    <a:pt x="4637" y="4305"/>
                  </a:cubicBezTo>
                  <a:cubicBezTo>
                    <a:pt x="5339" y="3453"/>
                    <a:pt x="5439" y="2225"/>
                    <a:pt x="4863" y="1272"/>
                  </a:cubicBezTo>
                  <a:cubicBezTo>
                    <a:pt x="4371" y="481"/>
                    <a:pt x="3497" y="0"/>
                    <a:pt x="2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96"/>
            <p:cNvSpPr/>
            <p:nvPr/>
          </p:nvSpPr>
          <p:spPr>
            <a:xfrm>
              <a:off x="3864175" y="810175"/>
              <a:ext cx="87125" cy="87125"/>
            </a:xfrm>
            <a:custGeom>
              <a:rect b="b" l="l" r="r" t="t"/>
              <a:pathLst>
                <a:path extrusionOk="0" h="3485" w="3485">
                  <a:moveTo>
                    <a:pt x="1755" y="0"/>
                  </a:moveTo>
                  <a:cubicBezTo>
                    <a:pt x="778" y="0"/>
                    <a:pt x="1" y="777"/>
                    <a:pt x="1" y="1755"/>
                  </a:cubicBezTo>
                  <a:cubicBezTo>
                    <a:pt x="1" y="2707"/>
                    <a:pt x="778" y="3484"/>
                    <a:pt x="1755" y="3484"/>
                  </a:cubicBezTo>
                  <a:cubicBezTo>
                    <a:pt x="2708" y="3484"/>
                    <a:pt x="3485" y="2707"/>
                    <a:pt x="3485" y="1755"/>
                  </a:cubicBezTo>
                  <a:cubicBezTo>
                    <a:pt x="3485" y="777"/>
                    <a:pt x="2708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96"/>
            <p:cNvSpPr/>
            <p:nvPr/>
          </p:nvSpPr>
          <p:spPr>
            <a:xfrm>
              <a:off x="3869200" y="808300"/>
              <a:ext cx="27600" cy="28200"/>
            </a:xfrm>
            <a:custGeom>
              <a:rect b="b" l="l" r="r" t="t"/>
              <a:pathLst>
                <a:path extrusionOk="0" h="1128" w="1104">
                  <a:moveTo>
                    <a:pt x="552" y="0"/>
                  </a:moveTo>
                  <a:cubicBezTo>
                    <a:pt x="226" y="0"/>
                    <a:pt x="0" y="251"/>
                    <a:pt x="0" y="552"/>
                  </a:cubicBezTo>
                  <a:cubicBezTo>
                    <a:pt x="0" y="877"/>
                    <a:pt x="226" y="1128"/>
                    <a:pt x="552" y="1128"/>
                  </a:cubicBezTo>
                  <a:cubicBezTo>
                    <a:pt x="853" y="1128"/>
                    <a:pt x="1103" y="877"/>
                    <a:pt x="1103" y="552"/>
                  </a:cubicBez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96"/>
            <p:cNvSpPr/>
            <p:nvPr/>
          </p:nvSpPr>
          <p:spPr>
            <a:xfrm>
              <a:off x="4039000" y="988125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55" y="0"/>
                  </a:moveTo>
                  <a:cubicBezTo>
                    <a:pt x="752" y="0"/>
                    <a:pt x="0" y="752"/>
                    <a:pt x="0" y="1654"/>
                  </a:cubicBezTo>
                  <a:cubicBezTo>
                    <a:pt x="0" y="2582"/>
                    <a:pt x="752" y="3308"/>
                    <a:pt x="1655" y="3308"/>
                  </a:cubicBezTo>
                  <a:cubicBezTo>
                    <a:pt x="2582" y="3308"/>
                    <a:pt x="3309" y="2582"/>
                    <a:pt x="3309" y="1654"/>
                  </a:cubicBezTo>
                  <a:cubicBezTo>
                    <a:pt x="3309" y="752"/>
                    <a:pt x="2582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96"/>
            <p:cNvSpPr/>
            <p:nvPr/>
          </p:nvSpPr>
          <p:spPr>
            <a:xfrm>
              <a:off x="3831600" y="619050"/>
              <a:ext cx="513200" cy="149225"/>
            </a:xfrm>
            <a:custGeom>
              <a:rect b="b" l="l" r="r" t="t"/>
              <a:pathLst>
                <a:path extrusionOk="0" h="5969" w="20528">
                  <a:moveTo>
                    <a:pt x="8367" y="0"/>
                  </a:moveTo>
                  <a:cubicBezTo>
                    <a:pt x="7488" y="0"/>
                    <a:pt x="6738" y="595"/>
                    <a:pt x="6492" y="1430"/>
                  </a:cubicBezTo>
                  <a:cubicBezTo>
                    <a:pt x="6166" y="979"/>
                    <a:pt x="5640" y="653"/>
                    <a:pt x="5013" y="628"/>
                  </a:cubicBezTo>
                  <a:cubicBezTo>
                    <a:pt x="4998" y="627"/>
                    <a:pt x="4982" y="627"/>
                    <a:pt x="4966" y="627"/>
                  </a:cubicBezTo>
                  <a:cubicBezTo>
                    <a:pt x="3958" y="627"/>
                    <a:pt x="3083" y="1421"/>
                    <a:pt x="3033" y="2457"/>
                  </a:cubicBezTo>
                  <a:cubicBezTo>
                    <a:pt x="2758" y="2257"/>
                    <a:pt x="2407" y="2132"/>
                    <a:pt x="2031" y="2132"/>
                  </a:cubicBezTo>
                  <a:cubicBezTo>
                    <a:pt x="2000" y="2130"/>
                    <a:pt x="1970" y="2129"/>
                    <a:pt x="1940" y="2129"/>
                  </a:cubicBezTo>
                  <a:cubicBezTo>
                    <a:pt x="927" y="2129"/>
                    <a:pt x="75" y="2940"/>
                    <a:pt x="51" y="3986"/>
                  </a:cubicBezTo>
                  <a:cubicBezTo>
                    <a:pt x="1" y="5039"/>
                    <a:pt x="828" y="5916"/>
                    <a:pt x="1880" y="5966"/>
                  </a:cubicBezTo>
                  <a:cubicBezTo>
                    <a:pt x="1911" y="5968"/>
                    <a:pt x="1941" y="5968"/>
                    <a:pt x="1971" y="5968"/>
                  </a:cubicBezTo>
                  <a:cubicBezTo>
                    <a:pt x="2983" y="5968"/>
                    <a:pt x="3812" y="5159"/>
                    <a:pt x="3885" y="4137"/>
                  </a:cubicBezTo>
                  <a:cubicBezTo>
                    <a:pt x="4161" y="4337"/>
                    <a:pt x="4512" y="4462"/>
                    <a:pt x="4888" y="4487"/>
                  </a:cubicBezTo>
                  <a:cubicBezTo>
                    <a:pt x="4906" y="4488"/>
                    <a:pt x="4924" y="4488"/>
                    <a:pt x="4942" y="4488"/>
                  </a:cubicBezTo>
                  <a:cubicBezTo>
                    <a:pt x="5821" y="4488"/>
                    <a:pt x="6572" y="3894"/>
                    <a:pt x="6793" y="3059"/>
                  </a:cubicBezTo>
                  <a:cubicBezTo>
                    <a:pt x="7144" y="3510"/>
                    <a:pt x="7670" y="3836"/>
                    <a:pt x="8296" y="3861"/>
                  </a:cubicBezTo>
                  <a:cubicBezTo>
                    <a:pt x="8316" y="3861"/>
                    <a:pt x="8336" y="3862"/>
                    <a:pt x="8356" y="3862"/>
                  </a:cubicBezTo>
                  <a:cubicBezTo>
                    <a:pt x="9158" y="3862"/>
                    <a:pt x="9858" y="3367"/>
                    <a:pt x="10151" y="2633"/>
                  </a:cubicBezTo>
                  <a:cubicBezTo>
                    <a:pt x="10377" y="3385"/>
                    <a:pt x="11078" y="3961"/>
                    <a:pt x="11906" y="3986"/>
                  </a:cubicBezTo>
                  <a:cubicBezTo>
                    <a:pt x="11932" y="3987"/>
                    <a:pt x="11958" y="3988"/>
                    <a:pt x="11984" y="3988"/>
                  </a:cubicBezTo>
                  <a:cubicBezTo>
                    <a:pt x="12578" y="3988"/>
                    <a:pt x="13099" y="3717"/>
                    <a:pt x="13459" y="3284"/>
                  </a:cubicBezTo>
                  <a:cubicBezTo>
                    <a:pt x="13710" y="3986"/>
                    <a:pt x="14387" y="4512"/>
                    <a:pt x="15189" y="4538"/>
                  </a:cubicBezTo>
                  <a:cubicBezTo>
                    <a:pt x="15215" y="4539"/>
                    <a:pt x="15242" y="4539"/>
                    <a:pt x="15268" y="4539"/>
                  </a:cubicBezTo>
                  <a:cubicBezTo>
                    <a:pt x="15815" y="4539"/>
                    <a:pt x="16333" y="4294"/>
                    <a:pt x="16667" y="3911"/>
                  </a:cubicBezTo>
                  <a:cubicBezTo>
                    <a:pt x="16843" y="4738"/>
                    <a:pt x="17595" y="5390"/>
                    <a:pt x="18472" y="5415"/>
                  </a:cubicBezTo>
                  <a:cubicBezTo>
                    <a:pt x="18503" y="5416"/>
                    <a:pt x="18534" y="5417"/>
                    <a:pt x="18565" y="5417"/>
                  </a:cubicBezTo>
                  <a:cubicBezTo>
                    <a:pt x="19600" y="5417"/>
                    <a:pt x="20428" y="4607"/>
                    <a:pt x="20477" y="3585"/>
                  </a:cubicBezTo>
                  <a:cubicBezTo>
                    <a:pt x="20527" y="2507"/>
                    <a:pt x="19675" y="1630"/>
                    <a:pt x="18622" y="1580"/>
                  </a:cubicBezTo>
                  <a:cubicBezTo>
                    <a:pt x="18596" y="1579"/>
                    <a:pt x="18570" y="1578"/>
                    <a:pt x="18543" y="1578"/>
                  </a:cubicBezTo>
                  <a:cubicBezTo>
                    <a:pt x="17996" y="1578"/>
                    <a:pt x="17477" y="1825"/>
                    <a:pt x="17119" y="2232"/>
                  </a:cubicBezTo>
                  <a:cubicBezTo>
                    <a:pt x="16943" y="1380"/>
                    <a:pt x="16216" y="728"/>
                    <a:pt x="15314" y="703"/>
                  </a:cubicBezTo>
                  <a:cubicBezTo>
                    <a:pt x="15289" y="702"/>
                    <a:pt x="15263" y="701"/>
                    <a:pt x="15238" y="701"/>
                  </a:cubicBezTo>
                  <a:cubicBezTo>
                    <a:pt x="14664" y="701"/>
                    <a:pt x="14121" y="972"/>
                    <a:pt x="13785" y="1380"/>
                  </a:cubicBezTo>
                  <a:cubicBezTo>
                    <a:pt x="13510" y="678"/>
                    <a:pt x="12833" y="177"/>
                    <a:pt x="12056" y="152"/>
                  </a:cubicBezTo>
                  <a:cubicBezTo>
                    <a:pt x="12035" y="151"/>
                    <a:pt x="12015" y="151"/>
                    <a:pt x="11995" y="151"/>
                  </a:cubicBezTo>
                  <a:cubicBezTo>
                    <a:pt x="11169" y="151"/>
                    <a:pt x="10470" y="645"/>
                    <a:pt x="10201" y="1355"/>
                  </a:cubicBezTo>
                  <a:cubicBezTo>
                    <a:pt x="9951" y="603"/>
                    <a:pt x="9274" y="51"/>
                    <a:pt x="8422" y="1"/>
                  </a:cubicBezTo>
                  <a:cubicBezTo>
                    <a:pt x="8404" y="1"/>
                    <a:pt x="8386" y="0"/>
                    <a:pt x="83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96"/>
            <p:cNvSpPr/>
            <p:nvPr/>
          </p:nvSpPr>
          <p:spPr>
            <a:xfrm>
              <a:off x="3829725" y="617175"/>
              <a:ext cx="524475" cy="152775"/>
            </a:xfrm>
            <a:custGeom>
              <a:rect b="b" l="l" r="r" t="t"/>
              <a:pathLst>
                <a:path extrusionOk="0" h="6111" w="20979">
                  <a:moveTo>
                    <a:pt x="8451" y="176"/>
                  </a:moveTo>
                  <a:cubicBezTo>
                    <a:pt x="9233" y="176"/>
                    <a:pt x="9956" y="695"/>
                    <a:pt x="10201" y="1455"/>
                  </a:cubicBezTo>
                  <a:cubicBezTo>
                    <a:pt x="10214" y="1492"/>
                    <a:pt x="10239" y="1511"/>
                    <a:pt x="10267" y="1511"/>
                  </a:cubicBezTo>
                  <a:cubicBezTo>
                    <a:pt x="10295" y="1511"/>
                    <a:pt x="10326" y="1492"/>
                    <a:pt x="10351" y="1455"/>
                  </a:cubicBezTo>
                  <a:cubicBezTo>
                    <a:pt x="10627" y="778"/>
                    <a:pt x="11304" y="302"/>
                    <a:pt x="12056" y="302"/>
                  </a:cubicBezTo>
                  <a:cubicBezTo>
                    <a:pt x="12808" y="302"/>
                    <a:pt x="13509" y="778"/>
                    <a:pt x="13785" y="1480"/>
                  </a:cubicBezTo>
                  <a:cubicBezTo>
                    <a:pt x="13785" y="1516"/>
                    <a:pt x="13825" y="1540"/>
                    <a:pt x="13867" y="1540"/>
                  </a:cubicBezTo>
                  <a:cubicBezTo>
                    <a:pt x="13882" y="1540"/>
                    <a:pt x="13897" y="1537"/>
                    <a:pt x="13910" y="1530"/>
                  </a:cubicBezTo>
                  <a:cubicBezTo>
                    <a:pt x="14269" y="1095"/>
                    <a:pt x="14799" y="846"/>
                    <a:pt x="15338" y="846"/>
                  </a:cubicBezTo>
                  <a:cubicBezTo>
                    <a:pt x="15515" y="846"/>
                    <a:pt x="15692" y="873"/>
                    <a:pt x="15865" y="928"/>
                  </a:cubicBezTo>
                  <a:cubicBezTo>
                    <a:pt x="16517" y="1129"/>
                    <a:pt x="16993" y="1680"/>
                    <a:pt x="17118" y="2307"/>
                  </a:cubicBezTo>
                  <a:cubicBezTo>
                    <a:pt x="17134" y="2354"/>
                    <a:pt x="17170" y="2372"/>
                    <a:pt x="17207" y="2372"/>
                  </a:cubicBezTo>
                  <a:cubicBezTo>
                    <a:pt x="17229" y="2372"/>
                    <a:pt x="17250" y="2366"/>
                    <a:pt x="17269" y="2357"/>
                  </a:cubicBezTo>
                  <a:cubicBezTo>
                    <a:pt x="17645" y="1956"/>
                    <a:pt x="18146" y="1730"/>
                    <a:pt x="18697" y="1730"/>
                  </a:cubicBezTo>
                  <a:cubicBezTo>
                    <a:pt x="19825" y="1780"/>
                    <a:pt x="20677" y="2858"/>
                    <a:pt x="20427" y="3986"/>
                  </a:cubicBezTo>
                  <a:cubicBezTo>
                    <a:pt x="20249" y="4836"/>
                    <a:pt x="19463" y="5421"/>
                    <a:pt x="18622" y="5421"/>
                  </a:cubicBezTo>
                  <a:cubicBezTo>
                    <a:pt x="18397" y="5421"/>
                    <a:pt x="18168" y="5379"/>
                    <a:pt x="17945" y="5289"/>
                  </a:cubicBezTo>
                  <a:cubicBezTo>
                    <a:pt x="17369" y="5064"/>
                    <a:pt x="16968" y="4562"/>
                    <a:pt x="16818" y="3961"/>
                  </a:cubicBezTo>
                  <a:cubicBezTo>
                    <a:pt x="16818" y="3913"/>
                    <a:pt x="16787" y="3896"/>
                    <a:pt x="16753" y="3896"/>
                  </a:cubicBezTo>
                  <a:cubicBezTo>
                    <a:pt x="16732" y="3896"/>
                    <a:pt x="16711" y="3902"/>
                    <a:pt x="16692" y="3911"/>
                  </a:cubicBezTo>
                  <a:cubicBezTo>
                    <a:pt x="16334" y="4309"/>
                    <a:pt x="15833" y="4533"/>
                    <a:pt x="15316" y="4533"/>
                  </a:cubicBezTo>
                  <a:cubicBezTo>
                    <a:pt x="15182" y="4533"/>
                    <a:pt x="15047" y="4518"/>
                    <a:pt x="14913" y="4487"/>
                  </a:cubicBezTo>
                  <a:cubicBezTo>
                    <a:pt x="14311" y="4362"/>
                    <a:pt x="13835" y="3911"/>
                    <a:pt x="13610" y="3359"/>
                  </a:cubicBezTo>
                  <a:cubicBezTo>
                    <a:pt x="13592" y="3324"/>
                    <a:pt x="13549" y="3289"/>
                    <a:pt x="13508" y="3289"/>
                  </a:cubicBezTo>
                  <a:cubicBezTo>
                    <a:pt x="13491" y="3289"/>
                    <a:pt x="13474" y="3295"/>
                    <a:pt x="13459" y="3309"/>
                  </a:cubicBezTo>
                  <a:cubicBezTo>
                    <a:pt x="13104" y="3743"/>
                    <a:pt x="12593" y="3991"/>
                    <a:pt x="12050" y="3991"/>
                  </a:cubicBezTo>
                  <a:cubicBezTo>
                    <a:pt x="11903" y="3991"/>
                    <a:pt x="11754" y="3973"/>
                    <a:pt x="11605" y="3936"/>
                  </a:cubicBezTo>
                  <a:cubicBezTo>
                    <a:pt x="10978" y="3785"/>
                    <a:pt x="10477" y="3284"/>
                    <a:pt x="10301" y="2683"/>
                  </a:cubicBezTo>
                  <a:cubicBezTo>
                    <a:pt x="10289" y="2645"/>
                    <a:pt x="10257" y="2626"/>
                    <a:pt x="10226" y="2626"/>
                  </a:cubicBezTo>
                  <a:cubicBezTo>
                    <a:pt x="10195" y="2626"/>
                    <a:pt x="10163" y="2645"/>
                    <a:pt x="10151" y="2683"/>
                  </a:cubicBezTo>
                  <a:cubicBezTo>
                    <a:pt x="9900" y="3284"/>
                    <a:pt x="9374" y="3710"/>
                    <a:pt x="8747" y="3836"/>
                  </a:cubicBezTo>
                  <a:cubicBezTo>
                    <a:pt x="8656" y="3849"/>
                    <a:pt x="8563" y="3856"/>
                    <a:pt x="8471" y="3856"/>
                  </a:cubicBezTo>
                  <a:cubicBezTo>
                    <a:pt x="7885" y="3856"/>
                    <a:pt x="7311" y="3585"/>
                    <a:pt x="6943" y="3109"/>
                  </a:cubicBezTo>
                  <a:cubicBezTo>
                    <a:pt x="6930" y="3084"/>
                    <a:pt x="6899" y="3071"/>
                    <a:pt x="6868" y="3071"/>
                  </a:cubicBezTo>
                  <a:cubicBezTo>
                    <a:pt x="6836" y="3071"/>
                    <a:pt x="6805" y="3084"/>
                    <a:pt x="6793" y="3109"/>
                  </a:cubicBezTo>
                  <a:cubicBezTo>
                    <a:pt x="6642" y="3660"/>
                    <a:pt x="6266" y="4086"/>
                    <a:pt x="5765" y="4312"/>
                  </a:cubicBezTo>
                  <a:cubicBezTo>
                    <a:pt x="5528" y="4425"/>
                    <a:pt x="5274" y="4479"/>
                    <a:pt x="5021" y="4479"/>
                  </a:cubicBezTo>
                  <a:cubicBezTo>
                    <a:pt x="4658" y="4479"/>
                    <a:pt x="4295" y="4368"/>
                    <a:pt x="3985" y="4161"/>
                  </a:cubicBezTo>
                  <a:cubicBezTo>
                    <a:pt x="3971" y="4147"/>
                    <a:pt x="3956" y="4141"/>
                    <a:pt x="3943" y="4141"/>
                  </a:cubicBezTo>
                  <a:cubicBezTo>
                    <a:pt x="3910" y="4141"/>
                    <a:pt x="3885" y="4176"/>
                    <a:pt x="3885" y="4212"/>
                  </a:cubicBezTo>
                  <a:cubicBezTo>
                    <a:pt x="3835" y="4838"/>
                    <a:pt x="3484" y="5415"/>
                    <a:pt x="2958" y="5715"/>
                  </a:cubicBezTo>
                  <a:cubicBezTo>
                    <a:pt x="2677" y="5881"/>
                    <a:pt x="2356" y="5963"/>
                    <a:pt x="2037" y="5963"/>
                  </a:cubicBezTo>
                  <a:cubicBezTo>
                    <a:pt x="1730" y="5963"/>
                    <a:pt x="1424" y="5888"/>
                    <a:pt x="1153" y="5740"/>
                  </a:cubicBezTo>
                  <a:cubicBezTo>
                    <a:pt x="602" y="5440"/>
                    <a:pt x="251" y="4888"/>
                    <a:pt x="201" y="4262"/>
                  </a:cubicBezTo>
                  <a:cubicBezTo>
                    <a:pt x="151" y="3635"/>
                    <a:pt x="427" y="3034"/>
                    <a:pt x="928" y="2658"/>
                  </a:cubicBezTo>
                  <a:cubicBezTo>
                    <a:pt x="1254" y="2410"/>
                    <a:pt x="1641" y="2284"/>
                    <a:pt x="2029" y="2284"/>
                  </a:cubicBezTo>
                  <a:cubicBezTo>
                    <a:pt x="2387" y="2284"/>
                    <a:pt x="2746" y="2391"/>
                    <a:pt x="3058" y="2608"/>
                  </a:cubicBezTo>
                  <a:cubicBezTo>
                    <a:pt x="3072" y="2612"/>
                    <a:pt x="3085" y="2614"/>
                    <a:pt x="3097" y="2614"/>
                  </a:cubicBezTo>
                  <a:cubicBezTo>
                    <a:pt x="3150" y="2614"/>
                    <a:pt x="3183" y="2573"/>
                    <a:pt x="3183" y="2532"/>
                  </a:cubicBezTo>
                  <a:cubicBezTo>
                    <a:pt x="3234" y="1806"/>
                    <a:pt x="3710" y="1154"/>
                    <a:pt x="4386" y="903"/>
                  </a:cubicBezTo>
                  <a:cubicBezTo>
                    <a:pt x="4589" y="831"/>
                    <a:pt x="4797" y="797"/>
                    <a:pt x="5002" y="797"/>
                  </a:cubicBezTo>
                  <a:cubicBezTo>
                    <a:pt x="5584" y="797"/>
                    <a:pt x="6146" y="1073"/>
                    <a:pt x="6517" y="1555"/>
                  </a:cubicBezTo>
                  <a:cubicBezTo>
                    <a:pt x="6528" y="1577"/>
                    <a:pt x="6555" y="1590"/>
                    <a:pt x="6580" y="1590"/>
                  </a:cubicBezTo>
                  <a:cubicBezTo>
                    <a:pt x="6612" y="1590"/>
                    <a:pt x="6642" y="1571"/>
                    <a:pt x="6642" y="1530"/>
                  </a:cubicBezTo>
                  <a:cubicBezTo>
                    <a:pt x="6868" y="753"/>
                    <a:pt x="7569" y="176"/>
                    <a:pt x="8397" y="176"/>
                  </a:cubicBezTo>
                  <a:cubicBezTo>
                    <a:pt x="8415" y="176"/>
                    <a:pt x="8433" y="176"/>
                    <a:pt x="8451" y="176"/>
                  </a:cubicBezTo>
                  <a:close/>
                  <a:moveTo>
                    <a:pt x="8397" y="1"/>
                  </a:moveTo>
                  <a:cubicBezTo>
                    <a:pt x="7548" y="25"/>
                    <a:pt x="6832" y="558"/>
                    <a:pt x="6542" y="1331"/>
                  </a:cubicBezTo>
                  <a:lnTo>
                    <a:pt x="6542" y="1331"/>
                  </a:lnTo>
                  <a:cubicBezTo>
                    <a:pt x="6153" y="889"/>
                    <a:pt x="5594" y="637"/>
                    <a:pt x="5022" y="637"/>
                  </a:cubicBezTo>
                  <a:cubicBezTo>
                    <a:pt x="4801" y="637"/>
                    <a:pt x="4578" y="674"/>
                    <a:pt x="4361" y="753"/>
                  </a:cubicBezTo>
                  <a:cubicBezTo>
                    <a:pt x="3631" y="1012"/>
                    <a:pt x="3144" y="1648"/>
                    <a:pt x="3047" y="2391"/>
                  </a:cubicBezTo>
                  <a:lnTo>
                    <a:pt x="3047" y="2391"/>
                  </a:lnTo>
                  <a:cubicBezTo>
                    <a:pt x="2734" y="2217"/>
                    <a:pt x="2380" y="2126"/>
                    <a:pt x="2027" y="2126"/>
                  </a:cubicBezTo>
                  <a:cubicBezTo>
                    <a:pt x="1690" y="2126"/>
                    <a:pt x="1353" y="2209"/>
                    <a:pt x="1053" y="2382"/>
                  </a:cubicBezTo>
                  <a:cubicBezTo>
                    <a:pt x="452" y="2708"/>
                    <a:pt x="76" y="3334"/>
                    <a:pt x="51" y="4011"/>
                  </a:cubicBezTo>
                  <a:cubicBezTo>
                    <a:pt x="0" y="4688"/>
                    <a:pt x="326" y="5364"/>
                    <a:pt x="878" y="5740"/>
                  </a:cubicBezTo>
                  <a:cubicBezTo>
                    <a:pt x="1217" y="5987"/>
                    <a:pt x="1632" y="6111"/>
                    <a:pt x="2047" y="6111"/>
                  </a:cubicBezTo>
                  <a:cubicBezTo>
                    <a:pt x="2307" y="6111"/>
                    <a:pt x="2567" y="6062"/>
                    <a:pt x="2808" y="5966"/>
                  </a:cubicBezTo>
                  <a:cubicBezTo>
                    <a:pt x="3465" y="5684"/>
                    <a:pt x="3925" y="5072"/>
                    <a:pt x="4021" y="4357"/>
                  </a:cubicBezTo>
                  <a:lnTo>
                    <a:pt x="4021" y="4357"/>
                  </a:lnTo>
                  <a:cubicBezTo>
                    <a:pt x="4325" y="4535"/>
                    <a:pt x="4673" y="4628"/>
                    <a:pt x="5024" y="4628"/>
                  </a:cubicBezTo>
                  <a:cubicBezTo>
                    <a:pt x="5292" y="4628"/>
                    <a:pt x="5562" y="4574"/>
                    <a:pt x="5815" y="4462"/>
                  </a:cubicBezTo>
                  <a:cubicBezTo>
                    <a:pt x="6324" y="4254"/>
                    <a:pt x="6726" y="3811"/>
                    <a:pt x="6903" y="3291"/>
                  </a:cubicBezTo>
                  <a:lnTo>
                    <a:pt x="6903" y="3291"/>
                  </a:lnTo>
                  <a:cubicBezTo>
                    <a:pt x="7288" y="3743"/>
                    <a:pt x="7839" y="4013"/>
                    <a:pt x="8427" y="4013"/>
                  </a:cubicBezTo>
                  <a:cubicBezTo>
                    <a:pt x="8533" y="4013"/>
                    <a:pt x="8640" y="4004"/>
                    <a:pt x="8747" y="3986"/>
                  </a:cubicBezTo>
                  <a:cubicBezTo>
                    <a:pt x="9383" y="3872"/>
                    <a:pt x="9916" y="3471"/>
                    <a:pt x="10216" y="2912"/>
                  </a:cubicBezTo>
                  <a:lnTo>
                    <a:pt x="10216" y="2912"/>
                  </a:lnTo>
                  <a:cubicBezTo>
                    <a:pt x="10451" y="3480"/>
                    <a:pt x="10941" y="3927"/>
                    <a:pt x="11554" y="4086"/>
                  </a:cubicBezTo>
                  <a:cubicBezTo>
                    <a:pt x="11713" y="4123"/>
                    <a:pt x="11873" y="4141"/>
                    <a:pt x="12031" y="4141"/>
                  </a:cubicBezTo>
                  <a:cubicBezTo>
                    <a:pt x="12587" y="4141"/>
                    <a:pt x="13121" y="3919"/>
                    <a:pt x="13511" y="3515"/>
                  </a:cubicBezTo>
                  <a:lnTo>
                    <a:pt x="13511" y="3515"/>
                  </a:lnTo>
                  <a:cubicBezTo>
                    <a:pt x="13760" y="4076"/>
                    <a:pt x="14257" y="4498"/>
                    <a:pt x="14863" y="4638"/>
                  </a:cubicBezTo>
                  <a:cubicBezTo>
                    <a:pt x="15013" y="4675"/>
                    <a:pt x="15165" y="4693"/>
                    <a:pt x="15317" y="4693"/>
                  </a:cubicBezTo>
                  <a:cubicBezTo>
                    <a:pt x="15825" y="4693"/>
                    <a:pt x="16326" y="4491"/>
                    <a:pt x="16710" y="4142"/>
                  </a:cubicBezTo>
                  <a:lnTo>
                    <a:pt x="16710" y="4142"/>
                  </a:lnTo>
                  <a:cubicBezTo>
                    <a:pt x="16979" y="4997"/>
                    <a:pt x="17791" y="5575"/>
                    <a:pt x="18643" y="5575"/>
                  </a:cubicBezTo>
                  <a:cubicBezTo>
                    <a:pt x="18896" y="5575"/>
                    <a:pt x="19152" y="5524"/>
                    <a:pt x="19399" y="5415"/>
                  </a:cubicBezTo>
                  <a:cubicBezTo>
                    <a:pt x="20527" y="4938"/>
                    <a:pt x="20978" y="3560"/>
                    <a:pt x="20326" y="2532"/>
                  </a:cubicBezTo>
                  <a:cubicBezTo>
                    <a:pt x="19977" y="1958"/>
                    <a:pt x="19378" y="1608"/>
                    <a:pt x="18705" y="1580"/>
                  </a:cubicBezTo>
                  <a:lnTo>
                    <a:pt x="18705" y="1580"/>
                  </a:lnTo>
                  <a:cubicBezTo>
                    <a:pt x="18702" y="1580"/>
                    <a:pt x="18700" y="1580"/>
                    <a:pt x="18697" y="1580"/>
                  </a:cubicBezTo>
                  <a:cubicBezTo>
                    <a:pt x="18140" y="1580"/>
                    <a:pt x="17625" y="1774"/>
                    <a:pt x="17233" y="2142"/>
                  </a:cubicBezTo>
                  <a:lnTo>
                    <a:pt x="17233" y="2142"/>
                  </a:lnTo>
                  <a:cubicBezTo>
                    <a:pt x="17047" y="1504"/>
                    <a:pt x="16546" y="988"/>
                    <a:pt x="15915" y="778"/>
                  </a:cubicBezTo>
                  <a:cubicBezTo>
                    <a:pt x="15725" y="723"/>
                    <a:pt x="15532" y="696"/>
                    <a:pt x="15341" y="696"/>
                  </a:cubicBezTo>
                  <a:cubicBezTo>
                    <a:pt x="14796" y="696"/>
                    <a:pt x="14268" y="914"/>
                    <a:pt x="13877" y="1306"/>
                  </a:cubicBezTo>
                  <a:lnTo>
                    <a:pt x="13877" y="1306"/>
                  </a:lnTo>
                  <a:cubicBezTo>
                    <a:pt x="13528" y="621"/>
                    <a:pt x="12837" y="151"/>
                    <a:pt x="12056" y="151"/>
                  </a:cubicBezTo>
                  <a:cubicBezTo>
                    <a:pt x="11296" y="151"/>
                    <a:pt x="10620" y="575"/>
                    <a:pt x="10282" y="1246"/>
                  </a:cubicBezTo>
                  <a:lnTo>
                    <a:pt x="10282" y="1246"/>
                  </a:lnTo>
                  <a:cubicBezTo>
                    <a:pt x="9957" y="496"/>
                    <a:pt x="9209" y="1"/>
                    <a:pt x="8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0" name="Google Shape;2290;p96"/>
          <p:cNvGrpSpPr/>
          <p:nvPr/>
        </p:nvGrpSpPr>
        <p:grpSpPr>
          <a:xfrm rot="783492">
            <a:off x="465312" y="440424"/>
            <a:ext cx="1381112" cy="931047"/>
            <a:chOff x="4746400" y="727625"/>
            <a:chExt cx="1093375" cy="737075"/>
          </a:xfrm>
        </p:grpSpPr>
        <p:sp>
          <p:nvSpPr>
            <p:cNvPr id="2291" name="Google Shape;2291;p96"/>
            <p:cNvSpPr/>
            <p:nvPr/>
          </p:nvSpPr>
          <p:spPr>
            <a:xfrm>
              <a:off x="5607925" y="858425"/>
              <a:ext cx="229350" cy="341500"/>
            </a:xfrm>
            <a:custGeom>
              <a:rect b="b" l="l" r="r" t="t"/>
              <a:pathLst>
                <a:path extrusionOk="0" h="13660" w="9174">
                  <a:moveTo>
                    <a:pt x="4186" y="0"/>
                  </a:moveTo>
                  <a:cubicBezTo>
                    <a:pt x="1880" y="0"/>
                    <a:pt x="1" y="1880"/>
                    <a:pt x="1" y="4186"/>
                  </a:cubicBezTo>
                  <a:cubicBezTo>
                    <a:pt x="1" y="5965"/>
                    <a:pt x="1154" y="7494"/>
                    <a:pt x="2733" y="8095"/>
                  </a:cubicBezTo>
                  <a:cubicBezTo>
                    <a:pt x="2332" y="8672"/>
                    <a:pt x="2081" y="9374"/>
                    <a:pt x="2081" y="10126"/>
                  </a:cubicBezTo>
                  <a:cubicBezTo>
                    <a:pt x="2081" y="12080"/>
                    <a:pt x="3685" y="13659"/>
                    <a:pt x="5640" y="13659"/>
                  </a:cubicBezTo>
                  <a:cubicBezTo>
                    <a:pt x="7595" y="13659"/>
                    <a:pt x="9174" y="12080"/>
                    <a:pt x="9174" y="10126"/>
                  </a:cubicBezTo>
                  <a:cubicBezTo>
                    <a:pt x="9174" y="8747"/>
                    <a:pt x="8397" y="7569"/>
                    <a:pt x="7269" y="6968"/>
                  </a:cubicBezTo>
                  <a:cubicBezTo>
                    <a:pt x="7946" y="6241"/>
                    <a:pt x="8347" y="5263"/>
                    <a:pt x="8347" y="4186"/>
                  </a:cubicBezTo>
                  <a:cubicBezTo>
                    <a:pt x="8347" y="1880"/>
                    <a:pt x="6492" y="0"/>
                    <a:pt x="41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96"/>
            <p:cNvSpPr/>
            <p:nvPr/>
          </p:nvSpPr>
          <p:spPr>
            <a:xfrm>
              <a:off x="5605425" y="855900"/>
              <a:ext cx="234350" cy="346525"/>
            </a:xfrm>
            <a:custGeom>
              <a:rect b="b" l="l" r="r" t="t"/>
              <a:pathLst>
                <a:path extrusionOk="0" h="13861" w="9374">
                  <a:moveTo>
                    <a:pt x="4286" y="201"/>
                  </a:moveTo>
                  <a:cubicBezTo>
                    <a:pt x="6517" y="201"/>
                    <a:pt x="8346" y="2031"/>
                    <a:pt x="8346" y="4287"/>
                  </a:cubicBezTo>
                  <a:cubicBezTo>
                    <a:pt x="8346" y="5289"/>
                    <a:pt x="7970" y="6267"/>
                    <a:pt x="7294" y="7018"/>
                  </a:cubicBezTo>
                  <a:lnTo>
                    <a:pt x="7219" y="7094"/>
                  </a:lnTo>
                  <a:lnTo>
                    <a:pt x="7319" y="7169"/>
                  </a:lnTo>
                  <a:cubicBezTo>
                    <a:pt x="8472" y="7745"/>
                    <a:pt x="9173" y="8923"/>
                    <a:pt x="9173" y="10227"/>
                  </a:cubicBezTo>
                  <a:cubicBezTo>
                    <a:pt x="9173" y="12131"/>
                    <a:pt x="7645" y="13660"/>
                    <a:pt x="5740" y="13660"/>
                  </a:cubicBezTo>
                  <a:cubicBezTo>
                    <a:pt x="3835" y="13660"/>
                    <a:pt x="2281" y="12131"/>
                    <a:pt x="2281" y="10227"/>
                  </a:cubicBezTo>
                  <a:cubicBezTo>
                    <a:pt x="2281" y="9500"/>
                    <a:pt x="2507" y="8823"/>
                    <a:pt x="2908" y="8247"/>
                  </a:cubicBezTo>
                  <a:lnTo>
                    <a:pt x="2983" y="8146"/>
                  </a:lnTo>
                  <a:lnTo>
                    <a:pt x="2858" y="8096"/>
                  </a:lnTo>
                  <a:cubicBezTo>
                    <a:pt x="1279" y="7520"/>
                    <a:pt x="201" y="5966"/>
                    <a:pt x="201" y="4287"/>
                  </a:cubicBezTo>
                  <a:cubicBezTo>
                    <a:pt x="201" y="2031"/>
                    <a:pt x="2031" y="201"/>
                    <a:pt x="4286" y="201"/>
                  </a:cubicBezTo>
                  <a:close/>
                  <a:moveTo>
                    <a:pt x="4286" y="1"/>
                  </a:moveTo>
                  <a:cubicBezTo>
                    <a:pt x="1930" y="1"/>
                    <a:pt x="0" y="1931"/>
                    <a:pt x="0" y="4287"/>
                  </a:cubicBezTo>
                  <a:cubicBezTo>
                    <a:pt x="0" y="6016"/>
                    <a:pt x="1078" y="7595"/>
                    <a:pt x="2682" y="8247"/>
                  </a:cubicBezTo>
                  <a:cubicBezTo>
                    <a:pt x="2306" y="8823"/>
                    <a:pt x="2106" y="9500"/>
                    <a:pt x="2106" y="10227"/>
                  </a:cubicBezTo>
                  <a:cubicBezTo>
                    <a:pt x="2106" y="12232"/>
                    <a:pt x="3735" y="13861"/>
                    <a:pt x="5740" y="13861"/>
                  </a:cubicBezTo>
                  <a:cubicBezTo>
                    <a:pt x="7745" y="13861"/>
                    <a:pt x="9374" y="12232"/>
                    <a:pt x="9374" y="10227"/>
                  </a:cubicBezTo>
                  <a:cubicBezTo>
                    <a:pt x="9374" y="8898"/>
                    <a:pt x="8672" y="7695"/>
                    <a:pt x="7519" y="7044"/>
                  </a:cubicBezTo>
                  <a:cubicBezTo>
                    <a:pt x="8171" y="6267"/>
                    <a:pt x="8547" y="5289"/>
                    <a:pt x="8547" y="4287"/>
                  </a:cubicBezTo>
                  <a:cubicBezTo>
                    <a:pt x="8547" y="1931"/>
                    <a:pt x="6642" y="1"/>
                    <a:pt x="4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96"/>
            <p:cNvSpPr/>
            <p:nvPr/>
          </p:nvSpPr>
          <p:spPr>
            <a:xfrm>
              <a:off x="4748900" y="858425"/>
              <a:ext cx="229350" cy="341500"/>
            </a:xfrm>
            <a:custGeom>
              <a:rect b="b" l="l" r="r" t="t"/>
              <a:pathLst>
                <a:path extrusionOk="0" h="13660" w="9174">
                  <a:moveTo>
                    <a:pt x="5013" y="0"/>
                  </a:moveTo>
                  <a:cubicBezTo>
                    <a:pt x="2707" y="0"/>
                    <a:pt x="828" y="1880"/>
                    <a:pt x="828" y="4186"/>
                  </a:cubicBezTo>
                  <a:cubicBezTo>
                    <a:pt x="828" y="5263"/>
                    <a:pt x="1254" y="6241"/>
                    <a:pt x="1930" y="6968"/>
                  </a:cubicBezTo>
                  <a:cubicBezTo>
                    <a:pt x="778" y="7569"/>
                    <a:pt x="1" y="8747"/>
                    <a:pt x="1" y="10126"/>
                  </a:cubicBezTo>
                  <a:cubicBezTo>
                    <a:pt x="1" y="12080"/>
                    <a:pt x="1605" y="13659"/>
                    <a:pt x="3560" y="13659"/>
                  </a:cubicBezTo>
                  <a:cubicBezTo>
                    <a:pt x="5514" y="13659"/>
                    <a:pt x="7093" y="12080"/>
                    <a:pt x="7093" y="10126"/>
                  </a:cubicBezTo>
                  <a:cubicBezTo>
                    <a:pt x="7093" y="9374"/>
                    <a:pt x="6868" y="8672"/>
                    <a:pt x="6442" y="8095"/>
                  </a:cubicBezTo>
                  <a:cubicBezTo>
                    <a:pt x="8046" y="7494"/>
                    <a:pt x="9174" y="5965"/>
                    <a:pt x="9174" y="4186"/>
                  </a:cubicBezTo>
                  <a:cubicBezTo>
                    <a:pt x="9174" y="1880"/>
                    <a:pt x="7319" y="0"/>
                    <a:pt x="5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96"/>
            <p:cNvSpPr/>
            <p:nvPr/>
          </p:nvSpPr>
          <p:spPr>
            <a:xfrm>
              <a:off x="4746400" y="855900"/>
              <a:ext cx="234350" cy="346525"/>
            </a:xfrm>
            <a:custGeom>
              <a:rect b="b" l="l" r="r" t="t"/>
              <a:pathLst>
                <a:path extrusionOk="0" h="13861" w="9374">
                  <a:moveTo>
                    <a:pt x="5113" y="201"/>
                  </a:moveTo>
                  <a:cubicBezTo>
                    <a:pt x="7344" y="201"/>
                    <a:pt x="9173" y="2031"/>
                    <a:pt x="9173" y="4287"/>
                  </a:cubicBezTo>
                  <a:cubicBezTo>
                    <a:pt x="9173" y="5966"/>
                    <a:pt x="8121" y="7520"/>
                    <a:pt x="6517" y="8096"/>
                  </a:cubicBezTo>
                  <a:lnTo>
                    <a:pt x="6391" y="8146"/>
                  </a:lnTo>
                  <a:lnTo>
                    <a:pt x="6467" y="8247"/>
                  </a:lnTo>
                  <a:cubicBezTo>
                    <a:pt x="6893" y="8823"/>
                    <a:pt x="7093" y="9500"/>
                    <a:pt x="7093" y="10227"/>
                  </a:cubicBezTo>
                  <a:cubicBezTo>
                    <a:pt x="7093" y="12131"/>
                    <a:pt x="5539" y="13660"/>
                    <a:pt x="3660" y="13660"/>
                  </a:cubicBezTo>
                  <a:cubicBezTo>
                    <a:pt x="1755" y="13660"/>
                    <a:pt x="201" y="12131"/>
                    <a:pt x="201" y="10227"/>
                  </a:cubicBezTo>
                  <a:cubicBezTo>
                    <a:pt x="201" y="8923"/>
                    <a:pt x="903" y="7745"/>
                    <a:pt x="2055" y="7169"/>
                  </a:cubicBezTo>
                  <a:lnTo>
                    <a:pt x="2181" y="7094"/>
                  </a:lnTo>
                  <a:lnTo>
                    <a:pt x="2081" y="7018"/>
                  </a:lnTo>
                  <a:cubicBezTo>
                    <a:pt x="1404" y="6267"/>
                    <a:pt x="1028" y="5289"/>
                    <a:pt x="1028" y="4287"/>
                  </a:cubicBezTo>
                  <a:cubicBezTo>
                    <a:pt x="1028" y="2031"/>
                    <a:pt x="2858" y="201"/>
                    <a:pt x="5113" y="201"/>
                  </a:cubicBezTo>
                  <a:close/>
                  <a:moveTo>
                    <a:pt x="5113" y="1"/>
                  </a:moveTo>
                  <a:cubicBezTo>
                    <a:pt x="2757" y="1"/>
                    <a:pt x="852" y="1931"/>
                    <a:pt x="852" y="4287"/>
                  </a:cubicBezTo>
                  <a:cubicBezTo>
                    <a:pt x="852" y="5289"/>
                    <a:pt x="1203" y="6267"/>
                    <a:pt x="1855" y="7044"/>
                  </a:cubicBezTo>
                  <a:cubicBezTo>
                    <a:pt x="727" y="7695"/>
                    <a:pt x="0" y="8898"/>
                    <a:pt x="0" y="10227"/>
                  </a:cubicBezTo>
                  <a:cubicBezTo>
                    <a:pt x="0" y="12232"/>
                    <a:pt x="1654" y="13861"/>
                    <a:pt x="3660" y="13861"/>
                  </a:cubicBezTo>
                  <a:cubicBezTo>
                    <a:pt x="5665" y="13861"/>
                    <a:pt x="7294" y="12232"/>
                    <a:pt x="7294" y="10227"/>
                  </a:cubicBezTo>
                  <a:cubicBezTo>
                    <a:pt x="7294" y="9500"/>
                    <a:pt x="7093" y="8823"/>
                    <a:pt x="6692" y="8247"/>
                  </a:cubicBezTo>
                  <a:cubicBezTo>
                    <a:pt x="8296" y="7595"/>
                    <a:pt x="9374" y="6016"/>
                    <a:pt x="9374" y="4287"/>
                  </a:cubicBezTo>
                  <a:cubicBezTo>
                    <a:pt x="9374" y="1931"/>
                    <a:pt x="7469" y="1"/>
                    <a:pt x="5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96"/>
            <p:cNvSpPr/>
            <p:nvPr/>
          </p:nvSpPr>
          <p:spPr>
            <a:xfrm>
              <a:off x="4866075" y="730600"/>
              <a:ext cx="864675" cy="730600"/>
            </a:xfrm>
            <a:custGeom>
              <a:rect b="b" l="l" r="r" t="t"/>
              <a:pathLst>
                <a:path extrusionOk="0" h="29224" w="34587">
                  <a:moveTo>
                    <a:pt x="17294" y="0"/>
                  </a:moveTo>
                  <a:cubicBezTo>
                    <a:pt x="7745" y="0"/>
                    <a:pt x="0" y="6542"/>
                    <a:pt x="0" y="14612"/>
                  </a:cubicBezTo>
                  <a:cubicBezTo>
                    <a:pt x="0" y="22682"/>
                    <a:pt x="7745" y="29224"/>
                    <a:pt x="17294" y="29224"/>
                  </a:cubicBezTo>
                  <a:cubicBezTo>
                    <a:pt x="26843" y="29224"/>
                    <a:pt x="34587" y="22682"/>
                    <a:pt x="34587" y="14612"/>
                  </a:cubicBezTo>
                  <a:cubicBezTo>
                    <a:pt x="34587" y="6542"/>
                    <a:pt x="26843" y="0"/>
                    <a:pt x="172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96"/>
            <p:cNvSpPr/>
            <p:nvPr/>
          </p:nvSpPr>
          <p:spPr>
            <a:xfrm>
              <a:off x="4857300" y="727625"/>
              <a:ext cx="876600" cy="737075"/>
            </a:xfrm>
            <a:custGeom>
              <a:rect b="b" l="l" r="r" t="t"/>
              <a:pathLst>
                <a:path extrusionOk="0" h="29483" w="35064">
                  <a:moveTo>
                    <a:pt x="17652" y="253"/>
                  </a:moveTo>
                  <a:cubicBezTo>
                    <a:pt x="18809" y="253"/>
                    <a:pt x="19965" y="350"/>
                    <a:pt x="21103" y="545"/>
                  </a:cubicBezTo>
                  <a:cubicBezTo>
                    <a:pt x="24387" y="1122"/>
                    <a:pt x="27544" y="2500"/>
                    <a:pt x="30051" y="4731"/>
                  </a:cubicBezTo>
                  <a:cubicBezTo>
                    <a:pt x="32357" y="6761"/>
                    <a:pt x="34061" y="9468"/>
                    <a:pt x="34612" y="12500"/>
                  </a:cubicBezTo>
                  <a:cubicBezTo>
                    <a:pt x="34737" y="13227"/>
                    <a:pt x="34813" y="13979"/>
                    <a:pt x="34813" y="14731"/>
                  </a:cubicBezTo>
                  <a:cubicBezTo>
                    <a:pt x="34813" y="17839"/>
                    <a:pt x="33610" y="20796"/>
                    <a:pt x="31630" y="23152"/>
                  </a:cubicBezTo>
                  <a:cubicBezTo>
                    <a:pt x="29524" y="25633"/>
                    <a:pt x="26642" y="27413"/>
                    <a:pt x="23534" y="28365"/>
                  </a:cubicBezTo>
                  <a:cubicBezTo>
                    <a:pt x="21637" y="28951"/>
                    <a:pt x="19646" y="29242"/>
                    <a:pt x="17657" y="29242"/>
                  </a:cubicBezTo>
                  <a:cubicBezTo>
                    <a:pt x="16074" y="29242"/>
                    <a:pt x="14491" y="29058"/>
                    <a:pt x="12958" y="28691"/>
                  </a:cubicBezTo>
                  <a:cubicBezTo>
                    <a:pt x="9750" y="27914"/>
                    <a:pt x="6717" y="26335"/>
                    <a:pt x="4412" y="23979"/>
                  </a:cubicBezTo>
                  <a:cubicBezTo>
                    <a:pt x="2256" y="21774"/>
                    <a:pt x="802" y="18916"/>
                    <a:pt x="527" y="15834"/>
                  </a:cubicBezTo>
                  <a:cubicBezTo>
                    <a:pt x="251" y="12776"/>
                    <a:pt x="1153" y="9743"/>
                    <a:pt x="2958" y="7237"/>
                  </a:cubicBezTo>
                  <a:cubicBezTo>
                    <a:pt x="4838" y="4606"/>
                    <a:pt x="7569" y="2676"/>
                    <a:pt x="10577" y="1523"/>
                  </a:cubicBezTo>
                  <a:cubicBezTo>
                    <a:pt x="12829" y="676"/>
                    <a:pt x="15242" y="253"/>
                    <a:pt x="17652" y="253"/>
                  </a:cubicBezTo>
                  <a:close/>
                  <a:moveTo>
                    <a:pt x="17696" y="1"/>
                  </a:moveTo>
                  <a:cubicBezTo>
                    <a:pt x="16076" y="1"/>
                    <a:pt x="14454" y="191"/>
                    <a:pt x="12883" y="570"/>
                  </a:cubicBezTo>
                  <a:cubicBezTo>
                    <a:pt x="9650" y="1347"/>
                    <a:pt x="6567" y="2951"/>
                    <a:pt x="4211" y="5357"/>
                  </a:cubicBezTo>
                  <a:cubicBezTo>
                    <a:pt x="2056" y="7588"/>
                    <a:pt x="577" y="10470"/>
                    <a:pt x="301" y="13578"/>
                  </a:cubicBezTo>
                  <a:cubicBezTo>
                    <a:pt x="0" y="16686"/>
                    <a:pt x="928" y="19819"/>
                    <a:pt x="2732" y="22350"/>
                  </a:cubicBezTo>
                  <a:cubicBezTo>
                    <a:pt x="4637" y="25007"/>
                    <a:pt x="7394" y="26987"/>
                    <a:pt x="10427" y="28140"/>
                  </a:cubicBezTo>
                  <a:cubicBezTo>
                    <a:pt x="12727" y="29043"/>
                    <a:pt x="15189" y="29482"/>
                    <a:pt x="17648" y="29482"/>
                  </a:cubicBezTo>
                  <a:cubicBezTo>
                    <a:pt x="18806" y="29482"/>
                    <a:pt x="19964" y="29385"/>
                    <a:pt x="21103" y="29192"/>
                  </a:cubicBezTo>
                  <a:cubicBezTo>
                    <a:pt x="24437" y="28616"/>
                    <a:pt x="27670" y="27187"/>
                    <a:pt x="30226" y="24932"/>
                  </a:cubicBezTo>
                  <a:cubicBezTo>
                    <a:pt x="32557" y="22876"/>
                    <a:pt x="34286" y="20094"/>
                    <a:pt x="34838" y="17012"/>
                  </a:cubicBezTo>
                  <a:cubicBezTo>
                    <a:pt x="34988" y="16260"/>
                    <a:pt x="35063" y="15508"/>
                    <a:pt x="35063" y="14731"/>
                  </a:cubicBezTo>
                  <a:cubicBezTo>
                    <a:pt x="35063" y="14730"/>
                    <a:pt x="35063" y="14730"/>
                    <a:pt x="35063" y="14729"/>
                  </a:cubicBezTo>
                  <a:lnTo>
                    <a:pt x="35063" y="14729"/>
                  </a:lnTo>
                  <a:cubicBezTo>
                    <a:pt x="35038" y="11622"/>
                    <a:pt x="33860" y="8615"/>
                    <a:pt x="31855" y="6235"/>
                  </a:cubicBezTo>
                  <a:cubicBezTo>
                    <a:pt x="29725" y="3678"/>
                    <a:pt x="26793" y="1899"/>
                    <a:pt x="23660" y="896"/>
                  </a:cubicBezTo>
                  <a:cubicBezTo>
                    <a:pt x="21739" y="298"/>
                    <a:pt x="19719" y="1"/>
                    <a:pt x="17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96"/>
            <p:cNvSpPr/>
            <p:nvPr/>
          </p:nvSpPr>
          <p:spPr>
            <a:xfrm>
              <a:off x="4932475" y="761300"/>
              <a:ext cx="731875" cy="523200"/>
            </a:xfrm>
            <a:custGeom>
              <a:rect b="b" l="l" r="r" t="t"/>
              <a:pathLst>
                <a:path extrusionOk="0" h="20928" w="29275">
                  <a:moveTo>
                    <a:pt x="14638" y="0"/>
                  </a:moveTo>
                  <a:cubicBezTo>
                    <a:pt x="6567" y="0"/>
                    <a:pt x="1" y="4687"/>
                    <a:pt x="1" y="10452"/>
                  </a:cubicBezTo>
                  <a:cubicBezTo>
                    <a:pt x="1" y="16241"/>
                    <a:pt x="6567" y="20928"/>
                    <a:pt x="14638" y="20928"/>
                  </a:cubicBezTo>
                  <a:cubicBezTo>
                    <a:pt x="22708" y="20928"/>
                    <a:pt x="29274" y="16241"/>
                    <a:pt x="29274" y="10452"/>
                  </a:cubicBezTo>
                  <a:cubicBezTo>
                    <a:pt x="29274" y="4687"/>
                    <a:pt x="22708" y="0"/>
                    <a:pt x="14638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96"/>
            <p:cNvSpPr/>
            <p:nvPr/>
          </p:nvSpPr>
          <p:spPr>
            <a:xfrm>
              <a:off x="5319475" y="1018825"/>
              <a:ext cx="123075" cy="108525"/>
            </a:xfrm>
            <a:custGeom>
              <a:rect b="b" l="l" r="r" t="t"/>
              <a:pathLst>
                <a:path extrusionOk="0" h="4341" w="4923">
                  <a:moveTo>
                    <a:pt x="4756" y="0"/>
                  </a:moveTo>
                  <a:cubicBezTo>
                    <a:pt x="4671" y="0"/>
                    <a:pt x="4584" y="50"/>
                    <a:pt x="4571" y="151"/>
                  </a:cubicBezTo>
                  <a:cubicBezTo>
                    <a:pt x="4546" y="1429"/>
                    <a:pt x="4170" y="2757"/>
                    <a:pt x="3042" y="3459"/>
                  </a:cubicBezTo>
                  <a:cubicBezTo>
                    <a:pt x="2448" y="3833"/>
                    <a:pt x="1758" y="3994"/>
                    <a:pt x="1072" y="3994"/>
                  </a:cubicBezTo>
                  <a:cubicBezTo>
                    <a:pt x="977" y="3994"/>
                    <a:pt x="882" y="3991"/>
                    <a:pt x="787" y="3985"/>
                  </a:cubicBezTo>
                  <a:cubicBezTo>
                    <a:pt x="661" y="3985"/>
                    <a:pt x="536" y="3960"/>
                    <a:pt x="411" y="3960"/>
                  </a:cubicBezTo>
                  <a:cubicBezTo>
                    <a:pt x="411" y="3960"/>
                    <a:pt x="386" y="3960"/>
                    <a:pt x="336" y="3935"/>
                  </a:cubicBezTo>
                  <a:lnTo>
                    <a:pt x="285" y="3935"/>
                  </a:lnTo>
                  <a:cubicBezTo>
                    <a:pt x="271" y="3932"/>
                    <a:pt x="258" y="3930"/>
                    <a:pt x="244" y="3930"/>
                  </a:cubicBezTo>
                  <a:cubicBezTo>
                    <a:pt x="72" y="3930"/>
                    <a:pt x="1" y="4214"/>
                    <a:pt x="210" y="4261"/>
                  </a:cubicBezTo>
                  <a:cubicBezTo>
                    <a:pt x="481" y="4314"/>
                    <a:pt x="758" y="4341"/>
                    <a:pt x="1036" y="4341"/>
                  </a:cubicBezTo>
                  <a:cubicBezTo>
                    <a:pt x="2330" y="4341"/>
                    <a:pt x="3635" y="3766"/>
                    <a:pt x="4296" y="2632"/>
                  </a:cubicBezTo>
                  <a:cubicBezTo>
                    <a:pt x="4747" y="1880"/>
                    <a:pt x="4897" y="1003"/>
                    <a:pt x="4922" y="151"/>
                  </a:cubicBezTo>
                  <a:cubicBezTo>
                    <a:pt x="4922" y="50"/>
                    <a:pt x="4841" y="0"/>
                    <a:pt x="4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96"/>
            <p:cNvSpPr/>
            <p:nvPr/>
          </p:nvSpPr>
          <p:spPr>
            <a:xfrm>
              <a:off x="5478225" y="916700"/>
              <a:ext cx="196150" cy="195500"/>
            </a:xfrm>
            <a:custGeom>
              <a:rect b="b" l="l" r="r" t="t"/>
              <a:pathLst>
                <a:path extrusionOk="0" h="7820" w="7846">
                  <a:moveTo>
                    <a:pt x="3910" y="0"/>
                  </a:moveTo>
                  <a:cubicBezTo>
                    <a:pt x="1755" y="0"/>
                    <a:pt x="1" y="1754"/>
                    <a:pt x="1" y="3910"/>
                  </a:cubicBezTo>
                  <a:cubicBezTo>
                    <a:pt x="1" y="6065"/>
                    <a:pt x="1755" y="7820"/>
                    <a:pt x="3910" y="7820"/>
                  </a:cubicBezTo>
                  <a:cubicBezTo>
                    <a:pt x="6091" y="7820"/>
                    <a:pt x="7845" y="6065"/>
                    <a:pt x="7845" y="3910"/>
                  </a:cubicBezTo>
                  <a:cubicBezTo>
                    <a:pt x="7845" y="1754"/>
                    <a:pt x="6091" y="0"/>
                    <a:pt x="391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96"/>
            <p:cNvSpPr/>
            <p:nvPr/>
          </p:nvSpPr>
          <p:spPr>
            <a:xfrm>
              <a:off x="5509550" y="949275"/>
              <a:ext cx="133500" cy="133475"/>
            </a:xfrm>
            <a:custGeom>
              <a:rect b="b" l="l" r="r" t="t"/>
              <a:pathLst>
                <a:path extrusionOk="0" h="5339" w="5340">
                  <a:moveTo>
                    <a:pt x="2657" y="0"/>
                  </a:moveTo>
                  <a:cubicBezTo>
                    <a:pt x="1204" y="0"/>
                    <a:pt x="1" y="1178"/>
                    <a:pt x="1" y="2657"/>
                  </a:cubicBezTo>
                  <a:cubicBezTo>
                    <a:pt x="1" y="4136"/>
                    <a:pt x="1204" y="5339"/>
                    <a:pt x="2657" y="5339"/>
                  </a:cubicBezTo>
                  <a:cubicBezTo>
                    <a:pt x="4136" y="5339"/>
                    <a:pt x="5339" y="4136"/>
                    <a:pt x="5339" y="2657"/>
                  </a:cubicBezTo>
                  <a:cubicBezTo>
                    <a:pt x="5339" y="1178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96"/>
            <p:cNvSpPr/>
            <p:nvPr/>
          </p:nvSpPr>
          <p:spPr>
            <a:xfrm>
              <a:off x="5516450" y="946125"/>
              <a:ext cx="42625" cy="42650"/>
            </a:xfrm>
            <a:custGeom>
              <a:rect b="b" l="l" r="r" t="t"/>
              <a:pathLst>
                <a:path extrusionOk="0" h="1706" w="1705">
                  <a:moveTo>
                    <a:pt x="853" y="1"/>
                  </a:moveTo>
                  <a:cubicBezTo>
                    <a:pt x="376" y="1"/>
                    <a:pt x="1" y="402"/>
                    <a:pt x="1" y="853"/>
                  </a:cubicBezTo>
                  <a:cubicBezTo>
                    <a:pt x="1" y="1329"/>
                    <a:pt x="376" y="1705"/>
                    <a:pt x="853" y="1705"/>
                  </a:cubicBezTo>
                  <a:cubicBezTo>
                    <a:pt x="1329" y="1705"/>
                    <a:pt x="1705" y="1329"/>
                    <a:pt x="1705" y="853"/>
                  </a:cubicBezTo>
                  <a:cubicBezTo>
                    <a:pt x="1705" y="402"/>
                    <a:pt x="1329" y="1"/>
                    <a:pt x="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96"/>
            <p:cNvSpPr/>
            <p:nvPr/>
          </p:nvSpPr>
          <p:spPr>
            <a:xfrm>
              <a:off x="4951275" y="949900"/>
              <a:ext cx="138500" cy="78175"/>
            </a:xfrm>
            <a:custGeom>
              <a:rect b="b" l="l" r="r" t="t"/>
              <a:pathLst>
                <a:path extrusionOk="0" h="3127" w="5540">
                  <a:moveTo>
                    <a:pt x="2792" y="0"/>
                  </a:moveTo>
                  <a:cubicBezTo>
                    <a:pt x="1974" y="0"/>
                    <a:pt x="1177" y="377"/>
                    <a:pt x="653" y="1028"/>
                  </a:cubicBezTo>
                  <a:cubicBezTo>
                    <a:pt x="226" y="1554"/>
                    <a:pt x="1" y="2206"/>
                    <a:pt x="1" y="2883"/>
                  </a:cubicBezTo>
                  <a:cubicBezTo>
                    <a:pt x="1" y="3045"/>
                    <a:pt x="120" y="3127"/>
                    <a:pt x="239" y="3127"/>
                  </a:cubicBezTo>
                  <a:cubicBezTo>
                    <a:pt x="358" y="3127"/>
                    <a:pt x="477" y="3045"/>
                    <a:pt x="477" y="2883"/>
                  </a:cubicBezTo>
                  <a:cubicBezTo>
                    <a:pt x="502" y="1629"/>
                    <a:pt x="1455" y="477"/>
                    <a:pt x="2783" y="477"/>
                  </a:cubicBezTo>
                  <a:cubicBezTo>
                    <a:pt x="4086" y="477"/>
                    <a:pt x="5064" y="1629"/>
                    <a:pt x="5064" y="2883"/>
                  </a:cubicBezTo>
                  <a:cubicBezTo>
                    <a:pt x="5064" y="3045"/>
                    <a:pt x="5183" y="3127"/>
                    <a:pt x="5302" y="3127"/>
                  </a:cubicBezTo>
                  <a:cubicBezTo>
                    <a:pt x="5421" y="3127"/>
                    <a:pt x="5540" y="3045"/>
                    <a:pt x="5540" y="2883"/>
                  </a:cubicBezTo>
                  <a:cubicBezTo>
                    <a:pt x="5540" y="1705"/>
                    <a:pt x="4838" y="602"/>
                    <a:pt x="3735" y="176"/>
                  </a:cubicBezTo>
                  <a:cubicBezTo>
                    <a:pt x="3428" y="57"/>
                    <a:pt x="3108" y="0"/>
                    <a:pt x="2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96"/>
            <p:cNvSpPr/>
            <p:nvPr/>
          </p:nvSpPr>
          <p:spPr>
            <a:xfrm>
              <a:off x="4940000" y="730600"/>
              <a:ext cx="745650" cy="203650"/>
            </a:xfrm>
            <a:custGeom>
              <a:rect b="b" l="l" r="r" t="t"/>
              <a:pathLst>
                <a:path extrusionOk="0" h="8146" w="29826">
                  <a:moveTo>
                    <a:pt x="14337" y="0"/>
                  </a:moveTo>
                  <a:cubicBezTo>
                    <a:pt x="8372" y="0"/>
                    <a:pt x="3109" y="2557"/>
                    <a:pt x="1" y="6467"/>
                  </a:cubicBezTo>
                  <a:cubicBezTo>
                    <a:pt x="612" y="6481"/>
                    <a:pt x="1284" y="6491"/>
                    <a:pt x="2004" y="6491"/>
                  </a:cubicBezTo>
                  <a:cubicBezTo>
                    <a:pt x="7364" y="6491"/>
                    <a:pt x="15447" y="5961"/>
                    <a:pt x="22031" y="3133"/>
                  </a:cubicBezTo>
                  <a:cubicBezTo>
                    <a:pt x="22031" y="3133"/>
                    <a:pt x="25339" y="6642"/>
                    <a:pt x="29825" y="8146"/>
                  </a:cubicBezTo>
                  <a:cubicBezTo>
                    <a:pt x="27018" y="3334"/>
                    <a:pt x="21129" y="0"/>
                    <a:pt x="14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96"/>
            <p:cNvSpPr/>
            <p:nvPr/>
          </p:nvSpPr>
          <p:spPr>
            <a:xfrm>
              <a:off x="4935000" y="728725"/>
              <a:ext cx="756300" cy="209925"/>
            </a:xfrm>
            <a:custGeom>
              <a:rect b="b" l="l" r="r" t="t"/>
              <a:pathLst>
                <a:path extrusionOk="0" h="8397" w="30252">
                  <a:moveTo>
                    <a:pt x="14537" y="176"/>
                  </a:moveTo>
                  <a:cubicBezTo>
                    <a:pt x="21028" y="176"/>
                    <a:pt x="26842" y="3183"/>
                    <a:pt x="29825" y="8045"/>
                  </a:cubicBezTo>
                  <a:cubicBezTo>
                    <a:pt x="25514" y="6516"/>
                    <a:pt x="22331" y="3183"/>
                    <a:pt x="22306" y="3158"/>
                  </a:cubicBezTo>
                  <a:lnTo>
                    <a:pt x="22256" y="3108"/>
                  </a:lnTo>
                  <a:lnTo>
                    <a:pt x="22206" y="3133"/>
                  </a:lnTo>
                  <a:cubicBezTo>
                    <a:pt x="15642" y="5927"/>
                    <a:pt x="7567" y="6465"/>
                    <a:pt x="2304" y="6465"/>
                  </a:cubicBezTo>
                  <a:cubicBezTo>
                    <a:pt x="1619" y="6465"/>
                    <a:pt x="982" y="6456"/>
                    <a:pt x="401" y="6441"/>
                  </a:cubicBezTo>
                  <a:cubicBezTo>
                    <a:pt x="3609" y="2506"/>
                    <a:pt x="8872" y="176"/>
                    <a:pt x="14537" y="176"/>
                  </a:cubicBezTo>
                  <a:close/>
                  <a:moveTo>
                    <a:pt x="14537" y="0"/>
                  </a:moveTo>
                  <a:cubicBezTo>
                    <a:pt x="8747" y="0"/>
                    <a:pt x="3359" y="2406"/>
                    <a:pt x="126" y="6466"/>
                  </a:cubicBezTo>
                  <a:lnTo>
                    <a:pt x="0" y="6617"/>
                  </a:lnTo>
                  <a:lnTo>
                    <a:pt x="201" y="6642"/>
                  </a:lnTo>
                  <a:cubicBezTo>
                    <a:pt x="793" y="6657"/>
                    <a:pt x="1449" y="6666"/>
                    <a:pt x="2157" y="6666"/>
                  </a:cubicBezTo>
                  <a:cubicBezTo>
                    <a:pt x="7416" y="6666"/>
                    <a:pt x="15580" y="6139"/>
                    <a:pt x="22206" y="3334"/>
                  </a:cubicBezTo>
                  <a:cubicBezTo>
                    <a:pt x="22632" y="3760"/>
                    <a:pt x="25815" y="6917"/>
                    <a:pt x="30000" y="8321"/>
                  </a:cubicBezTo>
                  <a:lnTo>
                    <a:pt x="30251" y="8396"/>
                  </a:lnTo>
                  <a:lnTo>
                    <a:pt x="30126" y="8171"/>
                  </a:lnTo>
                  <a:cubicBezTo>
                    <a:pt x="27168" y="3133"/>
                    <a:pt x="21178" y="0"/>
                    <a:pt x="1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5" name="Google Shape;2305;p96"/>
          <p:cNvGrpSpPr/>
          <p:nvPr/>
        </p:nvGrpSpPr>
        <p:grpSpPr>
          <a:xfrm rot="-1423477">
            <a:off x="7975429" y="4165960"/>
            <a:ext cx="992172" cy="881429"/>
            <a:chOff x="4502650" y="4074600"/>
            <a:chExt cx="891650" cy="792025"/>
          </a:xfrm>
        </p:grpSpPr>
        <p:sp>
          <p:nvSpPr>
            <p:cNvPr id="2306" name="Google Shape;2306;p96"/>
            <p:cNvSpPr/>
            <p:nvPr/>
          </p:nvSpPr>
          <p:spPr>
            <a:xfrm>
              <a:off x="4527725" y="4083375"/>
              <a:ext cx="258800" cy="177975"/>
            </a:xfrm>
            <a:custGeom>
              <a:rect b="b" l="l" r="r" t="t"/>
              <a:pathLst>
                <a:path extrusionOk="0" h="7119" w="10352">
                  <a:moveTo>
                    <a:pt x="1429" y="0"/>
                  </a:moveTo>
                  <a:lnTo>
                    <a:pt x="1429" y="0"/>
                  </a:lnTo>
                  <a:cubicBezTo>
                    <a:pt x="0" y="6366"/>
                    <a:pt x="5239" y="7118"/>
                    <a:pt x="5239" y="7118"/>
                  </a:cubicBezTo>
                  <a:cubicBezTo>
                    <a:pt x="5239" y="7118"/>
                    <a:pt x="10351" y="3985"/>
                    <a:pt x="6943" y="3559"/>
                  </a:cubicBezTo>
                  <a:cubicBezTo>
                    <a:pt x="3509" y="3133"/>
                    <a:pt x="1429" y="1"/>
                    <a:pt x="1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96"/>
            <p:cNvSpPr/>
            <p:nvPr/>
          </p:nvSpPr>
          <p:spPr>
            <a:xfrm>
              <a:off x="4547775" y="4074600"/>
              <a:ext cx="191750" cy="190500"/>
            </a:xfrm>
            <a:custGeom>
              <a:rect b="b" l="l" r="r" t="t"/>
              <a:pathLst>
                <a:path extrusionOk="0" h="7620" w="7670">
                  <a:moveTo>
                    <a:pt x="702" y="702"/>
                  </a:moveTo>
                  <a:cubicBezTo>
                    <a:pt x="1304" y="1479"/>
                    <a:pt x="3259" y="3710"/>
                    <a:pt x="6116" y="4061"/>
                  </a:cubicBezTo>
                  <a:cubicBezTo>
                    <a:pt x="6542" y="4111"/>
                    <a:pt x="7093" y="4261"/>
                    <a:pt x="7143" y="4562"/>
                  </a:cubicBezTo>
                  <a:cubicBezTo>
                    <a:pt x="7294" y="5239"/>
                    <a:pt x="5564" y="6592"/>
                    <a:pt x="4386" y="7319"/>
                  </a:cubicBezTo>
                  <a:cubicBezTo>
                    <a:pt x="4086" y="7269"/>
                    <a:pt x="2406" y="6868"/>
                    <a:pt x="1354" y="5364"/>
                  </a:cubicBezTo>
                  <a:cubicBezTo>
                    <a:pt x="552" y="4186"/>
                    <a:pt x="326" y="2632"/>
                    <a:pt x="702" y="702"/>
                  </a:cubicBezTo>
                  <a:close/>
                  <a:moveTo>
                    <a:pt x="552" y="0"/>
                  </a:moveTo>
                  <a:lnTo>
                    <a:pt x="477" y="326"/>
                  </a:lnTo>
                  <a:cubicBezTo>
                    <a:pt x="0" y="2482"/>
                    <a:pt x="226" y="4236"/>
                    <a:pt x="1128" y="5539"/>
                  </a:cubicBezTo>
                  <a:cubicBezTo>
                    <a:pt x="2331" y="7294"/>
                    <a:pt x="4311" y="7595"/>
                    <a:pt x="4411" y="7620"/>
                  </a:cubicBezTo>
                  <a:lnTo>
                    <a:pt x="4462" y="7620"/>
                  </a:lnTo>
                  <a:lnTo>
                    <a:pt x="4512" y="7595"/>
                  </a:lnTo>
                  <a:cubicBezTo>
                    <a:pt x="4838" y="7394"/>
                    <a:pt x="7670" y="5615"/>
                    <a:pt x="7444" y="4512"/>
                  </a:cubicBezTo>
                  <a:cubicBezTo>
                    <a:pt x="7344" y="4111"/>
                    <a:pt x="6943" y="3860"/>
                    <a:pt x="6141" y="3760"/>
                  </a:cubicBezTo>
                  <a:cubicBezTo>
                    <a:pt x="2833" y="3359"/>
                    <a:pt x="777" y="301"/>
                    <a:pt x="752" y="276"/>
                  </a:cubicBezTo>
                  <a:lnTo>
                    <a:pt x="5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96"/>
            <p:cNvSpPr/>
            <p:nvPr/>
          </p:nvSpPr>
          <p:spPr>
            <a:xfrm>
              <a:off x="5106675" y="4083375"/>
              <a:ext cx="258175" cy="177975"/>
            </a:xfrm>
            <a:custGeom>
              <a:rect b="b" l="l" r="r" t="t"/>
              <a:pathLst>
                <a:path extrusionOk="0" h="7119" w="10327">
                  <a:moveTo>
                    <a:pt x="8898" y="0"/>
                  </a:moveTo>
                  <a:cubicBezTo>
                    <a:pt x="8898" y="1"/>
                    <a:pt x="6817" y="3133"/>
                    <a:pt x="3409" y="3559"/>
                  </a:cubicBezTo>
                  <a:cubicBezTo>
                    <a:pt x="0" y="3985"/>
                    <a:pt x="5113" y="7118"/>
                    <a:pt x="5113" y="7118"/>
                  </a:cubicBezTo>
                  <a:cubicBezTo>
                    <a:pt x="5113" y="7118"/>
                    <a:pt x="10326" y="6366"/>
                    <a:pt x="88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96"/>
            <p:cNvSpPr/>
            <p:nvPr/>
          </p:nvSpPr>
          <p:spPr>
            <a:xfrm>
              <a:off x="5153050" y="4074600"/>
              <a:ext cx="191750" cy="190500"/>
            </a:xfrm>
            <a:custGeom>
              <a:rect b="b" l="l" r="r" t="t"/>
              <a:pathLst>
                <a:path extrusionOk="0" h="7620" w="7670">
                  <a:moveTo>
                    <a:pt x="6968" y="702"/>
                  </a:moveTo>
                  <a:lnTo>
                    <a:pt x="6968" y="702"/>
                  </a:lnTo>
                  <a:cubicBezTo>
                    <a:pt x="7343" y="2632"/>
                    <a:pt x="7118" y="4186"/>
                    <a:pt x="6316" y="5364"/>
                  </a:cubicBezTo>
                  <a:cubicBezTo>
                    <a:pt x="5288" y="6868"/>
                    <a:pt x="3609" y="7269"/>
                    <a:pt x="3283" y="7319"/>
                  </a:cubicBezTo>
                  <a:cubicBezTo>
                    <a:pt x="2130" y="6592"/>
                    <a:pt x="376" y="5239"/>
                    <a:pt x="526" y="4562"/>
                  </a:cubicBezTo>
                  <a:cubicBezTo>
                    <a:pt x="602" y="4261"/>
                    <a:pt x="1128" y="4111"/>
                    <a:pt x="1579" y="4061"/>
                  </a:cubicBezTo>
                  <a:cubicBezTo>
                    <a:pt x="4411" y="3710"/>
                    <a:pt x="6366" y="1479"/>
                    <a:pt x="6968" y="702"/>
                  </a:cubicBezTo>
                  <a:close/>
                  <a:moveTo>
                    <a:pt x="7118" y="0"/>
                  </a:moveTo>
                  <a:lnTo>
                    <a:pt x="6942" y="276"/>
                  </a:lnTo>
                  <a:cubicBezTo>
                    <a:pt x="6917" y="301"/>
                    <a:pt x="4837" y="3359"/>
                    <a:pt x="1529" y="3760"/>
                  </a:cubicBezTo>
                  <a:cubicBezTo>
                    <a:pt x="752" y="3860"/>
                    <a:pt x="326" y="4111"/>
                    <a:pt x="251" y="4512"/>
                  </a:cubicBezTo>
                  <a:cubicBezTo>
                    <a:pt x="0" y="5615"/>
                    <a:pt x="2857" y="7394"/>
                    <a:pt x="3183" y="7595"/>
                  </a:cubicBezTo>
                  <a:lnTo>
                    <a:pt x="3233" y="7620"/>
                  </a:lnTo>
                  <a:lnTo>
                    <a:pt x="3283" y="7620"/>
                  </a:lnTo>
                  <a:cubicBezTo>
                    <a:pt x="3359" y="7595"/>
                    <a:pt x="5364" y="7294"/>
                    <a:pt x="6567" y="5539"/>
                  </a:cubicBezTo>
                  <a:cubicBezTo>
                    <a:pt x="7469" y="4236"/>
                    <a:pt x="7669" y="2482"/>
                    <a:pt x="7193" y="326"/>
                  </a:cubicBezTo>
                  <a:lnTo>
                    <a:pt x="7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96"/>
            <p:cNvSpPr/>
            <p:nvPr/>
          </p:nvSpPr>
          <p:spPr>
            <a:xfrm>
              <a:off x="4511425" y="4119725"/>
              <a:ext cx="879725" cy="743750"/>
            </a:xfrm>
            <a:custGeom>
              <a:rect b="b" l="l" r="r" t="t"/>
              <a:pathLst>
                <a:path extrusionOk="0" h="29750" w="35189">
                  <a:moveTo>
                    <a:pt x="17595" y="0"/>
                  </a:moveTo>
                  <a:cubicBezTo>
                    <a:pt x="7871" y="0"/>
                    <a:pt x="1" y="6667"/>
                    <a:pt x="1" y="14887"/>
                  </a:cubicBezTo>
                  <a:cubicBezTo>
                    <a:pt x="1" y="23083"/>
                    <a:pt x="7871" y="29750"/>
                    <a:pt x="17595" y="29750"/>
                  </a:cubicBezTo>
                  <a:cubicBezTo>
                    <a:pt x="27319" y="29750"/>
                    <a:pt x="35189" y="23083"/>
                    <a:pt x="35189" y="14887"/>
                  </a:cubicBezTo>
                  <a:cubicBezTo>
                    <a:pt x="35189" y="6667"/>
                    <a:pt x="27319" y="0"/>
                    <a:pt x="17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96"/>
            <p:cNvSpPr/>
            <p:nvPr/>
          </p:nvSpPr>
          <p:spPr>
            <a:xfrm>
              <a:off x="4502650" y="4116800"/>
              <a:ext cx="891650" cy="749825"/>
            </a:xfrm>
            <a:custGeom>
              <a:rect b="b" l="l" r="r" t="t"/>
              <a:pathLst>
                <a:path extrusionOk="0" h="29993" w="35666">
                  <a:moveTo>
                    <a:pt x="17977" y="251"/>
                  </a:moveTo>
                  <a:cubicBezTo>
                    <a:pt x="19149" y="251"/>
                    <a:pt x="20322" y="349"/>
                    <a:pt x="21480" y="543"/>
                  </a:cubicBezTo>
                  <a:cubicBezTo>
                    <a:pt x="24813" y="1120"/>
                    <a:pt x="28021" y="2548"/>
                    <a:pt x="30578" y="4804"/>
                  </a:cubicBezTo>
                  <a:cubicBezTo>
                    <a:pt x="32908" y="6859"/>
                    <a:pt x="34638" y="9616"/>
                    <a:pt x="35214" y="12724"/>
                  </a:cubicBezTo>
                  <a:cubicBezTo>
                    <a:pt x="35339" y="13475"/>
                    <a:pt x="35415" y="14227"/>
                    <a:pt x="35415" y="15004"/>
                  </a:cubicBezTo>
                  <a:cubicBezTo>
                    <a:pt x="35415" y="18137"/>
                    <a:pt x="34212" y="21170"/>
                    <a:pt x="32182" y="23551"/>
                  </a:cubicBezTo>
                  <a:cubicBezTo>
                    <a:pt x="30026" y="26082"/>
                    <a:pt x="27094" y="27887"/>
                    <a:pt x="23936" y="28864"/>
                  </a:cubicBezTo>
                  <a:cubicBezTo>
                    <a:pt x="21988" y="29453"/>
                    <a:pt x="19954" y="29751"/>
                    <a:pt x="17926" y="29751"/>
                  </a:cubicBezTo>
                  <a:cubicBezTo>
                    <a:pt x="16327" y="29751"/>
                    <a:pt x="14731" y="29566"/>
                    <a:pt x="13184" y="29190"/>
                  </a:cubicBezTo>
                  <a:cubicBezTo>
                    <a:pt x="9926" y="28413"/>
                    <a:pt x="6843" y="26784"/>
                    <a:pt x="4487" y="24378"/>
                  </a:cubicBezTo>
                  <a:cubicBezTo>
                    <a:pt x="2282" y="22147"/>
                    <a:pt x="803" y="19265"/>
                    <a:pt x="527" y="16132"/>
                  </a:cubicBezTo>
                  <a:cubicBezTo>
                    <a:pt x="252" y="12999"/>
                    <a:pt x="1179" y="9917"/>
                    <a:pt x="2983" y="7360"/>
                  </a:cubicBezTo>
                  <a:cubicBezTo>
                    <a:pt x="4913" y="4703"/>
                    <a:pt x="7695" y="2724"/>
                    <a:pt x="10753" y="1546"/>
                  </a:cubicBezTo>
                  <a:cubicBezTo>
                    <a:pt x="13061" y="680"/>
                    <a:pt x="15518" y="251"/>
                    <a:pt x="17977" y="251"/>
                  </a:cubicBezTo>
                  <a:close/>
                  <a:moveTo>
                    <a:pt x="17963" y="1"/>
                  </a:moveTo>
                  <a:cubicBezTo>
                    <a:pt x="16328" y="1"/>
                    <a:pt x="14694" y="191"/>
                    <a:pt x="13109" y="568"/>
                  </a:cubicBezTo>
                  <a:cubicBezTo>
                    <a:pt x="9800" y="1370"/>
                    <a:pt x="6668" y="2999"/>
                    <a:pt x="4287" y="5455"/>
                  </a:cubicBezTo>
                  <a:cubicBezTo>
                    <a:pt x="2081" y="7711"/>
                    <a:pt x="577" y="10643"/>
                    <a:pt x="277" y="13801"/>
                  </a:cubicBezTo>
                  <a:cubicBezTo>
                    <a:pt x="1" y="16984"/>
                    <a:pt x="928" y="20167"/>
                    <a:pt x="2783" y="22749"/>
                  </a:cubicBezTo>
                  <a:cubicBezTo>
                    <a:pt x="4713" y="25455"/>
                    <a:pt x="7520" y="27461"/>
                    <a:pt x="10602" y="28638"/>
                  </a:cubicBezTo>
                  <a:cubicBezTo>
                    <a:pt x="12936" y="29541"/>
                    <a:pt x="15442" y="29992"/>
                    <a:pt x="17942" y="29992"/>
                  </a:cubicBezTo>
                  <a:cubicBezTo>
                    <a:pt x="19121" y="29992"/>
                    <a:pt x="20298" y="29892"/>
                    <a:pt x="21455" y="29691"/>
                  </a:cubicBezTo>
                  <a:cubicBezTo>
                    <a:pt x="24863" y="29115"/>
                    <a:pt x="28146" y="27661"/>
                    <a:pt x="30728" y="25380"/>
                  </a:cubicBezTo>
                  <a:cubicBezTo>
                    <a:pt x="33109" y="23275"/>
                    <a:pt x="34888" y="20468"/>
                    <a:pt x="35440" y="17310"/>
                  </a:cubicBezTo>
                  <a:cubicBezTo>
                    <a:pt x="35590" y="16558"/>
                    <a:pt x="35665" y="15781"/>
                    <a:pt x="35665" y="15004"/>
                  </a:cubicBezTo>
                  <a:cubicBezTo>
                    <a:pt x="35665" y="11821"/>
                    <a:pt x="34437" y="8764"/>
                    <a:pt x="32407" y="6333"/>
                  </a:cubicBezTo>
                  <a:cubicBezTo>
                    <a:pt x="30252" y="3751"/>
                    <a:pt x="27269" y="1922"/>
                    <a:pt x="24061" y="919"/>
                  </a:cubicBezTo>
                  <a:cubicBezTo>
                    <a:pt x="22090" y="304"/>
                    <a:pt x="20025" y="1"/>
                    <a:pt x="17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96"/>
            <p:cNvSpPr/>
            <p:nvPr/>
          </p:nvSpPr>
          <p:spPr>
            <a:xfrm>
              <a:off x="4579100" y="4151050"/>
              <a:ext cx="744400" cy="532600"/>
            </a:xfrm>
            <a:custGeom>
              <a:rect b="b" l="l" r="r" t="t"/>
              <a:pathLst>
                <a:path extrusionOk="0" h="21304" w="29776">
                  <a:moveTo>
                    <a:pt x="14888" y="0"/>
                  </a:moveTo>
                  <a:cubicBezTo>
                    <a:pt x="6667" y="0"/>
                    <a:pt x="1" y="4762"/>
                    <a:pt x="1" y="10652"/>
                  </a:cubicBezTo>
                  <a:cubicBezTo>
                    <a:pt x="1" y="16517"/>
                    <a:pt x="6667" y="21304"/>
                    <a:pt x="14888" y="21304"/>
                  </a:cubicBezTo>
                  <a:cubicBezTo>
                    <a:pt x="23108" y="21304"/>
                    <a:pt x="29775" y="16517"/>
                    <a:pt x="29775" y="10652"/>
                  </a:cubicBezTo>
                  <a:cubicBezTo>
                    <a:pt x="29775" y="4762"/>
                    <a:pt x="23108" y="0"/>
                    <a:pt x="14888" y="0"/>
                  </a:cubicBezTo>
                  <a:close/>
                </a:path>
              </a:pathLst>
            </a:custGeom>
            <a:solidFill>
              <a:srgbClr val="FFFFFF">
                <a:alpha val="1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96"/>
            <p:cNvSpPr/>
            <p:nvPr/>
          </p:nvSpPr>
          <p:spPr>
            <a:xfrm>
              <a:off x="5064075" y="4352425"/>
              <a:ext cx="305150" cy="181850"/>
            </a:xfrm>
            <a:custGeom>
              <a:rect b="b" l="l" r="r" t="t"/>
              <a:pathLst>
                <a:path extrusionOk="0" h="7274" w="12206">
                  <a:moveTo>
                    <a:pt x="8529" y="1"/>
                  </a:moveTo>
                  <a:cubicBezTo>
                    <a:pt x="7447" y="1"/>
                    <a:pt x="6186" y="251"/>
                    <a:pt x="4912" y="767"/>
                  </a:cubicBezTo>
                  <a:cubicBezTo>
                    <a:pt x="1905" y="2020"/>
                    <a:pt x="0" y="4301"/>
                    <a:pt x="652" y="5880"/>
                  </a:cubicBezTo>
                  <a:cubicBezTo>
                    <a:pt x="1030" y="6796"/>
                    <a:pt x="2183" y="7273"/>
                    <a:pt x="3672" y="7273"/>
                  </a:cubicBezTo>
                  <a:cubicBezTo>
                    <a:pt x="4750" y="7273"/>
                    <a:pt x="6005" y="7023"/>
                    <a:pt x="7268" y="6507"/>
                  </a:cubicBezTo>
                  <a:cubicBezTo>
                    <a:pt x="10276" y="5279"/>
                    <a:pt x="12206" y="2973"/>
                    <a:pt x="11554" y="1394"/>
                  </a:cubicBezTo>
                  <a:cubicBezTo>
                    <a:pt x="11176" y="478"/>
                    <a:pt x="10023" y="1"/>
                    <a:pt x="8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96"/>
            <p:cNvSpPr/>
            <p:nvPr/>
          </p:nvSpPr>
          <p:spPr>
            <a:xfrm>
              <a:off x="5070950" y="4349375"/>
              <a:ext cx="292650" cy="188200"/>
            </a:xfrm>
            <a:custGeom>
              <a:rect b="b" l="l" r="r" t="t"/>
              <a:pathLst>
                <a:path extrusionOk="0" h="7528" w="11706">
                  <a:moveTo>
                    <a:pt x="8242" y="243"/>
                  </a:moveTo>
                  <a:cubicBezTo>
                    <a:pt x="8494" y="243"/>
                    <a:pt x="8746" y="257"/>
                    <a:pt x="8998" y="288"/>
                  </a:cubicBezTo>
                  <a:cubicBezTo>
                    <a:pt x="9827" y="385"/>
                    <a:pt x="10751" y="720"/>
                    <a:pt x="11147" y="1522"/>
                  </a:cubicBezTo>
                  <a:lnTo>
                    <a:pt x="11147" y="1522"/>
                  </a:lnTo>
                  <a:cubicBezTo>
                    <a:pt x="11146" y="1536"/>
                    <a:pt x="11149" y="1550"/>
                    <a:pt x="11154" y="1566"/>
                  </a:cubicBezTo>
                  <a:cubicBezTo>
                    <a:pt x="11404" y="2193"/>
                    <a:pt x="11229" y="2869"/>
                    <a:pt x="10903" y="3446"/>
                  </a:cubicBezTo>
                  <a:cubicBezTo>
                    <a:pt x="10452" y="4248"/>
                    <a:pt x="9750" y="4874"/>
                    <a:pt x="9023" y="5401"/>
                  </a:cubicBezTo>
                  <a:cubicBezTo>
                    <a:pt x="8071" y="6052"/>
                    <a:pt x="6993" y="6553"/>
                    <a:pt x="5891" y="6879"/>
                  </a:cubicBezTo>
                  <a:cubicBezTo>
                    <a:pt x="5107" y="7128"/>
                    <a:pt x="4265" y="7274"/>
                    <a:pt x="3432" y="7274"/>
                  </a:cubicBezTo>
                  <a:cubicBezTo>
                    <a:pt x="3172" y="7274"/>
                    <a:pt x="2914" y="7260"/>
                    <a:pt x="2658" y="7230"/>
                  </a:cubicBezTo>
                  <a:cubicBezTo>
                    <a:pt x="1906" y="7155"/>
                    <a:pt x="1028" y="6879"/>
                    <a:pt x="602" y="6177"/>
                  </a:cubicBezTo>
                  <a:cubicBezTo>
                    <a:pt x="226" y="5601"/>
                    <a:pt x="352" y="4874"/>
                    <a:pt x="627" y="4298"/>
                  </a:cubicBezTo>
                  <a:cubicBezTo>
                    <a:pt x="1028" y="3496"/>
                    <a:pt x="1655" y="2869"/>
                    <a:pt x="2357" y="2343"/>
                  </a:cubicBezTo>
                  <a:cubicBezTo>
                    <a:pt x="3234" y="1666"/>
                    <a:pt x="4262" y="1140"/>
                    <a:pt x="5314" y="764"/>
                  </a:cubicBezTo>
                  <a:cubicBezTo>
                    <a:pt x="6255" y="464"/>
                    <a:pt x="7243" y="243"/>
                    <a:pt x="8242" y="243"/>
                  </a:cubicBezTo>
                  <a:close/>
                  <a:moveTo>
                    <a:pt x="8250" y="1"/>
                  </a:moveTo>
                  <a:cubicBezTo>
                    <a:pt x="7571" y="1"/>
                    <a:pt x="6892" y="108"/>
                    <a:pt x="6242" y="263"/>
                  </a:cubicBezTo>
                  <a:cubicBezTo>
                    <a:pt x="5013" y="538"/>
                    <a:pt x="3810" y="1065"/>
                    <a:pt x="2758" y="1741"/>
                  </a:cubicBezTo>
                  <a:cubicBezTo>
                    <a:pt x="1931" y="2293"/>
                    <a:pt x="1179" y="2944"/>
                    <a:pt x="653" y="3771"/>
                  </a:cubicBezTo>
                  <a:cubicBezTo>
                    <a:pt x="252" y="4373"/>
                    <a:pt x="1" y="5125"/>
                    <a:pt x="176" y="5827"/>
                  </a:cubicBezTo>
                  <a:cubicBezTo>
                    <a:pt x="377" y="6578"/>
                    <a:pt x="1054" y="7055"/>
                    <a:pt x="1755" y="7280"/>
                  </a:cubicBezTo>
                  <a:cubicBezTo>
                    <a:pt x="2269" y="7460"/>
                    <a:pt x="2815" y="7528"/>
                    <a:pt x="3363" y="7528"/>
                  </a:cubicBezTo>
                  <a:cubicBezTo>
                    <a:pt x="3886" y="7528"/>
                    <a:pt x="4412" y="7466"/>
                    <a:pt x="4913" y="7381"/>
                  </a:cubicBezTo>
                  <a:cubicBezTo>
                    <a:pt x="6166" y="7155"/>
                    <a:pt x="7369" y="6679"/>
                    <a:pt x="8472" y="6027"/>
                  </a:cubicBezTo>
                  <a:cubicBezTo>
                    <a:pt x="9424" y="5476"/>
                    <a:pt x="10352" y="4724"/>
                    <a:pt x="10978" y="3797"/>
                  </a:cubicBezTo>
                  <a:cubicBezTo>
                    <a:pt x="11404" y="3120"/>
                    <a:pt x="11705" y="2268"/>
                    <a:pt x="11404" y="1491"/>
                  </a:cubicBezTo>
                  <a:cubicBezTo>
                    <a:pt x="11395" y="1472"/>
                    <a:pt x="11384" y="1457"/>
                    <a:pt x="11371" y="1445"/>
                  </a:cubicBezTo>
                  <a:lnTo>
                    <a:pt x="11371" y="1445"/>
                  </a:lnTo>
                  <a:cubicBezTo>
                    <a:pt x="11040" y="682"/>
                    <a:pt x="10270" y="311"/>
                    <a:pt x="9500" y="137"/>
                  </a:cubicBezTo>
                  <a:cubicBezTo>
                    <a:pt x="9088" y="42"/>
                    <a:pt x="8669" y="1"/>
                    <a:pt x="8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96"/>
            <p:cNvSpPr/>
            <p:nvPr/>
          </p:nvSpPr>
          <p:spPr>
            <a:xfrm>
              <a:off x="5139875" y="4377000"/>
              <a:ext cx="154175" cy="135750"/>
            </a:xfrm>
            <a:custGeom>
              <a:rect b="b" l="l" r="r" t="t"/>
              <a:pathLst>
                <a:path extrusionOk="0" h="5430" w="6167">
                  <a:moveTo>
                    <a:pt x="3097" y="1"/>
                  </a:moveTo>
                  <a:cubicBezTo>
                    <a:pt x="2749" y="1"/>
                    <a:pt x="2396" y="68"/>
                    <a:pt x="2056" y="210"/>
                  </a:cubicBezTo>
                  <a:cubicBezTo>
                    <a:pt x="677" y="762"/>
                    <a:pt x="1" y="2366"/>
                    <a:pt x="577" y="3744"/>
                  </a:cubicBezTo>
                  <a:cubicBezTo>
                    <a:pt x="1014" y="4788"/>
                    <a:pt x="2024" y="5429"/>
                    <a:pt x="3088" y="5429"/>
                  </a:cubicBezTo>
                  <a:cubicBezTo>
                    <a:pt x="3429" y="5429"/>
                    <a:pt x="3776" y="5363"/>
                    <a:pt x="4111" y="5223"/>
                  </a:cubicBezTo>
                  <a:cubicBezTo>
                    <a:pt x="5515" y="4646"/>
                    <a:pt x="6166" y="3067"/>
                    <a:pt x="5590" y="1689"/>
                  </a:cubicBezTo>
                  <a:cubicBezTo>
                    <a:pt x="5174" y="631"/>
                    <a:pt x="4161" y="1"/>
                    <a:pt x="3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96"/>
            <p:cNvSpPr/>
            <p:nvPr/>
          </p:nvSpPr>
          <p:spPr>
            <a:xfrm>
              <a:off x="5138000" y="4392575"/>
              <a:ext cx="48900" cy="43275"/>
            </a:xfrm>
            <a:custGeom>
              <a:rect b="b" l="l" r="r" t="t"/>
              <a:pathLst>
                <a:path extrusionOk="0" h="1731" w="1956">
                  <a:moveTo>
                    <a:pt x="971" y="0"/>
                  </a:moveTo>
                  <a:cubicBezTo>
                    <a:pt x="864" y="0"/>
                    <a:pt x="756" y="21"/>
                    <a:pt x="652" y="64"/>
                  </a:cubicBezTo>
                  <a:cubicBezTo>
                    <a:pt x="201" y="239"/>
                    <a:pt x="1" y="740"/>
                    <a:pt x="176" y="1191"/>
                  </a:cubicBezTo>
                  <a:cubicBezTo>
                    <a:pt x="309" y="1533"/>
                    <a:pt x="628" y="1731"/>
                    <a:pt x="971" y="1731"/>
                  </a:cubicBezTo>
                  <a:cubicBezTo>
                    <a:pt x="1081" y="1731"/>
                    <a:pt x="1194" y="1710"/>
                    <a:pt x="1304" y="1668"/>
                  </a:cubicBezTo>
                  <a:cubicBezTo>
                    <a:pt x="1755" y="1492"/>
                    <a:pt x="1955" y="966"/>
                    <a:pt x="1780" y="540"/>
                  </a:cubicBezTo>
                  <a:cubicBezTo>
                    <a:pt x="1628" y="198"/>
                    <a:pt x="1304" y="0"/>
                    <a:pt x="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96"/>
            <p:cNvSpPr/>
            <p:nvPr/>
          </p:nvSpPr>
          <p:spPr>
            <a:xfrm>
              <a:off x="4539625" y="4352425"/>
              <a:ext cx="305800" cy="181850"/>
            </a:xfrm>
            <a:custGeom>
              <a:rect b="b" l="l" r="r" t="t"/>
              <a:pathLst>
                <a:path extrusionOk="0" h="7274" w="12232">
                  <a:moveTo>
                    <a:pt x="3688" y="1"/>
                  </a:moveTo>
                  <a:cubicBezTo>
                    <a:pt x="2192" y="1"/>
                    <a:pt x="1030" y="478"/>
                    <a:pt x="652" y="1394"/>
                  </a:cubicBezTo>
                  <a:cubicBezTo>
                    <a:pt x="1" y="2973"/>
                    <a:pt x="1930" y="5279"/>
                    <a:pt x="4938" y="6507"/>
                  </a:cubicBezTo>
                  <a:cubicBezTo>
                    <a:pt x="6201" y="7023"/>
                    <a:pt x="7460" y="7273"/>
                    <a:pt x="8544" y="7273"/>
                  </a:cubicBezTo>
                  <a:cubicBezTo>
                    <a:pt x="10040" y="7273"/>
                    <a:pt x="11202" y="6796"/>
                    <a:pt x="11580" y="5880"/>
                  </a:cubicBezTo>
                  <a:cubicBezTo>
                    <a:pt x="12231" y="4301"/>
                    <a:pt x="10301" y="2020"/>
                    <a:pt x="7294" y="767"/>
                  </a:cubicBezTo>
                  <a:cubicBezTo>
                    <a:pt x="6030" y="251"/>
                    <a:pt x="4771" y="1"/>
                    <a:pt x="3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96"/>
            <p:cNvSpPr/>
            <p:nvPr/>
          </p:nvSpPr>
          <p:spPr>
            <a:xfrm>
              <a:off x="4537475" y="4349425"/>
              <a:ext cx="300425" cy="188200"/>
            </a:xfrm>
            <a:custGeom>
              <a:rect b="b" l="l" r="r" t="t"/>
              <a:pathLst>
                <a:path extrusionOk="0" h="7528" w="12017">
                  <a:moveTo>
                    <a:pt x="3805" y="243"/>
                  </a:moveTo>
                  <a:cubicBezTo>
                    <a:pt x="4485" y="243"/>
                    <a:pt x="5163" y="352"/>
                    <a:pt x="5801" y="511"/>
                  </a:cubicBezTo>
                  <a:cubicBezTo>
                    <a:pt x="6954" y="787"/>
                    <a:pt x="8057" y="1263"/>
                    <a:pt x="9059" y="1890"/>
                  </a:cubicBezTo>
                  <a:cubicBezTo>
                    <a:pt x="9836" y="2391"/>
                    <a:pt x="10588" y="3018"/>
                    <a:pt x="11114" y="3820"/>
                  </a:cubicBezTo>
                  <a:cubicBezTo>
                    <a:pt x="11490" y="4371"/>
                    <a:pt x="11791" y="5073"/>
                    <a:pt x="11616" y="5749"/>
                  </a:cubicBezTo>
                  <a:cubicBezTo>
                    <a:pt x="11415" y="6476"/>
                    <a:pt x="10738" y="6902"/>
                    <a:pt x="10037" y="7103"/>
                  </a:cubicBezTo>
                  <a:cubicBezTo>
                    <a:pt x="9574" y="7230"/>
                    <a:pt x="9096" y="7282"/>
                    <a:pt x="8616" y="7282"/>
                  </a:cubicBezTo>
                  <a:cubicBezTo>
                    <a:pt x="8056" y="7282"/>
                    <a:pt x="7494" y="7211"/>
                    <a:pt x="6954" y="7103"/>
                  </a:cubicBezTo>
                  <a:cubicBezTo>
                    <a:pt x="5801" y="6852"/>
                    <a:pt x="4698" y="6426"/>
                    <a:pt x="3671" y="5825"/>
                  </a:cubicBezTo>
                  <a:cubicBezTo>
                    <a:pt x="2768" y="5273"/>
                    <a:pt x="1891" y="4597"/>
                    <a:pt x="1290" y="3719"/>
                  </a:cubicBezTo>
                  <a:cubicBezTo>
                    <a:pt x="864" y="3093"/>
                    <a:pt x="563" y="2291"/>
                    <a:pt x="864" y="1564"/>
                  </a:cubicBezTo>
                  <a:cubicBezTo>
                    <a:pt x="869" y="1549"/>
                    <a:pt x="871" y="1534"/>
                    <a:pt x="871" y="1521"/>
                  </a:cubicBezTo>
                  <a:lnTo>
                    <a:pt x="871" y="1521"/>
                  </a:lnTo>
                  <a:cubicBezTo>
                    <a:pt x="1212" y="840"/>
                    <a:pt x="1939" y="507"/>
                    <a:pt x="2643" y="361"/>
                  </a:cubicBezTo>
                  <a:cubicBezTo>
                    <a:pt x="3026" y="279"/>
                    <a:pt x="3416" y="243"/>
                    <a:pt x="3805" y="243"/>
                  </a:cubicBezTo>
                  <a:close/>
                  <a:moveTo>
                    <a:pt x="3782" y="0"/>
                  </a:moveTo>
                  <a:cubicBezTo>
                    <a:pt x="3477" y="0"/>
                    <a:pt x="3171" y="19"/>
                    <a:pt x="2869" y="60"/>
                  </a:cubicBezTo>
                  <a:cubicBezTo>
                    <a:pt x="1991" y="185"/>
                    <a:pt x="1014" y="586"/>
                    <a:pt x="638" y="1464"/>
                  </a:cubicBezTo>
                  <a:cubicBezTo>
                    <a:pt x="633" y="1479"/>
                    <a:pt x="630" y="1494"/>
                    <a:pt x="630" y="1509"/>
                  </a:cubicBezTo>
                  <a:lnTo>
                    <a:pt x="630" y="1509"/>
                  </a:lnTo>
                  <a:cubicBezTo>
                    <a:pt x="0" y="3106"/>
                    <a:pt x="1670" y="4725"/>
                    <a:pt x="2818" y="5549"/>
                  </a:cubicBezTo>
                  <a:cubicBezTo>
                    <a:pt x="3846" y="6276"/>
                    <a:pt x="4999" y="6827"/>
                    <a:pt x="6202" y="7153"/>
                  </a:cubicBezTo>
                  <a:cubicBezTo>
                    <a:pt x="6969" y="7385"/>
                    <a:pt x="7786" y="7528"/>
                    <a:pt x="8601" y="7528"/>
                  </a:cubicBezTo>
                  <a:cubicBezTo>
                    <a:pt x="8931" y="7528"/>
                    <a:pt x="9260" y="7504"/>
                    <a:pt x="9585" y="7454"/>
                  </a:cubicBezTo>
                  <a:cubicBezTo>
                    <a:pt x="10387" y="7328"/>
                    <a:pt x="11240" y="7003"/>
                    <a:pt x="11666" y="6276"/>
                  </a:cubicBezTo>
                  <a:cubicBezTo>
                    <a:pt x="12017" y="5674"/>
                    <a:pt x="11941" y="4922"/>
                    <a:pt x="11666" y="4296"/>
                  </a:cubicBezTo>
                  <a:cubicBezTo>
                    <a:pt x="11290" y="3469"/>
                    <a:pt x="10613" y="2767"/>
                    <a:pt x="9886" y="2191"/>
                  </a:cubicBezTo>
                  <a:cubicBezTo>
                    <a:pt x="8959" y="1464"/>
                    <a:pt x="7881" y="912"/>
                    <a:pt x="6753" y="536"/>
                  </a:cubicBezTo>
                  <a:cubicBezTo>
                    <a:pt x="5810" y="209"/>
                    <a:pt x="4794" y="0"/>
                    <a:pt x="3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96"/>
            <p:cNvSpPr/>
            <p:nvPr/>
          </p:nvSpPr>
          <p:spPr>
            <a:xfrm>
              <a:off x="4623600" y="4377000"/>
              <a:ext cx="154150" cy="135750"/>
            </a:xfrm>
            <a:custGeom>
              <a:rect b="b" l="l" r="r" t="t"/>
              <a:pathLst>
                <a:path extrusionOk="0" h="5430" w="6166">
                  <a:moveTo>
                    <a:pt x="3093" y="1"/>
                  </a:moveTo>
                  <a:cubicBezTo>
                    <a:pt x="2747" y="1"/>
                    <a:pt x="2395" y="68"/>
                    <a:pt x="2055" y="210"/>
                  </a:cubicBezTo>
                  <a:cubicBezTo>
                    <a:pt x="652" y="762"/>
                    <a:pt x="0" y="2366"/>
                    <a:pt x="551" y="3744"/>
                  </a:cubicBezTo>
                  <a:cubicBezTo>
                    <a:pt x="988" y="4788"/>
                    <a:pt x="1999" y="5429"/>
                    <a:pt x="3073" y="5429"/>
                  </a:cubicBezTo>
                  <a:cubicBezTo>
                    <a:pt x="3418" y="5429"/>
                    <a:pt x="3769" y="5363"/>
                    <a:pt x="4110" y="5223"/>
                  </a:cubicBezTo>
                  <a:cubicBezTo>
                    <a:pt x="5489" y="4646"/>
                    <a:pt x="6165" y="3067"/>
                    <a:pt x="5589" y="1689"/>
                  </a:cubicBezTo>
                  <a:cubicBezTo>
                    <a:pt x="5155" y="631"/>
                    <a:pt x="4151" y="1"/>
                    <a:pt x="3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96"/>
            <p:cNvSpPr/>
            <p:nvPr/>
          </p:nvSpPr>
          <p:spPr>
            <a:xfrm>
              <a:off x="4621075" y="4392575"/>
              <a:ext cx="48900" cy="43275"/>
            </a:xfrm>
            <a:custGeom>
              <a:rect b="b" l="l" r="r" t="t"/>
              <a:pathLst>
                <a:path extrusionOk="0" h="1731" w="1956">
                  <a:moveTo>
                    <a:pt x="985" y="0"/>
                  </a:moveTo>
                  <a:cubicBezTo>
                    <a:pt x="875" y="0"/>
                    <a:pt x="762" y="21"/>
                    <a:pt x="652" y="64"/>
                  </a:cubicBezTo>
                  <a:cubicBezTo>
                    <a:pt x="226" y="239"/>
                    <a:pt x="1" y="740"/>
                    <a:pt x="176" y="1191"/>
                  </a:cubicBezTo>
                  <a:cubicBezTo>
                    <a:pt x="328" y="1533"/>
                    <a:pt x="652" y="1731"/>
                    <a:pt x="985" y="1731"/>
                  </a:cubicBezTo>
                  <a:cubicBezTo>
                    <a:pt x="1092" y="1731"/>
                    <a:pt x="1200" y="1710"/>
                    <a:pt x="1304" y="1668"/>
                  </a:cubicBezTo>
                  <a:cubicBezTo>
                    <a:pt x="1755" y="1492"/>
                    <a:pt x="1956" y="966"/>
                    <a:pt x="1780" y="540"/>
                  </a:cubicBezTo>
                  <a:cubicBezTo>
                    <a:pt x="1647" y="198"/>
                    <a:pt x="1328" y="0"/>
                    <a:pt x="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96"/>
            <p:cNvSpPr/>
            <p:nvPr/>
          </p:nvSpPr>
          <p:spPr>
            <a:xfrm>
              <a:off x="4768425" y="4560375"/>
              <a:ext cx="355850" cy="101050"/>
            </a:xfrm>
            <a:custGeom>
              <a:rect b="b" l="l" r="r" t="t"/>
              <a:pathLst>
                <a:path extrusionOk="0" h="4042" w="14234">
                  <a:moveTo>
                    <a:pt x="14068" y="0"/>
                  </a:moveTo>
                  <a:cubicBezTo>
                    <a:pt x="14031" y="0"/>
                    <a:pt x="13998" y="20"/>
                    <a:pt x="13982" y="68"/>
                  </a:cubicBezTo>
                  <a:cubicBezTo>
                    <a:pt x="13129" y="1898"/>
                    <a:pt x="11250" y="3026"/>
                    <a:pt x="9370" y="3502"/>
                  </a:cubicBezTo>
                  <a:cubicBezTo>
                    <a:pt x="8589" y="3697"/>
                    <a:pt x="7773" y="3798"/>
                    <a:pt x="6957" y="3798"/>
                  </a:cubicBezTo>
                  <a:cubicBezTo>
                    <a:pt x="5467" y="3798"/>
                    <a:pt x="3973" y="3462"/>
                    <a:pt x="2678" y="2750"/>
                  </a:cubicBezTo>
                  <a:cubicBezTo>
                    <a:pt x="1701" y="2224"/>
                    <a:pt x="849" y="1497"/>
                    <a:pt x="272" y="545"/>
                  </a:cubicBezTo>
                  <a:cubicBezTo>
                    <a:pt x="250" y="508"/>
                    <a:pt x="215" y="493"/>
                    <a:pt x="179" y="493"/>
                  </a:cubicBezTo>
                  <a:cubicBezTo>
                    <a:pt x="93" y="493"/>
                    <a:pt x="1" y="581"/>
                    <a:pt x="72" y="670"/>
                  </a:cubicBezTo>
                  <a:cubicBezTo>
                    <a:pt x="1174" y="2524"/>
                    <a:pt x="3305" y="3577"/>
                    <a:pt x="5385" y="3903"/>
                  </a:cubicBezTo>
                  <a:cubicBezTo>
                    <a:pt x="5933" y="3994"/>
                    <a:pt x="6495" y="4041"/>
                    <a:pt x="7059" y="4041"/>
                  </a:cubicBezTo>
                  <a:cubicBezTo>
                    <a:pt x="8815" y="4041"/>
                    <a:pt x="10591" y="3586"/>
                    <a:pt x="12052" y="2600"/>
                  </a:cubicBezTo>
                  <a:cubicBezTo>
                    <a:pt x="12954" y="1998"/>
                    <a:pt x="13731" y="1171"/>
                    <a:pt x="14182" y="194"/>
                  </a:cubicBezTo>
                  <a:cubicBezTo>
                    <a:pt x="14233" y="91"/>
                    <a:pt x="14145" y="0"/>
                    <a:pt x="14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96"/>
            <p:cNvSpPr/>
            <p:nvPr/>
          </p:nvSpPr>
          <p:spPr>
            <a:xfrm>
              <a:off x="4706300" y="4119725"/>
              <a:ext cx="436125" cy="177400"/>
            </a:xfrm>
            <a:custGeom>
              <a:rect b="b" l="l" r="r" t="t"/>
              <a:pathLst>
                <a:path extrusionOk="0" h="7096" w="17445">
                  <a:moveTo>
                    <a:pt x="9800" y="0"/>
                  </a:moveTo>
                  <a:cubicBezTo>
                    <a:pt x="7344" y="0"/>
                    <a:pt x="4988" y="426"/>
                    <a:pt x="2857" y="1203"/>
                  </a:cubicBezTo>
                  <a:cubicBezTo>
                    <a:pt x="1203" y="2456"/>
                    <a:pt x="0" y="4035"/>
                    <a:pt x="1805" y="5338"/>
                  </a:cubicBezTo>
                  <a:cubicBezTo>
                    <a:pt x="2534" y="5877"/>
                    <a:pt x="3325" y="6092"/>
                    <a:pt x="4122" y="6092"/>
                  </a:cubicBezTo>
                  <a:cubicBezTo>
                    <a:pt x="7294" y="6092"/>
                    <a:pt x="10576" y="2683"/>
                    <a:pt x="10577" y="2682"/>
                  </a:cubicBezTo>
                  <a:lnTo>
                    <a:pt x="10577" y="2682"/>
                  </a:lnTo>
                  <a:cubicBezTo>
                    <a:pt x="10576" y="2683"/>
                    <a:pt x="7520" y="6040"/>
                    <a:pt x="10577" y="6993"/>
                  </a:cubicBezTo>
                  <a:cubicBezTo>
                    <a:pt x="10801" y="7063"/>
                    <a:pt x="11035" y="7096"/>
                    <a:pt x="11276" y="7096"/>
                  </a:cubicBezTo>
                  <a:cubicBezTo>
                    <a:pt x="13700" y="7096"/>
                    <a:pt x="16806" y="3758"/>
                    <a:pt x="17444" y="1479"/>
                  </a:cubicBezTo>
                  <a:cubicBezTo>
                    <a:pt x="15138" y="551"/>
                    <a:pt x="12532" y="0"/>
                    <a:pt x="98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96"/>
            <p:cNvSpPr/>
            <p:nvPr/>
          </p:nvSpPr>
          <p:spPr>
            <a:xfrm>
              <a:off x="4723225" y="4117150"/>
              <a:ext cx="422325" cy="182900"/>
            </a:xfrm>
            <a:custGeom>
              <a:rect b="b" l="l" r="r" t="t"/>
              <a:pathLst>
                <a:path extrusionOk="0" h="7316" w="16893">
                  <a:moveTo>
                    <a:pt x="9123" y="228"/>
                  </a:moveTo>
                  <a:cubicBezTo>
                    <a:pt x="11683" y="228"/>
                    <a:pt x="14219" y="712"/>
                    <a:pt x="16612" y="1655"/>
                  </a:cubicBezTo>
                  <a:lnTo>
                    <a:pt x="16612" y="1655"/>
                  </a:lnTo>
                  <a:cubicBezTo>
                    <a:pt x="16300" y="2670"/>
                    <a:pt x="15667" y="3613"/>
                    <a:pt x="14963" y="4414"/>
                  </a:cubicBezTo>
                  <a:cubicBezTo>
                    <a:pt x="14186" y="5316"/>
                    <a:pt x="13258" y="6143"/>
                    <a:pt x="12181" y="6669"/>
                  </a:cubicBezTo>
                  <a:cubicBezTo>
                    <a:pt x="11680" y="6913"/>
                    <a:pt x="11135" y="7076"/>
                    <a:pt x="10598" y="7076"/>
                  </a:cubicBezTo>
                  <a:cubicBezTo>
                    <a:pt x="10141" y="7076"/>
                    <a:pt x="9688" y="6958"/>
                    <a:pt x="9273" y="6669"/>
                  </a:cubicBezTo>
                  <a:cubicBezTo>
                    <a:pt x="8471" y="6143"/>
                    <a:pt x="8622" y="5191"/>
                    <a:pt x="8973" y="4414"/>
                  </a:cubicBezTo>
                  <a:cubicBezTo>
                    <a:pt x="9223" y="3862"/>
                    <a:pt x="9574" y="3336"/>
                    <a:pt x="10000" y="2860"/>
                  </a:cubicBezTo>
                  <a:lnTo>
                    <a:pt x="10000" y="2860"/>
                  </a:lnTo>
                  <a:cubicBezTo>
                    <a:pt x="10000" y="2860"/>
                    <a:pt x="10000" y="2860"/>
                    <a:pt x="10000" y="2860"/>
                  </a:cubicBezTo>
                  <a:cubicBezTo>
                    <a:pt x="10079" y="2781"/>
                    <a:pt x="9986" y="2655"/>
                    <a:pt x="9894" y="2655"/>
                  </a:cubicBezTo>
                  <a:cubicBezTo>
                    <a:pt x="9870" y="2655"/>
                    <a:pt x="9846" y="2663"/>
                    <a:pt x="9825" y="2684"/>
                  </a:cubicBezTo>
                  <a:cubicBezTo>
                    <a:pt x="9825" y="2684"/>
                    <a:pt x="9825" y="2684"/>
                    <a:pt x="9825" y="2684"/>
                  </a:cubicBezTo>
                  <a:lnTo>
                    <a:pt x="9825" y="2684"/>
                  </a:lnTo>
                  <a:cubicBezTo>
                    <a:pt x="9424" y="3111"/>
                    <a:pt x="8973" y="3486"/>
                    <a:pt x="8496" y="3862"/>
                  </a:cubicBezTo>
                  <a:cubicBezTo>
                    <a:pt x="7544" y="4614"/>
                    <a:pt x="6491" y="5291"/>
                    <a:pt x="5313" y="5717"/>
                  </a:cubicBezTo>
                  <a:cubicBezTo>
                    <a:pt x="4705" y="5933"/>
                    <a:pt x="4058" y="6071"/>
                    <a:pt x="3418" y="6071"/>
                  </a:cubicBezTo>
                  <a:cubicBezTo>
                    <a:pt x="2793" y="6071"/>
                    <a:pt x="2174" y="5939"/>
                    <a:pt x="1604" y="5617"/>
                  </a:cubicBezTo>
                  <a:cubicBezTo>
                    <a:pt x="902" y="5216"/>
                    <a:pt x="201" y="4564"/>
                    <a:pt x="401" y="3687"/>
                  </a:cubicBezTo>
                  <a:cubicBezTo>
                    <a:pt x="576" y="2810"/>
                    <a:pt x="1353" y="2133"/>
                    <a:pt x="2005" y="1607"/>
                  </a:cubicBezTo>
                  <a:cubicBezTo>
                    <a:pt x="2456" y="1256"/>
                    <a:pt x="3133" y="1106"/>
                    <a:pt x="3684" y="955"/>
                  </a:cubicBezTo>
                  <a:cubicBezTo>
                    <a:pt x="4236" y="805"/>
                    <a:pt x="4812" y="679"/>
                    <a:pt x="5389" y="579"/>
                  </a:cubicBezTo>
                  <a:cubicBezTo>
                    <a:pt x="6617" y="354"/>
                    <a:pt x="7870" y="228"/>
                    <a:pt x="9123" y="228"/>
                  </a:cubicBezTo>
                  <a:close/>
                  <a:moveTo>
                    <a:pt x="9102" y="1"/>
                  </a:moveTo>
                  <a:cubicBezTo>
                    <a:pt x="9096" y="1"/>
                    <a:pt x="9089" y="2"/>
                    <a:pt x="9083" y="3"/>
                  </a:cubicBezTo>
                  <a:lnTo>
                    <a:pt x="9083" y="3"/>
                  </a:lnTo>
                  <a:cubicBezTo>
                    <a:pt x="6816" y="7"/>
                    <a:pt x="4549" y="358"/>
                    <a:pt x="2406" y="1106"/>
                  </a:cubicBezTo>
                  <a:cubicBezTo>
                    <a:pt x="1930" y="1281"/>
                    <a:pt x="1579" y="1632"/>
                    <a:pt x="1228" y="1958"/>
                  </a:cubicBezTo>
                  <a:cubicBezTo>
                    <a:pt x="902" y="2283"/>
                    <a:pt x="576" y="2659"/>
                    <a:pt x="351" y="3060"/>
                  </a:cubicBezTo>
                  <a:cubicBezTo>
                    <a:pt x="0" y="3762"/>
                    <a:pt x="50" y="4514"/>
                    <a:pt x="576" y="5141"/>
                  </a:cubicBezTo>
                  <a:cubicBezTo>
                    <a:pt x="1311" y="5950"/>
                    <a:pt x="2385" y="6307"/>
                    <a:pt x="3458" y="6307"/>
                  </a:cubicBezTo>
                  <a:cubicBezTo>
                    <a:pt x="3813" y="6307"/>
                    <a:pt x="4168" y="6268"/>
                    <a:pt x="4511" y="6193"/>
                  </a:cubicBezTo>
                  <a:cubicBezTo>
                    <a:pt x="5840" y="5918"/>
                    <a:pt x="7043" y="5241"/>
                    <a:pt x="8120" y="4464"/>
                  </a:cubicBezTo>
                  <a:cubicBezTo>
                    <a:pt x="8442" y="4216"/>
                    <a:pt x="8764" y="3969"/>
                    <a:pt x="9077" y="3709"/>
                  </a:cubicBezTo>
                  <a:lnTo>
                    <a:pt x="9077" y="3709"/>
                  </a:lnTo>
                  <a:cubicBezTo>
                    <a:pt x="8988" y="3858"/>
                    <a:pt x="8903" y="4009"/>
                    <a:pt x="8822" y="4163"/>
                  </a:cubicBezTo>
                  <a:cubicBezTo>
                    <a:pt x="8446" y="4915"/>
                    <a:pt x="8196" y="5893"/>
                    <a:pt x="8797" y="6594"/>
                  </a:cubicBezTo>
                  <a:cubicBezTo>
                    <a:pt x="9249" y="7111"/>
                    <a:pt x="9919" y="7315"/>
                    <a:pt x="10593" y="7315"/>
                  </a:cubicBezTo>
                  <a:cubicBezTo>
                    <a:pt x="10966" y="7315"/>
                    <a:pt x="11340" y="7253"/>
                    <a:pt x="11679" y="7146"/>
                  </a:cubicBezTo>
                  <a:cubicBezTo>
                    <a:pt x="12857" y="6745"/>
                    <a:pt x="13885" y="5918"/>
                    <a:pt x="14737" y="5040"/>
                  </a:cubicBezTo>
                  <a:cubicBezTo>
                    <a:pt x="15639" y="4088"/>
                    <a:pt x="16516" y="2910"/>
                    <a:pt x="16892" y="1607"/>
                  </a:cubicBezTo>
                  <a:cubicBezTo>
                    <a:pt x="16892" y="1557"/>
                    <a:pt x="16867" y="1481"/>
                    <a:pt x="16792" y="1456"/>
                  </a:cubicBezTo>
                  <a:cubicBezTo>
                    <a:pt x="14373" y="484"/>
                    <a:pt x="11781" y="8"/>
                    <a:pt x="9163" y="3"/>
                  </a:cubicBezTo>
                  <a:lnTo>
                    <a:pt x="9163" y="3"/>
                  </a:lnTo>
                  <a:cubicBezTo>
                    <a:pt x="9157" y="2"/>
                    <a:pt x="9150" y="1"/>
                    <a:pt x="9143" y="1"/>
                  </a:cubicBezTo>
                  <a:cubicBezTo>
                    <a:pt x="9137" y="1"/>
                    <a:pt x="9130" y="2"/>
                    <a:pt x="9123" y="3"/>
                  </a:cubicBezTo>
                  <a:cubicBezTo>
                    <a:pt x="9116" y="2"/>
                    <a:pt x="9109" y="1"/>
                    <a:pt x="9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4" name="Google Shape;2324;p96"/>
          <p:cNvGrpSpPr/>
          <p:nvPr/>
        </p:nvGrpSpPr>
        <p:grpSpPr>
          <a:xfrm rot="-1143235">
            <a:off x="7964712" y="960985"/>
            <a:ext cx="1118870" cy="911089"/>
            <a:chOff x="1342250" y="3181500"/>
            <a:chExt cx="740750" cy="603175"/>
          </a:xfrm>
        </p:grpSpPr>
        <p:sp>
          <p:nvSpPr>
            <p:cNvPr id="2325" name="Google Shape;2325;p96"/>
            <p:cNvSpPr/>
            <p:nvPr/>
          </p:nvSpPr>
          <p:spPr>
            <a:xfrm>
              <a:off x="1372325" y="3246275"/>
              <a:ext cx="633475" cy="536375"/>
            </a:xfrm>
            <a:custGeom>
              <a:rect b="b" l="l" r="r" t="t"/>
              <a:pathLst>
                <a:path extrusionOk="0" h="21455" w="25339">
                  <a:moveTo>
                    <a:pt x="12682" y="0"/>
                  </a:moveTo>
                  <a:cubicBezTo>
                    <a:pt x="5664" y="0"/>
                    <a:pt x="0" y="4813"/>
                    <a:pt x="0" y="10727"/>
                  </a:cubicBezTo>
                  <a:cubicBezTo>
                    <a:pt x="0" y="16642"/>
                    <a:pt x="5664" y="21454"/>
                    <a:pt x="12682" y="21454"/>
                  </a:cubicBezTo>
                  <a:cubicBezTo>
                    <a:pt x="19675" y="21454"/>
                    <a:pt x="25339" y="16642"/>
                    <a:pt x="25339" y="10727"/>
                  </a:cubicBezTo>
                  <a:cubicBezTo>
                    <a:pt x="25339" y="4813"/>
                    <a:pt x="19675" y="0"/>
                    <a:pt x="1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96"/>
            <p:cNvSpPr/>
            <p:nvPr/>
          </p:nvSpPr>
          <p:spPr>
            <a:xfrm>
              <a:off x="1365425" y="3244200"/>
              <a:ext cx="642875" cy="540475"/>
            </a:xfrm>
            <a:custGeom>
              <a:rect b="b" l="l" r="r" t="t"/>
              <a:pathLst>
                <a:path extrusionOk="0" h="21619" w="25715">
                  <a:moveTo>
                    <a:pt x="12912" y="186"/>
                  </a:moveTo>
                  <a:cubicBezTo>
                    <a:pt x="13775" y="186"/>
                    <a:pt x="14639" y="261"/>
                    <a:pt x="15489" y="409"/>
                  </a:cubicBezTo>
                  <a:cubicBezTo>
                    <a:pt x="17895" y="810"/>
                    <a:pt x="20201" y="1838"/>
                    <a:pt x="22031" y="3467"/>
                  </a:cubicBezTo>
                  <a:cubicBezTo>
                    <a:pt x="23735" y="4946"/>
                    <a:pt x="24988" y="6951"/>
                    <a:pt x="25389" y="9181"/>
                  </a:cubicBezTo>
                  <a:cubicBezTo>
                    <a:pt x="25489" y="9708"/>
                    <a:pt x="25540" y="10259"/>
                    <a:pt x="25540" y="10810"/>
                  </a:cubicBezTo>
                  <a:cubicBezTo>
                    <a:pt x="25540" y="13091"/>
                    <a:pt x="24662" y="15246"/>
                    <a:pt x="23184" y="16976"/>
                  </a:cubicBezTo>
                  <a:cubicBezTo>
                    <a:pt x="21655" y="18805"/>
                    <a:pt x="19550" y="20109"/>
                    <a:pt x="17269" y="20785"/>
                  </a:cubicBezTo>
                  <a:cubicBezTo>
                    <a:pt x="15867" y="21220"/>
                    <a:pt x="14395" y="21435"/>
                    <a:pt x="12923" y="21435"/>
                  </a:cubicBezTo>
                  <a:cubicBezTo>
                    <a:pt x="11762" y="21435"/>
                    <a:pt x="10601" y="21301"/>
                    <a:pt x="9474" y="21036"/>
                  </a:cubicBezTo>
                  <a:cubicBezTo>
                    <a:pt x="7143" y="20460"/>
                    <a:pt x="4913" y="19307"/>
                    <a:pt x="3234" y="17577"/>
                  </a:cubicBezTo>
                  <a:cubicBezTo>
                    <a:pt x="1655" y="15973"/>
                    <a:pt x="602" y="13868"/>
                    <a:pt x="402" y="11637"/>
                  </a:cubicBezTo>
                  <a:cubicBezTo>
                    <a:pt x="201" y="9382"/>
                    <a:pt x="853" y="7151"/>
                    <a:pt x="2181" y="5322"/>
                  </a:cubicBezTo>
                  <a:cubicBezTo>
                    <a:pt x="3534" y="3392"/>
                    <a:pt x="5564" y="1963"/>
                    <a:pt x="7745" y="1136"/>
                  </a:cubicBezTo>
                  <a:cubicBezTo>
                    <a:pt x="9392" y="497"/>
                    <a:pt x="11152" y="186"/>
                    <a:pt x="12912" y="186"/>
                  </a:cubicBezTo>
                  <a:close/>
                  <a:moveTo>
                    <a:pt x="12903" y="0"/>
                  </a:moveTo>
                  <a:cubicBezTo>
                    <a:pt x="11734" y="0"/>
                    <a:pt x="10565" y="135"/>
                    <a:pt x="9424" y="409"/>
                  </a:cubicBezTo>
                  <a:cubicBezTo>
                    <a:pt x="7068" y="986"/>
                    <a:pt x="4813" y="2189"/>
                    <a:pt x="3083" y="3943"/>
                  </a:cubicBezTo>
                  <a:cubicBezTo>
                    <a:pt x="1504" y="5572"/>
                    <a:pt x="427" y="7677"/>
                    <a:pt x="226" y="9983"/>
                  </a:cubicBezTo>
                  <a:cubicBezTo>
                    <a:pt x="1" y="12264"/>
                    <a:pt x="677" y="14545"/>
                    <a:pt x="2006" y="16399"/>
                  </a:cubicBezTo>
                  <a:cubicBezTo>
                    <a:pt x="3409" y="18354"/>
                    <a:pt x="5439" y="19783"/>
                    <a:pt x="7670" y="20660"/>
                  </a:cubicBezTo>
                  <a:cubicBezTo>
                    <a:pt x="9355" y="21307"/>
                    <a:pt x="11155" y="21618"/>
                    <a:pt x="12953" y="21618"/>
                  </a:cubicBezTo>
                  <a:cubicBezTo>
                    <a:pt x="13803" y="21618"/>
                    <a:pt x="14653" y="21549"/>
                    <a:pt x="15489" y="21412"/>
                  </a:cubicBezTo>
                  <a:cubicBezTo>
                    <a:pt x="17945" y="20986"/>
                    <a:pt x="20326" y="19933"/>
                    <a:pt x="22181" y="18279"/>
                  </a:cubicBezTo>
                  <a:cubicBezTo>
                    <a:pt x="23885" y="16750"/>
                    <a:pt x="25164" y="14720"/>
                    <a:pt x="25565" y="12464"/>
                  </a:cubicBezTo>
                  <a:cubicBezTo>
                    <a:pt x="25665" y="11913"/>
                    <a:pt x="25715" y="11362"/>
                    <a:pt x="25715" y="10810"/>
                  </a:cubicBezTo>
                  <a:cubicBezTo>
                    <a:pt x="25715" y="8505"/>
                    <a:pt x="24838" y="6324"/>
                    <a:pt x="23359" y="4570"/>
                  </a:cubicBezTo>
                  <a:cubicBezTo>
                    <a:pt x="21805" y="2690"/>
                    <a:pt x="19650" y="1387"/>
                    <a:pt x="17344" y="660"/>
                  </a:cubicBezTo>
                  <a:cubicBezTo>
                    <a:pt x="15906" y="223"/>
                    <a:pt x="14405" y="0"/>
                    <a:pt x="12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96"/>
            <p:cNvSpPr/>
            <p:nvPr/>
          </p:nvSpPr>
          <p:spPr>
            <a:xfrm>
              <a:off x="1420575" y="3268825"/>
              <a:ext cx="536975" cy="384125"/>
            </a:xfrm>
            <a:custGeom>
              <a:rect b="b" l="l" r="r" t="t"/>
              <a:pathLst>
                <a:path extrusionOk="0" h="15365" w="21479">
                  <a:moveTo>
                    <a:pt x="10752" y="1"/>
                  </a:moveTo>
                  <a:cubicBezTo>
                    <a:pt x="4812" y="1"/>
                    <a:pt x="0" y="3434"/>
                    <a:pt x="0" y="7670"/>
                  </a:cubicBezTo>
                  <a:cubicBezTo>
                    <a:pt x="0" y="11906"/>
                    <a:pt x="4812" y="15364"/>
                    <a:pt x="10752" y="15364"/>
                  </a:cubicBezTo>
                  <a:cubicBezTo>
                    <a:pt x="16667" y="15364"/>
                    <a:pt x="21479" y="11906"/>
                    <a:pt x="21479" y="7670"/>
                  </a:cubicBezTo>
                  <a:cubicBezTo>
                    <a:pt x="21479" y="3434"/>
                    <a:pt x="16667" y="1"/>
                    <a:pt x="10752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96"/>
            <p:cNvSpPr/>
            <p:nvPr/>
          </p:nvSpPr>
          <p:spPr>
            <a:xfrm>
              <a:off x="1582850" y="3473725"/>
              <a:ext cx="212425" cy="118450"/>
            </a:xfrm>
            <a:custGeom>
              <a:rect b="b" l="l" r="r" t="t"/>
              <a:pathLst>
                <a:path extrusionOk="0" h="4738" w="8497">
                  <a:moveTo>
                    <a:pt x="0" y="0"/>
                  </a:moveTo>
                  <a:cubicBezTo>
                    <a:pt x="0" y="2607"/>
                    <a:pt x="1905" y="4737"/>
                    <a:pt x="4261" y="4737"/>
                  </a:cubicBezTo>
                  <a:cubicBezTo>
                    <a:pt x="6592" y="4737"/>
                    <a:pt x="8497" y="2607"/>
                    <a:pt x="8497" y="0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96"/>
            <p:cNvSpPr/>
            <p:nvPr/>
          </p:nvSpPr>
          <p:spPr>
            <a:xfrm>
              <a:off x="1580350" y="3471225"/>
              <a:ext cx="217425" cy="123450"/>
            </a:xfrm>
            <a:custGeom>
              <a:rect b="b" l="l" r="r" t="t"/>
              <a:pathLst>
                <a:path extrusionOk="0" h="4938" w="8697">
                  <a:moveTo>
                    <a:pt x="8521" y="175"/>
                  </a:moveTo>
                  <a:cubicBezTo>
                    <a:pt x="8493" y="1956"/>
                    <a:pt x="7495" y="3769"/>
                    <a:pt x="5790" y="4461"/>
                  </a:cubicBezTo>
                  <a:cubicBezTo>
                    <a:pt x="5338" y="4662"/>
                    <a:pt x="4837" y="4762"/>
                    <a:pt x="4361" y="4762"/>
                  </a:cubicBezTo>
                  <a:cubicBezTo>
                    <a:pt x="2506" y="4737"/>
                    <a:pt x="978" y="3409"/>
                    <a:pt x="426" y="1704"/>
                  </a:cubicBezTo>
                  <a:cubicBezTo>
                    <a:pt x="259" y="1203"/>
                    <a:pt x="183" y="679"/>
                    <a:pt x="176" y="175"/>
                  </a:cubicBezTo>
                  <a:close/>
                  <a:moveTo>
                    <a:pt x="100" y="0"/>
                  </a:moveTo>
                  <a:cubicBezTo>
                    <a:pt x="50" y="0"/>
                    <a:pt x="0" y="50"/>
                    <a:pt x="0" y="100"/>
                  </a:cubicBezTo>
                  <a:cubicBezTo>
                    <a:pt x="0" y="1980"/>
                    <a:pt x="1053" y="3885"/>
                    <a:pt x="2832" y="4637"/>
                  </a:cubicBezTo>
                  <a:cubicBezTo>
                    <a:pt x="3333" y="4837"/>
                    <a:pt x="3835" y="4937"/>
                    <a:pt x="4361" y="4937"/>
                  </a:cubicBezTo>
                  <a:cubicBezTo>
                    <a:pt x="4362" y="4937"/>
                    <a:pt x="4363" y="4937"/>
                    <a:pt x="4363" y="4937"/>
                  </a:cubicBezTo>
                  <a:lnTo>
                    <a:pt x="4363" y="4937"/>
                  </a:lnTo>
                  <a:cubicBezTo>
                    <a:pt x="6267" y="4911"/>
                    <a:pt x="7845" y="3533"/>
                    <a:pt x="8421" y="1779"/>
                  </a:cubicBezTo>
                  <a:cubicBezTo>
                    <a:pt x="8622" y="1228"/>
                    <a:pt x="8697" y="652"/>
                    <a:pt x="8697" y="100"/>
                  </a:cubicBezTo>
                  <a:cubicBezTo>
                    <a:pt x="8697" y="50"/>
                    <a:pt x="8647" y="0"/>
                    <a:pt x="8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96"/>
            <p:cNvSpPr/>
            <p:nvPr/>
          </p:nvSpPr>
          <p:spPr>
            <a:xfrm>
              <a:off x="1615425" y="3520700"/>
              <a:ext cx="147275" cy="71475"/>
            </a:xfrm>
            <a:custGeom>
              <a:rect b="b" l="l" r="r" t="t"/>
              <a:pathLst>
                <a:path extrusionOk="0" h="2859" w="5891">
                  <a:moveTo>
                    <a:pt x="2958" y="1"/>
                  </a:moveTo>
                  <a:cubicBezTo>
                    <a:pt x="1730" y="1"/>
                    <a:pt x="652" y="628"/>
                    <a:pt x="1" y="1530"/>
                  </a:cubicBezTo>
                  <a:cubicBezTo>
                    <a:pt x="752" y="2357"/>
                    <a:pt x="1805" y="2858"/>
                    <a:pt x="2958" y="2858"/>
                  </a:cubicBezTo>
                  <a:cubicBezTo>
                    <a:pt x="4086" y="2858"/>
                    <a:pt x="5138" y="2357"/>
                    <a:pt x="5890" y="1530"/>
                  </a:cubicBezTo>
                  <a:cubicBezTo>
                    <a:pt x="5239" y="628"/>
                    <a:pt x="4161" y="1"/>
                    <a:pt x="2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96"/>
            <p:cNvSpPr/>
            <p:nvPr/>
          </p:nvSpPr>
          <p:spPr>
            <a:xfrm>
              <a:off x="1612925" y="3518675"/>
              <a:ext cx="152275" cy="76000"/>
            </a:xfrm>
            <a:custGeom>
              <a:rect b="b" l="l" r="r" t="t"/>
              <a:pathLst>
                <a:path extrusionOk="0" h="3040" w="6091">
                  <a:moveTo>
                    <a:pt x="151" y="1561"/>
                  </a:moveTo>
                  <a:cubicBezTo>
                    <a:pt x="151" y="1561"/>
                    <a:pt x="151" y="1561"/>
                    <a:pt x="152" y="1562"/>
                  </a:cubicBezTo>
                  <a:lnTo>
                    <a:pt x="152" y="1562"/>
                  </a:lnTo>
                  <a:cubicBezTo>
                    <a:pt x="151" y="1561"/>
                    <a:pt x="151" y="1561"/>
                    <a:pt x="151" y="1561"/>
                  </a:cubicBezTo>
                  <a:close/>
                  <a:moveTo>
                    <a:pt x="5940" y="1561"/>
                  </a:moveTo>
                  <a:cubicBezTo>
                    <a:pt x="5940" y="1561"/>
                    <a:pt x="5939" y="1561"/>
                    <a:pt x="5939" y="1562"/>
                  </a:cubicBezTo>
                  <a:lnTo>
                    <a:pt x="5939" y="1562"/>
                  </a:lnTo>
                  <a:cubicBezTo>
                    <a:pt x="5939" y="1561"/>
                    <a:pt x="5940" y="1561"/>
                    <a:pt x="5940" y="1561"/>
                  </a:cubicBezTo>
                  <a:close/>
                  <a:moveTo>
                    <a:pt x="3058" y="182"/>
                  </a:moveTo>
                  <a:cubicBezTo>
                    <a:pt x="4168" y="182"/>
                    <a:pt x="5230" y="716"/>
                    <a:pt x="5884" y="1618"/>
                  </a:cubicBezTo>
                  <a:lnTo>
                    <a:pt x="5884" y="1618"/>
                  </a:lnTo>
                  <a:cubicBezTo>
                    <a:pt x="5115" y="2385"/>
                    <a:pt x="4134" y="2839"/>
                    <a:pt x="3058" y="2864"/>
                  </a:cubicBezTo>
                  <a:cubicBezTo>
                    <a:pt x="1957" y="2839"/>
                    <a:pt x="976" y="2385"/>
                    <a:pt x="207" y="1618"/>
                  </a:cubicBezTo>
                  <a:lnTo>
                    <a:pt x="207" y="1618"/>
                  </a:lnTo>
                  <a:cubicBezTo>
                    <a:pt x="861" y="716"/>
                    <a:pt x="1923" y="182"/>
                    <a:pt x="3058" y="182"/>
                  </a:cubicBezTo>
                  <a:close/>
                  <a:moveTo>
                    <a:pt x="3066" y="0"/>
                  </a:moveTo>
                  <a:cubicBezTo>
                    <a:pt x="2385" y="0"/>
                    <a:pt x="1710" y="187"/>
                    <a:pt x="1128" y="533"/>
                  </a:cubicBezTo>
                  <a:cubicBezTo>
                    <a:pt x="702" y="809"/>
                    <a:pt x="326" y="1160"/>
                    <a:pt x="25" y="1586"/>
                  </a:cubicBezTo>
                  <a:cubicBezTo>
                    <a:pt x="0" y="1611"/>
                    <a:pt x="0" y="1661"/>
                    <a:pt x="25" y="1686"/>
                  </a:cubicBezTo>
                  <a:cubicBezTo>
                    <a:pt x="827" y="2513"/>
                    <a:pt x="1880" y="3039"/>
                    <a:pt x="3058" y="3039"/>
                  </a:cubicBezTo>
                  <a:cubicBezTo>
                    <a:pt x="4211" y="3039"/>
                    <a:pt x="5264" y="2513"/>
                    <a:pt x="6066" y="1686"/>
                  </a:cubicBezTo>
                  <a:cubicBezTo>
                    <a:pt x="6091" y="1661"/>
                    <a:pt x="6091" y="1611"/>
                    <a:pt x="6066" y="1586"/>
                  </a:cubicBezTo>
                  <a:cubicBezTo>
                    <a:pt x="5539" y="834"/>
                    <a:pt x="4737" y="282"/>
                    <a:pt x="3835" y="82"/>
                  </a:cubicBezTo>
                  <a:cubicBezTo>
                    <a:pt x="3581" y="27"/>
                    <a:pt x="3323" y="0"/>
                    <a:pt x="3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96"/>
            <p:cNvSpPr/>
            <p:nvPr/>
          </p:nvSpPr>
          <p:spPr>
            <a:xfrm>
              <a:off x="1606650" y="3183800"/>
              <a:ext cx="296175" cy="134000"/>
            </a:xfrm>
            <a:custGeom>
              <a:rect b="b" l="l" r="r" t="t"/>
              <a:pathLst>
                <a:path extrusionOk="0" h="5360" w="11847">
                  <a:moveTo>
                    <a:pt x="5612" y="1"/>
                  </a:moveTo>
                  <a:cubicBezTo>
                    <a:pt x="3863" y="1"/>
                    <a:pt x="1" y="2875"/>
                    <a:pt x="1" y="2875"/>
                  </a:cubicBezTo>
                  <a:cubicBezTo>
                    <a:pt x="1" y="2875"/>
                    <a:pt x="953" y="4780"/>
                    <a:pt x="6241" y="5307"/>
                  </a:cubicBezTo>
                  <a:cubicBezTo>
                    <a:pt x="6621" y="5342"/>
                    <a:pt x="6976" y="5359"/>
                    <a:pt x="7307" y="5359"/>
                  </a:cubicBezTo>
                  <a:cubicBezTo>
                    <a:pt x="11602" y="5359"/>
                    <a:pt x="11846" y="2517"/>
                    <a:pt x="10427" y="1447"/>
                  </a:cubicBezTo>
                  <a:cubicBezTo>
                    <a:pt x="10079" y="1184"/>
                    <a:pt x="9611" y="1083"/>
                    <a:pt x="9096" y="1083"/>
                  </a:cubicBezTo>
                  <a:cubicBezTo>
                    <a:pt x="7350" y="1083"/>
                    <a:pt x="5063" y="2249"/>
                    <a:pt x="5063" y="2249"/>
                  </a:cubicBezTo>
                  <a:cubicBezTo>
                    <a:pt x="5063" y="2249"/>
                    <a:pt x="7469" y="520"/>
                    <a:pt x="5941" y="43"/>
                  </a:cubicBezTo>
                  <a:cubicBezTo>
                    <a:pt x="5842" y="14"/>
                    <a:pt x="5732" y="1"/>
                    <a:pt x="5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96"/>
            <p:cNvSpPr/>
            <p:nvPr/>
          </p:nvSpPr>
          <p:spPr>
            <a:xfrm>
              <a:off x="1604000" y="3181500"/>
              <a:ext cx="286525" cy="138200"/>
            </a:xfrm>
            <a:custGeom>
              <a:rect b="b" l="l" r="r" t="t"/>
              <a:pathLst>
                <a:path extrusionOk="0" h="5528" w="11461">
                  <a:moveTo>
                    <a:pt x="5699" y="181"/>
                  </a:moveTo>
                  <a:cubicBezTo>
                    <a:pt x="5887" y="181"/>
                    <a:pt x="6072" y="215"/>
                    <a:pt x="6247" y="311"/>
                  </a:cubicBezTo>
                  <a:cubicBezTo>
                    <a:pt x="6523" y="486"/>
                    <a:pt x="6498" y="762"/>
                    <a:pt x="6347" y="1013"/>
                  </a:cubicBezTo>
                  <a:cubicBezTo>
                    <a:pt x="6077" y="1503"/>
                    <a:pt x="5592" y="1898"/>
                    <a:pt x="5148" y="2243"/>
                  </a:cubicBezTo>
                  <a:lnTo>
                    <a:pt x="5148" y="2243"/>
                  </a:lnTo>
                  <a:cubicBezTo>
                    <a:pt x="5137" y="2250"/>
                    <a:pt x="5127" y="2258"/>
                    <a:pt x="5119" y="2266"/>
                  </a:cubicBezTo>
                  <a:cubicBezTo>
                    <a:pt x="5033" y="2309"/>
                    <a:pt x="5095" y="2426"/>
                    <a:pt x="5178" y="2426"/>
                  </a:cubicBezTo>
                  <a:cubicBezTo>
                    <a:pt x="5192" y="2426"/>
                    <a:pt x="5206" y="2423"/>
                    <a:pt x="5220" y="2416"/>
                  </a:cubicBezTo>
                  <a:cubicBezTo>
                    <a:pt x="5595" y="2216"/>
                    <a:pt x="5996" y="2040"/>
                    <a:pt x="6423" y="1890"/>
                  </a:cubicBezTo>
                  <a:cubicBezTo>
                    <a:pt x="7199" y="1589"/>
                    <a:pt x="8027" y="1338"/>
                    <a:pt x="8879" y="1263"/>
                  </a:cubicBezTo>
                  <a:cubicBezTo>
                    <a:pt x="8981" y="1256"/>
                    <a:pt x="9083" y="1252"/>
                    <a:pt x="9184" y="1252"/>
                  </a:cubicBezTo>
                  <a:cubicBezTo>
                    <a:pt x="9780" y="1252"/>
                    <a:pt x="10351" y="1393"/>
                    <a:pt x="10758" y="1865"/>
                  </a:cubicBezTo>
                  <a:cubicBezTo>
                    <a:pt x="11059" y="2190"/>
                    <a:pt x="11235" y="2667"/>
                    <a:pt x="11210" y="3118"/>
                  </a:cubicBezTo>
                  <a:cubicBezTo>
                    <a:pt x="11184" y="4496"/>
                    <a:pt x="9681" y="5123"/>
                    <a:pt x="8528" y="5298"/>
                  </a:cubicBezTo>
                  <a:cubicBezTo>
                    <a:pt x="8187" y="5341"/>
                    <a:pt x="7842" y="5359"/>
                    <a:pt x="7495" y="5359"/>
                  </a:cubicBezTo>
                  <a:cubicBezTo>
                    <a:pt x="6620" y="5359"/>
                    <a:pt x="5738" y="5241"/>
                    <a:pt x="4894" y="5098"/>
                  </a:cubicBezTo>
                  <a:cubicBezTo>
                    <a:pt x="3941" y="4947"/>
                    <a:pt x="2964" y="4697"/>
                    <a:pt x="2062" y="4296"/>
                  </a:cubicBezTo>
                  <a:cubicBezTo>
                    <a:pt x="1379" y="4003"/>
                    <a:pt x="674" y="3593"/>
                    <a:pt x="220" y="2994"/>
                  </a:cubicBezTo>
                  <a:lnTo>
                    <a:pt x="220" y="2994"/>
                  </a:lnTo>
                  <a:cubicBezTo>
                    <a:pt x="1155" y="2287"/>
                    <a:pt x="2160" y="1651"/>
                    <a:pt x="3189" y="1088"/>
                  </a:cubicBezTo>
                  <a:cubicBezTo>
                    <a:pt x="3866" y="712"/>
                    <a:pt x="4618" y="336"/>
                    <a:pt x="5370" y="211"/>
                  </a:cubicBezTo>
                  <a:cubicBezTo>
                    <a:pt x="5480" y="192"/>
                    <a:pt x="5590" y="181"/>
                    <a:pt x="5699" y="181"/>
                  </a:cubicBezTo>
                  <a:close/>
                  <a:moveTo>
                    <a:pt x="5660" y="0"/>
                  </a:moveTo>
                  <a:cubicBezTo>
                    <a:pt x="5009" y="0"/>
                    <a:pt x="4312" y="337"/>
                    <a:pt x="3741" y="612"/>
                  </a:cubicBezTo>
                  <a:cubicBezTo>
                    <a:pt x="2914" y="1013"/>
                    <a:pt x="2137" y="1489"/>
                    <a:pt x="1360" y="1990"/>
                  </a:cubicBezTo>
                  <a:cubicBezTo>
                    <a:pt x="934" y="2266"/>
                    <a:pt x="483" y="2566"/>
                    <a:pt x="57" y="2892"/>
                  </a:cubicBezTo>
                  <a:cubicBezTo>
                    <a:pt x="1" y="2934"/>
                    <a:pt x="7" y="2999"/>
                    <a:pt x="41" y="3036"/>
                  </a:cubicBezTo>
                  <a:lnTo>
                    <a:pt x="41" y="3036"/>
                  </a:lnTo>
                  <a:cubicBezTo>
                    <a:pt x="117" y="3178"/>
                    <a:pt x="236" y="3298"/>
                    <a:pt x="332" y="3419"/>
                  </a:cubicBezTo>
                  <a:cubicBezTo>
                    <a:pt x="708" y="3769"/>
                    <a:pt x="1134" y="4045"/>
                    <a:pt x="1585" y="4271"/>
                  </a:cubicBezTo>
                  <a:cubicBezTo>
                    <a:pt x="2412" y="4697"/>
                    <a:pt x="3340" y="4972"/>
                    <a:pt x="4242" y="5148"/>
                  </a:cubicBezTo>
                  <a:cubicBezTo>
                    <a:pt x="5252" y="5370"/>
                    <a:pt x="6295" y="5527"/>
                    <a:pt x="7331" y="5527"/>
                  </a:cubicBezTo>
                  <a:cubicBezTo>
                    <a:pt x="7580" y="5527"/>
                    <a:pt x="7829" y="5518"/>
                    <a:pt x="8077" y="5499"/>
                  </a:cubicBezTo>
                  <a:cubicBezTo>
                    <a:pt x="9355" y="5424"/>
                    <a:pt x="11084" y="4922"/>
                    <a:pt x="11360" y="3444"/>
                  </a:cubicBezTo>
                  <a:cubicBezTo>
                    <a:pt x="11460" y="2967"/>
                    <a:pt x="11360" y="2441"/>
                    <a:pt x="11109" y="2015"/>
                  </a:cubicBezTo>
                  <a:cubicBezTo>
                    <a:pt x="10758" y="1489"/>
                    <a:pt x="10232" y="1188"/>
                    <a:pt x="9631" y="1113"/>
                  </a:cubicBezTo>
                  <a:cubicBezTo>
                    <a:pt x="9465" y="1090"/>
                    <a:pt x="9299" y="1079"/>
                    <a:pt x="9134" y="1079"/>
                  </a:cubicBezTo>
                  <a:cubicBezTo>
                    <a:pt x="8400" y="1079"/>
                    <a:pt x="7674" y="1284"/>
                    <a:pt x="6999" y="1489"/>
                  </a:cubicBezTo>
                  <a:cubicBezTo>
                    <a:pt x="6584" y="1627"/>
                    <a:pt x="6169" y="1789"/>
                    <a:pt x="5762" y="1967"/>
                  </a:cubicBezTo>
                  <a:lnTo>
                    <a:pt x="5762" y="1967"/>
                  </a:lnTo>
                  <a:cubicBezTo>
                    <a:pt x="5994" y="1757"/>
                    <a:pt x="6212" y="1531"/>
                    <a:pt x="6397" y="1288"/>
                  </a:cubicBezTo>
                  <a:cubicBezTo>
                    <a:pt x="6548" y="1063"/>
                    <a:pt x="6723" y="737"/>
                    <a:pt x="6598" y="461"/>
                  </a:cubicBezTo>
                  <a:cubicBezTo>
                    <a:pt x="6498" y="185"/>
                    <a:pt x="6147" y="35"/>
                    <a:pt x="5846" y="10"/>
                  </a:cubicBezTo>
                  <a:cubicBezTo>
                    <a:pt x="5784" y="3"/>
                    <a:pt x="5722" y="0"/>
                    <a:pt x="5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96"/>
            <p:cNvSpPr/>
            <p:nvPr/>
          </p:nvSpPr>
          <p:spPr>
            <a:xfrm>
              <a:off x="1768925" y="3316675"/>
              <a:ext cx="314075" cy="183075"/>
            </a:xfrm>
            <a:custGeom>
              <a:rect b="b" l="l" r="r" t="t"/>
              <a:pathLst>
                <a:path extrusionOk="0" h="7323" w="12563">
                  <a:moveTo>
                    <a:pt x="4077" y="1"/>
                  </a:moveTo>
                  <a:cubicBezTo>
                    <a:pt x="3676" y="1"/>
                    <a:pt x="3228" y="136"/>
                    <a:pt x="2733" y="468"/>
                  </a:cubicBezTo>
                  <a:cubicBezTo>
                    <a:pt x="1" y="2322"/>
                    <a:pt x="4638" y="7310"/>
                    <a:pt x="4638" y="7310"/>
                  </a:cubicBezTo>
                  <a:cubicBezTo>
                    <a:pt x="4795" y="7319"/>
                    <a:pt x="4952" y="7323"/>
                    <a:pt x="5107" y="7323"/>
                  </a:cubicBezTo>
                  <a:cubicBezTo>
                    <a:pt x="9364" y="7323"/>
                    <a:pt x="12563" y="4094"/>
                    <a:pt x="10653" y="2498"/>
                  </a:cubicBezTo>
                  <a:cubicBezTo>
                    <a:pt x="10132" y="2059"/>
                    <a:pt x="9579" y="1905"/>
                    <a:pt x="9058" y="1905"/>
                  </a:cubicBezTo>
                  <a:cubicBezTo>
                    <a:pt x="7822" y="1905"/>
                    <a:pt x="6768" y="2773"/>
                    <a:pt x="6768" y="2773"/>
                  </a:cubicBezTo>
                  <a:cubicBezTo>
                    <a:pt x="6768" y="2773"/>
                    <a:pt x="5894" y="1"/>
                    <a:pt x="4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96"/>
            <p:cNvSpPr/>
            <p:nvPr/>
          </p:nvSpPr>
          <p:spPr>
            <a:xfrm>
              <a:off x="1812800" y="3314600"/>
              <a:ext cx="242500" cy="187100"/>
            </a:xfrm>
            <a:custGeom>
              <a:rect b="b" l="l" r="r" t="t"/>
              <a:pathLst>
                <a:path extrusionOk="0" h="7484" w="9700">
                  <a:moveTo>
                    <a:pt x="2354" y="174"/>
                  </a:moveTo>
                  <a:cubicBezTo>
                    <a:pt x="2488" y="174"/>
                    <a:pt x="2622" y="190"/>
                    <a:pt x="2757" y="225"/>
                  </a:cubicBezTo>
                  <a:cubicBezTo>
                    <a:pt x="3208" y="350"/>
                    <a:pt x="3584" y="676"/>
                    <a:pt x="3885" y="1027"/>
                  </a:cubicBezTo>
                  <a:cubicBezTo>
                    <a:pt x="4361" y="1553"/>
                    <a:pt x="4712" y="2205"/>
                    <a:pt x="4913" y="2882"/>
                  </a:cubicBezTo>
                  <a:cubicBezTo>
                    <a:pt x="4929" y="2929"/>
                    <a:pt x="4965" y="2947"/>
                    <a:pt x="5002" y="2947"/>
                  </a:cubicBezTo>
                  <a:cubicBezTo>
                    <a:pt x="5023" y="2947"/>
                    <a:pt x="5045" y="2941"/>
                    <a:pt x="5063" y="2932"/>
                  </a:cubicBezTo>
                  <a:cubicBezTo>
                    <a:pt x="5539" y="2556"/>
                    <a:pt x="6141" y="2255"/>
                    <a:pt x="6717" y="2130"/>
                  </a:cubicBezTo>
                  <a:cubicBezTo>
                    <a:pt x="6880" y="2098"/>
                    <a:pt x="7052" y="2082"/>
                    <a:pt x="7228" y="2082"/>
                  </a:cubicBezTo>
                  <a:cubicBezTo>
                    <a:pt x="8022" y="2082"/>
                    <a:pt x="8879" y="2414"/>
                    <a:pt x="9249" y="3132"/>
                  </a:cubicBezTo>
                  <a:cubicBezTo>
                    <a:pt x="9549" y="3759"/>
                    <a:pt x="9274" y="4435"/>
                    <a:pt x="8898" y="4962"/>
                  </a:cubicBezTo>
                  <a:cubicBezTo>
                    <a:pt x="8346" y="5689"/>
                    <a:pt x="7544" y="6215"/>
                    <a:pt x="6717" y="6591"/>
                  </a:cubicBezTo>
                  <a:cubicBezTo>
                    <a:pt x="5664" y="7074"/>
                    <a:pt x="4514" y="7307"/>
                    <a:pt x="3370" y="7307"/>
                  </a:cubicBezTo>
                  <a:cubicBezTo>
                    <a:pt x="3225" y="7307"/>
                    <a:pt x="3081" y="7303"/>
                    <a:pt x="2937" y="7296"/>
                  </a:cubicBezTo>
                  <a:lnTo>
                    <a:pt x="2937" y="7296"/>
                  </a:lnTo>
                  <a:cubicBezTo>
                    <a:pt x="2545" y="6876"/>
                    <a:pt x="2200" y="6433"/>
                    <a:pt x="1855" y="5989"/>
                  </a:cubicBezTo>
                  <a:cubicBezTo>
                    <a:pt x="1228" y="5137"/>
                    <a:pt x="652" y="4185"/>
                    <a:pt x="351" y="3157"/>
                  </a:cubicBezTo>
                  <a:cubicBezTo>
                    <a:pt x="226" y="2706"/>
                    <a:pt x="151" y="2205"/>
                    <a:pt x="251" y="1729"/>
                  </a:cubicBezTo>
                  <a:cubicBezTo>
                    <a:pt x="376" y="1227"/>
                    <a:pt x="702" y="851"/>
                    <a:pt x="1128" y="576"/>
                  </a:cubicBezTo>
                  <a:cubicBezTo>
                    <a:pt x="1493" y="345"/>
                    <a:pt x="1917" y="174"/>
                    <a:pt x="2354" y="174"/>
                  </a:cubicBezTo>
                  <a:close/>
                  <a:moveTo>
                    <a:pt x="2302" y="1"/>
                  </a:moveTo>
                  <a:cubicBezTo>
                    <a:pt x="2063" y="1"/>
                    <a:pt x="1814" y="47"/>
                    <a:pt x="1554" y="150"/>
                  </a:cubicBezTo>
                  <a:cubicBezTo>
                    <a:pt x="1028" y="350"/>
                    <a:pt x="527" y="701"/>
                    <a:pt x="251" y="1202"/>
                  </a:cubicBezTo>
                  <a:cubicBezTo>
                    <a:pt x="25" y="1653"/>
                    <a:pt x="0" y="2155"/>
                    <a:pt x="50" y="2631"/>
                  </a:cubicBezTo>
                  <a:cubicBezTo>
                    <a:pt x="201" y="3734"/>
                    <a:pt x="802" y="4761"/>
                    <a:pt x="1429" y="5689"/>
                  </a:cubicBezTo>
                  <a:cubicBezTo>
                    <a:pt x="1851" y="6285"/>
                    <a:pt x="2298" y="6881"/>
                    <a:pt x="2818" y="7428"/>
                  </a:cubicBezTo>
                  <a:lnTo>
                    <a:pt x="2818" y="7428"/>
                  </a:lnTo>
                  <a:cubicBezTo>
                    <a:pt x="2825" y="7441"/>
                    <a:pt x="2834" y="7452"/>
                    <a:pt x="2847" y="7459"/>
                  </a:cubicBezTo>
                  <a:lnTo>
                    <a:pt x="2847" y="7459"/>
                  </a:lnTo>
                  <a:cubicBezTo>
                    <a:pt x="2863" y="7474"/>
                    <a:pt x="2880" y="7480"/>
                    <a:pt x="2897" y="7480"/>
                  </a:cubicBezTo>
                  <a:cubicBezTo>
                    <a:pt x="2909" y="7480"/>
                    <a:pt x="2920" y="7477"/>
                    <a:pt x="2931" y="7471"/>
                  </a:cubicBezTo>
                  <a:lnTo>
                    <a:pt x="2931" y="7471"/>
                  </a:lnTo>
                  <a:cubicBezTo>
                    <a:pt x="3086" y="7479"/>
                    <a:pt x="3241" y="7483"/>
                    <a:pt x="3395" y="7483"/>
                  </a:cubicBezTo>
                  <a:cubicBezTo>
                    <a:pt x="4476" y="7483"/>
                    <a:pt x="5546" y="7278"/>
                    <a:pt x="6542" y="6867"/>
                  </a:cubicBezTo>
                  <a:cubicBezTo>
                    <a:pt x="7469" y="6491"/>
                    <a:pt x="8346" y="5939"/>
                    <a:pt x="8948" y="5162"/>
                  </a:cubicBezTo>
                  <a:cubicBezTo>
                    <a:pt x="9374" y="4636"/>
                    <a:pt x="9700" y="3909"/>
                    <a:pt x="9474" y="3207"/>
                  </a:cubicBezTo>
                  <a:cubicBezTo>
                    <a:pt x="9165" y="2350"/>
                    <a:pt x="8154" y="1900"/>
                    <a:pt x="7280" y="1900"/>
                  </a:cubicBezTo>
                  <a:cubicBezTo>
                    <a:pt x="7234" y="1900"/>
                    <a:pt x="7188" y="1902"/>
                    <a:pt x="7143" y="1904"/>
                  </a:cubicBezTo>
                  <a:cubicBezTo>
                    <a:pt x="6390" y="1951"/>
                    <a:pt x="5638" y="2263"/>
                    <a:pt x="5051" y="2716"/>
                  </a:cubicBezTo>
                  <a:lnTo>
                    <a:pt x="5051" y="2716"/>
                  </a:lnTo>
                  <a:cubicBezTo>
                    <a:pt x="4640" y="1493"/>
                    <a:pt x="3653" y="1"/>
                    <a:pt x="2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96"/>
            <p:cNvSpPr/>
            <p:nvPr/>
          </p:nvSpPr>
          <p:spPr>
            <a:xfrm>
              <a:off x="1342250" y="3312450"/>
              <a:ext cx="253725" cy="191375"/>
            </a:xfrm>
            <a:custGeom>
              <a:rect b="b" l="l" r="r" t="t"/>
              <a:pathLst>
                <a:path extrusionOk="0" h="7655" w="10149">
                  <a:moveTo>
                    <a:pt x="7780" y="1"/>
                  </a:moveTo>
                  <a:cubicBezTo>
                    <a:pt x="7720" y="1"/>
                    <a:pt x="7658" y="4"/>
                    <a:pt x="7594" y="10"/>
                  </a:cubicBezTo>
                  <a:cubicBezTo>
                    <a:pt x="5314" y="236"/>
                    <a:pt x="5088" y="2993"/>
                    <a:pt x="5088" y="2993"/>
                  </a:cubicBezTo>
                  <a:cubicBezTo>
                    <a:pt x="5088" y="2993"/>
                    <a:pt x="3911" y="2393"/>
                    <a:pt x="2752" y="2393"/>
                  </a:cubicBezTo>
                  <a:cubicBezTo>
                    <a:pt x="1806" y="2393"/>
                    <a:pt x="872" y="2793"/>
                    <a:pt x="602" y="4246"/>
                  </a:cubicBezTo>
                  <a:cubicBezTo>
                    <a:pt x="0" y="7504"/>
                    <a:pt x="6817" y="7654"/>
                    <a:pt x="6817" y="7654"/>
                  </a:cubicBezTo>
                  <a:cubicBezTo>
                    <a:pt x="10068" y="4721"/>
                    <a:pt x="10149" y="1"/>
                    <a:pt x="7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96"/>
            <p:cNvSpPr/>
            <p:nvPr/>
          </p:nvSpPr>
          <p:spPr>
            <a:xfrm>
              <a:off x="1352900" y="3310225"/>
              <a:ext cx="230600" cy="196100"/>
            </a:xfrm>
            <a:custGeom>
              <a:rect b="b" l="l" r="r" t="t"/>
              <a:pathLst>
                <a:path extrusionOk="0" h="7844" w="9224">
                  <a:moveTo>
                    <a:pt x="7319" y="174"/>
                  </a:moveTo>
                  <a:cubicBezTo>
                    <a:pt x="8070" y="174"/>
                    <a:pt x="8572" y="701"/>
                    <a:pt x="8772" y="1377"/>
                  </a:cubicBezTo>
                  <a:cubicBezTo>
                    <a:pt x="9048" y="2305"/>
                    <a:pt x="8898" y="3307"/>
                    <a:pt x="8597" y="4184"/>
                  </a:cubicBezTo>
                  <a:cubicBezTo>
                    <a:pt x="8175" y="5525"/>
                    <a:pt x="7383" y="6719"/>
                    <a:pt x="6369" y="7667"/>
                  </a:cubicBezTo>
                  <a:lnTo>
                    <a:pt x="6369" y="7667"/>
                  </a:lnTo>
                  <a:cubicBezTo>
                    <a:pt x="5850" y="7642"/>
                    <a:pt x="5306" y="7592"/>
                    <a:pt x="4787" y="7518"/>
                  </a:cubicBezTo>
                  <a:cubicBezTo>
                    <a:pt x="3785" y="7367"/>
                    <a:pt x="2732" y="7167"/>
                    <a:pt x="1805" y="6716"/>
                  </a:cubicBezTo>
                  <a:cubicBezTo>
                    <a:pt x="978" y="6290"/>
                    <a:pt x="201" y="5638"/>
                    <a:pt x="251" y="4635"/>
                  </a:cubicBezTo>
                  <a:cubicBezTo>
                    <a:pt x="276" y="4034"/>
                    <a:pt x="502" y="3382"/>
                    <a:pt x="978" y="2981"/>
                  </a:cubicBezTo>
                  <a:cubicBezTo>
                    <a:pt x="1354" y="2656"/>
                    <a:pt x="1880" y="2555"/>
                    <a:pt x="2381" y="2555"/>
                  </a:cubicBezTo>
                  <a:cubicBezTo>
                    <a:pt x="3158" y="2580"/>
                    <a:pt x="3885" y="2831"/>
                    <a:pt x="4562" y="3132"/>
                  </a:cubicBezTo>
                  <a:cubicBezTo>
                    <a:pt x="4587" y="3132"/>
                    <a:pt x="4587" y="3132"/>
                    <a:pt x="4612" y="3157"/>
                  </a:cubicBezTo>
                  <a:cubicBezTo>
                    <a:pt x="4621" y="3161"/>
                    <a:pt x="4631" y="3163"/>
                    <a:pt x="4641" y="3163"/>
                  </a:cubicBezTo>
                  <a:cubicBezTo>
                    <a:pt x="4687" y="3163"/>
                    <a:pt x="4737" y="3123"/>
                    <a:pt x="4737" y="3082"/>
                  </a:cubicBezTo>
                  <a:cubicBezTo>
                    <a:pt x="4862" y="1703"/>
                    <a:pt x="5815" y="199"/>
                    <a:pt x="7319" y="174"/>
                  </a:cubicBezTo>
                  <a:close/>
                  <a:moveTo>
                    <a:pt x="7289" y="0"/>
                  </a:moveTo>
                  <a:cubicBezTo>
                    <a:pt x="6447" y="0"/>
                    <a:pt x="5658" y="536"/>
                    <a:pt x="5188" y="1252"/>
                  </a:cubicBezTo>
                  <a:cubicBezTo>
                    <a:pt x="4865" y="1737"/>
                    <a:pt x="4648" y="2328"/>
                    <a:pt x="4577" y="2928"/>
                  </a:cubicBezTo>
                  <a:lnTo>
                    <a:pt x="4577" y="2928"/>
                  </a:lnTo>
                  <a:cubicBezTo>
                    <a:pt x="4001" y="2657"/>
                    <a:pt x="3343" y="2476"/>
                    <a:pt x="2707" y="2405"/>
                  </a:cubicBezTo>
                  <a:cubicBezTo>
                    <a:pt x="2586" y="2393"/>
                    <a:pt x="2465" y="2387"/>
                    <a:pt x="2344" y="2387"/>
                  </a:cubicBezTo>
                  <a:cubicBezTo>
                    <a:pt x="1941" y="2387"/>
                    <a:pt x="1545" y="2457"/>
                    <a:pt x="1178" y="2630"/>
                  </a:cubicBezTo>
                  <a:cubicBezTo>
                    <a:pt x="652" y="2906"/>
                    <a:pt x="326" y="3432"/>
                    <a:pt x="176" y="4009"/>
                  </a:cubicBezTo>
                  <a:cubicBezTo>
                    <a:pt x="25" y="4510"/>
                    <a:pt x="0" y="5062"/>
                    <a:pt x="251" y="5538"/>
                  </a:cubicBezTo>
                  <a:cubicBezTo>
                    <a:pt x="451" y="5964"/>
                    <a:pt x="802" y="6315"/>
                    <a:pt x="1178" y="6565"/>
                  </a:cubicBezTo>
                  <a:cubicBezTo>
                    <a:pt x="2106" y="7167"/>
                    <a:pt x="3208" y="7443"/>
                    <a:pt x="4261" y="7618"/>
                  </a:cubicBezTo>
                  <a:cubicBezTo>
                    <a:pt x="4712" y="7693"/>
                    <a:pt x="5163" y="7743"/>
                    <a:pt x="5639" y="7793"/>
                  </a:cubicBezTo>
                  <a:cubicBezTo>
                    <a:pt x="5865" y="7818"/>
                    <a:pt x="6116" y="7844"/>
                    <a:pt x="6366" y="7844"/>
                  </a:cubicBezTo>
                  <a:lnTo>
                    <a:pt x="6391" y="7844"/>
                  </a:lnTo>
                  <a:cubicBezTo>
                    <a:pt x="6404" y="7844"/>
                    <a:pt x="6416" y="7842"/>
                    <a:pt x="6426" y="7838"/>
                  </a:cubicBezTo>
                  <a:lnTo>
                    <a:pt x="6426" y="7838"/>
                  </a:lnTo>
                  <a:cubicBezTo>
                    <a:pt x="6439" y="7835"/>
                    <a:pt x="6453" y="7828"/>
                    <a:pt x="6466" y="7818"/>
                  </a:cubicBezTo>
                  <a:cubicBezTo>
                    <a:pt x="7444" y="6916"/>
                    <a:pt x="8221" y="5788"/>
                    <a:pt x="8672" y="4535"/>
                  </a:cubicBezTo>
                  <a:cubicBezTo>
                    <a:pt x="9023" y="3583"/>
                    <a:pt x="9223" y="2505"/>
                    <a:pt x="8998" y="1503"/>
                  </a:cubicBezTo>
                  <a:cubicBezTo>
                    <a:pt x="8822" y="801"/>
                    <a:pt x="8371" y="124"/>
                    <a:pt x="7594" y="24"/>
                  </a:cubicBezTo>
                  <a:cubicBezTo>
                    <a:pt x="7492" y="8"/>
                    <a:pt x="7390" y="0"/>
                    <a:pt x="7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82"/>
          <p:cNvSpPr txBox="1"/>
          <p:nvPr>
            <p:ph type="title"/>
          </p:nvPr>
        </p:nvSpPr>
        <p:spPr>
          <a:xfrm>
            <a:off x="720000" y="86200"/>
            <a:ext cx="7704000" cy="66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HAPPINESS REPORT</a:t>
            </a:r>
            <a:endParaRPr/>
          </a:p>
        </p:txBody>
      </p:sp>
      <p:sp>
        <p:nvSpPr>
          <p:cNvPr id="1639" name="Google Shape;1639;p82"/>
          <p:cNvSpPr txBox="1"/>
          <p:nvPr>
            <p:ph idx="1" type="body"/>
          </p:nvPr>
        </p:nvSpPr>
        <p:spPr>
          <a:xfrm>
            <a:off x="720000" y="1215750"/>
            <a:ext cx="5400600" cy="338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First published in 2012 and most recently in 2021</a:t>
            </a:r>
            <a:endParaRPr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Ranks 155 countries based on their level of happiness</a:t>
            </a:r>
            <a:endParaRPr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Uses data from the Gallup World Poll</a:t>
            </a:r>
            <a:endParaRPr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Cantril Ladder question asks participants to rank their lives on a scale from 1 to 10</a:t>
            </a:r>
            <a:endParaRPr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"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his score is used for the main life evaluation data</a:t>
            </a:r>
            <a:endParaRPr b="1" sz="1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Other factors used to determine the happiness level of a country include GDP per Capita, Family, Life Expectancy, Freedom, Generosity, Trust, and  Government Corruption</a:t>
            </a:r>
            <a:endParaRPr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0" name="Google Shape;1640;p82"/>
          <p:cNvPicPr preferRelativeResize="0"/>
          <p:nvPr/>
        </p:nvPicPr>
        <p:blipFill rotWithShape="1">
          <a:blip r:embed="rId3">
            <a:alphaModFix/>
          </a:blip>
          <a:srcRect b="9021" l="40361" r="8123" t="9038"/>
          <a:stretch/>
        </p:blipFill>
        <p:spPr>
          <a:xfrm>
            <a:off x="6294175" y="1215750"/>
            <a:ext cx="2695251" cy="29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83"/>
          <p:cNvSpPr txBox="1"/>
          <p:nvPr>
            <p:ph type="title"/>
          </p:nvPr>
        </p:nvSpPr>
        <p:spPr>
          <a:xfrm>
            <a:off x="2038200" y="1513350"/>
            <a:ext cx="5067600" cy="264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50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rgbClr val="FF0050"/>
                </a:solidFill>
                <a:latin typeface="Arial"/>
                <a:ea typeface="Arial"/>
                <a:cs typeface="Arial"/>
                <a:sym typeface="Arial"/>
              </a:rPr>
              <a:t>Governments use happiness indicators to guide policy decisions</a:t>
            </a:r>
            <a:endParaRPr b="1" sz="1900">
              <a:solidFill>
                <a:srgbClr val="FF0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50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rgbClr val="FF0050"/>
                </a:solidFill>
                <a:latin typeface="Arial"/>
                <a:ea typeface="Arial"/>
                <a:cs typeface="Arial"/>
                <a:sym typeface="Arial"/>
              </a:rPr>
              <a:t>Experts in many fields (psychology, economics, statistics) use these measurements to assess how countries are progressing</a:t>
            </a:r>
            <a:endParaRPr b="1" sz="1900">
              <a:solidFill>
                <a:srgbClr val="FF0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46" name="Google Shape;1646;p83"/>
          <p:cNvSpPr txBox="1"/>
          <p:nvPr>
            <p:ph idx="2" type="title"/>
          </p:nvPr>
        </p:nvSpPr>
        <p:spPr>
          <a:xfrm>
            <a:off x="747100" y="602175"/>
            <a:ext cx="78015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INFORMATION USER</a:t>
            </a:r>
            <a:endParaRPr sz="4500"/>
          </a:p>
        </p:txBody>
      </p:sp>
      <p:grpSp>
        <p:nvGrpSpPr>
          <p:cNvPr id="1647" name="Google Shape;1647;p83"/>
          <p:cNvGrpSpPr/>
          <p:nvPr/>
        </p:nvGrpSpPr>
        <p:grpSpPr>
          <a:xfrm rot="-1646114">
            <a:off x="7528479" y="3937489"/>
            <a:ext cx="1291647" cy="847878"/>
            <a:chOff x="4535875" y="1954275"/>
            <a:chExt cx="1185500" cy="778200"/>
          </a:xfrm>
        </p:grpSpPr>
        <p:sp>
          <p:nvSpPr>
            <p:cNvPr id="1648" name="Google Shape;1648;p83"/>
            <p:cNvSpPr/>
            <p:nvPr/>
          </p:nvSpPr>
          <p:spPr>
            <a:xfrm>
              <a:off x="4535875" y="2072075"/>
              <a:ext cx="1185500" cy="431750"/>
            </a:xfrm>
            <a:custGeom>
              <a:rect b="b" l="l" r="r" t="t"/>
              <a:pathLst>
                <a:path extrusionOk="0" h="17270" w="47420">
                  <a:moveTo>
                    <a:pt x="10978" y="1"/>
                  </a:moveTo>
                  <a:lnTo>
                    <a:pt x="1479" y="12507"/>
                  </a:lnTo>
                  <a:cubicBezTo>
                    <a:pt x="0" y="14462"/>
                    <a:pt x="1404" y="17269"/>
                    <a:pt x="3835" y="17269"/>
                  </a:cubicBezTo>
                  <a:lnTo>
                    <a:pt x="43584" y="17269"/>
                  </a:lnTo>
                  <a:cubicBezTo>
                    <a:pt x="46016" y="17269"/>
                    <a:pt x="47419" y="14462"/>
                    <a:pt x="45940" y="12507"/>
                  </a:cubicBezTo>
                  <a:lnTo>
                    <a:pt x="364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83"/>
            <p:cNvSpPr/>
            <p:nvPr/>
          </p:nvSpPr>
          <p:spPr>
            <a:xfrm>
              <a:off x="4550275" y="2068400"/>
              <a:ext cx="1158550" cy="438550"/>
            </a:xfrm>
            <a:custGeom>
              <a:rect b="b" l="l" r="r" t="t"/>
              <a:pathLst>
                <a:path extrusionOk="0" h="17542" w="46342">
                  <a:moveTo>
                    <a:pt x="35490" y="273"/>
                  </a:moveTo>
                  <a:cubicBezTo>
                    <a:pt x="35556" y="273"/>
                    <a:pt x="35646" y="284"/>
                    <a:pt x="35727" y="284"/>
                  </a:cubicBezTo>
                  <a:cubicBezTo>
                    <a:pt x="35762" y="284"/>
                    <a:pt x="35795" y="282"/>
                    <a:pt x="35825" y="277"/>
                  </a:cubicBezTo>
                  <a:lnTo>
                    <a:pt x="35825" y="277"/>
                  </a:lnTo>
                  <a:cubicBezTo>
                    <a:pt x="36883" y="1678"/>
                    <a:pt x="37940" y="3056"/>
                    <a:pt x="38998" y="4459"/>
                  </a:cubicBezTo>
                  <a:cubicBezTo>
                    <a:pt x="40678" y="6689"/>
                    <a:pt x="42382" y="8945"/>
                    <a:pt x="44086" y="11175"/>
                  </a:cubicBezTo>
                  <a:cubicBezTo>
                    <a:pt x="44462" y="11702"/>
                    <a:pt x="44863" y="12203"/>
                    <a:pt x="45264" y="12729"/>
                  </a:cubicBezTo>
                  <a:cubicBezTo>
                    <a:pt x="45264" y="12729"/>
                    <a:pt x="45264" y="12729"/>
                    <a:pt x="45264" y="12729"/>
                  </a:cubicBezTo>
                  <a:lnTo>
                    <a:pt x="45264" y="12729"/>
                  </a:lnTo>
                  <a:cubicBezTo>
                    <a:pt x="45268" y="12736"/>
                    <a:pt x="45272" y="12741"/>
                    <a:pt x="45276" y="12746"/>
                  </a:cubicBezTo>
                  <a:lnTo>
                    <a:pt x="45276" y="12746"/>
                  </a:lnTo>
                  <a:cubicBezTo>
                    <a:pt x="45818" y="13496"/>
                    <a:pt x="45989" y="14465"/>
                    <a:pt x="45690" y="15361"/>
                  </a:cubicBezTo>
                  <a:cubicBezTo>
                    <a:pt x="45389" y="16213"/>
                    <a:pt x="44688" y="16915"/>
                    <a:pt x="43810" y="17165"/>
                  </a:cubicBezTo>
                  <a:cubicBezTo>
                    <a:pt x="43384" y="17291"/>
                    <a:pt x="42933" y="17291"/>
                    <a:pt x="42507" y="17291"/>
                  </a:cubicBezTo>
                  <a:lnTo>
                    <a:pt x="3284" y="17291"/>
                  </a:lnTo>
                  <a:cubicBezTo>
                    <a:pt x="1730" y="17266"/>
                    <a:pt x="427" y="16013"/>
                    <a:pt x="427" y="14434"/>
                  </a:cubicBezTo>
                  <a:cubicBezTo>
                    <a:pt x="427" y="13782"/>
                    <a:pt x="652" y="13180"/>
                    <a:pt x="1053" y="12679"/>
                  </a:cubicBezTo>
                  <a:cubicBezTo>
                    <a:pt x="1179" y="12504"/>
                    <a:pt x="1329" y="12303"/>
                    <a:pt x="1454" y="12128"/>
                  </a:cubicBezTo>
                  <a:cubicBezTo>
                    <a:pt x="2983" y="10123"/>
                    <a:pt x="4512" y="8118"/>
                    <a:pt x="6016" y="6113"/>
                  </a:cubicBezTo>
                  <a:cubicBezTo>
                    <a:pt x="7444" y="4258"/>
                    <a:pt x="8848" y="2378"/>
                    <a:pt x="10251" y="524"/>
                  </a:cubicBezTo>
                  <a:cubicBezTo>
                    <a:pt x="10328" y="447"/>
                    <a:pt x="10390" y="356"/>
                    <a:pt x="10448" y="273"/>
                  </a:cubicBezTo>
                  <a:close/>
                  <a:moveTo>
                    <a:pt x="10708" y="0"/>
                  </a:moveTo>
                  <a:cubicBezTo>
                    <a:pt x="10605" y="0"/>
                    <a:pt x="10502" y="6"/>
                    <a:pt x="10402" y="22"/>
                  </a:cubicBezTo>
                  <a:cubicBezTo>
                    <a:pt x="10302" y="22"/>
                    <a:pt x="10276" y="98"/>
                    <a:pt x="10201" y="173"/>
                  </a:cubicBezTo>
                  <a:cubicBezTo>
                    <a:pt x="10076" y="348"/>
                    <a:pt x="9951" y="499"/>
                    <a:pt x="9825" y="674"/>
                  </a:cubicBezTo>
                  <a:cubicBezTo>
                    <a:pt x="9324" y="1351"/>
                    <a:pt x="8798" y="2028"/>
                    <a:pt x="8296" y="2704"/>
                  </a:cubicBezTo>
                  <a:cubicBezTo>
                    <a:pt x="6818" y="4659"/>
                    <a:pt x="5339" y="6614"/>
                    <a:pt x="3835" y="8569"/>
                  </a:cubicBezTo>
                  <a:cubicBezTo>
                    <a:pt x="2858" y="9872"/>
                    <a:pt x="1855" y="11200"/>
                    <a:pt x="878" y="12504"/>
                  </a:cubicBezTo>
                  <a:cubicBezTo>
                    <a:pt x="226" y="13356"/>
                    <a:pt x="1" y="14409"/>
                    <a:pt x="352" y="15436"/>
                  </a:cubicBezTo>
                  <a:cubicBezTo>
                    <a:pt x="778" y="16689"/>
                    <a:pt x="1956" y="17516"/>
                    <a:pt x="3284" y="17541"/>
                  </a:cubicBezTo>
                  <a:lnTo>
                    <a:pt x="42933" y="17541"/>
                  </a:lnTo>
                  <a:cubicBezTo>
                    <a:pt x="43861" y="17541"/>
                    <a:pt x="44738" y="17165"/>
                    <a:pt x="45364" y="16439"/>
                  </a:cubicBezTo>
                  <a:cubicBezTo>
                    <a:pt x="46290" y="15338"/>
                    <a:pt x="46342" y="13762"/>
                    <a:pt x="45469" y="12610"/>
                  </a:cubicBezTo>
                  <a:lnTo>
                    <a:pt x="45469" y="12610"/>
                  </a:lnTo>
                  <a:cubicBezTo>
                    <a:pt x="45468" y="12608"/>
                    <a:pt x="45466" y="12606"/>
                    <a:pt x="45465" y="12604"/>
                  </a:cubicBezTo>
                  <a:lnTo>
                    <a:pt x="45465" y="12604"/>
                  </a:lnTo>
                  <a:cubicBezTo>
                    <a:pt x="45465" y="12604"/>
                    <a:pt x="45465" y="12604"/>
                    <a:pt x="45465" y="12604"/>
                  </a:cubicBezTo>
                  <a:cubicBezTo>
                    <a:pt x="45461" y="12599"/>
                    <a:pt x="45457" y="12593"/>
                    <a:pt x="45453" y="12589"/>
                  </a:cubicBezTo>
                  <a:lnTo>
                    <a:pt x="45453" y="12589"/>
                  </a:lnTo>
                  <a:cubicBezTo>
                    <a:pt x="44680" y="11541"/>
                    <a:pt x="43882" y="10494"/>
                    <a:pt x="43084" y="9446"/>
                  </a:cubicBezTo>
                  <a:cubicBezTo>
                    <a:pt x="41605" y="7491"/>
                    <a:pt x="40126" y="5511"/>
                    <a:pt x="38622" y="3556"/>
                  </a:cubicBezTo>
                  <a:cubicBezTo>
                    <a:pt x="38021" y="2779"/>
                    <a:pt x="37419" y="1977"/>
                    <a:pt x="36843" y="1200"/>
                  </a:cubicBezTo>
                  <a:cubicBezTo>
                    <a:pt x="36567" y="824"/>
                    <a:pt x="36317" y="423"/>
                    <a:pt x="35991" y="98"/>
                  </a:cubicBezTo>
                  <a:cubicBezTo>
                    <a:pt x="35928" y="22"/>
                    <a:pt x="35822" y="4"/>
                    <a:pt x="35709" y="4"/>
                  </a:cubicBezTo>
                  <a:cubicBezTo>
                    <a:pt x="35596" y="4"/>
                    <a:pt x="35477" y="22"/>
                    <a:pt x="35389" y="22"/>
                  </a:cubicBezTo>
                  <a:lnTo>
                    <a:pt x="11304" y="22"/>
                  </a:lnTo>
                  <a:cubicBezTo>
                    <a:pt x="11120" y="22"/>
                    <a:pt x="10914" y="0"/>
                    <a:pt x="10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83"/>
            <p:cNvSpPr/>
            <p:nvPr/>
          </p:nvSpPr>
          <p:spPr>
            <a:xfrm>
              <a:off x="4672450" y="1957425"/>
              <a:ext cx="912950" cy="771950"/>
            </a:xfrm>
            <a:custGeom>
              <a:rect b="b" l="l" r="r" t="t"/>
              <a:pathLst>
                <a:path extrusionOk="0" h="30878" w="36518">
                  <a:moveTo>
                    <a:pt x="18247" y="0"/>
                  </a:moveTo>
                  <a:cubicBezTo>
                    <a:pt x="8171" y="0"/>
                    <a:pt x="1" y="6918"/>
                    <a:pt x="1" y="15439"/>
                  </a:cubicBezTo>
                  <a:cubicBezTo>
                    <a:pt x="1" y="23960"/>
                    <a:pt x="8171" y="30878"/>
                    <a:pt x="18247" y="30878"/>
                  </a:cubicBezTo>
                  <a:cubicBezTo>
                    <a:pt x="28322" y="30878"/>
                    <a:pt x="36517" y="23960"/>
                    <a:pt x="36517" y="15439"/>
                  </a:cubicBezTo>
                  <a:cubicBezTo>
                    <a:pt x="36517" y="6918"/>
                    <a:pt x="28322" y="0"/>
                    <a:pt x="18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83"/>
            <p:cNvSpPr/>
            <p:nvPr/>
          </p:nvSpPr>
          <p:spPr>
            <a:xfrm>
              <a:off x="4663050" y="1954425"/>
              <a:ext cx="925475" cy="778050"/>
            </a:xfrm>
            <a:custGeom>
              <a:rect b="b" l="l" r="r" t="t"/>
              <a:pathLst>
                <a:path extrusionOk="0" h="31122" w="37019">
                  <a:moveTo>
                    <a:pt x="18614" y="253"/>
                  </a:moveTo>
                  <a:cubicBezTo>
                    <a:pt x="19842" y="253"/>
                    <a:pt x="21071" y="359"/>
                    <a:pt x="22282" y="571"/>
                  </a:cubicBezTo>
                  <a:cubicBezTo>
                    <a:pt x="25740" y="1173"/>
                    <a:pt x="29074" y="2652"/>
                    <a:pt x="31730" y="4982"/>
                  </a:cubicBezTo>
                  <a:cubicBezTo>
                    <a:pt x="34162" y="7113"/>
                    <a:pt x="35941" y="9995"/>
                    <a:pt x="36543" y="13203"/>
                  </a:cubicBezTo>
                  <a:cubicBezTo>
                    <a:pt x="36693" y="13980"/>
                    <a:pt x="36743" y="14782"/>
                    <a:pt x="36768" y="15559"/>
                  </a:cubicBezTo>
                  <a:cubicBezTo>
                    <a:pt x="36743" y="18842"/>
                    <a:pt x="35490" y="21975"/>
                    <a:pt x="33385" y="24456"/>
                  </a:cubicBezTo>
                  <a:cubicBezTo>
                    <a:pt x="31154" y="27088"/>
                    <a:pt x="28121" y="28943"/>
                    <a:pt x="24838" y="29945"/>
                  </a:cubicBezTo>
                  <a:cubicBezTo>
                    <a:pt x="22817" y="30563"/>
                    <a:pt x="20701" y="30874"/>
                    <a:pt x="18592" y="30874"/>
                  </a:cubicBezTo>
                  <a:cubicBezTo>
                    <a:pt x="16936" y="30874"/>
                    <a:pt x="15284" y="30682"/>
                    <a:pt x="13685" y="30296"/>
                  </a:cubicBezTo>
                  <a:cubicBezTo>
                    <a:pt x="10302" y="29494"/>
                    <a:pt x="7094" y="27815"/>
                    <a:pt x="4638" y="25308"/>
                  </a:cubicBezTo>
                  <a:cubicBezTo>
                    <a:pt x="2382" y="23003"/>
                    <a:pt x="828" y="19970"/>
                    <a:pt x="552" y="16737"/>
                  </a:cubicBezTo>
                  <a:cubicBezTo>
                    <a:pt x="252" y="13504"/>
                    <a:pt x="1229" y="10271"/>
                    <a:pt x="3109" y="7639"/>
                  </a:cubicBezTo>
                  <a:cubicBezTo>
                    <a:pt x="5089" y="4882"/>
                    <a:pt x="7996" y="2827"/>
                    <a:pt x="11179" y="1599"/>
                  </a:cubicBezTo>
                  <a:cubicBezTo>
                    <a:pt x="13543" y="704"/>
                    <a:pt x="16077" y="253"/>
                    <a:pt x="18614" y="253"/>
                  </a:cubicBezTo>
                  <a:close/>
                  <a:moveTo>
                    <a:pt x="18631" y="0"/>
                  </a:moveTo>
                  <a:cubicBezTo>
                    <a:pt x="16938" y="0"/>
                    <a:pt x="15247" y="198"/>
                    <a:pt x="13610" y="596"/>
                  </a:cubicBezTo>
                  <a:cubicBezTo>
                    <a:pt x="10176" y="1424"/>
                    <a:pt x="6918" y="3128"/>
                    <a:pt x="4437" y="5659"/>
                  </a:cubicBezTo>
                  <a:cubicBezTo>
                    <a:pt x="2156" y="8015"/>
                    <a:pt x="603" y="11048"/>
                    <a:pt x="302" y="14331"/>
                  </a:cubicBezTo>
                  <a:cubicBezTo>
                    <a:pt x="1" y="17639"/>
                    <a:pt x="953" y="20922"/>
                    <a:pt x="2883" y="23604"/>
                  </a:cubicBezTo>
                  <a:cubicBezTo>
                    <a:pt x="4888" y="26411"/>
                    <a:pt x="7796" y="28491"/>
                    <a:pt x="11004" y="29719"/>
                  </a:cubicBezTo>
                  <a:cubicBezTo>
                    <a:pt x="13431" y="30660"/>
                    <a:pt x="16045" y="31122"/>
                    <a:pt x="18655" y="31122"/>
                  </a:cubicBezTo>
                  <a:cubicBezTo>
                    <a:pt x="19871" y="31122"/>
                    <a:pt x="21087" y="31021"/>
                    <a:pt x="22282" y="30822"/>
                  </a:cubicBezTo>
                  <a:cubicBezTo>
                    <a:pt x="25816" y="30221"/>
                    <a:pt x="29199" y="28717"/>
                    <a:pt x="31906" y="26336"/>
                  </a:cubicBezTo>
                  <a:cubicBezTo>
                    <a:pt x="34362" y="24156"/>
                    <a:pt x="36192" y="21223"/>
                    <a:pt x="36793" y="17965"/>
                  </a:cubicBezTo>
                  <a:cubicBezTo>
                    <a:pt x="36944" y="17188"/>
                    <a:pt x="37019" y="16361"/>
                    <a:pt x="37019" y="15559"/>
                  </a:cubicBezTo>
                  <a:cubicBezTo>
                    <a:pt x="37019" y="15558"/>
                    <a:pt x="37019" y="15558"/>
                    <a:pt x="37019" y="15557"/>
                  </a:cubicBezTo>
                  <a:lnTo>
                    <a:pt x="37019" y="15557"/>
                  </a:lnTo>
                  <a:cubicBezTo>
                    <a:pt x="36993" y="12249"/>
                    <a:pt x="35740" y="9092"/>
                    <a:pt x="33635" y="6587"/>
                  </a:cubicBezTo>
                  <a:cubicBezTo>
                    <a:pt x="31380" y="3905"/>
                    <a:pt x="28297" y="2000"/>
                    <a:pt x="24964" y="947"/>
                  </a:cubicBezTo>
                  <a:cubicBezTo>
                    <a:pt x="22920" y="317"/>
                    <a:pt x="20774" y="0"/>
                    <a:pt x="18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83"/>
            <p:cNvSpPr/>
            <p:nvPr/>
          </p:nvSpPr>
          <p:spPr>
            <a:xfrm>
              <a:off x="4742000" y="1989375"/>
              <a:ext cx="773225" cy="553275"/>
            </a:xfrm>
            <a:custGeom>
              <a:rect b="b" l="l" r="r" t="t"/>
              <a:pathLst>
                <a:path extrusionOk="0" h="22131" w="30929">
                  <a:moveTo>
                    <a:pt x="15465" y="1"/>
                  </a:moveTo>
                  <a:cubicBezTo>
                    <a:pt x="6943" y="1"/>
                    <a:pt x="1" y="4963"/>
                    <a:pt x="1" y="11078"/>
                  </a:cubicBezTo>
                  <a:cubicBezTo>
                    <a:pt x="1" y="17169"/>
                    <a:pt x="6943" y="22131"/>
                    <a:pt x="15465" y="22131"/>
                  </a:cubicBezTo>
                  <a:cubicBezTo>
                    <a:pt x="24011" y="22131"/>
                    <a:pt x="30928" y="17169"/>
                    <a:pt x="30928" y="11078"/>
                  </a:cubicBezTo>
                  <a:cubicBezTo>
                    <a:pt x="30928" y="4963"/>
                    <a:pt x="24011" y="1"/>
                    <a:pt x="15465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83"/>
            <p:cNvSpPr/>
            <p:nvPr/>
          </p:nvSpPr>
          <p:spPr>
            <a:xfrm>
              <a:off x="5374850" y="2143900"/>
              <a:ext cx="146650" cy="82175"/>
            </a:xfrm>
            <a:custGeom>
              <a:rect b="b" l="l" r="r" t="t"/>
              <a:pathLst>
                <a:path extrusionOk="0" h="3287" w="5866">
                  <a:moveTo>
                    <a:pt x="2968" y="0"/>
                  </a:moveTo>
                  <a:cubicBezTo>
                    <a:pt x="2100" y="0"/>
                    <a:pt x="1245" y="400"/>
                    <a:pt x="702" y="1088"/>
                  </a:cubicBezTo>
                  <a:cubicBezTo>
                    <a:pt x="251" y="1639"/>
                    <a:pt x="25" y="2341"/>
                    <a:pt x="0" y="3043"/>
                  </a:cubicBezTo>
                  <a:cubicBezTo>
                    <a:pt x="0" y="3206"/>
                    <a:pt x="126" y="3287"/>
                    <a:pt x="254" y="3287"/>
                  </a:cubicBezTo>
                  <a:cubicBezTo>
                    <a:pt x="383" y="3287"/>
                    <a:pt x="514" y="3206"/>
                    <a:pt x="527" y="3043"/>
                  </a:cubicBezTo>
                  <a:cubicBezTo>
                    <a:pt x="527" y="1714"/>
                    <a:pt x="1554" y="511"/>
                    <a:pt x="2933" y="511"/>
                  </a:cubicBezTo>
                  <a:cubicBezTo>
                    <a:pt x="4311" y="511"/>
                    <a:pt x="5339" y="1714"/>
                    <a:pt x="5364" y="3043"/>
                  </a:cubicBezTo>
                  <a:cubicBezTo>
                    <a:pt x="5364" y="3206"/>
                    <a:pt x="5489" y="3287"/>
                    <a:pt x="5614" y="3287"/>
                  </a:cubicBezTo>
                  <a:cubicBezTo>
                    <a:pt x="5740" y="3287"/>
                    <a:pt x="5865" y="3206"/>
                    <a:pt x="5865" y="3043"/>
                  </a:cubicBezTo>
                  <a:cubicBezTo>
                    <a:pt x="5840" y="1815"/>
                    <a:pt x="5138" y="637"/>
                    <a:pt x="3960" y="185"/>
                  </a:cubicBezTo>
                  <a:cubicBezTo>
                    <a:pt x="3639" y="60"/>
                    <a:pt x="3303" y="0"/>
                    <a:pt x="2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83"/>
            <p:cNvSpPr/>
            <p:nvPr/>
          </p:nvSpPr>
          <p:spPr>
            <a:xfrm>
              <a:off x="4735750" y="2143900"/>
              <a:ext cx="146625" cy="82175"/>
            </a:xfrm>
            <a:custGeom>
              <a:rect b="b" l="l" r="r" t="t"/>
              <a:pathLst>
                <a:path extrusionOk="0" h="3287" w="5865">
                  <a:moveTo>
                    <a:pt x="2957" y="0"/>
                  </a:moveTo>
                  <a:cubicBezTo>
                    <a:pt x="2085" y="0"/>
                    <a:pt x="1238" y="400"/>
                    <a:pt x="677" y="1088"/>
                  </a:cubicBezTo>
                  <a:cubicBezTo>
                    <a:pt x="251" y="1639"/>
                    <a:pt x="0" y="2341"/>
                    <a:pt x="0" y="3043"/>
                  </a:cubicBezTo>
                  <a:cubicBezTo>
                    <a:pt x="0" y="3206"/>
                    <a:pt x="126" y="3287"/>
                    <a:pt x="251" y="3287"/>
                  </a:cubicBezTo>
                  <a:cubicBezTo>
                    <a:pt x="376" y="3287"/>
                    <a:pt x="502" y="3206"/>
                    <a:pt x="502" y="3043"/>
                  </a:cubicBezTo>
                  <a:cubicBezTo>
                    <a:pt x="527" y="1714"/>
                    <a:pt x="1554" y="511"/>
                    <a:pt x="2933" y="511"/>
                  </a:cubicBezTo>
                  <a:cubicBezTo>
                    <a:pt x="4311" y="511"/>
                    <a:pt x="5339" y="1714"/>
                    <a:pt x="5364" y="3043"/>
                  </a:cubicBezTo>
                  <a:cubicBezTo>
                    <a:pt x="5364" y="3206"/>
                    <a:pt x="5489" y="3287"/>
                    <a:pt x="5614" y="3287"/>
                  </a:cubicBezTo>
                  <a:cubicBezTo>
                    <a:pt x="5740" y="3287"/>
                    <a:pt x="5865" y="3206"/>
                    <a:pt x="5865" y="3043"/>
                  </a:cubicBezTo>
                  <a:cubicBezTo>
                    <a:pt x="5840" y="1815"/>
                    <a:pt x="5113" y="637"/>
                    <a:pt x="3960" y="185"/>
                  </a:cubicBezTo>
                  <a:cubicBezTo>
                    <a:pt x="3632" y="60"/>
                    <a:pt x="3293" y="0"/>
                    <a:pt x="2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83"/>
            <p:cNvSpPr/>
            <p:nvPr/>
          </p:nvSpPr>
          <p:spPr>
            <a:xfrm>
              <a:off x="5103675" y="2260450"/>
              <a:ext cx="120200" cy="127625"/>
            </a:xfrm>
            <a:custGeom>
              <a:rect b="b" l="l" r="r" t="t"/>
              <a:pathLst>
                <a:path extrusionOk="0" h="5105" w="4808">
                  <a:moveTo>
                    <a:pt x="3214" y="1"/>
                  </a:moveTo>
                  <a:cubicBezTo>
                    <a:pt x="2471" y="1"/>
                    <a:pt x="1507" y="780"/>
                    <a:pt x="1073" y="1163"/>
                  </a:cubicBezTo>
                  <a:cubicBezTo>
                    <a:pt x="722" y="1463"/>
                    <a:pt x="396" y="1764"/>
                    <a:pt x="95" y="2115"/>
                  </a:cubicBezTo>
                  <a:cubicBezTo>
                    <a:pt x="0" y="2210"/>
                    <a:pt x="92" y="2334"/>
                    <a:pt x="186" y="2334"/>
                  </a:cubicBezTo>
                  <a:cubicBezTo>
                    <a:pt x="216" y="2334"/>
                    <a:pt x="247" y="2321"/>
                    <a:pt x="271" y="2290"/>
                  </a:cubicBezTo>
                  <a:cubicBezTo>
                    <a:pt x="872" y="1639"/>
                    <a:pt x="1549" y="987"/>
                    <a:pt x="2326" y="536"/>
                  </a:cubicBezTo>
                  <a:cubicBezTo>
                    <a:pt x="2566" y="408"/>
                    <a:pt x="2888" y="249"/>
                    <a:pt x="3181" y="249"/>
                  </a:cubicBezTo>
                  <a:cubicBezTo>
                    <a:pt x="3346" y="249"/>
                    <a:pt x="3502" y="300"/>
                    <a:pt x="3629" y="436"/>
                  </a:cubicBezTo>
                  <a:cubicBezTo>
                    <a:pt x="4080" y="937"/>
                    <a:pt x="3679" y="1639"/>
                    <a:pt x="3328" y="2065"/>
                  </a:cubicBezTo>
                  <a:cubicBezTo>
                    <a:pt x="3053" y="2416"/>
                    <a:pt x="2702" y="2742"/>
                    <a:pt x="2326" y="3017"/>
                  </a:cubicBezTo>
                  <a:cubicBezTo>
                    <a:pt x="2226" y="3092"/>
                    <a:pt x="2251" y="3243"/>
                    <a:pt x="2376" y="3243"/>
                  </a:cubicBezTo>
                  <a:cubicBezTo>
                    <a:pt x="2702" y="3268"/>
                    <a:pt x="3028" y="3318"/>
                    <a:pt x="3328" y="3368"/>
                  </a:cubicBezTo>
                  <a:cubicBezTo>
                    <a:pt x="3704" y="3443"/>
                    <a:pt x="4331" y="3569"/>
                    <a:pt x="4506" y="3995"/>
                  </a:cubicBezTo>
                  <a:cubicBezTo>
                    <a:pt x="4707" y="4471"/>
                    <a:pt x="4131" y="4797"/>
                    <a:pt x="3729" y="4822"/>
                  </a:cubicBezTo>
                  <a:cubicBezTo>
                    <a:pt x="3621" y="4837"/>
                    <a:pt x="3512" y="4844"/>
                    <a:pt x="3402" y="4844"/>
                  </a:cubicBezTo>
                  <a:cubicBezTo>
                    <a:pt x="2978" y="4844"/>
                    <a:pt x="2548" y="4741"/>
                    <a:pt x="2151" y="4621"/>
                  </a:cubicBezTo>
                  <a:cubicBezTo>
                    <a:pt x="1800" y="4521"/>
                    <a:pt x="1424" y="4396"/>
                    <a:pt x="1123" y="4245"/>
                  </a:cubicBezTo>
                  <a:cubicBezTo>
                    <a:pt x="1107" y="4240"/>
                    <a:pt x="1091" y="4237"/>
                    <a:pt x="1075" y="4237"/>
                  </a:cubicBezTo>
                  <a:cubicBezTo>
                    <a:pt x="949" y="4237"/>
                    <a:pt x="864" y="4404"/>
                    <a:pt x="998" y="4471"/>
                  </a:cubicBezTo>
                  <a:cubicBezTo>
                    <a:pt x="1323" y="4621"/>
                    <a:pt x="1649" y="4721"/>
                    <a:pt x="2000" y="4847"/>
                  </a:cubicBezTo>
                  <a:cubicBezTo>
                    <a:pt x="2449" y="4983"/>
                    <a:pt x="2927" y="5105"/>
                    <a:pt x="3401" y="5105"/>
                  </a:cubicBezTo>
                  <a:cubicBezTo>
                    <a:pt x="3536" y="5105"/>
                    <a:pt x="3671" y="5095"/>
                    <a:pt x="3805" y="5072"/>
                  </a:cubicBezTo>
                  <a:cubicBezTo>
                    <a:pt x="4306" y="5022"/>
                    <a:pt x="4807" y="4671"/>
                    <a:pt x="4782" y="4120"/>
                  </a:cubicBezTo>
                  <a:cubicBezTo>
                    <a:pt x="4757" y="3594"/>
                    <a:pt x="4156" y="3343"/>
                    <a:pt x="3729" y="3218"/>
                  </a:cubicBezTo>
                  <a:cubicBezTo>
                    <a:pt x="3414" y="3125"/>
                    <a:pt x="3071" y="3060"/>
                    <a:pt x="2731" y="3022"/>
                  </a:cubicBezTo>
                  <a:lnTo>
                    <a:pt x="2731" y="3022"/>
                  </a:lnTo>
                  <a:cubicBezTo>
                    <a:pt x="2993" y="2800"/>
                    <a:pt x="3230" y="2558"/>
                    <a:pt x="3454" y="2315"/>
                  </a:cubicBezTo>
                  <a:cubicBezTo>
                    <a:pt x="3855" y="1839"/>
                    <a:pt x="4281" y="1188"/>
                    <a:pt x="4005" y="561"/>
                  </a:cubicBezTo>
                  <a:cubicBezTo>
                    <a:pt x="3828" y="154"/>
                    <a:pt x="3543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83"/>
            <p:cNvSpPr/>
            <p:nvPr/>
          </p:nvSpPr>
          <p:spPr>
            <a:xfrm>
              <a:off x="5423100" y="2266325"/>
              <a:ext cx="116550" cy="115925"/>
            </a:xfrm>
            <a:custGeom>
              <a:rect b="b" l="l" r="r" t="t"/>
              <a:pathLst>
                <a:path extrusionOk="0" h="4637" w="4662">
                  <a:moveTo>
                    <a:pt x="2331" y="0"/>
                  </a:moveTo>
                  <a:cubicBezTo>
                    <a:pt x="1053" y="0"/>
                    <a:pt x="0" y="1028"/>
                    <a:pt x="0" y="2306"/>
                  </a:cubicBezTo>
                  <a:cubicBezTo>
                    <a:pt x="0" y="3609"/>
                    <a:pt x="1053" y="4637"/>
                    <a:pt x="2331" y="4637"/>
                  </a:cubicBezTo>
                  <a:cubicBezTo>
                    <a:pt x="3609" y="4637"/>
                    <a:pt x="4662" y="3609"/>
                    <a:pt x="4662" y="2306"/>
                  </a:cubicBezTo>
                  <a:cubicBezTo>
                    <a:pt x="4662" y="1028"/>
                    <a:pt x="3609" y="0"/>
                    <a:pt x="2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83"/>
            <p:cNvSpPr/>
            <p:nvPr/>
          </p:nvSpPr>
          <p:spPr>
            <a:xfrm>
              <a:off x="4717575" y="2266325"/>
              <a:ext cx="116575" cy="115925"/>
            </a:xfrm>
            <a:custGeom>
              <a:rect b="b" l="l" r="r" t="t"/>
              <a:pathLst>
                <a:path extrusionOk="0" h="4637" w="4663">
                  <a:moveTo>
                    <a:pt x="2331" y="0"/>
                  </a:moveTo>
                  <a:cubicBezTo>
                    <a:pt x="1053" y="0"/>
                    <a:pt x="0" y="1028"/>
                    <a:pt x="0" y="2306"/>
                  </a:cubicBezTo>
                  <a:cubicBezTo>
                    <a:pt x="0" y="3609"/>
                    <a:pt x="1053" y="4637"/>
                    <a:pt x="2331" y="4637"/>
                  </a:cubicBezTo>
                  <a:cubicBezTo>
                    <a:pt x="3610" y="4637"/>
                    <a:pt x="4662" y="3609"/>
                    <a:pt x="4662" y="2306"/>
                  </a:cubicBezTo>
                  <a:cubicBezTo>
                    <a:pt x="4662" y="1028"/>
                    <a:pt x="3610" y="0"/>
                    <a:pt x="2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83"/>
            <p:cNvSpPr/>
            <p:nvPr/>
          </p:nvSpPr>
          <p:spPr>
            <a:xfrm>
              <a:off x="4837250" y="1957425"/>
              <a:ext cx="582725" cy="127225"/>
            </a:xfrm>
            <a:custGeom>
              <a:rect b="b" l="l" r="r" t="t"/>
              <a:pathLst>
                <a:path extrusionOk="0" h="5089" w="23309">
                  <a:moveTo>
                    <a:pt x="11655" y="0"/>
                  </a:moveTo>
                  <a:cubicBezTo>
                    <a:pt x="7219" y="0"/>
                    <a:pt x="3158" y="1354"/>
                    <a:pt x="0" y="3559"/>
                  </a:cubicBezTo>
                  <a:cubicBezTo>
                    <a:pt x="1404" y="4512"/>
                    <a:pt x="3334" y="5088"/>
                    <a:pt x="5489" y="5088"/>
                  </a:cubicBezTo>
                  <a:cubicBezTo>
                    <a:pt x="7995" y="5088"/>
                    <a:pt x="10226" y="4286"/>
                    <a:pt x="11655" y="3058"/>
                  </a:cubicBezTo>
                  <a:cubicBezTo>
                    <a:pt x="13083" y="4286"/>
                    <a:pt x="15314" y="5088"/>
                    <a:pt x="17820" y="5088"/>
                  </a:cubicBezTo>
                  <a:cubicBezTo>
                    <a:pt x="19975" y="5088"/>
                    <a:pt x="21905" y="4512"/>
                    <a:pt x="23309" y="3559"/>
                  </a:cubicBezTo>
                  <a:cubicBezTo>
                    <a:pt x="20151" y="1354"/>
                    <a:pt x="16091" y="0"/>
                    <a:pt x="11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83"/>
            <p:cNvSpPr/>
            <p:nvPr/>
          </p:nvSpPr>
          <p:spPr>
            <a:xfrm>
              <a:off x="4833500" y="1954275"/>
              <a:ext cx="590250" cy="133650"/>
            </a:xfrm>
            <a:custGeom>
              <a:rect b="b" l="l" r="r" t="t"/>
              <a:pathLst>
                <a:path extrusionOk="0" h="5346" w="23610">
                  <a:moveTo>
                    <a:pt x="11805" y="277"/>
                  </a:moveTo>
                  <a:cubicBezTo>
                    <a:pt x="15063" y="277"/>
                    <a:pt x="18321" y="1004"/>
                    <a:pt x="21203" y="2482"/>
                  </a:cubicBezTo>
                  <a:cubicBezTo>
                    <a:pt x="21918" y="2851"/>
                    <a:pt x="22591" y="3242"/>
                    <a:pt x="23240" y="3692"/>
                  </a:cubicBezTo>
                  <a:lnTo>
                    <a:pt x="23240" y="3692"/>
                  </a:lnTo>
                  <a:cubicBezTo>
                    <a:pt x="21710" y="4641"/>
                    <a:pt x="19859" y="5093"/>
                    <a:pt x="18013" y="5093"/>
                  </a:cubicBezTo>
                  <a:cubicBezTo>
                    <a:pt x="16640" y="5093"/>
                    <a:pt x="15270" y="4843"/>
                    <a:pt x="14035" y="4362"/>
                  </a:cubicBezTo>
                  <a:cubicBezTo>
                    <a:pt x="13258" y="4036"/>
                    <a:pt x="12531" y="3635"/>
                    <a:pt x="11905" y="3084"/>
                  </a:cubicBezTo>
                  <a:cubicBezTo>
                    <a:pt x="11867" y="3059"/>
                    <a:pt x="11836" y="3046"/>
                    <a:pt x="11808" y="3046"/>
                  </a:cubicBezTo>
                  <a:cubicBezTo>
                    <a:pt x="11780" y="3046"/>
                    <a:pt x="11755" y="3059"/>
                    <a:pt x="11729" y="3084"/>
                  </a:cubicBezTo>
                  <a:cubicBezTo>
                    <a:pt x="10101" y="4477"/>
                    <a:pt x="7878" y="5094"/>
                    <a:pt x="5698" y="5094"/>
                  </a:cubicBezTo>
                  <a:cubicBezTo>
                    <a:pt x="4623" y="5094"/>
                    <a:pt x="3558" y="4944"/>
                    <a:pt x="2582" y="4663"/>
                  </a:cubicBezTo>
                  <a:cubicBezTo>
                    <a:pt x="1795" y="4431"/>
                    <a:pt x="1051" y="4115"/>
                    <a:pt x="370" y="3693"/>
                  </a:cubicBezTo>
                  <a:lnTo>
                    <a:pt x="370" y="3693"/>
                  </a:lnTo>
                  <a:cubicBezTo>
                    <a:pt x="2938" y="1933"/>
                    <a:pt x="5907" y="844"/>
                    <a:pt x="8973" y="452"/>
                  </a:cubicBezTo>
                  <a:cubicBezTo>
                    <a:pt x="9900" y="327"/>
                    <a:pt x="10852" y="277"/>
                    <a:pt x="11805" y="277"/>
                  </a:cubicBezTo>
                  <a:close/>
                  <a:moveTo>
                    <a:pt x="11805" y="1"/>
                  </a:moveTo>
                  <a:cubicBezTo>
                    <a:pt x="11804" y="1"/>
                    <a:pt x="11803" y="1"/>
                    <a:pt x="11803" y="1"/>
                  </a:cubicBezTo>
                  <a:lnTo>
                    <a:pt x="11803" y="1"/>
                  </a:lnTo>
                  <a:cubicBezTo>
                    <a:pt x="8520" y="26"/>
                    <a:pt x="5263" y="753"/>
                    <a:pt x="2331" y="2232"/>
                  </a:cubicBezTo>
                  <a:cubicBezTo>
                    <a:pt x="1554" y="2633"/>
                    <a:pt x="802" y="3084"/>
                    <a:pt x="75" y="3585"/>
                  </a:cubicBezTo>
                  <a:cubicBezTo>
                    <a:pt x="0" y="3635"/>
                    <a:pt x="0" y="3760"/>
                    <a:pt x="75" y="3811"/>
                  </a:cubicBezTo>
                  <a:cubicBezTo>
                    <a:pt x="1672" y="4847"/>
                    <a:pt x="3633" y="5346"/>
                    <a:pt x="5592" y="5346"/>
                  </a:cubicBezTo>
                  <a:cubicBezTo>
                    <a:pt x="7045" y="5346"/>
                    <a:pt x="8497" y="5071"/>
                    <a:pt x="9800" y="4537"/>
                  </a:cubicBezTo>
                  <a:cubicBezTo>
                    <a:pt x="10517" y="4226"/>
                    <a:pt x="11212" y="3847"/>
                    <a:pt x="11818" y="3334"/>
                  </a:cubicBezTo>
                  <a:lnTo>
                    <a:pt x="11818" y="3334"/>
                  </a:lnTo>
                  <a:cubicBezTo>
                    <a:pt x="13476" y="4712"/>
                    <a:pt x="15711" y="5340"/>
                    <a:pt x="17913" y="5340"/>
                  </a:cubicBezTo>
                  <a:cubicBezTo>
                    <a:pt x="19010" y="5340"/>
                    <a:pt x="20098" y="5185"/>
                    <a:pt x="21103" y="4888"/>
                  </a:cubicBezTo>
                  <a:cubicBezTo>
                    <a:pt x="21955" y="4663"/>
                    <a:pt x="22782" y="4287"/>
                    <a:pt x="23534" y="3811"/>
                  </a:cubicBezTo>
                  <a:cubicBezTo>
                    <a:pt x="23609" y="3760"/>
                    <a:pt x="23609" y="3635"/>
                    <a:pt x="23534" y="3585"/>
                  </a:cubicBezTo>
                  <a:cubicBezTo>
                    <a:pt x="20928" y="1755"/>
                    <a:pt x="17870" y="628"/>
                    <a:pt x="14737" y="201"/>
                  </a:cubicBezTo>
                  <a:cubicBezTo>
                    <a:pt x="13762" y="77"/>
                    <a:pt x="12788" y="26"/>
                    <a:pt x="11813" y="1"/>
                  </a:cubicBezTo>
                  <a:lnTo>
                    <a:pt x="11813" y="1"/>
                  </a:lnTo>
                  <a:cubicBezTo>
                    <a:pt x="11810" y="1"/>
                    <a:pt x="11808" y="1"/>
                    <a:pt x="11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0" name="Google Shape;1660;p83"/>
          <p:cNvGrpSpPr/>
          <p:nvPr/>
        </p:nvGrpSpPr>
        <p:grpSpPr>
          <a:xfrm rot="586200">
            <a:off x="334420" y="208900"/>
            <a:ext cx="1131785" cy="912085"/>
            <a:chOff x="2473825" y="721625"/>
            <a:chExt cx="713700" cy="554525"/>
          </a:xfrm>
        </p:grpSpPr>
        <p:sp>
          <p:nvSpPr>
            <p:cNvPr id="1661" name="Google Shape;1661;p83"/>
            <p:cNvSpPr/>
            <p:nvPr/>
          </p:nvSpPr>
          <p:spPr>
            <a:xfrm>
              <a:off x="2542125" y="781350"/>
              <a:ext cx="582725" cy="492500"/>
            </a:xfrm>
            <a:custGeom>
              <a:rect b="b" l="l" r="r" t="t"/>
              <a:pathLst>
                <a:path extrusionOk="0" h="19700" w="23309">
                  <a:moveTo>
                    <a:pt x="11655" y="0"/>
                  </a:moveTo>
                  <a:cubicBezTo>
                    <a:pt x="5214" y="0"/>
                    <a:pt x="0" y="4411"/>
                    <a:pt x="0" y="9850"/>
                  </a:cubicBezTo>
                  <a:cubicBezTo>
                    <a:pt x="0" y="15289"/>
                    <a:pt x="5214" y="19700"/>
                    <a:pt x="11655" y="19700"/>
                  </a:cubicBezTo>
                  <a:cubicBezTo>
                    <a:pt x="18096" y="19700"/>
                    <a:pt x="23309" y="15289"/>
                    <a:pt x="23309" y="9850"/>
                  </a:cubicBezTo>
                  <a:cubicBezTo>
                    <a:pt x="23309" y="4411"/>
                    <a:pt x="18096" y="0"/>
                    <a:pt x="1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83"/>
            <p:cNvSpPr/>
            <p:nvPr/>
          </p:nvSpPr>
          <p:spPr>
            <a:xfrm>
              <a:off x="2535850" y="779300"/>
              <a:ext cx="591525" cy="496850"/>
            </a:xfrm>
            <a:custGeom>
              <a:rect b="b" l="l" r="r" t="t"/>
              <a:pathLst>
                <a:path extrusionOk="0" h="19874" w="23661">
                  <a:moveTo>
                    <a:pt x="11900" y="160"/>
                  </a:moveTo>
                  <a:cubicBezTo>
                    <a:pt x="12684" y="160"/>
                    <a:pt x="13467" y="227"/>
                    <a:pt x="14236" y="358"/>
                  </a:cubicBezTo>
                  <a:cubicBezTo>
                    <a:pt x="16467" y="734"/>
                    <a:pt x="18597" y="1686"/>
                    <a:pt x="20277" y="3165"/>
                  </a:cubicBezTo>
                  <a:cubicBezTo>
                    <a:pt x="21831" y="4544"/>
                    <a:pt x="22983" y="6373"/>
                    <a:pt x="23359" y="8428"/>
                  </a:cubicBezTo>
                  <a:cubicBezTo>
                    <a:pt x="23435" y="8930"/>
                    <a:pt x="23485" y="9431"/>
                    <a:pt x="23485" y="9932"/>
                  </a:cubicBezTo>
                  <a:cubicBezTo>
                    <a:pt x="23485" y="12012"/>
                    <a:pt x="22683" y="14017"/>
                    <a:pt x="21354" y="15621"/>
                  </a:cubicBezTo>
                  <a:cubicBezTo>
                    <a:pt x="19926" y="17301"/>
                    <a:pt x="17971" y="18479"/>
                    <a:pt x="15866" y="19130"/>
                  </a:cubicBezTo>
                  <a:cubicBezTo>
                    <a:pt x="14602" y="19519"/>
                    <a:pt x="13270" y="19715"/>
                    <a:pt x="11936" y="19715"/>
                  </a:cubicBezTo>
                  <a:cubicBezTo>
                    <a:pt x="10862" y="19715"/>
                    <a:pt x="9788" y="19588"/>
                    <a:pt x="8748" y="19331"/>
                  </a:cubicBezTo>
                  <a:cubicBezTo>
                    <a:pt x="6592" y="18829"/>
                    <a:pt x="4537" y="17752"/>
                    <a:pt x="2983" y="16173"/>
                  </a:cubicBezTo>
                  <a:cubicBezTo>
                    <a:pt x="1530" y="14694"/>
                    <a:pt x="552" y="12764"/>
                    <a:pt x="377" y="10684"/>
                  </a:cubicBezTo>
                  <a:cubicBezTo>
                    <a:pt x="176" y="8604"/>
                    <a:pt x="803" y="6574"/>
                    <a:pt x="2006" y="4869"/>
                  </a:cubicBezTo>
                  <a:cubicBezTo>
                    <a:pt x="3259" y="3115"/>
                    <a:pt x="5114" y="1787"/>
                    <a:pt x="7144" y="1035"/>
                  </a:cubicBezTo>
                  <a:cubicBezTo>
                    <a:pt x="8663" y="444"/>
                    <a:pt x="10284" y="160"/>
                    <a:pt x="11900" y="160"/>
                  </a:cubicBezTo>
                  <a:close/>
                  <a:moveTo>
                    <a:pt x="11925" y="1"/>
                  </a:moveTo>
                  <a:cubicBezTo>
                    <a:pt x="10838" y="1"/>
                    <a:pt x="9751" y="128"/>
                    <a:pt x="8698" y="383"/>
                  </a:cubicBezTo>
                  <a:cubicBezTo>
                    <a:pt x="6517" y="910"/>
                    <a:pt x="4437" y="1987"/>
                    <a:pt x="2858" y="3616"/>
                  </a:cubicBezTo>
                  <a:cubicBezTo>
                    <a:pt x="1404" y="5120"/>
                    <a:pt x="402" y="7050"/>
                    <a:pt x="201" y="9155"/>
                  </a:cubicBezTo>
                  <a:cubicBezTo>
                    <a:pt x="1" y="11260"/>
                    <a:pt x="627" y="13366"/>
                    <a:pt x="1855" y="15070"/>
                  </a:cubicBezTo>
                  <a:cubicBezTo>
                    <a:pt x="3134" y="16875"/>
                    <a:pt x="4988" y="18203"/>
                    <a:pt x="7043" y="18980"/>
                  </a:cubicBezTo>
                  <a:cubicBezTo>
                    <a:pt x="8599" y="19578"/>
                    <a:pt x="10259" y="19873"/>
                    <a:pt x="11921" y="19873"/>
                  </a:cubicBezTo>
                  <a:cubicBezTo>
                    <a:pt x="12696" y="19873"/>
                    <a:pt x="13471" y="19809"/>
                    <a:pt x="14236" y="19682"/>
                  </a:cubicBezTo>
                  <a:cubicBezTo>
                    <a:pt x="16492" y="19306"/>
                    <a:pt x="18673" y="18328"/>
                    <a:pt x="20402" y="16799"/>
                  </a:cubicBezTo>
                  <a:cubicBezTo>
                    <a:pt x="21956" y="15421"/>
                    <a:pt x="23134" y="13566"/>
                    <a:pt x="23510" y="11486"/>
                  </a:cubicBezTo>
                  <a:cubicBezTo>
                    <a:pt x="23610" y="10960"/>
                    <a:pt x="23660" y="10458"/>
                    <a:pt x="23660" y="9932"/>
                  </a:cubicBezTo>
                  <a:cubicBezTo>
                    <a:pt x="23660" y="7827"/>
                    <a:pt x="22833" y="5822"/>
                    <a:pt x="21505" y="4193"/>
                  </a:cubicBezTo>
                  <a:cubicBezTo>
                    <a:pt x="20076" y="2488"/>
                    <a:pt x="18096" y="1260"/>
                    <a:pt x="15966" y="609"/>
                  </a:cubicBezTo>
                  <a:cubicBezTo>
                    <a:pt x="14666" y="203"/>
                    <a:pt x="13296" y="1"/>
                    <a:pt x="11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83"/>
            <p:cNvSpPr/>
            <p:nvPr/>
          </p:nvSpPr>
          <p:spPr>
            <a:xfrm>
              <a:off x="2586600" y="802025"/>
              <a:ext cx="493775" cy="352775"/>
            </a:xfrm>
            <a:custGeom>
              <a:rect b="b" l="l" r="r" t="t"/>
              <a:pathLst>
                <a:path extrusionOk="0" h="14111" w="19751">
                  <a:moveTo>
                    <a:pt x="9876" y="1"/>
                  </a:moveTo>
                  <a:cubicBezTo>
                    <a:pt x="4437" y="1"/>
                    <a:pt x="1" y="3158"/>
                    <a:pt x="1" y="7043"/>
                  </a:cubicBezTo>
                  <a:cubicBezTo>
                    <a:pt x="1" y="10953"/>
                    <a:pt x="4437" y="14111"/>
                    <a:pt x="9876" y="14111"/>
                  </a:cubicBezTo>
                  <a:cubicBezTo>
                    <a:pt x="15339" y="14111"/>
                    <a:pt x="19750" y="10953"/>
                    <a:pt x="19750" y="7043"/>
                  </a:cubicBezTo>
                  <a:cubicBezTo>
                    <a:pt x="19750" y="3158"/>
                    <a:pt x="15339" y="1"/>
                    <a:pt x="9876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83"/>
            <p:cNvSpPr/>
            <p:nvPr/>
          </p:nvSpPr>
          <p:spPr>
            <a:xfrm>
              <a:off x="2622325" y="781350"/>
              <a:ext cx="422950" cy="94625"/>
            </a:xfrm>
            <a:custGeom>
              <a:rect b="b" l="l" r="r" t="t"/>
              <a:pathLst>
                <a:path extrusionOk="0" h="3785" w="16918">
                  <a:moveTo>
                    <a:pt x="8447" y="0"/>
                  </a:moveTo>
                  <a:cubicBezTo>
                    <a:pt x="5113" y="0"/>
                    <a:pt x="2131" y="1178"/>
                    <a:pt x="0" y="3058"/>
                  </a:cubicBezTo>
                  <a:cubicBezTo>
                    <a:pt x="903" y="3534"/>
                    <a:pt x="2031" y="3785"/>
                    <a:pt x="3234" y="3785"/>
                  </a:cubicBezTo>
                  <a:cubicBezTo>
                    <a:pt x="5615" y="3785"/>
                    <a:pt x="7645" y="2757"/>
                    <a:pt x="8447" y="1304"/>
                  </a:cubicBezTo>
                  <a:cubicBezTo>
                    <a:pt x="9274" y="2757"/>
                    <a:pt x="11304" y="3785"/>
                    <a:pt x="13660" y="3785"/>
                  </a:cubicBezTo>
                  <a:cubicBezTo>
                    <a:pt x="14863" y="3785"/>
                    <a:pt x="15991" y="3534"/>
                    <a:pt x="16918" y="3058"/>
                  </a:cubicBezTo>
                  <a:cubicBezTo>
                    <a:pt x="14788" y="1178"/>
                    <a:pt x="11780" y="0"/>
                    <a:pt x="8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83"/>
            <p:cNvSpPr/>
            <p:nvPr/>
          </p:nvSpPr>
          <p:spPr>
            <a:xfrm>
              <a:off x="2619825" y="779475"/>
              <a:ext cx="427350" cy="98900"/>
            </a:xfrm>
            <a:custGeom>
              <a:rect b="b" l="l" r="r" t="t"/>
              <a:pathLst>
                <a:path extrusionOk="0" h="3956" w="17094">
                  <a:moveTo>
                    <a:pt x="8547" y="151"/>
                  </a:moveTo>
                  <a:cubicBezTo>
                    <a:pt x="10953" y="151"/>
                    <a:pt x="13384" y="777"/>
                    <a:pt x="15439" y="2055"/>
                  </a:cubicBezTo>
                  <a:cubicBezTo>
                    <a:pt x="15935" y="2386"/>
                    <a:pt x="16409" y="2739"/>
                    <a:pt x="16860" y="3135"/>
                  </a:cubicBezTo>
                  <a:lnTo>
                    <a:pt x="16860" y="3135"/>
                  </a:lnTo>
                  <a:cubicBezTo>
                    <a:pt x="15910" y="3587"/>
                    <a:pt x="14843" y="3795"/>
                    <a:pt x="13789" y="3795"/>
                  </a:cubicBezTo>
                  <a:cubicBezTo>
                    <a:pt x="13536" y="3795"/>
                    <a:pt x="13283" y="3783"/>
                    <a:pt x="13033" y="3760"/>
                  </a:cubicBezTo>
                  <a:cubicBezTo>
                    <a:pt x="11880" y="3659"/>
                    <a:pt x="10702" y="3283"/>
                    <a:pt x="9775" y="2607"/>
                  </a:cubicBezTo>
                  <a:cubicBezTo>
                    <a:pt x="9299" y="2256"/>
                    <a:pt x="8898" y="1855"/>
                    <a:pt x="8622" y="1354"/>
                  </a:cubicBezTo>
                  <a:cubicBezTo>
                    <a:pt x="8609" y="1329"/>
                    <a:pt x="8584" y="1316"/>
                    <a:pt x="8556" y="1316"/>
                  </a:cubicBezTo>
                  <a:cubicBezTo>
                    <a:pt x="8528" y="1316"/>
                    <a:pt x="8497" y="1329"/>
                    <a:pt x="8471" y="1354"/>
                  </a:cubicBezTo>
                  <a:cubicBezTo>
                    <a:pt x="7945" y="2256"/>
                    <a:pt x="7043" y="2908"/>
                    <a:pt x="6065" y="3283"/>
                  </a:cubicBezTo>
                  <a:cubicBezTo>
                    <a:pt x="5223" y="3624"/>
                    <a:pt x="4304" y="3785"/>
                    <a:pt x="3381" y="3785"/>
                  </a:cubicBezTo>
                  <a:cubicBezTo>
                    <a:pt x="3013" y="3785"/>
                    <a:pt x="2645" y="3760"/>
                    <a:pt x="2281" y="3710"/>
                  </a:cubicBezTo>
                  <a:cubicBezTo>
                    <a:pt x="1593" y="3615"/>
                    <a:pt x="883" y="3430"/>
                    <a:pt x="235" y="3134"/>
                  </a:cubicBezTo>
                  <a:lnTo>
                    <a:pt x="235" y="3134"/>
                  </a:lnTo>
                  <a:cubicBezTo>
                    <a:pt x="1975" y="1623"/>
                    <a:pt x="4147" y="671"/>
                    <a:pt x="6416" y="326"/>
                  </a:cubicBezTo>
                  <a:cubicBezTo>
                    <a:pt x="7118" y="201"/>
                    <a:pt x="7845" y="151"/>
                    <a:pt x="8547" y="151"/>
                  </a:cubicBezTo>
                  <a:close/>
                  <a:moveTo>
                    <a:pt x="8547" y="0"/>
                  </a:moveTo>
                  <a:cubicBezTo>
                    <a:pt x="6116" y="0"/>
                    <a:pt x="3659" y="627"/>
                    <a:pt x="1579" y="1930"/>
                  </a:cubicBezTo>
                  <a:cubicBezTo>
                    <a:pt x="1028" y="2281"/>
                    <a:pt x="527" y="2657"/>
                    <a:pt x="50" y="3083"/>
                  </a:cubicBezTo>
                  <a:cubicBezTo>
                    <a:pt x="0" y="3108"/>
                    <a:pt x="0" y="3183"/>
                    <a:pt x="50" y="3208"/>
                  </a:cubicBezTo>
                  <a:cubicBezTo>
                    <a:pt x="1069" y="3718"/>
                    <a:pt x="2204" y="3946"/>
                    <a:pt x="3334" y="3946"/>
                  </a:cubicBezTo>
                  <a:cubicBezTo>
                    <a:pt x="3593" y="3946"/>
                    <a:pt x="3853" y="3933"/>
                    <a:pt x="4111" y="3910"/>
                  </a:cubicBezTo>
                  <a:cubicBezTo>
                    <a:pt x="5288" y="3810"/>
                    <a:pt x="6517" y="3434"/>
                    <a:pt x="7469" y="2707"/>
                  </a:cubicBezTo>
                  <a:cubicBezTo>
                    <a:pt x="7905" y="2386"/>
                    <a:pt x="8278" y="2002"/>
                    <a:pt x="8549" y="1554"/>
                  </a:cubicBezTo>
                  <a:lnTo>
                    <a:pt x="8549" y="1554"/>
                  </a:lnTo>
                  <a:cubicBezTo>
                    <a:pt x="9108" y="2415"/>
                    <a:pt x="9995" y="3026"/>
                    <a:pt x="10928" y="3409"/>
                  </a:cubicBezTo>
                  <a:cubicBezTo>
                    <a:pt x="11828" y="3776"/>
                    <a:pt x="12810" y="3955"/>
                    <a:pt x="13784" y="3955"/>
                  </a:cubicBezTo>
                  <a:cubicBezTo>
                    <a:pt x="14137" y="3955"/>
                    <a:pt x="14490" y="3932"/>
                    <a:pt x="14837" y="3885"/>
                  </a:cubicBezTo>
                  <a:cubicBezTo>
                    <a:pt x="15614" y="3785"/>
                    <a:pt x="16366" y="3559"/>
                    <a:pt x="17043" y="3208"/>
                  </a:cubicBezTo>
                  <a:cubicBezTo>
                    <a:pt x="17093" y="3183"/>
                    <a:pt x="17093" y="3108"/>
                    <a:pt x="17068" y="3083"/>
                  </a:cubicBezTo>
                  <a:cubicBezTo>
                    <a:pt x="15289" y="1504"/>
                    <a:pt x="13033" y="527"/>
                    <a:pt x="10702" y="151"/>
                  </a:cubicBezTo>
                  <a:cubicBezTo>
                    <a:pt x="10000" y="50"/>
                    <a:pt x="9273" y="0"/>
                    <a:pt x="8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83"/>
            <p:cNvSpPr/>
            <p:nvPr/>
          </p:nvSpPr>
          <p:spPr>
            <a:xfrm>
              <a:off x="2481975" y="723700"/>
              <a:ext cx="158550" cy="158550"/>
            </a:xfrm>
            <a:custGeom>
              <a:rect b="b" l="l" r="r" t="t"/>
              <a:pathLst>
                <a:path extrusionOk="0" h="6342" w="6342">
                  <a:moveTo>
                    <a:pt x="3183" y="1"/>
                  </a:moveTo>
                  <a:cubicBezTo>
                    <a:pt x="1429" y="1"/>
                    <a:pt x="0" y="1404"/>
                    <a:pt x="0" y="3159"/>
                  </a:cubicBezTo>
                  <a:cubicBezTo>
                    <a:pt x="0" y="4913"/>
                    <a:pt x="1429" y="6342"/>
                    <a:pt x="3183" y="6342"/>
                  </a:cubicBezTo>
                  <a:cubicBezTo>
                    <a:pt x="4913" y="6342"/>
                    <a:pt x="6341" y="4913"/>
                    <a:pt x="6341" y="3159"/>
                  </a:cubicBezTo>
                  <a:cubicBezTo>
                    <a:pt x="6341" y="1404"/>
                    <a:pt x="4913" y="1"/>
                    <a:pt x="3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83"/>
            <p:cNvSpPr/>
            <p:nvPr/>
          </p:nvSpPr>
          <p:spPr>
            <a:xfrm>
              <a:off x="2473825" y="721625"/>
              <a:ext cx="168575" cy="162275"/>
            </a:xfrm>
            <a:custGeom>
              <a:rect b="b" l="l" r="r" t="t"/>
              <a:pathLst>
                <a:path extrusionOk="0" h="6491" w="6743">
                  <a:moveTo>
                    <a:pt x="3513" y="153"/>
                  </a:moveTo>
                  <a:cubicBezTo>
                    <a:pt x="3704" y="153"/>
                    <a:pt x="3896" y="171"/>
                    <a:pt x="4086" y="209"/>
                  </a:cubicBezTo>
                  <a:cubicBezTo>
                    <a:pt x="5539" y="510"/>
                    <a:pt x="6567" y="1788"/>
                    <a:pt x="6592" y="3242"/>
                  </a:cubicBezTo>
                  <a:cubicBezTo>
                    <a:pt x="6567" y="4520"/>
                    <a:pt x="5765" y="5698"/>
                    <a:pt x="4562" y="6149"/>
                  </a:cubicBezTo>
                  <a:cubicBezTo>
                    <a:pt x="4215" y="6276"/>
                    <a:pt x="3856" y="6338"/>
                    <a:pt x="3501" y="6338"/>
                  </a:cubicBezTo>
                  <a:cubicBezTo>
                    <a:pt x="2599" y="6338"/>
                    <a:pt x="1722" y="5941"/>
                    <a:pt x="1128" y="5222"/>
                  </a:cubicBezTo>
                  <a:cubicBezTo>
                    <a:pt x="301" y="4244"/>
                    <a:pt x="176" y="2765"/>
                    <a:pt x="853" y="1663"/>
                  </a:cubicBezTo>
                  <a:cubicBezTo>
                    <a:pt x="1405" y="727"/>
                    <a:pt x="2445" y="153"/>
                    <a:pt x="3513" y="153"/>
                  </a:cubicBezTo>
                  <a:close/>
                  <a:moveTo>
                    <a:pt x="3535" y="1"/>
                  </a:moveTo>
                  <a:cubicBezTo>
                    <a:pt x="2570" y="1"/>
                    <a:pt x="1615" y="422"/>
                    <a:pt x="978" y="1186"/>
                  </a:cubicBezTo>
                  <a:cubicBezTo>
                    <a:pt x="126" y="2239"/>
                    <a:pt x="1" y="3768"/>
                    <a:pt x="727" y="4921"/>
                  </a:cubicBezTo>
                  <a:cubicBezTo>
                    <a:pt x="1316" y="5908"/>
                    <a:pt x="2380" y="6491"/>
                    <a:pt x="3491" y="6491"/>
                  </a:cubicBezTo>
                  <a:cubicBezTo>
                    <a:pt x="3705" y="6491"/>
                    <a:pt x="3921" y="6469"/>
                    <a:pt x="4136" y="6425"/>
                  </a:cubicBezTo>
                  <a:cubicBezTo>
                    <a:pt x="5640" y="6124"/>
                    <a:pt x="6742" y="4770"/>
                    <a:pt x="6742" y="3242"/>
                  </a:cubicBezTo>
                  <a:cubicBezTo>
                    <a:pt x="6742" y="1888"/>
                    <a:pt x="5890" y="660"/>
                    <a:pt x="4612" y="184"/>
                  </a:cubicBezTo>
                  <a:cubicBezTo>
                    <a:pt x="4263" y="61"/>
                    <a:pt x="3898" y="1"/>
                    <a:pt x="3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83"/>
            <p:cNvSpPr/>
            <p:nvPr/>
          </p:nvSpPr>
          <p:spPr>
            <a:xfrm>
              <a:off x="3026450" y="723700"/>
              <a:ext cx="158550" cy="158550"/>
            </a:xfrm>
            <a:custGeom>
              <a:rect b="b" l="l" r="r" t="t"/>
              <a:pathLst>
                <a:path extrusionOk="0" h="6342" w="6342">
                  <a:moveTo>
                    <a:pt x="3184" y="1"/>
                  </a:moveTo>
                  <a:cubicBezTo>
                    <a:pt x="1430" y="1"/>
                    <a:pt x="1" y="1404"/>
                    <a:pt x="1" y="3159"/>
                  </a:cubicBezTo>
                  <a:cubicBezTo>
                    <a:pt x="1" y="4913"/>
                    <a:pt x="1430" y="6342"/>
                    <a:pt x="3184" y="6342"/>
                  </a:cubicBezTo>
                  <a:cubicBezTo>
                    <a:pt x="4938" y="6342"/>
                    <a:pt x="6342" y="4913"/>
                    <a:pt x="6342" y="3159"/>
                  </a:cubicBezTo>
                  <a:cubicBezTo>
                    <a:pt x="6342" y="1404"/>
                    <a:pt x="4938" y="1"/>
                    <a:pt x="3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83"/>
            <p:cNvSpPr/>
            <p:nvPr/>
          </p:nvSpPr>
          <p:spPr>
            <a:xfrm>
              <a:off x="3018950" y="721625"/>
              <a:ext cx="168575" cy="162275"/>
            </a:xfrm>
            <a:custGeom>
              <a:rect b="b" l="l" r="r" t="t"/>
              <a:pathLst>
                <a:path extrusionOk="0" h="6491" w="6743">
                  <a:moveTo>
                    <a:pt x="3504" y="153"/>
                  </a:moveTo>
                  <a:cubicBezTo>
                    <a:pt x="3697" y="153"/>
                    <a:pt x="3891" y="171"/>
                    <a:pt x="4085" y="209"/>
                  </a:cubicBezTo>
                  <a:cubicBezTo>
                    <a:pt x="5514" y="510"/>
                    <a:pt x="6567" y="1788"/>
                    <a:pt x="6567" y="3242"/>
                  </a:cubicBezTo>
                  <a:cubicBezTo>
                    <a:pt x="6567" y="4520"/>
                    <a:pt x="5765" y="5698"/>
                    <a:pt x="4537" y="6149"/>
                  </a:cubicBezTo>
                  <a:cubicBezTo>
                    <a:pt x="4197" y="6276"/>
                    <a:pt x="3843" y="6338"/>
                    <a:pt x="3491" y="6338"/>
                  </a:cubicBezTo>
                  <a:cubicBezTo>
                    <a:pt x="2597" y="6338"/>
                    <a:pt x="1714" y="5941"/>
                    <a:pt x="1103" y="5222"/>
                  </a:cubicBezTo>
                  <a:cubicBezTo>
                    <a:pt x="276" y="4244"/>
                    <a:pt x="176" y="2765"/>
                    <a:pt x="827" y="1663"/>
                  </a:cubicBezTo>
                  <a:cubicBezTo>
                    <a:pt x="1401" y="727"/>
                    <a:pt x="2426" y="153"/>
                    <a:pt x="3504" y="153"/>
                  </a:cubicBezTo>
                  <a:close/>
                  <a:moveTo>
                    <a:pt x="3510" y="1"/>
                  </a:moveTo>
                  <a:cubicBezTo>
                    <a:pt x="2547" y="1"/>
                    <a:pt x="1597" y="422"/>
                    <a:pt x="978" y="1186"/>
                  </a:cubicBezTo>
                  <a:cubicBezTo>
                    <a:pt x="100" y="2239"/>
                    <a:pt x="0" y="3768"/>
                    <a:pt x="702" y="4921"/>
                  </a:cubicBezTo>
                  <a:cubicBezTo>
                    <a:pt x="1290" y="5908"/>
                    <a:pt x="2354" y="6491"/>
                    <a:pt x="3480" y="6491"/>
                  </a:cubicBezTo>
                  <a:cubicBezTo>
                    <a:pt x="3697" y="6491"/>
                    <a:pt x="3917" y="6469"/>
                    <a:pt x="4136" y="6425"/>
                  </a:cubicBezTo>
                  <a:cubicBezTo>
                    <a:pt x="5638" y="6124"/>
                    <a:pt x="6716" y="4772"/>
                    <a:pt x="6742" y="3244"/>
                  </a:cubicBezTo>
                  <a:lnTo>
                    <a:pt x="6742" y="3244"/>
                  </a:lnTo>
                  <a:cubicBezTo>
                    <a:pt x="6742" y="3243"/>
                    <a:pt x="6742" y="3243"/>
                    <a:pt x="6742" y="3242"/>
                  </a:cubicBezTo>
                  <a:lnTo>
                    <a:pt x="6742" y="3242"/>
                  </a:lnTo>
                  <a:cubicBezTo>
                    <a:pt x="6742" y="3242"/>
                    <a:pt x="6742" y="3242"/>
                    <a:pt x="6742" y="3242"/>
                  </a:cubicBezTo>
                  <a:cubicBezTo>
                    <a:pt x="6742" y="3240"/>
                    <a:pt x="6742" y="3239"/>
                    <a:pt x="6742" y="3238"/>
                  </a:cubicBezTo>
                  <a:lnTo>
                    <a:pt x="6742" y="3238"/>
                  </a:lnTo>
                  <a:cubicBezTo>
                    <a:pt x="6716" y="1886"/>
                    <a:pt x="5864" y="660"/>
                    <a:pt x="4587" y="184"/>
                  </a:cubicBezTo>
                  <a:cubicBezTo>
                    <a:pt x="4237" y="61"/>
                    <a:pt x="3873" y="1"/>
                    <a:pt x="3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83"/>
            <p:cNvSpPr/>
            <p:nvPr/>
          </p:nvSpPr>
          <p:spPr>
            <a:xfrm>
              <a:off x="2955025" y="962425"/>
              <a:ext cx="132250" cy="131600"/>
            </a:xfrm>
            <a:custGeom>
              <a:rect b="b" l="l" r="r" t="t"/>
              <a:pathLst>
                <a:path extrusionOk="0" h="5264" w="5290">
                  <a:moveTo>
                    <a:pt x="2632" y="1"/>
                  </a:moveTo>
                  <a:cubicBezTo>
                    <a:pt x="1179" y="1"/>
                    <a:pt x="1" y="1179"/>
                    <a:pt x="1" y="2632"/>
                  </a:cubicBezTo>
                  <a:cubicBezTo>
                    <a:pt x="1" y="4086"/>
                    <a:pt x="1179" y="5264"/>
                    <a:pt x="2632" y="5264"/>
                  </a:cubicBezTo>
                  <a:cubicBezTo>
                    <a:pt x="4086" y="5264"/>
                    <a:pt x="5289" y="4086"/>
                    <a:pt x="5289" y="2632"/>
                  </a:cubicBezTo>
                  <a:cubicBezTo>
                    <a:pt x="5289" y="1179"/>
                    <a:pt x="4086" y="1"/>
                    <a:pt x="2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83"/>
            <p:cNvSpPr/>
            <p:nvPr/>
          </p:nvSpPr>
          <p:spPr>
            <a:xfrm>
              <a:off x="2953150" y="960475"/>
              <a:ext cx="141000" cy="135800"/>
            </a:xfrm>
            <a:custGeom>
              <a:rect b="b" l="l" r="r" t="t"/>
              <a:pathLst>
                <a:path extrusionOk="0" h="5432" w="5640">
                  <a:moveTo>
                    <a:pt x="2704" y="160"/>
                  </a:moveTo>
                  <a:cubicBezTo>
                    <a:pt x="3449" y="160"/>
                    <a:pt x="4180" y="483"/>
                    <a:pt x="4687" y="1081"/>
                  </a:cubicBezTo>
                  <a:cubicBezTo>
                    <a:pt x="5364" y="1908"/>
                    <a:pt x="5464" y="3111"/>
                    <a:pt x="4913" y="4039"/>
                  </a:cubicBezTo>
                  <a:cubicBezTo>
                    <a:pt x="4429" y="4796"/>
                    <a:pt x="3593" y="5270"/>
                    <a:pt x="2714" y="5270"/>
                  </a:cubicBezTo>
                  <a:cubicBezTo>
                    <a:pt x="2546" y="5270"/>
                    <a:pt x="2376" y="5253"/>
                    <a:pt x="2206" y="5216"/>
                  </a:cubicBezTo>
                  <a:cubicBezTo>
                    <a:pt x="1028" y="4966"/>
                    <a:pt x="176" y="3913"/>
                    <a:pt x="151" y="2710"/>
                  </a:cubicBezTo>
                  <a:cubicBezTo>
                    <a:pt x="176" y="1632"/>
                    <a:pt x="828" y="655"/>
                    <a:pt x="1855" y="304"/>
                  </a:cubicBezTo>
                  <a:cubicBezTo>
                    <a:pt x="2133" y="207"/>
                    <a:pt x="2419" y="160"/>
                    <a:pt x="2704" y="160"/>
                  </a:cubicBezTo>
                  <a:close/>
                  <a:moveTo>
                    <a:pt x="2712" y="0"/>
                  </a:moveTo>
                  <a:cubicBezTo>
                    <a:pt x="2535" y="0"/>
                    <a:pt x="2357" y="18"/>
                    <a:pt x="2181" y="54"/>
                  </a:cubicBezTo>
                  <a:cubicBezTo>
                    <a:pt x="928" y="279"/>
                    <a:pt x="1" y="1432"/>
                    <a:pt x="1" y="2710"/>
                  </a:cubicBezTo>
                  <a:cubicBezTo>
                    <a:pt x="1" y="3838"/>
                    <a:pt x="727" y="4866"/>
                    <a:pt x="1780" y="5267"/>
                  </a:cubicBezTo>
                  <a:cubicBezTo>
                    <a:pt x="2080" y="5378"/>
                    <a:pt x="2392" y="5432"/>
                    <a:pt x="2701" y="5432"/>
                  </a:cubicBezTo>
                  <a:cubicBezTo>
                    <a:pt x="3502" y="5432"/>
                    <a:pt x="4288" y="5073"/>
                    <a:pt x="4813" y="4440"/>
                  </a:cubicBezTo>
                  <a:cubicBezTo>
                    <a:pt x="5540" y="3562"/>
                    <a:pt x="5640" y="2284"/>
                    <a:pt x="5038" y="1307"/>
                  </a:cubicBezTo>
                  <a:cubicBezTo>
                    <a:pt x="4554" y="485"/>
                    <a:pt x="3644" y="0"/>
                    <a:pt x="2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83"/>
            <p:cNvSpPr/>
            <p:nvPr/>
          </p:nvSpPr>
          <p:spPr>
            <a:xfrm>
              <a:off x="2976325" y="984350"/>
              <a:ext cx="89625" cy="89625"/>
            </a:xfrm>
            <a:custGeom>
              <a:rect b="b" l="l" r="r" t="t"/>
              <a:pathLst>
                <a:path extrusionOk="0" h="3585" w="3585">
                  <a:moveTo>
                    <a:pt x="1780" y="1"/>
                  </a:moveTo>
                  <a:cubicBezTo>
                    <a:pt x="803" y="1"/>
                    <a:pt x="1" y="803"/>
                    <a:pt x="1" y="1780"/>
                  </a:cubicBezTo>
                  <a:cubicBezTo>
                    <a:pt x="1" y="2783"/>
                    <a:pt x="803" y="3585"/>
                    <a:pt x="1780" y="3585"/>
                  </a:cubicBezTo>
                  <a:cubicBezTo>
                    <a:pt x="2783" y="3585"/>
                    <a:pt x="3585" y="2783"/>
                    <a:pt x="3585" y="1780"/>
                  </a:cubicBezTo>
                  <a:cubicBezTo>
                    <a:pt x="3585" y="803"/>
                    <a:pt x="2783" y="1"/>
                    <a:pt x="1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83"/>
            <p:cNvSpPr/>
            <p:nvPr/>
          </p:nvSpPr>
          <p:spPr>
            <a:xfrm>
              <a:off x="2980725" y="982475"/>
              <a:ext cx="28850" cy="28225"/>
            </a:xfrm>
            <a:custGeom>
              <a:rect b="b" l="l" r="r" t="t"/>
              <a:pathLst>
                <a:path extrusionOk="0" h="1129" w="1154">
                  <a:moveTo>
                    <a:pt x="577" y="1"/>
                  </a:moveTo>
                  <a:cubicBezTo>
                    <a:pt x="251" y="1"/>
                    <a:pt x="0" y="251"/>
                    <a:pt x="0" y="577"/>
                  </a:cubicBezTo>
                  <a:cubicBezTo>
                    <a:pt x="0" y="878"/>
                    <a:pt x="251" y="1128"/>
                    <a:pt x="577" y="1128"/>
                  </a:cubicBezTo>
                  <a:cubicBezTo>
                    <a:pt x="903" y="1128"/>
                    <a:pt x="1153" y="878"/>
                    <a:pt x="1153" y="577"/>
                  </a:cubicBezTo>
                  <a:cubicBezTo>
                    <a:pt x="1153" y="251"/>
                    <a:pt x="903" y="1"/>
                    <a:pt x="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83"/>
            <p:cNvSpPr/>
            <p:nvPr/>
          </p:nvSpPr>
          <p:spPr>
            <a:xfrm>
              <a:off x="2580350" y="961175"/>
              <a:ext cx="132225" cy="132225"/>
            </a:xfrm>
            <a:custGeom>
              <a:rect b="b" l="l" r="r" t="t"/>
              <a:pathLst>
                <a:path extrusionOk="0" h="5289" w="5289">
                  <a:moveTo>
                    <a:pt x="2632" y="0"/>
                  </a:moveTo>
                  <a:cubicBezTo>
                    <a:pt x="1178" y="0"/>
                    <a:pt x="0" y="1178"/>
                    <a:pt x="0" y="2632"/>
                  </a:cubicBezTo>
                  <a:cubicBezTo>
                    <a:pt x="0" y="4111"/>
                    <a:pt x="1178" y="5289"/>
                    <a:pt x="2632" y="5289"/>
                  </a:cubicBezTo>
                  <a:cubicBezTo>
                    <a:pt x="4086" y="5289"/>
                    <a:pt x="5289" y="4111"/>
                    <a:pt x="5289" y="2632"/>
                  </a:cubicBezTo>
                  <a:cubicBezTo>
                    <a:pt x="5289" y="1178"/>
                    <a:pt x="4086" y="0"/>
                    <a:pt x="2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83"/>
            <p:cNvSpPr/>
            <p:nvPr/>
          </p:nvSpPr>
          <p:spPr>
            <a:xfrm>
              <a:off x="2578475" y="959250"/>
              <a:ext cx="141000" cy="135900"/>
            </a:xfrm>
            <a:custGeom>
              <a:rect b="b" l="l" r="r" t="t"/>
              <a:pathLst>
                <a:path extrusionOk="0" h="5436" w="5640">
                  <a:moveTo>
                    <a:pt x="2684" y="163"/>
                  </a:moveTo>
                  <a:cubicBezTo>
                    <a:pt x="3435" y="163"/>
                    <a:pt x="4175" y="495"/>
                    <a:pt x="4687" y="1080"/>
                  </a:cubicBezTo>
                  <a:cubicBezTo>
                    <a:pt x="5364" y="1907"/>
                    <a:pt x="5464" y="3135"/>
                    <a:pt x="4887" y="4037"/>
                  </a:cubicBezTo>
                  <a:cubicBezTo>
                    <a:pt x="4427" y="4811"/>
                    <a:pt x="3601" y="5271"/>
                    <a:pt x="2728" y="5271"/>
                  </a:cubicBezTo>
                  <a:cubicBezTo>
                    <a:pt x="2555" y="5271"/>
                    <a:pt x="2380" y="5253"/>
                    <a:pt x="2206" y="5215"/>
                  </a:cubicBezTo>
                  <a:cubicBezTo>
                    <a:pt x="1028" y="4990"/>
                    <a:pt x="176" y="3912"/>
                    <a:pt x="150" y="2709"/>
                  </a:cubicBezTo>
                  <a:cubicBezTo>
                    <a:pt x="176" y="1656"/>
                    <a:pt x="827" y="679"/>
                    <a:pt x="1855" y="303"/>
                  </a:cubicBezTo>
                  <a:cubicBezTo>
                    <a:pt x="2125" y="208"/>
                    <a:pt x="2405" y="163"/>
                    <a:pt x="2684" y="163"/>
                  </a:cubicBezTo>
                  <a:close/>
                  <a:moveTo>
                    <a:pt x="2697" y="0"/>
                  </a:moveTo>
                  <a:cubicBezTo>
                    <a:pt x="2525" y="0"/>
                    <a:pt x="2352" y="17"/>
                    <a:pt x="2181" y="52"/>
                  </a:cubicBezTo>
                  <a:cubicBezTo>
                    <a:pt x="927" y="303"/>
                    <a:pt x="0" y="1431"/>
                    <a:pt x="0" y="2709"/>
                  </a:cubicBezTo>
                  <a:cubicBezTo>
                    <a:pt x="0" y="3862"/>
                    <a:pt x="702" y="4890"/>
                    <a:pt x="1780" y="5265"/>
                  </a:cubicBezTo>
                  <a:cubicBezTo>
                    <a:pt x="2087" y="5380"/>
                    <a:pt x="2408" y="5435"/>
                    <a:pt x="2725" y="5435"/>
                  </a:cubicBezTo>
                  <a:cubicBezTo>
                    <a:pt x="3518" y="5435"/>
                    <a:pt x="4293" y="5090"/>
                    <a:pt x="4812" y="4463"/>
                  </a:cubicBezTo>
                  <a:cubicBezTo>
                    <a:pt x="5539" y="3561"/>
                    <a:pt x="5639" y="2283"/>
                    <a:pt x="5038" y="1306"/>
                  </a:cubicBezTo>
                  <a:cubicBezTo>
                    <a:pt x="4551" y="501"/>
                    <a:pt x="3635" y="0"/>
                    <a:pt x="2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83"/>
            <p:cNvSpPr/>
            <p:nvPr/>
          </p:nvSpPr>
          <p:spPr>
            <a:xfrm>
              <a:off x="2601025" y="983100"/>
              <a:ext cx="90250" cy="90250"/>
            </a:xfrm>
            <a:custGeom>
              <a:rect b="b" l="l" r="r" t="t"/>
              <a:pathLst>
                <a:path extrusionOk="0" h="3610" w="3610">
                  <a:moveTo>
                    <a:pt x="1805" y="1"/>
                  </a:moveTo>
                  <a:cubicBezTo>
                    <a:pt x="827" y="1"/>
                    <a:pt x="0" y="803"/>
                    <a:pt x="0" y="1805"/>
                  </a:cubicBezTo>
                  <a:cubicBezTo>
                    <a:pt x="0" y="2808"/>
                    <a:pt x="827" y="3610"/>
                    <a:pt x="1805" y="3610"/>
                  </a:cubicBezTo>
                  <a:cubicBezTo>
                    <a:pt x="2807" y="3610"/>
                    <a:pt x="3609" y="2808"/>
                    <a:pt x="3609" y="1805"/>
                  </a:cubicBezTo>
                  <a:cubicBezTo>
                    <a:pt x="3609" y="803"/>
                    <a:pt x="2807" y="1"/>
                    <a:pt x="1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83"/>
            <p:cNvSpPr/>
            <p:nvPr/>
          </p:nvSpPr>
          <p:spPr>
            <a:xfrm>
              <a:off x="2606025" y="981225"/>
              <a:ext cx="28850" cy="28850"/>
            </a:xfrm>
            <a:custGeom>
              <a:rect b="b" l="l" r="r" t="t"/>
              <a:pathLst>
                <a:path extrusionOk="0" h="1154" w="1154">
                  <a:moveTo>
                    <a:pt x="577" y="0"/>
                  </a:moveTo>
                  <a:cubicBezTo>
                    <a:pt x="251" y="0"/>
                    <a:pt x="1" y="251"/>
                    <a:pt x="1" y="577"/>
                  </a:cubicBezTo>
                  <a:cubicBezTo>
                    <a:pt x="1" y="903"/>
                    <a:pt x="251" y="1153"/>
                    <a:pt x="577" y="1153"/>
                  </a:cubicBezTo>
                  <a:cubicBezTo>
                    <a:pt x="903" y="1153"/>
                    <a:pt x="1154" y="903"/>
                    <a:pt x="1154" y="577"/>
                  </a:cubicBezTo>
                  <a:cubicBezTo>
                    <a:pt x="1154" y="251"/>
                    <a:pt x="903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83"/>
            <p:cNvSpPr/>
            <p:nvPr/>
          </p:nvSpPr>
          <p:spPr>
            <a:xfrm>
              <a:off x="2723200" y="1065175"/>
              <a:ext cx="220575" cy="123475"/>
            </a:xfrm>
            <a:custGeom>
              <a:rect b="b" l="l" r="r" t="t"/>
              <a:pathLst>
                <a:path extrusionOk="0" h="4939" w="8823">
                  <a:moveTo>
                    <a:pt x="1" y="1"/>
                  </a:moveTo>
                  <a:cubicBezTo>
                    <a:pt x="1" y="2733"/>
                    <a:pt x="1981" y="4938"/>
                    <a:pt x="4412" y="4938"/>
                  </a:cubicBezTo>
                  <a:cubicBezTo>
                    <a:pt x="6843" y="4938"/>
                    <a:pt x="8823" y="2733"/>
                    <a:pt x="8823" y="1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83"/>
            <p:cNvSpPr/>
            <p:nvPr/>
          </p:nvSpPr>
          <p:spPr>
            <a:xfrm>
              <a:off x="2721325" y="1063300"/>
              <a:ext cx="224325" cy="127225"/>
            </a:xfrm>
            <a:custGeom>
              <a:rect b="b" l="l" r="r" t="t"/>
              <a:pathLst>
                <a:path extrusionOk="0" h="5089" w="8973">
                  <a:moveTo>
                    <a:pt x="8822" y="176"/>
                  </a:moveTo>
                  <a:cubicBezTo>
                    <a:pt x="8786" y="2047"/>
                    <a:pt x="7763" y="3899"/>
                    <a:pt x="5990" y="4637"/>
                  </a:cubicBezTo>
                  <a:cubicBezTo>
                    <a:pt x="5514" y="4813"/>
                    <a:pt x="5013" y="4913"/>
                    <a:pt x="4487" y="4913"/>
                  </a:cubicBezTo>
                  <a:cubicBezTo>
                    <a:pt x="2582" y="4913"/>
                    <a:pt x="1003" y="3509"/>
                    <a:pt x="426" y="1755"/>
                  </a:cubicBezTo>
                  <a:cubicBezTo>
                    <a:pt x="261" y="1236"/>
                    <a:pt x="185" y="716"/>
                    <a:pt x="156" y="176"/>
                  </a:cubicBezTo>
                  <a:close/>
                  <a:moveTo>
                    <a:pt x="76" y="1"/>
                  </a:moveTo>
                  <a:cubicBezTo>
                    <a:pt x="51" y="1"/>
                    <a:pt x="0" y="51"/>
                    <a:pt x="0" y="76"/>
                  </a:cubicBezTo>
                  <a:cubicBezTo>
                    <a:pt x="0" y="2031"/>
                    <a:pt x="1078" y="4011"/>
                    <a:pt x="2933" y="4763"/>
                  </a:cubicBezTo>
                  <a:cubicBezTo>
                    <a:pt x="3409" y="4988"/>
                    <a:pt x="3960" y="5088"/>
                    <a:pt x="4487" y="5088"/>
                  </a:cubicBezTo>
                  <a:cubicBezTo>
                    <a:pt x="4487" y="5088"/>
                    <a:pt x="4488" y="5088"/>
                    <a:pt x="4489" y="5088"/>
                  </a:cubicBezTo>
                  <a:lnTo>
                    <a:pt x="4489" y="5088"/>
                  </a:lnTo>
                  <a:cubicBezTo>
                    <a:pt x="6468" y="5062"/>
                    <a:pt x="8096" y="3659"/>
                    <a:pt x="8697" y="1830"/>
                  </a:cubicBezTo>
                  <a:cubicBezTo>
                    <a:pt x="8898" y="1279"/>
                    <a:pt x="8973" y="677"/>
                    <a:pt x="8973" y="76"/>
                  </a:cubicBezTo>
                  <a:cubicBezTo>
                    <a:pt x="8973" y="51"/>
                    <a:pt x="8948" y="1"/>
                    <a:pt x="8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83"/>
            <p:cNvSpPr/>
            <p:nvPr/>
          </p:nvSpPr>
          <p:spPr>
            <a:xfrm>
              <a:off x="2757025" y="1114675"/>
              <a:ext cx="152925" cy="73975"/>
            </a:xfrm>
            <a:custGeom>
              <a:rect b="b" l="l" r="r" t="t"/>
              <a:pathLst>
                <a:path extrusionOk="0" h="2959" w="6117">
                  <a:moveTo>
                    <a:pt x="3059" y="1"/>
                  </a:moveTo>
                  <a:cubicBezTo>
                    <a:pt x="1806" y="1"/>
                    <a:pt x="678" y="627"/>
                    <a:pt x="1" y="1580"/>
                  </a:cubicBezTo>
                  <a:cubicBezTo>
                    <a:pt x="803" y="2432"/>
                    <a:pt x="1881" y="2958"/>
                    <a:pt x="3059" y="2958"/>
                  </a:cubicBezTo>
                  <a:cubicBezTo>
                    <a:pt x="4262" y="2958"/>
                    <a:pt x="5314" y="2432"/>
                    <a:pt x="6116" y="1580"/>
                  </a:cubicBezTo>
                  <a:cubicBezTo>
                    <a:pt x="5440" y="627"/>
                    <a:pt x="4337" y="1"/>
                    <a:pt x="3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83"/>
            <p:cNvSpPr/>
            <p:nvPr/>
          </p:nvSpPr>
          <p:spPr>
            <a:xfrm>
              <a:off x="2755150" y="1112525"/>
              <a:ext cx="157300" cy="78000"/>
            </a:xfrm>
            <a:custGeom>
              <a:rect b="b" l="l" r="r" t="t"/>
              <a:pathLst>
                <a:path extrusionOk="0" h="3120" w="6292">
                  <a:moveTo>
                    <a:pt x="3166" y="179"/>
                  </a:moveTo>
                  <a:cubicBezTo>
                    <a:pt x="3799" y="179"/>
                    <a:pt x="4438" y="343"/>
                    <a:pt x="5013" y="688"/>
                  </a:cubicBezTo>
                  <a:cubicBezTo>
                    <a:pt x="5425" y="930"/>
                    <a:pt x="5790" y="1266"/>
                    <a:pt x="6085" y="1673"/>
                  </a:cubicBezTo>
                  <a:lnTo>
                    <a:pt x="6085" y="1673"/>
                  </a:lnTo>
                  <a:cubicBezTo>
                    <a:pt x="5290" y="2466"/>
                    <a:pt x="4260" y="2944"/>
                    <a:pt x="3134" y="2944"/>
                  </a:cubicBezTo>
                  <a:cubicBezTo>
                    <a:pt x="2001" y="2944"/>
                    <a:pt x="965" y="2460"/>
                    <a:pt x="193" y="1659"/>
                  </a:cubicBezTo>
                  <a:lnTo>
                    <a:pt x="193" y="1659"/>
                  </a:lnTo>
                  <a:cubicBezTo>
                    <a:pt x="908" y="707"/>
                    <a:pt x="2029" y="179"/>
                    <a:pt x="3166" y="179"/>
                  </a:cubicBezTo>
                  <a:close/>
                  <a:moveTo>
                    <a:pt x="3137" y="1"/>
                  </a:moveTo>
                  <a:cubicBezTo>
                    <a:pt x="2448" y="1"/>
                    <a:pt x="1762" y="180"/>
                    <a:pt x="1154" y="538"/>
                  </a:cubicBezTo>
                  <a:cubicBezTo>
                    <a:pt x="703" y="814"/>
                    <a:pt x="327" y="1190"/>
                    <a:pt x="26" y="1616"/>
                  </a:cubicBezTo>
                  <a:cubicBezTo>
                    <a:pt x="1" y="1641"/>
                    <a:pt x="1" y="1691"/>
                    <a:pt x="26" y="1716"/>
                  </a:cubicBezTo>
                  <a:cubicBezTo>
                    <a:pt x="853" y="2593"/>
                    <a:pt x="1956" y="3119"/>
                    <a:pt x="3134" y="3119"/>
                  </a:cubicBezTo>
                  <a:cubicBezTo>
                    <a:pt x="4337" y="3119"/>
                    <a:pt x="5439" y="2593"/>
                    <a:pt x="6241" y="1716"/>
                  </a:cubicBezTo>
                  <a:cubicBezTo>
                    <a:pt x="6266" y="1691"/>
                    <a:pt x="6292" y="1641"/>
                    <a:pt x="6266" y="1616"/>
                  </a:cubicBezTo>
                  <a:cubicBezTo>
                    <a:pt x="5715" y="839"/>
                    <a:pt x="4888" y="287"/>
                    <a:pt x="3961" y="87"/>
                  </a:cubicBezTo>
                  <a:cubicBezTo>
                    <a:pt x="3689" y="30"/>
                    <a:pt x="3412" y="1"/>
                    <a:pt x="3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83"/>
            <p:cNvSpPr/>
            <p:nvPr/>
          </p:nvSpPr>
          <p:spPr>
            <a:xfrm>
              <a:off x="2572825" y="924800"/>
              <a:ext cx="63300" cy="31125"/>
            </a:xfrm>
            <a:custGeom>
              <a:rect b="b" l="l" r="r" t="t"/>
              <a:pathLst>
                <a:path extrusionOk="0" h="1245" w="2532">
                  <a:moveTo>
                    <a:pt x="2366" y="1"/>
                  </a:moveTo>
                  <a:cubicBezTo>
                    <a:pt x="2338" y="1"/>
                    <a:pt x="2308" y="9"/>
                    <a:pt x="2281" y="27"/>
                  </a:cubicBezTo>
                  <a:cubicBezTo>
                    <a:pt x="1630" y="303"/>
                    <a:pt x="1003" y="553"/>
                    <a:pt x="351" y="829"/>
                  </a:cubicBezTo>
                  <a:cubicBezTo>
                    <a:pt x="276" y="879"/>
                    <a:pt x="176" y="904"/>
                    <a:pt x="101" y="954"/>
                  </a:cubicBezTo>
                  <a:cubicBezTo>
                    <a:pt x="26" y="979"/>
                    <a:pt x="1" y="1105"/>
                    <a:pt x="26" y="1180"/>
                  </a:cubicBezTo>
                  <a:cubicBezTo>
                    <a:pt x="57" y="1227"/>
                    <a:pt x="109" y="1245"/>
                    <a:pt x="162" y="1245"/>
                  </a:cubicBezTo>
                  <a:cubicBezTo>
                    <a:pt x="193" y="1245"/>
                    <a:pt x="224" y="1239"/>
                    <a:pt x="251" y="1230"/>
                  </a:cubicBezTo>
                  <a:cubicBezTo>
                    <a:pt x="903" y="954"/>
                    <a:pt x="1529" y="679"/>
                    <a:pt x="2156" y="403"/>
                  </a:cubicBezTo>
                  <a:cubicBezTo>
                    <a:pt x="2256" y="378"/>
                    <a:pt x="2356" y="328"/>
                    <a:pt x="2432" y="303"/>
                  </a:cubicBezTo>
                  <a:cubicBezTo>
                    <a:pt x="2507" y="252"/>
                    <a:pt x="2532" y="152"/>
                    <a:pt x="2482" y="77"/>
                  </a:cubicBezTo>
                  <a:cubicBezTo>
                    <a:pt x="2466" y="28"/>
                    <a:pt x="2418" y="1"/>
                    <a:pt x="2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83"/>
            <p:cNvSpPr/>
            <p:nvPr/>
          </p:nvSpPr>
          <p:spPr>
            <a:xfrm>
              <a:off x="3030850" y="934200"/>
              <a:ext cx="63925" cy="31100"/>
            </a:xfrm>
            <a:custGeom>
              <a:rect b="b" l="l" r="r" t="t"/>
              <a:pathLst>
                <a:path extrusionOk="0" h="1244" w="2557">
                  <a:moveTo>
                    <a:pt x="190" y="1"/>
                  </a:moveTo>
                  <a:cubicBezTo>
                    <a:pt x="136" y="1"/>
                    <a:pt x="83" y="28"/>
                    <a:pt x="51" y="77"/>
                  </a:cubicBezTo>
                  <a:cubicBezTo>
                    <a:pt x="0" y="152"/>
                    <a:pt x="25" y="252"/>
                    <a:pt x="101" y="303"/>
                  </a:cubicBezTo>
                  <a:cubicBezTo>
                    <a:pt x="752" y="578"/>
                    <a:pt x="1379" y="829"/>
                    <a:pt x="2005" y="1105"/>
                  </a:cubicBezTo>
                  <a:cubicBezTo>
                    <a:pt x="2106" y="1155"/>
                    <a:pt x="2206" y="1180"/>
                    <a:pt x="2281" y="1230"/>
                  </a:cubicBezTo>
                  <a:cubicBezTo>
                    <a:pt x="2306" y="1238"/>
                    <a:pt x="2334" y="1244"/>
                    <a:pt x="2362" y="1244"/>
                  </a:cubicBezTo>
                  <a:cubicBezTo>
                    <a:pt x="2418" y="1244"/>
                    <a:pt x="2473" y="1221"/>
                    <a:pt x="2507" y="1155"/>
                  </a:cubicBezTo>
                  <a:cubicBezTo>
                    <a:pt x="2557" y="1105"/>
                    <a:pt x="2532" y="979"/>
                    <a:pt x="2457" y="954"/>
                  </a:cubicBezTo>
                  <a:cubicBezTo>
                    <a:pt x="1805" y="678"/>
                    <a:pt x="1178" y="403"/>
                    <a:pt x="552" y="127"/>
                  </a:cubicBezTo>
                  <a:cubicBezTo>
                    <a:pt x="452" y="102"/>
                    <a:pt x="351" y="52"/>
                    <a:pt x="276" y="27"/>
                  </a:cubicBezTo>
                  <a:cubicBezTo>
                    <a:pt x="249" y="9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4" name="Google Shape;1684;p83"/>
          <p:cNvGrpSpPr/>
          <p:nvPr/>
        </p:nvGrpSpPr>
        <p:grpSpPr>
          <a:xfrm rot="1715908">
            <a:off x="8320449" y="3070675"/>
            <a:ext cx="875743" cy="713096"/>
            <a:chOff x="1342250" y="3181500"/>
            <a:chExt cx="740750" cy="603175"/>
          </a:xfrm>
        </p:grpSpPr>
        <p:sp>
          <p:nvSpPr>
            <p:cNvPr id="1685" name="Google Shape;1685;p83"/>
            <p:cNvSpPr/>
            <p:nvPr/>
          </p:nvSpPr>
          <p:spPr>
            <a:xfrm>
              <a:off x="1372325" y="3246275"/>
              <a:ext cx="633475" cy="536375"/>
            </a:xfrm>
            <a:custGeom>
              <a:rect b="b" l="l" r="r" t="t"/>
              <a:pathLst>
                <a:path extrusionOk="0" h="21455" w="25339">
                  <a:moveTo>
                    <a:pt x="12682" y="0"/>
                  </a:moveTo>
                  <a:cubicBezTo>
                    <a:pt x="5664" y="0"/>
                    <a:pt x="0" y="4813"/>
                    <a:pt x="0" y="10727"/>
                  </a:cubicBezTo>
                  <a:cubicBezTo>
                    <a:pt x="0" y="16642"/>
                    <a:pt x="5664" y="21454"/>
                    <a:pt x="12682" y="21454"/>
                  </a:cubicBezTo>
                  <a:cubicBezTo>
                    <a:pt x="19675" y="21454"/>
                    <a:pt x="25339" y="16642"/>
                    <a:pt x="25339" y="10727"/>
                  </a:cubicBezTo>
                  <a:cubicBezTo>
                    <a:pt x="25339" y="4813"/>
                    <a:pt x="19675" y="0"/>
                    <a:pt x="126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83"/>
            <p:cNvSpPr/>
            <p:nvPr/>
          </p:nvSpPr>
          <p:spPr>
            <a:xfrm>
              <a:off x="1365425" y="3244200"/>
              <a:ext cx="642875" cy="540475"/>
            </a:xfrm>
            <a:custGeom>
              <a:rect b="b" l="l" r="r" t="t"/>
              <a:pathLst>
                <a:path extrusionOk="0" h="21619" w="25715">
                  <a:moveTo>
                    <a:pt x="12912" y="186"/>
                  </a:moveTo>
                  <a:cubicBezTo>
                    <a:pt x="13775" y="186"/>
                    <a:pt x="14639" y="261"/>
                    <a:pt x="15489" y="409"/>
                  </a:cubicBezTo>
                  <a:cubicBezTo>
                    <a:pt x="17895" y="810"/>
                    <a:pt x="20201" y="1838"/>
                    <a:pt x="22031" y="3467"/>
                  </a:cubicBezTo>
                  <a:cubicBezTo>
                    <a:pt x="23735" y="4946"/>
                    <a:pt x="24988" y="6951"/>
                    <a:pt x="25389" y="9181"/>
                  </a:cubicBezTo>
                  <a:cubicBezTo>
                    <a:pt x="25489" y="9708"/>
                    <a:pt x="25540" y="10259"/>
                    <a:pt x="25540" y="10810"/>
                  </a:cubicBezTo>
                  <a:cubicBezTo>
                    <a:pt x="25540" y="13091"/>
                    <a:pt x="24662" y="15246"/>
                    <a:pt x="23184" y="16976"/>
                  </a:cubicBezTo>
                  <a:cubicBezTo>
                    <a:pt x="21655" y="18805"/>
                    <a:pt x="19550" y="20109"/>
                    <a:pt x="17269" y="20785"/>
                  </a:cubicBezTo>
                  <a:cubicBezTo>
                    <a:pt x="15867" y="21220"/>
                    <a:pt x="14395" y="21435"/>
                    <a:pt x="12923" y="21435"/>
                  </a:cubicBezTo>
                  <a:cubicBezTo>
                    <a:pt x="11762" y="21435"/>
                    <a:pt x="10601" y="21301"/>
                    <a:pt x="9474" y="21036"/>
                  </a:cubicBezTo>
                  <a:cubicBezTo>
                    <a:pt x="7143" y="20460"/>
                    <a:pt x="4913" y="19307"/>
                    <a:pt x="3234" y="17577"/>
                  </a:cubicBezTo>
                  <a:cubicBezTo>
                    <a:pt x="1655" y="15973"/>
                    <a:pt x="602" y="13868"/>
                    <a:pt x="402" y="11637"/>
                  </a:cubicBezTo>
                  <a:cubicBezTo>
                    <a:pt x="201" y="9382"/>
                    <a:pt x="853" y="7151"/>
                    <a:pt x="2181" y="5322"/>
                  </a:cubicBezTo>
                  <a:cubicBezTo>
                    <a:pt x="3534" y="3392"/>
                    <a:pt x="5564" y="1963"/>
                    <a:pt x="7745" y="1136"/>
                  </a:cubicBezTo>
                  <a:cubicBezTo>
                    <a:pt x="9392" y="497"/>
                    <a:pt x="11152" y="186"/>
                    <a:pt x="12912" y="186"/>
                  </a:cubicBezTo>
                  <a:close/>
                  <a:moveTo>
                    <a:pt x="12903" y="0"/>
                  </a:moveTo>
                  <a:cubicBezTo>
                    <a:pt x="11734" y="0"/>
                    <a:pt x="10565" y="135"/>
                    <a:pt x="9424" y="409"/>
                  </a:cubicBezTo>
                  <a:cubicBezTo>
                    <a:pt x="7068" y="986"/>
                    <a:pt x="4813" y="2189"/>
                    <a:pt x="3083" y="3943"/>
                  </a:cubicBezTo>
                  <a:cubicBezTo>
                    <a:pt x="1504" y="5572"/>
                    <a:pt x="427" y="7677"/>
                    <a:pt x="226" y="9983"/>
                  </a:cubicBezTo>
                  <a:cubicBezTo>
                    <a:pt x="1" y="12264"/>
                    <a:pt x="677" y="14545"/>
                    <a:pt x="2006" y="16399"/>
                  </a:cubicBezTo>
                  <a:cubicBezTo>
                    <a:pt x="3409" y="18354"/>
                    <a:pt x="5439" y="19783"/>
                    <a:pt x="7670" y="20660"/>
                  </a:cubicBezTo>
                  <a:cubicBezTo>
                    <a:pt x="9355" y="21307"/>
                    <a:pt x="11155" y="21618"/>
                    <a:pt x="12953" y="21618"/>
                  </a:cubicBezTo>
                  <a:cubicBezTo>
                    <a:pt x="13803" y="21618"/>
                    <a:pt x="14653" y="21549"/>
                    <a:pt x="15489" y="21412"/>
                  </a:cubicBezTo>
                  <a:cubicBezTo>
                    <a:pt x="17945" y="20986"/>
                    <a:pt x="20326" y="19933"/>
                    <a:pt x="22181" y="18279"/>
                  </a:cubicBezTo>
                  <a:cubicBezTo>
                    <a:pt x="23885" y="16750"/>
                    <a:pt x="25164" y="14720"/>
                    <a:pt x="25565" y="12464"/>
                  </a:cubicBezTo>
                  <a:cubicBezTo>
                    <a:pt x="25665" y="11913"/>
                    <a:pt x="25715" y="11362"/>
                    <a:pt x="25715" y="10810"/>
                  </a:cubicBezTo>
                  <a:cubicBezTo>
                    <a:pt x="25715" y="8505"/>
                    <a:pt x="24838" y="6324"/>
                    <a:pt x="23359" y="4570"/>
                  </a:cubicBezTo>
                  <a:cubicBezTo>
                    <a:pt x="21805" y="2690"/>
                    <a:pt x="19650" y="1387"/>
                    <a:pt x="17344" y="660"/>
                  </a:cubicBezTo>
                  <a:cubicBezTo>
                    <a:pt x="15906" y="223"/>
                    <a:pt x="14405" y="0"/>
                    <a:pt x="12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83"/>
            <p:cNvSpPr/>
            <p:nvPr/>
          </p:nvSpPr>
          <p:spPr>
            <a:xfrm>
              <a:off x="1420575" y="3268825"/>
              <a:ext cx="536975" cy="384125"/>
            </a:xfrm>
            <a:custGeom>
              <a:rect b="b" l="l" r="r" t="t"/>
              <a:pathLst>
                <a:path extrusionOk="0" h="15365" w="21479">
                  <a:moveTo>
                    <a:pt x="10752" y="1"/>
                  </a:moveTo>
                  <a:cubicBezTo>
                    <a:pt x="4812" y="1"/>
                    <a:pt x="0" y="3434"/>
                    <a:pt x="0" y="7670"/>
                  </a:cubicBezTo>
                  <a:cubicBezTo>
                    <a:pt x="0" y="11906"/>
                    <a:pt x="4812" y="15364"/>
                    <a:pt x="10752" y="15364"/>
                  </a:cubicBezTo>
                  <a:cubicBezTo>
                    <a:pt x="16667" y="15364"/>
                    <a:pt x="21479" y="11906"/>
                    <a:pt x="21479" y="7670"/>
                  </a:cubicBezTo>
                  <a:cubicBezTo>
                    <a:pt x="21479" y="3434"/>
                    <a:pt x="16667" y="1"/>
                    <a:pt x="10752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83"/>
            <p:cNvSpPr/>
            <p:nvPr/>
          </p:nvSpPr>
          <p:spPr>
            <a:xfrm>
              <a:off x="1582850" y="3473725"/>
              <a:ext cx="212425" cy="118450"/>
            </a:xfrm>
            <a:custGeom>
              <a:rect b="b" l="l" r="r" t="t"/>
              <a:pathLst>
                <a:path extrusionOk="0" h="4738" w="8497">
                  <a:moveTo>
                    <a:pt x="0" y="0"/>
                  </a:moveTo>
                  <a:cubicBezTo>
                    <a:pt x="0" y="2607"/>
                    <a:pt x="1905" y="4737"/>
                    <a:pt x="4261" y="4737"/>
                  </a:cubicBezTo>
                  <a:cubicBezTo>
                    <a:pt x="6592" y="4737"/>
                    <a:pt x="8497" y="2607"/>
                    <a:pt x="8497" y="0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83"/>
            <p:cNvSpPr/>
            <p:nvPr/>
          </p:nvSpPr>
          <p:spPr>
            <a:xfrm>
              <a:off x="1580350" y="3471225"/>
              <a:ext cx="217425" cy="123450"/>
            </a:xfrm>
            <a:custGeom>
              <a:rect b="b" l="l" r="r" t="t"/>
              <a:pathLst>
                <a:path extrusionOk="0" h="4938" w="8697">
                  <a:moveTo>
                    <a:pt x="8521" y="175"/>
                  </a:moveTo>
                  <a:cubicBezTo>
                    <a:pt x="8493" y="1956"/>
                    <a:pt x="7495" y="3769"/>
                    <a:pt x="5790" y="4461"/>
                  </a:cubicBezTo>
                  <a:cubicBezTo>
                    <a:pt x="5338" y="4662"/>
                    <a:pt x="4837" y="4762"/>
                    <a:pt x="4361" y="4762"/>
                  </a:cubicBezTo>
                  <a:cubicBezTo>
                    <a:pt x="2506" y="4737"/>
                    <a:pt x="978" y="3409"/>
                    <a:pt x="426" y="1704"/>
                  </a:cubicBezTo>
                  <a:cubicBezTo>
                    <a:pt x="259" y="1203"/>
                    <a:pt x="183" y="679"/>
                    <a:pt x="176" y="175"/>
                  </a:cubicBezTo>
                  <a:close/>
                  <a:moveTo>
                    <a:pt x="100" y="0"/>
                  </a:moveTo>
                  <a:cubicBezTo>
                    <a:pt x="50" y="0"/>
                    <a:pt x="0" y="50"/>
                    <a:pt x="0" y="100"/>
                  </a:cubicBezTo>
                  <a:cubicBezTo>
                    <a:pt x="0" y="1980"/>
                    <a:pt x="1053" y="3885"/>
                    <a:pt x="2832" y="4637"/>
                  </a:cubicBezTo>
                  <a:cubicBezTo>
                    <a:pt x="3333" y="4837"/>
                    <a:pt x="3835" y="4937"/>
                    <a:pt x="4361" y="4937"/>
                  </a:cubicBezTo>
                  <a:cubicBezTo>
                    <a:pt x="4362" y="4937"/>
                    <a:pt x="4363" y="4937"/>
                    <a:pt x="4363" y="4937"/>
                  </a:cubicBezTo>
                  <a:lnTo>
                    <a:pt x="4363" y="4937"/>
                  </a:lnTo>
                  <a:cubicBezTo>
                    <a:pt x="6267" y="4911"/>
                    <a:pt x="7845" y="3533"/>
                    <a:pt x="8421" y="1779"/>
                  </a:cubicBezTo>
                  <a:cubicBezTo>
                    <a:pt x="8622" y="1228"/>
                    <a:pt x="8697" y="652"/>
                    <a:pt x="8697" y="100"/>
                  </a:cubicBezTo>
                  <a:cubicBezTo>
                    <a:pt x="8697" y="50"/>
                    <a:pt x="8647" y="0"/>
                    <a:pt x="8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83"/>
            <p:cNvSpPr/>
            <p:nvPr/>
          </p:nvSpPr>
          <p:spPr>
            <a:xfrm>
              <a:off x="1615425" y="3520700"/>
              <a:ext cx="147275" cy="71475"/>
            </a:xfrm>
            <a:custGeom>
              <a:rect b="b" l="l" r="r" t="t"/>
              <a:pathLst>
                <a:path extrusionOk="0" h="2859" w="5891">
                  <a:moveTo>
                    <a:pt x="2958" y="1"/>
                  </a:moveTo>
                  <a:cubicBezTo>
                    <a:pt x="1730" y="1"/>
                    <a:pt x="652" y="628"/>
                    <a:pt x="1" y="1530"/>
                  </a:cubicBezTo>
                  <a:cubicBezTo>
                    <a:pt x="752" y="2357"/>
                    <a:pt x="1805" y="2858"/>
                    <a:pt x="2958" y="2858"/>
                  </a:cubicBezTo>
                  <a:cubicBezTo>
                    <a:pt x="4086" y="2858"/>
                    <a:pt x="5138" y="2357"/>
                    <a:pt x="5890" y="1530"/>
                  </a:cubicBezTo>
                  <a:cubicBezTo>
                    <a:pt x="5239" y="628"/>
                    <a:pt x="4161" y="1"/>
                    <a:pt x="2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83"/>
            <p:cNvSpPr/>
            <p:nvPr/>
          </p:nvSpPr>
          <p:spPr>
            <a:xfrm>
              <a:off x="1612925" y="3518675"/>
              <a:ext cx="152275" cy="76000"/>
            </a:xfrm>
            <a:custGeom>
              <a:rect b="b" l="l" r="r" t="t"/>
              <a:pathLst>
                <a:path extrusionOk="0" h="3040" w="6091">
                  <a:moveTo>
                    <a:pt x="151" y="1561"/>
                  </a:moveTo>
                  <a:cubicBezTo>
                    <a:pt x="151" y="1561"/>
                    <a:pt x="151" y="1561"/>
                    <a:pt x="152" y="1562"/>
                  </a:cubicBezTo>
                  <a:lnTo>
                    <a:pt x="152" y="1562"/>
                  </a:lnTo>
                  <a:cubicBezTo>
                    <a:pt x="151" y="1561"/>
                    <a:pt x="151" y="1561"/>
                    <a:pt x="151" y="1561"/>
                  </a:cubicBezTo>
                  <a:close/>
                  <a:moveTo>
                    <a:pt x="5940" y="1561"/>
                  </a:moveTo>
                  <a:cubicBezTo>
                    <a:pt x="5940" y="1561"/>
                    <a:pt x="5939" y="1561"/>
                    <a:pt x="5939" y="1562"/>
                  </a:cubicBezTo>
                  <a:lnTo>
                    <a:pt x="5939" y="1562"/>
                  </a:lnTo>
                  <a:cubicBezTo>
                    <a:pt x="5939" y="1561"/>
                    <a:pt x="5940" y="1561"/>
                    <a:pt x="5940" y="1561"/>
                  </a:cubicBezTo>
                  <a:close/>
                  <a:moveTo>
                    <a:pt x="3058" y="182"/>
                  </a:moveTo>
                  <a:cubicBezTo>
                    <a:pt x="4168" y="182"/>
                    <a:pt x="5230" y="716"/>
                    <a:pt x="5884" y="1618"/>
                  </a:cubicBezTo>
                  <a:lnTo>
                    <a:pt x="5884" y="1618"/>
                  </a:lnTo>
                  <a:cubicBezTo>
                    <a:pt x="5115" y="2385"/>
                    <a:pt x="4134" y="2839"/>
                    <a:pt x="3058" y="2864"/>
                  </a:cubicBezTo>
                  <a:cubicBezTo>
                    <a:pt x="1957" y="2839"/>
                    <a:pt x="976" y="2385"/>
                    <a:pt x="207" y="1618"/>
                  </a:cubicBezTo>
                  <a:lnTo>
                    <a:pt x="207" y="1618"/>
                  </a:lnTo>
                  <a:cubicBezTo>
                    <a:pt x="861" y="716"/>
                    <a:pt x="1923" y="182"/>
                    <a:pt x="3058" y="182"/>
                  </a:cubicBezTo>
                  <a:close/>
                  <a:moveTo>
                    <a:pt x="3066" y="0"/>
                  </a:moveTo>
                  <a:cubicBezTo>
                    <a:pt x="2385" y="0"/>
                    <a:pt x="1710" y="187"/>
                    <a:pt x="1128" y="533"/>
                  </a:cubicBezTo>
                  <a:cubicBezTo>
                    <a:pt x="702" y="809"/>
                    <a:pt x="326" y="1160"/>
                    <a:pt x="25" y="1586"/>
                  </a:cubicBezTo>
                  <a:cubicBezTo>
                    <a:pt x="0" y="1611"/>
                    <a:pt x="0" y="1661"/>
                    <a:pt x="25" y="1686"/>
                  </a:cubicBezTo>
                  <a:cubicBezTo>
                    <a:pt x="827" y="2513"/>
                    <a:pt x="1880" y="3039"/>
                    <a:pt x="3058" y="3039"/>
                  </a:cubicBezTo>
                  <a:cubicBezTo>
                    <a:pt x="4211" y="3039"/>
                    <a:pt x="5264" y="2513"/>
                    <a:pt x="6066" y="1686"/>
                  </a:cubicBezTo>
                  <a:cubicBezTo>
                    <a:pt x="6091" y="1661"/>
                    <a:pt x="6091" y="1611"/>
                    <a:pt x="6066" y="1586"/>
                  </a:cubicBezTo>
                  <a:cubicBezTo>
                    <a:pt x="5539" y="834"/>
                    <a:pt x="4737" y="282"/>
                    <a:pt x="3835" y="82"/>
                  </a:cubicBezTo>
                  <a:cubicBezTo>
                    <a:pt x="3581" y="27"/>
                    <a:pt x="3323" y="0"/>
                    <a:pt x="3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83"/>
            <p:cNvSpPr/>
            <p:nvPr/>
          </p:nvSpPr>
          <p:spPr>
            <a:xfrm>
              <a:off x="1606650" y="3183800"/>
              <a:ext cx="296175" cy="134000"/>
            </a:xfrm>
            <a:custGeom>
              <a:rect b="b" l="l" r="r" t="t"/>
              <a:pathLst>
                <a:path extrusionOk="0" h="5360" w="11847">
                  <a:moveTo>
                    <a:pt x="5612" y="1"/>
                  </a:moveTo>
                  <a:cubicBezTo>
                    <a:pt x="3863" y="1"/>
                    <a:pt x="1" y="2875"/>
                    <a:pt x="1" y="2875"/>
                  </a:cubicBezTo>
                  <a:cubicBezTo>
                    <a:pt x="1" y="2875"/>
                    <a:pt x="953" y="4780"/>
                    <a:pt x="6241" y="5307"/>
                  </a:cubicBezTo>
                  <a:cubicBezTo>
                    <a:pt x="6621" y="5342"/>
                    <a:pt x="6976" y="5359"/>
                    <a:pt x="7307" y="5359"/>
                  </a:cubicBezTo>
                  <a:cubicBezTo>
                    <a:pt x="11602" y="5359"/>
                    <a:pt x="11846" y="2517"/>
                    <a:pt x="10427" y="1447"/>
                  </a:cubicBezTo>
                  <a:cubicBezTo>
                    <a:pt x="10079" y="1184"/>
                    <a:pt x="9611" y="1083"/>
                    <a:pt x="9096" y="1083"/>
                  </a:cubicBezTo>
                  <a:cubicBezTo>
                    <a:pt x="7350" y="1083"/>
                    <a:pt x="5063" y="2249"/>
                    <a:pt x="5063" y="2249"/>
                  </a:cubicBezTo>
                  <a:cubicBezTo>
                    <a:pt x="5063" y="2249"/>
                    <a:pt x="7469" y="520"/>
                    <a:pt x="5941" y="43"/>
                  </a:cubicBezTo>
                  <a:cubicBezTo>
                    <a:pt x="5842" y="14"/>
                    <a:pt x="5732" y="1"/>
                    <a:pt x="56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83"/>
            <p:cNvSpPr/>
            <p:nvPr/>
          </p:nvSpPr>
          <p:spPr>
            <a:xfrm>
              <a:off x="1604000" y="3181500"/>
              <a:ext cx="286525" cy="138200"/>
            </a:xfrm>
            <a:custGeom>
              <a:rect b="b" l="l" r="r" t="t"/>
              <a:pathLst>
                <a:path extrusionOk="0" h="5528" w="11461">
                  <a:moveTo>
                    <a:pt x="5699" y="181"/>
                  </a:moveTo>
                  <a:cubicBezTo>
                    <a:pt x="5887" y="181"/>
                    <a:pt x="6072" y="215"/>
                    <a:pt x="6247" y="311"/>
                  </a:cubicBezTo>
                  <a:cubicBezTo>
                    <a:pt x="6523" y="486"/>
                    <a:pt x="6498" y="762"/>
                    <a:pt x="6347" y="1013"/>
                  </a:cubicBezTo>
                  <a:cubicBezTo>
                    <a:pt x="6077" y="1503"/>
                    <a:pt x="5592" y="1898"/>
                    <a:pt x="5148" y="2243"/>
                  </a:cubicBezTo>
                  <a:lnTo>
                    <a:pt x="5148" y="2243"/>
                  </a:lnTo>
                  <a:cubicBezTo>
                    <a:pt x="5137" y="2250"/>
                    <a:pt x="5127" y="2258"/>
                    <a:pt x="5119" y="2266"/>
                  </a:cubicBezTo>
                  <a:cubicBezTo>
                    <a:pt x="5033" y="2309"/>
                    <a:pt x="5095" y="2426"/>
                    <a:pt x="5178" y="2426"/>
                  </a:cubicBezTo>
                  <a:cubicBezTo>
                    <a:pt x="5192" y="2426"/>
                    <a:pt x="5206" y="2423"/>
                    <a:pt x="5220" y="2416"/>
                  </a:cubicBezTo>
                  <a:cubicBezTo>
                    <a:pt x="5595" y="2216"/>
                    <a:pt x="5996" y="2040"/>
                    <a:pt x="6423" y="1890"/>
                  </a:cubicBezTo>
                  <a:cubicBezTo>
                    <a:pt x="7199" y="1589"/>
                    <a:pt x="8027" y="1338"/>
                    <a:pt x="8879" y="1263"/>
                  </a:cubicBezTo>
                  <a:cubicBezTo>
                    <a:pt x="8981" y="1256"/>
                    <a:pt x="9083" y="1252"/>
                    <a:pt x="9184" y="1252"/>
                  </a:cubicBezTo>
                  <a:cubicBezTo>
                    <a:pt x="9780" y="1252"/>
                    <a:pt x="10351" y="1393"/>
                    <a:pt x="10758" y="1865"/>
                  </a:cubicBezTo>
                  <a:cubicBezTo>
                    <a:pt x="11059" y="2190"/>
                    <a:pt x="11235" y="2667"/>
                    <a:pt x="11210" y="3118"/>
                  </a:cubicBezTo>
                  <a:cubicBezTo>
                    <a:pt x="11184" y="4496"/>
                    <a:pt x="9681" y="5123"/>
                    <a:pt x="8528" y="5298"/>
                  </a:cubicBezTo>
                  <a:cubicBezTo>
                    <a:pt x="8187" y="5341"/>
                    <a:pt x="7842" y="5359"/>
                    <a:pt x="7495" y="5359"/>
                  </a:cubicBezTo>
                  <a:cubicBezTo>
                    <a:pt x="6620" y="5359"/>
                    <a:pt x="5738" y="5241"/>
                    <a:pt x="4894" y="5098"/>
                  </a:cubicBezTo>
                  <a:cubicBezTo>
                    <a:pt x="3941" y="4947"/>
                    <a:pt x="2964" y="4697"/>
                    <a:pt x="2062" y="4296"/>
                  </a:cubicBezTo>
                  <a:cubicBezTo>
                    <a:pt x="1379" y="4003"/>
                    <a:pt x="674" y="3593"/>
                    <a:pt x="220" y="2994"/>
                  </a:cubicBezTo>
                  <a:lnTo>
                    <a:pt x="220" y="2994"/>
                  </a:lnTo>
                  <a:cubicBezTo>
                    <a:pt x="1155" y="2287"/>
                    <a:pt x="2160" y="1651"/>
                    <a:pt x="3189" y="1088"/>
                  </a:cubicBezTo>
                  <a:cubicBezTo>
                    <a:pt x="3866" y="712"/>
                    <a:pt x="4618" y="336"/>
                    <a:pt x="5370" y="211"/>
                  </a:cubicBezTo>
                  <a:cubicBezTo>
                    <a:pt x="5480" y="192"/>
                    <a:pt x="5590" y="181"/>
                    <a:pt x="5699" y="181"/>
                  </a:cubicBezTo>
                  <a:close/>
                  <a:moveTo>
                    <a:pt x="5660" y="0"/>
                  </a:moveTo>
                  <a:cubicBezTo>
                    <a:pt x="5009" y="0"/>
                    <a:pt x="4312" y="337"/>
                    <a:pt x="3741" y="612"/>
                  </a:cubicBezTo>
                  <a:cubicBezTo>
                    <a:pt x="2914" y="1013"/>
                    <a:pt x="2137" y="1489"/>
                    <a:pt x="1360" y="1990"/>
                  </a:cubicBezTo>
                  <a:cubicBezTo>
                    <a:pt x="934" y="2266"/>
                    <a:pt x="483" y="2566"/>
                    <a:pt x="57" y="2892"/>
                  </a:cubicBezTo>
                  <a:cubicBezTo>
                    <a:pt x="1" y="2934"/>
                    <a:pt x="7" y="2999"/>
                    <a:pt x="41" y="3036"/>
                  </a:cubicBezTo>
                  <a:lnTo>
                    <a:pt x="41" y="3036"/>
                  </a:lnTo>
                  <a:cubicBezTo>
                    <a:pt x="117" y="3178"/>
                    <a:pt x="236" y="3298"/>
                    <a:pt x="332" y="3419"/>
                  </a:cubicBezTo>
                  <a:cubicBezTo>
                    <a:pt x="708" y="3769"/>
                    <a:pt x="1134" y="4045"/>
                    <a:pt x="1585" y="4271"/>
                  </a:cubicBezTo>
                  <a:cubicBezTo>
                    <a:pt x="2412" y="4697"/>
                    <a:pt x="3340" y="4972"/>
                    <a:pt x="4242" y="5148"/>
                  </a:cubicBezTo>
                  <a:cubicBezTo>
                    <a:pt x="5252" y="5370"/>
                    <a:pt x="6295" y="5527"/>
                    <a:pt x="7331" y="5527"/>
                  </a:cubicBezTo>
                  <a:cubicBezTo>
                    <a:pt x="7580" y="5527"/>
                    <a:pt x="7829" y="5518"/>
                    <a:pt x="8077" y="5499"/>
                  </a:cubicBezTo>
                  <a:cubicBezTo>
                    <a:pt x="9355" y="5424"/>
                    <a:pt x="11084" y="4922"/>
                    <a:pt x="11360" y="3444"/>
                  </a:cubicBezTo>
                  <a:cubicBezTo>
                    <a:pt x="11460" y="2967"/>
                    <a:pt x="11360" y="2441"/>
                    <a:pt x="11109" y="2015"/>
                  </a:cubicBezTo>
                  <a:cubicBezTo>
                    <a:pt x="10758" y="1489"/>
                    <a:pt x="10232" y="1188"/>
                    <a:pt x="9631" y="1113"/>
                  </a:cubicBezTo>
                  <a:cubicBezTo>
                    <a:pt x="9465" y="1090"/>
                    <a:pt x="9299" y="1079"/>
                    <a:pt x="9134" y="1079"/>
                  </a:cubicBezTo>
                  <a:cubicBezTo>
                    <a:pt x="8400" y="1079"/>
                    <a:pt x="7674" y="1284"/>
                    <a:pt x="6999" y="1489"/>
                  </a:cubicBezTo>
                  <a:cubicBezTo>
                    <a:pt x="6584" y="1627"/>
                    <a:pt x="6169" y="1789"/>
                    <a:pt x="5762" y="1967"/>
                  </a:cubicBezTo>
                  <a:lnTo>
                    <a:pt x="5762" y="1967"/>
                  </a:lnTo>
                  <a:cubicBezTo>
                    <a:pt x="5994" y="1757"/>
                    <a:pt x="6212" y="1531"/>
                    <a:pt x="6397" y="1288"/>
                  </a:cubicBezTo>
                  <a:cubicBezTo>
                    <a:pt x="6548" y="1063"/>
                    <a:pt x="6723" y="737"/>
                    <a:pt x="6598" y="461"/>
                  </a:cubicBezTo>
                  <a:cubicBezTo>
                    <a:pt x="6498" y="185"/>
                    <a:pt x="6147" y="35"/>
                    <a:pt x="5846" y="10"/>
                  </a:cubicBezTo>
                  <a:cubicBezTo>
                    <a:pt x="5784" y="3"/>
                    <a:pt x="5722" y="0"/>
                    <a:pt x="5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83"/>
            <p:cNvSpPr/>
            <p:nvPr/>
          </p:nvSpPr>
          <p:spPr>
            <a:xfrm>
              <a:off x="1768925" y="3316675"/>
              <a:ext cx="314075" cy="183075"/>
            </a:xfrm>
            <a:custGeom>
              <a:rect b="b" l="l" r="r" t="t"/>
              <a:pathLst>
                <a:path extrusionOk="0" h="7323" w="12563">
                  <a:moveTo>
                    <a:pt x="4077" y="1"/>
                  </a:moveTo>
                  <a:cubicBezTo>
                    <a:pt x="3676" y="1"/>
                    <a:pt x="3228" y="136"/>
                    <a:pt x="2733" y="468"/>
                  </a:cubicBezTo>
                  <a:cubicBezTo>
                    <a:pt x="1" y="2322"/>
                    <a:pt x="4638" y="7310"/>
                    <a:pt x="4638" y="7310"/>
                  </a:cubicBezTo>
                  <a:cubicBezTo>
                    <a:pt x="4795" y="7319"/>
                    <a:pt x="4952" y="7323"/>
                    <a:pt x="5107" y="7323"/>
                  </a:cubicBezTo>
                  <a:cubicBezTo>
                    <a:pt x="9364" y="7323"/>
                    <a:pt x="12563" y="4094"/>
                    <a:pt x="10653" y="2498"/>
                  </a:cubicBezTo>
                  <a:cubicBezTo>
                    <a:pt x="10132" y="2059"/>
                    <a:pt x="9579" y="1905"/>
                    <a:pt x="9058" y="1905"/>
                  </a:cubicBezTo>
                  <a:cubicBezTo>
                    <a:pt x="7822" y="1905"/>
                    <a:pt x="6768" y="2773"/>
                    <a:pt x="6768" y="2773"/>
                  </a:cubicBezTo>
                  <a:cubicBezTo>
                    <a:pt x="6768" y="2773"/>
                    <a:pt x="5894" y="1"/>
                    <a:pt x="4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83"/>
            <p:cNvSpPr/>
            <p:nvPr/>
          </p:nvSpPr>
          <p:spPr>
            <a:xfrm>
              <a:off x="1812800" y="3314600"/>
              <a:ext cx="242500" cy="187100"/>
            </a:xfrm>
            <a:custGeom>
              <a:rect b="b" l="l" r="r" t="t"/>
              <a:pathLst>
                <a:path extrusionOk="0" h="7484" w="9700">
                  <a:moveTo>
                    <a:pt x="2354" y="174"/>
                  </a:moveTo>
                  <a:cubicBezTo>
                    <a:pt x="2488" y="174"/>
                    <a:pt x="2622" y="190"/>
                    <a:pt x="2757" y="225"/>
                  </a:cubicBezTo>
                  <a:cubicBezTo>
                    <a:pt x="3208" y="350"/>
                    <a:pt x="3584" y="676"/>
                    <a:pt x="3885" y="1027"/>
                  </a:cubicBezTo>
                  <a:cubicBezTo>
                    <a:pt x="4361" y="1553"/>
                    <a:pt x="4712" y="2205"/>
                    <a:pt x="4913" y="2882"/>
                  </a:cubicBezTo>
                  <a:cubicBezTo>
                    <a:pt x="4929" y="2929"/>
                    <a:pt x="4965" y="2947"/>
                    <a:pt x="5002" y="2947"/>
                  </a:cubicBezTo>
                  <a:cubicBezTo>
                    <a:pt x="5023" y="2947"/>
                    <a:pt x="5045" y="2941"/>
                    <a:pt x="5063" y="2932"/>
                  </a:cubicBezTo>
                  <a:cubicBezTo>
                    <a:pt x="5539" y="2556"/>
                    <a:pt x="6141" y="2255"/>
                    <a:pt x="6717" y="2130"/>
                  </a:cubicBezTo>
                  <a:cubicBezTo>
                    <a:pt x="6880" y="2098"/>
                    <a:pt x="7052" y="2082"/>
                    <a:pt x="7228" y="2082"/>
                  </a:cubicBezTo>
                  <a:cubicBezTo>
                    <a:pt x="8022" y="2082"/>
                    <a:pt x="8879" y="2414"/>
                    <a:pt x="9249" y="3132"/>
                  </a:cubicBezTo>
                  <a:cubicBezTo>
                    <a:pt x="9549" y="3759"/>
                    <a:pt x="9274" y="4435"/>
                    <a:pt x="8898" y="4962"/>
                  </a:cubicBezTo>
                  <a:cubicBezTo>
                    <a:pt x="8346" y="5689"/>
                    <a:pt x="7544" y="6215"/>
                    <a:pt x="6717" y="6591"/>
                  </a:cubicBezTo>
                  <a:cubicBezTo>
                    <a:pt x="5664" y="7074"/>
                    <a:pt x="4514" y="7307"/>
                    <a:pt x="3370" y="7307"/>
                  </a:cubicBezTo>
                  <a:cubicBezTo>
                    <a:pt x="3225" y="7307"/>
                    <a:pt x="3081" y="7303"/>
                    <a:pt x="2937" y="7296"/>
                  </a:cubicBezTo>
                  <a:lnTo>
                    <a:pt x="2937" y="7296"/>
                  </a:lnTo>
                  <a:cubicBezTo>
                    <a:pt x="2545" y="6876"/>
                    <a:pt x="2200" y="6433"/>
                    <a:pt x="1855" y="5989"/>
                  </a:cubicBezTo>
                  <a:cubicBezTo>
                    <a:pt x="1228" y="5137"/>
                    <a:pt x="652" y="4185"/>
                    <a:pt x="351" y="3157"/>
                  </a:cubicBezTo>
                  <a:cubicBezTo>
                    <a:pt x="226" y="2706"/>
                    <a:pt x="151" y="2205"/>
                    <a:pt x="251" y="1729"/>
                  </a:cubicBezTo>
                  <a:cubicBezTo>
                    <a:pt x="376" y="1227"/>
                    <a:pt x="702" y="851"/>
                    <a:pt x="1128" y="576"/>
                  </a:cubicBezTo>
                  <a:cubicBezTo>
                    <a:pt x="1493" y="345"/>
                    <a:pt x="1917" y="174"/>
                    <a:pt x="2354" y="174"/>
                  </a:cubicBezTo>
                  <a:close/>
                  <a:moveTo>
                    <a:pt x="2302" y="1"/>
                  </a:moveTo>
                  <a:cubicBezTo>
                    <a:pt x="2063" y="1"/>
                    <a:pt x="1814" y="47"/>
                    <a:pt x="1554" y="150"/>
                  </a:cubicBezTo>
                  <a:cubicBezTo>
                    <a:pt x="1028" y="350"/>
                    <a:pt x="527" y="701"/>
                    <a:pt x="251" y="1202"/>
                  </a:cubicBezTo>
                  <a:cubicBezTo>
                    <a:pt x="25" y="1653"/>
                    <a:pt x="0" y="2155"/>
                    <a:pt x="50" y="2631"/>
                  </a:cubicBezTo>
                  <a:cubicBezTo>
                    <a:pt x="201" y="3734"/>
                    <a:pt x="802" y="4761"/>
                    <a:pt x="1429" y="5689"/>
                  </a:cubicBezTo>
                  <a:cubicBezTo>
                    <a:pt x="1851" y="6285"/>
                    <a:pt x="2298" y="6881"/>
                    <a:pt x="2818" y="7428"/>
                  </a:cubicBezTo>
                  <a:lnTo>
                    <a:pt x="2818" y="7428"/>
                  </a:lnTo>
                  <a:cubicBezTo>
                    <a:pt x="2825" y="7441"/>
                    <a:pt x="2834" y="7452"/>
                    <a:pt x="2847" y="7459"/>
                  </a:cubicBezTo>
                  <a:lnTo>
                    <a:pt x="2847" y="7459"/>
                  </a:lnTo>
                  <a:cubicBezTo>
                    <a:pt x="2863" y="7474"/>
                    <a:pt x="2880" y="7480"/>
                    <a:pt x="2897" y="7480"/>
                  </a:cubicBezTo>
                  <a:cubicBezTo>
                    <a:pt x="2909" y="7480"/>
                    <a:pt x="2920" y="7477"/>
                    <a:pt x="2931" y="7471"/>
                  </a:cubicBezTo>
                  <a:lnTo>
                    <a:pt x="2931" y="7471"/>
                  </a:lnTo>
                  <a:cubicBezTo>
                    <a:pt x="3086" y="7479"/>
                    <a:pt x="3241" y="7483"/>
                    <a:pt x="3395" y="7483"/>
                  </a:cubicBezTo>
                  <a:cubicBezTo>
                    <a:pt x="4476" y="7483"/>
                    <a:pt x="5546" y="7278"/>
                    <a:pt x="6542" y="6867"/>
                  </a:cubicBezTo>
                  <a:cubicBezTo>
                    <a:pt x="7469" y="6491"/>
                    <a:pt x="8346" y="5939"/>
                    <a:pt x="8948" y="5162"/>
                  </a:cubicBezTo>
                  <a:cubicBezTo>
                    <a:pt x="9374" y="4636"/>
                    <a:pt x="9700" y="3909"/>
                    <a:pt x="9474" y="3207"/>
                  </a:cubicBezTo>
                  <a:cubicBezTo>
                    <a:pt x="9165" y="2350"/>
                    <a:pt x="8154" y="1900"/>
                    <a:pt x="7280" y="1900"/>
                  </a:cubicBezTo>
                  <a:cubicBezTo>
                    <a:pt x="7234" y="1900"/>
                    <a:pt x="7188" y="1902"/>
                    <a:pt x="7143" y="1904"/>
                  </a:cubicBezTo>
                  <a:cubicBezTo>
                    <a:pt x="6390" y="1951"/>
                    <a:pt x="5638" y="2263"/>
                    <a:pt x="5051" y="2716"/>
                  </a:cubicBezTo>
                  <a:lnTo>
                    <a:pt x="5051" y="2716"/>
                  </a:lnTo>
                  <a:cubicBezTo>
                    <a:pt x="4640" y="1493"/>
                    <a:pt x="3653" y="1"/>
                    <a:pt x="2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83"/>
            <p:cNvSpPr/>
            <p:nvPr/>
          </p:nvSpPr>
          <p:spPr>
            <a:xfrm>
              <a:off x="1342250" y="3312450"/>
              <a:ext cx="253725" cy="191375"/>
            </a:xfrm>
            <a:custGeom>
              <a:rect b="b" l="l" r="r" t="t"/>
              <a:pathLst>
                <a:path extrusionOk="0" h="7655" w="10149">
                  <a:moveTo>
                    <a:pt x="7780" y="1"/>
                  </a:moveTo>
                  <a:cubicBezTo>
                    <a:pt x="7720" y="1"/>
                    <a:pt x="7658" y="4"/>
                    <a:pt x="7594" y="10"/>
                  </a:cubicBezTo>
                  <a:cubicBezTo>
                    <a:pt x="5314" y="236"/>
                    <a:pt x="5088" y="2993"/>
                    <a:pt x="5088" y="2993"/>
                  </a:cubicBezTo>
                  <a:cubicBezTo>
                    <a:pt x="5088" y="2993"/>
                    <a:pt x="3911" y="2393"/>
                    <a:pt x="2752" y="2393"/>
                  </a:cubicBezTo>
                  <a:cubicBezTo>
                    <a:pt x="1806" y="2393"/>
                    <a:pt x="872" y="2793"/>
                    <a:pt x="602" y="4246"/>
                  </a:cubicBezTo>
                  <a:cubicBezTo>
                    <a:pt x="0" y="7504"/>
                    <a:pt x="6817" y="7654"/>
                    <a:pt x="6817" y="7654"/>
                  </a:cubicBezTo>
                  <a:cubicBezTo>
                    <a:pt x="10068" y="4721"/>
                    <a:pt x="10149" y="1"/>
                    <a:pt x="7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83"/>
            <p:cNvSpPr/>
            <p:nvPr/>
          </p:nvSpPr>
          <p:spPr>
            <a:xfrm>
              <a:off x="1352900" y="3310225"/>
              <a:ext cx="230600" cy="196100"/>
            </a:xfrm>
            <a:custGeom>
              <a:rect b="b" l="l" r="r" t="t"/>
              <a:pathLst>
                <a:path extrusionOk="0" h="7844" w="9224">
                  <a:moveTo>
                    <a:pt x="7319" y="174"/>
                  </a:moveTo>
                  <a:cubicBezTo>
                    <a:pt x="8070" y="174"/>
                    <a:pt x="8572" y="701"/>
                    <a:pt x="8772" y="1377"/>
                  </a:cubicBezTo>
                  <a:cubicBezTo>
                    <a:pt x="9048" y="2305"/>
                    <a:pt x="8898" y="3307"/>
                    <a:pt x="8597" y="4184"/>
                  </a:cubicBezTo>
                  <a:cubicBezTo>
                    <a:pt x="8175" y="5525"/>
                    <a:pt x="7383" y="6719"/>
                    <a:pt x="6369" y="7667"/>
                  </a:cubicBezTo>
                  <a:lnTo>
                    <a:pt x="6369" y="7667"/>
                  </a:lnTo>
                  <a:cubicBezTo>
                    <a:pt x="5850" y="7642"/>
                    <a:pt x="5306" y="7592"/>
                    <a:pt x="4787" y="7518"/>
                  </a:cubicBezTo>
                  <a:cubicBezTo>
                    <a:pt x="3785" y="7367"/>
                    <a:pt x="2732" y="7167"/>
                    <a:pt x="1805" y="6716"/>
                  </a:cubicBezTo>
                  <a:cubicBezTo>
                    <a:pt x="978" y="6290"/>
                    <a:pt x="201" y="5638"/>
                    <a:pt x="251" y="4635"/>
                  </a:cubicBezTo>
                  <a:cubicBezTo>
                    <a:pt x="276" y="4034"/>
                    <a:pt x="502" y="3382"/>
                    <a:pt x="978" y="2981"/>
                  </a:cubicBezTo>
                  <a:cubicBezTo>
                    <a:pt x="1354" y="2656"/>
                    <a:pt x="1880" y="2555"/>
                    <a:pt x="2381" y="2555"/>
                  </a:cubicBezTo>
                  <a:cubicBezTo>
                    <a:pt x="3158" y="2580"/>
                    <a:pt x="3885" y="2831"/>
                    <a:pt x="4562" y="3132"/>
                  </a:cubicBezTo>
                  <a:cubicBezTo>
                    <a:pt x="4587" y="3132"/>
                    <a:pt x="4587" y="3132"/>
                    <a:pt x="4612" y="3157"/>
                  </a:cubicBezTo>
                  <a:cubicBezTo>
                    <a:pt x="4621" y="3161"/>
                    <a:pt x="4631" y="3163"/>
                    <a:pt x="4641" y="3163"/>
                  </a:cubicBezTo>
                  <a:cubicBezTo>
                    <a:pt x="4687" y="3163"/>
                    <a:pt x="4737" y="3123"/>
                    <a:pt x="4737" y="3082"/>
                  </a:cubicBezTo>
                  <a:cubicBezTo>
                    <a:pt x="4862" y="1703"/>
                    <a:pt x="5815" y="199"/>
                    <a:pt x="7319" y="174"/>
                  </a:cubicBezTo>
                  <a:close/>
                  <a:moveTo>
                    <a:pt x="7289" y="0"/>
                  </a:moveTo>
                  <a:cubicBezTo>
                    <a:pt x="6447" y="0"/>
                    <a:pt x="5658" y="536"/>
                    <a:pt x="5188" y="1252"/>
                  </a:cubicBezTo>
                  <a:cubicBezTo>
                    <a:pt x="4865" y="1737"/>
                    <a:pt x="4648" y="2328"/>
                    <a:pt x="4577" y="2928"/>
                  </a:cubicBezTo>
                  <a:lnTo>
                    <a:pt x="4577" y="2928"/>
                  </a:lnTo>
                  <a:cubicBezTo>
                    <a:pt x="4001" y="2657"/>
                    <a:pt x="3343" y="2476"/>
                    <a:pt x="2707" y="2405"/>
                  </a:cubicBezTo>
                  <a:cubicBezTo>
                    <a:pt x="2586" y="2393"/>
                    <a:pt x="2465" y="2387"/>
                    <a:pt x="2344" y="2387"/>
                  </a:cubicBezTo>
                  <a:cubicBezTo>
                    <a:pt x="1941" y="2387"/>
                    <a:pt x="1545" y="2457"/>
                    <a:pt x="1178" y="2630"/>
                  </a:cubicBezTo>
                  <a:cubicBezTo>
                    <a:pt x="652" y="2906"/>
                    <a:pt x="326" y="3432"/>
                    <a:pt x="176" y="4009"/>
                  </a:cubicBezTo>
                  <a:cubicBezTo>
                    <a:pt x="25" y="4510"/>
                    <a:pt x="0" y="5062"/>
                    <a:pt x="251" y="5538"/>
                  </a:cubicBezTo>
                  <a:cubicBezTo>
                    <a:pt x="451" y="5964"/>
                    <a:pt x="802" y="6315"/>
                    <a:pt x="1178" y="6565"/>
                  </a:cubicBezTo>
                  <a:cubicBezTo>
                    <a:pt x="2106" y="7167"/>
                    <a:pt x="3208" y="7443"/>
                    <a:pt x="4261" y="7618"/>
                  </a:cubicBezTo>
                  <a:cubicBezTo>
                    <a:pt x="4712" y="7693"/>
                    <a:pt x="5163" y="7743"/>
                    <a:pt x="5639" y="7793"/>
                  </a:cubicBezTo>
                  <a:cubicBezTo>
                    <a:pt x="5865" y="7818"/>
                    <a:pt x="6116" y="7844"/>
                    <a:pt x="6366" y="7844"/>
                  </a:cubicBezTo>
                  <a:lnTo>
                    <a:pt x="6391" y="7844"/>
                  </a:lnTo>
                  <a:cubicBezTo>
                    <a:pt x="6404" y="7844"/>
                    <a:pt x="6416" y="7842"/>
                    <a:pt x="6426" y="7838"/>
                  </a:cubicBezTo>
                  <a:lnTo>
                    <a:pt x="6426" y="7838"/>
                  </a:lnTo>
                  <a:cubicBezTo>
                    <a:pt x="6439" y="7835"/>
                    <a:pt x="6453" y="7828"/>
                    <a:pt x="6466" y="7818"/>
                  </a:cubicBezTo>
                  <a:cubicBezTo>
                    <a:pt x="7444" y="6916"/>
                    <a:pt x="8221" y="5788"/>
                    <a:pt x="8672" y="4535"/>
                  </a:cubicBezTo>
                  <a:cubicBezTo>
                    <a:pt x="9023" y="3583"/>
                    <a:pt x="9223" y="2505"/>
                    <a:pt x="8998" y="1503"/>
                  </a:cubicBezTo>
                  <a:cubicBezTo>
                    <a:pt x="8822" y="801"/>
                    <a:pt x="8371" y="124"/>
                    <a:pt x="7594" y="24"/>
                  </a:cubicBezTo>
                  <a:cubicBezTo>
                    <a:pt x="7492" y="8"/>
                    <a:pt x="7390" y="0"/>
                    <a:pt x="7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83"/>
          <p:cNvGrpSpPr/>
          <p:nvPr/>
        </p:nvGrpSpPr>
        <p:grpSpPr>
          <a:xfrm rot="-2461484">
            <a:off x="-257066" y="1035407"/>
            <a:ext cx="1192953" cy="599073"/>
            <a:chOff x="4982625" y="3018200"/>
            <a:chExt cx="1256275" cy="626600"/>
          </a:xfrm>
        </p:grpSpPr>
        <p:sp>
          <p:nvSpPr>
            <p:cNvPr id="1699" name="Google Shape;1699;p83"/>
            <p:cNvSpPr/>
            <p:nvPr/>
          </p:nvSpPr>
          <p:spPr>
            <a:xfrm>
              <a:off x="4988875" y="3106075"/>
              <a:ext cx="377225" cy="235450"/>
            </a:xfrm>
            <a:custGeom>
              <a:rect b="b" l="l" r="r" t="t"/>
              <a:pathLst>
                <a:path extrusionOk="0" h="9418" w="15089">
                  <a:moveTo>
                    <a:pt x="12994" y="0"/>
                  </a:moveTo>
                  <a:cubicBezTo>
                    <a:pt x="12355" y="0"/>
                    <a:pt x="11609" y="172"/>
                    <a:pt x="10878" y="521"/>
                  </a:cubicBezTo>
                  <a:cubicBezTo>
                    <a:pt x="9349" y="1248"/>
                    <a:pt x="8397" y="2476"/>
                    <a:pt x="8597" y="3403"/>
                  </a:cubicBezTo>
                  <a:cubicBezTo>
                    <a:pt x="8294" y="3062"/>
                    <a:pt x="7761" y="2886"/>
                    <a:pt x="7117" y="2886"/>
                  </a:cubicBezTo>
                  <a:cubicBezTo>
                    <a:pt x="6485" y="2886"/>
                    <a:pt x="5746" y="3055"/>
                    <a:pt x="5013" y="3403"/>
                  </a:cubicBezTo>
                  <a:cubicBezTo>
                    <a:pt x="3885" y="3929"/>
                    <a:pt x="3058" y="4756"/>
                    <a:pt x="2808" y="5533"/>
                  </a:cubicBezTo>
                  <a:lnTo>
                    <a:pt x="1" y="4982"/>
                  </a:lnTo>
                  <a:lnTo>
                    <a:pt x="2006" y="9418"/>
                  </a:lnTo>
                  <a:lnTo>
                    <a:pt x="3384" y="7037"/>
                  </a:lnTo>
                  <a:cubicBezTo>
                    <a:pt x="3680" y="7190"/>
                    <a:pt x="4064" y="7269"/>
                    <a:pt x="4499" y="7269"/>
                  </a:cubicBezTo>
                  <a:cubicBezTo>
                    <a:pt x="5132" y="7269"/>
                    <a:pt x="5875" y="7103"/>
                    <a:pt x="6617" y="6761"/>
                  </a:cubicBezTo>
                  <a:cubicBezTo>
                    <a:pt x="8146" y="6035"/>
                    <a:pt x="9098" y="4781"/>
                    <a:pt x="8873" y="3879"/>
                  </a:cubicBezTo>
                  <a:lnTo>
                    <a:pt x="8873" y="3879"/>
                  </a:lnTo>
                  <a:cubicBezTo>
                    <a:pt x="9174" y="4217"/>
                    <a:pt x="9700" y="4387"/>
                    <a:pt x="10336" y="4387"/>
                  </a:cubicBezTo>
                  <a:cubicBezTo>
                    <a:pt x="10972" y="4387"/>
                    <a:pt x="11718" y="4217"/>
                    <a:pt x="12457" y="3879"/>
                  </a:cubicBezTo>
                  <a:cubicBezTo>
                    <a:pt x="14111" y="3102"/>
                    <a:pt x="15088" y="1699"/>
                    <a:pt x="14637" y="771"/>
                  </a:cubicBezTo>
                  <a:cubicBezTo>
                    <a:pt x="14402" y="260"/>
                    <a:pt x="13779" y="0"/>
                    <a:pt x="12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83"/>
            <p:cNvSpPr/>
            <p:nvPr/>
          </p:nvSpPr>
          <p:spPr>
            <a:xfrm>
              <a:off x="4982625" y="3102000"/>
              <a:ext cx="381600" cy="247675"/>
            </a:xfrm>
            <a:custGeom>
              <a:rect b="b" l="l" r="r" t="t"/>
              <a:pathLst>
                <a:path extrusionOk="0" h="9907" w="15264">
                  <a:moveTo>
                    <a:pt x="13226" y="303"/>
                  </a:moveTo>
                  <a:cubicBezTo>
                    <a:pt x="13964" y="303"/>
                    <a:pt x="14543" y="544"/>
                    <a:pt x="14762" y="1010"/>
                  </a:cubicBezTo>
                  <a:cubicBezTo>
                    <a:pt x="14937" y="1411"/>
                    <a:pt x="14837" y="1912"/>
                    <a:pt x="14461" y="2463"/>
                  </a:cubicBezTo>
                  <a:cubicBezTo>
                    <a:pt x="14060" y="3015"/>
                    <a:pt x="13409" y="3541"/>
                    <a:pt x="12632" y="3892"/>
                  </a:cubicBezTo>
                  <a:cubicBezTo>
                    <a:pt x="11935" y="4227"/>
                    <a:pt x="11205" y="4397"/>
                    <a:pt x="10582" y="4397"/>
                  </a:cubicBezTo>
                  <a:cubicBezTo>
                    <a:pt x="9995" y="4397"/>
                    <a:pt x="9503" y="4246"/>
                    <a:pt x="9223" y="3942"/>
                  </a:cubicBezTo>
                  <a:lnTo>
                    <a:pt x="9048" y="3766"/>
                  </a:lnTo>
                  <a:lnTo>
                    <a:pt x="8998" y="3516"/>
                  </a:lnTo>
                  <a:cubicBezTo>
                    <a:pt x="8797" y="2689"/>
                    <a:pt x="9749" y="1486"/>
                    <a:pt x="11178" y="809"/>
                  </a:cubicBezTo>
                  <a:cubicBezTo>
                    <a:pt x="11894" y="468"/>
                    <a:pt x="12615" y="303"/>
                    <a:pt x="13226" y="303"/>
                  </a:cubicBezTo>
                  <a:close/>
                  <a:moveTo>
                    <a:pt x="7352" y="3199"/>
                  </a:moveTo>
                  <a:cubicBezTo>
                    <a:pt x="7955" y="3199"/>
                    <a:pt x="8462" y="3356"/>
                    <a:pt x="8747" y="3666"/>
                  </a:cubicBezTo>
                  <a:lnTo>
                    <a:pt x="8922" y="3842"/>
                  </a:lnTo>
                  <a:lnTo>
                    <a:pt x="8973" y="4067"/>
                  </a:lnTo>
                  <a:cubicBezTo>
                    <a:pt x="9173" y="4919"/>
                    <a:pt x="8221" y="6122"/>
                    <a:pt x="6792" y="6799"/>
                  </a:cubicBezTo>
                  <a:cubicBezTo>
                    <a:pt x="6089" y="7120"/>
                    <a:pt x="5358" y="7292"/>
                    <a:pt x="4730" y="7292"/>
                  </a:cubicBezTo>
                  <a:cubicBezTo>
                    <a:pt x="4328" y="7292"/>
                    <a:pt x="3968" y="7221"/>
                    <a:pt x="3684" y="7075"/>
                  </a:cubicBezTo>
                  <a:lnTo>
                    <a:pt x="3559" y="7000"/>
                  </a:lnTo>
                  <a:lnTo>
                    <a:pt x="2256" y="9280"/>
                  </a:lnTo>
                  <a:lnTo>
                    <a:pt x="501" y="5345"/>
                  </a:lnTo>
                  <a:lnTo>
                    <a:pt x="501" y="5345"/>
                  </a:lnTo>
                  <a:lnTo>
                    <a:pt x="3158" y="5872"/>
                  </a:lnTo>
                  <a:lnTo>
                    <a:pt x="3208" y="5746"/>
                  </a:lnTo>
                  <a:cubicBezTo>
                    <a:pt x="3459" y="4995"/>
                    <a:pt x="4261" y="4193"/>
                    <a:pt x="5338" y="3691"/>
                  </a:cubicBezTo>
                  <a:cubicBezTo>
                    <a:pt x="6022" y="3362"/>
                    <a:pt x="6737" y="3199"/>
                    <a:pt x="7352" y="3199"/>
                  </a:cubicBezTo>
                  <a:close/>
                  <a:moveTo>
                    <a:pt x="13218" y="1"/>
                  </a:moveTo>
                  <a:cubicBezTo>
                    <a:pt x="12566" y="1"/>
                    <a:pt x="11812" y="175"/>
                    <a:pt x="11053" y="533"/>
                  </a:cubicBezTo>
                  <a:cubicBezTo>
                    <a:pt x="9674" y="1210"/>
                    <a:pt x="8722" y="2288"/>
                    <a:pt x="8672" y="3215"/>
                  </a:cubicBezTo>
                  <a:cubicBezTo>
                    <a:pt x="8347" y="3009"/>
                    <a:pt x="7901" y="2907"/>
                    <a:pt x="7394" y="2907"/>
                  </a:cubicBezTo>
                  <a:cubicBezTo>
                    <a:pt x="6726" y="2907"/>
                    <a:pt x="5954" y="3085"/>
                    <a:pt x="5213" y="3441"/>
                  </a:cubicBezTo>
                  <a:cubicBezTo>
                    <a:pt x="4135" y="3942"/>
                    <a:pt x="3283" y="4744"/>
                    <a:pt x="2957" y="5521"/>
                  </a:cubicBezTo>
                  <a:lnTo>
                    <a:pt x="0" y="4944"/>
                  </a:lnTo>
                  <a:lnTo>
                    <a:pt x="2231" y="9907"/>
                  </a:lnTo>
                  <a:lnTo>
                    <a:pt x="3684" y="7401"/>
                  </a:lnTo>
                  <a:cubicBezTo>
                    <a:pt x="3977" y="7519"/>
                    <a:pt x="4329" y="7578"/>
                    <a:pt x="4717" y="7578"/>
                  </a:cubicBezTo>
                  <a:cubicBezTo>
                    <a:pt x="5391" y="7578"/>
                    <a:pt x="6169" y="7400"/>
                    <a:pt x="6917" y="7050"/>
                  </a:cubicBezTo>
                  <a:cubicBezTo>
                    <a:pt x="8296" y="6398"/>
                    <a:pt x="9248" y="5295"/>
                    <a:pt x="9298" y="4368"/>
                  </a:cubicBezTo>
                  <a:cubicBezTo>
                    <a:pt x="9639" y="4588"/>
                    <a:pt x="10096" y="4697"/>
                    <a:pt x="10612" y="4697"/>
                  </a:cubicBezTo>
                  <a:cubicBezTo>
                    <a:pt x="11271" y="4697"/>
                    <a:pt x="12026" y="4519"/>
                    <a:pt x="12757" y="4167"/>
                  </a:cubicBezTo>
                  <a:cubicBezTo>
                    <a:pt x="13584" y="3792"/>
                    <a:pt x="14286" y="3240"/>
                    <a:pt x="14712" y="2639"/>
                  </a:cubicBezTo>
                  <a:cubicBezTo>
                    <a:pt x="15138" y="2012"/>
                    <a:pt x="15263" y="1385"/>
                    <a:pt x="15038" y="884"/>
                  </a:cubicBezTo>
                  <a:cubicBezTo>
                    <a:pt x="14753" y="301"/>
                    <a:pt x="14074" y="1"/>
                    <a:pt x="13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83"/>
            <p:cNvSpPr/>
            <p:nvPr/>
          </p:nvSpPr>
          <p:spPr>
            <a:xfrm>
              <a:off x="5213250" y="3130075"/>
              <a:ext cx="78275" cy="62150"/>
            </a:xfrm>
            <a:custGeom>
              <a:rect b="b" l="l" r="r" t="t"/>
              <a:pathLst>
                <a:path extrusionOk="0" h="2486" w="3131">
                  <a:moveTo>
                    <a:pt x="2499" y="1"/>
                  </a:moveTo>
                  <a:cubicBezTo>
                    <a:pt x="2084" y="1"/>
                    <a:pt x="1631" y="340"/>
                    <a:pt x="1326" y="563"/>
                  </a:cubicBezTo>
                  <a:cubicBezTo>
                    <a:pt x="900" y="889"/>
                    <a:pt x="524" y="1290"/>
                    <a:pt x="249" y="1741"/>
                  </a:cubicBezTo>
                  <a:cubicBezTo>
                    <a:pt x="1" y="2113"/>
                    <a:pt x="329" y="2486"/>
                    <a:pt x="676" y="2486"/>
                  </a:cubicBezTo>
                  <a:cubicBezTo>
                    <a:pt x="819" y="2486"/>
                    <a:pt x="966" y="2422"/>
                    <a:pt x="1076" y="2268"/>
                  </a:cubicBezTo>
                  <a:cubicBezTo>
                    <a:pt x="1326" y="1917"/>
                    <a:pt x="1652" y="1616"/>
                    <a:pt x="2003" y="1365"/>
                  </a:cubicBezTo>
                  <a:cubicBezTo>
                    <a:pt x="2379" y="1115"/>
                    <a:pt x="2830" y="1014"/>
                    <a:pt x="3031" y="588"/>
                  </a:cubicBezTo>
                  <a:cubicBezTo>
                    <a:pt x="3131" y="363"/>
                    <a:pt x="2956" y="162"/>
                    <a:pt x="2780" y="62"/>
                  </a:cubicBezTo>
                  <a:cubicBezTo>
                    <a:pt x="2690" y="19"/>
                    <a:pt x="2595" y="1"/>
                    <a:pt x="2499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83"/>
            <p:cNvSpPr/>
            <p:nvPr/>
          </p:nvSpPr>
          <p:spPr>
            <a:xfrm>
              <a:off x="5079100" y="3216275"/>
              <a:ext cx="39500" cy="36050"/>
            </a:xfrm>
            <a:custGeom>
              <a:rect b="b" l="l" r="r" t="t"/>
              <a:pathLst>
                <a:path extrusionOk="0" h="1442" w="1580">
                  <a:moveTo>
                    <a:pt x="1135" y="1"/>
                  </a:moveTo>
                  <a:cubicBezTo>
                    <a:pt x="909" y="1"/>
                    <a:pt x="680" y="131"/>
                    <a:pt x="502" y="273"/>
                  </a:cubicBezTo>
                  <a:cubicBezTo>
                    <a:pt x="276" y="449"/>
                    <a:pt x="101" y="724"/>
                    <a:pt x="26" y="1000"/>
                  </a:cubicBezTo>
                  <a:cubicBezTo>
                    <a:pt x="1" y="1175"/>
                    <a:pt x="51" y="1376"/>
                    <a:pt x="251" y="1426"/>
                  </a:cubicBezTo>
                  <a:cubicBezTo>
                    <a:pt x="286" y="1436"/>
                    <a:pt x="322" y="1441"/>
                    <a:pt x="358" y="1441"/>
                  </a:cubicBezTo>
                  <a:cubicBezTo>
                    <a:pt x="501" y="1441"/>
                    <a:pt x="637" y="1361"/>
                    <a:pt x="677" y="1200"/>
                  </a:cubicBezTo>
                  <a:cubicBezTo>
                    <a:pt x="728" y="1050"/>
                    <a:pt x="828" y="925"/>
                    <a:pt x="953" y="825"/>
                  </a:cubicBezTo>
                  <a:cubicBezTo>
                    <a:pt x="1103" y="724"/>
                    <a:pt x="1304" y="724"/>
                    <a:pt x="1454" y="599"/>
                  </a:cubicBezTo>
                  <a:cubicBezTo>
                    <a:pt x="1580" y="449"/>
                    <a:pt x="1580" y="198"/>
                    <a:pt x="1404" y="73"/>
                  </a:cubicBezTo>
                  <a:cubicBezTo>
                    <a:pt x="1317" y="22"/>
                    <a:pt x="1226" y="1"/>
                    <a:pt x="1135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83"/>
            <p:cNvSpPr/>
            <p:nvPr/>
          </p:nvSpPr>
          <p:spPr>
            <a:xfrm>
              <a:off x="5017075" y="3254425"/>
              <a:ext cx="25075" cy="23200"/>
            </a:xfrm>
            <a:custGeom>
              <a:rect b="b" l="l" r="r" t="t"/>
              <a:pathLst>
                <a:path extrusionOk="0" h="928" w="1003">
                  <a:moveTo>
                    <a:pt x="602" y="0"/>
                  </a:moveTo>
                  <a:cubicBezTo>
                    <a:pt x="477" y="0"/>
                    <a:pt x="376" y="0"/>
                    <a:pt x="276" y="50"/>
                  </a:cubicBezTo>
                  <a:cubicBezTo>
                    <a:pt x="176" y="126"/>
                    <a:pt x="76" y="226"/>
                    <a:pt x="51" y="351"/>
                  </a:cubicBezTo>
                  <a:cubicBezTo>
                    <a:pt x="0" y="527"/>
                    <a:pt x="26" y="702"/>
                    <a:pt x="176" y="802"/>
                  </a:cubicBezTo>
                  <a:cubicBezTo>
                    <a:pt x="226" y="877"/>
                    <a:pt x="326" y="903"/>
                    <a:pt x="427" y="903"/>
                  </a:cubicBezTo>
                  <a:cubicBezTo>
                    <a:pt x="427" y="903"/>
                    <a:pt x="401" y="903"/>
                    <a:pt x="401" y="928"/>
                  </a:cubicBezTo>
                  <a:cubicBezTo>
                    <a:pt x="477" y="928"/>
                    <a:pt x="502" y="928"/>
                    <a:pt x="577" y="903"/>
                  </a:cubicBezTo>
                  <a:cubicBezTo>
                    <a:pt x="627" y="903"/>
                    <a:pt x="677" y="877"/>
                    <a:pt x="727" y="852"/>
                  </a:cubicBezTo>
                  <a:cubicBezTo>
                    <a:pt x="752" y="852"/>
                    <a:pt x="777" y="827"/>
                    <a:pt x="828" y="802"/>
                  </a:cubicBezTo>
                  <a:cubicBezTo>
                    <a:pt x="878" y="777"/>
                    <a:pt x="903" y="727"/>
                    <a:pt x="928" y="677"/>
                  </a:cubicBezTo>
                  <a:cubicBezTo>
                    <a:pt x="953" y="677"/>
                    <a:pt x="953" y="652"/>
                    <a:pt x="953" y="652"/>
                  </a:cubicBezTo>
                  <a:cubicBezTo>
                    <a:pt x="978" y="602"/>
                    <a:pt x="1003" y="552"/>
                    <a:pt x="1003" y="476"/>
                  </a:cubicBezTo>
                  <a:cubicBezTo>
                    <a:pt x="1003" y="476"/>
                    <a:pt x="1003" y="451"/>
                    <a:pt x="1003" y="426"/>
                  </a:cubicBezTo>
                  <a:cubicBezTo>
                    <a:pt x="1003" y="426"/>
                    <a:pt x="1003" y="426"/>
                    <a:pt x="1003" y="401"/>
                  </a:cubicBezTo>
                  <a:cubicBezTo>
                    <a:pt x="978" y="201"/>
                    <a:pt x="802" y="0"/>
                    <a:pt x="602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83"/>
            <p:cNvSpPr/>
            <p:nvPr/>
          </p:nvSpPr>
          <p:spPr>
            <a:xfrm>
              <a:off x="5860425" y="3109825"/>
              <a:ext cx="371600" cy="250500"/>
            </a:xfrm>
            <a:custGeom>
              <a:rect b="b" l="l" r="r" t="t"/>
              <a:pathLst>
                <a:path extrusionOk="0" h="10020" w="14864">
                  <a:moveTo>
                    <a:pt x="2024" y="1"/>
                  </a:moveTo>
                  <a:cubicBezTo>
                    <a:pt x="1311" y="1"/>
                    <a:pt x="735" y="233"/>
                    <a:pt x="477" y="697"/>
                  </a:cubicBezTo>
                  <a:cubicBezTo>
                    <a:pt x="1" y="1574"/>
                    <a:pt x="903" y="3027"/>
                    <a:pt x="2507" y="3905"/>
                  </a:cubicBezTo>
                  <a:cubicBezTo>
                    <a:pt x="3293" y="4318"/>
                    <a:pt x="4094" y="4527"/>
                    <a:pt x="4768" y="4527"/>
                  </a:cubicBezTo>
                  <a:cubicBezTo>
                    <a:pt x="5320" y="4527"/>
                    <a:pt x="5787" y="4387"/>
                    <a:pt x="6091" y="4105"/>
                  </a:cubicBezTo>
                  <a:lnTo>
                    <a:pt x="6091" y="4105"/>
                  </a:lnTo>
                  <a:cubicBezTo>
                    <a:pt x="5816" y="5007"/>
                    <a:pt x="6693" y="6286"/>
                    <a:pt x="8171" y="7113"/>
                  </a:cubicBezTo>
                  <a:cubicBezTo>
                    <a:pt x="8953" y="7536"/>
                    <a:pt x="9757" y="7748"/>
                    <a:pt x="10429" y="7748"/>
                  </a:cubicBezTo>
                  <a:cubicBezTo>
                    <a:pt x="10792" y="7748"/>
                    <a:pt x="11116" y="7687"/>
                    <a:pt x="11380" y="7564"/>
                  </a:cubicBezTo>
                  <a:lnTo>
                    <a:pt x="12633" y="10020"/>
                  </a:lnTo>
                  <a:lnTo>
                    <a:pt x="14863" y="5709"/>
                  </a:lnTo>
                  <a:lnTo>
                    <a:pt x="14863" y="5709"/>
                  </a:lnTo>
                  <a:lnTo>
                    <a:pt x="12031" y="6085"/>
                  </a:lnTo>
                  <a:cubicBezTo>
                    <a:pt x="11831" y="5308"/>
                    <a:pt x="11054" y="4431"/>
                    <a:pt x="9951" y="3829"/>
                  </a:cubicBezTo>
                  <a:cubicBezTo>
                    <a:pt x="9165" y="3416"/>
                    <a:pt x="8357" y="3207"/>
                    <a:pt x="7680" y="3207"/>
                  </a:cubicBezTo>
                  <a:cubicBezTo>
                    <a:pt x="7126" y="3207"/>
                    <a:pt x="6660" y="3347"/>
                    <a:pt x="6367" y="3629"/>
                  </a:cubicBezTo>
                  <a:cubicBezTo>
                    <a:pt x="6643" y="2727"/>
                    <a:pt x="5765" y="1448"/>
                    <a:pt x="4262" y="621"/>
                  </a:cubicBezTo>
                  <a:cubicBezTo>
                    <a:pt x="3495" y="207"/>
                    <a:pt x="2698" y="1"/>
                    <a:pt x="2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83"/>
            <p:cNvSpPr/>
            <p:nvPr/>
          </p:nvSpPr>
          <p:spPr>
            <a:xfrm>
              <a:off x="5856050" y="3105925"/>
              <a:ext cx="382850" cy="262550"/>
            </a:xfrm>
            <a:custGeom>
              <a:rect b="b" l="l" r="r" t="t"/>
              <a:pathLst>
                <a:path extrusionOk="0" h="10502" w="15314">
                  <a:moveTo>
                    <a:pt x="2181" y="301"/>
                  </a:moveTo>
                  <a:cubicBezTo>
                    <a:pt x="2858" y="301"/>
                    <a:pt x="3635" y="527"/>
                    <a:pt x="4387" y="928"/>
                  </a:cubicBezTo>
                  <a:cubicBezTo>
                    <a:pt x="5765" y="1680"/>
                    <a:pt x="6642" y="2908"/>
                    <a:pt x="6392" y="3760"/>
                  </a:cubicBezTo>
                  <a:lnTo>
                    <a:pt x="6341" y="3985"/>
                  </a:lnTo>
                  <a:lnTo>
                    <a:pt x="6166" y="4136"/>
                  </a:lnTo>
                  <a:cubicBezTo>
                    <a:pt x="5891" y="4400"/>
                    <a:pt x="5457" y="4529"/>
                    <a:pt x="4941" y="4529"/>
                  </a:cubicBezTo>
                  <a:cubicBezTo>
                    <a:pt x="4283" y="4529"/>
                    <a:pt x="3492" y="4318"/>
                    <a:pt x="2732" y="3910"/>
                  </a:cubicBezTo>
                  <a:cubicBezTo>
                    <a:pt x="1229" y="3083"/>
                    <a:pt x="351" y="1730"/>
                    <a:pt x="778" y="903"/>
                  </a:cubicBezTo>
                  <a:cubicBezTo>
                    <a:pt x="1003" y="527"/>
                    <a:pt x="1479" y="301"/>
                    <a:pt x="2131" y="301"/>
                  </a:cubicBezTo>
                  <a:close/>
                  <a:moveTo>
                    <a:pt x="7865" y="3517"/>
                  </a:moveTo>
                  <a:cubicBezTo>
                    <a:pt x="8521" y="3517"/>
                    <a:pt x="9305" y="3728"/>
                    <a:pt x="10051" y="4136"/>
                  </a:cubicBezTo>
                  <a:cubicBezTo>
                    <a:pt x="11078" y="4687"/>
                    <a:pt x="11855" y="5514"/>
                    <a:pt x="12081" y="6291"/>
                  </a:cubicBezTo>
                  <a:lnTo>
                    <a:pt x="12106" y="6416"/>
                  </a:lnTo>
                  <a:lnTo>
                    <a:pt x="14788" y="6041"/>
                  </a:lnTo>
                  <a:lnTo>
                    <a:pt x="12808" y="9875"/>
                  </a:lnTo>
                  <a:lnTo>
                    <a:pt x="11630" y="7519"/>
                  </a:lnTo>
                  <a:lnTo>
                    <a:pt x="11504" y="7594"/>
                  </a:lnTo>
                  <a:cubicBezTo>
                    <a:pt x="11256" y="7702"/>
                    <a:pt x="10958" y="7755"/>
                    <a:pt x="10630" y="7755"/>
                  </a:cubicBezTo>
                  <a:cubicBezTo>
                    <a:pt x="9966" y="7755"/>
                    <a:pt x="9177" y="7538"/>
                    <a:pt x="8422" y="7118"/>
                  </a:cubicBezTo>
                  <a:cubicBezTo>
                    <a:pt x="7043" y="6366"/>
                    <a:pt x="6141" y="5138"/>
                    <a:pt x="6392" y="4286"/>
                  </a:cubicBezTo>
                  <a:lnTo>
                    <a:pt x="6467" y="4061"/>
                  </a:lnTo>
                  <a:lnTo>
                    <a:pt x="6642" y="3910"/>
                  </a:lnTo>
                  <a:cubicBezTo>
                    <a:pt x="6917" y="3646"/>
                    <a:pt x="7351" y="3517"/>
                    <a:pt x="7865" y="3517"/>
                  </a:cubicBezTo>
                  <a:close/>
                  <a:moveTo>
                    <a:pt x="2131" y="0"/>
                  </a:moveTo>
                  <a:cubicBezTo>
                    <a:pt x="1354" y="25"/>
                    <a:pt x="803" y="276"/>
                    <a:pt x="527" y="777"/>
                  </a:cubicBezTo>
                  <a:cubicBezTo>
                    <a:pt x="1" y="1755"/>
                    <a:pt x="903" y="3259"/>
                    <a:pt x="2607" y="4186"/>
                  </a:cubicBezTo>
                  <a:cubicBezTo>
                    <a:pt x="3396" y="4619"/>
                    <a:pt x="4222" y="4832"/>
                    <a:pt x="4928" y="4832"/>
                  </a:cubicBezTo>
                  <a:cubicBezTo>
                    <a:pt x="5367" y="4832"/>
                    <a:pt x="5759" y="4750"/>
                    <a:pt x="6066" y="4587"/>
                  </a:cubicBezTo>
                  <a:lnTo>
                    <a:pt x="6066" y="4587"/>
                  </a:lnTo>
                  <a:cubicBezTo>
                    <a:pt x="6041" y="5514"/>
                    <a:pt x="6943" y="6667"/>
                    <a:pt x="8271" y="7394"/>
                  </a:cubicBezTo>
                  <a:cubicBezTo>
                    <a:pt x="9057" y="7821"/>
                    <a:pt x="9878" y="8038"/>
                    <a:pt x="10583" y="8038"/>
                  </a:cubicBezTo>
                  <a:cubicBezTo>
                    <a:pt x="10912" y="8038"/>
                    <a:pt x="11216" y="7991"/>
                    <a:pt x="11479" y="7895"/>
                  </a:cubicBezTo>
                  <a:lnTo>
                    <a:pt x="12808" y="10502"/>
                  </a:lnTo>
                  <a:lnTo>
                    <a:pt x="15314" y="5665"/>
                  </a:lnTo>
                  <a:lnTo>
                    <a:pt x="12306" y="6091"/>
                  </a:lnTo>
                  <a:cubicBezTo>
                    <a:pt x="12056" y="5289"/>
                    <a:pt x="11254" y="4437"/>
                    <a:pt x="10201" y="3860"/>
                  </a:cubicBezTo>
                  <a:cubicBezTo>
                    <a:pt x="9397" y="3427"/>
                    <a:pt x="8574" y="3214"/>
                    <a:pt x="7873" y="3214"/>
                  </a:cubicBezTo>
                  <a:cubicBezTo>
                    <a:pt x="7438" y="3214"/>
                    <a:pt x="7050" y="3296"/>
                    <a:pt x="6742" y="3459"/>
                  </a:cubicBezTo>
                  <a:cubicBezTo>
                    <a:pt x="6742" y="2532"/>
                    <a:pt x="5865" y="1379"/>
                    <a:pt x="4512" y="652"/>
                  </a:cubicBezTo>
                  <a:cubicBezTo>
                    <a:pt x="3735" y="226"/>
                    <a:pt x="2908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83"/>
            <p:cNvSpPr/>
            <p:nvPr/>
          </p:nvSpPr>
          <p:spPr>
            <a:xfrm>
              <a:off x="5232625" y="3023225"/>
              <a:ext cx="748150" cy="617825"/>
            </a:xfrm>
            <a:custGeom>
              <a:rect b="b" l="l" r="r" t="t"/>
              <a:pathLst>
                <a:path extrusionOk="0" h="24713" w="29926">
                  <a:moveTo>
                    <a:pt x="14963" y="0"/>
                  </a:moveTo>
                  <a:cubicBezTo>
                    <a:pt x="6692" y="0"/>
                    <a:pt x="0" y="5539"/>
                    <a:pt x="0" y="12356"/>
                  </a:cubicBezTo>
                  <a:cubicBezTo>
                    <a:pt x="0" y="19198"/>
                    <a:pt x="6692" y="24712"/>
                    <a:pt x="14963" y="24712"/>
                  </a:cubicBezTo>
                  <a:cubicBezTo>
                    <a:pt x="23208" y="24712"/>
                    <a:pt x="29925" y="19198"/>
                    <a:pt x="29925" y="12356"/>
                  </a:cubicBezTo>
                  <a:cubicBezTo>
                    <a:pt x="29925" y="5539"/>
                    <a:pt x="23208" y="0"/>
                    <a:pt x="14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83"/>
            <p:cNvSpPr/>
            <p:nvPr/>
          </p:nvSpPr>
          <p:spPr>
            <a:xfrm>
              <a:off x="5228850" y="3019450"/>
              <a:ext cx="755675" cy="625350"/>
            </a:xfrm>
            <a:custGeom>
              <a:rect b="b" l="l" r="r" t="t"/>
              <a:pathLst>
                <a:path extrusionOk="0" h="25014" w="30227">
                  <a:moveTo>
                    <a:pt x="15114" y="301"/>
                  </a:moveTo>
                  <a:cubicBezTo>
                    <a:pt x="23284" y="301"/>
                    <a:pt x="29926" y="5790"/>
                    <a:pt x="29926" y="12507"/>
                  </a:cubicBezTo>
                  <a:cubicBezTo>
                    <a:pt x="29926" y="19249"/>
                    <a:pt x="23284" y="24738"/>
                    <a:pt x="15114" y="24738"/>
                  </a:cubicBezTo>
                  <a:cubicBezTo>
                    <a:pt x="6943" y="24738"/>
                    <a:pt x="276" y="19249"/>
                    <a:pt x="276" y="12507"/>
                  </a:cubicBezTo>
                  <a:cubicBezTo>
                    <a:pt x="276" y="5790"/>
                    <a:pt x="6943" y="301"/>
                    <a:pt x="15114" y="301"/>
                  </a:cubicBezTo>
                  <a:close/>
                  <a:moveTo>
                    <a:pt x="15114" y="1"/>
                  </a:moveTo>
                  <a:cubicBezTo>
                    <a:pt x="6768" y="1"/>
                    <a:pt x="1" y="5615"/>
                    <a:pt x="1" y="12507"/>
                  </a:cubicBezTo>
                  <a:cubicBezTo>
                    <a:pt x="1" y="19399"/>
                    <a:pt x="6768" y="25013"/>
                    <a:pt x="15114" y="25013"/>
                  </a:cubicBezTo>
                  <a:cubicBezTo>
                    <a:pt x="23434" y="25013"/>
                    <a:pt x="30226" y="19399"/>
                    <a:pt x="30226" y="12507"/>
                  </a:cubicBezTo>
                  <a:cubicBezTo>
                    <a:pt x="30226" y="5615"/>
                    <a:pt x="23434" y="1"/>
                    <a:pt x="15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83"/>
            <p:cNvSpPr/>
            <p:nvPr/>
          </p:nvSpPr>
          <p:spPr>
            <a:xfrm>
              <a:off x="5240975" y="3221125"/>
              <a:ext cx="364975" cy="376725"/>
            </a:xfrm>
            <a:custGeom>
              <a:rect b="b" l="l" r="r" t="t"/>
              <a:pathLst>
                <a:path extrusionOk="0" h="15069" w="14599">
                  <a:moveTo>
                    <a:pt x="3446" y="0"/>
                  </a:moveTo>
                  <a:cubicBezTo>
                    <a:pt x="1628" y="0"/>
                    <a:pt x="1" y="5296"/>
                    <a:pt x="1997" y="9553"/>
                  </a:cubicBezTo>
                  <a:cubicBezTo>
                    <a:pt x="4077" y="13964"/>
                    <a:pt x="8764" y="14966"/>
                    <a:pt x="11095" y="15067"/>
                  </a:cubicBezTo>
                  <a:cubicBezTo>
                    <a:pt x="11131" y="15068"/>
                    <a:pt x="11167" y="15069"/>
                    <a:pt x="11202" y="15069"/>
                  </a:cubicBezTo>
                  <a:cubicBezTo>
                    <a:pt x="13462" y="15069"/>
                    <a:pt x="14599" y="11968"/>
                    <a:pt x="11095" y="10981"/>
                  </a:cubicBezTo>
                  <a:cubicBezTo>
                    <a:pt x="11095" y="10981"/>
                    <a:pt x="7135" y="9703"/>
                    <a:pt x="6057" y="5994"/>
                  </a:cubicBezTo>
                  <a:cubicBezTo>
                    <a:pt x="5004" y="2285"/>
                    <a:pt x="5556" y="505"/>
                    <a:pt x="3676" y="29"/>
                  </a:cubicBezTo>
                  <a:cubicBezTo>
                    <a:pt x="3599" y="10"/>
                    <a:pt x="3522" y="0"/>
                    <a:pt x="3446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83"/>
            <p:cNvSpPr/>
            <p:nvPr/>
          </p:nvSpPr>
          <p:spPr>
            <a:xfrm>
              <a:off x="5296475" y="3147150"/>
              <a:ext cx="107225" cy="64650"/>
            </a:xfrm>
            <a:custGeom>
              <a:rect b="b" l="l" r="r" t="t"/>
              <a:pathLst>
                <a:path extrusionOk="0" h="2586" w="4289">
                  <a:moveTo>
                    <a:pt x="2315" y="0"/>
                  </a:moveTo>
                  <a:cubicBezTo>
                    <a:pt x="1290" y="0"/>
                    <a:pt x="1" y="678"/>
                    <a:pt x="779" y="2136"/>
                  </a:cubicBezTo>
                  <a:cubicBezTo>
                    <a:pt x="779" y="2136"/>
                    <a:pt x="1211" y="2586"/>
                    <a:pt x="2228" y="2586"/>
                  </a:cubicBezTo>
                  <a:cubicBezTo>
                    <a:pt x="2411" y="2586"/>
                    <a:pt x="2613" y="2571"/>
                    <a:pt x="2835" y="2537"/>
                  </a:cubicBezTo>
                  <a:cubicBezTo>
                    <a:pt x="4288" y="2311"/>
                    <a:pt x="3937" y="532"/>
                    <a:pt x="3010" y="131"/>
                  </a:cubicBezTo>
                  <a:cubicBezTo>
                    <a:pt x="2822" y="44"/>
                    <a:pt x="2577" y="0"/>
                    <a:pt x="2315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83"/>
            <p:cNvSpPr/>
            <p:nvPr/>
          </p:nvSpPr>
          <p:spPr>
            <a:xfrm>
              <a:off x="5327850" y="3023225"/>
              <a:ext cx="580225" cy="126775"/>
            </a:xfrm>
            <a:custGeom>
              <a:rect b="b" l="l" r="r" t="t"/>
              <a:pathLst>
                <a:path extrusionOk="0" h="5071" w="23209">
                  <a:moveTo>
                    <a:pt x="11154" y="0"/>
                  </a:moveTo>
                  <a:cubicBezTo>
                    <a:pt x="6717" y="0"/>
                    <a:pt x="2732" y="1579"/>
                    <a:pt x="1" y="4110"/>
                  </a:cubicBezTo>
                  <a:cubicBezTo>
                    <a:pt x="1670" y="4533"/>
                    <a:pt x="3103" y="4709"/>
                    <a:pt x="4331" y="4709"/>
                  </a:cubicBezTo>
                  <a:cubicBezTo>
                    <a:pt x="10461" y="4709"/>
                    <a:pt x="11504" y="326"/>
                    <a:pt x="11504" y="326"/>
                  </a:cubicBezTo>
                  <a:cubicBezTo>
                    <a:pt x="12915" y="4441"/>
                    <a:pt x="18981" y="5070"/>
                    <a:pt x="22540" y="5070"/>
                  </a:cubicBezTo>
                  <a:cubicBezTo>
                    <a:pt x="22774" y="5070"/>
                    <a:pt x="22998" y="5067"/>
                    <a:pt x="23209" y="5063"/>
                  </a:cubicBezTo>
                  <a:cubicBezTo>
                    <a:pt x="20502" y="2005"/>
                    <a:pt x="16091" y="0"/>
                    <a:pt x="111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83"/>
            <p:cNvSpPr/>
            <p:nvPr/>
          </p:nvSpPr>
          <p:spPr>
            <a:xfrm>
              <a:off x="5320325" y="3018200"/>
              <a:ext cx="595900" cy="135375"/>
            </a:xfrm>
            <a:custGeom>
              <a:rect b="b" l="l" r="r" t="t"/>
              <a:pathLst>
                <a:path extrusionOk="0" h="5415" w="23836">
                  <a:moveTo>
                    <a:pt x="11705" y="351"/>
                  </a:moveTo>
                  <a:lnTo>
                    <a:pt x="11680" y="502"/>
                  </a:lnTo>
                  <a:cubicBezTo>
                    <a:pt x="11655" y="502"/>
                    <a:pt x="11204" y="2407"/>
                    <a:pt x="9124" y="3660"/>
                  </a:cubicBezTo>
                  <a:cubicBezTo>
                    <a:pt x="7909" y="4400"/>
                    <a:pt x="6414" y="4773"/>
                    <a:pt x="4649" y="4773"/>
                  </a:cubicBezTo>
                  <a:cubicBezTo>
                    <a:pt x="3428" y="4773"/>
                    <a:pt x="2078" y="4595"/>
                    <a:pt x="602" y="4236"/>
                  </a:cubicBezTo>
                  <a:cubicBezTo>
                    <a:pt x="3409" y="1755"/>
                    <a:pt x="7344" y="351"/>
                    <a:pt x="11455" y="351"/>
                  </a:cubicBezTo>
                  <a:close/>
                  <a:moveTo>
                    <a:pt x="11906" y="351"/>
                  </a:moveTo>
                  <a:cubicBezTo>
                    <a:pt x="16317" y="477"/>
                    <a:pt x="20477" y="2231"/>
                    <a:pt x="23184" y="5113"/>
                  </a:cubicBezTo>
                  <a:cubicBezTo>
                    <a:pt x="23042" y="5116"/>
                    <a:pt x="22892" y="5117"/>
                    <a:pt x="22737" y="5117"/>
                  </a:cubicBezTo>
                  <a:cubicBezTo>
                    <a:pt x="19459" y="5117"/>
                    <a:pt x="13344" y="4544"/>
                    <a:pt x="11956" y="477"/>
                  </a:cubicBezTo>
                  <a:lnTo>
                    <a:pt x="11906" y="351"/>
                  </a:lnTo>
                  <a:close/>
                  <a:moveTo>
                    <a:pt x="11780" y="1"/>
                  </a:moveTo>
                  <a:lnTo>
                    <a:pt x="11780" y="51"/>
                  </a:lnTo>
                  <a:cubicBezTo>
                    <a:pt x="11677" y="49"/>
                    <a:pt x="11573" y="48"/>
                    <a:pt x="11470" y="48"/>
                  </a:cubicBezTo>
                  <a:cubicBezTo>
                    <a:pt x="7171" y="48"/>
                    <a:pt x="3065" y="1568"/>
                    <a:pt x="201" y="4211"/>
                  </a:cubicBezTo>
                  <a:lnTo>
                    <a:pt x="1" y="4387"/>
                  </a:lnTo>
                  <a:lnTo>
                    <a:pt x="277" y="4462"/>
                  </a:lnTo>
                  <a:cubicBezTo>
                    <a:pt x="1867" y="4862"/>
                    <a:pt x="3325" y="5063"/>
                    <a:pt x="4642" y="5063"/>
                  </a:cubicBezTo>
                  <a:cubicBezTo>
                    <a:pt x="6459" y="5063"/>
                    <a:pt x="8010" y="4680"/>
                    <a:pt x="9274" y="3910"/>
                  </a:cubicBezTo>
                  <a:cubicBezTo>
                    <a:pt x="10878" y="2933"/>
                    <a:pt x="11580" y="1630"/>
                    <a:pt x="11831" y="953"/>
                  </a:cubicBezTo>
                  <a:cubicBezTo>
                    <a:pt x="13510" y="4863"/>
                    <a:pt x="19550" y="5414"/>
                    <a:pt x="22783" y="5414"/>
                  </a:cubicBezTo>
                  <a:lnTo>
                    <a:pt x="23510" y="5414"/>
                  </a:lnTo>
                  <a:lnTo>
                    <a:pt x="23836" y="5389"/>
                  </a:lnTo>
                  <a:lnTo>
                    <a:pt x="23635" y="5164"/>
                  </a:lnTo>
                  <a:cubicBezTo>
                    <a:pt x="20853" y="2056"/>
                    <a:pt x="16467" y="151"/>
                    <a:pt x="11805" y="51"/>
                  </a:cubicBezTo>
                  <a:lnTo>
                    <a:pt x="11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83"/>
            <p:cNvSpPr/>
            <p:nvPr/>
          </p:nvSpPr>
          <p:spPr>
            <a:xfrm>
              <a:off x="5379225" y="3048500"/>
              <a:ext cx="183625" cy="85200"/>
            </a:xfrm>
            <a:custGeom>
              <a:rect b="b" l="l" r="r" t="t"/>
              <a:pathLst>
                <a:path extrusionOk="0" h="3408" w="7345">
                  <a:moveTo>
                    <a:pt x="5893" y="0"/>
                  </a:moveTo>
                  <a:cubicBezTo>
                    <a:pt x="5311" y="0"/>
                    <a:pt x="4704" y="208"/>
                    <a:pt x="4186" y="343"/>
                  </a:cubicBezTo>
                  <a:cubicBezTo>
                    <a:pt x="3510" y="518"/>
                    <a:pt x="2833" y="744"/>
                    <a:pt x="2181" y="994"/>
                  </a:cubicBezTo>
                  <a:cubicBezTo>
                    <a:pt x="1830" y="1119"/>
                    <a:pt x="1479" y="1270"/>
                    <a:pt x="1129" y="1420"/>
                  </a:cubicBezTo>
                  <a:cubicBezTo>
                    <a:pt x="778" y="1571"/>
                    <a:pt x="377" y="1721"/>
                    <a:pt x="176" y="2097"/>
                  </a:cubicBezTo>
                  <a:cubicBezTo>
                    <a:pt x="101" y="2222"/>
                    <a:pt x="76" y="2373"/>
                    <a:pt x="76" y="2498"/>
                  </a:cubicBezTo>
                  <a:cubicBezTo>
                    <a:pt x="26" y="2598"/>
                    <a:pt x="1" y="2698"/>
                    <a:pt x="1" y="2824"/>
                  </a:cubicBezTo>
                  <a:cubicBezTo>
                    <a:pt x="51" y="3049"/>
                    <a:pt x="226" y="3175"/>
                    <a:pt x="452" y="3200"/>
                  </a:cubicBezTo>
                  <a:cubicBezTo>
                    <a:pt x="627" y="3225"/>
                    <a:pt x="778" y="3275"/>
                    <a:pt x="953" y="3300"/>
                  </a:cubicBezTo>
                  <a:cubicBezTo>
                    <a:pt x="1129" y="3325"/>
                    <a:pt x="1304" y="3325"/>
                    <a:pt x="1479" y="3350"/>
                  </a:cubicBezTo>
                  <a:cubicBezTo>
                    <a:pt x="1830" y="3375"/>
                    <a:pt x="2206" y="3400"/>
                    <a:pt x="2582" y="3400"/>
                  </a:cubicBezTo>
                  <a:cubicBezTo>
                    <a:pt x="2714" y="3405"/>
                    <a:pt x="2849" y="3408"/>
                    <a:pt x="2985" y="3408"/>
                  </a:cubicBezTo>
                  <a:cubicBezTo>
                    <a:pt x="3574" y="3408"/>
                    <a:pt x="4193" y="3353"/>
                    <a:pt x="4763" y="3150"/>
                  </a:cubicBezTo>
                  <a:cubicBezTo>
                    <a:pt x="5414" y="2924"/>
                    <a:pt x="6041" y="2573"/>
                    <a:pt x="6617" y="2172"/>
                  </a:cubicBezTo>
                  <a:cubicBezTo>
                    <a:pt x="6993" y="1921"/>
                    <a:pt x="7344" y="1621"/>
                    <a:pt x="7344" y="1145"/>
                  </a:cubicBezTo>
                  <a:cubicBezTo>
                    <a:pt x="7344" y="568"/>
                    <a:pt x="6893" y="217"/>
                    <a:pt x="6417" y="67"/>
                  </a:cubicBezTo>
                  <a:cubicBezTo>
                    <a:pt x="6247" y="20"/>
                    <a:pt x="6071" y="0"/>
                    <a:pt x="5893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83"/>
            <p:cNvSpPr/>
            <p:nvPr/>
          </p:nvSpPr>
          <p:spPr>
            <a:xfrm>
              <a:off x="5297775" y="3163575"/>
              <a:ext cx="220575" cy="220575"/>
            </a:xfrm>
            <a:custGeom>
              <a:rect b="b" l="l" r="r" t="t"/>
              <a:pathLst>
                <a:path extrusionOk="0" h="8823" w="8823">
                  <a:moveTo>
                    <a:pt x="4412" y="0"/>
                  </a:moveTo>
                  <a:cubicBezTo>
                    <a:pt x="1956" y="0"/>
                    <a:pt x="1" y="1980"/>
                    <a:pt x="1" y="4411"/>
                  </a:cubicBezTo>
                  <a:cubicBezTo>
                    <a:pt x="1" y="6842"/>
                    <a:pt x="1956" y="8822"/>
                    <a:pt x="4412" y="8822"/>
                  </a:cubicBezTo>
                  <a:cubicBezTo>
                    <a:pt x="6843" y="8822"/>
                    <a:pt x="8823" y="6842"/>
                    <a:pt x="8823" y="4411"/>
                  </a:cubicBezTo>
                  <a:cubicBezTo>
                    <a:pt x="8823" y="1980"/>
                    <a:pt x="6843" y="0"/>
                    <a:pt x="4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83"/>
            <p:cNvSpPr/>
            <p:nvPr/>
          </p:nvSpPr>
          <p:spPr>
            <a:xfrm>
              <a:off x="5294025" y="3159800"/>
              <a:ext cx="228100" cy="228100"/>
            </a:xfrm>
            <a:custGeom>
              <a:rect b="b" l="l" r="r" t="t"/>
              <a:pathLst>
                <a:path extrusionOk="0" h="9124" w="9124">
                  <a:moveTo>
                    <a:pt x="4562" y="302"/>
                  </a:moveTo>
                  <a:cubicBezTo>
                    <a:pt x="6918" y="302"/>
                    <a:pt x="8822" y="2206"/>
                    <a:pt x="8822" y="4562"/>
                  </a:cubicBezTo>
                  <a:cubicBezTo>
                    <a:pt x="8822" y="6918"/>
                    <a:pt x="6918" y="8823"/>
                    <a:pt x="4562" y="8823"/>
                  </a:cubicBezTo>
                  <a:cubicBezTo>
                    <a:pt x="2206" y="8823"/>
                    <a:pt x="276" y="6918"/>
                    <a:pt x="276" y="4562"/>
                  </a:cubicBezTo>
                  <a:cubicBezTo>
                    <a:pt x="276" y="2206"/>
                    <a:pt x="2206" y="302"/>
                    <a:pt x="4562" y="302"/>
                  </a:cubicBezTo>
                  <a:close/>
                  <a:moveTo>
                    <a:pt x="4562" y="1"/>
                  </a:moveTo>
                  <a:cubicBezTo>
                    <a:pt x="2030" y="1"/>
                    <a:pt x="0" y="2056"/>
                    <a:pt x="0" y="4562"/>
                  </a:cubicBezTo>
                  <a:cubicBezTo>
                    <a:pt x="0" y="7069"/>
                    <a:pt x="2030" y="9124"/>
                    <a:pt x="4562" y="9124"/>
                  </a:cubicBezTo>
                  <a:cubicBezTo>
                    <a:pt x="7068" y="9124"/>
                    <a:pt x="9123" y="7069"/>
                    <a:pt x="9123" y="4562"/>
                  </a:cubicBezTo>
                  <a:cubicBezTo>
                    <a:pt x="9123" y="2056"/>
                    <a:pt x="7068" y="1"/>
                    <a:pt x="4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83"/>
            <p:cNvSpPr/>
            <p:nvPr/>
          </p:nvSpPr>
          <p:spPr>
            <a:xfrm>
              <a:off x="5332875" y="3200525"/>
              <a:ext cx="150400" cy="150400"/>
            </a:xfrm>
            <a:custGeom>
              <a:rect b="b" l="l" r="r" t="t"/>
              <a:pathLst>
                <a:path extrusionOk="0" h="6016" w="6016">
                  <a:moveTo>
                    <a:pt x="3008" y="1"/>
                  </a:moveTo>
                  <a:cubicBezTo>
                    <a:pt x="1328" y="1"/>
                    <a:pt x="0" y="1329"/>
                    <a:pt x="0" y="3008"/>
                  </a:cubicBezTo>
                  <a:cubicBezTo>
                    <a:pt x="0" y="4663"/>
                    <a:pt x="1328" y="6016"/>
                    <a:pt x="3008" y="6016"/>
                  </a:cubicBezTo>
                  <a:cubicBezTo>
                    <a:pt x="4662" y="6016"/>
                    <a:pt x="6015" y="4663"/>
                    <a:pt x="6015" y="3008"/>
                  </a:cubicBezTo>
                  <a:cubicBezTo>
                    <a:pt x="6015" y="1329"/>
                    <a:pt x="4662" y="1"/>
                    <a:pt x="3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83"/>
            <p:cNvSpPr/>
            <p:nvPr/>
          </p:nvSpPr>
          <p:spPr>
            <a:xfrm>
              <a:off x="5340375" y="3197400"/>
              <a:ext cx="48275" cy="47650"/>
            </a:xfrm>
            <a:custGeom>
              <a:rect b="b" l="l" r="r" t="t"/>
              <a:pathLst>
                <a:path extrusionOk="0" h="1906" w="1931">
                  <a:moveTo>
                    <a:pt x="978" y="1"/>
                  </a:moveTo>
                  <a:cubicBezTo>
                    <a:pt x="452" y="1"/>
                    <a:pt x="1" y="427"/>
                    <a:pt x="1" y="953"/>
                  </a:cubicBezTo>
                  <a:cubicBezTo>
                    <a:pt x="1" y="1479"/>
                    <a:pt x="452" y="1905"/>
                    <a:pt x="978" y="1905"/>
                  </a:cubicBezTo>
                  <a:cubicBezTo>
                    <a:pt x="1505" y="1905"/>
                    <a:pt x="1931" y="1479"/>
                    <a:pt x="1931" y="953"/>
                  </a:cubicBezTo>
                  <a:cubicBezTo>
                    <a:pt x="1931" y="427"/>
                    <a:pt x="1505" y="1"/>
                    <a:pt x="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83"/>
            <p:cNvSpPr/>
            <p:nvPr/>
          </p:nvSpPr>
          <p:spPr>
            <a:xfrm>
              <a:off x="5677475" y="3163575"/>
              <a:ext cx="220575" cy="220575"/>
            </a:xfrm>
            <a:custGeom>
              <a:rect b="b" l="l" r="r" t="t"/>
              <a:pathLst>
                <a:path extrusionOk="0" h="8823" w="8823">
                  <a:moveTo>
                    <a:pt x="4412" y="0"/>
                  </a:moveTo>
                  <a:cubicBezTo>
                    <a:pt x="1981" y="0"/>
                    <a:pt x="1" y="1980"/>
                    <a:pt x="1" y="4411"/>
                  </a:cubicBezTo>
                  <a:cubicBezTo>
                    <a:pt x="1" y="6842"/>
                    <a:pt x="1981" y="8822"/>
                    <a:pt x="4412" y="8822"/>
                  </a:cubicBezTo>
                  <a:cubicBezTo>
                    <a:pt x="6843" y="8822"/>
                    <a:pt x="8823" y="6842"/>
                    <a:pt x="8823" y="4411"/>
                  </a:cubicBezTo>
                  <a:cubicBezTo>
                    <a:pt x="8823" y="1980"/>
                    <a:pt x="6843" y="0"/>
                    <a:pt x="4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83"/>
            <p:cNvSpPr/>
            <p:nvPr/>
          </p:nvSpPr>
          <p:spPr>
            <a:xfrm>
              <a:off x="5673725" y="3159800"/>
              <a:ext cx="228100" cy="228100"/>
            </a:xfrm>
            <a:custGeom>
              <a:rect b="b" l="l" r="r" t="t"/>
              <a:pathLst>
                <a:path extrusionOk="0" h="9124" w="9124">
                  <a:moveTo>
                    <a:pt x="4562" y="302"/>
                  </a:moveTo>
                  <a:cubicBezTo>
                    <a:pt x="6918" y="302"/>
                    <a:pt x="8822" y="2206"/>
                    <a:pt x="8822" y="4562"/>
                  </a:cubicBezTo>
                  <a:cubicBezTo>
                    <a:pt x="8822" y="6918"/>
                    <a:pt x="6918" y="8823"/>
                    <a:pt x="4562" y="8823"/>
                  </a:cubicBezTo>
                  <a:cubicBezTo>
                    <a:pt x="2206" y="8823"/>
                    <a:pt x="301" y="6918"/>
                    <a:pt x="301" y="4562"/>
                  </a:cubicBezTo>
                  <a:cubicBezTo>
                    <a:pt x="301" y="2206"/>
                    <a:pt x="2206" y="302"/>
                    <a:pt x="4562" y="302"/>
                  </a:cubicBezTo>
                  <a:close/>
                  <a:moveTo>
                    <a:pt x="4562" y="1"/>
                  </a:moveTo>
                  <a:cubicBezTo>
                    <a:pt x="2055" y="1"/>
                    <a:pt x="0" y="2056"/>
                    <a:pt x="0" y="4562"/>
                  </a:cubicBezTo>
                  <a:cubicBezTo>
                    <a:pt x="0" y="7069"/>
                    <a:pt x="2055" y="9124"/>
                    <a:pt x="4562" y="9124"/>
                  </a:cubicBezTo>
                  <a:cubicBezTo>
                    <a:pt x="7068" y="9124"/>
                    <a:pt x="9123" y="7069"/>
                    <a:pt x="9123" y="4562"/>
                  </a:cubicBezTo>
                  <a:cubicBezTo>
                    <a:pt x="9123" y="2056"/>
                    <a:pt x="7068" y="1"/>
                    <a:pt x="4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83"/>
            <p:cNvSpPr/>
            <p:nvPr/>
          </p:nvSpPr>
          <p:spPr>
            <a:xfrm>
              <a:off x="5712575" y="3200525"/>
              <a:ext cx="150400" cy="150400"/>
            </a:xfrm>
            <a:custGeom>
              <a:rect b="b" l="l" r="r" t="t"/>
              <a:pathLst>
                <a:path extrusionOk="0" h="6016" w="6016">
                  <a:moveTo>
                    <a:pt x="3008" y="1"/>
                  </a:moveTo>
                  <a:cubicBezTo>
                    <a:pt x="1354" y="1"/>
                    <a:pt x="0" y="1329"/>
                    <a:pt x="0" y="3008"/>
                  </a:cubicBezTo>
                  <a:cubicBezTo>
                    <a:pt x="0" y="4663"/>
                    <a:pt x="1354" y="6016"/>
                    <a:pt x="3008" y="6016"/>
                  </a:cubicBezTo>
                  <a:cubicBezTo>
                    <a:pt x="4662" y="6016"/>
                    <a:pt x="6015" y="4663"/>
                    <a:pt x="6015" y="3008"/>
                  </a:cubicBezTo>
                  <a:cubicBezTo>
                    <a:pt x="6015" y="1329"/>
                    <a:pt x="4662" y="1"/>
                    <a:pt x="3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83"/>
            <p:cNvSpPr/>
            <p:nvPr/>
          </p:nvSpPr>
          <p:spPr>
            <a:xfrm>
              <a:off x="5720700" y="3197400"/>
              <a:ext cx="47650" cy="47650"/>
            </a:xfrm>
            <a:custGeom>
              <a:rect b="b" l="l" r="r" t="t"/>
              <a:pathLst>
                <a:path extrusionOk="0" h="1906" w="1906">
                  <a:moveTo>
                    <a:pt x="953" y="1"/>
                  </a:moveTo>
                  <a:cubicBezTo>
                    <a:pt x="427" y="1"/>
                    <a:pt x="1" y="427"/>
                    <a:pt x="1" y="953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3"/>
                  </a:cubicBezTo>
                  <a:cubicBezTo>
                    <a:pt x="1906" y="427"/>
                    <a:pt x="1480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83"/>
            <p:cNvSpPr/>
            <p:nvPr/>
          </p:nvSpPr>
          <p:spPr>
            <a:xfrm>
              <a:off x="5541500" y="3370050"/>
              <a:ext cx="124500" cy="82950"/>
            </a:xfrm>
            <a:custGeom>
              <a:rect b="b" l="l" r="r" t="t"/>
              <a:pathLst>
                <a:path extrusionOk="0" h="3318" w="4980">
                  <a:moveTo>
                    <a:pt x="4438" y="0"/>
                  </a:moveTo>
                  <a:cubicBezTo>
                    <a:pt x="4223" y="0"/>
                    <a:pt x="4051" y="103"/>
                    <a:pt x="3861" y="187"/>
                  </a:cubicBezTo>
                  <a:cubicBezTo>
                    <a:pt x="3660" y="313"/>
                    <a:pt x="3460" y="413"/>
                    <a:pt x="3259" y="538"/>
                  </a:cubicBezTo>
                  <a:cubicBezTo>
                    <a:pt x="2984" y="689"/>
                    <a:pt x="2708" y="864"/>
                    <a:pt x="2432" y="1065"/>
                  </a:cubicBezTo>
                  <a:cubicBezTo>
                    <a:pt x="1831" y="664"/>
                    <a:pt x="1179" y="237"/>
                    <a:pt x="402" y="37"/>
                  </a:cubicBezTo>
                  <a:cubicBezTo>
                    <a:pt x="372" y="29"/>
                    <a:pt x="343" y="25"/>
                    <a:pt x="317" y="25"/>
                  </a:cubicBezTo>
                  <a:cubicBezTo>
                    <a:pt x="98" y="25"/>
                    <a:pt x="1" y="273"/>
                    <a:pt x="202" y="363"/>
                  </a:cubicBezTo>
                  <a:cubicBezTo>
                    <a:pt x="853" y="664"/>
                    <a:pt x="1405" y="1039"/>
                    <a:pt x="1981" y="1415"/>
                  </a:cubicBezTo>
                  <a:cubicBezTo>
                    <a:pt x="1329" y="1917"/>
                    <a:pt x="778" y="2468"/>
                    <a:pt x="277" y="3070"/>
                  </a:cubicBezTo>
                  <a:cubicBezTo>
                    <a:pt x="170" y="3194"/>
                    <a:pt x="340" y="3318"/>
                    <a:pt x="501" y="3318"/>
                  </a:cubicBezTo>
                  <a:cubicBezTo>
                    <a:pt x="568" y="3318"/>
                    <a:pt x="634" y="3296"/>
                    <a:pt x="678" y="3245"/>
                  </a:cubicBezTo>
                  <a:cubicBezTo>
                    <a:pt x="1204" y="2694"/>
                    <a:pt x="1780" y="2167"/>
                    <a:pt x="2407" y="1716"/>
                  </a:cubicBezTo>
                  <a:cubicBezTo>
                    <a:pt x="2758" y="1942"/>
                    <a:pt x="3059" y="2167"/>
                    <a:pt x="3385" y="2393"/>
                  </a:cubicBezTo>
                  <a:cubicBezTo>
                    <a:pt x="3535" y="2518"/>
                    <a:pt x="3710" y="2669"/>
                    <a:pt x="3886" y="2794"/>
                  </a:cubicBezTo>
                  <a:cubicBezTo>
                    <a:pt x="4061" y="2919"/>
                    <a:pt x="4237" y="3045"/>
                    <a:pt x="4487" y="3120"/>
                  </a:cubicBezTo>
                  <a:cubicBezTo>
                    <a:pt x="4517" y="3126"/>
                    <a:pt x="4546" y="3128"/>
                    <a:pt x="4576" y="3128"/>
                  </a:cubicBezTo>
                  <a:cubicBezTo>
                    <a:pt x="4793" y="3128"/>
                    <a:pt x="4980" y="2974"/>
                    <a:pt x="4913" y="2819"/>
                  </a:cubicBezTo>
                  <a:cubicBezTo>
                    <a:pt x="4813" y="2618"/>
                    <a:pt x="4638" y="2493"/>
                    <a:pt x="4462" y="2368"/>
                  </a:cubicBezTo>
                  <a:cubicBezTo>
                    <a:pt x="4262" y="2217"/>
                    <a:pt x="4086" y="2092"/>
                    <a:pt x="3886" y="1967"/>
                  </a:cubicBezTo>
                  <a:cubicBezTo>
                    <a:pt x="3560" y="1766"/>
                    <a:pt x="3234" y="1566"/>
                    <a:pt x="2908" y="1365"/>
                  </a:cubicBezTo>
                  <a:cubicBezTo>
                    <a:pt x="3159" y="1215"/>
                    <a:pt x="3385" y="1065"/>
                    <a:pt x="3635" y="914"/>
                  </a:cubicBezTo>
                  <a:cubicBezTo>
                    <a:pt x="3811" y="814"/>
                    <a:pt x="4011" y="714"/>
                    <a:pt x="4187" y="613"/>
                  </a:cubicBezTo>
                  <a:cubicBezTo>
                    <a:pt x="4412" y="488"/>
                    <a:pt x="4638" y="413"/>
                    <a:pt x="4713" y="187"/>
                  </a:cubicBezTo>
                  <a:cubicBezTo>
                    <a:pt x="4738" y="112"/>
                    <a:pt x="4663" y="37"/>
                    <a:pt x="4562" y="12"/>
                  </a:cubicBezTo>
                  <a:cubicBezTo>
                    <a:pt x="4519" y="4"/>
                    <a:pt x="4478" y="0"/>
                    <a:pt x="4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2" name="Google Shape;1722;p83"/>
          <p:cNvGrpSpPr/>
          <p:nvPr/>
        </p:nvGrpSpPr>
        <p:grpSpPr>
          <a:xfrm rot="-1242188">
            <a:off x="184308" y="2182216"/>
            <a:ext cx="820582" cy="725297"/>
            <a:chOff x="1358525" y="1188550"/>
            <a:chExt cx="679225" cy="582850"/>
          </a:xfrm>
        </p:grpSpPr>
        <p:sp>
          <p:nvSpPr>
            <p:cNvPr id="1723" name="Google Shape;1723;p83"/>
            <p:cNvSpPr/>
            <p:nvPr/>
          </p:nvSpPr>
          <p:spPr>
            <a:xfrm>
              <a:off x="1365425" y="1203025"/>
              <a:ext cx="669825" cy="565825"/>
            </a:xfrm>
            <a:custGeom>
              <a:rect b="b" l="l" r="r" t="t"/>
              <a:pathLst>
                <a:path extrusionOk="0" h="22633" w="26793">
                  <a:moveTo>
                    <a:pt x="13409" y="1"/>
                  </a:moveTo>
                  <a:cubicBezTo>
                    <a:pt x="5991" y="1"/>
                    <a:pt x="1" y="5063"/>
                    <a:pt x="1" y="11304"/>
                  </a:cubicBezTo>
                  <a:cubicBezTo>
                    <a:pt x="1" y="17570"/>
                    <a:pt x="5991" y="22632"/>
                    <a:pt x="13409" y="22632"/>
                  </a:cubicBezTo>
                  <a:cubicBezTo>
                    <a:pt x="20803" y="22632"/>
                    <a:pt x="26793" y="17570"/>
                    <a:pt x="26793" y="11304"/>
                  </a:cubicBezTo>
                  <a:cubicBezTo>
                    <a:pt x="26793" y="5063"/>
                    <a:pt x="20803" y="1"/>
                    <a:pt x="1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83"/>
            <p:cNvSpPr/>
            <p:nvPr/>
          </p:nvSpPr>
          <p:spPr>
            <a:xfrm>
              <a:off x="1358525" y="1200325"/>
              <a:ext cx="679225" cy="571075"/>
            </a:xfrm>
            <a:custGeom>
              <a:rect b="b" l="l" r="r" t="t"/>
              <a:pathLst>
                <a:path extrusionOk="0" h="22843" w="27169">
                  <a:moveTo>
                    <a:pt x="13722" y="193"/>
                  </a:moveTo>
                  <a:cubicBezTo>
                    <a:pt x="14608" y="193"/>
                    <a:pt x="15494" y="265"/>
                    <a:pt x="16367" y="409"/>
                  </a:cubicBezTo>
                  <a:cubicBezTo>
                    <a:pt x="18898" y="861"/>
                    <a:pt x="21354" y="1938"/>
                    <a:pt x="23284" y="3668"/>
                  </a:cubicBezTo>
                  <a:cubicBezTo>
                    <a:pt x="25064" y="5222"/>
                    <a:pt x="26392" y="7327"/>
                    <a:pt x="26818" y="9683"/>
                  </a:cubicBezTo>
                  <a:cubicBezTo>
                    <a:pt x="26943" y="10259"/>
                    <a:pt x="26993" y="10836"/>
                    <a:pt x="26993" y="11412"/>
                  </a:cubicBezTo>
                  <a:cubicBezTo>
                    <a:pt x="26968" y="13818"/>
                    <a:pt x="26066" y="16124"/>
                    <a:pt x="24512" y="17928"/>
                  </a:cubicBezTo>
                  <a:cubicBezTo>
                    <a:pt x="22883" y="19883"/>
                    <a:pt x="20653" y="21237"/>
                    <a:pt x="18221" y="21989"/>
                  </a:cubicBezTo>
                  <a:cubicBezTo>
                    <a:pt x="16755" y="22435"/>
                    <a:pt x="15219" y="22657"/>
                    <a:pt x="13683" y="22657"/>
                  </a:cubicBezTo>
                  <a:cubicBezTo>
                    <a:pt x="12461" y="22657"/>
                    <a:pt x="11239" y="22517"/>
                    <a:pt x="10051" y="22239"/>
                  </a:cubicBezTo>
                  <a:cubicBezTo>
                    <a:pt x="7570" y="21638"/>
                    <a:pt x="5214" y="20410"/>
                    <a:pt x="3409" y="18580"/>
                  </a:cubicBezTo>
                  <a:cubicBezTo>
                    <a:pt x="1755" y="16876"/>
                    <a:pt x="627" y="14670"/>
                    <a:pt x="402" y="12289"/>
                  </a:cubicBezTo>
                  <a:cubicBezTo>
                    <a:pt x="201" y="9908"/>
                    <a:pt x="903" y="7552"/>
                    <a:pt x="2282" y="5623"/>
                  </a:cubicBezTo>
                  <a:cubicBezTo>
                    <a:pt x="3760" y="3567"/>
                    <a:pt x="5866" y="2064"/>
                    <a:pt x="8196" y="1186"/>
                  </a:cubicBezTo>
                  <a:cubicBezTo>
                    <a:pt x="9953" y="521"/>
                    <a:pt x="11837" y="193"/>
                    <a:pt x="13722" y="193"/>
                  </a:cubicBezTo>
                  <a:close/>
                  <a:moveTo>
                    <a:pt x="13688" y="1"/>
                  </a:moveTo>
                  <a:cubicBezTo>
                    <a:pt x="12448" y="1"/>
                    <a:pt x="11207" y="147"/>
                    <a:pt x="10001" y="435"/>
                  </a:cubicBezTo>
                  <a:cubicBezTo>
                    <a:pt x="7470" y="1036"/>
                    <a:pt x="5089" y="2289"/>
                    <a:pt x="3284" y="4144"/>
                  </a:cubicBezTo>
                  <a:cubicBezTo>
                    <a:pt x="1580" y="5873"/>
                    <a:pt x="452" y="8104"/>
                    <a:pt x="226" y="10510"/>
                  </a:cubicBezTo>
                  <a:cubicBezTo>
                    <a:pt x="1" y="12941"/>
                    <a:pt x="728" y="15347"/>
                    <a:pt x="2131" y="17327"/>
                  </a:cubicBezTo>
                  <a:cubicBezTo>
                    <a:pt x="3610" y="19382"/>
                    <a:pt x="5740" y="20911"/>
                    <a:pt x="8096" y="21813"/>
                  </a:cubicBezTo>
                  <a:cubicBezTo>
                    <a:pt x="9873" y="22496"/>
                    <a:pt x="11778" y="22842"/>
                    <a:pt x="13692" y="22842"/>
                  </a:cubicBezTo>
                  <a:cubicBezTo>
                    <a:pt x="14585" y="22842"/>
                    <a:pt x="15481" y="22767"/>
                    <a:pt x="16367" y="22615"/>
                  </a:cubicBezTo>
                  <a:cubicBezTo>
                    <a:pt x="18948" y="22164"/>
                    <a:pt x="21455" y="21061"/>
                    <a:pt x="23409" y="19332"/>
                  </a:cubicBezTo>
                  <a:cubicBezTo>
                    <a:pt x="25239" y="17728"/>
                    <a:pt x="26567" y="15572"/>
                    <a:pt x="27019" y="13191"/>
                  </a:cubicBezTo>
                  <a:cubicBezTo>
                    <a:pt x="27119" y="12615"/>
                    <a:pt x="27169" y="12014"/>
                    <a:pt x="27169" y="11412"/>
                  </a:cubicBezTo>
                  <a:cubicBezTo>
                    <a:pt x="27169" y="9006"/>
                    <a:pt x="26242" y="6675"/>
                    <a:pt x="24688" y="4821"/>
                  </a:cubicBezTo>
                  <a:cubicBezTo>
                    <a:pt x="23034" y="2866"/>
                    <a:pt x="20778" y="1462"/>
                    <a:pt x="18322" y="710"/>
                  </a:cubicBezTo>
                  <a:cubicBezTo>
                    <a:pt x="16824" y="234"/>
                    <a:pt x="15256" y="1"/>
                    <a:pt x="13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83"/>
            <p:cNvSpPr/>
            <p:nvPr/>
          </p:nvSpPr>
          <p:spPr>
            <a:xfrm>
              <a:off x="1416800" y="1226225"/>
              <a:ext cx="567075" cy="405400"/>
            </a:xfrm>
            <a:custGeom>
              <a:rect b="b" l="l" r="r" t="t"/>
              <a:pathLst>
                <a:path extrusionOk="0" h="16216" w="22683">
                  <a:moveTo>
                    <a:pt x="11354" y="0"/>
                  </a:moveTo>
                  <a:cubicBezTo>
                    <a:pt x="5088" y="0"/>
                    <a:pt x="1" y="3634"/>
                    <a:pt x="1" y="8120"/>
                  </a:cubicBezTo>
                  <a:cubicBezTo>
                    <a:pt x="1" y="12582"/>
                    <a:pt x="5088" y="16216"/>
                    <a:pt x="11354" y="16216"/>
                  </a:cubicBezTo>
                  <a:cubicBezTo>
                    <a:pt x="17620" y="16216"/>
                    <a:pt x="22682" y="12582"/>
                    <a:pt x="22682" y="8120"/>
                  </a:cubicBezTo>
                  <a:cubicBezTo>
                    <a:pt x="22682" y="3634"/>
                    <a:pt x="17620" y="0"/>
                    <a:pt x="11354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83"/>
            <p:cNvSpPr/>
            <p:nvPr/>
          </p:nvSpPr>
          <p:spPr>
            <a:xfrm>
              <a:off x="1538975" y="1402275"/>
              <a:ext cx="314575" cy="175475"/>
            </a:xfrm>
            <a:custGeom>
              <a:rect b="b" l="l" r="r" t="t"/>
              <a:pathLst>
                <a:path extrusionOk="0" h="7019" w="12583">
                  <a:moveTo>
                    <a:pt x="1" y="1"/>
                  </a:moveTo>
                  <a:cubicBezTo>
                    <a:pt x="1" y="3885"/>
                    <a:pt x="2833" y="7018"/>
                    <a:pt x="6292" y="7018"/>
                  </a:cubicBezTo>
                  <a:cubicBezTo>
                    <a:pt x="9775" y="7018"/>
                    <a:pt x="12582" y="3885"/>
                    <a:pt x="12582" y="1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83"/>
            <p:cNvSpPr/>
            <p:nvPr/>
          </p:nvSpPr>
          <p:spPr>
            <a:xfrm>
              <a:off x="1537100" y="1399775"/>
              <a:ext cx="318950" cy="180475"/>
            </a:xfrm>
            <a:custGeom>
              <a:rect b="b" l="l" r="r" t="t"/>
              <a:pathLst>
                <a:path extrusionOk="0" h="7219" w="12758">
                  <a:moveTo>
                    <a:pt x="12581" y="201"/>
                  </a:moveTo>
                  <a:cubicBezTo>
                    <a:pt x="12521" y="2875"/>
                    <a:pt x="11047" y="5577"/>
                    <a:pt x="8497" y="6617"/>
                  </a:cubicBezTo>
                  <a:cubicBezTo>
                    <a:pt x="7820" y="6893"/>
                    <a:pt x="7093" y="7018"/>
                    <a:pt x="6367" y="7043"/>
                  </a:cubicBezTo>
                  <a:cubicBezTo>
                    <a:pt x="3635" y="7018"/>
                    <a:pt x="1379" y="5013"/>
                    <a:pt x="552" y="2482"/>
                  </a:cubicBezTo>
                  <a:cubicBezTo>
                    <a:pt x="312" y="1737"/>
                    <a:pt x="187" y="969"/>
                    <a:pt x="177" y="201"/>
                  </a:cubicBezTo>
                  <a:close/>
                  <a:moveTo>
                    <a:pt x="76" y="0"/>
                  </a:moveTo>
                  <a:cubicBezTo>
                    <a:pt x="26" y="0"/>
                    <a:pt x="1" y="51"/>
                    <a:pt x="1" y="101"/>
                  </a:cubicBezTo>
                  <a:cubicBezTo>
                    <a:pt x="1" y="2883"/>
                    <a:pt x="1504" y="5690"/>
                    <a:pt x="4161" y="6767"/>
                  </a:cubicBezTo>
                  <a:cubicBezTo>
                    <a:pt x="4863" y="7068"/>
                    <a:pt x="5615" y="7219"/>
                    <a:pt x="6367" y="7219"/>
                  </a:cubicBezTo>
                  <a:cubicBezTo>
                    <a:pt x="6367" y="7219"/>
                    <a:pt x="6368" y="7218"/>
                    <a:pt x="6369" y="7218"/>
                  </a:cubicBezTo>
                  <a:lnTo>
                    <a:pt x="6369" y="7218"/>
                  </a:lnTo>
                  <a:cubicBezTo>
                    <a:pt x="9175" y="7192"/>
                    <a:pt x="11505" y="5163"/>
                    <a:pt x="12357" y="2582"/>
                  </a:cubicBezTo>
                  <a:cubicBezTo>
                    <a:pt x="12632" y="1780"/>
                    <a:pt x="12758" y="953"/>
                    <a:pt x="12758" y="101"/>
                  </a:cubicBezTo>
                  <a:cubicBezTo>
                    <a:pt x="12758" y="51"/>
                    <a:pt x="12708" y="0"/>
                    <a:pt x="1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83"/>
            <p:cNvSpPr/>
            <p:nvPr/>
          </p:nvSpPr>
          <p:spPr>
            <a:xfrm>
              <a:off x="1629200" y="1510050"/>
              <a:ext cx="134750" cy="176725"/>
            </a:xfrm>
            <a:custGeom>
              <a:rect b="b" l="l" r="r" t="t"/>
              <a:pathLst>
                <a:path extrusionOk="0" h="7069" w="5390">
                  <a:moveTo>
                    <a:pt x="2683" y="0"/>
                  </a:moveTo>
                  <a:cubicBezTo>
                    <a:pt x="1204" y="0"/>
                    <a:pt x="1" y="1203"/>
                    <a:pt x="1" y="2707"/>
                  </a:cubicBezTo>
                  <a:lnTo>
                    <a:pt x="1" y="4361"/>
                  </a:lnTo>
                  <a:cubicBezTo>
                    <a:pt x="1" y="5840"/>
                    <a:pt x="1204" y="7068"/>
                    <a:pt x="2683" y="7068"/>
                  </a:cubicBezTo>
                  <a:cubicBezTo>
                    <a:pt x="4186" y="7068"/>
                    <a:pt x="5389" y="5840"/>
                    <a:pt x="5389" y="4361"/>
                  </a:cubicBezTo>
                  <a:lnTo>
                    <a:pt x="5389" y="2707"/>
                  </a:lnTo>
                  <a:cubicBezTo>
                    <a:pt x="5389" y="1203"/>
                    <a:pt x="4186" y="0"/>
                    <a:pt x="26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83"/>
            <p:cNvSpPr/>
            <p:nvPr/>
          </p:nvSpPr>
          <p:spPr>
            <a:xfrm>
              <a:off x="1626700" y="1508175"/>
              <a:ext cx="139750" cy="180475"/>
            </a:xfrm>
            <a:custGeom>
              <a:rect b="b" l="l" r="r" t="t"/>
              <a:pathLst>
                <a:path extrusionOk="0" h="7219" w="5590">
                  <a:moveTo>
                    <a:pt x="2802" y="182"/>
                  </a:moveTo>
                  <a:cubicBezTo>
                    <a:pt x="3443" y="182"/>
                    <a:pt x="4086" y="409"/>
                    <a:pt x="4587" y="877"/>
                  </a:cubicBezTo>
                  <a:cubicBezTo>
                    <a:pt x="5114" y="1379"/>
                    <a:pt x="5389" y="2080"/>
                    <a:pt x="5389" y="2782"/>
                  </a:cubicBezTo>
                  <a:cubicBezTo>
                    <a:pt x="5389" y="3208"/>
                    <a:pt x="5389" y="3659"/>
                    <a:pt x="5389" y="4086"/>
                  </a:cubicBezTo>
                  <a:cubicBezTo>
                    <a:pt x="5389" y="4286"/>
                    <a:pt x="5414" y="4487"/>
                    <a:pt x="5389" y="4662"/>
                  </a:cubicBezTo>
                  <a:cubicBezTo>
                    <a:pt x="5339" y="5088"/>
                    <a:pt x="5214" y="5514"/>
                    <a:pt x="4963" y="5865"/>
                  </a:cubicBezTo>
                  <a:cubicBezTo>
                    <a:pt x="4487" y="6592"/>
                    <a:pt x="3660" y="7043"/>
                    <a:pt x="2783" y="7043"/>
                  </a:cubicBezTo>
                  <a:cubicBezTo>
                    <a:pt x="2056" y="7043"/>
                    <a:pt x="1329" y="6717"/>
                    <a:pt x="828" y="6166"/>
                  </a:cubicBezTo>
                  <a:cubicBezTo>
                    <a:pt x="402" y="5664"/>
                    <a:pt x="176" y="5013"/>
                    <a:pt x="176" y="4361"/>
                  </a:cubicBezTo>
                  <a:cubicBezTo>
                    <a:pt x="176" y="3910"/>
                    <a:pt x="176" y="3434"/>
                    <a:pt x="176" y="2983"/>
                  </a:cubicBezTo>
                  <a:cubicBezTo>
                    <a:pt x="176" y="2381"/>
                    <a:pt x="301" y="1805"/>
                    <a:pt x="627" y="1304"/>
                  </a:cubicBezTo>
                  <a:cubicBezTo>
                    <a:pt x="1137" y="567"/>
                    <a:pt x="1968" y="182"/>
                    <a:pt x="2802" y="182"/>
                  </a:cubicBezTo>
                  <a:close/>
                  <a:moveTo>
                    <a:pt x="2783" y="1"/>
                  </a:moveTo>
                  <a:cubicBezTo>
                    <a:pt x="2111" y="1"/>
                    <a:pt x="1436" y="239"/>
                    <a:pt x="903" y="727"/>
                  </a:cubicBezTo>
                  <a:cubicBezTo>
                    <a:pt x="327" y="1253"/>
                    <a:pt x="1" y="2005"/>
                    <a:pt x="1" y="2782"/>
                  </a:cubicBezTo>
                  <a:cubicBezTo>
                    <a:pt x="1" y="3233"/>
                    <a:pt x="1" y="3685"/>
                    <a:pt x="1" y="4136"/>
                  </a:cubicBezTo>
                  <a:cubicBezTo>
                    <a:pt x="1" y="4411"/>
                    <a:pt x="1" y="4662"/>
                    <a:pt x="51" y="4913"/>
                  </a:cubicBezTo>
                  <a:cubicBezTo>
                    <a:pt x="126" y="5364"/>
                    <a:pt x="301" y="5765"/>
                    <a:pt x="552" y="6116"/>
                  </a:cubicBezTo>
                  <a:cubicBezTo>
                    <a:pt x="1078" y="6817"/>
                    <a:pt x="1931" y="7218"/>
                    <a:pt x="2783" y="7218"/>
                  </a:cubicBezTo>
                  <a:cubicBezTo>
                    <a:pt x="4362" y="7218"/>
                    <a:pt x="5590" y="5940"/>
                    <a:pt x="5590" y="4386"/>
                  </a:cubicBezTo>
                  <a:cubicBezTo>
                    <a:pt x="5590" y="3885"/>
                    <a:pt x="5590" y="3384"/>
                    <a:pt x="5590" y="2908"/>
                  </a:cubicBezTo>
                  <a:cubicBezTo>
                    <a:pt x="5590" y="2256"/>
                    <a:pt x="5414" y="1629"/>
                    <a:pt x="5013" y="1103"/>
                  </a:cubicBezTo>
                  <a:cubicBezTo>
                    <a:pt x="4469" y="377"/>
                    <a:pt x="3629" y="1"/>
                    <a:pt x="2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83"/>
            <p:cNvSpPr/>
            <p:nvPr/>
          </p:nvSpPr>
          <p:spPr>
            <a:xfrm>
              <a:off x="1692125" y="1510125"/>
              <a:ext cx="7925" cy="58075"/>
            </a:xfrm>
            <a:custGeom>
              <a:rect b="b" l="l" r="r" t="t"/>
              <a:pathLst>
                <a:path extrusionOk="0" h="2323" w="317">
                  <a:moveTo>
                    <a:pt x="110" y="0"/>
                  </a:moveTo>
                  <a:cubicBezTo>
                    <a:pt x="57" y="0"/>
                    <a:pt x="0" y="48"/>
                    <a:pt x="15" y="123"/>
                  </a:cubicBezTo>
                  <a:cubicBezTo>
                    <a:pt x="116" y="825"/>
                    <a:pt x="116" y="1526"/>
                    <a:pt x="116" y="2228"/>
                  </a:cubicBezTo>
                  <a:cubicBezTo>
                    <a:pt x="103" y="2291"/>
                    <a:pt x="147" y="2322"/>
                    <a:pt x="194" y="2322"/>
                  </a:cubicBezTo>
                  <a:cubicBezTo>
                    <a:pt x="241" y="2322"/>
                    <a:pt x="291" y="2291"/>
                    <a:pt x="291" y="2228"/>
                  </a:cubicBezTo>
                  <a:cubicBezTo>
                    <a:pt x="316" y="1501"/>
                    <a:pt x="291" y="774"/>
                    <a:pt x="191" y="73"/>
                  </a:cubicBezTo>
                  <a:cubicBezTo>
                    <a:pt x="181" y="22"/>
                    <a:pt x="14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83"/>
            <p:cNvSpPr/>
            <p:nvPr/>
          </p:nvSpPr>
          <p:spPr>
            <a:xfrm>
              <a:off x="1437875" y="1354750"/>
              <a:ext cx="87975" cy="58200"/>
            </a:xfrm>
            <a:custGeom>
              <a:rect b="b" l="l" r="r" t="t"/>
              <a:pathLst>
                <a:path extrusionOk="0" h="2328" w="3519">
                  <a:moveTo>
                    <a:pt x="1311" y="0"/>
                  </a:moveTo>
                  <a:cubicBezTo>
                    <a:pt x="1169" y="0"/>
                    <a:pt x="1067" y="216"/>
                    <a:pt x="1238" y="323"/>
                  </a:cubicBezTo>
                  <a:cubicBezTo>
                    <a:pt x="1514" y="473"/>
                    <a:pt x="1789" y="674"/>
                    <a:pt x="2040" y="874"/>
                  </a:cubicBezTo>
                  <a:cubicBezTo>
                    <a:pt x="2396" y="1168"/>
                    <a:pt x="2788" y="1513"/>
                    <a:pt x="3023" y="1941"/>
                  </a:cubicBezTo>
                  <a:lnTo>
                    <a:pt x="3023" y="1941"/>
                  </a:lnTo>
                  <a:cubicBezTo>
                    <a:pt x="2768" y="1899"/>
                    <a:pt x="2504" y="1869"/>
                    <a:pt x="2240" y="1852"/>
                  </a:cubicBezTo>
                  <a:cubicBezTo>
                    <a:pt x="1945" y="1819"/>
                    <a:pt x="1645" y="1800"/>
                    <a:pt x="1346" y="1800"/>
                  </a:cubicBezTo>
                  <a:cubicBezTo>
                    <a:pt x="961" y="1800"/>
                    <a:pt x="578" y="1831"/>
                    <a:pt x="210" y="1902"/>
                  </a:cubicBezTo>
                  <a:cubicBezTo>
                    <a:pt x="1" y="1948"/>
                    <a:pt x="72" y="2233"/>
                    <a:pt x="244" y="2233"/>
                  </a:cubicBezTo>
                  <a:cubicBezTo>
                    <a:pt x="258" y="2233"/>
                    <a:pt x="271" y="2231"/>
                    <a:pt x="285" y="2227"/>
                  </a:cubicBezTo>
                  <a:cubicBezTo>
                    <a:pt x="622" y="2160"/>
                    <a:pt x="972" y="2136"/>
                    <a:pt x="1326" y="2136"/>
                  </a:cubicBezTo>
                  <a:cubicBezTo>
                    <a:pt x="1631" y="2136"/>
                    <a:pt x="1938" y="2154"/>
                    <a:pt x="2240" y="2177"/>
                  </a:cubicBezTo>
                  <a:cubicBezTo>
                    <a:pt x="2566" y="2202"/>
                    <a:pt x="2917" y="2253"/>
                    <a:pt x="3268" y="2328"/>
                  </a:cubicBezTo>
                  <a:cubicBezTo>
                    <a:pt x="3368" y="2328"/>
                    <a:pt x="3519" y="2227"/>
                    <a:pt x="3468" y="2102"/>
                  </a:cubicBezTo>
                  <a:cubicBezTo>
                    <a:pt x="3243" y="1526"/>
                    <a:pt x="2792" y="1050"/>
                    <a:pt x="2316" y="674"/>
                  </a:cubicBezTo>
                  <a:cubicBezTo>
                    <a:pt x="2015" y="423"/>
                    <a:pt x="1714" y="222"/>
                    <a:pt x="1388" y="22"/>
                  </a:cubicBezTo>
                  <a:cubicBezTo>
                    <a:pt x="1362" y="7"/>
                    <a:pt x="133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83"/>
            <p:cNvSpPr/>
            <p:nvPr/>
          </p:nvSpPr>
          <p:spPr>
            <a:xfrm>
              <a:off x="1875450" y="1354750"/>
              <a:ext cx="87400" cy="58200"/>
            </a:xfrm>
            <a:custGeom>
              <a:rect b="b" l="l" r="r" t="t"/>
              <a:pathLst>
                <a:path extrusionOk="0" h="2328" w="3496">
                  <a:moveTo>
                    <a:pt x="2183" y="0"/>
                  </a:moveTo>
                  <a:cubicBezTo>
                    <a:pt x="2158" y="0"/>
                    <a:pt x="2132" y="7"/>
                    <a:pt x="2106" y="22"/>
                  </a:cubicBezTo>
                  <a:cubicBezTo>
                    <a:pt x="1780" y="222"/>
                    <a:pt x="1479" y="448"/>
                    <a:pt x="1204" y="674"/>
                  </a:cubicBezTo>
                  <a:cubicBezTo>
                    <a:pt x="727" y="1050"/>
                    <a:pt x="251" y="1526"/>
                    <a:pt x="26" y="2102"/>
                  </a:cubicBezTo>
                  <a:cubicBezTo>
                    <a:pt x="1" y="2227"/>
                    <a:pt x="126" y="2328"/>
                    <a:pt x="251" y="2328"/>
                  </a:cubicBezTo>
                  <a:cubicBezTo>
                    <a:pt x="577" y="2253"/>
                    <a:pt x="928" y="2202"/>
                    <a:pt x="1279" y="2177"/>
                  </a:cubicBezTo>
                  <a:cubicBezTo>
                    <a:pt x="1569" y="2154"/>
                    <a:pt x="1870" y="2136"/>
                    <a:pt x="2172" y="2136"/>
                  </a:cubicBezTo>
                  <a:cubicBezTo>
                    <a:pt x="2522" y="2136"/>
                    <a:pt x="2872" y="2160"/>
                    <a:pt x="3209" y="2227"/>
                  </a:cubicBezTo>
                  <a:cubicBezTo>
                    <a:pt x="3225" y="2231"/>
                    <a:pt x="3240" y="2233"/>
                    <a:pt x="3254" y="2233"/>
                  </a:cubicBezTo>
                  <a:cubicBezTo>
                    <a:pt x="3444" y="2233"/>
                    <a:pt x="3495" y="1948"/>
                    <a:pt x="3309" y="1902"/>
                  </a:cubicBezTo>
                  <a:cubicBezTo>
                    <a:pt x="2928" y="1831"/>
                    <a:pt x="2546" y="1800"/>
                    <a:pt x="2165" y="1800"/>
                  </a:cubicBezTo>
                  <a:cubicBezTo>
                    <a:pt x="1870" y="1800"/>
                    <a:pt x="1574" y="1819"/>
                    <a:pt x="1279" y="1852"/>
                  </a:cubicBezTo>
                  <a:cubicBezTo>
                    <a:pt x="1009" y="1870"/>
                    <a:pt x="739" y="1900"/>
                    <a:pt x="469" y="1944"/>
                  </a:cubicBezTo>
                  <a:lnTo>
                    <a:pt x="469" y="1944"/>
                  </a:lnTo>
                  <a:cubicBezTo>
                    <a:pt x="705" y="1515"/>
                    <a:pt x="1097" y="1168"/>
                    <a:pt x="1454" y="874"/>
                  </a:cubicBezTo>
                  <a:cubicBezTo>
                    <a:pt x="1730" y="674"/>
                    <a:pt x="1981" y="473"/>
                    <a:pt x="2281" y="323"/>
                  </a:cubicBezTo>
                  <a:cubicBezTo>
                    <a:pt x="2431" y="216"/>
                    <a:pt x="2326" y="0"/>
                    <a:pt x="2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83"/>
            <p:cNvSpPr/>
            <p:nvPr/>
          </p:nvSpPr>
          <p:spPr>
            <a:xfrm>
              <a:off x="1395525" y="1191100"/>
              <a:ext cx="491100" cy="160300"/>
            </a:xfrm>
            <a:custGeom>
              <a:rect b="b" l="l" r="r" t="t"/>
              <a:pathLst>
                <a:path extrusionOk="0" h="6412" w="19644">
                  <a:moveTo>
                    <a:pt x="10286" y="1"/>
                  </a:moveTo>
                  <a:cubicBezTo>
                    <a:pt x="7157" y="1"/>
                    <a:pt x="413" y="281"/>
                    <a:pt x="125" y="2683"/>
                  </a:cubicBezTo>
                  <a:cubicBezTo>
                    <a:pt x="1" y="3725"/>
                    <a:pt x="1134" y="4074"/>
                    <a:pt x="2708" y="4074"/>
                  </a:cubicBezTo>
                  <a:cubicBezTo>
                    <a:pt x="5907" y="4074"/>
                    <a:pt x="10926" y="2633"/>
                    <a:pt x="10927" y="2633"/>
                  </a:cubicBezTo>
                  <a:lnTo>
                    <a:pt x="10927" y="2633"/>
                  </a:lnTo>
                  <a:cubicBezTo>
                    <a:pt x="10927" y="2633"/>
                    <a:pt x="6867" y="4137"/>
                    <a:pt x="6992" y="5290"/>
                  </a:cubicBezTo>
                  <a:cubicBezTo>
                    <a:pt x="7029" y="5626"/>
                    <a:pt x="7418" y="5787"/>
                    <a:pt x="7996" y="5787"/>
                  </a:cubicBezTo>
                  <a:cubicBezTo>
                    <a:pt x="9310" y="5787"/>
                    <a:pt x="11596" y="4953"/>
                    <a:pt x="12919" y="3438"/>
                  </a:cubicBezTo>
                  <a:lnTo>
                    <a:pt x="12919" y="3438"/>
                  </a:lnTo>
                  <a:cubicBezTo>
                    <a:pt x="12394" y="4148"/>
                    <a:pt x="11416" y="5803"/>
                    <a:pt x="13208" y="6367"/>
                  </a:cubicBezTo>
                  <a:cubicBezTo>
                    <a:pt x="13296" y="6398"/>
                    <a:pt x="13397" y="6412"/>
                    <a:pt x="13506" y="6412"/>
                  </a:cubicBezTo>
                  <a:cubicBezTo>
                    <a:pt x="15308" y="6412"/>
                    <a:pt x="19644" y="2531"/>
                    <a:pt x="18320" y="1681"/>
                  </a:cubicBezTo>
                  <a:cubicBezTo>
                    <a:pt x="16917" y="753"/>
                    <a:pt x="15463" y="377"/>
                    <a:pt x="11854" y="27"/>
                  </a:cubicBezTo>
                  <a:cubicBezTo>
                    <a:pt x="11854" y="27"/>
                    <a:pt x="11237" y="1"/>
                    <a:pt x="10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83"/>
            <p:cNvSpPr/>
            <p:nvPr/>
          </p:nvSpPr>
          <p:spPr>
            <a:xfrm>
              <a:off x="1393000" y="1188550"/>
              <a:ext cx="470575" cy="165125"/>
            </a:xfrm>
            <a:custGeom>
              <a:rect b="b" l="l" r="r" t="t"/>
              <a:pathLst>
                <a:path extrusionOk="0" h="6605" w="18823">
                  <a:moveTo>
                    <a:pt x="10408" y="190"/>
                  </a:moveTo>
                  <a:cubicBezTo>
                    <a:pt x="10897" y="190"/>
                    <a:pt x="11387" y="195"/>
                    <a:pt x="11880" y="204"/>
                  </a:cubicBezTo>
                  <a:lnTo>
                    <a:pt x="11955" y="204"/>
                  </a:lnTo>
                  <a:cubicBezTo>
                    <a:pt x="11955" y="204"/>
                    <a:pt x="11955" y="204"/>
                    <a:pt x="11955" y="204"/>
                  </a:cubicBezTo>
                  <a:lnTo>
                    <a:pt x="11955" y="204"/>
                  </a:lnTo>
                  <a:cubicBezTo>
                    <a:pt x="11963" y="205"/>
                    <a:pt x="11970" y="206"/>
                    <a:pt x="11976" y="206"/>
                  </a:cubicBezTo>
                  <a:cubicBezTo>
                    <a:pt x="11976" y="206"/>
                    <a:pt x="11976" y="206"/>
                    <a:pt x="11976" y="206"/>
                  </a:cubicBezTo>
                  <a:lnTo>
                    <a:pt x="11976" y="206"/>
                  </a:lnTo>
                  <a:cubicBezTo>
                    <a:pt x="13674" y="381"/>
                    <a:pt x="15446" y="557"/>
                    <a:pt x="17043" y="1156"/>
                  </a:cubicBezTo>
                  <a:cubicBezTo>
                    <a:pt x="17319" y="1281"/>
                    <a:pt x="17594" y="1407"/>
                    <a:pt x="17845" y="1532"/>
                  </a:cubicBezTo>
                  <a:cubicBezTo>
                    <a:pt x="18045" y="1657"/>
                    <a:pt x="18321" y="1758"/>
                    <a:pt x="18472" y="1933"/>
                  </a:cubicBezTo>
                  <a:cubicBezTo>
                    <a:pt x="18697" y="2209"/>
                    <a:pt x="18522" y="2635"/>
                    <a:pt x="18371" y="2885"/>
                  </a:cubicBezTo>
                  <a:cubicBezTo>
                    <a:pt x="18096" y="3387"/>
                    <a:pt x="17695" y="3813"/>
                    <a:pt x="17294" y="4214"/>
                  </a:cubicBezTo>
                  <a:cubicBezTo>
                    <a:pt x="16842" y="4690"/>
                    <a:pt x="16316" y="5116"/>
                    <a:pt x="15765" y="5492"/>
                  </a:cubicBezTo>
                  <a:cubicBezTo>
                    <a:pt x="15289" y="5818"/>
                    <a:pt x="14762" y="6119"/>
                    <a:pt x="14211" y="6319"/>
                  </a:cubicBezTo>
                  <a:cubicBezTo>
                    <a:pt x="14013" y="6379"/>
                    <a:pt x="13818" y="6415"/>
                    <a:pt x="13628" y="6415"/>
                  </a:cubicBezTo>
                  <a:cubicBezTo>
                    <a:pt x="13337" y="6415"/>
                    <a:pt x="13055" y="6331"/>
                    <a:pt x="12782" y="6119"/>
                  </a:cubicBezTo>
                  <a:cubicBezTo>
                    <a:pt x="11965" y="5495"/>
                    <a:pt x="12514" y="4390"/>
                    <a:pt x="13035" y="3662"/>
                  </a:cubicBezTo>
                  <a:lnTo>
                    <a:pt x="13035" y="3662"/>
                  </a:lnTo>
                  <a:cubicBezTo>
                    <a:pt x="13135" y="3549"/>
                    <a:pt x="13231" y="3432"/>
                    <a:pt x="13322" y="3311"/>
                  </a:cubicBezTo>
                  <a:lnTo>
                    <a:pt x="13322" y="3311"/>
                  </a:lnTo>
                  <a:cubicBezTo>
                    <a:pt x="13334" y="3305"/>
                    <a:pt x="13346" y="3299"/>
                    <a:pt x="13359" y="3286"/>
                  </a:cubicBezTo>
                  <a:cubicBezTo>
                    <a:pt x="13355" y="3283"/>
                    <a:pt x="13352" y="3279"/>
                    <a:pt x="13348" y="3276"/>
                  </a:cubicBezTo>
                  <a:lnTo>
                    <a:pt x="13348" y="3276"/>
                  </a:lnTo>
                  <a:cubicBezTo>
                    <a:pt x="13352" y="3271"/>
                    <a:pt x="13355" y="3266"/>
                    <a:pt x="13359" y="3261"/>
                  </a:cubicBezTo>
                  <a:cubicBezTo>
                    <a:pt x="13418" y="3203"/>
                    <a:pt x="13338" y="3113"/>
                    <a:pt x="13265" y="3113"/>
                  </a:cubicBezTo>
                  <a:cubicBezTo>
                    <a:pt x="13245" y="3113"/>
                    <a:pt x="13225" y="3120"/>
                    <a:pt x="13208" y="3136"/>
                  </a:cubicBezTo>
                  <a:cubicBezTo>
                    <a:pt x="13100" y="3266"/>
                    <a:pt x="12996" y="3402"/>
                    <a:pt x="12899" y="3539"/>
                  </a:cubicBezTo>
                  <a:lnTo>
                    <a:pt x="12899" y="3539"/>
                  </a:lnTo>
                  <a:cubicBezTo>
                    <a:pt x="12279" y="4229"/>
                    <a:pt x="11483" y="4757"/>
                    <a:pt x="10652" y="5141"/>
                  </a:cubicBezTo>
                  <a:cubicBezTo>
                    <a:pt x="9881" y="5502"/>
                    <a:pt x="8995" y="5794"/>
                    <a:pt x="8126" y="5794"/>
                  </a:cubicBezTo>
                  <a:cubicBezTo>
                    <a:pt x="8091" y="5794"/>
                    <a:pt x="8056" y="5794"/>
                    <a:pt x="8020" y="5793"/>
                  </a:cubicBezTo>
                  <a:cubicBezTo>
                    <a:pt x="7770" y="5793"/>
                    <a:pt x="7469" y="5768"/>
                    <a:pt x="7268" y="5567"/>
                  </a:cubicBezTo>
                  <a:cubicBezTo>
                    <a:pt x="7118" y="5392"/>
                    <a:pt x="7193" y="5141"/>
                    <a:pt x="7319" y="4966"/>
                  </a:cubicBezTo>
                  <a:cubicBezTo>
                    <a:pt x="7519" y="4665"/>
                    <a:pt x="7845" y="4439"/>
                    <a:pt x="8146" y="4239"/>
                  </a:cubicBezTo>
                  <a:cubicBezTo>
                    <a:pt x="8522" y="3988"/>
                    <a:pt x="8923" y="3763"/>
                    <a:pt x="9299" y="3562"/>
                  </a:cubicBezTo>
                  <a:cubicBezTo>
                    <a:pt x="9875" y="3286"/>
                    <a:pt x="10451" y="3036"/>
                    <a:pt x="11053" y="2810"/>
                  </a:cubicBezTo>
                  <a:cubicBezTo>
                    <a:pt x="11147" y="2787"/>
                    <a:pt x="11109" y="2632"/>
                    <a:pt x="11022" y="2632"/>
                  </a:cubicBezTo>
                  <a:cubicBezTo>
                    <a:pt x="11016" y="2632"/>
                    <a:pt x="11010" y="2633"/>
                    <a:pt x="11003" y="2635"/>
                  </a:cubicBezTo>
                  <a:cubicBezTo>
                    <a:pt x="9775" y="2986"/>
                    <a:pt x="8522" y="3286"/>
                    <a:pt x="7268" y="3537"/>
                  </a:cubicBezTo>
                  <a:cubicBezTo>
                    <a:pt x="6241" y="3738"/>
                    <a:pt x="5188" y="3913"/>
                    <a:pt x="4111" y="4013"/>
                  </a:cubicBezTo>
                  <a:cubicBezTo>
                    <a:pt x="3652" y="4053"/>
                    <a:pt x="3181" y="4092"/>
                    <a:pt x="2710" y="4092"/>
                  </a:cubicBezTo>
                  <a:cubicBezTo>
                    <a:pt x="2278" y="4092"/>
                    <a:pt x="1848" y="4059"/>
                    <a:pt x="1429" y="3963"/>
                  </a:cubicBezTo>
                  <a:cubicBezTo>
                    <a:pt x="903" y="3838"/>
                    <a:pt x="301" y="3562"/>
                    <a:pt x="301" y="2936"/>
                  </a:cubicBezTo>
                  <a:cubicBezTo>
                    <a:pt x="326" y="2234"/>
                    <a:pt x="903" y="1758"/>
                    <a:pt x="1454" y="1482"/>
                  </a:cubicBezTo>
                  <a:cubicBezTo>
                    <a:pt x="2306" y="1031"/>
                    <a:pt x="3258" y="805"/>
                    <a:pt x="4186" y="655"/>
                  </a:cubicBezTo>
                  <a:cubicBezTo>
                    <a:pt x="5263" y="454"/>
                    <a:pt x="6366" y="329"/>
                    <a:pt x="7469" y="279"/>
                  </a:cubicBezTo>
                  <a:cubicBezTo>
                    <a:pt x="8455" y="212"/>
                    <a:pt x="9429" y="190"/>
                    <a:pt x="10408" y="190"/>
                  </a:cubicBezTo>
                  <a:close/>
                  <a:moveTo>
                    <a:pt x="10462" y="1"/>
                  </a:moveTo>
                  <a:cubicBezTo>
                    <a:pt x="9656" y="1"/>
                    <a:pt x="8851" y="22"/>
                    <a:pt x="8045" y="53"/>
                  </a:cubicBezTo>
                  <a:cubicBezTo>
                    <a:pt x="6943" y="104"/>
                    <a:pt x="5815" y="204"/>
                    <a:pt x="4687" y="379"/>
                  </a:cubicBezTo>
                  <a:cubicBezTo>
                    <a:pt x="3710" y="530"/>
                    <a:pt x="2682" y="730"/>
                    <a:pt x="1755" y="1131"/>
                  </a:cubicBezTo>
                  <a:cubicBezTo>
                    <a:pt x="1128" y="1407"/>
                    <a:pt x="426" y="1808"/>
                    <a:pt x="201" y="2510"/>
                  </a:cubicBezTo>
                  <a:cubicBezTo>
                    <a:pt x="0" y="3111"/>
                    <a:pt x="251" y="3662"/>
                    <a:pt x="802" y="3938"/>
                  </a:cubicBezTo>
                  <a:cubicBezTo>
                    <a:pt x="1356" y="4215"/>
                    <a:pt x="2035" y="4273"/>
                    <a:pt x="2678" y="4273"/>
                  </a:cubicBezTo>
                  <a:cubicBezTo>
                    <a:pt x="2850" y="4273"/>
                    <a:pt x="3019" y="4269"/>
                    <a:pt x="3183" y="4264"/>
                  </a:cubicBezTo>
                  <a:cubicBezTo>
                    <a:pt x="4261" y="4214"/>
                    <a:pt x="5314" y="4063"/>
                    <a:pt x="6366" y="3888"/>
                  </a:cubicBezTo>
                  <a:cubicBezTo>
                    <a:pt x="7502" y="3686"/>
                    <a:pt x="8625" y="3445"/>
                    <a:pt x="9744" y="3163"/>
                  </a:cubicBezTo>
                  <a:lnTo>
                    <a:pt x="9744" y="3163"/>
                  </a:lnTo>
                  <a:cubicBezTo>
                    <a:pt x="9619" y="3220"/>
                    <a:pt x="9496" y="3278"/>
                    <a:pt x="9374" y="3337"/>
                  </a:cubicBezTo>
                  <a:cubicBezTo>
                    <a:pt x="8948" y="3537"/>
                    <a:pt x="8522" y="3763"/>
                    <a:pt x="8121" y="4038"/>
                  </a:cubicBezTo>
                  <a:cubicBezTo>
                    <a:pt x="7795" y="4239"/>
                    <a:pt x="7444" y="4489"/>
                    <a:pt x="7193" y="4815"/>
                  </a:cubicBezTo>
                  <a:cubicBezTo>
                    <a:pt x="7043" y="5016"/>
                    <a:pt x="6918" y="5317"/>
                    <a:pt x="7043" y="5567"/>
                  </a:cubicBezTo>
                  <a:cubicBezTo>
                    <a:pt x="7168" y="5793"/>
                    <a:pt x="7419" y="5893"/>
                    <a:pt x="7669" y="5943"/>
                  </a:cubicBezTo>
                  <a:cubicBezTo>
                    <a:pt x="7834" y="5972"/>
                    <a:pt x="8003" y="5985"/>
                    <a:pt x="8174" y="5985"/>
                  </a:cubicBezTo>
                  <a:cubicBezTo>
                    <a:pt x="8891" y="5985"/>
                    <a:pt x="9649" y="5755"/>
                    <a:pt x="10276" y="5492"/>
                  </a:cubicBezTo>
                  <a:cubicBezTo>
                    <a:pt x="11085" y="5189"/>
                    <a:pt x="11859" y="4750"/>
                    <a:pt x="12509" y="4182"/>
                  </a:cubicBezTo>
                  <a:lnTo>
                    <a:pt x="12509" y="4182"/>
                  </a:lnTo>
                  <a:cubicBezTo>
                    <a:pt x="12253" y="4691"/>
                    <a:pt x="12045" y="5299"/>
                    <a:pt x="12281" y="5818"/>
                  </a:cubicBezTo>
                  <a:cubicBezTo>
                    <a:pt x="12509" y="6274"/>
                    <a:pt x="13068" y="6605"/>
                    <a:pt x="13582" y="6605"/>
                  </a:cubicBezTo>
                  <a:cubicBezTo>
                    <a:pt x="13634" y="6605"/>
                    <a:pt x="13685" y="6602"/>
                    <a:pt x="13735" y="6595"/>
                  </a:cubicBezTo>
                  <a:cubicBezTo>
                    <a:pt x="14286" y="6545"/>
                    <a:pt x="14812" y="6294"/>
                    <a:pt x="15289" y="6018"/>
                  </a:cubicBezTo>
                  <a:cubicBezTo>
                    <a:pt x="15890" y="5667"/>
                    <a:pt x="16467" y="5241"/>
                    <a:pt x="16993" y="4765"/>
                  </a:cubicBezTo>
                  <a:cubicBezTo>
                    <a:pt x="17469" y="4339"/>
                    <a:pt x="17945" y="3863"/>
                    <a:pt x="18296" y="3337"/>
                  </a:cubicBezTo>
                  <a:cubicBezTo>
                    <a:pt x="18547" y="3011"/>
                    <a:pt x="18822" y="2535"/>
                    <a:pt x="18747" y="2109"/>
                  </a:cubicBezTo>
                  <a:cubicBezTo>
                    <a:pt x="18722" y="1933"/>
                    <a:pt x="18622" y="1808"/>
                    <a:pt x="18497" y="1708"/>
                  </a:cubicBezTo>
                  <a:cubicBezTo>
                    <a:pt x="18246" y="1532"/>
                    <a:pt x="17970" y="1382"/>
                    <a:pt x="17720" y="1256"/>
                  </a:cubicBezTo>
                  <a:cubicBezTo>
                    <a:pt x="16241" y="530"/>
                    <a:pt x="14537" y="329"/>
                    <a:pt x="12908" y="129"/>
                  </a:cubicBezTo>
                  <a:cubicBezTo>
                    <a:pt x="12612" y="104"/>
                    <a:pt x="12293" y="55"/>
                    <a:pt x="11972" y="30"/>
                  </a:cubicBezTo>
                  <a:lnTo>
                    <a:pt x="11972" y="30"/>
                  </a:lnTo>
                  <a:cubicBezTo>
                    <a:pt x="11967" y="29"/>
                    <a:pt x="11961" y="28"/>
                    <a:pt x="11955" y="28"/>
                  </a:cubicBezTo>
                  <a:cubicBezTo>
                    <a:pt x="11948" y="27"/>
                    <a:pt x="11941" y="26"/>
                    <a:pt x="11935" y="26"/>
                  </a:cubicBezTo>
                  <a:cubicBezTo>
                    <a:pt x="11930" y="26"/>
                    <a:pt x="11926" y="26"/>
                    <a:pt x="11922" y="27"/>
                  </a:cubicBezTo>
                  <a:lnTo>
                    <a:pt x="11922" y="27"/>
                  </a:lnTo>
                  <a:cubicBezTo>
                    <a:pt x="11436" y="9"/>
                    <a:pt x="10949" y="1"/>
                    <a:pt x="10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5" name="Google Shape;1735;p83"/>
          <p:cNvGrpSpPr/>
          <p:nvPr/>
        </p:nvGrpSpPr>
        <p:grpSpPr>
          <a:xfrm rot="201294">
            <a:off x="7281755" y="158064"/>
            <a:ext cx="1380572" cy="1040710"/>
            <a:chOff x="1452525" y="2238225"/>
            <a:chExt cx="803900" cy="606000"/>
          </a:xfrm>
        </p:grpSpPr>
        <p:sp>
          <p:nvSpPr>
            <p:cNvPr id="1736" name="Google Shape;1736;p83"/>
            <p:cNvSpPr/>
            <p:nvPr/>
          </p:nvSpPr>
          <p:spPr>
            <a:xfrm>
              <a:off x="1455025" y="2240625"/>
              <a:ext cx="251900" cy="213425"/>
            </a:xfrm>
            <a:custGeom>
              <a:rect b="b" l="l" r="r" t="t"/>
              <a:pathLst>
                <a:path extrusionOk="0" h="8537" w="10076">
                  <a:moveTo>
                    <a:pt x="2181" y="1"/>
                  </a:moveTo>
                  <a:lnTo>
                    <a:pt x="1103" y="1379"/>
                  </a:lnTo>
                  <a:lnTo>
                    <a:pt x="0" y="2733"/>
                  </a:lnTo>
                  <a:lnTo>
                    <a:pt x="1730" y="3008"/>
                  </a:lnTo>
                  <a:lnTo>
                    <a:pt x="3183" y="3209"/>
                  </a:lnTo>
                  <a:cubicBezTo>
                    <a:pt x="2883" y="3785"/>
                    <a:pt x="3259" y="4712"/>
                    <a:pt x="4086" y="5364"/>
                  </a:cubicBezTo>
                  <a:cubicBezTo>
                    <a:pt x="4560" y="5732"/>
                    <a:pt x="5119" y="5884"/>
                    <a:pt x="5602" y="5884"/>
                  </a:cubicBezTo>
                  <a:cubicBezTo>
                    <a:pt x="5910" y="5884"/>
                    <a:pt x="6187" y="5822"/>
                    <a:pt x="6392" y="5715"/>
                  </a:cubicBezTo>
                  <a:lnTo>
                    <a:pt x="6392" y="5715"/>
                  </a:lnTo>
                  <a:cubicBezTo>
                    <a:pt x="6241" y="6266"/>
                    <a:pt x="6467" y="7269"/>
                    <a:pt x="7244" y="7895"/>
                  </a:cubicBezTo>
                  <a:cubicBezTo>
                    <a:pt x="7766" y="8314"/>
                    <a:pt x="8360" y="8536"/>
                    <a:pt x="8851" y="8536"/>
                  </a:cubicBezTo>
                  <a:cubicBezTo>
                    <a:pt x="9183" y="8536"/>
                    <a:pt x="9467" y="8434"/>
                    <a:pt x="9650" y="8221"/>
                  </a:cubicBezTo>
                  <a:cubicBezTo>
                    <a:pt x="10076" y="7670"/>
                    <a:pt x="9700" y="6667"/>
                    <a:pt x="8798" y="5941"/>
                  </a:cubicBezTo>
                  <a:cubicBezTo>
                    <a:pt x="8306" y="5547"/>
                    <a:pt x="7717" y="5357"/>
                    <a:pt x="7229" y="5357"/>
                  </a:cubicBezTo>
                  <a:cubicBezTo>
                    <a:pt x="6971" y="5357"/>
                    <a:pt x="6740" y="5410"/>
                    <a:pt x="6567" y="5514"/>
                  </a:cubicBezTo>
                  <a:cubicBezTo>
                    <a:pt x="6717" y="4938"/>
                    <a:pt x="6417" y="4036"/>
                    <a:pt x="5665" y="3409"/>
                  </a:cubicBezTo>
                  <a:cubicBezTo>
                    <a:pt x="5126" y="2998"/>
                    <a:pt x="4538" y="2776"/>
                    <a:pt x="4058" y="2776"/>
                  </a:cubicBezTo>
                  <a:cubicBezTo>
                    <a:pt x="3778" y="2776"/>
                    <a:pt x="3534" y="2851"/>
                    <a:pt x="3359" y="3008"/>
                  </a:cubicBezTo>
                  <a:lnTo>
                    <a:pt x="2833" y="1630"/>
                  </a:lnTo>
                  <a:lnTo>
                    <a:pt x="21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83"/>
            <p:cNvSpPr/>
            <p:nvPr/>
          </p:nvSpPr>
          <p:spPr>
            <a:xfrm>
              <a:off x="1452525" y="2238225"/>
              <a:ext cx="258800" cy="218450"/>
            </a:xfrm>
            <a:custGeom>
              <a:rect b="b" l="l" r="r" t="t"/>
              <a:pathLst>
                <a:path extrusionOk="0" h="8738" w="10352">
                  <a:moveTo>
                    <a:pt x="2265" y="277"/>
                  </a:moveTo>
                  <a:lnTo>
                    <a:pt x="3108" y="2478"/>
                  </a:lnTo>
                  <a:cubicBezTo>
                    <a:pt x="3208" y="2678"/>
                    <a:pt x="3283" y="2904"/>
                    <a:pt x="3359" y="3104"/>
                  </a:cubicBezTo>
                  <a:cubicBezTo>
                    <a:pt x="3375" y="3153"/>
                    <a:pt x="3412" y="3180"/>
                    <a:pt x="3450" y="3180"/>
                  </a:cubicBezTo>
                  <a:cubicBezTo>
                    <a:pt x="3470" y="3180"/>
                    <a:pt x="3491" y="3172"/>
                    <a:pt x="3509" y="3154"/>
                  </a:cubicBezTo>
                  <a:cubicBezTo>
                    <a:pt x="3699" y="3001"/>
                    <a:pt x="3923" y="2939"/>
                    <a:pt x="4159" y="2939"/>
                  </a:cubicBezTo>
                  <a:cubicBezTo>
                    <a:pt x="4730" y="2939"/>
                    <a:pt x="5367" y="3304"/>
                    <a:pt x="5740" y="3605"/>
                  </a:cubicBezTo>
                  <a:cubicBezTo>
                    <a:pt x="6266" y="4057"/>
                    <a:pt x="6767" y="4859"/>
                    <a:pt x="6567" y="5585"/>
                  </a:cubicBezTo>
                  <a:cubicBezTo>
                    <a:pt x="6546" y="5647"/>
                    <a:pt x="6610" y="5692"/>
                    <a:pt x="6662" y="5692"/>
                  </a:cubicBezTo>
                  <a:cubicBezTo>
                    <a:pt x="6673" y="5692"/>
                    <a:pt x="6683" y="5690"/>
                    <a:pt x="6692" y="5686"/>
                  </a:cubicBezTo>
                  <a:cubicBezTo>
                    <a:pt x="6900" y="5578"/>
                    <a:pt x="7125" y="5532"/>
                    <a:pt x="7352" y="5532"/>
                  </a:cubicBezTo>
                  <a:cubicBezTo>
                    <a:pt x="7974" y="5532"/>
                    <a:pt x="8619" y="5877"/>
                    <a:pt x="9023" y="6262"/>
                  </a:cubicBezTo>
                  <a:cubicBezTo>
                    <a:pt x="9488" y="6703"/>
                    <a:pt x="10121" y="7575"/>
                    <a:pt x="9705" y="8223"/>
                  </a:cubicBezTo>
                  <a:lnTo>
                    <a:pt x="9705" y="8223"/>
                  </a:lnTo>
                  <a:cubicBezTo>
                    <a:pt x="9694" y="8226"/>
                    <a:pt x="9684" y="8233"/>
                    <a:pt x="9674" y="8242"/>
                  </a:cubicBezTo>
                  <a:cubicBezTo>
                    <a:pt x="9484" y="8474"/>
                    <a:pt x="9229" y="8563"/>
                    <a:pt x="8952" y="8563"/>
                  </a:cubicBezTo>
                  <a:cubicBezTo>
                    <a:pt x="8389" y="8563"/>
                    <a:pt x="7738" y="8193"/>
                    <a:pt x="7369" y="7891"/>
                  </a:cubicBezTo>
                  <a:cubicBezTo>
                    <a:pt x="6817" y="7440"/>
                    <a:pt x="6391" y="6563"/>
                    <a:pt x="6592" y="5836"/>
                  </a:cubicBezTo>
                  <a:cubicBezTo>
                    <a:pt x="6592" y="5778"/>
                    <a:pt x="6547" y="5720"/>
                    <a:pt x="6491" y="5720"/>
                  </a:cubicBezTo>
                  <a:cubicBezTo>
                    <a:pt x="6475" y="5720"/>
                    <a:pt x="6458" y="5725"/>
                    <a:pt x="6441" y="5736"/>
                  </a:cubicBezTo>
                  <a:cubicBezTo>
                    <a:pt x="6214" y="5850"/>
                    <a:pt x="5959" y="5900"/>
                    <a:pt x="5700" y="5900"/>
                  </a:cubicBezTo>
                  <a:cubicBezTo>
                    <a:pt x="5161" y="5900"/>
                    <a:pt x="4600" y="5681"/>
                    <a:pt x="4211" y="5360"/>
                  </a:cubicBezTo>
                  <a:cubicBezTo>
                    <a:pt x="3684" y="4934"/>
                    <a:pt x="3008" y="4082"/>
                    <a:pt x="3359" y="3355"/>
                  </a:cubicBezTo>
                  <a:cubicBezTo>
                    <a:pt x="3384" y="3305"/>
                    <a:pt x="3359" y="3230"/>
                    <a:pt x="3309" y="3230"/>
                  </a:cubicBezTo>
                  <a:lnTo>
                    <a:pt x="752" y="2829"/>
                  </a:lnTo>
                  <a:cubicBezTo>
                    <a:pt x="576" y="2809"/>
                    <a:pt x="415" y="2789"/>
                    <a:pt x="257" y="2770"/>
                  </a:cubicBezTo>
                  <a:lnTo>
                    <a:pt x="257" y="2770"/>
                  </a:lnTo>
                  <a:cubicBezTo>
                    <a:pt x="798" y="2088"/>
                    <a:pt x="1339" y="1405"/>
                    <a:pt x="1880" y="723"/>
                  </a:cubicBezTo>
                  <a:lnTo>
                    <a:pt x="2265" y="277"/>
                  </a:lnTo>
                  <a:close/>
                  <a:moveTo>
                    <a:pt x="2279" y="1"/>
                  </a:moveTo>
                  <a:cubicBezTo>
                    <a:pt x="2262" y="1"/>
                    <a:pt x="2246" y="7"/>
                    <a:pt x="2231" y="21"/>
                  </a:cubicBezTo>
                  <a:cubicBezTo>
                    <a:pt x="1654" y="748"/>
                    <a:pt x="1078" y="1475"/>
                    <a:pt x="502" y="2202"/>
                  </a:cubicBezTo>
                  <a:cubicBezTo>
                    <a:pt x="326" y="2377"/>
                    <a:pt x="176" y="2578"/>
                    <a:pt x="25" y="2753"/>
                  </a:cubicBezTo>
                  <a:cubicBezTo>
                    <a:pt x="0" y="2803"/>
                    <a:pt x="0" y="2904"/>
                    <a:pt x="75" y="2929"/>
                  </a:cubicBezTo>
                  <a:cubicBezTo>
                    <a:pt x="903" y="3054"/>
                    <a:pt x="1730" y="3179"/>
                    <a:pt x="2557" y="3305"/>
                  </a:cubicBezTo>
                  <a:lnTo>
                    <a:pt x="3159" y="3391"/>
                  </a:lnTo>
                  <a:lnTo>
                    <a:pt x="3159" y="3391"/>
                  </a:lnTo>
                  <a:cubicBezTo>
                    <a:pt x="2871" y="4145"/>
                    <a:pt x="3512" y="5031"/>
                    <a:pt x="4085" y="5485"/>
                  </a:cubicBezTo>
                  <a:cubicBezTo>
                    <a:pt x="4517" y="5850"/>
                    <a:pt x="5112" y="6083"/>
                    <a:pt x="5691" y="6083"/>
                  </a:cubicBezTo>
                  <a:cubicBezTo>
                    <a:pt x="5927" y="6083"/>
                    <a:pt x="6161" y="6044"/>
                    <a:pt x="6379" y="5959"/>
                  </a:cubicBezTo>
                  <a:lnTo>
                    <a:pt x="6379" y="5959"/>
                  </a:lnTo>
                  <a:cubicBezTo>
                    <a:pt x="6257" y="6746"/>
                    <a:pt x="6712" y="7625"/>
                    <a:pt x="7319" y="8092"/>
                  </a:cubicBezTo>
                  <a:cubicBezTo>
                    <a:pt x="7723" y="8399"/>
                    <a:pt x="8377" y="8737"/>
                    <a:pt x="8958" y="8737"/>
                  </a:cubicBezTo>
                  <a:cubicBezTo>
                    <a:pt x="9278" y="8737"/>
                    <a:pt x="9577" y="8635"/>
                    <a:pt x="9799" y="8368"/>
                  </a:cubicBezTo>
                  <a:lnTo>
                    <a:pt x="9799" y="8368"/>
                  </a:lnTo>
                  <a:cubicBezTo>
                    <a:pt x="9808" y="8361"/>
                    <a:pt x="9817" y="8353"/>
                    <a:pt x="9825" y="8342"/>
                  </a:cubicBezTo>
                  <a:cubicBezTo>
                    <a:pt x="10351" y="7641"/>
                    <a:pt x="9700" y="6638"/>
                    <a:pt x="9173" y="6137"/>
                  </a:cubicBezTo>
                  <a:cubicBezTo>
                    <a:pt x="8696" y="5715"/>
                    <a:pt x="7991" y="5347"/>
                    <a:pt x="7323" y="5347"/>
                  </a:cubicBezTo>
                  <a:cubicBezTo>
                    <a:pt x="7137" y="5347"/>
                    <a:pt x="6955" y="5375"/>
                    <a:pt x="6780" y="5439"/>
                  </a:cubicBezTo>
                  <a:lnTo>
                    <a:pt x="6780" y="5439"/>
                  </a:lnTo>
                  <a:cubicBezTo>
                    <a:pt x="6879" y="4651"/>
                    <a:pt x="6343" y="3868"/>
                    <a:pt x="5765" y="3405"/>
                  </a:cubicBezTo>
                  <a:cubicBezTo>
                    <a:pt x="5360" y="3085"/>
                    <a:pt x="4740" y="2764"/>
                    <a:pt x="4164" y="2764"/>
                  </a:cubicBezTo>
                  <a:cubicBezTo>
                    <a:pt x="3925" y="2764"/>
                    <a:pt x="3693" y="2820"/>
                    <a:pt x="3488" y="2953"/>
                  </a:cubicBezTo>
                  <a:lnTo>
                    <a:pt x="3488" y="2953"/>
                  </a:lnTo>
                  <a:cubicBezTo>
                    <a:pt x="3200" y="2170"/>
                    <a:pt x="2892" y="1409"/>
                    <a:pt x="2607" y="648"/>
                  </a:cubicBezTo>
                  <a:lnTo>
                    <a:pt x="2381" y="72"/>
                  </a:lnTo>
                  <a:cubicBezTo>
                    <a:pt x="2363" y="36"/>
                    <a:pt x="2321" y="1"/>
                    <a:pt x="2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83"/>
            <p:cNvSpPr/>
            <p:nvPr/>
          </p:nvSpPr>
          <p:spPr>
            <a:xfrm>
              <a:off x="2002025" y="2240625"/>
              <a:ext cx="251900" cy="213425"/>
            </a:xfrm>
            <a:custGeom>
              <a:rect b="b" l="l" r="r" t="t"/>
              <a:pathLst>
                <a:path extrusionOk="0" h="8537" w="10076">
                  <a:moveTo>
                    <a:pt x="7895" y="1"/>
                  </a:moveTo>
                  <a:lnTo>
                    <a:pt x="7269" y="1630"/>
                  </a:lnTo>
                  <a:lnTo>
                    <a:pt x="6717" y="3008"/>
                  </a:lnTo>
                  <a:cubicBezTo>
                    <a:pt x="6542" y="2851"/>
                    <a:pt x="6298" y="2776"/>
                    <a:pt x="6020" y="2776"/>
                  </a:cubicBezTo>
                  <a:cubicBezTo>
                    <a:pt x="5541" y="2776"/>
                    <a:pt x="4959" y="2998"/>
                    <a:pt x="4436" y="3409"/>
                  </a:cubicBezTo>
                  <a:cubicBezTo>
                    <a:pt x="3659" y="4036"/>
                    <a:pt x="3359" y="4938"/>
                    <a:pt x="3534" y="5514"/>
                  </a:cubicBezTo>
                  <a:cubicBezTo>
                    <a:pt x="3352" y="5410"/>
                    <a:pt x="3119" y="5357"/>
                    <a:pt x="2860" y="5357"/>
                  </a:cubicBezTo>
                  <a:cubicBezTo>
                    <a:pt x="2370" y="5357"/>
                    <a:pt x="1787" y="5547"/>
                    <a:pt x="1279" y="5941"/>
                  </a:cubicBezTo>
                  <a:cubicBezTo>
                    <a:pt x="376" y="6667"/>
                    <a:pt x="0" y="7670"/>
                    <a:pt x="451" y="8221"/>
                  </a:cubicBezTo>
                  <a:cubicBezTo>
                    <a:pt x="624" y="8434"/>
                    <a:pt x="902" y="8536"/>
                    <a:pt x="1232" y="8536"/>
                  </a:cubicBezTo>
                  <a:cubicBezTo>
                    <a:pt x="1720" y="8536"/>
                    <a:pt x="2320" y="8314"/>
                    <a:pt x="2857" y="7895"/>
                  </a:cubicBezTo>
                  <a:cubicBezTo>
                    <a:pt x="3609" y="7269"/>
                    <a:pt x="3835" y="6266"/>
                    <a:pt x="3685" y="5715"/>
                  </a:cubicBezTo>
                  <a:lnTo>
                    <a:pt x="3685" y="5715"/>
                  </a:lnTo>
                  <a:cubicBezTo>
                    <a:pt x="3889" y="5822"/>
                    <a:pt x="4170" y="5884"/>
                    <a:pt x="4481" y="5884"/>
                  </a:cubicBezTo>
                  <a:cubicBezTo>
                    <a:pt x="4969" y="5884"/>
                    <a:pt x="5531" y="5732"/>
                    <a:pt x="5990" y="5364"/>
                  </a:cubicBezTo>
                  <a:cubicBezTo>
                    <a:pt x="6817" y="4712"/>
                    <a:pt x="7193" y="3785"/>
                    <a:pt x="6893" y="3209"/>
                  </a:cubicBezTo>
                  <a:lnTo>
                    <a:pt x="8346" y="3008"/>
                  </a:lnTo>
                  <a:lnTo>
                    <a:pt x="10076" y="2733"/>
                  </a:lnTo>
                  <a:lnTo>
                    <a:pt x="8998" y="1379"/>
                  </a:lnTo>
                  <a:lnTo>
                    <a:pt x="7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83"/>
            <p:cNvSpPr/>
            <p:nvPr/>
          </p:nvSpPr>
          <p:spPr>
            <a:xfrm>
              <a:off x="1997625" y="2238225"/>
              <a:ext cx="258800" cy="218450"/>
            </a:xfrm>
            <a:custGeom>
              <a:rect b="b" l="l" r="r" t="t"/>
              <a:pathLst>
                <a:path extrusionOk="0" h="8738" w="10352">
                  <a:moveTo>
                    <a:pt x="8085" y="281"/>
                  </a:moveTo>
                  <a:lnTo>
                    <a:pt x="8085" y="281"/>
                  </a:lnTo>
                  <a:cubicBezTo>
                    <a:pt x="8632" y="949"/>
                    <a:pt x="9179" y="1638"/>
                    <a:pt x="9725" y="2327"/>
                  </a:cubicBezTo>
                  <a:cubicBezTo>
                    <a:pt x="9862" y="2464"/>
                    <a:pt x="9984" y="2617"/>
                    <a:pt x="10102" y="2772"/>
                  </a:cubicBezTo>
                  <a:lnTo>
                    <a:pt x="10102" y="2772"/>
                  </a:lnTo>
                  <a:cubicBezTo>
                    <a:pt x="9317" y="2891"/>
                    <a:pt x="8531" y="3010"/>
                    <a:pt x="7745" y="3129"/>
                  </a:cubicBezTo>
                  <a:cubicBezTo>
                    <a:pt x="7520" y="3154"/>
                    <a:pt x="7294" y="3204"/>
                    <a:pt x="7069" y="3230"/>
                  </a:cubicBezTo>
                  <a:cubicBezTo>
                    <a:pt x="6993" y="3230"/>
                    <a:pt x="6968" y="3305"/>
                    <a:pt x="6993" y="3355"/>
                  </a:cubicBezTo>
                  <a:cubicBezTo>
                    <a:pt x="7369" y="4082"/>
                    <a:pt x="6668" y="4934"/>
                    <a:pt x="6141" y="5360"/>
                  </a:cubicBezTo>
                  <a:cubicBezTo>
                    <a:pt x="5752" y="5681"/>
                    <a:pt x="5191" y="5900"/>
                    <a:pt x="4652" y="5900"/>
                  </a:cubicBezTo>
                  <a:cubicBezTo>
                    <a:pt x="4393" y="5900"/>
                    <a:pt x="4138" y="5850"/>
                    <a:pt x="3911" y="5736"/>
                  </a:cubicBezTo>
                  <a:cubicBezTo>
                    <a:pt x="3894" y="5725"/>
                    <a:pt x="3877" y="5720"/>
                    <a:pt x="3861" y="5720"/>
                  </a:cubicBezTo>
                  <a:cubicBezTo>
                    <a:pt x="3807" y="5720"/>
                    <a:pt x="3766" y="5778"/>
                    <a:pt x="3785" y="5836"/>
                  </a:cubicBezTo>
                  <a:cubicBezTo>
                    <a:pt x="3961" y="6563"/>
                    <a:pt x="3535" y="7440"/>
                    <a:pt x="2983" y="7891"/>
                  </a:cubicBezTo>
                  <a:cubicBezTo>
                    <a:pt x="2614" y="8193"/>
                    <a:pt x="1963" y="8563"/>
                    <a:pt x="1400" y="8563"/>
                  </a:cubicBezTo>
                  <a:cubicBezTo>
                    <a:pt x="1137" y="8563"/>
                    <a:pt x="893" y="8482"/>
                    <a:pt x="706" y="8276"/>
                  </a:cubicBezTo>
                  <a:lnTo>
                    <a:pt x="706" y="8276"/>
                  </a:lnTo>
                  <a:cubicBezTo>
                    <a:pt x="705" y="8273"/>
                    <a:pt x="704" y="8270"/>
                    <a:pt x="703" y="8267"/>
                  </a:cubicBezTo>
                  <a:cubicBezTo>
                    <a:pt x="201" y="7616"/>
                    <a:pt x="853" y="6713"/>
                    <a:pt x="1329" y="6262"/>
                  </a:cubicBezTo>
                  <a:cubicBezTo>
                    <a:pt x="1733" y="5877"/>
                    <a:pt x="2378" y="5532"/>
                    <a:pt x="3000" y="5532"/>
                  </a:cubicBezTo>
                  <a:cubicBezTo>
                    <a:pt x="3227" y="5532"/>
                    <a:pt x="3452" y="5578"/>
                    <a:pt x="3660" y="5686"/>
                  </a:cubicBezTo>
                  <a:cubicBezTo>
                    <a:pt x="3673" y="5690"/>
                    <a:pt x="3687" y="5692"/>
                    <a:pt x="3699" y="5692"/>
                  </a:cubicBezTo>
                  <a:cubicBezTo>
                    <a:pt x="3759" y="5692"/>
                    <a:pt x="3806" y="5647"/>
                    <a:pt x="3785" y="5585"/>
                  </a:cubicBezTo>
                  <a:cubicBezTo>
                    <a:pt x="3610" y="4859"/>
                    <a:pt x="4086" y="4057"/>
                    <a:pt x="4612" y="3605"/>
                  </a:cubicBezTo>
                  <a:cubicBezTo>
                    <a:pt x="4985" y="3304"/>
                    <a:pt x="5622" y="2939"/>
                    <a:pt x="6194" y="2939"/>
                  </a:cubicBezTo>
                  <a:cubicBezTo>
                    <a:pt x="6429" y="2939"/>
                    <a:pt x="6653" y="3001"/>
                    <a:pt x="6843" y="3154"/>
                  </a:cubicBezTo>
                  <a:cubicBezTo>
                    <a:pt x="6861" y="3172"/>
                    <a:pt x="6882" y="3180"/>
                    <a:pt x="6902" y="3180"/>
                  </a:cubicBezTo>
                  <a:cubicBezTo>
                    <a:pt x="6940" y="3180"/>
                    <a:pt x="6977" y="3153"/>
                    <a:pt x="6993" y="3104"/>
                  </a:cubicBezTo>
                  <a:lnTo>
                    <a:pt x="7921" y="698"/>
                  </a:lnTo>
                  <a:cubicBezTo>
                    <a:pt x="7975" y="552"/>
                    <a:pt x="8030" y="419"/>
                    <a:pt x="8085" y="281"/>
                  </a:cubicBezTo>
                  <a:close/>
                  <a:moveTo>
                    <a:pt x="8092" y="1"/>
                  </a:moveTo>
                  <a:cubicBezTo>
                    <a:pt x="8044" y="1"/>
                    <a:pt x="7989" y="36"/>
                    <a:pt x="7971" y="72"/>
                  </a:cubicBezTo>
                  <a:lnTo>
                    <a:pt x="7069" y="2428"/>
                  </a:lnTo>
                  <a:cubicBezTo>
                    <a:pt x="7008" y="2590"/>
                    <a:pt x="6930" y="2770"/>
                    <a:pt x="6863" y="2952"/>
                  </a:cubicBezTo>
                  <a:lnTo>
                    <a:pt x="6863" y="2952"/>
                  </a:lnTo>
                  <a:cubicBezTo>
                    <a:pt x="6658" y="2819"/>
                    <a:pt x="6427" y="2764"/>
                    <a:pt x="6188" y="2764"/>
                  </a:cubicBezTo>
                  <a:cubicBezTo>
                    <a:pt x="5612" y="2764"/>
                    <a:pt x="4992" y="3085"/>
                    <a:pt x="4587" y="3405"/>
                  </a:cubicBezTo>
                  <a:cubicBezTo>
                    <a:pt x="4009" y="3868"/>
                    <a:pt x="3473" y="4651"/>
                    <a:pt x="3572" y="5439"/>
                  </a:cubicBezTo>
                  <a:lnTo>
                    <a:pt x="3572" y="5439"/>
                  </a:lnTo>
                  <a:cubicBezTo>
                    <a:pt x="3398" y="5375"/>
                    <a:pt x="3215" y="5347"/>
                    <a:pt x="3030" y="5347"/>
                  </a:cubicBezTo>
                  <a:cubicBezTo>
                    <a:pt x="2363" y="5347"/>
                    <a:pt x="1663" y="5715"/>
                    <a:pt x="1204" y="6137"/>
                  </a:cubicBezTo>
                  <a:cubicBezTo>
                    <a:pt x="653" y="6638"/>
                    <a:pt x="1" y="7641"/>
                    <a:pt x="527" y="8342"/>
                  </a:cubicBezTo>
                  <a:cubicBezTo>
                    <a:pt x="535" y="8353"/>
                    <a:pt x="544" y="8361"/>
                    <a:pt x="553" y="8368"/>
                  </a:cubicBezTo>
                  <a:lnTo>
                    <a:pt x="553" y="8368"/>
                  </a:lnTo>
                  <a:cubicBezTo>
                    <a:pt x="775" y="8635"/>
                    <a:pt x="1074" y="8737"/>
                    <a:pt x="1394" y="8737"/>
                  </a:cubicBezTo>
                  <a:cubicBezTo>
                    <a:pt x="1975" y="8737"/>
                    <a:pt x="2629" y="8399"/>
                    <a:pt x="3033" y="8092"/>
                  </a:cubicBezTo>
                  <a:cubicBezTo>
                    <a:pt x="3638" y="7627"/>
                    <a:pt x="4092" y="6752"/>
                    <a:pt x="3994" y="5967"/>
                  </a:cubicBezTo>
                  <a:lnTo>
                    <a:pt x="3994" y="5967"/>
                  </a:lnTo>
                  <a:cubicBezTo>
                    <a:pt x="4207" y="6046"/>
                    <a:pt x="4436" y="6083"/>
                    <a:pt x="4667" y="6083"/>
                  </a:cubicBezTo>
                  <a:cubicBezTo>
                    <a:pt x="5251" y="6083"/>
                    <a:pt x="5852" y="5850"/>
                    <a:pt x="6267" y="5485"/>
                  </a:cubicBezTo>
                  <a:cubicBezTo>
                    <a:pt x="6841" y="5031"/>
                    <a:pt x="7483" y="4143"/>
                    <a:pt x="7214" y="3387"/>
                  </a:cubicBezTo>
                  <a:lnTo>
                    <a:pt x="7214" y="3387"/>
                  </a:lnTo>
                  <a:cubicBezTo>
                    <a:pt x="8026" y="3266"/>
                    <a:pt x="8839" y="3123"/>
                    <a:pt x="9675" y="3004"/>
                  </a:cubicBezTo>
                  <a:cubicBezTo>
                    <a:pt x="9876" y="2979"/>
                    <a:pt x="10076" y="2954"/>
                    <a:pt x="10277" y="2929"/>
                  </a:cubicBezTo>
                  <a:cubicBezTo>
                    <a:pt x="10352" y="2904"/>
                    <a:pt x="10352" y="2803"/>
                    <a:pt x="10327" y="2753"/>
                  </a:cubicBezTo>
                  <a:cubicBezTo>
                    <a:pt x="9750" y="2052"/>
                    <a:pt x="9174" y="1325"/>
                    <a:pt x="8597" y="598"/>
                  </a:cubicBezTo>
                  <a:cubicBezTo>
                    <a:pt x="8447" y="423"/>
                    <a:pt x="8297" y="222"/>
                    <a:pt x="8146" y="21"/>
                  </a:cubicBezTo>
                  <a:cubicBezTo>
                    <a:pt x="8132" y="7"/>
                    <a:pt x="8113" y="1"/>
                    <a:pt x="8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83"/>
            <p:cNvSpPr/>
            <p:nvPr/>
          </p:nvSpPr>
          <p:spPr>
            <a:xfrm>
              <a:off x="1528325" y="2290125"/>
              <a:ext cx="652300" cy="552025"/>
            </a:xfrm>
            <a:custGeom>
              <a:rect b="b" l="l" r="r" t="t"/>
              <a:pathLst>
                <a:path extrusionOk="0" h="22081" w="26092">
                  <a:moveTo>
                    <a:pt x="13059" y="1"/>
                  </a:moveTo>
                  <a:cubicBezTo>
                    <a:pt x="5840" y="1"/>
                    <a:pt x="1" y="4938"/>
                    <a:pt x="1" y="11028"/>
                  </a:cubicBezTo>
                  <a:cubicBezTo>
                    <a:pt x="1" y="17144"/>
                    <a:pt x="5840" y="22081"/>
                    <a:pt x="13059" y="22081"/>
                  </a:cubicBezTo>
                  <a:cubicBezTo>
                    <a:pt x="20252" y="22081"/>
                    <a:pt x="26091" y="17144"/>
                    <a:pt x="26091" y="11028"/>
                  </a:cubicBezTo>
                  <a:cubicBezTo>
                    <a:pt x="26091" y="4938"/>
                    <a:pt x="20252" y="1"/>
                    <a:pt x="13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83"/>
            <p:cNvSpPr/>
            <p:nvPr/>
          </p:nvSpPr>
          <p:spPr>
            <a:xfrm>
              <a:off x="1521450" y="2288000"/>
              <a:ext cx="661675" cy="556225"/>
            </a:xfrm>
            <a:custGeom>
              <a:rect b="b" l="l" r="r" t="t"/>
              <a:pathLst>
                <a:path extrusionOk="0" h="22249" w="26467">
                  <a:moveTo>
                    <a:pt x="13305" y="189"/>
                  </a:moveTo>
                  <a:cubicBezTo>
                    <a:pt x="14187" y="189"/>
                    <a:pt x="15070" y="264"/>
                    <a:pt x="15940" y="411"/>
                  </a:cubicBezTo>
                  <a:cubicBezTo>
                    <a:pt x="18421" y="838"/>
                    <a:pt x="20802" y="1890"/>
                    <a:pt x="22682" y="3569"/>
                  </a:cubicBezTo>
                  <a:cubicBezTo>
                    <a:pt x="24411" y="5098"/>
                    <a:pt x="25715" y="7128"/>
                    <a:pt x="26116" y="9434"/>
                  </a:cubicBezTo>
                  <a:cubicBezTo>
                    <a:pt x="26241" y="9985"/>
                    <a:pt x="26291" y="10562"/>
                    <a:pt x="26291" y="11113"/>
                  </a:cubicBezTo>
                  <a:cubicBezTo>
                    <a:pt x="26266" y="13469"/>
                    <a:pt x="25389" y="15700"/>
                    <a:pt x="23885" y="17479"/>
                  </a:cubicBezTo>
                  <a:cubicBezTo>
                    <a:pt x="22281" y="19359"/>
                    <a:pt x="20101" y="20687"/>
                    <a:pt x="17770" y="21414"/>
                  </a:cubicBezTo>
                  <a:cubicBezTo>
                    <a:pt x="16341" y="21844"/>
                    <a:pt x="14850" y="22059"/>
                    <a:pt x="13358" y="22059"/>
                  </a:cubicBezTo>
                  <a:cubicBezTo>
                    <a:pt x="12154" y="22059"/>
                    <a:pt x="10949" y="21919"/>
                    <a:pt x="9775" y="21640"/>
                  </a:cubicBezTo>
                  <a:cubicBezTo>
                    <a:pt x="7369" y="21063"/>
                    <a:pt x="5088" y="19885"/>
                    <a:pt x="3334" y="18081"/>
                  </a:cubicBezTo>
                  <a:cubicBezTo>
                    <a:pt x="1704" y="16427"/>
                    <a:pt x="602" y="14271"/>
                    <a:pt x="401" y="11965"/>
                  </a:cubicBezTo>
                  <a:cubicBezTo>
                    <a:pt x="201" y="9635"/>
                    <a:pt x="877" y="7354"/>
                    <a:pt x="2231" y="5474"/>
                  </a:cubicBezTo>
                  <a:cubicBezTo>
                    <a:pt x="3659" y="3494"/>
                    <a:pt x="5714" y="2015"/>
                    <a:pt x="7995" y="1163"/>
                  </a:cubicBezTo>
                  <a:cubicBezTo>
                    <a:pt x="9681" y="506"/>
                    <a:pt x="11491" y="189"/>
                    <a:pt x="13305" y="189"/>
                  </a:cubicBezTo>
                  <a:close/>
                  <a:moveTo>
                    <a:pt x="13364" y="1"/>
                  </a:moveTo>
                  <a:cubicBezTo>
                    <a:pt x="12148" y="1"/>
                    <a:pt x="10931" y="147"/>
                    <a:pt x="9750" y="437"/>
                  </a:cubicBezTo>
                  <a:cubicBezTo>
                    <a:pt x="7293" y="1013"/>
                    <a:pt x="4963" y="2241"/>
                    <a:pt x="3183" y="4046"/>
                  </a:cubicBezTo>
                  <a:cubicBezTo>
                    <a:pt x="1554" y="5725"/>
                    <a:pt x="451" y="7905"/>
                    <a:pt x="226" y="10236"/>
                  </a:cubicBezTo>
                  <a:cubicBezTo>
                    <a:pt x="0" y="12592"/>
                    <a:pt x="702" y="14948"/>
                    <a:pt x="2080" y="16878"/>
                  </a:cubicBezTo>
                  <a:cubicBezTo>
                    <a:pt x="3509" y="18883"/>
                    <a:pt x="5589" y="20361"/>
                    <a:pt x="7870" y="21239"/>
                  </a:cubicBezTo>
                  <a:cubicBezTo>
                    <a:pt x="9594" y="21915"/>
                    <a:pt x="11431" y="22249"/>
                    <a:pt x="13275" y="22249"/>
                  </a:cubicBezTo>
                  <a:cubicBezTo>
                    <a:pt x="14166" y="22249"/>
                    <a:pt x="15058" y="22171"/>
                    <a:pt x="15940" y="22016"/>
                  </a:cubicBezTo>
                  <a:cubicBezTo>
                    <a:pt x="18446" y="21590"/>
                    <a:pt x="20877" y="20512"/>
                    <a:pt x="22807" y="18808"/>
                  </a:cubicBezTo>
                  <a:cubicBezTo>
                    <a:pt x="24587" y="17254"/>
                    <a:pt x="25890" y="15173"/>
                    <a:pt x="26316" y="12843"/>
                  </a:cubicBezTo>
                  <a:cubicBezTo>
                    <a:pt x="26416" y="12266"/>
                    <a:pt x="26466" y="11690"/>
                    <a:pt x="26466" y="11113"/>
                  </a:cubicBezTo>
                  <a:cubicBezTo>
                    <a:pt x="26466" y="8757"/>
                    <a:pt x="25564" y="6502"/>
                    <a:pt x="24060" y="4697"/>
                  </a:cubicBezTo>
                  <a:cubicBezTo>
                    <a:pt x="22456" y="2792"/>
                    <a:pt x="20226" y="1414"/>
                    <a:pt x="17845" y="687"/>
                  </a:cubicBezTo>
                  <a:cubicBezTo>
                    <a:pt x="16398" y="228"/>
                    <a:pt x="14881" y="1"/>
                    <a:pt x="13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83"/>
            <p:cNvSpPr/>
            <p:nvPr/>
          </p:nvSpPr>
          <p:spPr>
            <a:xfrm>
              <a:off x="1578450" y="2313300"/>
              <a:ext cx="552050" cy="394775"/>
            </a:xfrm>
            <a:custGeom>
              <a:rect b="b" l="l" r="r" t="t"/>
              <a:pathLst>
                <a:path extrusionOk="0" h="15791" w="22082">
                  <a:moveTo>
                    <a:pt x="11054" y="1"/>
                  </a:moveTo>
                  <a:cubicBezTo>
                    <a:pt x="4938" y="1"/>
                    <a:pt x="1" y="3535"/>
                    <a:pt x="1" y="7896"/>
                  </a:cubicBezTo>
                  <a:cubicBezTo>
                    <a:pt x="1" y="12257"/>
                    <a:pt x="4938" y="15791"/>
                    <a:pt x="11054" y="15791"/>
                  </a:cubicBezTo>
                  <a:cubicBezTo>
                    <a:pt x="17144" y="15791"/>
                    <a:pt x="22081" y="12257"/>
                    <a:pt x="22081" y="7896"/>
                  </a:cubicBezTo>
                  <a:cubicBezTo>
                    <a:pt x="22081" y="3535"/>
                    <a:pt x="17144" y="1"/>
                    <a:pt x="11054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83"/>
            <p:cNvSpPr/>
            <p:nvPr/>
          </p:nvSpPr>
          <p:spPr>
            <a:xfrm>
              <a:off x="1990125" y="2425475"/>
              <a:ext cx="147875" cy="147900"/>
            </a:xfrm>
            <a:custGeom>
              <a:rect b="b" l="l" r="r" t="t"/>
              <a:pathLst>
                <a:path extrusionOk="0" h="5916" w="5915">
                  <a:moveTo>
                    <a:pt x="2958" y="0"/>
                  </a:moveTo>
                  <a:cubicBezTo>
                    <a:pt x="1328" y="0"/>
                    <a:pt x="0" y="1329"/>
                    <a:pt x="0" y="2958"/>
                  </a:cubicBezTo>
                  <a:cubicBezTo>
                    <a:pt x="0" y="4587"/>
                    <a:pt x="1328" y="5915"/>
                    <a:pt x="2958" y="5915"/>
                  </a:cubicBezTo>
                  <a:cubicBezTo>
                    <a:pt x="4587" y="5915"/>
                    <a:pt x="5915" y="4587"/>
                    <a:pt x="5915" y="2958"/>
                  </a:cubicBezTo>
                  <a:cubicBezTo>
                    <a:pt x="5915" y="1329"/>
                    <a:pt x="4587" y="0"/>
                    <a:pt x="2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83"/>
            <p:cNvSpPr/>
            <p:nvPr/>
          </p:nvSpPr>
          <p:spPr>
            <a:xfrm>
              <a:off x="1988225" y="2423375"/>
              <a:ext cx="157925" cy="151825"/>
            </a:xfrm>
            <a:custGeom>
              <a:rect b="b" l="l" r="r" t="t"/>
              <a:pathLst>
                <a:path extrusionOk="0" h="6073" w="6317">
                  <a:moveTo>
                    <a:pt x="3018" y="171"/>
                  </a:moveTo>
                  <a:cubicBezTo>
                    <a:pt x="3850" y="171"/>
                    <a:pt x="4676" y="540"/>
                    <a:pt x="5239" y="1212"/>
                  </a:cubicBezTo>
                  <a:cubicBezTo>
                    <a:pt x="6016" y="2139"/>
                    <a:pt x="6116" y="3493"/>
                    <a:pt x="5490" y="4520"/>
                  </a:cubicBezTo>
                  <a:cubicBezTo>
                    <a:pt x="4960" y="5390"/>
                    <a:pt x="3999" y="5900"/>
                    <a:pt x="3002" y="5900"/>
                  </a:cubicBezTo>
                  <a:cubicBezTo>
                    <a:pt x="2821" y="5900"/>
                    <a:pt x="2638" y="5883"/>
                    <a:pt x="2457" y="5849"/>
                  </a:cubicBezTo>
                  <a:cubicBezTo>
                    <a:pt x="1154" y="5573"/>
                    <a:pt x="176" y="4370"/>
                    <a:pt x="176" y="3042"/>
                  </a:cubicBezTo>
                  <a:cubicBezTo>
                    <a:pt x="176" y="1839"/>
                    <a:pt x="928" y="736"/>
                    <a:pt x="2081" y="335"/>
                  </a:cubicBezTo>
                  <a:cubicBezTo>
                    <a:pt x="2385" y="224"/>
                    <a:pt x="2702" y="171"/>
                    <a:pt x="3018" y="171"/>
                  </a:cubicBezTo>
                  <a:close/>
                  <a:moveTo>
                    <a:pt x="3021" y="1"/>
                  </a:moveTo>
                  <a:cubicBezTo>
                    <a:pt x="2825" y="1"/>
                    <a:pt x="2628" y="20"/>
                    <a:pt x="2432" y="59"/>
                  </a:cubicBezTo>
                  <a:cubicBezTo>
                    <a:pt x="1029" y="335"/>
                    <a:pt x="1" y="1613"/>
                    <a:pt x="1" y="3042"/>
                  </a:cubicBezTo>
                  <a:cubicBezTo>
                    <a:pt x="1" y="4295"/>
                    <a:pt x="803" y="5448"/>
                    <a:pt x="2006" y="5899"/>
                  </a:cubicBezTo>
                  <a:cubicBezTo>
                    <a:pt x="2330" y="6016"/>
                    <a:pt x="2669" y="6072"/>
                    <a:pt x="3008" y="6072"/>
                  </a:cubicBezTo>
                  <a:cubicBezTo>
                    <a:pt x="3901" y="6072"/>
                    <a:pt x="4790" y="5680"/>
                    <a:pt x="5389" y="4971"/>
                  </a:cubicBezTo>
                  <a:cubicBezTo>
                    <a:pt x="6191" y="3994"/>
                    <a:pt x="6317" y="2565"/>
                    <a:pt x="5640" y="1463"/>
                  </a:cubicBezTo>
                  <a:cubicBezTo>
                    <a:pt x="5090" y="553"/>
                    <a:pt x="4077" y="1"/>
                    <a:pt x="3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83"/>
            <p:cNvSpPr/>
            <p:nvPr/>
          </p:nvSpPr>
          <p:spPr>
            <a:xfrm>
              <a:off x="2013925" y="2449900"/>
              <a:ext cx="100275" cy="100900"/>
            </a:xfrm>
            <a:custGeom>
              <a:rect b="b" l="l" r="r" t="t"/>
              <a:pathLst>
                <a:path extrusionOk="0" h="4036" w="4011">
                  <a:moveTo>
                    <a:pt x="2006" y="1"/>
                  </a:moveTo>
                  <a:cubicBezTo>
                    <a:pt x="903" y="1"/>
                    <a:pt x="1" y="903"/>
                    <a:pt x="1" y="2006"/>
                  </a:cubicBezTo>
                  <a:cubicBezTo>
                    <a:pt x="1" y="3134"/>
                    <a:pt x="903" y="4036"/>
                    <a:pt x="2006" y="4036"/>
                  </a:cubicBezTo>
                  <a:cubicBezTo>
                    <a:pt x="3133" y="4036"/>
                    <a:pt x="4011" y="3134"/>
                    <a:pt x="4011" y="2006"/>
                  </a:cubicBezTo>
                  <a:cubicBezTo>
                    <a:pt x="4011" y="903"/>
                    <a:pt x="3133" y="1"/>
                    <a:pt x="2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83"/>
            <p:cNvSpPr/>
            <p:nvPr/>
          </p:nvSpPr>
          <p:spPr>
            <a:xfrm>
              <a:off x="2018950" y="2448025"/>
              <a:ext cx="32600" cy="31975"/>
            </a:xfrm>
            <a:custGeom>
              <a:rect b="b" l="l" r="r" t="t"/>
              <a:pathLst>
                <a:path extrusionOk="0" h="1279" w="1304">
                  <a:moveTo>
                    <a:pt x="652" y="0"/>
                  </a:moveTo>
                  <a:cubicBezTo>
                    <a:pt x="301" y="0"/>
                    <a:pt x="0" y="276"/>
                    <a:pt x="0" y="627"/>
                  </a:cubicBezTo>
                  <a:cubicBezTo>
                    <a:pt x="0" y="978"/>
                    <a:pt x="301" y="1279"/>
                    <a:pt x="652" y="1279"/>
                  </a:cubicBezTo>
                  <a:cubicBezTo>
                    <a:pt x="1003" y="1279"/>
                    <a:pt x="1303" y="978"/>
                    <a:pt x="1303" y="627"/>
                  </a:cubicBezTo>
                  <a:cubicBezTo>
                    <a:pt x="1303" y="276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83"/>
            <p:cNvSpPr/>
            <p:nvPr/>
          </p:nvSpPr>
          <p:spPr>
            <a:xfrm>
              <a:off x="1570950" y="2424225"/>
              <a:ext cx="147875" cy="147875"/>
            </a:xfrm>
            <a:custGeom>
              <a:rect b="b" l="l" r="r" t="t"/>
              <a:pathLst>
                <a:path extrusionOk="0" h="5915" w="5915">
                  <a:moveTo>
                    <a:pt x="2958" y="0"/>
                  </a:moveTo>
                  <a:cubicBezTo>
                    <a:pt x="1328" y="0"/>
                    <a:pt x="0" y="1328"/>
                    <a:pt x="0" y="2957"/>
                  </a:cubicBezTo>
                  <a:cubicBezTo>
                    <a:pt x="0" y="4587"/>
                    <a:pt x="1328" y="5915"/>
                    <a:pt x="2958" y="5915"/>
                  </a:cubicBezTo>
                  <a:cubicBezTo>
                    <a:pt x="4587" y="5915"/>
                    <a:pt x="5915" y="4587"/>
                    <a:pt x="5915" y="2957"/>
                  </a:cubicBezTo>
                  <a:cubicBezTo>
                    <a:pt x="5915" y="1328"/>
                    <a:pt x="4587" y="0"/>
                    <a:pt x="2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83"/>
            <p:cNvSpPr/>
            <p:nvPr/>
          </p:nvSpPr>
          <p:spPr>
            <a:xfrm>
              <a:off x="1568975" y="2422125"/>
              <a:ext cx="157375" cy="152225"/>
            </a:xfrm>
            <a:custGeom>
              <a:rect b="b" l="l" r="r" t="t"/>
              <a:pathLst>
                <a:path extrusionOk="0" h="6089" w="6295">
                  <a:moveTo>
                    <a:pt x="3017" y="195"/>
                  </a:moveTo>
                  <a:cubicBezTo>
                    <a:pt x="3856" y="195"/>
                    <a:pt x="4680" y="559"/>
                    <a:pt x="5242" y="1212"/>
                  </a:cubicBezTo>
                  <a:cubicBezTo>
                    <a:pt x="6019" y="2139"/>
                    <a:pt x="6119" y="3493"/>
                    <a:pt x="5493" y="4520"/>
                  </a:cubicBezTo>
                  <a:cubicBezTo>
                    <a:pt x="4967" y="5382"/>
                    <a:pt x="4019" y="5909"/>
                    <a:pt x="3032" y="5909"/>
                  </a:cubicBezTo>
                  <a:cubicBezTo>
                    <a:pt x="2842" y="5909"/>
                    <a:pt x="2650" y="5889"/>
                    <a:pt x="2460" y="5849"/>
                  </a:cubicBezTo>
                  <a:cubicBezTo>
                    <a:pt x="1132" y="5573"/>
                    <a:pt x="179" y="4395"/>
                    <a:pt x="179" y="3041"/>
                  </a:cubicBezTo>
                  <a:cubicBezTo>
                    <a:pt x="179" y="1838"/>
                    <a:pt x="931" y="761"/>
                    <a:pt x="2059" y="360"/>
                  </a:cubicBezTo>
                  <a:cubicBezTo>
                    <a:pt x="2371" y="249"/>
                    <a:pt x="2695" y="195"/>
                    <a:pt x="3017" y="195"/>
                  </a:cubicBezTo>
                  <a:close/>
                  <a:moveTo>
                    <a:pt x="3024" y="1"/>
                  </a:moveTo>
                  <a:cubicBezTo>
                    <a:pt x="2828" y="1"/>
                    <a:pt x="2631" y="20"/>
                    <a:pt x="2435" y="59"/>
                  </a:cubicBezTo>
                  <a:cubicBezTo>
                    <a:pt x="1045" y="332"/>
                    <a:pt x="24" y="1589"/>
                    <a:pt x="4" y="3001"/>
                  </a:cubicBezTo>
                  <a:lnTo>
                    <a:pt x="4" y="3001"/>
                  </a:lnTo>
                  <a:cubicBezTo>
                    <a:pt x="1" y="3012"/>
                    <a:pt x="1" y="3026"/>
                    <a:pt x="4" y="3041"/>
                  </a:cubicBezTo>
                  <a:cubicBezTo>
                    <a:pt x="4" y="3041"/>
                    <a:pt x="4" y="3041"/>
                    <a:pt x="4" y="3041"/>
                  </a:cubicBezTo>
                  <a:lnTo>
                    <a:pt x="4" y="3041"/>
                  </a:lnTo>
                  <a:cubicBezTo>
                    <a:pt x="1" y="3057"/>
                    <a:pt x="1" y="3071"/>
                    <a:pt x="4" y="3082"/>
                  </a:cubicBezTo>
                  <a:lnTo>
                    <a:pt x="4" y="3082"/>
                  </a:lnTo>
                  <a:cubicBezTo>
                    <a:pt x="21" y="4344"/>
                    <a:pt x="819" y="5477"/>
                    <a:pt x="1984" y="5899"/>
                  </a:cubicBezTo>
                  <a:cubicBezTo>
                    <a:pt x="2325" y="6027"/>
                    <a:pt x="2681" y="6088"/>
                    <a:pt x="3033" y="6088"/>
                  </a:cubicBezTo>
                  <a:cubicBezTo>
                    <a:pt x="3923" y="6088"/>
                    <a:pt x="4793" y="5697"/>
                    <a:pt x="5367" y="4996"/>
                  </a:cubicBezTo>
                  <a:cubicBezTo>
                    <a:pt x="6194" y="3994"/>
                    <a:pt x="6295" y="2565"/>
                    <a:pt x="5643" y="1463"/>
                  </a:cubicBezTo>
                  <a:cubicBezTo>
                    <a:pt x="5093" y="553"/>
                    <a:pt x="4080" y="1"/>
                    <a:pt x="3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83"/>
            <p:cNvSpPr/>
            <p:nvPr/>
          </p:nvSpPr>
          <p:spPr>
            <a:xfrm>
              <a:off x="1594750" y="2448650"/>
              <a:ext cx="100275" cy="100900"/>
            </a:xfrm>
            <a:custGeom>
              <a:rect b="b" l="l" r="r" t="t"/>
              <a:pathLst>
                <a:path extrusionOk="0" h="4036" w="4011">
                  <a:moveTo>
                    <a:pt x="2006" y="1"/>
                  </a:moveTo>
                  <a:cubicBezTo>
                    <a:pt x="903" y="1"/>
                    <a:pt x="1" y="903"/>
                    <a:pt x="1" y="2031"/>
                  </a:cubicBezTo>
                  <a:cubicBezTo>
                    <a:pt x="1" y="3133"/>
                    <a:pt x="903" y="4036"/>
                    <a:pt x="2006" y="4036"/>
                  </a:cubicBezTo>
                  <a:cubicBezTo>
                    <a:pt x="3108" y="4036"/>
                    <a:pt x="4011" y="3133"/>
                    <a:pt x="4011" y="2031"/>
                  </a:cubicBezTo>
                  <a:cubicBezTo>
                    <a:pt x="4011" y="903"/>
                    <a:pt x="3108" y="1"/>
                    <a:pt x="2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83"/>
            <p:cNvSpPr/>
            <p:nvPr/>
          </p:nvSpPr>
          <p:spPr>
            <a:xfrm>
              <a:off x="1599775" y="2446775"/>
              <a:ext cx="31975" cy="31975"/>
            </a:xfrm>
            <a:custGeom>
              <a:rect b="b" l="l" r="r" t="t"/>
              <a:pathLst>
                <a:path extrusionOk="0" h="1279" w="1279">
                  <a:moveTo>
                    <a:pt x="652" y="0"/>
                  </a:moveTo>
                  <a:cubicBezTo>
                    <a:pt x="301" y="0"/>
                    <a:pt x="0" y="301"/>
                    <a:pt x="0" y="652"/>
                  </a:cubicBezTo>
                  <a:cubicBezTo>
                    <a:pt x="0" y="1003"/>
                    <a:pt x="301" y="1279"/>
                    <a:pt x="652" y="1279"/>
                  </a:cubicBezTo>
                  <a:cubicBezTo>
                    <a:pt x="1003" y="1279"/>
                    <a:pt x="1278" y="1003"/>
                    <a:pt x="1278" y="652"/>
                  </a:cubicBezTo>
                  <a:cubicBezTo>
                    <a:pt x="1278" y="301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83"/>
            <p:cNvSpPr/>
            <p:nvPr/>
          </p:nvSpPr>
          <p:spPr>
            <a:xfrm>
              <a:off x="1772700" y="2576475"/>
              <a:ext cx="164175" cy="92125"/>
            </a:xfrm>
            <a:custGeom>
              <a:rect b="b" l="l" r="r" t="t"/>
              <a:pathLst>
                <a:path extrusionOk="0" h="3685" w="6567">
                  <a:moveTo>
                    <a:pt x="0" y="0"/>
                  </a:moveTo>
                  <a:cubicBezTo>
                    <a:pt x="0" y="2030"/>
                    <a:pt x="1454" y="3685"/>
                    <a:pt x="3284" y="3685"/>
                  </a:cubicBezTo>
                  <a:cubicBezTo>
                    <a:pt x="5088" y="3685"/>
                    <a:pt x="6567" y="2030"/>
                    <a:pt x="6567" y="0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83"/>
            <p:cNvSpPr/>
            <p:nvPr/>
          </p:nvSpPr>
          <p:spPr>
            <a:xfrm>
              <a:off x="1770200" y="2574600"/>
              <a:ext cx="168550" cy="95875"/>
            </a:xfrm>
            <a:custGeom>
              <a:rect b="b" l="l" r="r" t="t"/>
              <a:pathLst>
                <a:path extrusionOk="0" h="3835" w="6742">
                  <a:moveTo>
                    <a:pt x="6565" y="176"/>
                  </a:moveTo>
                  <a:cubicBezTo>
                    <a:pt x="6518" y="1944"/>
                    <a:pt x="5228" y="3635"/>
                    <a:pt x="3384" y="3659"/>
                  </a:cubicBezTo>
                  <a:cubicBezTo>
                    <a:pt x="1514" y="3635"/>
                    <a:pt x="248" y="1944"/>
                    <a:pt x="178" y="176"/>
                  </a:cubicBezTo>
                  <a:close/>
                  <a:moveTo>
                    <a:pt x="100" y="0"/>
                  </a:moveTo>
                  <a:cubicBezTo>
                    <a:pt x="50" y="0"/>
                    <a:pt x="0" y="50"/>
                    <a:pt x="0" y="75"/>
                  </a:cubicBezTo>
                  <a:cubicBezTo>
                    <a:pt x="0" y="1053"/>
                    <a:pt x="326" y="2005"/>
                    <a:pt x="978" y="2732"/>
                  </a:cubicBezTo>
                  <a:cubicBezTo>
                    <a:pt x="1604" y="3434"/>
                    <a:pt x="2456" y="3835"/>
                    <a:pt x="3384" y="3835"/>
                  </a:cubicBezTo>
                  <a:cubicBezTo>
                    <a:pt x="4286" y="3835"/>
                    <a:pt x="5138" y="3434"/>
                    <a:pt x="5765" y="2732"/>
                  </a:cubicBezTo>
                  <a:cubicBezTo>
                    <a:pt x="6416" y="2005"/>
                    <a:pt x="6742" y="1053"/>
                    <a:pt x="6742" y="75"/>
                  </a:cubicBezTo>
                  <a:cubicBezTo>
                    <a:pt x="6742" y="50"/>
                    <a:pt x="6717" y="0"/>
                    <a:pt x="6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83"/>
            <p:cNvSpPr/>
            <p:nvPr/>
          </p:nvSpPr>
          <p:spPr>
            <a:xfrm>
              <a:off x="1797750" y="2613450"/>
              <a:ext cx="113450" cy="55150"/>
            </a:xfrm>
            <a:custGeom>
              <a:rect b="b" l="l" r="r" t="t"/>
              <a:pathLst>
                <a:path extrusionOk="0" h="2206" w="4538">
                  <a:moveTo>
                    <a:pt x="2282" y="0"/>
                  </a:moveTo>
                  <a:cubicBezTo>
                    <a:pt x="1329" y="0"/>
                    <a:pt x="502" y="476"/>
                    <a:pt x="1" y="1178"/>
                  </a:cubicBezTo>
                  <a:cubicBezTo>
                    <a:pt x="577" y="1805"/>
                    <a:pt x="1379" y="2206"/>
                    <a:pt x="2282" y="2206"/>
                  </a:cubicBezTo>
                  <a:cubicBezTo>
                    <a:pt x="3159" y="2206"/>
                    <a:pt x="3961" y="1805"/>
                    <a:pt x="4537" y="1178"/>
                  </a:cubicBezTo>
                  <a:cubicBezTo>
                    <a:pt x="4036" y="476"/>
                    <a:pt x="3209" y="0"/>
                    <a:pt x="2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83"/>
            <p:cNvSpPr/>
            <p:nvPr/>
          </p:nvSpPr>
          <p:spPr>
            <a:xfrm>
              <a:off x="1795250" y="2610925"/>
              <a:ext cx="118450" cy="59550"/>
            </a:xfrm>
            <a:custGeom>
              <a:rect b="b" l="l" r="r" t="t"/>
              <a:pathLst>
                <a:path extrusionOk="0" h="2382" w="4738">
                  <a:moveTo>
                    <a:pt x="2382" y="176"/>
                  </a:moveTo>
                  <a:cubicBezTo>
                    <a:pt x="3210" y="176"/>
                    <a:pt x="4015" y="603"/>
                    <a:pt x="4520" y="1272"/>
                  </a:cubicBezTo>
                  <a:lnTo>
                    <a:pt x="4520" y="1272"/>
                  </a:lnTo>
                  <a:cubicBezTo>
                    <a:pt x="3930" y="1858"/>
                    <a:pt x="3202" y="2206"/>
                    <a:pt x="2382" y="2206"/>
                  </a:cubicBezTo>
                  <a:cubicBezTo>
                    <a:pt x="1561" y="2206"/>
                    <a:pt x="810" y="1858"/>
                    <a:pt x="218" y="1272"/>
                  </a:cubicBezTo>
                  <a:lnTo>
                    <a:pt x="218" y="1272"/>
                  </a:lnTo>
                  <a:cubicBezTo>
                    <a:pt x="723" y="604"/>
                    <a:pt x="1528" y="201"/>
                    <a:pt x="2382" y="176"/>
                  </a:cubicBezTo>
                  <a:close/>
                  <a:moveTo>
                    <a:pt x="2382" y="1"/>
                  </a:moveTo>
                  <a:cubicBezTo>
                    <a:pt x="1429" y="1"/>
                    <a:pt x="577" y="477"/>
                    <a:pt x="26" y="1229"/>
                  </a:cubicBezTo>
                  <a:cubicBezTo>
                    <a:pt x="1" y="1254"/>
                    <a:pt x="1" y="1304"/>
                    <a:pt x="26" y="1354"/>
                  </a:cubicBezTo>
                  <a:cubicBezTo>
                    <a:pt x="652" y="1981"/>
                    <a:pt x="1479" y="2382"/>
                    <a:pt x="2382" y="2382"/>
                  </a:cubicBezTo>
                  <a:cubicBezTo>
                    <a:pt x="3259" y="2382"/>
                    <a:pt x="4086" y="1981"/>
                    <a:pt x="4712" y="1354"/>
                  </a:cubicBezTo>
                  <a:cubicBezTo>
                    <a:pt x="4737" y="1304"/>
                    <a:pt x="4737" y="1254"/>
                    <a:pt x="4712" y="1229"/>
                  </a:cubicBezTo>
                  <a:cubicBezTo>
                    <a:pt x="4186" y="477"/>
                    <a:pt x="3309" y="1"/>
                    <a:pt x="2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83"/>
            <p:cNvSpPr/>
            <p:nvPr/>
          </p:nvSpPr>
          <p:spPr>
            <a:xfrm>
              <a:off x="1617925" y="2290125"/>
              <a:ext cx="473100" cy="106550"/>
            </a:xfrm>
            <a:custGeom>
              <a:rect b="b" l="l" r="r" t="t"/>
              <a:pathLst>
                <a:path extrusionOk="0" h="4262" w="18924">
                  <a:moveTo>
                    <a:pt x="9475" y="1"/>
                  </a:moveTo>
                  <a:cubicBezTo>
                    <a:pt x="5740" y="1"/>
                    <a:pt x="2382" y="1329"/>
                    <a:pt x="1" y="3434"/>
                  </a:cubicBezTo>
                  <a:cubicBezTo>
                    <a:pt x="1028" y="3961"/>
                    <a:pt x="2282" y="4261"/>
                    <a:pt x="3635" y="4261"/>
                  </a:cubicBezTo>
                  <a:cubicBezTo>
                    <a:pt x="6292" y="4261"/>
                    <a:pt x="8547" y="3108"/>
                    <a:pt x="9475" y="1479"/>
                  </a:cubicBezTo>
                  <a:cubicBezTo>
                    <a:pt x="10377" y="3108"/>
                    <a:pt x="12632" y="4261"/>
                    <a:pt x="15289" y="4261"/>
                  </a:cubicBezTo>
                  <a:cubicBezTo>
                    <a:pt x="16643" y="4261"/>
                    <a:pt x="17896" y="3961"/>
                    <a:pt x="18923" y="3434"/>
                  </a:cubicBezTo>
                  <a:cubicBezTo>
                    <a:pt x="16542" y="1329"/>
                    <a:pt x="13184" y="1"/>
                    <a:pt x="9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83"/>
            <p:cNvSpPr/>
            <p:nvPr/>
          </p:nvSpPr>
          <p:spPr>
            <a:xfrm>
              <a:off x="1615425" y="2288250"/>
              <a:ext cx="478100" cy="110725"/>
            </a:xfrm>
            <a:custGeom>
              <a:rect b="b" l="l" r="r" t="t"/>
              <a:pathLst>
                <a:path extrusionOk="0" h="4429" w="19124">
                  <a:moveTo>
                    <a:pt x="9575" y="176"/>
                  </a:moveTo>
                  <a:cubicBezTo>
                    <a:pt x="12256" y="176"/>
                    <a:pt x="14963" y="878"/>
                    <a:pt x="17269" y="2306"/>
                  </a:cubicBezTo>
                  <a:cubicBezTo>
                    <a:pt x="17830" y="2657"/>
                    <a:pt x="18347" y="3051"/>
                    <a:pt x="18861" y="3489"/>
                  </a:cubicBezTo>
                  <a:lnTo>
                    <a:pt x="18861" y="3489"/>
                  </a:lnTo>
                  <a:cubicBezTo>
                    <a:pt x="17772" y="4009"/>
                    <a:pt x="16560" y="4244"/>
                    <a:pt x="15365" y="4244"/>
                  </a:cubicBezTo>
                  <a:cubicBezTo>
                    <a:pt x="15105" y="4244"/>
                    <a:pt x="14845" y="4233"/>
                    <a:pt x="14587" y="4211"/>
                  </a:cubicBezTo>
                  <a:cubicBezTo>
                    <a:pt x="13284" y="4086"/>
                    <a:pt x="11981" y="3685"/>
                    <a:pt x="10928" y="2908"/>
                  </a:cubicBezTo>
                  <a:cubicBezTo>
                    <a:pt x="10402" y="2532"/>
                    <a:pt x="9951" y="2056"/>
                    <a:pt x="9650" y="1504"/>
                  </a:cubicBezTo>
                  <a:cubicBezTo>
                    <a:pt x="9625" y="1479"/>
                    <a:pt x="9593" y="1467"/>
                    <a:pt x="9562" y="1467"/>
                  </a:cubicBezTo>
                  <a:cubicBezTo>
                    <a:pt x="9531" y="1467"/>
                    <a:pt x="9499" y="1479"/>
                    <a:pt x="9474" y="1504"/>
                  </a:cubicBezTo>
                  <a:cubicBezTo>
                    <a:pt x="8898" y="2532"/>
                    <a:pt x="7870" y="3259"/>
                    <a:pt x="6793" y="3685"/>
                  </a:cubicBezTo>
                  <a:cubicBezTo>
                    <a:pt x="5840" y="4062"/>
                    <a:pt x="4810" y="4246"/>
                    <a:pt x="3777" y="4246"/>
                  </a:cubicBezTo>
                  <a:cubicBezTo>
                    <a:pt x="3369" y="4246"/>
                    <a:pt x="2961" y="4218"/>
                    <a:pt x="2557" y="4161"/>
                  </a:cubicBezTo>
                  <a:cubicBezTo>
                    <a:pt x="1776" y="4066"/>
                    <a:pt x="995" y="3837"/>
                    <a:pt x="277" y="3496"/>
                  </a:cubicBezTo>
                  <a:lnTo>
                    <a:pt x="277" y="3496"/>
                  </a:lnTo>
                  <a:cubicBezTo>
                    <a:pt x="2215" y="1818"/>
                    <a:pt x="4631" y="770"/>
                    <a:pt x="7169" y="351"/>
                  </a:cubicBezTo>
                  <a:cubicBezTo>
                    <a:pt x="7971" y="226"/>
                    <a:pt x="8773" y="176"/>
                    <a:pt x="9575" y="176"/>
                  </a:cubicBezTo>
                  <a:close/>
                  <a:moveTo>
                    <a:pt x="9575" y="0"/>
                  </a:moveTo>
                  <a:cubicBezTo>
                    <a:pt x="6818" y="0"/>
                    <a:pt x="4086" y="702"/>
                    <a:pt x="1755" y="2181"/>
                  </a:cubicBezTo>
                  <a:cubicBezTo>
                    <a:pt x="1153" y="2557"/>
                    <a:pt x="577" y="2983"/>
                    <a:pt x="26" y="3459"/>
                  </a:cubicBezTo>
                  <a:cubicBezTo>
                    <a:pt x="1" y="3484"/>
                    <a:pt x="1" y="3584"/>
                    <a:pt x="51" y="3609"/>
                  </a:cubicBezTo>
                  <a:cubicBezTo>
                    <a:pt x="1193" y="4160"/>
                    <a:pt x="2451" y="4429"/>
                    <a:pt x="3717" y="4429"/>
                  </a:cubicBezTo>
                  <a:cubicBezTo>
                    <a:pt x="4007" y="4429"/>
                    <a:pt x="4297" y="4414"/>
                    <a:pt x="4587" y="4386"/>
                  </a:cubicBezTo>
                  <a:cubicBezTo>
                    <a:pt x="5915" y="4261"/>
                    <a:pt x="7269" y="3835"/>
                    <a:pt x="8346" y="3033"/>
                  </a:cubicBezTo>
                  <a:cubicBezTo>
                    <a:pt x="8826" y="2667"/>
                    <a:pt x="9244" y="2239"/>
                    <a:pt x="9561" y="1749"/>
                  </a:cubicBezTo>
                  <a:lnTo>
                    <a:pt x="9561" y="1749"/>
                  </a:lnTo>
                  <a:cubicBezTo>
                    <a:pt x="10173" y="2724"/>
                    <a:pt x="11178" y="3405"/>
                    <a:pt x="12206" y="3835"/>
                  </a:cubicBezTo>
                  <a:cubicBezTo>
                    <a:pt x="13198" y="4232"/>
                    <a:pt x="14282" y="4421"/>
                    <a:pt x="15362" y="4421"/>
                  </a:cubicBezTo>
                  <a:cubicBezTo>
                    <a:pt x="15783" y="4421"/>
                    <a:pt x="16203" y="4392"/>
                    <a:pt x="16617" y="4336"/>
                  </a:cubicBezTo>
                  <a:cubicBezTo>
                    <a:pt x="17469" y="4236"/>
                    <a:pt x="18296" y="3985"/>
                    <a:pt x="19073" y="3609"/>
                  </a:cubicBezTo>
                  <a:cubicBezTo>
                    <a:pt x="19123" y="3584"/>
                    <a:pt x="19123" y="3484"/>
                    <a:pt x="19098" y="3459"/>
                  </a:cubicBezTo>
                  <a:cubicBezTo>
                    <a:pt x="17093" y="1705"/>
                    <a:pt x="14587" y="602"/>
                    <a:pt x="11981" y="176"/>
                  </a:cubicBezTo>
                  <a:cubicBezTo>
                    <a:pt x="11179" y="51"/>
                    <a:pt x="10377" y="0"/>
                    <a:pt x="9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7" name="Google Shape;1757;p83"/>
          <p:cNvGrpSpPr/>
          <p:nvPr/>
        </p:nvGrpSpPr>
        <p:grpSpPr>
          <a:xfrm rot="-3439682">
            <a:off x="8088611" y="800309"/>
            <a:ext cx="1142173" cy="820809"/>
            <a:chOff x="3504525" y="1726300"/>
            <a:chExt cx="829625" cy="596200"/>
          </a:xfrm>
        </p:grpSpPr>
        <p:sp>
          <p:nvSpPr>
            <p:cNvPr id="1758" name="Google Shape;1758;p83"/>
            <p:cNvSpPr/>
            <p:nvPr/>
          </p:nvSpPr>
          <p:spPr>
            <a:xfrm>
              <a:off x="4144275" y="1728100"/>
              <a:ext cx="187975" cy="188000"/>
            </a:xfrm>
            <a:custGeom>
              <a:rect b="b" l="l" r="r" t="t"/>
              <a:pathLst>
                <a:path extrusionOk="0" h="7520" w="7519">
                  <a:moveTo>
                    <a:pt x="3759" y="0"/>
                  </a:moveTo>
                  <a:cubicBezTo>
                    <a:pt x="1679" y="0"/>
                    <a:pt x="0" y="1680"/>
                    <a:pt x="0" y="3760"/>
                  </a:cubicBezTo>
                  <a:cubicBezTo>
                    <a:pt x="0" y="5840"/>
                    <a:pt x="1679" y="7519"/>
                    <a:pt x="3759" y="7519"/>
                  </a:cubicBezTo>
                  <a:cubicBezTo>
                    <a:pt x="5815" y="7519"/>
                    <a:pt x="7519" y="5840"/>
                    <a:pt x="7519" y="3760"/>
                  </a:cubicBezTo>
                  <a:cubicBezTo>
                    <a:pt x="7519" y="1680"/>
                    <a:pt x="5815" y="0"/>
                    <a:pt x="3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83"/>
            <p:cNvSpPr/>
            <p:nvPr/>
          </p:nvSpPr>
          <p:spPr>
            <a:xfrm>
              <a:off x="4134875" y="1726300"/>
              <a:ext cx="199275" cy="191775"/>
            </a:xfrm>
            <a:custGeom>
              <a:rect b="b" l="l" r="r" t="t"/>
              <a:pathLst>
                <a:path extrusionOk="0" h="7671" w="7971">
                  <a:moveTo>
                    <a:pt x="4162" y="179"/>
                  </a:moveTo>
                  <a:cubicBezTo>
                    <a:pt x="4395" y="179"/>
                    <a:pt x="4629" y="201"/>
                    <a:pt x="4862" y="248"/>
                  </a:cubicBezTo>
                  <a:cubicBezTo>
                    <a:pt x="6541" y="599"/>
                    <a:pt x="7770" y="2102"/>
                    <a:pt x="7795" y="3832"/>
                  </a:cubicBezTo>
                  <a:cubicBezTo>
                    <a:pt x="7770" y="5361"/>
                    <a:pt x="6817" y="6764"/>
                    <a:pt x="5364" y="7265"/>
                  </a:cubicBezTo>
                  <a:cubicBezTo>
                    <a:pt x="4965" y="7412"/>
                    <a:pt x="4548" y="7483"/>
                    <a:pt x="4134" y="7483"/>
                  </a:cubicBezTo>
                  <a:cubicBezTo>
                    <a:pt x="3064" y="7483"/>
                    <a:pt x="2008" y="7012"/>
                    <a:pt x="1303" y="6163"/>
                  </a:cubicBezTo>
                  <a:cubicBezTo>
                    <a:pt x="326" y="4985"/>
                    <a:pt x="201" y="3280"/>
                    <a:pt x="978" y="1952"/>
                  </a:cubicBezTo>
                  <a:cubicBezTo>
                    <a:pt x="1655" y="851"/>
                    <a:pt x="2888" y="179"/>
                    <a:pt x="4162" y="179"/>
                  </a:cubicBezTo>
                  <a:close/>
                  <a:moveTo>
                    <a:pt x="4149" y="0"/>
                  </a:moveTo>
                  <a:cubicBezTo>
                    <a:pt x="3010" y="0"/>
                    <a:pt x="1882" y="514"/>
                    <a:pt x="1153" y="1426"/>
                  </a:cubicBezTo>
                  <a:cubicBezTo>
                    <a:pt x="125" y="2679"/>
                    <a:pt x="0" y="4458"/>
                    <a:pt x="852" y="5837"/>
                  </a:cubicBezTo>
                  <a:cubicBezTo>
                    <a:pt x="1565" y="6990"/>
                    <a:pt x="2823" y="7670"/>
                    <a:pt x="4139" y="7670"/>
                  </a:cubicBezTo>
                  <a:cubicBezTo>
                    <a:pt x="4396" y="7670"/>
                    <a:pt x="4655" y="7644"/>
                    <a:pt x="4912" y="7591"/>
                  </a:cubicBezTo>
                  <a:cubicBezTo>
                    <a:pt x="6692" y="7240"/>
                    <a:pt x="7970" y="5636"/>
                    <a:pt x="7970" y="3832"/>
                  </a:cubicBezTo>
                  <a:cubicBezTo>
                    <a:pt x="7970" y="2228"/>
                    <a:pt x="6942" y="774"/>
                    <a:pt x="5414" y="223"/>
                  </a:cubicBezTo>
                  <a:cubicBezTo>
                    <a:pt x="5004" y="72"/>
                    <a:pt x="4575" y="0"/>
                    <a:pt x="4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83"/>
            <p:cNvSpPr/>
            <p:nvPr/>
          </p:nvSpPr>
          <p:spPr>
            <a:xfrm>
              <a:off x="3513300" y="1728100"/>
              <a:ext cx="188000" cy="188000"/>
            </a:xfrm>
            <a:custGeom>
              <a:rect b="b" l="l" r="r" t="t"/>
              <a:pathLst>
                <a:path extrusionOk="0" h="7520" w="7520">
                  <a:moveTo>
                    <a:pt x="3760" y="0"/>
                  </a:moveTo>
                  <a:cubicBezTo>
                    <a:pt x="1680" y="0"/>
                    <a:pt x="1" y="1680"/>
                    <a:pt x="1" y="3760"/>
                  </a:cubicBezTo>
                  <a:cubicBezTo>
                    <a:pt x="1" y="5840"/>
                    <a:pt x="1680" y="7519"/>
                    <a:pt x="3760" y="7519"/>
                  </a:cubicBezTo>
                  <a:cubicBezTo>
                    <a:pt x="5840" y="7519"/>
                    <a:pt x="7520" y="5840"/>
                    <a:pt x="7520" y="3760"/>
                  </a:cubicBezTo>
                  <a:cubicBezTo>
                    <a:pt x="7520" y="1680"/>
                    <a:pt x="5840" y="0"/>
                    <a:pt x="37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83"/>
            <p:cNvSpPr/>
            <p:nvPr/>
          </p:nvSpPr>
          <p:spPr>
            <a:xfrm>
              <a:off x="3504525" y="1726300"/>
              <a:ext cx="198650" cy="191775"/>
            </a:xfrm>
            <a:custGeom>
              <a:rect b="b" l="l" r="r" t="t"/>
              <a:pathLst>
                <a:path extrusionOk="0" h="7671" w="7946">
                  <a:moveTo>
                    <a:pt x="4137" y="179"/>
                  </a:moveTo>
                  <a:cubicBezTo>
                    <a:pt x="4371" y="179"/>
                    <a:pt x="4605" y="201"/>
                    <a:pt x="4838" y="248"/>
                  </a:cubicBezTo>
                  <a:cubicBezTo>
                    <a:pt x="6517" y="599"/>
                    <a:pt x="7745" y="2102"/>
                    <a:pt x="7770" y="3832"/>
                  </a:cubicBezTo>
                  <a:cubicBezTo>
                    <a:pt x="7770" y="5361"/>
                    <a:pt x="6793" y="6764"/>
                    <a:pt x="5364" y="7265"/>
                  </a:cubicBezTo>
                  <a:cubicBezTo>
                    <a:pt x="4958" y="7412"/>
                    <a:pt x="4537" y="7483"/>
                    <a:pt x="4119" y="7483"/>
                  </a:cubicBezTo>
                  <a:cubicBezTo>
                    <a:pt x="3040" y="7483"/>
                    <a:pt x="1984" y="7012"/>
                    <a:pt x="1279" y="6163"/>
                  </a:cubicBezTo>
                  <a:cubicBezTo>
                    <a:pt x="302" y="4985"/>
                    <a:pt x="176" y="3280"/>
                    <a:pt x="953" y="1952"/>
                  </a:cubicBezTo>
                  <a:cubicBezTo>
                    <a:pt x="1631" y="851"/>
                    <a:pt x="2864" y="179"/>
                    <a:pt x="4137" y="179"/>
                  </a:cubicBezTo>
                  <a:close/>
                  <a:moveTo>
                    <a:pt x="4124" y="0"/>
                  </a:moveTo>
                  <a:cubicBezTo>
                    <a:pt x="2985" y="0"/>
                    <a:pt x="1858" y="514"/>
                    <a:pt x="1129" y="1426"/>
                  </a:cubicBezTo>
                  <a:cubicBezTo>
                    <a:pt x="126" y="2679"/>
                    <a:pt x="1" y="4458"/>
                    <a:pt x="828" y="5837"/>
                  </a:cubicBezTo>
                  <a:cubicBezTo>
                    <a:pt x="1541" y="6990"/>
                    <a:pt x="2799" y="7670"/>
                    <a:pt x="4115" y="7670"/>
                  </a:cubicBezTo>
                  <a:cubicBezTo>
                    <a:pt x="4372" y="7670"/>
                    <a:pt x="4631" y="7644"/>
                    <a:pt x="4888" y="7591"/>
                  </a:cubicBezTo>
                  <a:cubicBezTo>
                    <a:pt x="6668" y="7240"/>
                    <a:pt x="7946" y="5636"/>
                    <a:pt x="7946" y="3832"/>
                  </a:cubicBezTo>
                  <a:cubicBezTo>
                    <a:pt x="7946" y="2228"/>
                    <a:pt x="6918" y="774"/>
                    <a:pt x="5389" y="223"/>
                  </a:cubicBezTo>
                  <a:cubicBezTo>
                    <a:pt x="4980" y="72"/>
                    <a:pt x="4551" y="0"/>
                    <a:pt x="4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83"/>
            <p:cNvSpPr/>
            <p:nvPr/>
          </p:nvSpPr>
          <p:spPr>
            <a:xfrm>
              <a:off x="3594125" y="1764425"/>
              <a:ext cx="657300" cy="555800"/>
            </a:xfrm>
            <a:custGeom>
              <a:rect b="b" l="l" r="r" t="t"/>
              <a:pathLst>
                <a:path extrusionOk="0" h="22232" w="26292">
                  <a:moveTo>
                    <a:pt x="13134" y="1"/>
                  </a:moveTo>
                  <a:cubicBezTo>
                    <a:pt x="5891" y="1"/>
                    <a:pt x="1" y="4988"/>
                    <a:pt x="1" y="11104"/>
                  </a:cubicBezTo>
                  <a:cubicBezTo>
                    <a:pt x="1" y="17244"/>
                    <a:pt x="5891" y="22232"/>
                    <a:pt x="13134" y="22232"/>
                  </a:cubicBezTo>
                  <a:cubicBezTo>
                    <a:pt x="20402" y="22232"/>
                    <a:pt x="26292" y="17244"/>
                    <a:pt x="26292" y="11104"/>
                  </a:cubicBezTo>
                  <a:cubicBezTo>
                    <a:pt x="26292" y="4988"/>
                    <a:pt x="20402" y="1"/>
                    <a:pt x="13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83"/>
            <p:cNvSpPr/>
            <p:nvPr/>
          </p:nvSpPr>
          <p:spPr>
            <a:xfrm>
              <a:off x="3587250" y="1762200"/>
              <a:ext cx="666050" cy="560300"/>
            </a:xfrm>
            <a:custGeom>
              <a:rect b="b" l="l" r="r" t="t"/>
              <a:pathLst>
                <a:path extrusionOk="0" h="22412" w="26642">
                  <a:moveTo>
                    <a:pt x="13396" y="182"/>
                  </a:moveTo>
                  <a:cubicBezTo>
                    <a:pt x="14284" y="182"/>
                    <a:pt x="15170" y="260"/>
                    <a:pt x="16040" y="416"/>
                  </a:cubicBezTo>
                  <a:cubicBezTo>
                    <a:pt x="18547" y="842"/>
                    <a:pt x="20953" y="1894"/>
                    <a:pt x="22857" y="3574"/>
                  </a:cubicBezTo>
                  <a:cubicBezTo>
                    <a:pt x="24587" y="5128"/>
                    <a:pt x="25890" y="7183"/>
                    <a:pt x="26316" y="9489"/>
                  </a:cubicBezTo>
                  <a:cubicBezTo>
                    <a:pt x="26416" y="10065"/>
                    <a:pt x="26466" y="10641"/>
                    <a:pt x="26466" y="11193"/>
                  </a:cubicBezTo>
                  <a:cubicBezTo>
                    <a:pt x="26466" y="13549"/>
                    <a:pt x="25564" y="15804"/>
                    <a:pt x="24060" y="17609"/>
                  </a:cubicBezTo>
                  <a:cubicBezTo>
                    <a:pt x="22456" y="19489"/>
                    <a:pt x="20251" y="20842"/>
                    <a:pt x="17895" y="21569"/>
                  </a:cubicBezTo>
                  <a:cubicBezTo>
                    <a:pt x="16444" y="22001"/>
                    <a:pt x="14930" y="22224"/>
                    <a:pt x="13419" y="22224"/>
                  </a:cubicBezTo>
                  <a:cubicBezTo>
                    <a:pt x="12217" y="22224"/>
                    <a:pt x="11016" y="22083"/>
                    <a:pt x="9850" y="21794"/>
                  </a:cubicBezTo>
                  <a:cubicBezTo>
                    <a:pt x="7419" y="21218"/>
                    <a:pt x="5113" y="20015"/>
                    <a:pt x="3359" y="18210"/>
                  </a:cubicBezTo>
                  <a:cubicBezTo>
                    <a:pt x="1730" y="16556"/>
                    <a:pt x="602" y="14376"/>
                    <a:pt x="401" y="12045"/>
                  </a:cubicBezTo>
                  <a:cubicBezTo>
                    <a:pt x="201" y="9714"/>
                    <a:pt x="877" y="7408"/>
                    <a:pt x="2256" y="5504"/>
                  </a:cubicBezTo>
                  <a:cubicBezTo>
                    <a:pt x="3684" y="3499"/>
                    <a:pt x="5765" y="2020"/>
                    <a:pt x="8045" y="1168"/>
                  </a:cubicBezTo>
                  <a:cubicBezTo>
                    <a:pt x="9747" y="510"/>
                    <a:pt x="11574" y="182"/>
                    <a:pt x="13396" y="182"/>
                  </a:cubicBezTo>
                  <a:close/>
                  <a:moveTo>
                    <a:pt x="13414" y="1"/>
                  </a:moveTo>
                  <a:cubicBezTo>
                    <a:pt x="12196" y="1"/>
                    <a:pt x="10978" y="140"/>
                    <a:pt x="9800" y="416"/>
                  </a:cubicBezTo>
                  <a:cubicBezTo>
                    <a:pt x="7344" y="1017"/>
                    <a:pt x="4988" y="2245"/>
                    <a:pt x="3208" y="4075"/>
                  </a:cubicBezTo>
                  <a:cubicBezTo>
                    <a:pt x="1554" y="5754"/>
                    <a:pt x="451" y="7960"/>
                    <a:pt x="226" y="10316"/>
                  </a:cubicBezTo>
                  <a:cubicBezTo>
                    <a:pt x="0" y="12697"/>
                    <a:pt x="702" y="15078"/>
                    <a:pt x="2080" y="17007"/>
                  </a:cubicBezTo>
                  <a:cubicBezTo>
                    <a:pt x="3534" y="19012"/>
                    <a:pt x="5639" y="20516"/>
                    <a:pt x="7920" y="21393"/>
                  </a:cubicBezTo>
                  <a:cubicBezTo>
                    <a:pt x="9681" y="22077"/>
                    <a:pt x="11559" y="22411"/>
                    <a:pt x="13434" y="22411"/>
                  </a:cubicBezTo>
                  <a:cubicBezTo>
                    <a:pt x="14307" y="22411"/>
                    <a:pt x="15180" y="22339"/>
                    <a:pt x="16040" y="22195"/>
                  </a:cubicBezTo>
                  <a:cubicBezTo>
                    <a:pt x="18597" y="21744"/>
                    <a:pt x="21028" y="20667"/>
                    <a:pt x="22983" y="18962"/>
                  </a:cubicBezTo>
                  <a:cubicBezTo>
                    <a:pt x="24762" y="17383"/>
                    <a:pt x="26065" y="15278"/>
                    <a:pt x="26492" y="12947"/>
                  </a:cubicBezTo>
                  <a:cubicBezTo>
                    <a:pt x="26592" y="12371"/>
                    <a:pt x="26642" y="11794"/>
                    <a:pt x="26642" y="11193"/>
                  </a:cubicBezTo>
                  <a:cubicBezTo>
                    <a:pt x="26642" y="8837"/>
                    <a:pt x="25740" y="6556"/>
                    <a:pt x="24211" y="4727"/>
                  </a:cubicBezTo>
                  <a:cubicBezTo>
                    <a:pt x="22607" y="2797"/>
                    <a:pt x="20376" y="1443"/>
                    <a:pt x="17995" y="691"/>
                  </a:cubicBezTo>
                  <a:cubicBezTo>
                    <a:pt x="16520" y="228"/>
                    <a:pt x="14967" y="1"/>
                    <a:pt x="13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83"/>
            <p:cNvSpPr/>
            <p:nvPr/>
          </p:nvSpPr>
          <p:spPr>
            <a:xfrm>
              <a:off x="3644875" y="1787625"/>
              <a:ext cx="555800" cy="397900"/>
            </a:xfrm>
            <a:custGeom>
              <a:rect b="b" l="l" r="r" t="t"/>
              <a:pathLst>
                <a:path extrusionOk="0" h="15916" w="22232">
                  <a:moveTo>
                    <a:pt x="11104" y="0"/>
                  </a:moveTo>
                  <a:cubicBezTo>
                    <a:pt x="4963" y="0"/>
                    <a:pt x="1" y="3559"/>
                    <a:pt x="1" y="7945"/>
                  </a:cubicBezTo>
                  <a:cubicBezTo>
                    <a:pt x="1" y="12356"/>
                    <a:pt x="4963" y="15915"/>
                    <a:pt x="11104" y="15915"/>
                  </a:cubicBezTo>
                  <a:cubicBezTo>
                    <a:pt x="17269" y="15915"/>
                    <a:pt x="22232" y="12356"/>
                    <a:pt x="22232" y="7945"/>
                  </a:cubicBezTo>
                  <a:cubicBezTo>
                    <a:pt x="22232" y="3559"/>
                    <a:pt x="17269" y="0"/>
                    <a:pt x="11104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83"/>
            <p:cNvSpPr/>
            <p:nvPr/>
          </p:nvSpPr>
          <p:spPr>
            <a:xfrm>
              <a:off x="3684350" y="1764425"/>
              <a:ext cx="476850" cy="107175"/>
            </a:xfrm>
            <a:custGeom>
              <a:rect b="b" l="l" r="r" t="t"/>
              <a:pathLst>
                <a:path extrusionOk="0" h="4287" w="19074">
                  <a:moveTo>
                    <a:pt x="9525" y="1"/>
                  </a:moveTo>
                  <a:cubicBezTo>
                    <a:pt x="5790" y="1"/>
                    <a:pt x="2407" y="1329"/>
                    <a:pt x="1" y="3460"/>
                  </a:cubicBezTo>
                  <a:cubicBezTo>
                    <a:pt x="1028" y="3986"/>
                    <a:pt x="2307" y="4287"/>
                    <a:pt x="3660" y="4287"/>
                  </a:cubicBezTo>
                  <a:cubicBezTo>
                    <a:pt x="6342" y="4287"/>
                    <a:pt x="8597" y="3134"/>
                    <a:pt x="9525" y="1480"/>
                  </a:cubicBezTo>
                  <a:cubicBezTo>
                    <a:pt x="10452" y="3134"/>
                    <a:pt x="12733" y="4287"/>
                    <a:pt x="15415" y="4287"/>
                  </a:cubicBezTo>
                  <a:cubicBezTo>
                    <a:pt x="16768" y="4287"/>
                    <a:pt x="18021" y="3986"/>
                    <a:pt x="19074" y="3460"/>
                  </a:cubicBezTo>
                  <a:cubicBezTo>
                    <a:pt x="16668" y="1329"/>
                    <a:pt x="13284" y="1"/>
                    <a:pt x="95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83"/>
            <p:cNvSpPr/>
            <p:nvPr/>
          </p:nvSpPr>
          <p:spPr>
            <a:xfrm>
              <a:off x="3681850" y="1762550"/>
              <a:ext cx="481850" cy="111350"/>
            </a:xfrm>
            <a:custGeom>
              <a:rect b="b" l="l" r="r" t="t"/>
              <a:pathLst>
                <a:path extrusionOk="0" h="4454" w="19274">
                  <a:moveTo>
                    <a:pt x="9625" y="176"/>
                  </a:moveTo>
                  <a:cubicBezTo>
                    <a:pt x="12357" y="176"/>
                    <a:pt x="15063" y="878"/>
                    <a:pt x="17394" y="2332"/>
                  </a:cubicBezTo>
                  <a:cubicBezTo>
                    <a:pt x="17958" y="2684"/>
                    <a:pt x="18499" y="3080"/>
                    <a:pt x="18998" y="3520"/>
                  </a:cubicBezTo>
                  <a:lnTo>
                    <a:pt x="18998" y="3520"/>
                  </a:lnTo>
                  <a:cubicBezTo>
                    <a:pt x="17893" y="4036"/>
                    <a:pt x="16681" y="4269"/>
                    <a:pt x="15477" y="4269"/>
                  </a:cubicBezTo>
                  <a:cubicBezTo>
                    <a:pt x="15213" y="4269"/>
                    <a:pt x="14949" y="4258"/>
                    <a:pt x="14687" y="4236"/>
                  </a:cubicBezTo>
                  <a:cubicBezTo>
                    <a:pt x="13384" y="4111"/>
                    <a:pt x="12056" y="3710"/>
                    <a:pt x="11003" y="2933"/>
                  </a:cubicBezTo>
                  <a:cubicBezTo>
                    <a:pt x="10477" y="2557"/>
                    <a:pt x="10026" y="2081"/>
                    <a:pt x="9725" y="1530"/>
                  </a:cubicBezTo>
                  <a:cubicBezTo>
                    <a:pt x="9700" y="1492"/>
                    <a:pt x="9669" y="1473"/>
                    <a:pt x="9637" y="1473"/>
                  </a:cubicBezTo>
                  <a:cubicBezTo>
                    <a:pt x="9606" y="1473"/>
                    <a:pt x="9575" y="1492"/>
                    <a:pt x="9550" y="1530"/>
                  </a:cubicBezTo>
                  <a:cubicBezTo>
                    <a:pt x="8973" y="2557"/>
                    <a:pt x="7921" y="3259"/>
                    <a:pt x="6843" y="3710"/>
                  </a:cubicBezTo>
                  <a:cubicBezTo>
                    <a:pt x="5872" y="4088"/>
                    <a:pt x="4837" y="4272"/>
                    <a:pt x="3802" y="4272"/>
                  </a:cubicBezTo>
                  <a:cubicBezTo>
                    <a:pt x="3394" y="4272"/>
                    <a:pt x="2986" y="4243"/>
                    <a:pt x="2582" y="4186"/>
                  </a:cubicBezTo>
                  <a:cubicBezTo>
                    <a:pt x="1777" y="4092"/>
                    <a:pt x="995" y="3863"/>
                    <a:pt x="277" y="3521"/>
                  </a:cubicBezTo>
                  <a:lnTo>
                    <a:pt x="277" y="3521"/>
                  </a:lnTo>
                  <a:cubicBezTo>
                    <a:pt x="2216" y="1819"/>
                    <a:pt x="4681" y="770"/>
                    <a:pt x="7219" y="352"/>
                  </a:cubicBezTo>
                  <a:cubicBezTo>
                    <a:pt x="8021" y="226"/>
                    <a:pt x="8823" y="176"/>
                    <a:pt x="9625" y="176"/>
                  </a:cubicBezTo>
                  <a:close/>
                  <a:moveTo>
                    <a:pt x="9625" y="1"/>
                  </a:moveTo>
                  <a:cubicBezTo>
                    <a:pt x="6868" y="1"/>
                    <a:pt x="4111" y="703"/>
                    <a:pt x="1755" y="2181"/>
                  </a:cubicBezTo>
                  <a:cubicBezTo>
                    <a:pt x="1154" y="2557"/>
                    <a:pt x="577" y="3008"/>
                    <a:pt x="51" y="3485"/>
                  </a:cubicBezTo>
                  <a:cubicBezTo>
                    <a:pt x="1" y="3510"/>
                    <a:pt x="1" y="3585"/>
                    <a:pt x="51" y="3610"/>
                  </a:cubicBezTo>
                  <a:cubicBezTo>
                    <a:pt x="1194" y="4182"/>
                    <a:pt x="2471" y="4454"/>
                    <a:pt x="3745" y="4454"/>
                  </a:cubicBezTo>
                  <a:cubicBezTo>
                    <a:pt x="4034" y="4454"/>
                    <a:pt x="4324" y="4440"/>
                    <a:pt x="4612" y="4412"/>
                  </a:cubicBezTo>
                  <a:cubicBezTo>
                    <a:pt x="5966" y="4287"/>
                    <a:pt x="7319" y="3860"/>
                    <a:pt x="8422" y="3033"/>
                  </a:cubicBezTo>
                  <a:cubicBezTo>
                    <a:pt x="8903" y="2690"/>
                    <a:pt x="9321" y="2263"/>
                    <a:pt x="9638" y="1752"/>
                  </a:cubicBezTo>
                  <a:lnTo>
                    <a:pt x="9638" y="1752"/>
                  </a:lnTo>
                  <a:cubicBezTo>
                    <a:pt x="10251" y="2726"/>
                    <a:pt x="11256" y="3407"/>
                    <a:pt x="12306" y="3860"/>
                  </a:cubicBezTo>
                  <a:cubicBezTo>
                    <a:pt x="13299" y="4257"/>
                    <a:pt x="14382" y="4446"/>
                    <a:pt x="15463" y="4446"/>
                  </a:cubicBezTo>
                  <a:cubicBezTo>
                    <a:pt x="15883" y="4446"/>
                    <a:pt x="16303" y="4418"/>
                    <a:pt x="16718" y="4362"/>
                  </a:cubicBezTo>
                  <a:cubicBezTo>
                    <a:pt x="17595" y="4261"/>
                    <a:pt x="18422" y="4011"/>
                    <a:pt x="19199" y="3610"/>
                  </a:cubicBezTo>
                  <a:cubicBezTo>
                    <a:pt x="19274" y="3585"/>
                    <a:pt x="19274" y="3510"/>
                    <a:pt x="19224" y="3485"/>
                  </a:cubicBezTo>
                  <a:cubicBezTo>
                    <a:pt x="17219" y="1705"/>
                    <a:pt x="14687" y="602"/>
                    <a:pt x="12056" y="176"/>
                  </a:cubicBezTo>
                  <a:cubicBezTo>
                    <a:pt x="11254" y="51"/>
                    <a:pt x="10452" y="1"/>
                    <a:pt x="9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83"/>
            <p:cNvSpPr/>
            <p:nvPr/>
          </p:nvSpPr>
          <p:spPr>
            <a:xfrm>
              <a:off x="4059675" y="1895400"/>
              <a:ext cx="148525" cy="148500"/>
            </a:xfrm>
            <a:custGeom>
              <a:rect b="b" l="l" r="r" t="t"/>
              <a:pathLst>
                <a:path extrusionOk="0" h="5940" w="5941">
                  <a:moveTo>
                    <a:pt x="2958" y="0"/>
                  </a:moveTo>
                  <a:cubicBezTo>
                    <a:pt x="1329" y="0"/>
                    <a:pt x="1" y="1328"/>
                    <a:pt x="1" y="2983"/>
                  </a:cubicBezTo>
                  <a:cubicBezTo>
                    <a:pt x="1" y="4612"/>
                    <a:pt x="1329" y="5940"/>
                    <a:pt x="2958" y="5940"/>
                  </a:cubicBezTo>
                  <a:cubicBezTo>
                    <a:pt x="4612" y="5940"/>
                    <a:pt x="5940" y="4612"/>
                    <a:pt x="5940" y="2983"/>
                  </a:cubicBezTo>
                  <a:cubicBezTo>
                    <a:pt x="5940" y="1328"/>
                    <a:pt x="4612" y="0"/>
                    <a:pt x="2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83"/>
            <p:cNvSpPr/>
            <p:nvPr/>
          </p:nvSpPr>
          <p:spPr>
            <a:xfrm>
              <a:off x="4057175" y="1893300"/>
              <a:ext cx="159175" cy="153075"/>
            </a:xfrm>
            <a:custGeom>
              <a:rect b="b" l="l" r="r" t="t"/>
              <a:pathLst>
                <a:path extrusionOk="0" h="6123" w="6367">
                  <a:moveTo>
                    <a:pt x="3081" y="180"/>
                  </a:moveTo>
                  <a:cubicBezTo>
                    <a:pt x="3920" y="180"/>
                    <a:pt x="4733" y="549"/>
                    <a:pt x="5289" y="1212"/>
                  </a:cubicBezTo>
                  <a:cubicBezTo>
                    <a:pt x="6065" y="2139"/>
                    <a:pt x="6166" y="3518"/>
                    <a:pt x="5539" y="4570"/>
                  </a:cubicBezTo>
                  <a:cubicBezTo>
                    <a:pt x="5009" y="5440"/>
                    <a:pt x="4048" y="5950"/>
                    <a:pt x="3037" y="5950"/>
                  </a:cubicBezTo>
                  <a:cubicBezTo>
                    <a:pt x="2852" y="5950"/>
                    <a:pt x="2667" y="5933"/>
                    <a:pt x="2481" y="5899"/>
                  </a:cubicBezTo>
                  <a:cubicBezTo>
                    <a:pt x="1153" y="5623"/>
                    <a:pt x="201" y="4420"/>
                    <a:pt x="176" y="3067"/>
                  </a:cubicBezTo>
                  <a:cubicBezTo>
                    <a:pt x="201" y="1864"/>
                    <a:pt x="953" y="761"/>
                    <a:pt x="2080" y="360"/>
                  </a:cubicBezTo>
                  <a:cubicBezTo>
                    <a:pt x="2409" y="238"/>
                    <a:pt x="2747" y="180"/>
                    <a:pt x="3081" y="180"/>
                  </a:cubicBezTo>
                  <a:close/>
                  <a:moveTo>
                    <a:pt x="3070" y="1"/>
                  </a:moveTo>
                  <a:cubicBezTo>
                    <a:pt x="2875" y="1"/>
                    <a:pt x="2677" y="20"/>
                    <a:pt x="2481" y="59"/>
                  </a:cubicBezTo>
                  <a:cubicBezTo>
                    <a:pt x="1054" y="334"/>
                    <a:pt x="28" y="1610"/>
                    <a:pt x="0" y="3062"/>
                  </a:cubicBezTo>
                  <a:lnTo>
                    <a:pt x="0" y="3062"/>
                  </a:lnTo>
                  <a:cubicBezTo>
                    <a:pt x="0" y="3063"/>
                    <a:pt x="0" y="3065"/>
                    <a:pt x="0" y="3067"/>
                  </a:cubicBezTo>
                  <a:cubicBezTo>
                    <a:pt x="0" y="3067"/>
                    <a:pt x="0" y="3067"/>
                    <a:pt x="0" y="3067"/>
                  </a:cubicBezTo>
                  <a:lnTo>
                    <a:pt x="0" y="3067"/>
                  </a:lnTo>
                  <a:cubicBezTo>
                    <a:pt x="0" y="3068"/>
                    <a:pt x="0" y="3069"/>
                    <a:pt x="0" y="3070"/>
                  </a:cubicBezTo>
                  <a:lnTo>
                    <a:pt x="0" y="3070"/>
                  </a:lnTo>
                  <a:cubicBezTo>
                    <a:pt x="27" y="4347"/>
                    <a:pt x="828" y="5498"/>
                    <a:pt x="2030" y="5949"/>
                  </a:cubicBezTo>
                  <a:cubicBezTo>
                    <a:pt x="2361" y="6066"/>
                    <a:pt x="2706" y="6123"/>
                    <a:pt x="3048" y="6123"/>
                  </a:cubicBezTo>
                  <a:cubicBezTo>
                    <a:pt x="3950" y="6123"/>
                    <a:pt x="4839" y="5730"/>
                    <a:pt x="5439" y="5021"/>
                  </a:cubicBezTo>
                  <a:cubicBezTo>
                    <a:pt x="6241" y="4019"/>
                    <a:pt x="6366" y="2590"/>
                    <a:pt x="5690" y="1463"/>
                  </a:cubicBezTo>
                  <a:cubicBezTo>
                    <a:pt x="5140" y="553"/>
                    <a:pt x="4126" y="1"/>
                    <a:pt x="3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83"/>
            <p:cNvSpPr/>
            <p:nvPr/>
          </p:nvSpPr>
          <p:spPr>
            <a:xfrm>
              <a:off x="4083475" y="1920450"/>
              <a:ext cx="100925" cy="100900"/>
            </a:xfrm>
            <a:custGeom>
              <a:rect b="b" l="l" r="r" t="t"/>
              <a:pathLst>
                <a:path extrusionOk="0" h="4036" w="4037">
                  <a:moveTo>
                    <a:pt x="2006" y="1"/>
                  </a:moveTo>
                  <a:cubicBezTo>
                    <a:pt x="903" y="1"/>
                    <a:pt x="1" y="903"/>
                    <a:pt x="1" y="2006"/>
                  </a:cubicBezTo>
                  <a:cubicBezTo>
                    <a:pt x="1" y="3133"/>
                    <a:pt x="903" y="4036"/>
                    <a:pt x="2006" y="4036"/>
                  </a:cubicBezTo>
                  <a:cubicBezTo>
                    <a:pt x="3134" y="4036"/>
                    <a:pt x="4036" y="3133"/>
                    <a:pt x="4036" y="2006"/>
                  </a:cubicBezTo>
                  <a:cubicBezTo>
                    <a:pt x="4036" y="903"/>
                    <a:pt x="3134" y="1"/>
                    <a:pt x="2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83"/>
            <p:cNvSpPr/>
            <p:nvPr/>
          </p:nvSpPr>
          <p:spPr>
            <a:xfrm>
              <a:off x="4088500" y="1917950"/>
              <a:ext cx="32600" cy="32600"/>
            </a:xfrm>
            <a:custGeom>
              <a:rect b="b" l="l" r="r" t="t"/>
              <a:pathLst>
                <a:path extrusionOk="0" h="1304" w="1304">
                  <a:moveTo>
                    <a:pt x="652" y="0"/>
                  </a:moveTo>
                  <a:cubicBezTo>
                    <a:pt x="301" y="0"/>
                    <a:pt x="0" y="301"/>
                    <a:pt x="0" y="652"/>
                  </a:cubicBezTo>
                  <a:cubicBezTo>
                    <a:pt x="0" y="1003"/>
                    <a:pt x="301" y="1304"/>
                    <a:pt x="652" y="1304"/>
                  </a:cubicBezTo>
                  <a:cubicBezTo>
                    <a:pt x="1003" y="1304"/>
                    <a:pt x="1304" y="1003"/>
                    <a:pt x="1304" y="652"/>
                  </a:cubicBezTo>
                  <a:cubicBezTo>
                    <a:pt x="1304" y="301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83"/>
            <p:cNvSpPr/>
            <p:nvPr/>
          </p:nvSpPr>
          <p:spPr>
            <a:xfrm>
              <a:off x="3636750" y="1935075"/>
              <a:ext cx="123450" cy="69525"/>
            </a:xfrm>
            <a:custGeom>
              <a:rect b="b" l="l" r="r" t="t"/>
              <a:pathLst>
                <a:path extrusionOk="0" h="2781" w="4938">
                  <a:moveTo>
                    <a:pt x="2483" y="1"/>
                  </a:moveTo>
                  <a:cubicBezTo>
                    <a:pt x="1757" y="1"/>
                    <a:pt x="1044" y="344"/>
                    <a:pt x="577" y="919"/>
                  </a:cubicBezTo>
                  <a:cubicBezTo>
                    <a:pt x="201" y="1396"/>
                    <a:pt x="0" y="1972"/>
                    <a:pt x="0" y="2574"/>
                  </a:cubicBezTo>
                  <a:cubicBezTo>
                    <a:pt x="0" y="2711"/>
                    <a:pt x="107" y="2780"/>
                    <a:pt x="213" y="2780"/>
                  </a:cubicBezTo>
                  <a:cubicBezTo>
                    <a:pt x="320" y="2780"/>
                    <a:pt x="426" y="2711"/>
                    <a:pt x="426" y="2574"/>
                  </a:cubicBezTo>
                  <a:cubicBezTo>
                    <a:pt x="451" y="1446"/>
                    <a:pt x="1303" y="418"/>
                    <a:pt x="2481" y="418"/>
                  </a:cubicBezTo>
                  <a:cubicBezTo>
                    <a:pt x="3634" y="418"/>
                    <a:pt x="4511" y="1446"/>
                    <a:pt x="4511" y="2574"/>
                  </a:cubicBezTo>
                  <a:cubicBezTo>
                    <a:pt x="4511" y="2711"/>
                    <a:pt x="4618" y="2780"/>
                    <a:pt x="4724" y="2780"/>
                  </a:cubicBezTo>
                  <a:cubicBezTo>
                    <a:pt x="4831" y="2780"/>
                    <a:pt x="4938" y="2711"/>
                    <a:pt x="4938" y="2574"/>
                  </a:cubicBezTo>
                  <a:cubicBezTo>
                    <a:pt x="4938" y="1521"/>
                    <a:pt x="4311" y="543"/>
                    <a:pt x="3333" y="167"/>
                  </a:cubicBezTo>
                  <a:cubicBezTo>
                    <a:pt x="3057" y="54"/>
                    <a:pt x="2769" y="1"/>
                    <a:pt x="2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83"/>
            <p:cNvSpPr/>
            <p:nvPr/>
          </p:nvSpPr>
          <p:spPr>
            <a:xfrm>
              <a:off x="3827850" y="2042000"/>
              <a:ext cx="189875" cy="95900"/>
            </a:xfrm>
            <a:custGeom>
              <a:rect b="b" l="l" r="r" t="t"/>
              <a:pathLst>
                <a:path extrusionOk="0" h="3836" w="7595">
                  <a:moveTo>
                    <a:pt x="0" y="1"/>
                  </a:moveTo>
                  <a:cubicBezTo>
                    <a:pt x="0" y="2106"/>
                    <a:pt x="1705" y="3835"/>
                    <a:pt x="3785" y="3835"/>
                  </a:cubicBezTo>
                  <a:cubicBezTo>
                    <a:pt x="5890" y="3835"/>
                    <a:pt x="7594" y="2106"/>
                    <a:pt x="7594" y="1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83"/>
            <p:cNvSpPr/>
            <p:nvPr/>
          </p:nvSpPr>
          <p:spPr>
            <a:xfrm>
              <a:off x="3825350" y="2039500"/>
              <a:ext cx="194875" cy="100900"/>
            </a:xfrm>
            <a:custGeom>
              <a:rect b="b" l="l" r="r" t="t"/>
              <a:pathLst>
                <a:path extrusionOk="0" h="4036" w="7795">
                  <a:moveTo>
                    <a:pt x="7593" y="176"/>
                  </a:moveTo>
                  <a:lnTo>
                    <a:pt x="7593" y="176"/>
                  </a:lnTo>
                  <a:cubicBezTo>
                    <a:pt x="7575" y="1127"/>
                    <a:pt x="7200" y="2049"/>
                    <a:pt x="6516" y="2757"/>
                  </a:cubicBezTo>
                  <a:cubicBezTo>
                    <a:pt x="5815" y="3434"/>
                    <a:pt x="4887" y="3835"/>
                    <a:pt x="3885" y="3835"/>
                  </a:cubicBezTo>
                  <a:cubicBezTo>
                    <a:pt x="2907" y="3835"/>
                    <a:pt x="1955" y="3434"/>
                    <a:pt x="1278" y="2757"/>
                  </a:cubicBezTo>
                  <a:cubicBezTo>
                    <a:pt x="594" y="2049"/>
                    <a:pt x="220" y="1127"/>
                    <a:pt x="178" y="176"/>
                  </a:cubicBezTo>
                  <a:close/>
                  <a:moveTo>
                    <a:pt x="100" y="1"/>
                  </a:moveTo>
                  <a:cubicBezTo>
                    <a:pt x="50" y="1"/>
                    <a:pt x="0" y="51"/>
                    <a:pt x="0" y="101"/>
                  </a:cubicBezTo>
                  <a:cubicBezTo>
                    <a:pt x="25" y="1705"/>
                    <a:pt x="1003" y="3209"/>
                    <a:pt x="2531" y="3785"/>
                  </a:cubicBezTo>
                  <a:cubicBezTo>
                    <a:pt x="2980" y="3934"/>
                    <a:pt x="3428" y="4010"/>
                    <a:pt x="3877" y="4035"/>
                  </a:cubicBezTo>
                  <a:lnTo>
                    <a:pt x="3877" y="4035"/>
                  </a:lnTo>
                  <a:cubicBezTo>
                    <a:pt x="3879" y="4035"/>
                    <a:pt x="3882" y="4036"/>
                    <a:pt x="3885" y="4036"/>
                  </a:cubicBezTo>
                  <a:cubicBezTo>
                    <a:pt x="3886" y="4036"/>
                    <a:pt x="3887" y="4036"/>
                    <a:pt x="3888" y="4036"/>
                  </a:cubicBezTo>
                  <a:lnTo>
                    <a:pt x="3888" y="4036"/>
                  </a:lnTo>
                  <a:cubicBezTo>
                    <a:pt x="5516" y="4009"/>
                    <a:pt x="6968" y="2982"/>
                    <a:pt x="7544" y="1479"/>
                  </a:cubicBezTo>
                  <a:cubicBezTo>
                    <a:pt x="7694" y="1028"/>
                    <a:pt x="7770" y="552"/>
                    <a:pt x="7795" y="101"/>
                  </a:cubicBezTo>
                  <a:cubicBezTo>
                    <a:pt x="7795" y="51"/>
                    <a:pt x="7744" y="1"/>
                    <a:pt x="7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83"/>
            <p:cNvSpPr/>
            <p:nvPr/>
          </p:nvSpPr>
          <p:spPr>
            <a:xfrm>
              <a:off x="3867950" y="2042000"/>
              <a:ext cx="45750" cy="43900"/>
            </a:xfrm>
            <a:custGeom>
              <a:rect b="b" l="l" r="r" t="t"/>
              <a:pathLst>
                <a:path extrusionOk="0" h="1756" w="1830">
                  <a:moveTo>
                    <a:pt x="25" y="1"/>
                  </a:moveTo>
                  <a:cubicBezTo>
                    <a:pt x="0" y="51"/>
                    <a:pt x="0" y="126"/>
                    <a:pt x="0" y="201"/>
                  </a:cubicBezTo>
                  <a:lnTo>
                    <a:pt x="0" y="828"/>
                  </a:lnTo>
                  <a:cubicBezTo>
                    <a:pt x="0" y="1329"/>
                    <a:pt x="401" y="1755"/>
                    <a:pt x="903" y="1755"/>
                  </a:cubicBezTo>
                  <a:cubicBezTo>
                    <a:pt x="1404" y="1755"/>
                    <a:pt x="1830" y="1329"/>
                    <a:pt x="1830" y="828"/>
                  </a:cubicBezTo>
                  <a:lnTo>
                    <a:pt x="1830" y="201"/>
                  </a:lnTo>
                  <a:cubicBezTo>
                    <a:pt x="1830" y="126"/>
                    <a:pt x="1805" y="51"/>
                    <a:pt x="1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83"/>
            <p:cNvSpPr/>
            <p:nvPr/>
          </p:nvSpPr>
          <p:spPr>
            <a:xfrm>
              <a:off x="3865450" y="2039500"/>
              <a:ext cx="50775" cy="48275"/>
            </a:xfrm>
            <a:custGeom>
              <a:rect b="b" l="l" r="r" t="t"/>
              <a:pathLst>
                <a:path extrusionOk="0" h="1931" w="2031">
                  <a:moveTo>
                    <a:pt x="1815" y="176"/>
                  </a:moveTo>
                  <a:cubicBezTo>
                    <a:pt x="1851" y="367"/>
                    <a:pt x="1830" y="595"/>
                    <a:pt x="1830" y="803"/>
                  </a:cubicBezTo>
                  <a:cubicBezTo>
                    <a:pt x="1830" y="878"/>
                    <a:pt x="1830" y="978"/>
                    <a:pt x="1830" y="1053"/>
                  </a:cubicBezTo>
                  <a:cubicBezTo>
                    <a:pt x="1805" y="1229"/>
                    <a:pt x="1704" y="1404"/>
                    <a:pt x="1579" y="1504"/>
                  </a:cubicBezTo>
                  <a:cubicBezTo>
                    <a:pt x="1421" y="1662"/>
                    <a:pt x="1214" y="1750"/>
                    <a:pt x="1001" y="1750"/>
                  </a:cubicBezTo>
                  <a:cubicBezTo>
                    <a:pt x="875" y="1750"/>
                    <a:pt x="747" y="1720"/>
                    <a:pt x="627" y="1655"/>
                  </a:cubicBezTo>
                  <a:cubicBezTo>
                    <a:pt x="351" y="1504"/>
                    <a:pt x="201" y="1229"/>
                    <a:pt x="201" y="903"/>
                  </a:cubicBezTo>
                  <a:cubicBezTo>
                    <a:pt x="201" y="702"/>
                    <a:pt x="201" y="502"/>
                    <a:pt x="201" y="301"/>
                  </a:cubicBezTo>
                  <a:cubicBezTo>
                    <a:pt x="201" y="251"/>
                    <a:pt x="201" y="211"/>
                    <a:pt x="201" y="176"/>
                  </a:cubicBezTo>
                  <a:close/>
                  <a:moveTo>
                    <a:pt x="125" y="1"/>
                  </a:moveTo>
                  <a:cubicBezTo>
                    <a:pt x="75" y="1"/>
                    <a:pt x="50" y="26"/>
                    <a:pt x="25" y="76"/>
                  </a:cubicBezTo>
                  <a:cubicBezTo>
                    <a:pt x="25" y="151"/>
                    <a:pt x="0" y="226"/>
                    <a:pt x="0" y="301"/>
                  </a:cubicBezTo>
                  <a:cubicBezTo>
                    <a:pt x="0" y="502"/>
                    <a:pt x="0" y="702"/>
                    <a:pt x="0" y="903"/>
                  </a:cubicBezTo>
                  <a:cubicBezTo>
                    <a:pt x="0" y="1279"/>
                    <a:pt x="176" y="1605"/>
                    <a:pt x="476" y="1780"/>
                  </a:cubicBezTo>
                  <a:cubicBezTo>
                    <a:pt x="639" y="1880"/>
                    <a:pt x="833" y="1930"/>
                    <a:pt x="1025" y="1930"/>
                  </a:cubicBezTo>
                  <a:cubicBezTo>
                    <a:pt x="1216" y="1930"/>
                    <a:pt x="1404" y="1880"/>
                    <a:pt x="1554" y="1780"/>
                  </a:cubicBezTo>
                  <a:cubicBezTo>
                    <a:pt x="1855" y="1579"/>
                    <a:pt x="2005" y="1254"/>
                    <a:pt x="2005" y="903"/>
                  </a:cubicBezTo>
                  <a:cubicBezTo>
                    <a:pt x="2005" y="627"/>
                    <a:pt x="2030" y="351"/>
                    <a:pt x="1980" y="76"/>
                  </a:cubicBezTo>
                  <a:cubicBezTo>
                    <a:pt x="1980" y="26"/>
                    <a:pt x="1930" y="1"/>
                    <a:pt x="1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83"/>
            <p:cNvSpPr/>
            <p:nvPr/>
          </p:nvSpPr>
          <p:spPr>
            <a:xfrm>
              <a:off x="3928725" y="2042000"/>
              <a:ext cx="45750" cy="43900"/>
            </a:xfrm>
            <a:custGeom>
              <a:rect b="b" l="l" r="r" t="t"/>
              <a:pathLst>
                <a:path extrusionOk="0" h="1756" w="1830">
                  <a:moveTo>
                    <a:pt x="25" y="1"/>
                  </a:moveTo>
                  <a:cubicBezTo>
                    <a:pt x="0" y="51"/>
                    <a:pt x="0" y="126"/>
                    <a:pt x="0" y="201"/>
                  </a:cubicBezTo>
                  <a:lnTo>
                    <a:pt x="0" y="828"/>
                  </a:lnTo>
                  <a:cubicBezTo>
                    <a:pt x="0" y="1329"/>
                    <a:pt x="401" y="1755"/>
                    <a:pt x="903" y="1755"/>
                  </a:cubicBezTo>
                  <a:cubicBezTo>
                    <a:pt x="1404" y="1755"/>
                    <a:pt x="1830" y="1329"/>
                    <a:pt x="1830" y="828"/>
                  </a:cubicBezTo>
                  <a:lnTo>
                    <a:pt x="1830" y="201"/>
                  </a:lnTo>
                  <a:cubicBezTo>
                    <a:pt x="1830" y="126"/>
                    <a:pt x="1805" y="51"/>
                    <a:pt x="1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83"/>
            <p:cNvSpPr/>
            <p:nvPr/>
          </p:nvSpPr>
          <p:spPr>
            <a:xfrm>
              <a:off x="3926225" y="2039500"/>
              <a:ext cx="50775" cy="48275"/>
            </a:xfrm>
            <a:custGeom>
              <a:rect b="b" l="l" r="r" t="t"/>
              <a:pathLst>
                <a:path extrusionOk="0" h="1931" w="2031">
                  <a:moveTo>
                    <a:pt x="1816" y="176"/>
                  </a:moveTo>
                  <a:cubicBezTo>
                    <a:pt x="1851" y="367"/>
                    <a:pt x="1830" y="595"/>
                    <a:pt x="1830" y="803"/>
                  </a:cubicBezTo>
                  <a:cubicBezTo>
                    <a:pt x="1830" y="878"/>
                    <a:pt x="1830" y="978"/>
                    <a:pt x="1830" y="1053"/>
                  </a:cubicBezTo>
                  <a:cubicBezTo>
                    <a:pt x="1780" y="1229"/>
                    <a:pt x="1704" y="1404"/>
                    <a:pt x="1579" y="1504"/>
                  </a:cubicBezTo>
                  <a:cubicBezTo>
                    <a:pt x="1421" y="1662"/>
                    <a:pt x="1214" y="1750"/>
                    <a:pt x="1001" y="1750"/>
                  </a:cubicBezTo>
                  <a:cubicBezTo>
                    <a:pt x="875" y="1750"/>
                    <a:pt x="747" y="1720"/>
                    <a:pt x="627" y="1655"/>
                  </a:cubicBezTo>
                  <a:cubicBezTo>
                    <a:pt x="351" y="1504"/>
                    <a:pt x="201" y="1229"/>
                    <a:pt x="176" y="903"/>
                  </a:cubicBezTo>
                  <a:cubicBezTo>
                    <a:pt x="176" y="702"/>
                    <a:pt x="176" y="502"/>
                    <a:pt x="176" y="301"/>
                  </a:cubicBezTo>
                  <a:cubicBezTo>
                    <a:pt x="192" y="251"/>
                    <a:pt x="198" y="211"/>
                    <a:pt x="200" y="176"/>
                  </a:cubicBezTo>
                  <a:close/>
                  <a:moveTo>
                    <a:pt x="125" y="1"/>
                  </a:moveTo>
                  <a:cubicBezTo>
                    <a:pt x="75" y="1"/>
                    <a:pt x="25" y="26"/>
                    <a:pt x="25" y="76"/>
                  </a:cubicBezTo>
                  <a:cubicBezTo>
                    <a:pt x="25" y="151"/>
                    <a:pt x="0" y="226"/>
                    <a:pt x="0" y="301"/>
                  </a:cubicBezTo>
                  <a:cubicBezTo>
                    <a:pt x="0" y="502"/>
                    <a:pt x="0" y="702"/>
                    <a:pt x="0" y="903"/>
                  </a:cubicBezTo>
                  <a:cubicBezTo>
                    <a:pt x="0" y="1279"/>
                    <a:pt x="176" y="1605"/>
                    <a:pt x="476" y="1780"/>
                  </a:cubicBezTo>
                  <a:cubicBezTo>
                    <a:pt x="639" y="1880"/>
                    <a:pt x="827" y="1930"/>
                    <a:pt x="1015" y="1930"/>
                  </a:cubicBezTo>
                  <a:cubicBezTo>
                    <a:pt x="1203" y="1930"/>
                    <a:pt x="1391" y="1880"/>
                    <a:pt x="1554" y="1780"/>
                  </a:cubicBezTo>
                  <a:cubicBezTo>
                    <a:pt x="1855" y="1579"/>
                    <a:pt x="2005" y="1254"/>
                    <a:pt x="2005" y="903"/>
                  </a:cubicBezTo>
                  <a:cubicBezTo>
                    <a:pt x="2005" y="627"/>
                    <a:pt x="2030" y="351"/>
                    <a:pt x="1980" y="76"/>
                  </a:cubicBezTo>
                  <a:cubicBezTo>
                    <a:pt x="1980" y="26"/>
                    <a:pt x="1930" y="1"/>
                    <a:pt x="1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8" name="Google Shape;1778;p83"/>
          <p:cNvGrpSpPr/>
          <p:nvPr/>
        </p:nvGrpSpPr>
        <p:grpSpPr>
          <a:xfrm rot="42176">
            <a:off x="1906387" y="4053641"/>
            <a:ext cx="1443801" cy="973381"/>
            <a:chOff x="4746400" y="727625"/>
            <a:chExt cx="1093375" cy="737075"/>
          </a:xfrm>
        </p:grpSpPr>
        <p:sp>
          <p:nvSpPr>
            <p:cNvPr id="1779" name="Google Shape;1779;p83"/>
            <p:cNvSpPr/>
            <p:nvPr/>
          </p:nvSpPr>
          <p:spPr>
            <a:xfrm>
              <a:off x="5607925" y="858425"/>
              <a:ext cx="229350" cy="341500"/>
            </a:xfrm>
            <a:custGeom>
              <a:rect b="b" l="l" r="r" t="t"/>
              <a:pathLst>
                <a:path extrusionOk="0" h="13660" w="9174">
                  <a:moveTo>
                    <a:pt x="4186" y="0"/>
                  </a:moveTo>
                  <a:cubicBezTo>
                    <a:pt x="1880" y="0"/>
                    <a:pt x="1" y="1880"/>
                    <a:pt x="1" y="4186"/>
                  </a:cubicBezTo>
                  <a:cubicBezTo>
                    <a:pt x="1" y="5965"/>
                    <a:pt x="1154" y="7494"/>
                    <a:pt x="2733" y="8095"/>
                  </a:cubicBezTo>
                  <a:cubicBezTo>
                    <a:pt x="2332" y="8672"/>
                    <a:pt x="2081" y="9374"/>
                    <a:pt x="2081" y="10126"/>
                  </a:cubicBezTo>
                  <a:cubicBezTo>
                    <a:pt x="2081" y="12080"/>
                    <a:pt x="3685" y="13659"/>
                    <a:pt x="5640" y="13659"/>
                  </a:cubicBezTo>
                  <a:cubicBezTo>
                    <a:pt x="7595" y="13659"/>
                    <a:pt x="9174" y="12080"/>
                    <a:pt x="9174" y="10126"/>
                  </a:cubicBezTo>
                  <a:cubicBezTo>
                    <a:pt x="9174" y="8747"/>
                    <a:pt x="8397" y="7569"/>
                    <a:pt x="7269" y="6968"/>
                  </a:cubicBezTo>
                  <a:cubicBezTo>
                    <a:pt x="7946" y="6241"/>
                    <a:pt x="8347" y="5263"/>
                    <a:pt x="8347" y="4186"/>
                  </a:cubicBezTo>
                  <a:cubicBezTo>
                    <a:pt x="8347" y="1880"/>
                    <a:pt x="6492" y="0"/>
                    <a:pt x="4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83"/>
            <p:cNvSpPr/>
            <p:nvPr/>
          </p:nvSpPr>
          <p:spPr>
            <a:xfrm>
              <a:off x="5605425" y="855900"/>
              <a:ext cx="234350" cy="346525"/>
            </a:xfrm>
            <a:custGeom>
              <a:rect b="b" l="l" r="r" t="t"/>
              <a:pathLst>
                <a:path extrusionOk="0" h="13861" w="9374">
                  <a:moveTo>
                    <a:pt x="4286" y="201"/>
                  </a:moveTo>
                  <a:cubicBezTo>
                    <a:pt x="6517" y="201"/>
                    <a:pt x="8346" y="2031"/>
                    <a:pt x="8346" y="4287"/>
                  </a:cubicBezTo>
                  <a:cubicBezTo>
                    <a:pt x="8346" y="5289"/>
                    <a:pt x="7970" y="6267"/>
                    <a:pt x="7294" y="7018"/>
                  </a:cubicBezTo>
                  <a:lnTo>
                    <a:pt x="7219" y="7094"/>
                  </a:lnTo>
                  <a:lnTo>
                    <a:pt x="7319" y="7169"/>
                  </a:lnTo>
                  <a:cubicBezTo>
                    <a:pt x="8472" y="7745"/>
                    <a:pt x="9173" y="8923"/>
                    <a:pt x="9173" y="10227"/>
                  </a:cubicBezTo>
                  <a:cubicBezTo>
                    <a:pt x="9173" y="12131"/>
                    <a:pt x="7645" y="13660"/>
                    <a:pt x="5740" y="13660"/>
                  </a:cubicBezTo>
                  <a:cubicBezTo>
                    <a:pt x="3835" y="13660"/>
                    <a:pt x="2281" y="12131"/>
                    <a:pt x="2281" y="10227"/>
                  </a:cubicBezTo>
                  <a:cubicBezTo>
                    <a:pt x="2281" y="9500"/>
                    <a:pt x="2507" y="8823"/>
                    <a:pt x="2908" y="8247"/>
                  </a:cubicBezTo>
                  <a:lnTo>
                    <a:pt x="2983" y="8146"/>
                  </a:lnTo>
                  <a:lnTo>
                    <a:pt x="2858" y="8096"/>
                  </a:lnTo>
                  <a:cubicBezTo>
                    <a:pt x="1279" y="7520"/>
                    <a:pt x="201" y="5966"/>
                    <a:pt x="201" y="4287"/>
                  </a:cubicBezTo>
                  <a:cubicBezTo>
                    <a:pt x="201" y="2031"/>
                    <a:pt x="2031" y="201"/>
                    <a:pt x="4286" y="201"/>
                  </a:cubicBezTo>
                  <a:close/>
                  <a:moveTo>
                    <a:pt x="4286" y="1"/>
                  </a:moveTo>
                  <a:cubicBezTo>
                    <a:pt x="1930" y="1"/>
                    <a:pt x="0" y="1931"/>
                    <a:pt x="0" y="4287"/>
                  </a:cubicBezTo>
                  <a:cubicBezTo>
                    <a:pt x="0" y="6016"/>
                    <a:pt x="1078" y="7595"/>
                    <a:pt x="2682" y="8247"/>
                  </a:cubicBezTo>
                  <a:cubicBezTo>
                    <a:pt x="2306" y="8823"/>
                    <a:pt x="2106" y="9500"/>
                    <a:pt x="2106" y="10227"/>
                  </a:cubicBezTo>
                  <a:cubicBezTo>
                    <a:pt x="2106" y="12232"/>
                    <a:pt x="3735" y="13861"/>
                    <a:pt x="5740" y="13861"/>
                  </a:cubicBezTo>
                  <a:cubicBezTo>
                    <a:pt x="7745" y="13861"/>
                    <a:pt x="9374" y="12232"/>
                    <a:pt x="9374" y="10227"/>
                  </a:cubicBezTo>
                  <a:cubicBezTo>
                    <a:pt x="9374" y="8898"/>
                    <a:pt x="8672" y="7695"/>
                    <a:pt x="7519" y="7044"/>
                  </a:cubicBezTo>
                  <a:cubicBezTo>
                    <a:pt x="8171" y="6267"/>
                    <a:pt x="8547" y="5289"/>
                    <a:pt x="8547" y="4287"/>
                  </a:cubicBezTo>
                  <a:cubicBezTo>
                    <a:pt x="8547" y="1931"/>
                    <a:pt x="6642" y="1"/>
                    <a:pt x="4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83"/>
            <p:cNvSpPr/>
            <p:nvPr/>
          </p:nvSpPr>
          <p:spPr>
            <a:xfrm>
              <a:off x="4748900" y="858425"/>
              <a:ext cx="229350" cy="341500"/>
            </a:xfrm>
            <a:custGeom>
              <a:rect b="b" l="l" r="r" t="t"/>
              <a:pathLst>
                <a:path extrusionOk="0" h="13660" w="9174">
                  <a:moveTo>
                    <a:pt x="5013" y="0"/>
                  </a:moveTo>
                  <a:cubicBezTo>
                    <a:pt x="2707" y="0"/>
                    <a:pt x="828" y="1880"/>
                    <a:pt x="828" y="4186"/>
                  </a:cubicBezTo>
                  <a:cubicBezTo>
                    <a:pt x="828" y="5263"/>
                    <a:pt x="1254" y="6241"/>
                    <a:pt x="1930" y="6968"/>
                  </a:cubicBezTo>
                  <a:cubicBezTo>
                    <a:pt x="778" y="7569"/>
                    <a:pt x="1" y="8747"/>
                    <a:pt x="1" y="10126"/>
                  </a:cubicBezTo>
                  <a:cubicBezTo>
                    <a:pt x="1" y="12080"/>
                    <a:pt x="1605" y="13659"/>
                    <a:pt x="3560" y="13659"/>
                  </a:cubicBezTo>
                  <a:cubicBezTo>
                    <a:pt x="5514" y="13659"/>
                    <a:pt x="7093" y="12080"/>
                    <a:pt x="7093" y="10126"/>
                  </a:cubicBezTo>
                  <a:cubicBezTo>
                    <a:pt x="7093" y="9374"/>
                    <a:pt x="6868" y="8672"/>
                    <a:pt x="6442" y="8095"/>
                  </a:cubicBezTo>
                  <a:cubicBezTo>
                    <a:pt x="8046" y="7494"/>
                    <a:pt x="9174" y="5965"/>
                    <a:pt x="9174" y="4186"/>
                  </a:cubicBezTo>
                  <a:cubicBezTo>
                    <a:pt x="9174" y="1880"/>
                    <a:pt x="7319" y="0"/>
                    <a:pt x="5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83"/>
            <p:cNvSpPr/>
            <p:nvPr/>
          </p:nvSpPr>
          <p:spPr>
            <a:xfrm>
              <a:off x="4746400" y="855900"/>
              <a:ext cx="234350" cy="346525"/>
            </a:xfrm>
            <a:custGeom>
              <a:rect b="b" l="l" r="r" t="t"/>
              <a:pathLst>
                <a:path extrusionOk="0" h="13861" w="9374">
                  <a:moveTo>
                    <a:pt x="5113" y="201"/>
                  </a:moveTo>
                  <a:cubicBezTo>
                    <a:pt x="7344" y="201"/>
                    <a:pt x="9173" y="2031"/>
                    <a:pt x="9173" y="4287"/>
                  </a:cubicBezTo>
                  <a:cubicBezTo>
                    <a:pt x="9173" y="5966"/>
                    <a:pt x="8121" y="7520"/>
                    <a:pt x="6517" y="8096"/>
                  </a:cubicBezTo>
                  <a:lnTo>
                    <a:pt x="6391" y="8146"/>
                  </a:lnTo>
                  <a:lnTo>
                    <a:pt x="6467" y="8247"/>
                  </a:lnTo>
                  <a:cubicBezTo>
                    <a:pt x="6893" y="8823"/>
                    <a:pt x="7093" y="9500"/>
                    <a:pt x="7093" y="10227"/>
                  </a:cubicBezTo>
                  <a:cubicBezTo>
                    <a:pt x="7093" y="12131"/>
                    <a:pt x="5539" y="13660"/>
                    <a:pt x="3660" y="13660"/>
                  </a:cubicBezTo>
                  <a:cubicBezTo>
                    <a:pt x="1755" y="13660"/>
                    <a:pt x="201" y="12131"/>
                    <a:pt x="201" y="10227"/>
                  </a:cubicBezTo>
                  <a:cubicBezTo>
                    <a:pt x="201" y="8923"/>
                    <a:pt x="903" y="7745"/>
                    <a:pt x="2055" y="7169"/>
                  </a:cubicBezTo>
                  <a:lnTo>
                    <a:pt x="2181" y="7094"/>
                  </a:lnTo>
                  <a:lnTo>
                    <a:pt x="2081" y="7018"/>
                  </a:lnTo>
                  <a:cubicBezTo>
                    <a:pt x="1404" y="6267"/>
                    <a:pt x="1028" y="5289"/>
                    <a:pt x="1028" y="4287"/>
                  </a:cubicBezTo>
                  <a:cubicBezTo>
                    <a:pt x="1028" y="2031"/>
                    <a:pt x="2858" y="201"/>
                    <a:pt x="5113" y="201"/>
                  </a:cubicBezTo>
                  <a:close/>
                  <a:moveTo>
                    <a:pt x="5113" y="1"/>
                  </a:moveTo>
                  <a:cubicBezTo>
                    <a:pt x="2757" y="1"/>
                    <a:pt x="852" y="1931"/>
                    <a:pt x="852" y="4287"/>
                  </a:cubicBezTo>
                  <a:cubicBezTo>
                    <a:pt x="852" y="5289"/>
                    <a:pt x="1203" y="6267"/>
                    <a:pt x="1855" y="7044"/>
                  </a:cubicBezTo>
                  <a:cubicBezTo>
                    <a:pt x="727" y="7695"/>
                    <a:pt x="0" y="8898"/>
                    <a:pt x="0" y="10227"/>
                  </a:cubicBezTo>
                  <a:cubicBezTo>
                    <a:pt x="0" y="12232"/>
                    <a:pt x="1654" y="13861"/>
                    <a:pt x="3660" y="13861"/>
                  </a:cubicBezTo>
                  <a:cubicBezTo>
                    <a:pt x="5665" y="13861"/>
                    <a:pt x="7294" y="12232"/>
                    <a:pt x="7294" y="10227"/>
                  </a:cubicBezTo>
                  <a:cubicBezTo>
                    <a:pt x="7294" y="9500"/>
                    <a:pt x="7093" y="8823"/>
                    <a:pt x="6692" y="8247"/>
                  </a:cubicBezTo>
                  <a:cubicBezTo>
                    <a:pt x="8296" y="7595"/>
                    <a:pt x="9374" y="6016"/>
                    <a:pt x="9374" y="4287"/>
                  </a:cubicBezTo>
                  <a:cubicBezTo>
                    <a:pt x="9374" y="1931"/>
                    <a:pt x="7469" y="1"/>
                    <a:pt x="5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83"/>
            <p:cNvSpPr/>
            <p:nvPr/>
          </p:nvSpPr>
          <p:spPr>
            <a:xfrm>
              <a:off x="4866075" y="730600"/>
              <a:ext cx="864675" cy="730600"/>
            </a:xfrm>
            <a:custGeom>
              <a:rect b="b" l="l" r="r" t="t"/>
              <a:pathLst>
                <a:path extrusionOk="0" h="29224" w="34587">
                  <a:moveTo>
                    <a:pt x="17294" y="0"/>
                  </a:moveTo>
                  <a:cubicBezTo>
                    <a:pt x="7745" y="0"/>
                    <a:pt x="0" y="6542"/>
                    <a:pt x="0" y="14612"/>
                  </a:cubicBezTo>
                  <a:cubicBezTo>
                    <a:pt x="0" y="22682"/>
                    <a:pt x="7745" y="29224"/>
                    <a:pt x="17294" y="29224"/>
                  </a:cubicBezTo>
                  <a:cubicBezTo>
                    <a:pt x="26843" y="29224"/>
                    <a:pt x="34587" y="22682"/>
                    <a:pt x="34587" y="14612"/>
                  </a:cubicBezTo>
                  <a:cubicBezTo>
                    <a:pt x="34587" y="6542"/>
                    <a:pt x="26843" y="0"/>
                    <a:pt x="172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83"/>
            <p:cNvSpPr/>
            <p:nvPr/>
          </p:nvSpPr>
          <p:spPr>
            <a:xfrm>
              <a:off x="4857300" y="727625"/>
              <a:ext cx="876600" cy="737075"/>
            </a:xfrm>
            <a:custGeom>
              <a:rect b="b" l="l" r="r" t="t"/>
              <a:pathLst>
                <a:path extrusionOk="0" h="29483" w="35064">
                  <a:moveTo>
                    <a:pt x="17652" y="253"/>
                  </a:moveTo>
                  <a:cubicBezTo>
                    <a:pt x="18809" y="253"/>
                    <a:pt x="19965" y="350"/>
                    <a:pt x="21103" y="545"/>
                  </a:cubicBezTo>
                  <a:cubicBezTo>
                    <a:pt x="24387" y="1122"/>
                    <a:pt x="27544" y="2500"/>
                    <a:pt x="30051" y="4731"/>
                  </a:cubicBezTo>
                  <a:cubicBezTo>
                    <a:pt x="32357" y="6761"/>
                    <a:pt x="34061" y="9468"/>
                    <a:pt x="34612" y="12500"/>
                  </a:cubicBezTo>
                  <a:cubicBezTo>
                    <a:pt x="34737" y="13227"/>
                    <a:pt x="34813" y="13979"/>
                    <a:pt x="34813" y="14731"/>
                  </a:cubicBezTo>
                  <a:cubicBezTo>
                    <a:pt x="34813" y="17839"/>
                    <a:pt x="33610" y="20796"/>
                    <a:pt x="31630" y="23152"/>
                  </a:cubicBezTo>
                  <a:cubicBezTo>
                    <a:pt x="29524" y="25633"/>
                    <a:pt x="26642" y="27413"/>
                    <a:pt x="23534" y="28365"/>
                  </a:cubicBezTo>
                  <a:cubicBezTo>
                    <a:pt x="21637" y="28951"/>
                    <a:pt x="19646" y="29242"/>
                    <a:pt x="17657" y="29242"/>
                  </a:cubicBezTo>
                  <a:cubicBezTo>
                    <a:pt x="16074" y="29242"/>
                    <a:pt x="14491" y="29058"/>
                    <a:pt x="12958" y="28691"/>
                  </a:cubicBezTo>
                  <a:cubicBezTo>
                    <a:pt x="9750" y="27914"/>
                    <a:pt x="6717" y="26335"/>
                    <a:pt x="4412" y="23979"/>
                  </a:cubicBezTo>
                  <a:cubicBezTo>
                    <a:pt x="2256" y="21774"/>
                    <a:pt x="802" y="18916"/>
                    <a:pt x="527" y="15834"/>
                  </a:cubicBezTo>
                  <a:cubicBezTo>
                    <a:pt x="251" y="12776"/>
                    <a:pt x="1153" y="9743"/>
                    <a:pt x="2958" y="7237"/>
                  </a:cubicBezTo>
                  <a:cubicBezTo>
                    <a:pt x="4838" y="4606"/>
                    <a:pt x="7569" y="2676"/>
                    <a:pt x="10577" y="1523"/>
                  </a:cubicBezTo>
                  <a:cubicBezTo>
                    <a:pt x="12829" y="676"/>
                    <a:pt x="15242" y="253"/>
                    <a:pt x="17652" y="253"/>
                  </a:cubicBezTo>
                  <a:close/>
                  <a:moveTo>
                    <a:pt x="17696" y="1"/>
                  </a:moveTo>
                  <a:cubicBezTo>
                    <a:pt x="16076" y="1"/>
                    <a:pt x="14454" y="191"/>
                    <a:pt x="12883" y="570"/>
                  </a:cubicBezTo>
                  <a:cubicBezTo>
                    <a:pt x="9650" y="1347"/>
                    <a:pt x="6567" y="2951"/>
                    <a:pt x="4211" y="5357"/>
                  </a:cubicBezTo>
                  <a:cubicBezTo>
                    <a:pt x="2056" y="7588"/>
                    <a:pt x="577" y="10470"/>
                    <a:pt x="301" y="13578"/>
                  </a:cubicBezTo>
                  <a:cubicBezTo>
                    <a:pt x="0" y="16686"/>
                    <a:pt x="928" y="19819"/>
                    <a:pt x="2732" y="22350"/>
                  </a:cubicBezTo>
                  <a:cubicBezTo>
                    <a:pt x="4637" y="25007"/>
                    <a:pt x="7394" y="26987"/>
                    <a:pt x="10427" y="28140"/>
                  </a:cubicBezTo>
                  <a:cubicBezTo>
                    <a:pt x="12727" y="29043"/>
                    <a:pt x="15189" y="29482"/>
                    <a:pt x="17648" y="29482"/>
                  </a:cubicBezTo>
                  <a:cubicBezTo>
                    <a:pt x="18806" y="29482"/>
                    <a:pt x="19964" y="29385"/>
                    <a:pt x="21103" y="29192"/>
                  </a:cubicBezTo>
                  <a:cubicBezTo>
                    <a:pt x="24437" y="28616"/>
                    <a:pt x="27670" y="27187"/>
                    <a:pt x="30226" y="24932"/>
                  </a:cubicBezTo>
                  <a:cubicBezTo>
                    <a:pt x="32557" y="22876"/>
                    <a:pt x="34286" y="20094"/>
                    <a:pt x="34838" y="17012"/>
                  </a:cubicBezTo>
                  <a:cubicBezTo>
                    <a:pt x="34988" y="16260"/>
                    <a:pt x="35063" y="15508"/>
                    <a:pt x="35063" y="14731"/>
                  </a:cubicBezTo>
                  <a:cubicBezTo>
                    <a:pt x="35063" y="14730"/>
                    <a:pt x="35063" y="14730"/>
                    <a:pt x="35063" y="14729"/>
                  </a:cubicBezTo>
                  <a:lnTo>
                    <a:pt x="35063" y="14729"/>
                  </a:lnTo>
                  <a:cubicBezTo>
                    <a:pt x="35038" y="11622"/>
                    <a:pt x="33860" y="8615"/>
                    <a:pt x="31855" y="6235"/>
                  </a:cubicBezTo>
                  <a:cubicBezTo>
                    <a:pt x="29725" y="3678"/>
                    <a:pt x="26793" y="1899"/>
                    <a:pt x="23660" y="896"/>
                  </a:cubicBezTo>
                  <a:cubicBezTo>
                    <a:pt x="21739" y="298"/>
                    <a:pt x="19719" y="1"/>
                    <a:pt x="17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83"/>
            <p:cNvSpPr/>
            <p:nvPr/>
          </p:nvSpPr>
          <p:spPr>
            <a:xfrm>
              <a:off x="4932475" y="761300"/>
              <a:ext cx="731875" cy="523200"/>
            </a:xfrm>
            <a:custGeom>
              <a:rect b="b" l="l" r="r" t="t"/>
              <a:pathLst>
                <a:path extrusionOk="0" h="20928" w="29275">
                  <a:moveTo>
                    <a:pt x="14638" y="0"/>
                  </a:moveTo>
                  <a:cubicBezTo>
                    <a:pt x="6567" y="0"/>
                    <a:pt x="1" y="4687"/>
                    <a:pt x="1" y="10452"/>
                  </a:cubicBezTo>
                  <a:cubicBezTo>
                    <a:pt x="1" y="16241"/>
                    <a:pt x="6567" y="20928"/>
                    <a:pt x="14638" y="20928"/>
                  </a:cubicBezTo>
                  <a:cubicBezTo>
                    <a:pt x="22708" y="20928"/>
                    <a:pt x="29274" y="16241"/>
                    <a:pt x="29274" y="10452"/>
                  </a:cubicBezTo>
                  <a:cubicBezTo>
                    <a:pt x="29274" y="4687"/>
                    <a:pt x="22708" y="0"/>
                    <a:pt x="14638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83"/>
            <p:cNvSpPr/>
            <p:nvPr/>
          </p:nvSpPr>
          <p:spPr>
            <a:xfrm>
              <a:off x="5319475" y="1018825"/>
              <a:ext cx="123075" cy="108525"/>
            </a:xfrm>
            <a:custGeom>
              <a:rect b="b" l="l" r="r" t="t"/>
              <a:pathLst>
                <a:path extrusionOk="0" h="4341" w="4923">
                  <a:moveTo>
                    <a:pt x="4756" y="0"/>
                  </a:moveTo>
                  <a:cubicBezTo>
                    <a:pt x="4671" y="0"/>
                    <a:pt x="4584" y="50"/>
                    <a:pt x="4571" y="151"/>
                  </a:cubicBezTo>
                  <a:cubicBezTo>
                    <a:pt x="4546" y="1429"/>
                    <a:pt x="4170" y="2757"/>
                    <a:pt x="3042" y="3459"/>
                  </a:cubicBezTo>
                  <a:cubicBezTo>
                    <a:pt x="2448" y="3833"/>
                    <a:pt x="1758" y="3994"/>
                    <a:pt x="1072" y="3994"/>
                  </a:cubicBezTo>
                  <a:cubicBezTo>
                    <a:pt x="977" y="3994"/>
                    <a:pt x="882" y="3991"/>
                    <a:pt x="787" y="3985"/>
                  </a:cubicBezTo>
                  <a:cubicBezTo>
                    <a:pt x="661" y="3985"/>
                    <a:pt x="536" y="3960"/>
                    <a:pt x="411" y="3960"/>
                  </a:cubicBezTo>
                  <a:cubicBezTo>
                    <a:pt x="411" y="3960"/>
                    <a:pt x="386" y="3960"/>
                    <a:pt x="336" y="3935"/>
                  </a:cubicBezTo>
                  <a:lnTo>
                    <a:pt x="285" y="3935"/>
                  </a:lnTo>
                  <a:cubicBezTo>
                    <a:pt x="271" y="3932"/>
                    <a:pt x="258" y="3930"/>
                    <a:pt x="244" y="3930"/>
                  </a:cubicBezTo>
                  <a:cubicBezTo>
                    <a:pt x="72" y="3930"/>
                    <a:pt x="1" y="4214"/>
                    <a:pt x="210" y="4261"/>
                  </a:cubicBezTo>
                  <a:cubicBezTo>
                    <a:pt x="481" y="4314"/>
                    <a:pt x="758" y="4341"/>
                    <a:pt x="1036" y="4341"/>
                  </a:cubicBezTo>
                  <a:cubicBezTo>
                    <a:pt x="2330" y="4341"/>
                    <a:pt x="3635" y="3766"/>
                    <a:pt x="4296" y="2632"/>
                  </a:cubicBezTo>
                  <a:cubicBezTo>
                    <a:pt x="4747" y="1880"/>
                    <a:pt x="4897" y="1003"/>
                    <a:pt x="4922" y="151"/>
                  </a:cubicBezTo>
                  <a:cubicBezTo>
                    <a:pt x="4922" y="50"/>
                    <a:pt x="4841" y="0"/>
                    <a:pt x="4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83"/>
            <p:cNvSpPr/>
            <p:nvPr/>
          </p:nvSpPr>
          <p:spPr>
            <a:xfrm>
              <a:off x="5478225" y="916700"/>
              <a:ext cx="196150" cy="195500"/>
            </a:xfrm>
            <a:custGeom>
              <a:rect b="b" l="l" r="r" t="t"/>
              <a:pathLst>
                <a:path extrusionOk="0" h="7820" w="7846">
                  <a:moveTo>
                    <a:pt x="3910" y="0"/>
                  </a:moveTo>
                  <a:cubicBezTo>
                    <a:pt x="1755" y="0"/>
                    <a:pt x="1" y="1754"/>
                    <a:pt x="1" y="3910"/>
                  </a:cubicBezTo>
                  <a:cubicBezTo>
                    <a:pt x="1" y="6065"/>
                    <a:pt x="1755" y="7820"/>
                    <a:pt x="3910" y="7820"/>
                  </a:cubicBezTo>
                  <a:cubicBezTo>
                    <a:pt x="6091" y="7820"/>
                    <a:pt x="7845" y="6065"/>
                    <a:pt x="7845" y="3910"/>
                  </a:cubicBezTo>
                  <a:cubicBezTo>
                    <a:pt x="7845" y="1754"/>
                    <a:pt x="6091" y="0"/>
                    <a:pt x="3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83"/>
            <p:cNvSpPr/>
            <p:nvPr/>
          </p:nvSpPr>
          <p:spPr>
            <a:xfrm>
              <a:off x="5509550" y="949275"/>
              <a:ext cx="133500" cy="133475"/>
            </a:xfrm>
            <a:custGeom>
              <a:rect b="b" l="l" r="r" t="t"/>
              <a:pathLst>
                <a:path extrusionOk="0" h="5339" w="5340">
                  <a:moveTo>
                    <a:pt x="2657" y="0"/>
                  </a:moveTo>
                  <a:cubicBezTo>
                    <a:pt x="1204" y="0"/>
                    <a:pt x="1" y="1178"/>
                    <a:pt x="1" y="2657"/>
                  </a:cubicBezTo>
                  <a:cubicBezTo>
                    <a:pt x="1" y="4136"/>
                    <a:pt x="1204" y="5339"/>
                    <a:pt x="2657" y="5339"/>
                  </a:cubicBezTo>
                  <a:cubicBezTo>
                    <a:pt x="4136" y="5339"/>
                    <a:pt x="5339" y="4136"/>
                    <a:pt x="5339" y="2657"/>
                  </a:cubicBezTo>
                  <a:cubicBezTo>
                    <a:pt x="5339" y="1178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83"/>
            <p:cNvSpPr/>
            <p:nvPr/>
          </p:nvSpPr>
          <p:spPr>
            <a:xfrm>
              <a:off x="5516450" y="946125"/>
              <a:ext cx="42625" cy="42650"/>
            </a:xfrm>
            <a:custGeom>
              <a:rect b="b" l="l" r="r" t="t"/>
              <a:pathLst>
                <a:path extrusionOk="0" h="1706" w="1705">
                  <a:moveTo>
                    <a:pt x="853" y="1"/>
                  </a:moveTo>
                  <a:cubicBezTo>
                    <a:pt x="376" y="1"/>
                    <a:pt x="1" y="402"/>
                    <a:pt x="1" y="853"/>
                  </a:cubicBezTo>
                  <a:cubicBezTo>
                    <a:pt x="1" y="1329"/>
                    <a:pt x="376" y="1705"/>
                    <a:pt x="853" y="1705"/>
                  </a:cubicBezTo>
                  <a:cubicBezTo>
                    <a:pt x="1329" y="1705"/>
                    <a:pt x="1705" y="1329"/>
                    <a:pt x="1705" y="853"/>
                  </a:cubicBezTo>
                  <a:cubicBezTo>
                    <a:pt x="1705" y="402"/>
                    <a:pt x="1329" y="1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83"/>
            <p:cNvSpPr/>
            <p:nvPr/>
          </p:nvSpPr>
          <p:spPr>
            <a:xfrm>
              <a:off x="4951275" y="949900"/>
              <a:ext cx="138500" cy="78175"/>
            </a:xfrm>
            <a:custGeom>
              <a:rect b="b" l="l" r="r" t="t"/>
              <a:pathLst>
                <a:path extrusionOk="0" h="3127" w="5540">
                  <a:moveTo>
                    <a:pt x="2792" y="0"/>
                  </a:moveTo>
                  <a:cubicBezTo>
                    <a:pt x="1974" y="0"/>
                    <a:pt x="1177" y="377"/>
                    <a:pt x="653" y="1028"/>
                  </a:cubicBezTo>
                  <a:cubicBezTo>
                    <a:pt x="226" y="1554"/>
                    <a:pt x="1" y="2206"/>
                    <a:pt x="1" y="2883"/>
                  </a:cubicBezTo>
                  <a:cubicBezTo>
                    <a:pt x="1" y="3045"/>
                    <a:pt x="120" y="3127"/>
                    <a:pt x="239" y="3127"/>
                  </a:cubicBezTo>
                  <a:cubicBezTo>
                    <a:pt x="358" y="3127"/>
                    <a:pt x="477" y="3045"/>
                    <a:pt x="477" y="2883"/>
                  </a:cubicBezTo>
                  <a:cubicBezTo>
                    <a:pt x="502" y="1629"/>
                    <a:pt x="1455" y="477"/>
                    <a:pt x="2783" y="477"/>
                  </a:cubicBezTo>
                  <a:cubicBezTo>
                    <a:pt x="4086" y="477"/>
                    <a:pt x="5064" y="1629"/>
                    <a:pt x="5064" y="2883"/>
                  </a:cubicBezTo>
                  <a:cubicBezTo>
                    <a:pt x="5064" y="3045"/>
                    <a:pt x="5183" y="3127"/>
                    <a:pt x="5302" y="3127"/>
                  </a:cubicBezTo>
                  <a:cubicBezTo>
                    <a:pt x="5421" y="3127"/>
                    <a:pt x="5540" y="3045"/>
                    <a:pt x="5540" y="2883"/>
                  </a:cubicBezTo>
                  <a:cubicBezTo>
                    <a:pt x="5540" y="1705"/>
                    <a:pt x="4838" y="602"/>
                    <a:pt x="3735" y="176"/>
                  </a:cubicBezTo>
                  <a:cubicBezTo>
                    <a:pt x="3428" y="57"/>
                    <a:pt x="3108" y="0"/>
                    <a:pt x="2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83"/>
            <p:cNvSpPr/>
            <p:nvPr/>
          </p:nvSpPr>
          <p:spPr>
            <a:xfrm>
              <a:off x="4940000" y="730600"/>
              <a:ext cx="745650" cy="203650"/>
            </a:xfrm>
            <a:custGeom>
              <a:rect b="b" l="l" r="r" t="t"/>
              <a:pathLst>
                <a:path extrusionOk="0" h="8146" w="29826">
                  <a:moveTo>
                    <a:pt x="14337" y="0"/>
                  </a:moveTo>
                  <a:cubicBezTo>
                    <a:pt x="8372" y="0"/>
                    <a:pt x="3109" y="2557"/>
                    <a:pt x="1" y="6467"/>
                  </a:cubicBezTo>
                  <a:cubicBezTo>
                    <a:pt x="612" y="6481"/>
                    <a:pt x="1284" y="6491"/>
                    <a:pt x="2004" y="6491"/>
                  </a:cubicBezTo>
                  <a:cubicBezTo>
                    <a:pt x="7364" y="6491"/>
                    <a:pt x="15447" y="5961"/>
                    <a:pt x="22031" y="3133"/>
                  </a:cubicBezTo>
                  <a:cubicBezTo>
                    <a:pt x="22031" y="3133"/>
                    <a:pt x="25339" y="6642"/>
                    <a:pt x="29825" y="8146"/>
                  </a:cubicBezTo>
                  <a:cubicBezTo>
                    <a:pt x="27018" y="3334"/>
                    <a:pt x="21129" y="0"/>
                    <a:pt x="143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83"/>
            <p:cNvSpPr/>
            <p:nvPr/>
          </p:nvSpPr>
          <p:spPr>
            <a:xfrm>
              <a:off x="4935000" y="728725"/>
              <a:ext cx="756300" cy="209925"/>
            </a:xfrm>
            <a:custGeom>
              <a:rect b="b" l="l" r="r" t="t"/>
              <a:pathLst>
                <a:path extrusionOk="0" h="8397" w="30252">
                  <a:moveTo>
                    <a:pt x="14537" y="176"/>
                  </a:moveTo>
                  <a:cubicBezTo>
                    <a:pt x="21028" y="176"/>
                    <a:pt x="26842" y="3183"/>
                    <a:pt x="29825" y="8045"/>
                  </a:cubicBezTo>
                  <a:cubicBezTo>
                    <a:pt x="25514" y="6516"/>
                    <a:pt x="22331" y="3183"/>
                    <a:pt x="22306" y="3158"/>
                  </a:cubicBezTo>
                  <a:lnTo>
                    <a:pt x="22256" y="3108"/>
                  </a:lnTo>
                  <a:lnTo>
                    <a:pt x="22206" y="3133"/>
                  </a:lnTo>
                  <a:cubicBezTo>
                    <a:pt x="15642" y="5927"/>
                    <a:pt x="7567" y="6465"/>
                    <a:pt x="2304" y="6465"/>
                  </a:cubicBezTo>
                  <a:cubicBezTo>
                    <a:pt x="1619" y="6465"/>
                    <a:pt x="982" y="6456"/>
                    <a:pt x="401" y="6441"/>
                  </a:cubicBezTo>
                  <a:cubicBezTo>
                    <a:pt x="3609" y="2506"/>
                    <a:pt x="8872" y="176"/>
                    <a:pt x="14537" y="176"/>
                  </a:cubicBezTo>
                  <a:close/>
                  <a:moveTo>
                    <a:pt x="14537" y="0"/>
                  </a:moveTo>
                  <a:cubicBezTo>
                    <a:pt x="8747" y="0"/>
                    <a:pt x="3359" y="2406"/>
                    <a:pt x="126" y="6466"/>
                  </a:cubicBezTo>
                  <a:lnTo>
                    <a:pt x="0" y="6617"/>
                  </a:lnTo>
                  <a:lnTo>
                    <a:pt x="201" y="6642"/>
                  </a:lnTo>
                  <a:cubicBezTo>
                    <a:pt x="793" y="6657"/>
                    <a:pt x="1449" y="6666"/>
                    <a:pt x="2157" y="6666"/>
                  </a:cubicBezTo>
                  <a:cubicBezTo>
                    <a:pt x="7416" y="6666"/>
                    <a:pt x="15580" y="6139"/>
                    <a:pt x="22206" y="3334"/>
                  </a:cubicBezTo>
                  <a:cubicBezTo>
                    <a:pt x="22632" y="3760"/>
                    <a:pt x="25815" y="6917"/>
                    <a:pt x="30000" y="8321"/>
                  </a:cubicBezTo>
                  <a:lnTo>
                    <a:pt x="30251" y="8396"/>
                  </a:lnTo>
                  <a:lnTo>
                    <a:pt x="30126" y="8171"/>
                  </a:lnTo>
                  <a:cubicBezTo>
                    <a:pt x="27168" y="3133"/>
                    <a:pt x="21178" y="0"/>
                    <a:pt x="1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3" name="Google Shape;1793;p83"/>
          <p:cNvGrpSpPr/>
          <p:nvPr/>
        </p:nvGrpSpPr>
        <p:grpSpPr>
          <a:xfrm rot="955823">
            <a:off x="1274391" y="3893092"/>
            <a:ext cx="896634" cy="832830"/>
            <a:chOff x="3801525" y="617175"/>
            <a:chExt cx="570200" cy="529625"/>
          </a:xfrm>
        </p:grpSpPr>
        <p:sp>
          <p:nvSpPr>
            <p:cNvPr id="1794" name="Google Shape;1794;p83"/>
            <p:cNvSpPr/>
            <p:nvPr/>
          </p:nvSpPr>
          <p:spPr>
            <a:xfrm>
              <a:off x="3807175" y="669200"/>
              <a:ext cx="562675" cy="475575"/>
            </a:xfrm>
            <a:custGeom>
              <a:rect b="b" l="l" r="r" t="t"/>
              <a:pathLst>
                <a:path extrusionOk="0" h="19023" w="22507">
                  <a:moveTo>
                    <a:pt x="11253" y="0"/>
                  </a:moveTo>
                  <a:cubicBezTo>
                    <a:pt x="5038" y="0"/>
                    <a:pt x="0" y="4261"/>
                    <a:pt x="0" y="9499"/>
                  </a:cubicBezTo>
                  <a:cubicBezTo>
                    <a:pt x="0" y="14762"/>
                    <a:pt x="5038" y="19023"/>
                    <a:pt x="11253" y="19023"/>
                  </a:cubicBezTo>
                  <a:cubicBezTo>
                    <a:pt x="17469" y="19023"/>
                    <a:pt x="22507" y="14762"/>
                    <a:pt x="22507" y="9499"/>
                  </a:cubicBezTo>
                  <a:cubicBezTo>
                    <a:pt x="22507" y="4261"/>
                    <a:pt x="17469" y="0"/>
                    <a:pt x="112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83"/>
            <p:cNvSpPr/>
            <p:nvPr/>
          </p:nvSpPr>
          <p:spPr>
            <a:xfrm>
              <a:off x="3801525" y="666975"/>
              <a:ext cx="570200" cy="479825"/>
            </a:xfrm>
            <a:custGeom>
              <a:rect b="b" l="l" r="r" t="t"/>
              <a:pathLst>
                <a:path extrusionOk="0" h="19193" w="22808">
                  <a:moveTo>
                    <a:pt x="11442" y="165"/>
                  </a:moveTo>
                  <a:cubicBezTo>
                    <a:pt x="12211" y="165"/>
                    <a:pt x="12980" y="232"/>
                    <a:pt x="13735" y="365"/>
                  </a:cubicBezTo>
                  <a:cubicBezTo>
                    <a:pt x="15865" y="716"/>
                    <a:pt x="17921" y="1643"/>
                    <a:pt x="19550" y="3072"/>
                  </a:cubicBezTo>
                  <a:cubicBezTo>
                    <a:pt x="21053" y="4400"/>
                    <a:pt x="22156" y="6154"/>
                    <a:pt x="22532" y="8134"/>
                  </a:cubicBezTo>
                  <a:cubicBezTo>
                    <a:pt x="22607" y="8611"/>
                    <a:pt x="22657" y="9112"/>
                    <a:pt x="22657" y="9588"/>
                  </a:cubicBezTo>
                  <a:cubicBezTo>
                    <a:pt x="22657" y="11618"/>
                    <a:pt x="21880" y="13548"/>
                    <a:pt x="20577" y="15077"/>
                  </a:cubicBezTo>
                  <a:cubicBezTo>
                    <a:pt x="19199" y="16706"/>
                    <a:pt x="17319" y="17834"/>
                    <a:pt x="15314" y="18460"/>
                  </a:cubicBezTo>
                  <a:cubicBezTo>
                    <a:pt x="14059" y="18841"/>
                    <a:pt x="12749" y="19031"/>
                    <a:pt x="11441" y="19031"/>
                  </a:cubicBezTo>
                  <a:cubicBezTo>
                    <a:pt x="10424" y="19031"/>
                    <a:pt x="9409" y="18916"/>
                    <a:pt x="8422" y="18686"/>
                  </a:cubicBezTo>
                  <a:cubicBezTo>
                    <a:pt x="6342" y="18185"/>
                    <a:pt x="4362" y="17157"/>
                    <a:pt x="2858" y="15603"/>
                  </a:cubicBezTo>
                  <a:cubicBezTo>
                    <a:pt x="1479" y="14174"/>
                    <a:pt x="527" y="12320"/>
                    <a:pt x="326" y="10315"/>
                  </a:cubicBezTo>
                  <a:cubicBezTo>
                    <a:pt x="151" y="8335"/>
                    <a:pt x="753" y="6330"/>
                    <a:pt x="1905" y="4726"/>
                  </a:cubicBezTo>
                  <a:cubicBezTo>
                    <a:pt x="3134" y="3022"/>
                    <a:pt x="4938" y="1743"/>
                    <a:pt x="6893" y="991"/>
                  </a:cubicBezTo>
                  <a:cubicBezTo>
                    <a:pt x="8335" y="438"/>
                    <a:pt x="9889" y="165"/>
                    <a:pt x="11442" y="165"/>
                  </a:cubicBezTo>
                  <a:close/>
                  <a:moveTo>
                    <a:pt x="11477" y="1"/>
                  </a:moveTo>
                  <a:cubicBezTo>
                    <a:pt x="10438" y="1"/>
                    <a:pt x="9400" y="122"/>
                    <a:pt x="8397" y="365"/>
                  </a:cubicBezTo>
                  <a:cubicBezTo>
                    <a:pt x="6266" y="866"/>
                    <a:pt x="4261" y="1944"/>
                    <a:pt x="2733" y="3498"/>
                  </a:cubicBezTo>
                  <a:cubicBezTo>
                    <a:pt x="1329" y="4951"/>
                    <a:pt x="377" y="6806"/>
                    <a:pt x="176" y="8836"/>
                  </a:cubicBezTo>
                  <a:cubicBezTo>
                    <a:pt x="1" y="10866"/>
                    <a:pt x="602" y="12896"/>
                    <a:pt x="1780" y="14550"/>
                  </a:cubicBezTo>
                  <a:cubicBezTo>
                    <a:pt x="3008" y="16280"/>
                    <a:pt x="4813" y="17558"/>
                    <a:pt x="6793" y="18335"/>
                  </a:cubicBezTo>
                  <a:cubicBezTo>
                    <a:pt x="8277" y="18915"/>
                    <a:pt x="9877" y="19193"/>
                    <a:pt x="11482" y="19193"/>
                  </a:cubicBezTo>
                  <a:cubicBezTo>
                    <a:pt x="12236" y="19193"/>
                    <a:pt x="12991" y="19132"/>
                    <a:pt x="13735" y="19012"/>
                  </a:cubicBezTo>
                  <a:cubicBezTo>
                    <a:pt x="15916" y="18636"/>
                    <a:pt x="17996" y="17708"/>
                    <a:pt x="19675" y="16230"/>
                  </a:cubicBezTo>
                  <a:cubicBezTo>
                    <a:pt x="21179" y="14901"/>
                    <a:pt x="22307" y="13097"/>
                    <a:pt x="22682" y="11092"/>
                  </a:cubicBezTo>
                  <a:cubicBezTo>
                    <a:pt x="22758" y="10591"/>
                    <a:pt x="22808" y="10089"/>
                    <a:pt x="22808" y="9588"/>
                  </a:cubicBezTo>
                  <a:cubicBezTo>
                    <a:pt x="22808" y="7558"/>
                    <a:pt x="22031" y="5628"/>
                    <a:pt x="20728" y="4049"/>
                  </a:cubicBezTo>
                  <a:cubicBezTo>
                    <a:pt x="19349" y="2395"/>
                    <a:pt x="17444" y="1242"/>
                    <a:pt x="15389" y="590"/>
                  </a:cubicBezTo>
                  <a:cubicBezTo>
                    <a:pt x="14126" y="197"/>
                    <a:pt x="12800" y="1"/>
                    <a:pt x="1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83"/>
            <p:cNvSpPr/>
            <p:nvPr/>
          </p:nvSpPr>
          <p:spPr>
            <a:xfrm>
              <a:off x="3850400" y="688625"/>
              <a:ext cx="476225" cy="340875"/>
            </a:xfrm>
            <a:custGeom>
              <a:rect b="b" l="l" r="r" t="t"/>
              <a:pathLst>
                <a:path extrusionOk="0" h="13635" w="19049">
                  <a:moveTo>
                    <a:pt x="9524" y="0"/>
                  </a:moveTo>
                  <a:cubicBezTo>
                    <a:pt x="4261" y="0"/>
                    <a:pt x="1" y="3058"/>
                    <a:pt x="1" y="6817"/>
                  </a:cubicBezTo>
                  <a:cubicBezTo>
                    <a:pt x="1" y="10577"/>
                    <a:pt x="4261" y="13634"/>
                    <a:pt x="9524" y="13634"/>
                  </a:cubicBezTo>
                  <a:cubicBezTo>
                    <a:pt x="14788" y="13634"/>
                    <a:pt x="19048" y="10577"/>
                    <a:pt x="19048" y="6817"/>
                  </a:cubicBezTo>
                  <a:cubicBezTo>
                    <a:pt x="19048" y="3058"/>
                    <a:pt x="14788" y="0"/>
                    <a:pt x="9524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83"/>
            <p:cNvSpPr/>
            <p:nvPr/>
          </p:nvSpPr>
          <p:spPr>
            <a:xfrm>
              <a:off x="4205675" y="790125"/>
              <a:ext cx="127200" cy="127225"/>
            </a:xfrm>
            <a:custGeom>
              <a:rect b="b" l="l" r="r" t="t"/>
              <a:pathLst>
                <a:path extrusionOk="0" h="5089" w="5088">
                  <a:moveTo>
                    <a:pt x="2557" y="0"/>
                  </a:moveTo>
                  <a:cubicBezTo>
                    <a:pt x="1153" y="0"/>
                    <a:pt x="0" y="1128"/>
                    <a:pt x="0" y="2557"/>
                  </a:cubicBezTo>
                  <a:cubicBezTo>
                    <a:pt x="0" y="3960"/>
                    <a:pt x="1153" y="5088"/>
                    <a:pt x="2557" y="5088"/>
                  </a:cubicBezTo>
                  <a:cubicBezTo>
                    <a:pt x="3960" y="5088"/>
                    <a:pt x="5088" y="3960"/>
                    <a:pt x="5088" y="2557"/>
                  </a:cubicBezTo>
                  <a:cubicBezTo>
                    <a:pt x="5088" y="1128"/>
                    <a:pt x="3960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83"/>
            <p:cNvSpPr/>
            <p:nvPr/>
          </p:nvSpPr>
          <p:spPr>
            <a:xfrm>
              <a:off x="4203775" y="788150"/>
              <a:ext cx="136000" cy="131175"/>
            </a:xfrm>
            <a:custGeom>
              <a:rect b="b" l="l" r="r" t="t"/>
              <a:pathLst>
                <a:path extrusionOk="0" h="5247" w="5440">
                  <a:moveTo>
                    <a:pt x="2618" y="160"/>
                  </a:moveTo>
                  <a:cubicBezTo>
                    <a:pt x="3340" y="160"/>
                    <a:pt x="4043" y="472"/>
                    <a:pt x="4512" y="1032"/>
                  </a:cubicBezTo>
                  <a:cubicBezTo>
                    <a:pt x="5189" y="1834"/>
                    <a:pt x="5264" y="3012"/>
                    <a:pt x="4738" y="3914"/>
                  </a:cubicBezTo>
                  <a:cubicBezTo>
                    <a:pt x="4295" y="4652"/>
                    <a:pt x="3461" y="5089"/>
                    <a:pt x="2610" y="5089"/>
                  </a:cubicBezTo>
                  <a:cubicBezTo>
                    <a:pt x="2450" y="5089"/>
                    <a:pt x="2290" y="5073"/>
                    <a:pt x="2131" y="5042"/>
                  </a:cubicBezTo>
                  <a:cubicBezTo>
                    <a:pt x="978" y="4816"/>
                    <a:pt x="176" y="3789"/>
                    <a:pt x="151" y="2636"/>
                  </a:cubicBezTo>
                  <a:cubicBezTo>
                    <a:pt x="176" y="1583"/>
                    <a:pt x="803" y="656"/>
                    <a:pt x="1780" y="305"/>
                  </a:cubicBezTo>
                  <a:cubicBezTo>
                    <a:pt x="2054" y="207"/>
                    <a:pt x="2337" y="160"/>
                    <a:pt x="2618" y="160"/>
                  </a:cubicBezTo>
                  <a:close/>
                  <a:moveTo>
                    <a:pt x="2626" y="1"/>
                  </a:moveTo>
                  <a:cubicBezTo>
                    <a:pt x="2453" y="1"/>
                    <a:pt x="2279" y="18"/>
                    <a:pt x="2106" y="54"/>
                  </a:cubicBezTo>
                  <a:cubicBezTo>
                    <a:pt x="903" y="280"/>
                    <a:pt x="1" y="1383"/>
                    <a:pt x="1" y="2636"/>
                  </a:cubicBezTo>
                  <a:cubicBezTo>
                    <a:pt x="1" y="3713"/>
                    <a:pt x="703" y="4716"/>
                    <a:pt x="1730" y="5092"/>
                  </a:cubicBezTo>
                  <a:cubicBezTo>
                    <a:pt x="2015" y="5196"/>
                    <a:pt x="2314" y="5246"/>
                    <a:pt x="2611" y="5246"/>
                  </a:cubicBezTo>
                  <a:cubicBezTo>
                    <a:pt x="3385" y="5246"/>
                    <a:pt x="4149" y="4906"/>
                    <a:pt x="4638" y="4290"/>
                  </a:cubicBezTo>
                  <a:cubicBezTo>
                    <a:pt x="5339" y="3438"/>
                    <a:pt x="5440" y="2210"/>
                    <a:pt x="4863" y="1257"/>
                  </a:cubicBezTo>
                  <a:cubicBezTo>
                    <a:pt x="4400" y="479"/>
                    <a:pt x="3531" y="1"/>
                    <a:pt x="2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83"/>
            <p:cNvSpPr/>
            <p:nvPr/>
          </p:nvSpPr>
          <p:spPr>
            <a:xfrm>
              <a:off x="4225725" y="811425"/>
              <a:ext cx="87100" cy="86500"/>
            </a:xfrm>
            <a:custGeom>
              <a:rect b="b" l="l" r="r" t="t"/>
              <a:pathLst>
                <a:path extrusionOk="0" h="3460" w="3484">
                  <a:moveTo>
                    <a:pt x="1755" y="0"/>
                  </a:moveTo>
                  <a:cubicBezTo>
                    <a:pt x="777" y="0"/>
                    <a:pt x="0" y="777"/>
                    <a:pt x="0" y="1730"/>
                  </a:cubicBezTo>
                  <a:cubicBezTo>
                    <a:pt x="0" y="2682"/>
                    <a:pt x="777" y="3459"/>
                    <a:pt x="1755" y="3459"/>
                  </a:cubicBezTo>
                  <a:cubicBezTo>
                    <a:pt x="2707" y="3459"/>
                    <a:pt x="3484" y="2682"/>
                    <a:pt x="3484" y="1730"/>
                  </a:cubicBezTo>
                  <a:cubicBezTo>
                    <a:pt x="3484" y="777"/>
                    <a:pt x="2707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83"/>
            <p:cNvSpPr/>
            <p:nvPr/>
          </p:nvSpPr>
          <p:spPr>
            <a:xfrm>
              <a:off x="4230725" y="809550"/>
              <a:ext cx="27600" cy="27600"/>
            </a:xfrm>
            <a:custGeom>
              <a:rect b="b" l="l" r="r" t="t"/>
              <a:pathLst>
                <a:path extrusionOk="0" h="1104" w="1104">
                  <a:moveTo>
                    <a:pt x="552" y="0"/>
                  </a:moveTo>
                  <a:cubicBezTo>
                    <a:pt x="251" y="0"/>
                    <a:pt x="1" y="251"/>
                    <a:pt x="1" y="552"/>
                  </a:cubicBezTo>
                  <a:cubicBezTo>
                    <a:pt x="1" y="852"/>
                    <a:pt x="251" y="1103"/>
                    <a:pt x="552" y="1103"/>
                  </a:cubicBezTo>
                  <a:cubicBezTo>
                    <a:pt x="853" y="1103"/>
                    <a:pt x="1103" y="852"/>
                    <a:pt x="1103" y="552"/>
                  </a:cubicBez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83"/>
            <p:cNvSpPr/>
            <p:nvPr/>
          </p:nvSpPr>
          <p:spPr>
            <a:xfrm>
              <a:off x="3844125" y="789500"/>
              <a:ext cx="127225" cy="127225"/>
            </a:xfrm>
            <a:custGeom>
              <a:rect b="b" l="l" r="r" t="t"/>
              <a:pathLst>
                <a:path extrusionOk="0" h="5089" w="5089">
                  <a:moveTo>
                    <a:pt x="2557" y="0"/>
                  </a:moveTo>
                  <a:cubicBezTo>
                    <a:pt x="1129" y="0"/>
                    <a:pt x="1" y="1128"/>
                    <a:pt x="1" y="2532"/>
                  </a:cubicBezTo>
                  <a:cubicBezTo>
                    <a:pt x="1" y="3935"/>
                    <a:pt x="1129" y="5088"/>
                    <a:pt x="2557" y="5088"/>
                  </a:cubicBezTo>
                  <a:cubicBezTo>
                    <a:pt x="3961" y="5088"/>
                    <a:pt x="5089" y="3935"/>
                    <a:pt x="5089" y="2532"/>
                  </a:cubicBezTo>
                  <a:cubicBezTo>
                    <a:pt x="5089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83"/>
            <p:cNvSpPr/>
            <p:nvPr/>
          </p:nvSpPr>
          <p:spPr>
            <a:xfrm>
              <a:off x="3842250" y="787150"/>
              <a:ext cx="136000" cy="131550"/>
            </a:xfrm>
            <a:custGeom>
              <a:rect b="b" l="l" r="r" t="t"/>
              <a:pathLst>
                <a:path extrusionOk="0" h="5262" w="5440">
                  <a:moveTo>
                    <a:pt x="2584" y="165"/>
                  </a:moveTo>
                  <a:cubicBezTo>
                    <a:pt x="3318" y="165"/>
                    <a:pt x="4035" y="478"/>
                    <a:pt x="4512" y="1047"/>
                  </a:cubicBezTo>
                  <a:cubicBezTo>
                    <a:pt x="5189" y="1849"/>
                    <a:pt x="5264" y="3027"/>
                    <a:pt x="4738" y="3904"/>
                  </a:cubicBezTo>
                  <a:cubicBezTo>
                    <a:pt x="4271" y="4647"/>
                    <a:pt x="3444" y="5102"/>
                    <a:pt x="2593" y="5102"/>
                  </a:cubicBezTo>
                  <a:cubicBezTo>
                    <a:pt x="2439" y="5102"/>
                    <a:pt x="2284" y="5087"/>
                    <a:pt x="2131" y="5057"/>
                  </a:cubicBezTo>
                  <a:cubicBezTo>
                    <a:pt x="978" y="4806"/>
                    <a:pt x="151" y="3778"/>
                    <a:pt x="151" y="2626"/>
                  </a:cubicBezTo>
                  <a:cubicBezTo>
                    <a:pt x="151" y="1598"/>
                    <a:pt x="803" y="646"/>
                    <a:pt x="1780" y="295"/>
                  </a:cubicBezTo>
                  <a:cubicBezTo>
                    <a:pt x="2043" y="207"/>
                    <a:pt x="2314" y="165"/>
                    <a:pt x="2584" y="165"/>
                  </a:cubicBezTo>
                  <a:close/>
                  <a:moveTo>
                    <a:pt x="2582" y="0"/>
                  </a:moveTo>
                  <a:cubicBezTo>
                    <a:pt x="2424" y="0"/>
                    <a:pt x="2265" y="15"/>
                    <a:pt x="2106" y="44"/>
                  </a:cubicBezTo>
                  <a:cubicBezTo>
                    <a:pt x="878" y="295"/>
                    <a:pt x="1" y="1398"/>
                    <a:pt x="1" y="2626"/>
                  </a:cubicBezTo>
                  <a:cubicBezTo>
                    <a:pt x="1" y="3728"/>
                    <a:pt x="702" y="4706"/>
                    <a:pt x="1730" y="5107"/>
                  </a:cubicBezTo>
                  <a:cubicBezTo>
                    <a:pt x="2015" y="5211"/>
                    <a:pt x="2312" y="5261"/>
                    <a:pt x="2607" y="5261"/>
                  </a:cubicBezTo>
                  <a:cubicBezTo>
                    <a:pt x="3375" y="5261"/>
                    <a:pt x="4130" y="4920"/>
                    <a:pt x="4637" y="4305"/>
                  </a:cubicBezTo>
                  <a:cubicBezTo>
                    <a:pt x="5339" y="3453"/>
                    <a:pt x="5439" y="2225"/>
                    <a:pt x="4863" y="1272"/>
                  </a:cubicBezTo>
                  <a:cubicBezTo>
                    <a:pt x="4371" y="481"/>
                    <a:pt x="3497" y="0"/>
                    <a:pt x="2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83"/>
            <p:cNvSpPr/>
            <p:nvPr/>
          </p:nvSpPr>
          <p:spPr>
            <a:xfrm>
              <a:off x="3864175" y="810175"/>
              <a:ext cx="87125" cy="87125"/>
            </a:xfrm>
            <a:custGeom>
              <a:rect b="b" l="l" r="r" t="t"/>
              <a:pathLst>
                <a:path extrusionOk="0" h="3485" w="3485">
                  <a:moveTo>
                    <a:pt x="1755" y="0"/>
                  </a:moveTo>
                  <a:cubicBezTo>
                    <a:pt x="778" y="0"/>
                    <a:pt x="1" y="777"/>
                    <a:pt x="1" y="1755"/>
                  </a:cubicBezTo>
                  <a:cubicBezTo>
                    <a:pt x="1" y="2707"/>
                    <a:pt x="778" y="3484"/>
                    <a:pt x="1755" y="3484"/>
                  </a:cubicBezTo>
                  <a:cubicBezTo>
                    <a:pt x="2708" y="3484"/>
                    <a:pt x="3485" y="2707"/>
                    <a:pt x="3485" y="1755"/>
                  </a:cubicBezTo>
                  <a:cubicBezTo>
                    <a:pt x="3485" y="777"/>
                    <a:pt x="2708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83"/>
            <p:cNvSpPr/>
            <p:nvPr/>
          </p:nvSpPr>
          <p:spPr>
            <a:xfrm>
              <a:off x="3869200" y="808300"/>
              <a:ext cx="27600" cy="28200"/>
            </a:xfrm>
            <a:custGeom>
              <a:rect b="b" l="l" r="r" t="t"/>
              <a:pathLst>
                <a:path extrusionOk="0" h="1128" w="1104">
                  <a:moveTo>
                    <a:pt x="552" y="0"/>
                  </a:moveTo>
                  <a:cubicBezTo>
                    <a:pt x="226" y="0"/>
                    <a:pt x="0" y="251"/>
                    <a:pt x="0" y="552"/>
                  </a:cubicBezTo>
                  <a:cubicBezTo>
                    <a:pt x="0" y="877"/>
                    <a:pt x="226" y="1128"/>
                    <a:pt x="552" y="1128"/>
                  </a:cubicBezTo>
                  <a:cubicBezTo>
                    <a:pt x="853" y="1128"/>
                    <a:pt x="1103" y="877"/>
                    <a:pt x="1103" y="552"/>
                  </a:cubicBez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83"/>
            <p:cNvSpPr/>
            <p:nvPr/>
          </p:nvSpPr>
          <p:spPr>
            <a:xfrm>
              <a:off x="4039000" y="988125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55" y="0"/>
                  </a:moveTo>
                  <a:cubicBezTo>
                    <a:pt x="752" y="0"/>
                    <a:pt x="0" y="752"/>
                    <a:pt x="0" y="1654"/>
                  </a:cubicBezTo>
                  <a:cubicBezTo>
                    <a:pt x="0" y="2582"/>
                    <a:pt x="752" y="3308"/>
                    <a:pt x="1655" y="3308"/>
                  </a:cubicBezTo>
                  <a:cubicBezTo>
                    <a:pt x="2582" y="3308"/>
                    <a:pt x="3309" y="2582"/>
                    <a:pt x="3309" y="1654"/>
                  </a:cubicBezTo>
                  <a:cubicBezTo>
                    <a:pt x="3309" y="752"/>
                    <a:pt x="2582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83"/>
            <p:cNvSpPr/>
            <p:nvPr/>
          </p:nvSpPr>
          <p:spPr>
            <a:xfrm>
              <a:off x="3831600" y="619050"/>
              <a:ext cx="513200" cy="149225"/>
            </a:xfrm>
            <a:custGeom>
              <a:rect b="b" l="l" r="r" t="t"/>
              <a:pathLst>
                <a:path extrusionOk="0" h="5969" w="20528">
                  <a:moveTo>
                    <a:pt x="8367" y="0"/>
                  </a:moveTo>
                  <a:cubicBezTo>
                    <a:pt x="7488" y="0"/>
                    <a:pt x="6738" y="595"/>
                    <a:pt x="6492" y="1430"/>
                  </a:cubicBezTo>
                  <a:cubicBezTo>
                    <a:pt x="6166" y="979"/>
                    <a:pt x="5640" y="653"/>
                    <a:pt x="5013" y="628"/>
                  </a:cubicBezTo>
                  <a:cubicBezTo>
                    <a:pt x="4998" y="627"/>
                    <a:pt x="4982" y="627"/>
                    <a:pt x="4966" y="627"/>
                  </a:cubicBezTo>
                  <a:cubicBezTo>
                    <a:pt x="3958" y="627"/>
                    <a:pt x="3083" y="1421"/>
                    <a:pt x="3033" y="2457"/>
                  </a:cubicBezTo>
                  <a:cubicBezTo>
                    <a:pt x="2758" y="2257"/>
                    <a:pt x="2407" y="2132"/>
                    <a:pt x="2031" y="2132"/>
                  </a:cubicBezTo>
                  <a:cubicBezTo>
                    <a:pt x="2000" y="2130"/>
                    <a:pt x="1970" y="2129"/>
                    <a:pt x="1940" y="2129"/>
                  </a:cubicBezTo>
                  <a:cubicBezTo>
                    <a:pt x="927" y="2129"/>
                    <a:pt x="75" y="2940"/>
                    <a:pt x="51" y="3986"/>
                  </a:cubicBezTo>
                  <a:cubicBezTo>
                    <a:pt x="1" y="5039"/>
                    <a:pt x="828" y="5916"/>
                    <a:pt x="1880" y="5966"/>
                  </a:cubicBezTo>
                  <a:cubicBezTo>
                    <a:pt x="1911" y="5968"/>
                    <a:pt x="1941" y="5968"/>
                    <a:pt x="1971" y="5968"/>
                  </a:cubicBezTo>
                  <a:cubicBezTo>
                    <a:pt x="2983" y="5968"/>
                    <a:pt x="3812" y="5159"/>
                    <a:pt x="3885" y="4137"/>
                  </a:cubicBezTo>
                  <a:cubicBezTo>
                    <a:pt x="4161" y="4337"/>
                    <a:pt x="4512" y="4462"/>
                    <a:pt x="4888" y="4487"/>
                  </a:cubicBezTo>
                  <a:cubicBezTo>
                    <a:pt x="4906" y="4488"/>
                    <a:pt x="4924" y="4488"/>
                    <a:pt x="4942" y="4488"/>
                  </a:cubicBezTo>
                  <a:cubicBezTo>
                    <a:pt x="5821" y="4488"/>
                    <a:pt x="6572" y="3894"/>
                    <a:pt x="6793" y="3059"/>
                  </a:cubicBezTo>
                  <a:cubicBezTo>
                    <a:pt x="7144" y="3510"/>
                    <a:pt x="7670" y="3836"/>
                    <a:pt x="8296" y="3861"/>
                  </a:cubicBezTo>
                  <a:cubicBezTo>
                    <a:pt x="8316" y="3861"/>
                    <a:pt x="8336" y="3862"/>
                    <a:pt x="8356" y="3862"/>
                  </a:cubicBezTo>
                  <a:cubicBezTo>
                    <a:pt x="9158" y="3862"/>
                    <a:pt x="9858" y="3367"/>
                    <a:pt x="10151" y="2633"/>
                  </a:cubicBezTo>
                  <a:cubicBezTo>
                    <a:pt x="10377" y="3385"/>
                    <a:pt x="11078" y="3961"/>
                    <a:pt x="11906" y="3986"/>
                  </a:cubicBezTo>
                  <a:cubicBezTo>
                    <a:pt x="11932" y="3987"/>
                    <a:pt x="11958" y="3988"/>
                    <a:pt x="11984" y="3988"/>
                  </a:cubicBezTo>
                  <a:cubicBezTo>
                    <a:pt x="12578" y="3988"/>
                    <a:pt x="13099" y="3717"/>
                    <a:pt x="13459" y="3284"/>
                  </a:cubicBezTo>
                  <a:cubicBezTo>
                    <a:pt x="13710" y="3986"/>
                    <a:pt x="14387" y="4512"/>
                    <a:pt x="15189" y="4538"/>
                  </a:cubicBezTo>
                  <a:cubicBezTo>
                    <a:pt x="15215" y="4539"/>
                    <a:pt x="15242" y="4539"/>
                    <a:pt x="15268" y="4539"/>
                  </a:cubicBezTo>
                  <a:cubicBezTo>
                    <a:pt x="15815" y="4539"/>
                    <a:pt x="16333" y="4294"/>
                    <a:pt x="16667" y="3911"/>
                  </a:cubicBezTo>
                  <a:cubicBezTo>
                    <a:pt x="16843" y="4738"/>
                    <a:pt x="17595" y="5390"/>
                    <a:pt x="18472" y="5415"/>
                  </a:cubicBezTo>
                  <a:cubicBezTo>
                    <a:pt x="18503" y="5416"/>
                    <a:pt x="18534" y="5417"/>
                    <a:pt x="18565" y="5417"/>
                  </a:cubicBezTo>
                  <a:cubicBezTo>
                    <a:pt x="19600" y="5417"/>
                    <a:pt x="20428" y="4607"/>
                    <a:pt x="20477" y="3585"/>
                  </a:cubicBezTo>
                  <a:cubicBezTo>
                    <a:pt x="20527" y="2507"/>
                    <a:pt x="19675" y="1630"/>
                    <a:pt x="18622" y="1580"/>
                  </a:cubicBezTo>
                  <a:cubicBezTo>
                    <a:pt x="18596" y="1579"/>
                    <a:pt x="18570" y="1578"/>
                    <a:pt x="18543" y="1578"/>
                  </a:cubicBezTo>
                  <a:cubicBezTo>
                    <a:pt x="17996" y="1578"/>
                    <a:pt x="17477" y="1825"/>
                    <a:pt x="17119" y="2232"/>
                  </a:cubicBezTo>
                  <a:cubicBezTo>
                    <a:pt x="16943" y="1380"/>
                    <a:pt x="16216" y="728"/>
                    <a:pt x="15314" y="703"/>
                  </a:cubicBezTo>
                  <a:cubicBezTo>
                    <a:pt x="15289" y="702"/>
                    <a:pt x="15263" y="701"/>
                    <a:pt x="15238" y="701"/>
                  </a:cubicBezTo>
                  <a:cubicBezTo>
                    <a:pt x="14664" y="701"/>
                    <a:pt x="14121" y="972"/>
                    <a:pt x="13785" y="1380"/>
                  </a:cubicBezTo>
                  <a:cubicBezTo>
                    <a:pt x="13510" y="678"/>
                    <a:pt x="12833" y="177"/>
                    <a:pt x="12056" y="152"/>
                  </a:cubicBezTo>
                  <a:cubicBezTo>
                    <a:pt x="12035" y="151"/>
                    <a:pt x="12015" y="151"/>
                    <a:pt x="11995" y="151"/>
                  </a:cubicBezTo>
                  <a:cubicBezTo>
                    <a:pt x="11169" y="151"/>
                    <a:pt x="10470" y="645"/>
                    <a:pt x="10201" y="1355"/>
                  </a:cubicBezTo>
                  <a:cubicBezTo>
                    <a:pt x="9951" y="603"/>
                    <a:pt x="9274" y="51"/>
                    <a:pt x="8422" y="1"/>
                  </a:cubicBezTo>
                  <a:cubicBezTo>
                    <a:pt x="8404" y="1"/>
                    <a:pt x="8386" y="0"/>
                    <a:pt x="83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83"/>
            <p:cNvSpPr/>
            <p:nvPr/>
          </p:nvSpPr>
          <p:spPr>
            <a:xfrm>
              <a:off x="3829725" y="617175"/>
              <a:ext cx="524475" cy="152775"/>
            </a:xfrm>
            <a:custGeom>
              <a:rect b="b" l="l" r="r" t="t"/>
              <a:pathLst>
                <a:path extrusionOk="0" h="6111" w="20979">
                  <a:moveTo>
                    <a:pt x="8451" y="176"/>
                  </a:moveTo>
                  <a:cubicBezTo>
                    <a:pt x="9233" y="176"/>
                    <a:pt x="9956" y="695"/>
                    <a:pt x="10201" y="1455"/>
                  </a:cubicBezTo>
                  <a:cubicBezTo>
                    <a:pt x="10214" y="1492"/>
                    <a:pt x="10239" y="1511"/>
                    <a:pt x="10267" y="1511"/>
                  </a:cubicBezTo>
                  <a:cubicBezTo>
                    <a:pt x="10295" y="1511"/>
                    <a:pt x="10326" y="1492"/>
                    <a:pt x="10351" y="1455"/>
                  </a:cubicBezTo>
                  <a:cubicBezTo>
                    <a:pt x="10627" y="778"/>
                    <a:pt x="11304" y="302"/>
                    <a:pt x="12056" y="302"/>
                  </a:cubicBezTo>
                  <a:cubicBezTo>
                    <a:pt x="12808" y="302"/>
                    <a:pt x="13509" y="778"/>
                    <a:pt x="13785" y="1480"/>
                  </a:cubicBezTo>
                  <a:cubicBezTo>
                    <a:pt x="13785" y="1516"/>
                    <a:pt x="13825" y="1540"/>
                    <a:pt x="13867" y="1540"/>
                  </a:cubicBezTo>
                  <a:cubicBezTo>
                    <a:pt x="13882" y="1540"/>
                    <a:pt x="13897" y="1537"/>
                    <a:pt x="13910" y="1530"/>
                  </a:cubicBezTo>
                  <a:cubicBezTo>
                    <a:pt x="14269" y="1095"/>
                    <a:pt x="14799" y="846"/>
                    <a:pt x="15338" y="846"/>
                  </a:cubicBezTo>
                  <a:cubicBezTo>
                    <a:pt x="15515" y="846"/>
                    <a:pt x="15692" y="873"/>
                    <a:pt x="15865" y="928"/>
                  </a:cubicBezTo>
                  <a:cubicBezTo>
                    <a:pt x="16517" y="1129"/>
                    <a:pt x="16993" y="1680"/>
                    <a:pt x="17118" y="2307"/>
                  </a:cubicBezTo>
                  <a:cubicBezTo>
                    <a:pt x="17134" y="2354"/>
                    <a:pt x="17170" y="2372"/>
                    <a:pt x="17207" y="2372"/>
                  </a:cubicBezTo>
                  <a:cubicBezTo>
                    <a:pt x="17229" y="2372"/>
                    <a:pt x="17250" y="2366"/>
                    <a:pt x="17269" y="2357"/>
                  </a:cubicBezTo>
                  <a:cubicBezTo>
                    <a:pt x="17645" y="1956"/>
                    <a:pt x="18146" y="1730"/>
                    <a:pt x="18697" y="1730"/>
                  </a:cubicBezTo>
                  <a:cubicBezTo>
                    <a:pt x="19825" y="1780"/>
                    <a:pt x="20677" y="2858"/>
                    <a:pt x="20427" y="3986"/>
                  </a:cubicBezTo>
                  <a:cubicBezTo>
                    <a:pt x="20249" y="4836"/>
                    <a:pt x="19463" y="5421"/>
                    <a:pt x="18622" y="5421"/>
                  </a:cubicBezTo>
                  <a:cubicBezTo>
                    <a:pt x="18397" y="5421"/>
                    <a:pt x="18168" y="5379"/>
                    <a:pt x="17945" y="5289"/>
                  </a:cubicBezTo>
                  <a:cubicBezTo>
                    <a:pt x="17369" y="5064"/>
                    <a:pt x="16968" y="4562"/>
                    <a:pt x="16818" y="3961"/>
                  </a:cubicBezTo>
                  <a:cubicBezTo>
                    <a:pt x="16818" y="3913"/>
                    <a:pt x="16787" y="3896"/>
                    <a:pt x="16753" y="3896"/>
                  </a:cubicBezTo>
                  <a:cubicBezTo>
                    <a:pt x="16732" y="3896"/>
                    <a:pt x="16711" y="3902"/>
                    <a:pt x="16692" y="3911"/>
                  </a:cubicBezTo>
                  <a:cubicBezTo>
                    <a:pt x="16334" y="4309"/>
                    <a:pt x="15833" y="4533"/>
                    <a:pt x="15316" y="4533"/>
                  </a:cubicBezTo>
                  <a:cubicBezTo>
                    <a:pt x="15182" y="4533"/>
                    <a:pt x="15047" y="4518"/>
                    <a:pt x="14913" y="4487"/>
                  </a:cubicBezTo>
                  <a:cubicBezTo>
                    <a:pt x="14311" y="4362"/>
                    <a:pt x="13835" y="3911"/>
                    <a:pt x="13610" y="3359"/>
                  </a:cubicBezTo>
                  <a:cubicBezTo>
                    <a:pt x="13592" y="3324"/>
                    <a:pt x="13549" y="3289"/>
                    <a:pt x="13508" y="3289"/>
                  </a:cubicBezTo>
                  <a:cubicBezTo>
                    <a:pt x="13491" y="3289"/>
                    <a:pt x="13474" y="3295"/>
                    <a:pt x="13459" y="3309"/>
                  </a:cubicBezTo>
                  <a:cubicBezTo>
                    <a:pt x="13104" y="3743"/>
                    <a:pt x="12593" y="3991"/>
                    <a:pt x="12050" y="3991"/>
                  </a:cubicBezTo>
                  <a:cubicBezTo>
                    <a:pt x="11903" y="3991"/>
                    <a:pt x="11754" y="3973"/>
                    <a:pt x="11605" y="3936"/>
                  </a:cubicBezTo>
                  <a:cubicBezTo>
                    <a:pt x="10978" y="3785"/>
                    <a:pt x="10477" y="3284"/>
                    <a:pt x="10301" y="2683"/>
                  </a:cubicBezTo>
                  <a:cubicBezTo>
                    <a:pt x="10289" y="2645"/>
                    <a:pt x="10257" y="2626"/>
                    <a:pt x="10226" y="2626"/>
                  </a:cubicBezTo>
                  <a:cubicBezTo>
                    <a:pt x="10195" y="2626"/>
                    <a:pt x="10163" y="2645"/>
                    <a:pt x="10151" y="2683"/>
                  </a:cubicBezTo>
                  <a:cubicBezTo>
                    <a:pt x="9900" y="3284"/>
                    <a:pt x="9374" y="3710"/>
                    <a:pt x="8747" y="3836"/>
                  </a:cubicBezTo>
                  <a:cubicBezTo>
                    <a:pt x="8656" y="3849"/>
                    <a:pt x="8563" y="3856"/>
                    <a:pt x="8471" y="3856"/>
                  </a:cubicBezTo>
                  <a:cubicBezTo>
                    <a:pt x="7885" y="3856"/>
                    <a:pt x="7311" y="3585"/>
                    <a:pt x="6943" y="3109"/>
                  </a:cubicBezTo>
                  <a:cubicBezTo>
                    <a:pt x="6930" y="3084"/>
                    <a:pt x="6899" y="3071"/>
                    <a:pt x="6868" y="3071"/>
                  </a:cubicBezTo>
                  <a:cubicBezTo>
                    <a:pt x="6836" y="3071"/>
                    <a:pt x="6805" y="3084"/>
                    <a:pt x="6793" y="3109"/>
                  </a:cubicBezTo>
                  <a:cubicBezTo>
                    <a:pt x="6642" y="3660"/>
                    <a:pt x="6266" y="4086"/>
                    <a:pt x="5765" y="4312"/>
                  </a:cubicBezTo>
                  <a:cubicBezTo>
                    <a:pt x="5528" y="4425"/>
                    <a:pt x="5274" y="4479"/>
                    <a:pt x="5021" y="4479"/>
                  </a:cubicBezTo>
                  <a:cubicBezTo>
                    <a:pt x="4658" y="4479"/>
                    <a:pt x="4295" y="4368"/>
                    <a:pt x="3985" y="4161"/>
                  </a:cubicBezTo>
                  <a:cubicBezTo>
                    <a:pt x="3971" y="4147"/>
                    <a:pt x="3956" y="4141"/>
                    <a:pt x="3943" y="4141"/>
                  </a:cubicBezTo>
                  <a:cubicBezTo>
                    <a:pt x="3910" y="4141"/>
                    <a:pt x="3885" y="4176"/>
                    <a:pt x="3885" y="4212"/>
                  </a:cubicBezTo>
                  <a:cubicBezTo>
                    <a:pt x="3835" y="4838"/>
                    <a:pt x="3484" y="5415"/>
                    <a:pt x="2958" y="5715"/>
                  </a:cubicBezTo>
                  <a:cubicBezTo>
                    <a:pt x="2677" y="5881"/>
                    <a:pt x="2356" y="5963"/>
                    <a:pt x="2037" y="5963"/>
                  </a:cubicBezTo>
                  <a:cubicBezTo>
                    <a:pt x="1730" y="5963"/>
                    <a:pt x="1424" y="5888"/>
                    <a:pt x="1153" y="5740"/>
                  </a:cubicBezTo>
                  <a:cubicBezTo>
                    <a:pt x="602" y="5440"/>
                    <a:pt x="251" y="4888"/>
                    <a:pt x="201" y="4262"/>
                  </a:cubicBezTo>
                  <a:cubicBezTo>
                    <a:pt x="151" y="3635"/>
                    <a:pt x="427" y="3034"/>
                    <a:pt x="928" y="2658"/>
                  </a:cubicBezTo>
                  <a:cubicBezTo>
                    <a:pt x="1254" y="2410"/>
                    <a:pt x="1641" y="2284"/>
                    <a:pt x="2029" y="2284"/>
                  </a:cubicBezTo>
                  <a:cubicBezTo>
                    <a:pt x="2387" y="2284"/>
                    <a:pt x="2746" y="2391"/>
                    <a:pt x="3058" y="2608"/>
                  </a:cubicBezTo>
                  <a:cubicBezTo>
                    <a:pt x="3072" y="2612"/>
                    <a:pt x="3085" y="2614"/>
                    <a:pt x="3097" y="2614"/>
                  </a:cubicBezTo>
                  <a:cubicBezTo>
                    <a:pt x="3150" y="2614"/>
                    <a:pt x="3183" y="2573"/>
                    <a:pt x="3183" y="2532"/>
                  </a:cubicBezTo>
                  <a:cubicBezTo>
                    <a:pt x="3234" y="1806"/>
                    <a:pt x="3710" y="1154"/>
                    <a:pt x="4386" y="903"/>
                  </a:cubicBezTo>
                  <a:cubicBezTo>
                    <a:pt x="4589" y="831"/>
                    <a:pt x="4797" y="797"/>
                    <a:pt x="5002" y="797"/>
                  </a:cubicBezTo>
                  <a:cubicBezTo>
                    <a:pt x="5584" y="797"/>
                    <a:pt x="6146" y="1073"/>
                    <a:pt x="6517" y="1555"/>
                  </a:cubicBezTo>
                  <a:cubicBezTo>
                    <a:pt x="6528" y="1577"/>
                    <a:pt x="6555" y="1590"/>
                    <a:pt x="6580" y="1590"/>
                  </a:cubicBezTo>
                  <a:cubicBezTo>
                    <a:pt x="6612" y="1590"/>
                    <a:pt x="6642" y="1571"/>
                    <a:pt x="6642" y="1530"/>
                  </a:cubicBezTo>
                  <a:cubicBezTo>
                    <a:pt x="6868" y="753"/>
                    <a:pt x="7569" y="176"/>
                    <a:pt x="8397" y="176"/>
                  </a:cubicBezTo>
                  <a:cubicBezTo>
                    <a:pt x="8415" y="176"/>
                    <a:pt x="8433" y="176"/>
                    <a:pt x="8451" y="176"/>
                  </a:cubicBezTo>
                  <a:close/>
                  <a:moveTo>
                    <a:pt x="8397" y="1"/>
                  </a:moveTo>
                  <a:cubicBezTo>
                    <a:pt x="7548" y="25"/>
                    <a:pt x="6832" y="558"/>
                    <a:pt x="6542" y="1331"/>
                  </a:cubicBezTo>
                  <a:lnTo>
                    <a:pt x="6542" y="1331"/>
                  </a:lnTo>
                  <a:cubicBezTo>
                    <a:pt x="6153" y="889"/>
                    <a:pt x="5594" y="637"/>
                    <a:pt x="5022" y="637"/>
                  </a:cubicBezTo>
                  <a:cubicBezTo>
                    <a:pt x="4801" y="637"/>
                    <a:pt x="4578" y="674"/>
                    <a:pt x="4361" y="753"/>
                  </a:cubicBezTo>
                  <a:cubicBezTo>
                    <a:pt x="3631" y="1012"/>
                    <a:pt x="3144" y="1648"/>
                    <a:pt x="3047" y="2391"/>
                  </a:cubicBezTo>
                  <a:lnTo>
                    <a:pt x="3047" y="2391"/>
                  </a:lnTo>
                  <a:cubicBezTo>
                    <a:pt x="2734" y="2217"/>
                    <a:pt x="2380" y="2126"/>
                    <a:pt x="2027" y="2126"/>
                  </a:cubicBezTo>
                  <a:cubicBezTo>
                    <a:pt x="1690" y="2126"/>
                    <a:pt x="1353" y="2209"/>
                    <a:pt x="1053" y="2382"/>
                  </a:cubicBezTo>
                  <a:cubicBezTo>
                    <a:pt x="452" y="2708"/>
                    <a:pt x="76" y="3334"/>
                    <a:pt x="51" y="4011"/>
                  </a:cubicBezTo>
                  <a:cubicBezTo>
                    <a:pt x="0" y="4688"/>
                    <a:pt x="326" y="5364"/>
                    <a:pt x="878" y="5740"/>
                  </a:cubicBezTo>
                  <a:cubicBezTo>
                    <a:pt x="1217" y="5987"/>
                    <a:pt x="1632" y="6111"/>
                    <a:pt x="2047" y="6111"/>
                  </a:cubicBezTo>
                  <a:cubicBezTo>
                    <a:pt x="2307" y="6111"/>
                    <a:pt x="2567" y="6062"/>
                    <a:pt x="2808" y="5966"/>
                  </a:cubicBezTo>
                  <a:cubicBezTo>
                    <a:pt x="3465" y="5684"/>
                    <a:pt x="3925" y="5072"/>
                    <a:pt x="4021" y="4357"/>
                  </a:cubicBezTo>
                  <a:lnTo>
                    <a:pt x="4021" y="4357"/>
                  </a:lnTo>
                  <a:cubicBezTo>
                    <a:pt x="4325" y="4535"/>
                    <a:pt x="4673" y="4628"/>
                    <a:pt x="5024" y="4628"/>
                  </a:cubicBezTo>
                  <a:cubicBezTo>
                    <a:pt x="5292" y="4628"/>
                    <a:pt x="5562" y="4574"/>
                    <a:pt x="5815" y="4462"/>
                  </a:cubicBezTo>
                  <a:cubicBezTo>
                    <a:pt x="6324" y="4254"/>
                    <a:pt x="6726" y="3811"/>
                    <a:pt x="6903" y="3291"/>
                  </a:cubicBezTo>
                  <a:lnTo>
                    <a:pt x="6903" y="3291"/>
                  </a:lnTo>
                  <a:cubicBezTo>
                    <a:pt x="7288" y="3743"/>
                    <a:pt x="7839" y="4013"/>
                    <a:pt x="8427" y="4013"/>
                  </a:cubicBezTo>
                  <a:cubicBezTo>
                    <a:pt x="8533" y="4013"/>
                    <a:pt x="8640" y="4004"/>
                    <a:pt x="8747" y="3986"/>
                  </a:cubicBezTo>
                  <a:cubicBezTo>
                    <a:pt x="9383" y="3872"/>
                    <a:pt x="9916" y="3471"/>
                    <a:pt x="10216" y="2912"/>
                  </a:cubicBezTo>
                  <a:lnTo>
                    <a:pt x="10216" y="2912"/>
                  </a:lnTo>
                  <a:cubicBezTo>
                    <a:pt x="10451" y="3480"/>
                    <a:pt x="10941" y="3927"/>
                    <a:pt x="11554" y="4086"/>
                  </a:cubicBezTo>
                  <a:cubicBezTo>
                    <a:pt x="11713" y="4123"/>
                    <a:pt x="11873" y="4141"/>
                    <a:pt x="12031" y="4141"/>
                  </a:cubicBezTo>
                  <a:cubicBezTo>
                    <a:pt x="12587" y="4141"/>
                    <a:pt x="13121" y="3919"/>
                    <a:pt x="13511" y="3515"/>
                  </a:cubicBezTo>
                  <a:lnTo>
                    <a:pt x="13511" y="3515"/>
                  </a:lnTo>
                  <a:cubicBezTo>
                    <a:pt x="13760" y="4076"/>
                    <a:pt x="14257" y="4498"/>
                    <a:pt x="14863" y="4638"/>
                  </a:cubicBezTo>
                  <a:cubicBezTo>
                    <a:pt x="15013" y="4675"/>
                    <a:pt x="15165" y="4693"/>
                    <a:pt x="15317" y="4693"/>
                  </a:cubicBezTo>
                  <a:cubicBezTo>
                    <a:pt x="15825" y="4693"/>
                    <a:pt x="16326" y="4491"/>
                    <a:pt x="16710" y="4142"/>
                  </a:cubicBezTo>
                  <a:lnTo>
                    <a:pt x="16710" y="4142"/>
                  </a:lnTo>
                  <a:cubicBezTo>
                    <a:pt x="16979" y="4997"/>
                    <a:pt x="17791" y="5575"/>
                    <a:pt x="18643" y="5575"/>
                  </a:cubicBezTo>
                  <a:cubicBezTo>
                    <a:pt x="18896" y="5575"/>
                    <a:pt x="19152" y="5524"/>
                    <a:pt x="19399" y="5415"/>
                  </a:cubicBezTo>
                  <a:cubicBezTo>
                    <a:pt x="20527" y="4938"/>
                    <a:pt x="20978" y="3560"/>
                    <a:pt x="20326" y="2532"/>
                  </a:cubicBezTo>
                  <a:cubicBezTo>
                    <a:pt x="19977" y="1958"/>
                    <a:pt x="19378" y="1608"/>
                    <a:pt x="18705" y="1580"/>
                  </a:cubicBezTo>
                  <a:lnTo>
                    <a:pt x="18705" y="1580"/>
                  </a:lnTo>
                  <a:cubicBezTo>
                    <a:pt x="18702" y="1580"/>
                    <a:pt x="18700" y="1580"/>
                    <a:pt x="18697" y="1580"/>
                  </a:cubicBezTo>
                  <a:cubicBezTo>
                    <a:pt x="18140" y="1580"/>
                    <a:pt x="17625" y="1774"/>
                    <a:pt x="17233" y="2142"/>
                  </a:cubicBezTo>
                  <a:lnTo>
                    <a:pt x="17233" y="2142"/>
                  </a:lnTo>
                  <a:cubicBezTo>
                    <a:pt x="17047" y="1504"/>
                    <a:pt x="16546" y="988"/>
                    <a:pt x="15915" y="778"/>
                  </a:cubicBezTo>
                  <a:cubicBezTo>
                    <a:pt x="15725" y="723"/>
                    <a:pt x="15532" y="696"/>
                    <a:pt x="15341" y="696"/>
                  </a:cubicBezTo>
                  <a:cubicBezTo>
                    <a:pt x="14796" y="696"/>
                    <a:pt x="14268" y="914"/>
                    <a:pt x="13877" y="1306"/>
                  </a:cubicBezTo>
                  <a:lnTo>
                    <a:pt x="13877" y="1306"/>
                  </a:lnTo>
                  <a:cubicBezTo>
                    <a:pt x="13528" y="621"/>
                    <a:pt x="12837" y="151"/>
                    <a:pt x="12056" y="151"/>
                  </a:cubicBezTo>
                  <a:cubicBezTo>
                    <a:pt x="11296" y="151"/>
                    <a:pt x="10620" y="575"/>
                    <a:pt x="10282" y="1246"/>
                  </a:cubicBezTo>
                  <a:lnTo>
                    <a:pt x="10282" y="1246"/>
                  </a:lnTo>
                  <a:cubicBezTo>
                    <a:pt x="9957" y="496"/>
                    <a:pt x="9209" y="1"/>
                    <a:pt x="8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8" name="Google Shape;1808;p83"/>
          <p:cNvGrpSpPr/>
          <p:nvPr/>
        </p:nvGrpSpPr>
        <p:grpSpPr>
          <a:xfrm rot="-2769514">
            <a:off x="4886823" y="-341172"/>
            <a:ext cx="1060199" cy="895402"/>
            <a:chOff x="4502650" y="4074600"/>
            <a:chExt cx="891650" cy="792025"/>
          </a:xfrm>
        </p:grpSpPr>
        <p:sp>
          <p:nvSpPr>
            <p:cNvPr id="1809" name="Google Shape;1809;p83"/>
            <p:cNvSpPr/>
            <p:nvPr/>
          </p:nvSpPr>
          <p:spPr>
            <a:xfrm>
              <a:off x="4527725" y="4083375"/>
              <a:ext cx="258800" cy="177975"/>
            </a:xfrm>
            <a:custGeom>
              <a:rect b="b" l="l" r="r" t="t"/>
              <a:pathLst>
                <a:path extrusionOk="0" h="7119" w="10352">
                  <a:moveTo>
                    <a:pt x="1429" y="0"/>
                  </a:moveTo>
                  <a:lnTo>
                    <a:pt x="1429" y="0"/>
                  </a:lnTo>
                  <a:cubicBezTo>
                    <a:pt x="0" y="6366"/>
                    <a:pt x="5239" y="7118"/>
                    <a:pt x="5239" y="7118"/>
                  </a:cubicBezTo>
                  <a:cubicBezTo>
                    <a:pt x="5239" y="7118"/>
                    <a:pt x="10351" y="3985"/>
                    <a:pt x="6943" y="3559"/>
                  </a:cubicBezTo>
                  <a:cubicBezTo>
                    <a:pt x="3509" y="3133"/>
                    <a:pt x="1429" y="1"/>
                    <a:pt x="1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83"/>
            <p:cNvSpPr/>
            <p:nvPr/>
          </p:nvSpPr>
          <p:spPr>
            <a:xfrm>
              <a:off x="4547775" y="4074600"/>
              <a:ext cx="191750" cy="190500"/>
            </a:xfrm>
            <a:custGeom>
              <a:rect b="b" l="l" r="r" t="t"/>
              <a:pathLst>
                <a:path extrusionOk="0" h="7620" w="7670">
                  <a:moveTo>
                    <a:pt x="702" y="702"/>
                  </a:moveTo>
                  <a:cubicBezTo>
                    <a:pt x="1304" y="1479"/>
                    <a:pt x="3259" y="3710"/>
                    <a:pt x="6116" y="4061"/>
                  </a:cubicBezTo>
                  <a:cubicBezTo>
                    <a:pt x="6542" y="4111"/>
                    <a:pt x="7093" y="4261"/>
                    <a:pt x="7143" y="4562"/>
                  </a:cubicBezTo>
                  <a:cubicBezTo>
                    <a:pt x="7294" y="5239"/>
                    <a:pt x="5564" y="6592"/>
                    <a:pt x="4386" y="7319"/>
                  </a:cubicBezTo>
                  <a:cubicBezTo>
                    <a:pt x="4086" y="7269"/>
                    <a:pt x="2406" y="6868"/>
                    <a:pt x="1354" y="5364"/>
                  </a:cubicBezTo>
                  <a:cubicBezTo>
                    <a:pt x="552" y="4186"/>
                    <a:pt x="326" y="2632"/>
                    <a:pt x="702" y="702"/>
                  </a:cubicBezTo>
                  <a:close/>
                  <a:moveTo>
                    <a:pt x="552" y="0"/>
                  </a:moveTo>
                  <a:lnTo>
                    <a:pt x="477" y="326"/>
                  </a:lnTo>
                  <a:cubicBezTo>
                    <a:pt x="0" y="2482"/>
                    <a:pt x="226" y="4236"/>
                    <a:pt x="1128" y="5539"/>
                  </a:cubicBezTo>
                  <a:cubicBezTo>
                    <a:pt x="2331" y="7294"/>
                    <a:pt x="4311" y="7595"/>
                    <a:pt x="4411" y="7620"/>
                  </a:cubicBezTo>
                  <a:lnTo>
                    <a:pt x="4462" y="7620"/>
                  </a:lnTo>
                  <a:lnTo>
                    <a:pt x="4512" y="7595"/>
                  </a:lnTo>
                  <a:cubicBezTo>
                    <a:pt x="4838" y="7394"/>
                    <a:pt x="7670" y="5615"/>
                    <a:pt x="7444" y="4512"/>
                  </a:cubicBezTo>
                  <a:cubicBezTo>
                    <a:pt x="7344" y="4111"/>
                    <a:pt x="6943" y="3860"/>
                    <a:pt x="6141" y="3760"/>
                  </a:cubicBezTo>
                  <a:cubicBezTo>
                    <a:pt x="2833" y="3359"/>
                    <a:pt x="777" y="301"/>
                    <a:pt x="752" y="276"/>
                  </a:cubicBezTo>
                  <a:lnTo>
                    <a:pt x="5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83"/>
            <p:cNvSpPr/>
            <p:nvPr/>
          </p:nvSpPr>
          <p:spPr>
            <a:xfrm>
              <a:off x="5106675" y="4083375"/>
              <a:ext cx="258175" cy="177975"/>
            </a:xfrm>
            <a:custGeom>
              <a:rect b="b" l="l" r="r" t="t"/>
              <a:pathLst>
                <a:path extrusionOk="0" h="7119" w="10327">
                  <a:moveTo>
                    <a:pt x="8898" y="0"/>
                  </a:moveTo>
                  <a:cubicBezTo>
                    <a:pt x="8898" y="1"/>
                    <a:pt x="6817" y="3133"/>
                    <a:pt x="3409" y="3559"/>
                  </a:cubicBezTo>
                  <a:cubicBezTo>
                    <a:pt x="0" y="3985"/>
                    <a:pt x="5113" y="7118"/>
                    <a:pt x="5113" y="7118"/>
                  </a:cubicBezTo>
                  <a:cubicBezTo>
                    <a:pt x="5113" y="7118"/>
                    <a:pt x="10326" y="6366"/>
                    <a:pt x="8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83"/>
            <p:cNvSpPr/>
            <p:nvPr/>
          </p:nvSpPr>
          <p:spPr>
            <a:xfrm>
              <a:off x="5153050" y="4074600"/>
              <a:ext cx="191750" cy="190500"/>
            </a:xfrm>
            <a:custGeom>
              <a:rect b="b" l="l" r="r" t="t"/>
              <a:pathLst>
                <a:path extrusionOk="0" h="7620" w="7670">
                  <a:moveTo>
                    <a:pt x="6968" y="702"/>
                  </a:moveTo>
                  <a:lnTo>
                    <a:pt x="6968" y="702"/>
                  </a:lnTo>
                  <a:cubicBezTo>
                    <a:pt x="7343" y="2632"/>
                    <a:pt x="7118" y="4186"/>
                    <a:pt x="6316" y="5364"/>
                  </a:cubicBezTo>
                  <a:cubicBezTo>
                    <a:pt x="5288" y="6868"/>
                    <a:pt x="3609" y="7269"/>
                    <a:pt x="3283" y="7319"/>
                  </a:cubicBezTo>
                  <a:cubicBezTo>
                    <a:pt x="2130" y="6592"/>
                    <a:pt x="376" y="5239"/>
                    <a:pt x="526" y="4562"/>
                  </a:cubicBezTo>
                  <a:cubicBezTo>
                    <a:pt x="602" y="4261"/>
                    <a:pt x="1128" y="4111"/>
                    <a:pt x="1579" y="4061"/>
                  </a:cubicBezTo>
                  <a:cubicBezTo>
                    <a:pt x="4411" y="3710"/>
                    <a:pt x="6366" y="1479"/>
                    <a:pt x="6968" y="702"/>
                  </a:cubicBezTo>
                  <a:close/>
                  <a:moveTo>
                    <a:pt x="7118" y="0"/>
                  </a:moveTo>
                  <a:lnTo>
                    <a:pt x="6942" y="276"/>
                  </a:lnTo>
                  <a:cubicBezTo>
                    <a:pt x="6917" y="301"/>
                    <a:pt x="4837" y="3359"/>
                    <a:pt x="1529" y="3760"/>
                  </a:cubicBezTo>
                  <a:cubicBezTo>
                    <a:pt x="752" y="3860"/>
                    <a:pt x="326" y="4111"/>
                    <a:pt x="251" y="4512"/>
                  </a:cubicBezTo>
                  <a:cubicBezTo>
                    <a:pt x="0" y="5615"/>
                    <a:pt x="2857" y="7394"/>
                    <a:pt x="3183" y="7595"/>
                  </a:cubicBezTo>
                  <a:lnTo>
                    <a:pt x="3233" y="7620"/>
                  </a:lnTo>
                  <a:lnTo>
                    <a:pt x="3283" y="7620"/>
                  </a:lnTo>
                  <a:cubicBezTo>
                    <a:pt x="3359" y="7595"/>
                    <a:pt x="5364" y="7294"/>
                    <a:pt x="6567" y="5539"/>
                  </a:cubicBezTo>
                  <a:cubicBezTo>
                    <a:pt x="7469" y="4236"/>
                    <a:pt x="7669" y="2482"/>
                    <a:pt x="7193" y="326"/>
                  </a:cubicBezTo>
                  <a:lnTo>
                    <a:pt x="7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83"/>
            <p:cNvSpPr/>
            <p:nvPr/>
          </p:nvSpPr>
          <p:spPr>
            <a:xfrm>
              <a:off x="4511425" y="4119725"/>
              <a:ext cx="879725" cy="743750"/>
            </a:xfrm>
            <a:custGeom>
              <a:rect b="b" l="l" r="r" t="t"/>
              <a:pathLst>
                <a:path extrusionOk="0" h="29750" w="35189">
                  <a:moveTo>
                    <a:pt x="17595" y="0"/>
                  </a:moveTo>
                  <a:cubicBezTo>
                    <a:pt x="7871" y="0"/>
                    <a:pt x="1" y="6667"/>
                    <a:pt x="1" y="14887"/>
                  </a:cubicBezTo>
                  <a:cubicBezTo>
                    <a:pt x="1" y="23083"/>
                    <a:pt x="7871" y="29750"/>
                    <a:pt x="17595" y="29750"/>
                  </a:cubicBezTo>
                  <a:cubicBezTo>
                    <a:pt x="27319" y="29750"/>
                    <a:pt x="35189" y="23083"/>
                    <a:pt x="35189" y="14887"/>
                  </a:cubicBezTo>
                  <a:cubicBezTo>
                    <a:pt x="35189" y="6667"/>
                    <a:pt x="27319" y="0"/>
                    <a:pt x="175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83"/>
            <p:cNvSpPr/>
            <p:nvPr/>
          </p:nvSpPr>
          <p:spPr>
            <a:xfrm>
              <a:off x="4502650" y="4116800"/>
              <a:ext cx="891650" cy="749825"/>
            </a:xfrm>
            <a:custGeom>
              <a:rect b="b" l="l" r="r" t="t"/>
              <a:pathLst>
                <a:path extrusionOk="0" h="29993" w="35666">
                  <a:moveTo>
                    <a:pt x="17977" y="251"/>
                  </a:moveTo>
                  <a:cubicBezTo>
                    <a:pt x="19149" y="251"/>
                    <a:pt x="20322" y="349"/>
                    <a:pt x="21480" y="543"/>
                  </a:cubicBezTo>
                  <a:cubicBezTo>
                    <a:pt x="24813" y="1120"/>
                    <a:pt x="28021" y="2548"/>
                    <a:pt x="30578" y="4804"/>
                  </a:cubicBezTo>
                  <a:cubicBezTo>
                    <a:pt x="32908" y="6859"/>
                    <a:pt x="34638" y="9616"/>
                    <a:pt x="35214" y="12724"/>
                  </a:cubicBezTo>
                  <a:cubicBezTo>
                    <a:pt x="35339" y="13475"/>
                    <a:pt x="35415" y="14227"/>
                    <a:pt x="35415" y="15004"/>
                  </a:cubicBezTo>
                  <a:cubicBezTo>
                    <a:pt x="35415" y="18137"/>
                    <a:pt x="34212" y="21170"/>
                    <a:pt x="32182" y="23551"/>
                  </a:cubicBezTo>
                  <a:cubicBezTo>
                    <a:pt x="30026" y="26082"/>
                    <a:pt x="27094" y="27887"/>
                    <a:pt x="23936" y="28864"/>
                  </a:cubicBezTo>
                  <a:cubicBezTo>
                    <a:pt x="21988" y="29453"/>
                    <a:pt x="19954" y="29751"/>
                    <a:pt x="17926" y="29751"/>
                  </a:cubicBezTo>
                  <a:cubicBezTo>
                    <a:pt x="16327" y="29751"/>
                    <a:pt x="14731" y="29566"/>
                    <a:pt x="13184" y="29190"/>
                  </a:cubicBezTo>
                  <a:cubicBezTo>
                    <a:pt x="9926" y="28413"/>
                    <a:pt x="6843" y="26784"/>
                    <a:pt x="4487" y="24378"/>
                  </a:cubicBezTo>
                  <a:cubicBezTo>
                    <a:pt x="2282" y="22147"/>
                    <a:pt x="803" y="19265"/>
                    <a:pt x="527" y="16132"/>
                  </a:cubicBezTo>
                  <a:cubicBezTo>
                    <a:pt x="252" y="12999"/>
                    <a:pt x="1179" y="9917"/>
                    <a:pt x="2983" y="7360"/>
                  </a:cubicBezTo>
                  <a:cubicBezTo>
                    <a:pt x="4913" y="4703"/>
                    <a:pt x="7695" y="2724"/>
                    <a:pt x="10753" y="1546"/>
                  </a:cubicBezTo>
                  <a:cubicBezTo>
                    <a:pt x="13061" y="680"/>
                    <a:pt x="15518" y="251"/>
                    <a:pt x="17977" y="251"/>
                  </a:cubicBezTo>
                  <a:close/>
                  <a:moveTo>
                    <a:pt x="17963" y="1"/>
                  </a:moveTo>
                  <a:cubicBezTo>
                    <a:pt x="16328" y="1"/>
                    <a:pt x="14694" y="191"/>
                    <a:pt x="13109" y="568"/>
                  </a:cubicBezTo>
                  <a:cubicBezTo>
                    <a:pt x="9800" y="1370"/>
                    <a:pt x="6668" y="2999"/>
                    <a:pt x="4287" y="5455"/>
                  </a:cubicBezTo>
                  <a:cubicBezTo>
                    <a:pt x="2081" y="7711"/>
                    <a:pt x="577" y="10643"/>
                    <a:pt x="277" y="13801"/>
                  </a:cubicBezTo>
                  <a:cubicBezTo>
                    <a:pt x="1" y="16984"/>
                    <a:pt x="928" y="20167"/>
                    <a:pt x="2783" y="22749"/>
                  </a:cubicBezTo>
                  <a:cubicBezTo>
                    <a:pt x="4713" y="25455"/>
                    <a:pt x="7520" y="27461"/>
                    <a:pt x="10602" y="28638"/>
                  </a:cubicBezTo>
                  <a:cubicBezTo>
                    <a:pt x="12936" y="29541"/>
                    <a:pt x="15442" y="29992"/>
                    <a:pt x="17942" y="29992"/>
                  </a:cubicBezTo>
                  <a:cubicBezTo>
                    <a:pt x="19121" y="29992"/>
                    <a:pt x="20298" y="29892"/>
                    <a:pt x="21455" y="29691"/>
                  </a:cubicBezTo>
                  <a:cubicBezTo>
                    <a:pt x="24863" y="29115"/>
                    <a:pt x="28146" y="27661"/>
                    <a:pt x="30728" y="25380"/>
                  </a:cubicBezTo>
                  <a:cubicBezTo>
                    <a:pt x="33109" y="23275"/>
                    <a:pt x="34888" y="20468"/>
                    <a:pt x="35440" y="17310"/>
                  </a:cubicBezTo>
                  <a:cubicBezTo>
                    <a:pt x="35590" y="16558"/>
                    <a:pt x="35665" y="15781"/>
                    <a:pt x="35665" y="15004"/>
                  </a:cubicBezTo>
                  <a:cubicBezTo>
                    <a:pt x="35665" y="11821"/>
                    <a:pt x="34437" y="8764"/>
                    <a:pt x="32407" y="6333"/>
                  </a:cubicBezTo>
                  <a:cubicBezTo>
                    <a:pt x="30252" y="3751"/>
                    <a:pt x="27269" y="1922"/>
                    <a:pt x="24061" y="919"/>
                  </a:cubicBezTo>
                  <a:cubicBezTo>
                    <a:pt x="22090" y="304"/>
                    <a:pt x="20025" y="1"/>
                    <a:pt x="17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83"/>
            <p:cNvSpPr/>
            <p:nvPr/>
          </p:nvSpPr>
          <p:spPr>
            <a:xfrm>
              <a:off x="4579100" y="4151050"/>
              <a:ext cx="744400" cy="532600"/>
            </a:xfrm>
            <a:custGeom>
              <a:rect b="b" l="l" r="r" t="t"/>
              <a:pathLst>
                <a:path extrusionOk="0" h="21304" w="29776">
                  <a:moveTo>
                    <a:pt x="14888" y="0"/>
                  </a:moveTo>
                  <a:cubicBezTo>
                    <a:pt x="6667" y="0"/>
                    <a:pt x="1" y="4762"/>
                    <a:pt x="1" y="10652"/>
                  </a:cubicBezTo>
                  <a:cubicBezTo>
                    <a:pt x="1" y="16517"/>
                    <a:pt x="6667" y="21304"/>
                    <a:pt x="14888" y="21304"/>
                  </a:cubicBezTo>
                  <a:cubicBezTo>
                    <a:pt x="23108" y="21304"/>
                    <a:pt x="29775" y="16517"/>
                    <a:pt x="29775" y="10652"/>
                  </a:cubicBezTo>
                  <a:cubicBezTo>
                    <a:pt x="29775" y="4762"/>
                    <a:pt x="23108" y="0"/>
                    <a:pt x="14888" y="0"/>
                  </a:cubicBezTo>
                  <a:close/>
                </a:path>
              </a:pathLst>
            </a:custGeom>
            <a:solidFill>
              <a:srgbClr val="FFFFFF">
                <a:alpha val="1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83"/>
            <p:cNvSpPr/>
            <p:nvPr/>
          </p:nvSpPr>
          <p:spPr>
            <a:xfrm>
              <a:off x="5064075" y="4352425"/>
              <a:ext cx="305150" cy="181850"/>
            </a:xfrm>
            <a:custGeom>
              <a:rect b="b" l="l" r="r" t="t"/>
              <a:pathLst>
                <a:path extrusionOk="0" h="7274" w="12206">
                  <a:moveTo>
                    <a:pt x="8529" y="1"/>
                  </a:moveTo>
                  <a:cubicBezTo>
                    <a:pt x="7447" y="1"/>
                    <a:pt x="6186" y="251"/>
                    <a:pt x="4912" y="767"/>
                  </a:cubicBezTo>
                  <a:cubicBezTo>
                    <a:pt x="1905" y="2020"/>
                    <a:pt x="0" y="4301"/>
                    <a:pt x="652" y="5880"/>
                  </a:cubicBezTo>
                  <a:cubicBezTo>
                    <a:pt x="1030" y="6796"/>
                    <a:pt x="2183" y="7273"/>
                    <a:pt x="3672" y="7273"/>
                  </a:cubicBezTo>
                  <a:cubicBezTo>
                    <a:pt x="4750" y="7273"/>
                    <a:pt x="6005" y="7023"/>
                    <a:pt x="7268" y="6507"/>
                  </a:cubicBezTo>
                  <a:cubicBezTo>
                    <a:pt x="10276" y="5279"/>
                    <a:pt x="12206" y="2973"/>
                    <a:pt x="11554" y="1394"/>
                  </a:cubicBezTo>
                  <a:cubicBezTo>
                    <a:pt x="11176" y="478"/>
                    <a:pt x="10023" y="1"/>
                    <a:pt x="8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83"/>
            <p:cNvSpPr/>
            <p:nvPr/>
          </p:nvSpPr>
          <p:spPr>
            <a:xfrm>
              <a:off x="5070950" y="4349375"/>
              <a:ext cx="292650" cy="188200"/>
            </a:xfrm>
            <a:custGeom>
              <a:rect b="b" l="l" r="r" t="t"/>
              <a:pathLst>
                <a:path extrusionOk="0" h="7528" w="11706">
                  <a:moveTo>
                    <a:pt x="8242" y="243"/>
                  </a:moveTo>
                  <a:cubicBezTo>
                    <a:pt x="8494" y="243"/>
                    <a:pt x="8746" y="257"/>
                    <a:pt x="8998" y="288"/>
                  </a:cubicBezTo>
                  <a:cubicBezTo>
                    <a:pt x="9827" y="385"/>
                    <a:pt x="10751" y="720"/>
                    <a:pt x="11147" y="1522"/>
                  </a:cubicBezTo>
                  <a:lnTo>
                    <a:pt x="11147" y="1522"/>
                  </a:lnTo>
                  <a:cubicBezTo>
                    <a:pt x="11146" y="1536"/>
                    <a:pt x="11149" y="1550"/>
                    <a:pt x="11154" y="1566"/>
                  </a:cubicBezTo>
                  <a:cubicBezTo>
                    <a:pt x="11404" y="2193"/>
                    <a:pt x="11229" y="2869"/>
                    <a:pt x="10903" y="3446"/>
                  </a:cubicBezTo>
                  <a:cubicBezTo>
                    <a:pt x="10452" y="4248"/>
                    <a:pt x="9750" y="4874"/>
                    <a:pt x="9023" y="5401"/>
                  </a:cubicBezTo>
                  <a:cubicBezTo>
                    <a:pt x="8071" y="6052"/>
                    <a:pt x="6993" y="6553"/>
                    <a:pt x="5891" y="6879"/>
                  </a:cubicBezTo>
                  <a:cubicBezTo>
                    <a:pt x="5107" y="7128"/>
                    <a:pt x="4265" y="7274"/>
                    <a:pt x="3432" y="7274"/>
                  </a:cubicBezTo>
                  <a:cubicBezTo>
                    <a:pt x="3172" y="7274"/>
                    <a:pt x="2914" y="7260"/>
                    <a:pt x="2658" y="7230"/>
                  </a:cubicBezTo>
                  <a:cubicBezTo>
                    <a:pt x="1906" y="7155"/>
                    <a:pt x="1028" y="6879"/>
                    <a:pt x="602" y="6177"/>
                  </a:cubicBezTo>
                  <a:cubicBezTo>
                    <a:pt x="226" y="5601"/>
                    <a:pt x="352" y="4874"/>
                    <a:pt x="627" y="4298"/>
                  </a:cubicBezTo>
                  <a:cubicBezTo>
                    <a:pt x="1028" y="3496"/>
                    <a:pt x="1655" y="2869"/>
                    <a:pt x="2357" y="2343"/>
                  </a:cubicBezTo>
                  <a:cubicBezTo>
                    <a:pt x="3234" y="1666"/>
                    <a:pt x="4262" y="1140"/>
                    <a:pt x="5314" y="764"/>
                  </a:cubicBezTo>
                  <a:cubicBezTo>
                    <a:pt x="6255" y="464"/>
                    <a:pt x="7243" y="243"/>
                    <a:pt x="8242" y="243"/>
                  </a:cubicBezTo>
                  <a:close/>
                  <a:moveTo>
                    <a:pt x="8250" y="1"/>
                  </a:moveTo>
                  <a:cubicBezTo>
                    <a:pt x="7571" y="1"/>
                    <a:pt x="6892" y="108"/>
                    <a:pt x="6242" y="263"/>
                  </a:cubicBezTo>
                  <a:cubicBezTo>
                    <a:pt x="5013" y="538"/>
                    <a:pt x="3810" y="1065"/>
                    <a:pt x="2758" y="1741"/>
                  </a:cubicBezTo>
                  <a:cubicBezTo>
                    <a:pt x="1931" y="2293"/>
                    <a:pt x="1179" y="2944"/>
                    <a:pt x="653" y="3771"/>
                  </a:cubicBezTo>
                  <a:cubicBezTo>
                    <a:pt x="252" y="4373"/>
                    <a:pt x="1" y="5125"/>
                    <a:pt x="176" y="5827"/>
                  </a:cubicBezTo>
                  <a:cubicBezTo>
                    <a:pt x="377" y="6578"/>
                    <a:pt x="1054" y="7055"/>
                    <a:pt x="1755" y="7280"/>
                  </a:cubicBezTo>
                  <a:cubicBezTo>
                    <a:pt x="2269" y="7460"/>
                    <a:pt x="2815" y="7528"/>
                    <a:pt x="3363" y="7528"/>
                  </a:cubicBezTo>
                  <a:cubicBezTo>
                    <a:pt x="3886" y="7528"/>
                    <a:pt x="4412" y="7466"/>
                    <a:pt x="4913" y="7381"/>
                  </a:cubicBezTo>
                  <a:cubicBezTo>
                    <a:pt x="6166" y="7155"/>
                    <a:pt x="7369" y="6679"/>
                    <a:pt x="8472" y="6027"/>
                  </a:cubicBezTo>
                  <a:cubicBezTo>
                    <a:pt x="9424" y="5476"/>
                    <a:pt x="10352" y="4724"/>
                    <a:pt x="10978" y="3797"/>
                  </a:cubicBezTo>
                  <a:cubicBezTo>
                    <a:pt x="11404" y="3120"/>
                    <a:pt x="11705" y="2268"/>
                    <a:pt x="11404" y="1491"/>
                  </a:cubicBezTo>
                  <a:cubicBezTo>
                    <a:pt x="11395" y="1472"/>
                    <a:pt x="11384" y="1457"/>
                    <a:pt x="11371" y="1445"/>
                  </a:cubicBezTo>
                  <a:lnTo>
                    <a:pt x="11371" y="1445"/>
                  </a:lnTo>
                  <a:cubicBezTo>
                    <a:pt x="11040" y="682"/>
                    <a:pt x="10270" y="311"/>
                    <a:pt x="9500" y="137"/>
                  </a:cubicBezTo>
                  <a:cubicBezTo>
                    <a:pt x="9088" y="42"/>
                    <a:pt x="8669" y="1"/>
                    <a:pt x="8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83"/>
            <p:cNvSpPr/>
            <p:nvPr/>
          </p:nvSpPr>
          <p:spPr>
            <a:xfrm>
              <a:off x="5139875" y="4377000"/>
              <a:ext cx="154175" cy="135750"/>
            </a:xfrm>
            <a:custGeom>
              <a:rect b="b" l="l" r="r" t="t"/>
              <a:pathLst>
                <a:path extrusionOk="0" h="5430" w="6167">
                  <a:moveTo>
                    <a:pt x="3097" y="1"/>
                  </a:moveTo>
                  <a:cubicBezTo>
                    <a:pt x="2749" y="1"/>
                    <a:pt x="2396" y="68"/>
                    <a:pt x="2056" y="210"/>
                  </a:cubicBezTo>
                  <a:cubicBezTo>
                    <a:pt x="677" y="762"/>
                    <a:pt x="1" y="2366"/>
                    <a:pt x="577" y="3744"/>
                  </a:cubicBezTo>
                  <a:cubicBezTo>
                    <a:pt x="1014" y="4788"/>
                    <a:pt x="2024" y="5429"/>
                    <a:pt x="3088" y="5429"/>
                  </a:cubicBezTo>
                  <a:cubicBezTo>
                    <a:pt x="3429" y="5429"/>
                    <a:pt x="3776" y="5363"/>
                    <a:pt x="4111" y="5223"/>
                  </a:cubicBezTo>
                  <a:cubicBezTo>
                    <a:pt x="5515" y="4646"/>
                    <a:pt x="6166" y="3067"/>
                    <a:pt x="5590" y="1689"/>
                  </a:cubicBezTo>
                  <a:cubicBezTo>
                    <a:pt x="5174" y="631"/>
                    <a:pt x="4161" y="1"/>
                    <a:pt x="3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83"/>
            <p:cNvSpPr/>
            <p:nvPr/>
          </p:nvSpPr>
          <p:spPr>
            <a:xfrm>
              <a:off x="5138000" y="4392575"/>
              <a:ext cx="48900" cy="43275"/>
            </a:xfrm>
            <a:custGeom>
              <a:rect b="b" l="l" r="r" t="t"/>
              <a:pathLst>
                <a:path extrusionOk="0" h="1731" w="1956">
                  <a:moveTo>
                    <a:pt x="971" y="0"/>
                  </a:moveTo>
                  <a:cubicBezTo>
                    <a:pt x="864" y="0"/>
                    <a:pt x="756" y="21"/>
                    <a:pt x="652" y="64"/>
                  </a:cubicBezTo>
                  <a:cubicBezTo>
                    <a:pt x="201" y="239"/>
                    <a:pt x="1" y="740"/>
                    <a:pt x="176" y="1191"/>
                  </a:cubicBezTo>
                  <a:cubicBezTo>
                    <a:pt x="309" y="1533"/>
                    <a:pt x="628" y="1731"/>
                    <a:pt x="971" y="1731"/>
                  </a:cubicBezTo>
                  <a:cubicBezTo>
                    <a:pt x="1081" y="1731"/>
                    <a:pt x="1194" y="1710"/>
                    <a:pt x="1304" y="1668"/>
                  </a:cubicBezTo>
                  <a:cubicBezTo>
                    <a:pt x="1755" y="1492"/>
                    <a:pt x="1955" y="966"/>
                    <a:pt x="1780" y="540"/>
                  </a:cubicBezTo>
                  <a:cubicBezTo>
                    <a:pt x="1628" y="198"/>
                    <a:pt x="1304" y="0"/>
                    <a:pt x="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83"/>
            <p:cNvSpPr/>
            <p:nvPr/>
          </p:nvSpPr>
          <p:spPr>
            <a:xfrm>
              <a:off x="4539625" y="4352425"/>
              <a:ext cx="305800" cy="181850"/>
            </a:xfrm>
            <a:custGeom>
              <a:rect b="b" l="l" r="r" t="t"/>
              <a:pathLst>
                <a:path extrusionOk="0" h="7274" w="12232">
                  <a:moveTo>
                    <a:pt x="3688" y="1"/>
                  </a:moveTo>
                  <a:cubicBezTo>
                    <a:pt x="2192" y="1"/>
                    <a:pt x="1030" y="478"/>
                    <a:pt x="652" y="1394"/>
                  </a:cubicBezTo>
                  <a:cubicBezTo>
                    <a:pt x="1" y="2973"/>
                    <a:pt x="1930" y="5279"/>
                    <a:pt x="4938" y="6507"/>
                  </a:cubicBezTo>
                  <a:cubicBezTo>
                    <a:pt x="6201" y="7023"/>
                    <a:pt x="7460" y="7273"/>
                    <a:pt x="8544" y="7273"/>
                  </a:cubicBezTo>
                  <a:cubicBezTo>
                    <a:pt x="10040" y="7273"/>
                    <a:pt x="11202" y="6796"/>
                    <a:pt x="11580" y="5880"/>
                  </a:cubicBezTo>
                  <a:cubicBezTo>
                    <a:pt x="12231" y="4301"/>
                    <a:pt x="10301" y="2020"/>
                    <a:pt x="7294" y="767"/>
                  </a:cubicBezTo>
                  <a:cubicBezTo>
                    <a:pt x="6030" y="251"/>
                    <a:pt x="4771" y="1"/>
                    <a:pt x="3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83"/>
            <p:cNvSpPr/>
            <p:nvPr/>
          </p:nvSpPr>
          <p:spPr>
            <a:xfrm>
              <a:off x="4537475" y="4349425"/>
              <a:ext cx="300425" cy="188200"/>
            </a:xfrm>
            <a:custGeom>
              <a:rect b="b" l="l" r="r" t="t"/>
              <a:pathLst>
                <a:path extrusionOk="0" h="7528" w="12017">
                  <a:moveTo>
                    <a:pt x="3805" y="243"/>
                  </a:moveTo>
                  <a:cubicBezTo>
                    <a:pt x="4485" y="243"/>
                    <a:pt x="5163" y="352"/>
                    <a:pt x="5801" y="511"/>
                  </a:cubicBezTo>
                  <a:cubicBezTo>
                    <a:pt x="6954" y="787"/>
                    <a:pt x="8057" y="1263"/>
                    <a:pt x="9059" y="1890"/>
                  </a:cubicBezTo>
                  <a:cubicBezTo>
                    <a:pt x="9836" y="2391"/>
                    <a:pt x="10588" y="3018"/>
                    <a:pt x="11114" y="3820"/>
                  </a:cubicBezTo>
                  <a:cubicBezTo>
                    <a:pt x="11490" y="4371"/>
                    <a:pt x="11791" y="5073"/>
                    <a:pt x="11616" y="5749"/>
                  </a:cubicBezTo>
                  <a:cubicBezTo>
                    <a:pt x="11415" y="6476"/>
                    <a:pt x="10738" y="6902"/>
                    <a:pt x="10037" y="7103"/>
                  </a:cubicBezTo>
                  <a:cubicBezTo>
                    <a:pt x="9574" y="7230"/>
                    <a:pt x="9096" y="7282"/>
                    <a:pt x="8616" y="7282"/>
                  </a:cubicBezTo>
                  <a:cubicBezTo>
                    <a:pt x="8056" y="7282"/>
                    <a:pt x="7494" y="7211"/>
                    <a:pt x="6954" y="7103"/>
                  </a:cubicBezTo>
                  <a:cubicBezTo>
                    <a:pt x="5801" y="6852"/>
                    <a:pt x="4698" y="6426"/>
                    <a:pt x="3671" y="5825"/>
                  </a:cubicBezTo>
                  <a:cubicBezTo>
                    <a:pt x="2768" y="5273"/>
                    <a:pt x="1891" y="4597"/>
                    <a:pt x="1290" y="3719"/>
                  </a:cubicBezTo>
                  <a:cubicBezTo>
                    <a:pt x="864" y="3093"/>
                    <a:pt x="563" y="2291"/>
                    <a:pt x="864" y="1564"/>
                  </a:cubicBezTo>
                  <a:cubicBezTo>
                    <a:pt x="869" y="1549"/>
                    <a:pt x="871" y="1534"/>
                    <a:pt x="871" y="1521"/>
                  </a:cubicBezTo>
                  <a:lnTo>
                    <a:pt x="871" y="1521"/>
                  </a:lnTo>
                  <a:cubicBezTo>
                    <a:pt x="1212" y="840"/>
                    <a:pt x="1939" y="507"/>
                    <a:pt x="2643" y="361"/>
                  </a:cubicBezTo>
                  <a:cubicBezTo>
                    <a:pt x="3026" y="279"/>
                    <a:pt x="3416" y="243"/>
                    <a:pt x="3805" y="243"/>
                  </a:cubicBezTo>
                  <a:close/>
                  <a:moveTo>
                    <a:pt x="3782" y="0"/>
                  </a:moveTo>
                  <a:cubicBezTo>
                    <a:pt x="3477" y="0"/>
                    <a:pt x="3171" y="19"/>
                    <a:pt x="2869" y="60"/>
                  </a:cubicBezTo>
                  <a:cubicBezTo>
                    <a:pt x="1991" y="185"/>
                    <a:pt x="1014" y="586"/>
                    <a:pt x="638" y="1464"/>
                  </a:cubicBezTo>
                  <a:cubicBezTo>
                    <a:pt x="633" y="1479"/>
                    <a:pt x="630" y="1494"/>
                    <a:pt x="630" y="1509"/>
                  </a:cubicBezTo>
                  <a:lnTo>
                    <a:pt x="630" y="1509"/>
                  </a:lnTo>
                  <a:cubicBezTo>
                    <a:pt x="0" y="3106"/>
                    <a:pt x="1670" y="4725"/>
                    <a:pt x="2818" y="5549"/>
                  </a:cubicBezTo>
                  <a:cubicBezTo>
                    <a:pt x="3846" y="6276"/>
                    <a:pt x="4999" y="6827"/>
                    <a:pt x="6202" y="7153"/>
                  </a:cubicBezTo>
                  <a:cubicBezTo>
                    <a:pt x="6969" y="7385"/>
                    <a:pt x="7786" y="7528"/>
                    <a:pt x="8601" y="7528"/>
                  </a:cubicBezTo>
                  <a:cubicBezTo>
                    <a:pt x="8931" y="7528"/>
                    <a:pt x="9260" y="7504"/>
                    <a:pt x="9585" y="7454"/>
                  </a:cubicBezTo>
                  <a:cubicBezTo>
                    <a:pt x="10387" y="7328"/>
                    <a:pt x="11240" y="7003"/>
                    <a:pt x="11666" y="6276"/>
                  </a:cubicBezTo>
                  <a:cubicBezTo>
                    <a:pt x="12017" y="5674"/>
                    <a:pt x="11941" y="4922"/>
                    <a:pt x="11666" y="4296"/>
                  </a:cubicBezTo>
                  <a:cubicBezTo>
                    <a:pt x="11290" y="3469"/>
                    <a:pt x="10613" y="2767"/>
                    <a:pt x="9886" y="2191"/>
                  </a:cubicBezTo>
                  <a:cubicBezTo>
                    <a:pt x="8959" y="1464"/>
                    <a:pt x="7881" y="912"/>
                    <a:pt x="6753" y="536"/>
                  </a:cubicBezTo>
                  <a:cubicBezTo>
                    <a:pt x="5810" y="209"/>
                    <a:pt x="4794" y="0"/>
                    <a:pt x="3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83"/>
            <p:cNvSpPr/>
            <p:nvPr/>
          </p:nvSpPr>
          <p:spPr>
            <a:xfrm>
              <a:off x="4623600" y="4377000"/>
              <a:ext cx="154150" cy="135750"/>
            </a:xfrm>
            <a:custGeom>
              <a:rect b="b" l="l" r="r" t="t"/>
              <a:pathLst>
                <a:path extrusionOk="0" h="5430" w="6166">
                  <a:moveTo>
                    <a:pt x="3093" y="1"/>
                  </a:moveTo>
                  <a:cubicBezTo>
                    <a:pt x="2747" y="1"/>
                    <a:pt x="2395" y="68"/>
                    <a:pt x="2055" y="210"/>
                  </a:cubicBezTo>
                  <a:cubicBezTo>
                    <a:pt x="652" y="762"/>
                    <a:pt x="0" y="2366"/>
                    <a:pt x="551" y="3744"/>
                  </a:cubicBezTo>
                  <a:cubicBezTo>
                    <a:pt x="988" y="4788"/>
                    <a:pt x="1999" y="5429"/>
                    <a:pt x="3073" y="5429"/>
                  </a:cubicBezTo>
                  <a:cubicBezTo>
                    <a:pt x="3418" y="5429"/>
                    <a:pt x="3769" y="5363"/>
                    <a:pt x="4110" y="5223"/>
                  </a:cubicBezTo>
                  <a:cubicBezTo>
                    <a:pt x="5489" y="4646"/>
                    <a:pt x="6165" y="3067"/>
                    <a:pt x="5589" y="1689"/>
                  </a:cubicBezTo>
                  <a:cubicBezTo>
                    <a:pt x="5155" y="631"/>
                    <a:pt x="4151" y="1"/>
                    <a:pt x="3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83"/>
            <p:cNvSpPr/>
            <p:nvPr/>
          </p:nvSpPr>
          <p:spPr>
            <a:xfrm>
              <a:off x="4621075" y="4392575"/>
              <a:ext cx="48900" cy="43275"/>
            </a:xfrm>
            <a:custGeom>
              <a:rect b="b" l="l" r="r" t="t"/>
              <a:pathLst>
                <a:path extrusionOk="0" h="1731" w="1956">
                  <a:moveTo>
                    <a:pt x="985" y="0"/>
                  </a:moveTo>
                  <a:cubicBezTo>
                    <a:pt x="875" y="0"/>
                    <a:pt x="762" y="21"/>
                    <a:pt x="652" y="64"/>
                  </a:cubicBezTo>
                  <a:cubicBezTo>
                    <a:pt x="226" y="239"/>
                    <a:pt x="1" y="740"/>
                    <a:pt x="176" y="1191"/>
                  </a:cubicBezTo>
                  <a:cubicBezTo>
                    <a:pt x="328" y="1533"/>
                    <a:pt x="652" y="1731"/>
                    <a:pt x="985" y="1731"/>
                  </a:cubicBezTo>
                  <a:cubicBezTo>
                    <a:pt x="1092" y="1731"/>
                    <a:pt x="1200" y="1710"/>
                    <a:pt x="1304" y="1668"/>
                  </a:cubicBezTo>
                  <a:cubicBezTo>
                    <a:pt x="1755" y="1492"/>
                    <a:pt x="1956" y="966"/>
                    <a:pt x="1780" y="540"/>
                  </a:cubicBezTo>
                  <a:cubicBezTo>
                    <a:pt x="1647" y="198"/>
                    <a:pt x="1328" y="0"/>
                    <a:pt x="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83"/>
            <p:cNvSpPr/>
            <p:nvPr/>
          </p:nvSpPr>
          <p:spPr>
            <a:xfrm>
              <a:off x="4768425" y="4560375"/>
              <a:ext cx="355850" cy="101050"/>
            </a:xfrm>
            <a:custGeom>
              <a:rect b="b" l="l" r="r" t="t"/>
              <a:pathLst>
                <a:path extrusionOk="0" h="4042" w="14234">
                  <a:moveTo>
                    <a:pt x="14068" y="0"/>
                  </a:moveTo>
                  <a:cubicBezTo>
                    <a:pt x="14031" y="0"/>
                    <a:pt x="13998" y="20"/>
                    <a:pt x="13982" y="68"/>
                  </a:cubicBezTo>
                  <a:cubicBezTo>
                    <a:pt x="13129" y="1898"/>
                    <a:pt x="11250" y="3026"/>
                    <a:pt x="9370" y="3502"/>
                  </a:cubicBezTo>
                  <a:cubicBezTo>
                    <a:pt x="8589" y="3697"/>
                    <a:pt x="7773" y="3798"/>
                    <a:pt x="6957" y="3798"/>
                  </a:cubicBezTo>
                  <a:cubicBezTo>
                    <a:pt x="5467" y="3798"/>
                    <a:pt x="3973" y="3462"/>
                    <a:pt x="2678" y="2750"/>
                  </a:cubicBezTo>
                  <a:cubicBezTo>
                    <a:pt x="1701" y="2224"/>
                    <a:pt x="849" y="1497"/>
                    <a:pt x="272" y="545"/>
                  </a:cubicBezTo>
                  <a:cubicBezTo>
                    <a:pt x="250" y="508"/>
                    <a:pt x="215" y="493"/>
                    <a:pt x="179" y="493"/>
                  </a:cubicBezTo>
                  <a:cubicBezTo>
                    <a:pt x="93" y="493"/>
                    <a:pt x="1" y="581"/>
                    <a:pt x="72" y="670"/>
                  </a:cubicBezTo>
                  <a:cubicBezTo>
                    <a:pt x="1174" y="2524"/>
                    <a:pt x="3305" y="3577"/>
                    <a:pt x="5385" y="3903"/>
                  </a:cubicBezTo>
                  <a:cubicBezTo>
                    <a:pt x="5933" y="3994"/>
                    <a:pt x="6495" y="4041"/>
                    <a:pt x="7059" y="4041"/>
                  </a:cubicBezTo>
                  <a:cubicBezTo>
                    <a:pt x="8815" y="4041"/>
                    <a:pt x="10591" y="3586"/>
                    <a:pt x="12052" y="2600"/>
                  </a:cubicBezTo>
                  <a:cubicBezTo>
                    <a:pt x="12954" y="1998"/>
                    <a:pt x="13731" y="1171"/>
                    <a:pt x="14182" y="194"/>
                  </a:cubicBezTo>
                  <a:cubicBezTo>
                    <a:pt x="14233" y="91"/>
                    <a:pt x="14145" y="0"/>
                    <a:pt x="14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83"/>
            <p:cNvSpPr/>
            <p:nvPr/>
          </p:nvSpPr>
          <p:spPr>
            <a:xfrm>
              <a:off x="4706300" y="4119725"/>
              <a:ext cx="436125" cy="177400"/>
            </a:xfrm>
            <a:custGeom>
              <a:rect b="b" l="l" r="r" t="t"/>
              <a:pathLst>
                <a:path extrusionOk="0" h="7096" w="17445">
                  <a:moveTo>
                    <a:pt x="9800" y="0"/>
                  </a:moveTo>
                  <a:cubicBezTo>
                    <a:pt x="7344" y="0"/>
                    <a:pt x="4988" y="426"/>
                    <a:pt x="2857" y="1203"/>
                  </a:cubicBezTo>
                  <a:cubicBezTo>
                    <a:pt x="1203" y="2456"/>
                    <a:pt x="0" y="4035"/>
                    <a:pt x="1805" y="5338"/>
                  </a:cubicBezTo>
                  <a:cubicBezTo>
                    <a:pt x="2534" y="5877"/>
                    <a:pt x="3325" y="6092"/>
                    <a:pt x="4122" y="6092"/>
                  </a:cubicBezTo>
                  <a:cubicBezTo>
                    <a:pt x="7294" y="6092"/>
                    <a:pt x="10576" y="2683"/>
                    <a:pt x="10577" y="2682"/>
                  </a:cubicBezTo>
                  <a:lnTo>
                    <a:pt x="10577" y="2682"/>
                  </a:lnTo>
                  <a:cubicBezTo>
                    <a:pt x="10576" y="2683"/>
                    <a:pt x="7520" y="6040"/>
                    <a:pt x="10577" y="6993"/>
                  </a:cubicBezTo>
                  <a:cubicBezTo>
                    <a:pt x="10801" y="7063"/>
                    <a:pt x="11035" y="7096"/>
                    <a:pt x="11276" y="7096"/>
                  </a:cubicBezTo>
                  <a:cubicBezTo>
                    <a:pt x="13700" y="7096"/>
                    <a:pt x="16806" y="3758"/>
                    <a:pt x="17444" y="1479"/>
                  </a:cubicBezTo>
                  <a:cubicBezTo>
                    <a:pt x="15138" y="551"/>
                    <a:pt x="12532" y="0"/>
                    <a:pt x="98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83"/>
            <p:cNvSpPr/>
            <p:nvPr/>
          </p:nvSpPr>
          <p:spPr>
            <a:xfrm>
              <a:off x="4723225" y="4117150"/>
              <a:ext cx="422325" cy="182900"/>
            </a:xfrm>
            <a:custGeom>
              <a:rect b="b" l="l" r="r" t="t"/>
              <a:pathLst>
                <a:path extrusionOk="0" h="7316" w="16893">
                  <a:moveTo>
                    <a:pt x="9123" y="228"/>
                  </a:moveTo>
                  <a:cubicBezTo>
                    <a:pt x="11683" y="228"/>
                    <a:pt x="14219" y="712"/>
                    <a:pt x="16612" y="1655"/>
                  </a:cubicBezTo>
                  <a:lnTo>
                    <a:pt x="16612" y="1655"/>
                  </a:lnTo>
                  <a:cubicBezTo>
                    <a:pt x="16300" y="2670"/>
                    <a:pt x="15667" y="3613"/>
                    <a:pt x="14963" y="4414"/>
                  </a:cubicBezTo>
                  <a:cubicBezTo>
                    <a:pt x="14186" y="5316"/>
                    <a:pt x="13258" y="6143"/>
                    <a:pt x="12181" y="6669"/>
                  </a:cubicBezTo>
                  <a:cubicBezTo>
                    <a:pt x="11680" y="6913"/>
                    <a:pt x="11135" y="7076"/>
                    <a:pt x="10598" y="7076"/>
                  </a:cubicBezTo>
                  <a:cubicBezTo>
                    <a:pt x="10141" y="7076"/>
                    <a:pt x="9688" y="6958"/>
                    <a:pt x="9273" y="6669"/>
                  </a:cubicBezTo>
                  <a:cubicBezTo>
                    <a:pt x="8471" y="6143"/>
                    <a:pt x="8622" y="5191"/>
                    <a:pt x="8973" y="4414"/>
                  </a:cubicBezTo>
                  <a:cubicBezTo>
                    <a:pt x="9223" y="3862"/>
                    <a:pt x="9574" y="3336"/>
                    <a:pt x="10000" y="2860"/>
                  </a:cubicBezTo>
                  <a:lnTo>
                    <a:pt x="10000" y="2860"/>
                  </a:lnTo>
                  <a:cubicBezTo>
                    <a:pt x="10000" y="2860"/>
                    <a:pt x="10000" y="2860"/>
                    <a:pt x="10000" y="2860"/>
                  </a:cubicBezTo>
                  <a:cubicBezTo>
                    <a:pt x="10079" y="2781"/>
                    <a:pt x="9986" y="2655"/>
                    <a:pt x="9894" y="2655"/>
                  </a:cubicBezTo>
                  <a:cubicBezTo>
                    <a:pt x="9870" y="2655"/>
                    <a:pt x="9846" y="2663"/>
                    <a:pt x="9825" y="2684"/>
                  </a:cubicBezTo>
                  <a:cubicBezTo>
                    <a:pt x="9825" y="2684"/>
                    <a:pt x="9825" y="2684"/>
                    <a:pt x="9825" y="2684"/>
                  </a:cubicBezTo>
                  <a:lnTo>
                    <a:pt x="9825" y="2684"/>
                  </a:lnTo>
                  <a:cubicBezTo>
                    <a:pt x="9424" y="3111"/>
                    <a:pt x="8973" y="3486"/>
                    <a:pt x="8496" y="3862"/>
                  </a:cubicBezTo>
                  <a:cubicBezTo>
                    <a:pt x="7544" y="4614"/>
                    <a:pt x="6491" y="5291"/>
                    <a:pt x="5313" y="5717"/>
                  </a:cubicBezTo>
                  <a:cubicBezTo>
                    <a:pt x="4705" y="5933"/>
                    <a:pt x="4058" y="6071"/>
                    <a:pt x="3418" y="6071"/>
                  </a:cubicBezTo>
                  <a:cubicBezTo>
                    <a:pt x="2793" y="6071"/>
                    <a:pt x="2174" y="5939"/>
                    <a:pt x="1604" y="5617"/>
                  </a:cubicBezTo>
                  <a:cubicBezTo>
                    <a:pt x="902" y="5216"/>
                    <a:pt x="201" y="4564"/>
                    <a:pt x="401" y="3687"/>
                  </a:cubicBezTo>
                  <a:cubicBezTo>
                    <a:pt x="576" y="2810"/>
                    <a:pt x="1353" y="2133"/>
                    <a:pt x="2005" y="1607"/>
                  </a:cubicBezTo>
                  <a:cubicBezTo>
                    <a:pt x="2456" y="1256"/>
                    <a:pt x="3133" y="1106"/>
                    <a:pt x="3684" y="955"/>
                  </a:cubicBezTo>
                  <a:cubicBezTo>
                    <a:pt x="4236" y="805"/>
                    <a:pt x="4812" y="679"/>
                    <a:pt x="5389" y="579"/>
                  </a:cubicBezTo>
                  <a:cubicBezTo>
                    <a:pt x="6617" y="354"/>
                    <a:pt x="7870" y="228"/>
                    <a:pt x="9123" y="228"/>
                  </a:cubicBezTo>
                  <a:close/>
                  <a:moveTo>
                    <a:pt x="9102" y="1"/>
                  </a:moveTo>
                  <a:cubicBezTo>
                    <a:pt x="9096" y="1"/>
                    <a:pt x="9089" y="2"/>
                    <a:pt x="9083" y="3"/>
                  </a:cubicBezTo>
                  <a:lnTo>
                    <a:pt x="9083" y="3"/>
                  </a:lnTo>
                  <a:cubicBezTo>
                    <a:pt x="6816" y="7"/>
                    <a:pt x="4549" y="358"/>
                    <a:pt x="2406" y="1106"/>
                  </a:cubicBezTo>
                  <a:cubicBezTo>
                    <a:pt x="1930" y="1281"/>
                    <a:pt x="1579" y="1632"/>
                    <a:pt x="1228" y="1958"/>
                  </a:cubicBezTo>
                  <a:cubicBezTo>
                    <a:pt x="902" y="2283"/>
                    <a:pt x="576" y="2659"/>
                    <a:pt x="351" y="3060"/>
                  </a:cubicBezTo>
                  <a:cubicBezTo>
                    <a:pt x="0" y="3762"/>
                    <a:pt x="50" y="4514"/>
                    <a:pt x="576" y="5141"/>
                  </a:cubicBezTo>
                  <a:cubicBezTo>
                    <a:pt x="1311" y="5950"/>
                    <a:pt x="2385" y="6307"/>
                    <a:pt x="3458" y="6307"/>
                  </a:cubicBezTo>
                  <a:cubicBezTo>
                    <a:pt x="3813" y="6307"/>
                    <a:pt x="4168" y="6268"/>
                    <a:pt x="4511" y="6193"/>
                  </a:cubicBezTo>
                  <a:cubicBezTo>
                    <a:pt x="5840" y="5918"/>
                    <a:pt x="7043" y="5241"/>
                    <a:pt x="8120" y="4464"/>
                  </a:cubicBezTo>
                  <a:cubicBezTo>
                    <a:pt x="8442" y="4216"/>
                    <a:pt x="8764" y="3969"/>
                    <a:pt x="9077" y="3709"/>
                  </a:cubicBezTo>
                  <a:lnTo>
                    <a:pt x="9077" y="3709"/>
                  </a:lnTo>
                  <a:cubicBezTo>
                    <a:pt x="8988" y="3858"/>
                    <a:pt x="8903" y="4009"/>
                    <a:pt x="8822" y="4163"/>
                  </a:cubicBezTo>
                  <a:cubicBezTo>
                    <a:pt x="8446" y="4915"/>
                    <a:pt x="8196" y="5893"/>
                    <a:pt x="8797" y="6594"/>
                  </a:cubicBezTo>
                  <a:cubicBezTo>
                    <a:pt x="9249" y="7111"/>
                    <a:pt x="9919" y="7315"/>
                    <a:pt x="10593" y="7315"/>
                  </a:cubicBezTo>
                  <a:cubicBezTo>
                    <a:pt x="10966" y="7315"/>
                    <a:pt x="11340" y="7253"/>
                    <a:pt x="11679" y="7146"/>
                  </a:cubicBezTo>
                  <a:cubicBezTo>
                    <a:pt x="12857" y="6745"/>
                    <a:pt x="13885" y="5918"/>
                    <a:pt x="14737" y="5040"/>
                  </a:cubicBezTo>
                  <a:cubicBezTo>
                    <a:pt x="15639" y="4088"/>
                    <a:pt x="16516" y="2910"/>
                    <a:pt x="16892" y="1607"/>
                  </a:cubicBezTo>
                  <a:cubicBezTo>
                    <a:pt x="16892" y="1557"/>
                    <a:pt x="16867" y="1481"/>
                    <a:pt x="16792" y="1456"/>
                  </a:cubicBezTo>
                  <a:cubicBezTo>
                    <a:pt x="14373" y="484"/>
                    <a:pt x="11781" y="8"/>
                    <a:pt x="9163" y="3"/>
                  </a:cubicBezTo>
                  <a:lnTo>
                    <a:pt x="9163" y="3"/>
                  </a:lnTo>
                  <a:cubicBezTo>
                    <a:pt x="9157" y="2"/>
                    <a:pt x="9150" y="1"/>
                    <a:pt x="9143" y="1"/>
                  </a:cubicBezTo>
                  <a:cubicBezTo>
                    <a:pt x="9137" y="1"/>
                    <a:pt x="9130" y="2"/>
                    <a:pt x="9123" y="3"/>
                  </a:cubicBezTo>
                  <a:cubicBezTo>
                    <a:pt x="9116" y="2"/>
                    <a:pt x="9109" y="1"/>
                    <a:pt x="9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84"/>
          <p:cNvSpPr txBox="1"/>
          <p:nvPr>
            <p:ph idx="1" type="body"/>
          </p:nvPr>
        </p:nvSpPr>
        <p:spPr>
          <a:xfrm>
            <a:off x="223100" y="954325"/>
            <a:ext cx="3718500" cy="172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used </a:t>
            </a:r>
            <a:r>
              <a:rPr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Jupyter notebook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analyze and clean the data set.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duplicated 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null value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32" name="Google Shape;1832;p84"/>
          <p:cNvSpPr txBox="1"/>
          <p:nvPr>
            <p:ph idx="2" type="body"/>
          </p:nvPr>
        </p:nvSpPr>
        <p:spPr>
          <a:xfrm>
            <a:off x="4712375" y="1711950"/>
            <a:ext cx="3718500" cy="25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33" name="Google Shape;1833;p84"/>
          <p:cNvSpPr txBox="1"/>
          <p:nvPr>
            <p:ph type="title"/>
          </p:nvPr>
        </p:nvSpPr>
        <p:spPr>
          <a:xfrm>
            <a:off x="161125" y="136325"/>
            <a:ext cx="3858900" cy="57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pic>
        <p:nvPicPr>
          <p:cNvPr id="1834" name="Google Shape;1834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398" y="0"/>
            <a:ext cx="531970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338" y="2403913"/>
            <a:ext cx="280987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6" name="Google Shape;1836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00" y="4038600"/>
            <a:ext cx="32956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85"/>
          <p:cNvSpPr txBox="1"/>
          <p:nvPr>
            <p:ph idx="1" type="body"/>
          </p:nvPr>
        </p:nvSpPr>
        <p:spPr>
          <a:xfrm>
            <a:off x="713100" y="1711950"/>
            <a:ext cx="3858900" cy="25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85"/>
          <p:cNvSpPr txBox="1"/>
          <p:nvPr>
            <p:ph idx="2" type="body"/>
          </p:nvPr>
        </p:nvSpPr>
        <p:spPr>
          <a:xfrm>
            <a:off x="4712375" y="1711950"/>
            <a:ext cx="3718500" cy="25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85"/>
          <p:cNvSpPr txBox="1"/>
          <p:nvPr>
            <p:ph type="title"/>
          </p:nvPr>
        </p:nvSpPr>
        <p:spPr>
          <a:xfrm>
            <a:off x="720000" y="143675"/>
            <a:ext cx="7704000" cy="5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Rapid Miner: No missing value</a:t>
            </a:r>
            <a:endParaRPr/>
          </a:p>
        </p:txBody>
      </p:sp>
      <p:pic>
        <p:nvPicPr>
          <p:cNvPr id="1844" name="Google Shape;184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5" y="885664"/>
            <a:ext cx="9143999" cy="4237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8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 sz="3600"/>
          </a:p>
        </p:txBody>
      </p:sp>
      <p:sp>
        <p:nvSpPr>
          <p:cNvPr id="1850" name="Google Shape;1850;p86"/>
          <p:cNvSpPr txBox="1"/>
          <p:nvPr>
            <p:ph idx="2" type="title"/>
          </p:nvPr>
        </p:nvSpPr>
        <p:spPr>
          <a:xfrm>
            <a:off x="0" y="1708925"/>
            <a:ext cx="26151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make each country happy?</a:t>
            </a:r>
            <a:endParaRPr sz="2000"/>
          </a:p>
        </p:txBody>
      </p:sp>
      <p:sp>
        <p:nvSpPr>
          <p:cNvPr id="1851" name="Google Shape;1851;p86"/>
          <p:cNvSpPr txBox="1"/>
          <p:nvPr>
            <p:ph idx="3" type="title"/>
          </p:nvPr>
        </p:nvSpPr>
        <p:spPr>
          <a:xfrm>
            <a:off x="2931721" y="1708925"/>
            <a:ext cx="18978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Which areas are the happiest?</a:t>
            </a:r>
            <a:endParaRPr sz="2000"/>
          </a:p>
        </p:txBody>
      </p:sp>
      <p:sp>
        <p:nvSpPr>
          <p:cNvPr id="1852" name="Google Shape;1852;p86"/>
          <p:cNvSpPr txBox="1"/>
          <p:nvPr>
            <p:ph idx="5" type="title"/>
          </p:nvPr>
        </p:nvSpPr>
        <p:spPr>
          <a:xfrm>
            <a:off x="5601975" y="1700325"/>
            <a:ext cx="2615100" cy="7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has the happy index changed over time?</a:t>
            </a:r>
            <a:endParaRPr sz="2000"/>
          </a:p>
        </p:txBody>
      </p:sp>
      <p:sp>
        <p:nvSpPr>
          <p:cNvPr id="1853" name="Google Shape;1853;p86"/>
          <p:cNvSpPr txBox="1"/>
          <p:nvPr>
            <p:ph idx="7" type="title"/>
          </p:nvPr>
        </p:nvSpPr>
        <p:spPr>
          <a:xfrm>
            <a:off x="1157250" y="3581875"/>
            <a:ext cx="3156000" cy="6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Which factors have the greatest impact on happiness?</a:t>
            </a:r>
            <a:endParaRPr sz="2000"/>
          </a:p>
        </p:txBody>
      </p:sp>
      <p:sp>
        <p:nvSpPr>
          <p:cNvPr id="1854" name="Google Shape;1854;p86"/>
          <p:cNvSpPr txBox="1"/>
          <p:nvPr>
            <p:ph idx="9" type="title"/>
          </p:nvPr>
        </p:nvSpPr>
        <p:spPr>
          <a:xfrm>
            <a:off x="1157250" y="1076975"/>
            <a:ext cx="78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855" name="Google Shape;1855;p86"/>
          <p:cNvSpPr txBox="1"/>
          <p:nvPr>
            <p:ph idx="13" type="title"/>
          </p:nvPr>
        </p:nvSpPr>
        <p:spPr>
          <a:xfrm>
            <a:off x="3159625" y="1095175"/>
            <a:ext cx="12753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856" name="Google Shape;1856;p86"/>
          <p:cNvSpPr txBox="1"/>
          <p:nvPr>
            <p:ph idx="14" type="title"/>
          </p:nvPr>
        </p:nvSpPr>
        <p:spPr>
          <a:xfrm>
            <a:off x="6280300" y="1095175"/>
            <a:ext cx="12753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857" name="Google Shape;1857;p86"/>
          <p:cNvSpPr txBox="1"/>
          <p:nvPr>
            <p:ph idx="15" type="title"/>
          </p:nvPr>
        </p:nvSpPr>
        <p:spPr>
          <a:xfrm>
            <a:off x="2252100" y="2927825"/>
            <a:ext cx="9663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1858" name="Google Shape;1858;p86"/>
          <p:cNvGrpSpPr/>
          <p:nvPr/>
        </p:nvGrpSpPr>
        <p:grpSpPr>
          <a:xfrm rot="1699496">
            <a:off x="110269" y="3261934"/>
            <a:ext cx="996859" cy="1038461"/>
            <a:chOff x="2399900" y="2436500"/>
            <a:chExt cx="640375" cy="667100"/>
          </a:xfrm>
        </p:grpSpPr>
        <p:sp>
          <p:nvSpPr>
            <p:cNvPr id="1859" name="Google Shape;1859;p86"/>
            <p:cNvSpPr/>
            <p:nvPr/>
          </p:nvSpPr>
          <p:spPr>
            <a:xfrm>
              <a:off x="2406150" y="2567075"/>
              <a:ext cx="631625" cy="534475"/>
            </a:xfrm>
            <a:custGeom>
              <a:rect b="b" l="l" r="r" t="t"/>
              <a:pathLst>
                <a:path extrusionOk="0" h="21379" w="25265">
                  <a:moveTo>
                    <a:pt x="12632" y="0"/>
                  </a:moveTo>
                  <a:cubicBezTo>
                    <a:pt x="5665" y="0"/>
                    <a:pt x="1" y="4787"/>
                    <a:pt x="1" y="10702"/>
                  </a:cubicBezTo>
                  <a:cubicBezTo>
                    <a:pt x="1" y="16592"/>
                    <a:pt x="5665" y="21379"/>
                    <a:pt x="12632" y="21379"/>
                  </a:cubicBezTo>
                  <a:cubicBezTo>
                    <a:pt x="19625" y="21379"/>
                    <a:pt x="25264" y="16592"/>
                    <a:pt x="25264" y="10702"/>
                  </a:cubicBezTo>
                  <a:cubicBezTo>
                    <a:pt x="25264" y="4787"/>
                    <a:pt x="19625" y="0"/>
                    <a:pt x="12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86"/>
            <p:cNvSpPr/>
            <p:nvPr/>
          </p:nvSpPr>
          <p:spPr>
            <a:xfrm>
              <a:off x="2399900" y="2565000"/>
              <a:ext cx="640375" cy="538600"/>
            </a:xfrm>
            <a:custGeom>
              <a:rect b="b" l="l" r="r" t="t"/>
              <a:pathLst>
                <a:path extrusionOk="0" h="21544" w="25615">
                  <a:moveTo>
                    <a:pt x="12905" y="177"/>
                  </a:moveTo>
                  <a:cubicBezTo>
                    <a:pt x="13747" y="177"/>
                    <a:pt x="14588" y="247"/>
                    <a:pt x="15414" y="384"/>
                  </a:cubicBezTo>
                  <a:cubicBezTo>
                    <a:pt x="17820" y="810"/>
                    <a:pt x="20126" y="1838"/>
                    <a:pt x="21955" y="3442"/>
                  </a:cubicBezTo>
                  <a:cubicBezTo>
                    <a:pt x="23634" y="4921"/>
                    <a:pt x="24888" y="6900"/>
                    <a:pt x="25289" y="9131"/>
                  </a:cubicBezTo>
                  <a:cubicBezTo>
                    <a:pt x="25389" y="9682"/>
                    <a:pt x="25439" y="10234"/>
                    <a:pt x="25439" y="10785"/>
                  </a:cubicBezTo>
                  <a:cubicBezTo>
                    <a:pt x="25439" y="13041"/>
                    <a:pt x="24562" y="15196"/>
                    <a:pt x="23108" y="16926"/>
                  </a:cubicBezTo>
                  <a:cubicBezTo>
                    <a:pt x="21554" y="18730"/>
                    <a:pt x="19449" y="20033"/>
                    <a:pt x="17193" y="20735"/>
                  </a:cubicBezTo>
                  <a:cubicBezTo>
                    <a:pt x="15801" y="21153"/>
                    <a:pt x="14347" y="21362"/>
                    <a:pt x="12895" y="21362"/>
                  </a:cubicBezTo>
                  <a:cubicBezTo>
                    <a:pt x="11734" y="21362"/>
                    <a:pt x="10574" y="21228"/>
                    <a:pt x="9449" y="20961"/>
                  </a:cubicBezTo>
                  <a:cubicBezTo>
                    <a:pt x="7118" y="20409"/>
                    <a:pt x="4912" y="19256"/>
                    <a:pt x="3208" y="17527"/>
                  </a:cubicBezTo>
                  <a:cubicBezTo>
                    <a:pt x="1629" y="15923"/>
                    <a:pt x="577" y="13818"/>
                    <a:pt x="376" y="11587"/>
                  </a:cubicBezTo>
                  <a:cubicBezTo>
                    <a:pt x="176" y="9332"/>
                    <a:pt x="827" y="7126"/>
                    <a:pt x="2156" y="5296"/>
                  </a:cubicBezTo>
                  <a:cubicBezTo>
                    <a:pt x="3509" y="3367"/>
                    <a:pt x="5539" y="1938"/>
                    <a:pt x="7720" y="1111"/>
                  </a:cubicBezTo>
                  <a:cubicBezTo>
                    <a:pt x="9366" y="483"/>
                    <a:pt x="11138" y="177"/>
                    <a:pt x="12905" y="177"/>
                  </a:cubicBezTo>
                  <a:close/>
                  <a:moveTo>
                    <a:pt x="12860" y="0"/>
                  </a:moveTo>
                  <a:cubicBezTo>
                    <a:pt x="11700" y="0"/>
                    <a:pt x="10543" y="135"/>
                    <a:pt x="9424" y="409"/>
                  </a:cubicBezTo>
                  <a:cubicBezTo>
                    <a:pt x="7043" y="986"/>
                    <a:pt x="4787" y="2164"/>
                    <a:pt x="3083" y="3918"/>
                  </a:cubicBezTo>
                  <a:cubicBezTo>
                    <a:pt x="1479" y="5547"/>
                    <a:pt x="426" y="7652"/>
                    <a:pt x="201" y="9933"/>
                  </a:cubicBezTo>
                  <a:cubicBezTo>
                    <a:pt x="0" y="12214"/>
                    <a:pt x="652" y="14495"/>
                    <a:pt x="2005" y="16349"/>
                  </a:cubicBezTo>
                  <a:cubicBezTo>
                    <a:pt x="3384" y="18279"/>
                    <a:pt x="5389" y="19708"/>
                    <a:pt x="7619" y="20585"/>
                  </a:cubicBezTo>
                  <a:cubicBezTo>
                    <a:pt x="9287" y="21231"/>
                    <a:pt x="11082" y="21543"/>
                    <a:pt x="12878" y="21543"/>
                  </a:cubicBezTo>
                  <a:cubicBezTo>
                    <a:pt x="13728" y="21543"/>
                    <a:pt x="14577" y="21473"/>
                    <a:pt x="15414" y="21337"/>
                  </a:cubicBezTo>
                  <a:cubicBezTo>
                    <a:pt x="17845" y="20911"/>
                    <a:pt x="20201" y="19858"/>
                    <a:pt x="22081" y="18229"/>
                  </a:cubicBezTo>
                  <a:cubicBezTo>
                    <a:pt x="23785" y="16725"/>
                    <a:pt x="25038" y="14695"/>
                    <a:pt x="25464" y="12439"/>
                  </a:cubicBezTo>
                  <a:cubicBezTo>
                    <a:pt x="25564" y="11888"/>
                    <a:pt x="25614" y="11337"/>
                    <a:pt x="25614" y="10785"/>
                  </a:cubicBezTo>
                  <a:cubicBezTo>
                    <a:pt x="25614" y="8479"/>
                    <a:pt x="24737" y="6299"/>
                    <a:pt x="23284" y="4545"/>
                  </a:cubicBezTo>
                  <a:cubicBezTo>
                    <a:pt x="21730" y="2690"/>
                    <a:pt x="19574" y="1387"/>
                    <a:pt x="17268" y="660"/>
                  </a:cubicBezTo>
                  <a:cubicBezTo>
                    <a:pt x="15845" y="223"/>
                    <a:pt x="14350" y="0"/>
                    <a:pt x="12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86"/>
            <p:cNvSpPr/>
            <p:nvPr/>
          </p:nvSpPr>
          <p:spPr>
            <a:xfrm>
              <a:off x="2454400" y="2589625"/>
              <a:ext cx="535125" cy="382225"/>
            </a:xfrm>
            <a:custGeom>
              <a:rect b="b" l="l" r="r" t="t"/>
              <a:pathLst>
                <a:path extrusionOk="0" h="15289" w="21405">
                  <a:moveTo>
                    <a:pt x="10702" y="1"/>
                  </a:moveTo>
                  <a:cubicBezTo>
                    <a:pt x="4788" y="1"/>
                    <a:pt x="1" y="3409"/>
                    <a:pt x="1" y="7645"/>
                  </a:cubicBezTo>
                  <a:cubicBezTo>
                    <a:pt x="1" y="11880"/>
                    <a:pt x="4788" y="15289"/>
                    <a:pt x="10702" y="15289"/>
                  </a:cubicBezTo>
                  <a:cubicBezTo>
                    <a:pt x="16617" y="15289"/>
                    <a:pt x="21404" y="11880"/>
                    <a:pt x="21404" y="7645"/>
                  </a:cubicBezTo>
                  <a:cubicBezTo>
                    <a:pt x="21404" y="3409"/>
                    <a:pt x="16617" y="1"/>
                    <a:pt x="10702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86"/>
            <p:cNvSpPr/>
            <p:nvPr/>
          </p:nvSpPr>
          <p:spPr>
            <a:xfrm>
              <a:off x="2853525" y="2698025"/>
              <a:ext cx="142875" cy="142875"/>
            </a:xfrm>
            <a:custGeom>
              <a:rect b="b" l="l" r="r" t="t"/>
              <a:pathLst>
                <a:path extrusionOk="0" h="5715" w="5715">
                  <a:moveTo>
                    <a:pt x="2858" y="1"/>
                  </a:moveTo>
                  <a:cubicBezTo>
                    <a:pt x="1279" y="1"/>
                    <a:pt x="1" y="1279"/>
                    <a:pt x="1" y="2858"/>
                  </a:cubicBezTo>
                  <a:cubicBezTo>
                    <a:pt x="1" y="4437"/>
                    <a:pt x="1279" y="5715"/>
                    <a:pt x="2858" y="5715"/>
                  </a:cubicBezTo>
                  <a:cubicBezTo>
                    <a:pt x="4437" y="5715"/>
                    <a:pt x="5715" y="4437"/>
                    <a:pt x="5715" y="2858"/>
                  </a:cubicBezTo>
                  <a:cubicBezTo>
                    <a:pt x="5715" y="1279"/>
                    <a:pt x="4437" y="1"/>
                    <a:pt x="2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86"/>
            <p:cNvSpPr/>
            <p:nvPr/>
          </p:nvSpPr>
          <p:spPr>
            <a:xfrm>
              <a:off x="2851650" y="2695900"/>
              <a:ext cx="152900" cy="147475"/>
            </a:xfrm>
            <a:custGeom>
              <a:rect b="b" l="l" r="r" t="t"/>
              <a:pathLst>
                <a:path extrusionOk="0" h="5899" w="6116">
                  <a:moveTo>
                    <a:pt x="2923" y="182"/>
                  </a:moveTo>
                  <a:cubicBezTo>
                    <a:pt x="3735" y="182"/>
                    <a:pt x="4537" y="528"/>
                    <a:pt x="5063" y="1163"/>
                  </a:cubicBezTo>
                  <a:cubicBezTo>
                    <a:pt x="5815" y="2065"/>
                    <a:pt x="5915" y="3394"/>
                    <a:pt x="5314" y="4396"/>
                  </a:cubicBezTo>
                  <a:cubicBezTo>
                    <a:pt x="4805" y="5222"/>
                    <a:pt x="3867" y="5726"/>
                    <a:pt x="2908" y="5726"/>
                  </a:cubicBezTo>
                  <a:cubicBezTo>
                    <a:pt x="2732" y="5726"/>
                    <a:pt x="2556" y="5709"/>
                    <a:pt x="2381" y="5675"/>
                  </a:cubicBezTo>
                  <a:cubicBezTo>
                    <a:pt x="1103" y="5399"/>
                    <a:pt x="176" y="4246"/>
                    <a:pt x="176" y="2943"/>
                  </a:cubicBezTo>
                  <a:cubicBezTo>
                    <a:pt x="176" y="1790"/>
                    <a:pt x="903" y="737"/>
                    <a:pt x="2005" y="336"/>
                  </a:cubicBezTo>
                  <a:cubicBezTo>
                    <a:pt x="2303" y="232"/>
                    <a:pt x="2614" y="182"/>
                    <a:pt x="2923" y="182"/>
                  </a:cubicBezTo>
                  <a:close/>
                  <a:moveTo>
                    <a:pt x="2939" y="1"/>
                  </a:moveTo>
                  <a:cubicBezTo>
                    <a:pt x="2745" y="1"/>
                    <a:pt x="2550" y="20"/>
                    <a:pt x="2356" y="60"/>
                  </a:cubicBezTo>
                  <a:cubicBezTo>
                    <a:pt x="1003" y="336"/>
                    <a:pt x="0" y="1564"/>
                    <a:pt x="0" y="2943"/>
                  </a:cubicBezTo>
                  <a:cubicBezTo>
                    <a:pt x="0" y="4171"/>
                    <a:pt x="777" y="5299"/>
                    <a:pt x="1930" y="5725"/>
                  </a:cubicBezTo>
                  <a:cubicBezTo>
                    <a:pt x="2249" y="5842"/>
                    <a:pt x="2583" y="5899"/>
                    <a:pt x="2916" y="5899"/>
                  </a:cubicBezTo>
                  <a:cubicBezTo>
                    <a:pt x="3787" y="5899"/>
                    <a:pt x="4651" y="5512"/>
                    <a:pt x="5214" y="4822"/>
                  </a:cubicBezTo>
                  <a:cubicBezTo>
                    <a:pt x="5990" y="3870"/>
                    <a:pt x="6116" y="2492"/>
                    <a:pt x="5464" y="1414"/>
                  </a:cubicBezTo>
                  <a:cubicBezTo>
                    <a:pt x="4918" y="531"/>
                    <a:pt x="3948" y="1"/>
                    <a:pt x="2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86"/>
            <p:cNvSpPr/>
            <p:nvPr/>
          </p:nvSpPr>
          <p:spPr>
            <a:xfrm>
              <a:off x="2876075" y="2721825"/>
              <a:ext cx="97775" cy="97775"/>
            </a:xfrm>
            <a:custGeom>
              <a:rect b="b" l="l" r="r" t="t"/>
              <a:pathLst>
                <a:path extrusionOk="0" h="3911" w="3911">
                  <a:moveTo>
                    <a:pt x="1956" y="1"/>
                  </a:moveTo>
                  <a:cubicBezTo>
                    <a:pt x="878" y="1"/>
                    <a:pt x="1" y="878"/>
                    <a:pt x="1" y="1956"/>
                  </a:cubicBezTo>
                  <a:cubicBezTo>
                    <a:pt x="1" y="3034"/>
                    <a:pt x="878" y="3911"/>
                    <a:pt x="1956" y="3911"/>
                  </a:cubicBezTo>
                  <a:cubicBezTo>
                    <a:pt x="3034" y="3911"/>
                    <a:pt x="3911" y="3034"/>
                    <a:pt x="3911" y="1956"/>
                  </a:cubicBezTo>
                  <a:cubicBezTo>
                    <a:pt x="3911" y="878"/>
                    <a:pt x="3034" y="1"/>
                    <a:pt x="1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86"/>
            <p:cNvSpPr/>
            <p:nvPr/>
          </p:nvSpPr>
          <p:spPr>
            <a:xfrm>
              <a:off x="2881725" y="2719950"/>
              <a:ext cx="30725" cy="30725"/>
            </a:xfrm>
            <a:custGeom>
              <a:rect b="b" l="l" r="r" t="t"/>
              <a:pathLst>
                <a:path extrusionOk="0" h="1229" w="1229">
                  <a:moveTo>
                    <a:pt x="602" y="1"/>
                  </a:moveTo>
                  <a:cubicBezTo>
                    <a:pt x="276" y="1"/>
                    <a:pt x="0" y="276"/>
                    <a:pt x="0" y="627"/>
                  </a:cubicBezTo>
                  <a:cubicBezTo>
                    <a:pt x="0" y="953"/>
                    <a:pt x="276" y="1229"/>
                    <a:pt x="602" y="1229"/>
                  </a:cubicBezTo>
                  <a:cubicBezTo>
                    <a:pt x="953" y="1229"/>
                    <a:pt x="1229" y="953"/>
                    <a:pt x="1229" y="627"/>
                  </a:cubicBezTo>
                  <a:cubicBezTo>
                    <a:pt x="1229" y="276"/>
                    <a:pt x="953" y="1"/>
                    <a:pt x="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86"/>
            <p:cNvSpPr/>
            <p:nvPr/>
          </p:nvSpPr>
          <p:spPr>
            <a:xfrm>
              <a:off x="2447500" y="2696775"/>
              <a:ext cx="142900" cy="143500"/>
            </a:xfrm>
            <a:custGeom>
              <a:rect b="b" l="l" r="r" t="t"/>
              <a:pathLst>
                <a:path extrusionOk="0" h="5740" w="5716">
                  <a:moveTo>
                    <a:pt x="2858" y="0"/>
                  </a:moveTo>
                  <a:cubicBezTo>
                    <a:pt x="1279" y="0"/>
                    <a:pt x="1" y="1304"/>
                    <a:pt x="1" y="2883"/>
                  </a:cubicBezTo>
                  <a:cubicBezTo>
                    <a:pt x="1" y="4462"/>
                    <a:pt x="1279" y="5740"/>
                    <a:pt x="2858" y="5740"/>
                  </a:cubicBezTo>
                  <a:cubicBezTo>
                    <a:pt x="4437" y="5740"/>
                    <a:pt x="5715" y="4462"/>
                    <a:pt x="5715" y="2883"/>
                  </a:cubicBezTo>
                  <a:cubicBezTo>
                    <a:pt x="5715" y="1304"/>
                    <a:pt x="4437" y="0"/>
                    <a:pt x="2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86"/>
            <p:cNvSpPr/>
            <p:nvPr/>
          </p:nvSpPr>
          <p:spPr>
            <a:xfrm>
              <a:off x="2445000" y="2694900"/>
              <a:ext cx="152925" cy="147250"/>
            </a:xfrm>
            <a:custGeom>
              <a:rect b="b" l="l" r="r" t="t"/>
              <a:pathLst>
                <a:path extrusionOk="0" h="5890" w="6117">
                  <a:moveTo>
                    <a:pt x="2940" y="172"/>
                  </a:moveTo>
                  <a:cubicBezTo>
                    <a:pt x="3747" y="172"/>
                    <a:pt x="4543" y="524"/>
                    <a:pt x="5088" y="1178"/>
                  </a:cubicBezTo>
                  <a:cubicBezTo>
                    <a:pt x="5840" y="2055"/>
                    <a:pt x="5941" y="3384"/>
                    <a:pt x="5339" y="4386"/>
                  </a:cubicBezTo>
                  <a:cubicBezTo>
                    <a:pt x="4831" y="5212"/>
                    <a:pt x="3893" y="5716"/>
                    <a:pt x="2933" y="5716"/>
                  </a:cubicBezTo>
                  <a:cubicBezTo>
                    <a:pt x="2758" y="5716"/>
                    <a:pt x="2581" y="5699"/>
                    <a:pt x="2407" y="5664"/>
                  </a:cubicBezTo>
                  <a:cubicBezTo>
                    <a:pt x="1129" y="5389"/>
                    <a:pt x="201" y="4261"/>
                    <a:pt x="176" y="2958"/>
                  </a:cubicBezTo>
                  <a:cubicBezTo>
                    <a:pt x="201" y="1780"/>
                    <a:pt x="928" y="727"/>
                    <a:pt x="2031" y="326"/>
                  </a:cubicBezTo>
                  <a:cubicBezTo>
                    <a:pt x="2327" y="223"/>
                    <a:pt x="2634" y="172"/>
                    <a:pt x="2940" y="172"/>
                  </a:cubicBezTo>
                  <a:close/>
                  <a:moveTo>
                    <a:pt x="2921" y="0"/>
                  </a:moveTo>
                  <a:cubicBezTo>
                    <a:pt x="2742" y="0"/>
                    <a:pt x="2561" y="17"/>
                    <a:pt x="2382" y="50"/>
                  </a:cubicBezTo>
                  <a:cubicBezTo>
                    <a:pt x="1005" y="326"/>
                    <a:pt x="28" y="1551"/>
                    <a:pt x="1" y="2953"/>
                  </a:cubicBezTo>
                  <a:lnTo>
                    <a:pt x="1" y="2953"/>
                  </a:lnTo>
                  <a:cubicBezTo>
                    <a:pt x="1" y="2954"/>
                    <a:pt x="1" y="2956"/>
                    <a:pt x="1" y="2958"/>
                  </a:cubicBezTo>
                  <a:cubicBezTo>
                    <a:pt x="1" y="2958"/>
                    <a:pt x="1" y="2958"/>
                    <a:pt x="1" y="2958"/>
                  </a:cubicBezTo>
                  <a:lnTo>
                    <a:pt x="1" y="2958"/>
                  </a:lnTo>
                  <a:cubicBezTo>
                    <a:pt x="1" y="2959"/>
                    <a:pt x="1" y="2960"/>
                    <a:pt x="1" y="2961"/>
                  </a:cubicBezTo>
                  <a:lnTo>
                    <a:pt x="1" y="2961"/>
                  </a:lnTo>
                  <a:cubicBezTo>
                    <a:pt x="27" y="4188"/>
                    <a:pt x="804" y="5289"/>
                    <a:pt x="1956" y="5715"/>
                  </a:cubicBezTo>
                  <a:cubicBezTo>
                    <a:pt x="2276" y="5833"/>
                    <a:pt x="2609" y="5889"/>
                    <a:pt x="2942" y="5889"/>
                  </a:cubicBezTo>
                  <a:cubicBezTo>
                    <a:pt x="3806" y="5889"/>
                    <a:pt x="4660" y="5507"/>
                    <a:pt x="5239" y="4837"/>
                  </a:cubicBezTo>
                  <a:cubicBezTo>
                    <a:pt x="6016" y="3860"/>
                    <a:pt x="6116" y="2481"/>
                    <a:pt x="5489" y="1429"/>
                  </a:cubicBezTo>
                  <a:cubicBezTo>
                    <a:pt x="4935" y="533"/>
                    <a:pt x="3945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86"/>
            <p:cNvSpPr/>
            <p:nvPr/>
          </p:nvSpPr>
          <p:spPr>
            <a:xfrm>
              <a:off x="2470075" y="2720575"/>
              <a:ext cx="97775" cy="97775"/>
            </a:xfrm>
            <a:custGeom>
              <a:rect b="b" l="l" r="r" t="t"/>
              <a:pathLst>
                <a:path extrusionOk="0" h="3911" w="3911">
                  <a:moveTo>
                    <a:pt x="1955" y="1"/>
                  </a:moveTo>
                  <a:cubicBezTo>
                    <a:pt x="877" y="1"/>
                    <a:pt x="0" y="878"/>
                    <a:pt x="0" y="1956"/>
                  </a:cubicBezTo>
                  <a:cubicBezTo>
                    <a:pt x="0" y="3033"/>
                    <a:pt x="877" y="3911"/>
                    <a:pt x="1955" y="3911"/>
                  </a:cubicBezTo>
                  <a:cubicBezTo>
                    <a:pt x="3033" y="3911"/>
                    <a:pt x="3910" y="3033"/>
                    <a:pt x="3910" y="1956"/>
                  </a:cubicBezTo>
                  <a:cubicBezTo>
                    <a:pt x="3910" y="878"/>
                    <a:pt x="3033" y="1"/>
                    <a:pt x="1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86"/>
            <p:cNvSpPr/>
            <p:nvPr/>
          </p:nvSpPr>
          <p:spPr>
            <a:xfrm>
              <a:off x="2475700" y="2718700"/>
              <a:ext cx="30725" cy="31350"/>
            </a:xfrm>
            <a:custGeom>
              <a:rect b="b" l="l" r="r" t="t"/>
              <a:pathLst>
                <a:path extrusionOk="0" h="1254" w="1229">
                  <a:moveTo>
                    <a:pt x="602" y="1"/>
                  </a:moveTo>
                  <a:cubicBezTo>
                    <a:pt x="276" y="1"/>
                    <a:pt x="1" y="276"/>
                    <a:pt x="1" y="627"/>
                  </a:cubicBezTo>
                  <a:cubicBezTo>
                    <a:pt x="1" y="978"/>
                    <a:pt x="276" y="1254"/>
                    <a:pt x="602" y="1254"/>
                  </a:cubicBezTo>
                  <a:cubicBezTo>
                    <a:pt x="953" y="1254"/>
                    <a:pt x="1229" y="978"/>
                    <a:pt x="1229" y="627"/>
                  </a:cubicBezTo>
                  <a:cubicBezTo>
                    <a:pt x="1229" y="276"/>
                    <a:pt x="953" y="1"/>
                    <a:pt x="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86"/>
            <p:cNvSpPr/>
            <p:nvPr/>
          </p:nvSpPr>
          <p:spPr>
            <a:xfrm>
              <a:off x="2614175" y="2770875"/>
              <a:ext cx="219325" cy="105250"/>
            </a:xfrm>
            <a:custGeom>
              <a:rect b="b" l="l" r="r" t="t"/>
              <a:pathLst>
                <a:path extrusionOk="0" h="4210" w="8773">
                  <a:moveTo>
                    <a:pt x="88" y="0"/>
                  </a:moveTo>
                  <a:cubicBezTo>
                    <a:pt x="45" y="0"/>
                    <a:pt x="1" y="31"/>
                    <a:pt x="1" y="94"/>
                  </a:cubicBezTo>
                  <a:cubicBezTo>
                    <a:pt x="26" y="1848"/>
                    <a:pt x="1229" y="3377"/>
                    <a:pt x="2883" y="3954"/>
                  </a:cubicBezTo>
                  <a:cubicBezTo>
                    <a:pt x="3370" y="4126"/>
                    <a:pt x="3881" y="4209"/>
                    <a:pt x="4391" y="4209"/>
                  </a:cubicBezTo>
                  <a:cubicBezTo>
                    <a:pt x="5665" y="4209"/>
                    <a:pt x="6929" y="3685"/>
                    <a:pt x="7770" y="2701"/>
                  </a:cubicBezTo>
                  <a:cubicBezTo>
                    <a:pt x="8422" y="1974"/>
                    <a:pt x="8773" y="1046"/>
                    <a:pt x="8773" y="94"/>
                  </a:cubicBezTo>
                  <a:cubicBezTo>
                    <a:pt x="8773" y="31"/>
                    <a:pt x="8729" y="0"/>
                    <a:pt x="8685" y="0"/>
                  </a:cubicBezTo>
                  <a:cubicBezTo>
                    <a:pt x="8641" y="0"/>
                    <a:pt x="8597" y="31"/>
                    <a:pt x="8597" y="94"/>
                  </a:cubicBezTo>
                  <a:cubicBezTo>
                    <a:pt x="8597" y="1798"/>
                    <a:pt x="7419" y="3252"/>
                    <a:pt x="5840" y="3803"/>
                  </a:cubicBezTo>
                  <a:cubicBezTo>
                    <a:pt x="5381" y="3959"/>
                    <a:pt x="4902" y="4035"/>
                    <a:pt x="4424" y="4035"/>
                  </a:cubicBezTo>
                  <a:cubicBezTo>
                    <a:pt x="3207" y="4035"/>
                    <a:pt x="1999" y="3543"/>
                    <a:pt x="1154" y="2625"/>
                  </a:cubicBezTo>
                  <a:cubicBezTo>
                    <a:pt x="552" y="1924"/>
                    <a:pt x="201" y="1021"/>
                    <a:pt x="176" y="94"/>
                  </a:cubicBezTo>
                  <a:cubicBezTo>
                    <a:pt x="176" y="31"/>
                    <a:pt x="132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86"/>
            <p:cNvSpPr/>
            <p:nvPr/>
          </p:nvSpPr>
          <p:spPr>
            <a:xfrm>
              <a:off x="2768325" y="2831625"/>
              <a:ext cx="102150" cy="96875"/>
            </a:xfrm>
            <a:custGeom>
              <a:rect b="b" l="l" r="r" t="t"/>
              <a:pathLst>
                <a:path extrusionOk="0" h="3875" w="4086">
                  <a:moveTo>
                    <a:pt x="1674" y="0"/>
                  </a:moveTo>
                  <a:cubicBezTo>
                    <a:pt x="1330" y="0"/>
                    <a:pt x="985" y="121"/>
                    <a:pt x="702" y="371"/>
                  </a:cubicBezTo>
                  <a:cubicBezTo>
                    <a:pt x="75" y="897"/>
                    <a:pt x="0" y="1850"/>
                    <a:pt x="526" y="2476"/>
                  </a:cubicBezTo>
                  <a:lnTo>
                    <a:pt x="1278" y="3353"/>
                  </a:lnTo>
                  <a:cubicBezTo>
                    <a:pt x="1580" y="3697"/>
                    <a:pt x="1995" y="3874"/>
                    <a:pt x="2411" y="3874"/>
                  </a:cubicBezTo>
                  <a:cubicBezTo>
                    <a:pt x="2755" y="3874"/>
                    <a:pt x="3100" y="3753"/>
                    <a:pt x="3384" y="3504"/>
                  </a:cubicBezTo>
                  <a:cubicBezTo>
                    <a:pt x="4010" y="2977"/>
                    <a:pt x="4085" y="2050"/>
                    <a:pt x="3559" y="1423"/>
                  </a:cubicBezTo>
                  <a:lnTo>
                    <a:pt x="2807" y="521"/>
                  </a:lnTo>
                  <a:cubicBezTo>
                    <a:pt x="2505" y="178"/>
                    <a:pt x="2090" y="0"/>
                    <a:pt x="1674" y="0"/>
                  </a:cubicBezTo>
                  <a:close/>
                </a:path>
              </a:pathLst>
            </a:custGeom>
            <a:solidFill>
              <a:srgbClr val="FF5B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86"/>
            <p:cNvSpPr/>
            <p:nvPr/>
          </p:nvSpPr>
          <p:spPr>
            <a:xfrm>
              <a:off x="2769575" y="2829550"/>
              <a:ext cx="99650" cy="101275"/>
            </a:xfrm>
            <a:custGeom>
              <a:rect b="b" l="l" r="r" t="t"/>
              <a:pathLst>
                <a:path extrusionOk="0" h="4051" w="3986">
                  <a:moveTo>
                    <a:pt x="1631" y="170"/>
                  </a:moveTo>
                  <a:cubicBezTo>
                    <a:pt x="1680" y="170"/>
                    <a:pt x="1730" y="173"/>
                    <a:pt x="1780" y="178"/>
                  </a:cubicBezTo>
                  <a:cubicBezTo>
                    <a:pt x="2456" y="253"/>
                    <a:pt x="2832" y="830"/>
                    <a:pt x="3233" y="1306"/>
                  </a:cubicBezTo>
                  <a:cubicBezTo>
                    <a:pt x="3459" y="1557"/>
                    <a:pt x="3659" y="1807"/>
                    <a:pt x="3735" y="2133"/>
                  </a:cubicBezTo>
                  <a:cubicBezTo>
                    <a:pt x="3859" y="2657"/>
                    <a:pt x="3661" y="3182"/>
                    <a:pt x="3288" y="3532"/>
                  </a:cubicBezTo>
                  <a:lnTo>
                    <a:pt x="3288" y="3532"/>
                  </a:lnTo>
                  <a:cubicBezTo>
                    <a:pt x="3286" y="3534"/>
                    <a:pt x="3285" y="3535"/>
                    <a:pt x="3283" y="3537"/>
                  </a:cubicBezTo>
                  <a:cubicBezTo>
                    <a:pt x="3283" y="3537"/>
                    <a:pt x="3283" y="3537"/>
                    <a:pt x="3283" y="3537"/>
                  </a:cubicBezTo>
                  <a:lnTo>
                    <a:pt x="3283" y="3537"/>
                  </a:lnTo>
                  <a:cubicBezTo>
                    <a:pt x="3279" y="3540"/>
                    <a:pt x="3275" y="3543"/>
                    <a:pt x="3272" y="3546"/>
                  </a:cubicBezTo>
                  <a:lnTo>
                    <a:pt x="3272" y="3546"/>
                  </a:lnTo>
                  <a:cubicBezTo>
                    <a:pt x="3022" y="3756"/>
                    <a:pt x="2710" y="3865"/>
                    <a:pt x="2399" y="3865"/>
                  </a:cubicBezTo>
                  <a:cubicBezTo>
                    <a:pt x="2275" y="3865"/>
                    <a:pt x="2151" y="3848"/>
                    <a:pt x="2030" y="3812"/>
                  </a:cubicBezTo>
                  <a:cubicBezTo>
                    <a:pt x="1679" y="3737"/>
                    <a:pt x="1429" y="3537"/>
                    <a:pt x="1228" y="3286"/>
                  </a:cubicBezTo>
                  <a:cubicBezTo>
                    <a:pt x="1028" y="3060"/>
                    <a:pt x="852" y="2860"/>
                    <a:pt x="677" y="2659"/>
                  </a:cubicBezTo>
                  <a:cubicBezTo>
                    <a:pt x="476" y="2409"/>
                    <a:pt x="301" y="2183"/>
                    <a:pt x="251" y="1882"/>
                  </a:cubicBezTo>
                  <a:cubicBezTo>
                    <a:pt x="37" y="1004"/>
                    <a:pt x="746" y="170"/>
                    <a:pt x="1631" y="170"/>
                  </a:cubicBezTo>
                  <a:close/>
                  <a:moveTo>
                    <a:pt x="1651" y="0"/>
                  </a:moveTo>
                  <a:cubicBezTo>
                    <a:pt x="844" y="0"/>
                    <a:pt x="115" y="618"/>
                    <a:pt x="50" y="1456"/>
                  </a:cubicBezTo>
                  <a:cubicBezTo>
                    <a:pt x="0" y="1882"/>
                    <a:pt x="151" y="2308"/>
                    <a:pt x="426" y="2634"/>
                  </a:cubicBezTo>
                  <a:cubicBezTo>
                    <a:pt x="627" y="2860"/>
                    <a:pt x="802" y="3085"/>
                    <a:pt x="1003" y="3311"/>
                  </a:cubicBezTo>
                  <a:cubicBezTo>
                    <a:pt x="1253" y="3612"/>
                    <a:pt x="1529" y="3862"/>
                    <a:pt x="1930" y="3988"/>
                  </a:cubicBezTo>
                  <a:cubicBezTo>
                    <a:pt x="2070" y="4030"/>
                    <a:pt x="2217" y="4050"/>
                    <a:pt x="2363" y="4050"/>
                  </a:cubicBezTo>
                  <a:cubicBezTo>
                    <a:pt x="2740" y="4050"/>
                    <a:pt x="3120" y="3915"/>
                    <a:pt x="3409" y="3662"/>
                  </a:cubicBezTo>
                  <a:cubicBezTo>
                    <a:pt x="3760" y="3336"/>
                    <a:pt x="3985" y="2860"/>
                    <a:pt x="3935" y="2359"/>
                  </a:cubicBezTo>
                  <a:cubicBezTo>
                    <a:pt x="3910" y="1983"/>
                    <a:pt x="3760" y="1657"/>
                    <a:pt x="3509" y="1381"/>
                  </a:cubicBezTo>
                  <a:cubicBezTo>
                    <a:pt x="3309" y="1131"/>
                    <a:pt x="3108" y="905"/>
                    <a:pt x="2908" y="654"/>
                  </a:cubicBezTo>
                  <a:cubicBezTo>
                    <a:pt x="2657" y="379"/>
                    <a:pt x="2406" y="153"/>
                    <a:pt x="2055" y="53"/>
                  </a:cubicBezTo>
                  <a:cubicBezTo>
                    <a:pt x="1920" y="17"/>
                    <a:pt x="1785" y="0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86"/>
            <p:cNvSpPr/>
            <p:nvPr/>
          </p:nvSpPr>
          <p:spPr>
            <a:xfrm>
              <a:off x="2668075" y="2438625"/>
              <a:ext cx="119050" cy="119075"/>
            </a:xfrm>
            <a:custGeom>
              <a:rect b="b" l="l" r="r" t="t"/>
              <a:pathLst>
                <a:path extrusionOk="0" h="4763" w="4762">
                  <a:moveTo>
                    <a:pt x="2381" y="1"/>
                  </a:moveTo>
                  <a:cubicBezTo>
                    <a:pt x="1053" y="1"/>
                    <a:pt x="0" y="1053"/>
                    <a:pt x="0" y="2381"/>
                  </a:cubicBezTo>
                  <a:cubicBezTo>
                    <a:pt x="0" y="3685"/>
                    <a:pt x="1053" y="4762"/>
                    <a:pt x="2381" y="4762"/>
                  </a:cubicBezTo>
                  <a:cubicBezTo>
                    <a:pt x="3684" y="4762"/>
                    <a:pt x="4762" y="3685"/>
                    <a:pt x="4762" y="2381"/>
                  </a:cubicBezTo>
                  <a:cubicBezTo>
                    <a:pt x="4762" y="1053"/>
                    <a:pt x="3684" y="1"/>
                    <a:pt x="2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86"/>
            <p:cNvSpPr/>
            <p:nvPr/>
          </p:nvSpPr>
          <p:spPr>
            <a:xfrm>
              <a:off x="2661175" y="2436500"/>
              <a:ext cx="127850" cy="123000"/>
            </a:xfrm>
            <a:custGeom>
              <a:rect b="b" l="l" r="r" t="t"/>
              <a:pathLst>
                <a:path extrusionOk="0" h="4920" w="5114">
                  <a:moveTo>
                    <a:pt x="2653" y="164"/>
                  </a:moveTo>
                  <a:cubicBezTo>
                    <a:pt x="2804" y="164"/>
                    <a:pt x="2957" y="179"/>
                    <a:pt x="3108" y="211"/>
                  </a:cubicBezTo>
                  <a:cubicBezTo>
                    <a:pt x="4161" y="436"/>
                    <a:pt x="4938" y="1389"/>
                    <a:pt x="4938" y="2466"/>
                  </a:cubicBezTo>
                  <a:cubicBezTo>
                    <a:pt x="4938" y="3419"/>
                    <a:pt x="4336" y="4296"/>
                    <a:pt x="3409" y="4622"/>
                  </a:cubicBezTo>
                  <a:cubicBezTo>
                    <a:pt x="3173" y="4703"/>
                    <a:pt x="2927" y="4742"/>
                    <a:pt x="2680" y="4742"/>
                  </a:cubicBezTo>
                  <a:cubicBezTo>
                    <a:pt x="2010" y="4742"/>
                    <a:pt x="1343" y="4452"/>
                    <a:pt x="903" y="3920"/>
                  </a:cubicBezTo>
                  <a:cubicBezTo>
                    <a:pt x="276" y="3193"/>
                    <a:pt x="201" y="2116"/>
                    <a:pt x="677" y="1289"/>
                  </a:cubicBezTo>
                  <a:cubicBezTo>
                    <a:pt x="1099" y="593"/>
                    <a:pt x="1857" y="164"/>
                    <a:pt x="2653" y="164"/>
                  </a:cubicBezTo>
                  <a:close/>
                  <a:moveTo>
                    <a:pt x="2640" y="0"/>
                  </a:moveTo>
                  <a:cubicBezTo>
                    <a:pt x="1920" y="0"/>
                    <a:pt x="1216" y="317"/>
                    <a:pt x="752" y="888"/>
                  </a:cubicBezTo>
                  <a:cubicBezTo>
                    <a:pt x="101" y="1690"/>
                    <a:pt x="0" y="2842"/>
                    <a:pt x="552" y="3745"/>
                  </a:cubicBezTo>
                  <a:cubicBezTo>
                    <a:pt x="995" y="4483"/>
                    <a:pt x="1811" y="4920"/>
                    <a:pt x="2656" y="4920"/>
                  </a:cubicBezTo>
                  <a:cubicBezTo>
                    <a:pt x="2815" y="4920"/>
                    <a:pt x="2975" y="4904"/>
                    <a:pt x="3133" y="4873"/>
                  </a:cubicBezTo>
                  <a:cubicBezTo>
                    <a:pt x="4286" y="4647"/>
                    <a:pt x="5113" y="3619"/>
                    <a:pt x="5113" y="2466"/>
                  </a:cubicBezTo>
                  <a:cubicBezTo>
                    <a:pt x="5113" y="1439"/>
                    <a:pt x="4462" y="512"/>
                    <a:pt x="3509" y="161"/>
                  </a:cubicBezTo>
                  <a:cubicBezTo>
                    <a:pt x="3227" y="52"/>
                    <a:pt x="2933" y="0"/>
                    <a:pt x="2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86"/>
            <p:cNvSpPr/>
            <p:nvPr/>
          </p:nvSpPr>
          <p:spPr>
            <a:xfrm>
              <a:off x="2512050" y="2567075"/>
              <a:ext cx="414800" cy="105300"/>
            </a:xfrm>
            <a:custGeom>
              <a:rect b="b" l="l" r="r" t="t"/>
              <a:pathLst>
                <a:path extrusionOk="0" h="4212" w="16592">
                  <a:moveTo>
                    <a:pt x="8396" y="0"/>
                  </a:moveTo>
                  <a:cubicBezTo>
                    <a:pt x="5163" y="0"/>
                    <a:pt x="2231" y="1028"/>
                    <a:pt x="0" y="2707"/>
                  </a:cubicBezTo>
                  <a:cubicBezTo>
                    <a:pt x="481" y="3297"/>
                    <a:pt x="1265" y="3848"/>
                    <a:pt x="2486" y="3848"/>
                  </a:cubicBezTo>
                  <a:cubicBezTo>
                    <a:pt x="2667" y="3848"/>
                    <a:pt x="2858" y="3836"/>
                    <a:pt x="3058" y="3810"/>
                  </a:cubicBezTo>
                  <a:cubicBezTo>
                    <a:pt x="5840" y="3434"/>
                    <a:pt x="6166" y="1980"/>
                    <a:pt x="6166" y="1980"/>
                  </a:cubicBezTo>
                  <a:cubicBezTo>
                    <a:pt x="6166" y="1980"/>
                    <a:pt x="6316" y="3810"/>
                    <a:pt x="8898" y="4010"/>
                  </a:cubicBezTo>
                  <a:cubicBezTo>
                    <a:pt x="9000" y="4019"/>
                    <a:pt x="9098" y="4023"/>
                    <a:pt x="9193" y="4023"/>
                  </a:cubicBezTo>
                  <a:cubicBezTo>
                    <a:pt x="11293" y="4023"/>
                    <a:pt x="11454" y="1980"/>
                    <a:pt x="11454" y="1980"/>
                  </a:cubicBezTo>
                  <a:cubicBezTo>
                    <a:pt x="11454" y="1980"/>
                    <a:pt x="12356" y="4161"/>
                    <a:pt x="14036" y="4211"/>
                  </a:cubicBezTo>
                  <a:cubicBezTo>
                    <a:pt x="14055" y="4211"/>
                    <a:pt x="14074" y="4212"/>
                    <a:pt x="14093" y="4212"/>
                  </a:cubicBezTo>
                  <a:cubicBezTo>
                    <a:pt x="15173" y="4212"/>
                    <a:pt x="16149" y="3517"/>
                    <a:pt x="16592" y="2557"/>
                  </a:cubicBezTo>
                  <a:cubicBezTo>
                    <a:pt x="14386" y="978"/>
                    <a:pt x="11529" y="0"/>
                    <a:pt x="8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86"/>
            <p:cNvSpPr/>
            <p:nvPr/>
          </p:nvSpPr>
          <p:spPr>
            <a:xfrm>
              <a:off x="2509550" y="2565200"/>
              <a:ext cx="419200" cy="109550"/>
            </a:xfrm>
            <a:custGeom>
              <a:rect b="b" l="l" r="r" t="t"/>
              <a:pathLst>
                <a:path extrusionOk="0" h="4382" w="16768">
                  <a:moveTo>
                    <a:pt x="8496" y="176"/>
                  </a:moveTo>
                  <a:cubicBezTo>
                    <a:pt x="10777" y="176"/>
                    <a:pt x="13058" y="702"/>
                    <a:pt x="15088" y="1755"/>
                  </a:cubicBezTo>
                  <a:cubicBezTo>
                    <a:pt x="15616" y="2019"/>
                    <a:pt x="16098" y="2328"/>
                    <a:pt x="16578" y="2662"/>
                  </a:cubicBezTo>
                  <a:lnTo>
                    <a:pt x="16578" y="2662"/>
                  </a:lnTo>
                  <a:cubicBezTo>
                    <a:pt x="16144" y="3524"/>
                    <a:pt x="15235" y="4207"/>
                    <a:pt x="14250" y="4207"/>
                  </a:cubicBezTo>
                  <a:cubicBezTo>
                    <a:pt x="14104" y="4207"/>
                    <a:pt x="13957" y="4192"/>
                    <a:pt x="13810" y="4161"/>
                  </a:cubicBezTo>
                  <a:cubicBezTo>
                    <a:pt x="12983" y="3985"/>
                    <a:pt x="12356" y="3283"/>
                    <a:pt x="11930" y="2582"/>
                  </a:cubicBezTo>
                  <a:cubicBezTo>
                    <a:pt x="11855" y="2456"/>
                    <a:pt x="11780" y="2306"/>
                    <a:pt x="11730" y="2181"/>
                  </a:cubicBezTo>
                  <a:cubicBezTo>
                    <a:pt x="11705" y="2131"/>
                    <a:pt x="11679" y="2105"/>
                    <a:pt x="11654" y="2055"/>
                  </a:cubicBezTo>
                  <a:cubicBezTo>
                    <a:pt x="11654" y="2038"/>
                    <a:pt x="11642" y="2020"/>
                    <a:pt x="11643" y="2020"/>
                  </a:cubicBezTo>
                  <a:lnTo>
                    <a:pt x="11643" y="2020"/>
                  </a:lnTo>
                  <a:cubicBezTo>
                    <a:pt x="11644" y="2020"/>
                    <a:pt x="11647" y="2023"/>
                    <a:pt x="11654" y="2030"/>
                  </a:cubicBezTo>
                  <a:cubicBezTo>
                    <a:pt x="11632" y="1986"/>
                    <a:pt x="11596" y="1966"/>
                    <a:pt x="11562" y="1966"/>
                  </a:cubicBezTo>
                  <a:cubicBezTo>
                    <a:pt x="11518" y="1966"/>
                    <a:pt x="11479" y="1999"/>
                    <a:pt x="11479" y="2055"/>
                  </a:cubicBezTo>
                  <a:cubicBezTo>
                    <a:pt x="11429" y="2757"/>
                    <a:pt x="10978" y="3484"/>
                    <a:pt x="10301" y="3810"/>
                  </a:cubicBezTo>
                  <a:cubicBezTo>
                    <a:pt x="9987" y="3955"/>
                    <a:pt x="9634" y="4016"/>
                    <a:pt x="9273" y="4016"/>
                  </a:cubicBezTo>
                  <a:cubicBezTo>
                    <a:pt x="8828" y="4016"/>
                    <a:pt x="8372" y="3923"/>
                    <a:pt x="7970" y="3785"/>
                  </a:cubicBezTo>
                  <a:cubicBezTo>
                    <a:pt x="7444" y="3609"/>
                    <a:pt x="6943" y="3283"/>
                    <a:pt x="6617" y="2782"/>
                  </a:cubicBezTo>
                  <a:cubicBezTo>
                    <a:pt x="6517" y="2607"/>
                    <a:pt x="6441" y="2431"/>
                    <a:pt x="6391" y="2256"/>
                  </a:cubicBezTo>
                  <a:cubicBezTo>
                    <a:pt x="6391" y="2206"/>
                    <a:pt x="6366" y="2156"/>
                    <a:pt x="6366" y="2105"/>
                  </a:cubicBezTo>
                  <a:cubicBezTo>
                    <a:pt x="6341" y="2055"/>
                    <a:pt x="6341" y="2055"/>
                    <a:pt x="6341" y="2055"/>
                  </a:cubicBezTo>
                  <a:cubicBezTo>
                    <a:pt x="6341" y="1999"/>
                    <a:pt x="6294" y="1966"/>
                    <a:pt x="6248" y="1966"/>
                  </a:cubicBezTo>
                  <a:cubicBezTo>
                    <a:pt x="6212" y="1966"/>
                    <a:pt x="6177" y="1986"/>
                    <a:pt x="6166" y="2030"/>
                  </a:cubicBezTo>
                  <a:cubicBezTo>
                    <a:pt x="6090" y="2431"/>
                    <a:pt x="5714" y="2782"/>
                    <a:pt x="5414" y="3008"/>
                  </a:cubicBezTo>
                  <a:cubicBezTo>
                    <a:pt x="4963" y="3309"/>
                    <a:pt x="4461" y="3509"/>
                    <a:pt x="3935" y="3634"/>
                  </a:cubicBezTo>
                  <a:cubicBezTo>
                    <a:pt x="3491" y="3745"/>
                    <a:pt x="3017" y="3826"/>
                    <a:pt x="2544" y="3826"/>
                  </a:cubicBezTo>
                  <a:cubicBezTo>
                    <a:pt x="2270" y="3826"/>
                    <a:pt x="1996" y="3799"/>
                    <a:pt x="1730" y="3735"/>
                  </a:cubicBezTo>
                  <a:cubicBezTo>
                    <a:pt x="1131" y="3591"/>
                    <a:pt x="624" y="3242"/>
                    <a:pt x="209" y="2796"/>
                  </a:cubicBezTo>
                  <a:lnTo>
                    <a:pt x="209" y="2796"/>
                  </a:lnTo>
                  <a:cubicBezTo>
                    <a:pt x="2021" y="1478"/>
                    <a:pt x="4170" y="647"/>
                    <a:pt x="6391" y="326"/>
                  </a:cubicBezTo>
                  <a:cubicBezTo>
                    <a:pt x="7093" y="226"/>
                    <a:pt x="7795" y="176"/>
                    <a:pt x="8496" y="176"/>
                  </a:cubicBezTo>
                  <a:close/>
                  <a:moveTo>
                    <a:pt x="8496" y="0"/>
                  </a:moveTo>
                  <a:cubicBezTo>
                    <a:pt x="6116" y="0"/>
                    <a:pt x="3760" y="552"/>
                    <a:pt x="1654" y="1679"/>
                  </a:cubicBezTo>
                  <a:cubicBezTo>
                    <a:pt x="1103" y="1980"/>
                    <a:pt x="552" y="2331"/>
                    <a:pt x="50" y="2707"/>
                  </a:cubicBezTo>
                  <a:cubicBezTo>
                    <a:pt x="0" y="2757"/>
                    <a:pt x="0" y="2807"/>
                    <a:pt x="25" y="2857"/>
                  </a:cubicBezTo>
                  <a:cubicBezTo>
                    <a:pt x="401" y="3283"/>
                    <a:pt x="877" y="3634"/>
                    <a:pt x="1404" y="3810"/>
                  </a:cubicBezTo>
                  <a:cubicBezTo>
                    <a:pt x="1790" y="3943"/>
                    <a:pt x="2191" y="3998"/>
                    <a:pt x="2594" y="3998"/>
                  </a:cubicBezTo>
                  <a:cubicBezTo>
                    <a:pt x="2950" y="3998"/>
                    <a:pt x="3307" y="3955"/>
                    <a:pt x="3659" y="3885"/>
                  </a:cubicBezTo>
                  <a:cubicBezTo>
                    <a:pt x="4562" y="3710"/>
                    <a:pt x="5589" y="3309"/>
                    <a:pt x="6141" y="2506"/>
                  </a:cubicBezTo>
                  <a:cubicBezTo>
                    <a:pt x="6167" y="2463"/>
                    <a:pt x="6196" y="2416"/>
                    <a:pt x="6224" y="2367"/>
                  </a:cubicBezTo>
                  <a:lnTo>
                    <a:pt x="6224" y="2367"/>
                  </a:lnTo>
                  <a:cubicBezTo>
                    <a:pt x="6422" y="3050"/>
                    <a:pt x="7036" y="3598"/>
                    <a:pt x="7669" y="3860"/>
                  </a:cubicBezTo>
                  <a:cubicBezTo>
                    <a:pt x="8147" y="4067"/>
                    <a:pt x="8696" y="4193"/>
                    <a:pt x="9232" y="4193"/>
                  </a:cubicBezTo>
                  <a:cubicBezTo>
                    <a:pt x="9540" y="4193"/>
                    <a:pt x="9843" y="4152"/>
                    <a:pt x="10126" y="4060"/>
                  </a:cubicBezTo>
                  <a:cubicBezTo>
                    <a:pt x="10677" y="3885"/>
                    <a:pt x="11103" y="3509"/>
                    <a:pt x="11354" y="2983"/>
                  </a:cubicBezTo>
                  <a:cubicBezTo>
                    <a:pt x="11457" y="2792"/>
                    <a:pt x="11549" y="2578"/>
                    <a:pt x="11604" y="2357"/>
                  </a:cubicBezTo>
                  <a:lnTo>
                    <a:pt x="11604" y="2357"/>
                  </a:lnTo>
                  <a:cubicBezTo>
                    <a:pt x="11832" y="2813"/>
                    <a:pt x="12152" y="3255"/>
                    <a:pt x="12507" y="3609"/>
                  </a:cubicBezTo>
                  <a:cubicBezTo>
                    <a:pt x="12832" y="3935"/>
                    <a:pt x="13233" y="4211"/>
                    <a:pt x="13684" y="4311"/>
                  </a:cubicBezTo>
                  <a:cubicBezTo>
                    <a:pt x="13869" y="4359"/>
                    <a:pt x="14057" y="4382"/>
                    <a:pt x="14243" y="4382"/>
                  </a:cubicBezTo>
                  <a:cubicBezTo>
                    <a:pt x="14639" y="4382"/>
                    <a:pt x="15031" y="4281"/>
                    <a:pt x="15389" y="4111"/>
                  </a:cubicBezTo>
                  <a:cubicBezTo>
                    <a:pt x="15990" y="3810"/>
                    <a:pt x="16491" y="3283"/>
                    <a:pt x="16767" y="2682"/>
                  </a:cubicBezTo>
                  <a:cubicBezTo>
                    <a:pt x="16767" y="2632"/>
                    <a:pt x="16767" y="2582"/>
                    <a:pt x="16717" y="2557"/>
                  </a:cubicBezTo>
                  <a:cubicBezTo>
                    <a:pt x="14913" y="1253"/>
                    <a:pt x="12757" y="426"/>
                    <a:pt x="10527" y="126"/>
                  </a:cubicBezTo>
                  <a:cubicBezTo>
                    <a:pt x="9850" y="50"/>
                    <a:pt x="9173" y="0"/>
                    <a:pt x="8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7" name="Google Shape;1877;p86"/>
          <p:cNvGrpSpPr/>
          <p:nvPr/>
        </p:nvGrpSpPr>
        <p:grpSpPr>
          <a:xfrm rot="1909946">
            <a:off x="7990151" y="959878"/>
            <a:ext cx="1328511" cy="952352"/>
            <a:chOff x="3990750" y="3234575"/>
            <a:chExt cx="758175" cy="543450"/>
          </a:xfrm>
        </p:grpSpPr>
        <p:sp>
          <p:nvSpPr>
            <p:cNvPr id="1878" name="Google Shape;1878;p86"/>
            <p:cNvSpPr/>
            <p:nvPr/>
          </p:nvSpPr>
          <p:spPr>
            <a:xfrm>
              <a:off x="4539000" y="3434250"/>
              <a:ext cx="207425" cy="208050"/>
            </a:xfrm>
            <a:custGeom>
              <a:rect b="b" l="l" r="r" t="t"/>
              <a:pathLst>
                <a:path extrusionOk="0" h="8322" w="8297">
                  <a:moveTo>
                    <a:pt x="4161" y="0"/>
                  </a:moveTo>
                  <a:cubicBezTo>
                    <a:pt x="1855" y="0"/>
                    <a:pt x="1" y="1855"/>
                    <a:pt x="1" y="4161"/>
                  </a:cubicBezTo>
                  <a:cubicBezTo>
                    <a:pt x="1" y="6441"/>
                    <a:pt x="1855" y="8321"/>
                    <a:pt x="4161" y="8321"/>
                  </a:cubicBezTo>
                  <a:cubicBezTo>
                    <a:pt x="6442" y="8321"/>
                    <a:pt x="8296" y="6441"/>
                    <a:pt x="8296" y="4161"/>
                  </a:cubicBezTo>
                  <a:cubicBezTo>
                    <a:pt x="8296" y="1855"/>
                    <a:pt x="6442" y="0"/>
                    <a:pt x="4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86"/>
            <p:cNvSpPr/>
            <p:nvPr/>
          </p:nvSpPr>
          <p:spPr>
            <a:xfrm>
              <a:off x="4528975" y="3432075"/>
              <a:ext cx="219950" cy="212250"/>
            </a:xfrm>
            <a:custGeom>
              <a:rect b="b" l="l" r="r" t="t"/>
              <a:pathLst>
                <a:path extrusionOk="0" h="8490" w="8798">
                  <a:moveTo>
                    <a:pt x="4552" y="179"/>
                  </a:moveTo>
                  <a:cubicBezTo>
                    <a:pt x="4822" y="179"/>
                    <a:pt x="5094" y="206"/>
                    <a:pt x="5364" y="263"/>
                  </a:cubicBezTo>
                  <a:cubicBezTo>
                    <a:pt x="6993" y="589"/>
                    <a:pt x="8296" y="1942"/>
                    <a:pt x="8572" y="3571"/>
                  </a:cubicBezTo>
                  <a:cubicBezTo>
                    <a:pt x="8597" y="3797"/>
                    <a:pt x="8622" y="4022"/>
                    <a:pt x="8622" y="4248"/>
                  </a:cubicBezTo>
                  <a:cubicBezTo>
                    <a:pt x="8597" y="5927"/>
                    <a:pt x="7544" y="7481"/>
                    <a:pt x="5940" y="8057"/>
                  </a:cubicBezTo>
                  <a:cubicBezTo>
                    <a:pt x="5485" y="8228"/>
                    <a:pt x="5012" y="8310"/>
                    <a:pt x="4543" y="8310"/>
                  </a:cubicBezTo>
                  <a:cubicBezTo>
                    <a:pt x="3359" y="8310"/>
                    <a:pt x="2201" y="7788"/>
                    <a:pt x="1429" y="6854"/>
                  </a:cubicBezTo>
                  <a:cubicBezTo>
                    <a:pt x="326" y="5526"/>
                    <a:pt x="176" y="3621"/>
                    <a:pt x="1053" y="2142"/>
                  </a:cubicBezTo>
                  <a:cubicBezTo>
                    <a:pt x="1789" y="922"/>
                    <a:pt x="3144" y="179"/>
                    <a:pt x="4552" y="179"/>
                  </a:cubicBezTo>
                  <a:close/>
                  <a:moveTo>
                    <a:pt x="4558" y="1"/>
                  </a:moveTo>
                  <a:cubicBezTo>
                    <a:pt x="3311" y="1"/>
                    <a:pt x="2088" y="551"/>
                    <a:pt x="1279" y="1541"/>
                  </a:cubicBezTo>
                  <a:cubicBezTo>
                    <a:pt x="151" y="2919"/>
                    <a:pt x="1" y="4899"/>
                    <a:pt x="903" y="6428"/>
                  </a:cubicBezTo>
                  <a:cubicBezTo>
                    <a:pt x="1685" y="7717"/>
                    <a:pt x="3091" y="8490"/>
                    <a:pt x="4549" y="8490"/>
                  </a:cubicBezTo>
                  <a:cubicBezTo>
                    <a:pt x="4820" y="8490"/>
                    <a:pt x="5093" y="8463"/>
                    <a:pt x="5364" y="8408"/>
                  </a:cubicBezTo>
                  <a:cubicBezTo>
                    <a:pt x="7093" y="8082"/>
                    <a:pt x="8472" y="6629"/>
                    <a:pt x="8747" y="4899"/>
                  </a:cubicBezTo>
                  <a:cubicBezTo>
                    <a:pt x="8773" y="4674"/>
                    <a:pt x="8798" y="4473"/>
                    <a:pt x="8798" y="4248"/>
                  </a:cubicBezTo>
                  <a:cubicBezTo>
                    <a:pt x="8798" y="4246"/>
                    <a:pt x="8798" y="4245"/>
                    <a:pt x="8798" y="4244"/>
                  </a:cubicBezTo>
                  <a:lnTo>
                    <a:pt x="8798" y="4244"/>
                  </a:lnTo>
                  <a:cubicBezTo>
                    <a:pt x="8771" y="2466"/>
                    <a:pt x="7669" y="864"/>
                    <a:pt x="6016" y="263"/>
                  </a:cubicBezTo>
                  <a:cubicBezTo>
                    <a:pt x="5542" y="86"/>
                    <a:pt x="5048" y="1"/>
                    <a:pt x="4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86"/>
            <p:cNvSpPr/>
            <p:nvPr/>
          </p:nvSpPr>
          <p:spPr>
            <a:xfrm>
              <a:off x="3997025" y="3236875"/>
              <a:ext cx="637250" cy="538875"/>
            </a:xfrm>
            <a:custGeom>
              <a:rect b="b" l="l" r="r" t="t"/>
              <a:pathLst>
                <a:path extrusionOk="0" h="21555" w="25490">
                  <a:moveTo>
                    <a:pt x="12757" y="1"/>
                  </a:moveTo>
                  <a:cubicBezTo>
                    <a:pt x="5715" y="1"/>
                    <a:pt x="0" y="4838"/>
                    <a:pt x="0" y="10778"/>
                  </a:cubicBezTo>
                  <a:cubicBezTo>
                    <a:pt x="0" y="16717"/>
                    <a:pt x="5715" y="21555"/>
                    <a:pt x="12757" y="21555"/>
                  </a:cubicBezTo>
                  <a:cubicBezTo>
                    <a:pt x="19775" y="21555"/>
                    <a:pt x="25489" y="16717"/>
                    <a:pt x="25489" y="10778"/>
                  </a:cubicBezTo>
                  <a:cubicBezTo>
                    <a:pt x="25489" y="4838"/>
                    <a:pt x="19775" y="1"/>
                    <a:pt x="12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86"/>
            <p:cNvSpPr/>
            <p:nvPr/>
          </p:nvSpPr>
          <p:spPr>
            <a:xfrm>
              <a:off x="3990750" y="3234575"/>
              <a:ext cx="646025" cy="543450"/>
            </a:xfrm>
            <a:custGeom>
              <a:rect b="b" l="l" r="r" t="t"/>
              <a:pathLst>
                <a:path extrusionOk="0" h="21738" w="25841">
                  <a:moveTo>
                    <a:pt x="13012" y="186"/>
                  </a:moveTo>
                  <a:cubicBezTo>
                    <a:pt x="13859" y="186"/>
                    <a:pt x="14706" y="256"/>
                    <a:pt x="15540" y="393"/>
                  </a:cubicBezTo>
                  <a:cubicBezTo>
                    <a:pt x="17971" y="819"/>
                    <a:pt x="20301" y="1847"/>
                    <a:pt x="22131" y="3476"/>
                  </a:cubicBezTo>
                  <a:cubicBezTo>
                    <a:pt x="23835" y="4980"/>
                    <a:pt x="25088" y="6985"/>
                    <a:pt x="25515" y="9215"/>
                  </a:cubicBezTo>
                  <a:cubicBezTo>
                    <a:pt x="25615" y="9767"/>
                    <a:pt x="25665" y="10318"/>
                    <a:pt x="25665" y="10870"/>
                  </a:cubicBezTo>
                  <a:cubicBezTo>
                    <a:pt x="25640" y="13150"/>
                    <a:pt x="24763" y="15331"/>
                    <a:pt x="23309" y="17060"/>
                  </a:cubicBezTo>
                  <a:cubicBezTo>
                    <a:pt x="21755" y="18915"/>
                    <a:pt x="19625" y="20218"/>
                    <a:pt x="17319" y="20920"/>
                  </a:cubicBezTo>
                  <a:cubicBezTo>
                    <a:pt x="15918" y="21340"/>
                    <a:pt x="14455" y="21557"/>
                    <a:pt x="12990" y="21557"/>
                  </a:cubicBezTo>
                  <a:cubicBezTo>
                    <a:pt x="11834" y="21557"/>
                    <a:pt x="10677" y="21422"/>
                    <a:pt x="9550" y="21145"/>
                  </a:cubicBezTo>
                  <a:cubicBezTo>
                    <a:pt x="7194" y="20594"/>
                    <a:pt x="4938" y="19416"/>
                    <a:pt x="3234" y="17662"/>
                  </a:cubicBezTo>
                  <a:cubicBezTo>
                    <a:pt x="1655" y="16058"/>
                    <a:pt x="577" y="13952"/>
                    <a:pt x="377" y="11697"/>
                  </a:cubicBezTo>
                  <a:cubicBezTo>
                    <a:pt x="176" y="9416"/>
                    <a:pt x="853" y="7185"/>
                    <a:pt x="2156" y="5356"/>
                  </a:cubicBezTo>
                  <a:cubicBezTo>
                    <a:pt x="3560" y="3401"/>
                    <a:pt x="5590" y="1972"/>
                    <a:pt x="7795" y="1120"/>
                  </a:cubicBezTo>
                  <a:cubicBezTo>
                    <a:pt x="9458" y="492"/>
                    <a:pt x="11236" y="186"/>
                    <a:pt x="13012" y="186"/>
                  </a:cubicBezTo>
                  <a:close/>
                  <a:moveTo>
                    <a:pt x="13021" y="1"/>
                  </a:moveTo>
                  <a:cubicBezTo>
                    <a:pt x="11838" y="1"/>
                    <a:pt x="10654" y="141"/>
                    <a:pt x="9499" y="418"/>
                  </a:cubicBezTo>
                  <a:cubicBezTo>
                    <a:pt x="7093" y="995"/>
                    <a:pt x="4838" y="2198"/>
                    <a:pt x="3108" y="3952"/>
                  </a:cubicBezTo>
                  <a:cubicBezTo>
                    <a:pt x="1504" y="5606"/>
                    <a:pt x="427" y="7712"/>
                    <a:pt x="201" y="10017"/>
                  </a:cubicBezTo>
                  <a:cubicBezTo>
                    <a:pt x="1" y="12323"/>
                    <a:pt x="677" y="14604"/>
                    <a:pt x="2006" y="16484"/>
                  </a:cubicBezTo>
                  <a:cubicBezTo>
                    <a:pt x="3409" y="18438"/>
                    <a:pt x="5439" y="19892"/>
                    <a:pt x="7670" y="20744"/>
                  </a:cubicBezTo>
                  <a:cubicBezTo>
                    <a:pt x="9375" y="21409"/>
                    <a:pt x="11185" y="21738"/>
                    <a:pt x="12996" y="21738"/>
                  </a:cubicBezTo>
                  <a:cubicBezTo>
                    <a:pt x="13847" y="21738"/>
                    <a:pt x="14698" y="21665"/>
                    <a:pt x="15540" y="21521"/>
                  </a:cubicBezTo>
                  <a:cubicBezTo>
                    <a:pt x="18021" y="21095"/>
                    <a:pt x="20377" y="20043"/>
                    <a:pt x="22256" y="18388"/>
                  </a:cubicBezTo>
                  <a:cubicBezTo>
                    <a:pt x="23986" y="16860"/>
                    <a:pt x="25264" y="14829"/>
                    <a:pt x="25690" y="12549"/>
                  </a:cubicBezTo>
                  <a:cubicBezTo>
                    <a:pt x="25790" y="11997"/>
                    <a:pt x="25840" y="11421"/>
                    <a:pt x="25840" y="10870"/>
                  </a:cubicBezTo>
                  <a:cubicBezTo>
                    <a:pt x="25840" y="10869"/>
                    <a:pt x="25840" y="10868"/>
                    <a:pt x="25840" y="10867"/>
                  </a:cubicBezTo>
                  <a:lnTo>
                    <a:pt x="25840" y="10867"/>
                  </a:lnTo>
                  <a:cubicBezTo>
                    <a:pt x="25815" y="8562"/>
                    <a:pt x="24937" y="6357"/>
                    <a:pt x="23484" y="4604"/>
                  </a:cubicBezTo>
                  <a:cubicBezTo>
                    <a:pt x="21906" y="2724"/>
                    <a:pt x="19750" y="1396"/>
                    <a:pt x="17419" y="669"/>
                  </a:cubicBezTo>
                  <a:cubicBezTo>
                    <a:pt x="15995" y="222"/>
                    <a:pt x="14509" y="1"/>
                    <a:pt x="13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86"/>
            <p:cNvSpPr/>
            <p:nvPr/>
          </p:nvSpPr>
          <p:spPr>
            <a:xfrm>
              <a:off x="4045900" y="3259425"/>
              <a:ext cx="539500" cy="386000"/>
            </a:xfrm>
            <a:custGeom>
              <a:rect b="b" l="l" r="r" t="t"/>
              <a:pathLst>
                <a:path extrusionOk="0" h="15440" w="21580">
                  <a:moveTo>
                    <a:pt x="10802" y="1"/>
                  </a:moveTo>
                  <a:cubicBezTo>
                    <a:pt x="4837" y="1"/>
                    <a:pt x="0" y="3459"/>
                    <a:pt x="0" y="7720"/>
                  </a:cubicBezTo>
                  <a:cubicBezTo>
                    <a:pt x="0" y="11981"/>
                    <a:pt x="4837" y="15439"/>
                    <a:pt x="10802" y="15439"/>
                  </a:cubicBezTo>
                  <a:cubicBezTo>
                    <a:pt x="16742" y="15439"/>
                    <a:pt x="21579" y="11981"/>
                    <a:pt x="21579" y="7720"/>
                  </a:cubicBezTo>
                  <a:cubicBezTo>
                    <a:pt x="21579" y="3459"/>
                    <a:pt x="16742" y="1"/>
                    <a:pt x="10802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86"/>
            <p:cNvSpPr/>
            <p:nvPr/>
          </p:nvSpPr>
          <p:spPr>
            <a:xfrm>
              <a:off x="4163675" y="3421725"/>
              <a:ext cx="303925" cy="169175"/>
            </a:xfrm>
            <a:custGeom>
              <a:rect b="b" l="l" r="r" t="t"/>
              <a:pathLst>
                <a:path extrusionOk="0" h="6767" w="12157">
                  <a:moveTo>
                    <a:pt x="1" y="0"/>
                  </a:moveTo>
                  <a:cubicBezTo>
                    <a:pt x="1" y="3734"/>
                    <a:pt x="2733" y="6767"/>
                    <a:pt x="6091" y="6767"/>
                  </a:cubicBezTo>
                  <a:cubicBezTo>
                    <a:pt x="9425" y="6767"/>
                    <a:pt x="12156" y="3734"/>
                    <a:pt x="12156" y="0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86"/>
            <p:cNvSpPr/>
            <p:nvPr/>
          </p:nvSpPr>
          <p:spPr>
            <a:xfrm>
              <a:off x="4161800" y="3419200"/>
              <a:ext cx="307675" cy="174225"/>
            </a:xfrm>
            <a:custGeom>
              <a:rect b="b" l="l" r="r" t="t"/>
              <a:pathLst>
                <a:path extrusionOk="0" h="6969" w="12307">
                  <a:moveTo>
                    <a:pt x="12031" y="176"/>
                  </a:moveTo>
                  <a:cubicBezTo>
                    <a:pt x="12059" y="176"/>
                    <a:pt x="12095" y="184"/>
                    <a:pt x="12131" y="187"/>
                  </a:cubicBezTo>
                  <a:lnTo>
                    <a:pt x="12131" y="187"/>
                  </a:lnTo>
                  <a:cubicBezTo>
                    <a:pt x="12100" y="2765"/>
                    <a:pt x="10676" y="5350"/>
                    <a:pt x="8246" y="6367"/>
                  </a:cubicBezTo>
                  <a:cubicBezTo>
                    <a:pt x="7570" y="6642"/>
                    <a:pt x="6868" y="6793"/>
                    <a:pt x="6166" y="6793"/>
                  </a:cubicBezTo>
                  <a:cubicBezTo>
                    <a:pt x="3535" y="6768"/>
                    <a:pt x="1354" y="4863"/>
                    <a:pt x="552" y="2432"/>
                  </a:cubicBezTo>
                  <a:cubicBezTo>
                    <a:pt x="310" y="1704"/>
                    <a:pt x="184" y="930"/>
                    <a:pt x="177" y="176"/>
                  </a:cubicBezTo>
                  <a:close/>
                  <a:moveTo>
                    <a:pt x="76" y="1"/>
                  </a:moveTo>
                  <a:cubicBezTo>
                    <a:pt x="26" y="1"/>
                    <a:pt x="1" y="51"/>
                    <a:pt x="1" y="101"/>
                  </a:cubicBezTo>
                  <a:cubicBezTo>
                    <a:pt x="1" y="2783"/>
                    <a:pt x="1479" y="5490"/>
                    <a:pt x="4036" y="6542"/>
                  </a:cubicBezTo>
                  <a:cubicBezTo>
                    <a:pt x="4713" y="6818"/>
                    <a:pt x="5414" y="6968"/>
                    <a:pt x="6166" y="6968"/>
                  </a:cubicBezTo>
                  <a:cubicBezTo>
                    <a:pt x="6167" y="6968"/>
                    <a:pt x="6167" y="6968"/>
                    <a:pt x="6168" y="6968"/>
                  </a:cubicBezTo>
                  <a:lnTo>
                    <a:pt x="6168" y="6968"/>
                  </a:lnTo>
                  <a:cubicBezTo>
                    <a:pt x="8874" y="6942"/>
                    <a:pt x="11104" y="4963"/>
                    <a:pt x="11931" y="2482"/>
                  </a:cubicBezTo>
                  <a:cubicBezTo>
                    <a:pt x="12181" y="1705"/>
                    <a:pt x="12307" y="903"/>
                    <a:pt x="12307" y="101"/>
                  </a:cubicBezTo>
                  <a:cubicBezTo>
                    <a:pt x="12307" y="51"/>
                    <a:pt x="12282" y="1"/>
                    <a:pt x="12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86"/>
            <p:cNvSpPr/>
            <p:nvPr/>
          </p:nvSpPr>
          <p:spPr>
            <a:xfrm>
              <a:off x="4210675" y="3489375"/>
              <a:ext cx="209925" cy="101525"/>
            </a:xfrm>
            <a:custGeom>
              <a:rect b="b" l="l" r="r" t="t"/>
              <a:pathLst>
                <a:path extrusionOk="0" h="4061" w="8397">
                  <a:moveTo>
                    <a:pt x="4211" y="1"/>
                  </a:moveTo>
                  <a:cubicBezTo>
                    <a:pt x="2457" y="1"/>
                    <a:pt x="928" y="853"/>
                    <a:pt x="1" y="2181"/>
                  </a:cubicBezTo>
                  <a:cubicBezTo>
                    <a:pt x="1078" y="3334"/>
                    <a:pt x="2557" y="4061"/>
                    <a:pt x="4211" y="4061"/>
                  </a:cubicBezTo>
                  <a:cubicBezTo>
                    <a:pt x="5840" y="4061"/>
                    <a:pt x="7319" y="3334"/>
                    <a:pt x="8397" y="2181"/>
                  </a:cubicBezTo>
                  <a:cubicBezTo>
                    <a:pt x="7469" y="853"/>
                    <a:pt x="5941" y="1"/>
                    <a:pt x="4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86"/>
            <p:cNvSpPr/>
            <p:nvPr/>
          </p:nvSpPr>
          <p:spPr>
            <a:xfrm>
              <a:off x="4208175" y="3487150"/>
              <a:ext cx="214925" cy="106275"/>
            </a:xfrm>
            <a:custGeom>
              <a:rect b="b" l="l" r="r" t="t"/>
              <a:pathLst>
                <a:path extrusionOk="0" h="4251" w="8597">
                  <a:moveTo>
                    <a:pt x="4280" y="175"/>
                  </a:moveTo>
                  <a:cubicBezTo>
                    <a:pt x="5202" y="175"/>
                    <a:pt x="6125" y="423"/>
                    <a:pt x="6918" y="892"/>
                  </a:cubicBezTo>
                  <a:cubicBezTo>
                    <a:pt x="7475" y="1255"/>
                    <a:pt x="7986" y="1713"/>
                    <a:pt x="8381" y="2264"/>
                  </a:cubicBezTo>
                  <a:lnTo>
                    <a:pt x="8381" y="2264"/>
                  </a:lnTo>
                  <a:cubicBezTo>
                    <a:pt x="7310" y="3376"/>
                    <a:pt x="5859" y="4050"/>
                    <a:pt x="4311" y="4075"/>
                  </a:cubicBezTo>
                  <a:cubicBezTo>
                    <a:pt x="2739" y="4050"/>
                    <a:pt x="1311" y="3376"/>
                    <a:pt x="217" y="2263"/>
                  </a:cubicBezTo>
                  <a:lnTo>
                    <a:pt x="217" y="2263"/>
                  </a:lnTo>
                  <a:cubicBezTo>
                    <a:pt x="943" y="1266"/>
                    <a:pt x="2003" y="561"/>
                    <a:pt x="3208" y="290"/>
                  </a:cubicBezTo>
                  <a:cubicBezTo>
                    <a:pt x="3560" y="213"/>
                    <a:pt x="3920" y="175"/>
                    <a:pt x="4280" y="175"/>
                  </a:cubicBezTo>
                  <a:close/>
                  <a:moveTo>
                    <a:pt x="4313" y="0"/>
                  </a:moveTo>
                  <a:cubicBezTo>
                    <a:pt x="3361" y="0"/>
                    <a:pt x="2418" y="253"/>
                    <a:pt x="1604" y="741"/>
                  </a:cubicBezTo>
                  <a:cubicBezTo>
                    <a:pt x="978" y="1117"/>
                    <a:pt x="452" y="1619"/>
                    <a:pt x="25" y="2220"/>
                  </a:cubicBezTo>
                  <a:cubicBezTo>
                    <a:pt x="0" y="2245"/>
                    <a:pt x="0" y="2295"/>
                    <a:pt x="25" y="2320"/>
                  </a:cubicBezTo>
                  <a:cubicBezTo>
                    <a:pt x="1152" y="3497"/>
                    <a:pt x="2655" y="4224"/>
                    <a:pt x="4307" y="4250"/>
                  </a:cubicBezTo>
                  <a:lnTo>
                    <a:pt x="4307" y="4250"/>
                  </a:lnTo>
                  <a:cubicBezTo>
                    <a:pt x="4308" y="4250"/>
                    <a:pt x="4310" y="4250"/>
                    <a:pt x="4311" y="4250"/>
                  </a:cubicBezTo>
                  <a:cubicBezTo>
                    <a:pt x="4312" y="4250"/>
                    <a:pt x="4313" y="4250"/>
                    <a:pt x="4314" y="4250"/>
                  </a:cubicBezTo>
                  <a:lnTo>
                    <a:pt x="4314" y="4250"/>
                  </a:lnTo>
                  <a:cubicBezTo>
                    <a:pt x="5942" y="4224"/>
                    <a:pt x="7445" y="3498"/>
                    <a:pt x="8572" y="2320"/>
                  </a:cubicBezTo>
                  <a:cubicBezTo>
                    <a:pt x="8597" y="2295"/>
                    <a:pt x="8597" y="2245"/>
                    <a:pt x="8572" y="2220"/>
                  </a:cubicBezTo>
                  <a:cubicBezTo>
                    <a:pt x="7820" y="1168"/>
                    <a:pt x="6692" y="391"/>
                    <a:pt x="5414" y="115"/>
                  </a:cubicBezTo>
                  <a:cubicBezTo>
                    <a:pt x="5051" y="38"/>
                    <a:pt x="4681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86"/>
            <p:cNvSpPr/>
            <p:nvPr/>
          </p:nvSpPr>
          <p:spPr>
            <a:xfrm>
              <a:off x="4487625" y="3366925"/>
              <a:ext cx="102150" cy="57800"/>
            </a:xfrm>
            <a:custGeom>
              <a:rect b="b" l="l" r="r" t="t"/>
              <a:pathLst>
                <a:path extrusionOk="0" h="2312" w="4086">
                  <a:moveTo>
                    <a:pt x="2054" y="0"/>
                  </a:moveTo>
                  <a:cubicBezTo>
                    <a:pt x="1458" y="0"/>
                    <a:pt x="871" y="279"/>
                    <a:pt x="477" y="763"/>
                  </a:cubicBezTo>
                  <a:cubicBezTo>
                    <a:pt x="176" y="1164"/>
                    <a:pt x="0" y="1641"/>
                    <a:pt x="0" y="2142"/>
                  </a:cubicBezTo>
                  <a:cubicBezTo>
                    <a:pt x="0" y="2255"/>
                    <a:pt x="88" y="2311"/>
                    <a:pt x="176" y="2311"/>
                  </a:cubicBezTo>
                  <a:cubicBezTo>
                    <a:pt x="264" y="2311"/>
                    <a:pt x="351" y="2255"/>
                    <a:pt x="351" y="2142"/>
                  </a:cubicBezTo>
                  <a:cubicBezTo>
                    <a:pt x="376" y="1190"/>
                    <a:pt x="1078" y="362"/>
                    <a:pt x="2056" y="362"/>
                  </a:cubicBezTo>
                  <a:cubicBezTo>
                    <a:pt x="3008" y="362"/>
                    <a:pt x="3735" y="1190"/>
                    <a:pt x="3735" y="2142"/>
                  </a:cubicBezTo>
                  <a:cubicBezTo>
                    <a:pt x="3735" y="2255"/>
                    <a:pt x="3822" y="2311"/>
                    <a:pt x="3910" y="2311"/>
                  </a:cubicBezTo>
                  <a:cubicBezTo>
                    <a:pt x="3998" y="2311"/>
                    <a:pt x="4086" y="2255"/>
                    <a:pt x="4086" y="2142"/>
                  </a:cubicBezTo>
                  <a:cubicBezTo>
                    <a:pt x="4086" y="1265"/>
                    <a:pt x="3584" y="463"/>
                    <a:pt x="2757" y="137"/>
                  </a:cubicBezTo>
                  <a:cubicBezTo>
                    <a:pt x="2529" y="44"/>
                    <a:pt x="2291" y="0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86"/>
            <p:cNvSpPr/>
            <p:nvPr/>
          </p:nvSpPr>
          <p:spPr>
            <a:xfrm>
              <a:off x="4041500" y="3366925"/>
              <a:ext cx="102150" cy="57800"/>
            </a:xfrm>
            <a:custGeom>
              <a:rect b="b" l="l" r="r" t="t"/>
              <a:pathLst>
                <a:path extrusionOk="0" h="2312" w="4086">
                  <a:moveTo>
                    <a:pt x="2050" y="0"/>
                  </a:moveTo>
                  <a:cubicBezTo>
                    <a:pt x="1449" y="0"/>
                    <a:pt x="854" y="279"/>
                    <a:pt x="477" y="763"/>
                  </a:cubicBezTo>
                  <a:cubicBezTo>
                    <a:pt x="176" y="1164"/>
                    <a:pt x="1" y="1641"/>
                    <a:pt x="1" y="2142"/>
                  </a:cubicBezTo>
                  <a:cubicBezTo>
                    <a:pt x="1" y="2255"/>
                    <a:pt x="88" y="2311"/>
                    <a:pt x="176" y="2311"/>
                  </a:cubicBezTo>
                  <a:cubicBezTo>
                    <a:pt x="264" y="2311"/>
                    <a:pt x="352" y="2255"/>
                    <a:pt x="352" y="2142"/>
                  </a:cubicBezTo>
                  <a:cubicBezTo>
                    <a:pt x="377" y="1190"/>
                    <a:pt x="1078" y="362"/>
                    <a:pt x="2056" y="362"/>
                  </a:cubicBezTo>
                  <a:cubicBezTo>
                    <a:pt x="3008" y="362"/>
                    <a:pt x="3735" y="1190"/>
                    <a:pt x="3735" y="2142"/>
                  </a:cubicBezTo>
                  <a:cubicBezTo>
                    <a:pt x="3735" y="2255"/>
                    <a:pt x="3823" y="2311"/>
                    <a:pt x="3911" y="2311"/>
                  </a:cubicBezTo>
                  <a:cubicBezTo>
                    <a:pt x="3998" y="2311"/>
                    <a:pt x="4086" y="2255"/>
                    <a:pt x="4086" y="2142"/>
                  </a:cubicBezTo>
                  <a:cubicBezTo>
                    <a:pt x="4086" y="1265"/>
                    <a:pt x="3585" y="463"/>
                    <a:pt x="2758" y="137"/>
                  </a:cubicBezTo>
                  <a:cubicBezTo>
                    <a:pt x="2530" y="44"/>
                    <a:pt x="2289" y="0"/>
                    <a:pt x="2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86"/>
            <p:cNvSpPr/>
            <p:nvPr/>
          </p:nvSpPr>
          <p:spPr>
            <a:xfrm>
              <a:off x="4050900" y="3236875"/>
              <a:ext cx="500650" cy="119075"/>
            </a:xfrm>
            <a:custGeom>
              <a:rect b="b" l="l" r="r" t="t"/>
              <a:pathLst>
                <a:path extrusionOk="0" h="4763" w="20026">
                  <a:moveTo>
                    <a:pt x="10602" y="1"/>
                  </a:moveTo>
                  <a:cubicBezTo>
                    <a:pt x="6191" y="1"/>
                    <a:pt x="2306" y="1905"/>
                    <a:pt x="1" y="4762"/>
                  </a:cubicBezTo>
                  <a:cubicBezTo>
                    <a:pt x="3409" y="4737"/>
                    <a:pt x="8748" y="4236"/>
                    <a:pt x="12432" y="1930"/>
                  </a:cubicBezTo>
                  <a:cubicBezTo>
                    <a:pt x="12432" y="1930"/>
                    <a:pt x="16442" y="3544"/>
                    <a:pt x="19622" y="3544"/>
                  </a:cubicBezTo>
                  <a:cubicBezTo>
                    <a:pt x="19758" y="3544"/>
                    <a:pt x="19893" y="3541"/>
                    <a:pt x="20026" y="3534"/>
                  </a:cubicBezTo>
                  <a:cubicBezTo>
                    <a:pt x="17695" y="1379"/>
                    <a:pt x="14337" y="1"/>
                    <a:pt x="10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86"/>
            <p:cNvSpPr/>
            <p:nvPr/>
          </p:nvSpPr>
          <p:spPr>
            <a:xfrm>
              <a:off x="4048400" y="3235000"/>
              <a:ext cx="506300" cy="123450"/>
            </a:xfrm>
            <a:custGeom>
              <a:rect b="b" l="l" r="r" t="t"/>
              <a:pathLst>
                <a:path extrusionOk="0" h="4938" w="20252">
                  <a:moveTo>
                    <a:pt x="10702" y="176"/>
                  </a:moveTo>
                  <a:cubicBezTo>
                    <a:pt x="13384" y="176"/>
                    <a:pt x="16091" y="903"/>
                    <a:pt x="18371" y="2356"/>
                  </a:cubicBezTo>
                  <a:cubicBezTo>
                    <a:pt x="18914" y="2718"/>
                    <a:pt x="19436" y="3100"/>
                    <a:pt x="19919" y="3539"/>
                  </a:cubicBezTo>
                  <a:lnTo>
                    <a:pt x="19919" y="3539"/>
                  </a:lnTo>
                  <a:cubicBezTo>
                    <a:pt x="19869" y="3540"/>
                    <a:pt x="19819" y="3540"/>
                    <a:pt x="19769" y="3540"/>
                  </a:cubicBezTo>
                  <a:cubicBezTo>
                    <a:pt x="18385" y="3540"/>
                    <a:pt x="17003" y="3279"/>
                    <a:pt x="15665" y="2933"/>
                  </a:cubicBezTo>
                  <a:cubicBezTo>
                    <a:pt x="14687" y="2682"/>
                    <a:pt x="13685" y="2356"/>
                    <a:pt x="12732" y="2005"/>
                  </a:cubicBezTo>
                  <a:cubicBezTo>
                    <a:pt x="12682" y="1980"/>
                    <a:pt x="12607" y="1930"/>
                    <a:pt x="12557" y="1930"/>
                  </a:cubicBezTo>
                  <a:cubicBezTo>
                    <a:pt x="12548" y="1928"/>
                    <a:pt x="12539" y="1927"/>
                    <a:pt x="12530" y="1927"/>
                  </a:cubicBezTo>
                  <a:cubicBezTo>
                    <a:pt x="12439" y="1927"/>
                    <a:pt x="12347" y="2035"/>
                    <a:pt x="12256" y="2081"/>
                  </a:cubicBezTo>
                  <a:cubicBezTo>
                    <a:pt x="12081" y="2181"/>
                    <a:pt x="11880" y="2281"/>
                    <a:pt x="11705" y="2381"/>
                  </a:cubicBezTo>
                  <a:cubicBezTo>
                    <a:pt x="11003" y="2757"/>
                    <a:pt x="10276" y="3058"/>
                    <a:pt x="9524" y="3334"/>
                  </a:cubicBezTo>
                  <a:cubicBezTo>
                    <a:pt x="8020" y="3835"/>
                    <a:pt x="6442" y="4186"/>
                    <a:pt x="4863" y="4411"/>
                  </a:cubicBezTo>
                  <a:cubicBezTo>
                    <a:pt x="3349" y="4628"/>
                    <a:pt x="1836" y="4729"/>
                    <a:pt x="301" y="4759"/>
                  </a:cubicBezTo>
                  <a:lnTo>
                    <a:pt x="301" y="4759"/>
                  </a:lnTo>
                  <a:cubicBezTo>
                    <a:pt x="2203" y="2466"/>
                    <a:pt x="4952" y="990"/>
                    <a:pt x="7845" y="426"/>
                  </a:cubicBezTo>
                  <a:cubicBezTo>
                    <a:pt x="8797" y="251"/>
                    <a:pt x="9750" y="176"/>
                    <a:pt x="10702" y="176"/>
                  </a:cubicBezTo>
                  <a:close/>
                  <a:moveTo>
                    <a:pt x="10702" y="0"/>
                  </a:moveTo>
                  <a:cubicBezTo>
                    <a:pt x="7494" y="0"/>
                    <a:pt x="4311" y="1003"/>
                    <a:pt x="1805" y="3008"/>
                  </a:cubicBezTo>
                  <a:cubicBezTo>
                    <a:pt x="1153" y="3534"/>
                    <a:pt x="577" y="4136"/>
                    <a:pt x="51" y="4787"/>
                  </a:cubicBezTo>
                  <a:cubicBezTo>
                    <a:pt x="0" y="4837"/>
                    <a:pt x="25" y="4938"/>
                    <a:pt x="101" y="4938"/>
                  </a:cubicBezTo>
                  <a:cubicBezTo>
                    <a:pt x="3083" y="4888"/>
                    <a:pt x="6091" y="4587"/>
                    <a:pt x="8948" y="3710"/>
                  </a:cubicBezTo>
                  <a:cubicBezTo>
                    <a:pt x="9700" y="3459"/>
                    <a:pt x="10452" y="3183"/>
                    <a:pt x="11153" y="2857"/>
                  </a:cubicBezTo>
                  <a:cubicBezTo>
                    <a:pt x="11504" y="2682"/>
                    <a:pt x="11855" y="2507"/>
                    <a:pt x="12181" y="2331"/>
                  </a:cubicBezTo>
                  <a:cubicBezTo>
                    <a:pt x="12281" y="2281"/>
                    <a:pt x="12356" y="2231"/>
                    <a:pt x="12432" y="2181"/>
                  </a:cubicBezTo>
                  <a:cubicBezTo>
                    <a:pt x="12432" y="2181"/>
                    <a:pt x="12542" y="2126"/>
                    <a:pt x="12526" y="2110"/>
                  </a:cubicBezTo>
                  <a:lnTo>
                    <a:pt x="12526" y="2110"/>
                  </a:lnTo>
                  <a:cubicBezTo>
                    <a:pt x="12545" y="2117"/>
                    <a:pt x="12563" y="2131"/>
                    <a:pt x="12582" y="2131"/>
                  </a:cubicBezTo>
                  <a:cubicBezTo>
                    <a:pt x="13459" y="2431"/>
                    <a:pt x="14311" y="2732"/>
                    <a:pt x="15214" y="2983"/>
                  </a:cubicBezTo>
                  <a:cubicBezTo>
                    <a:pt x="16648" y="3393"/>
                    <a:pt x="18165" y="3720"/>
                    <a:pt x="19672" y="3720"/>
                  </a:cubicBezTo>
                  <a:cubicBezTo>
                    <a:pt x="19823" y="3720"/>
                    <a:pt x="19975" y="3717"/>
                    <a:pt x="20126" y="3710"/>
                  </a:cubicBezTo>
                  <a:cubicBezTo>
                    <a:pt x="20201" y="3710"/>
                    <a:pt x="20251" y="3609"/>
                    <a:pt x="20201" y="3559"/>
                  </a:cubicBezTo>
                  <a:cubicBezTo>
                    <a:pt x="18246" y="1730"/>
                    <a:pt x="15715" y="602"/>
                    <a:pt x="13108" y="176"/>
                  </a:cubicBezTo>
                  <a:cubicBezTo>
                    <a:pt x="12306" y="50"/>
                    <a:pt x="11504" y="0"/>
                    <a:pt x="10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1" name="Google Shape;1891;p86"/>
          <p:cNvGrpSpPr/>
          <p:nvPr/>
        </p:nvGrpSpPr>
        <p:grpSpPr>
          <a:xfrm rot="-1437992">
            <a:off x="73519" y="514700"/>
            <a:ext cx="1100380" cy="924538"/>
            <a:chOff x="2621700" y="3283875"/>
            <a:chExt cx="850900" cy="714925"/>
          </a:xfrm>
        </p:grpSpPr>
        <p:sp>
          <p:nvSpPr>
            <p:cNvPr id="1892" name="Google Shape;1892;p86"/>
            <p:cNvSpPr/>
            <p:nvPr/>
          </p:nvSpPr>
          <p:spPr>
            <a:xfrm>
              <a:off x="2630475" y="3287000"/>
              <a:ext cx="839000" cy="708675"/>
            </a:xfrm>
            <a:custGeom>
              <a:rect b="b" l="l" r="r" t="t"/>
              <a:pathLst>
                <a:path extrusionOk="0" h="28347" w="33560">
                  <a:moveTo>
                    <a:pt x="16767" y="1"/>
                  </a:moveTo>
                  <a:cubicBezTo>
                    <a:pt x="7519" y="1"/>
                    <a:pt x="0" y="6341"/>
                    <a:pt x="0" y="14161"/>
                  </a:cubicBezTo>
                  <a:cubicBezTo>
                    <a:pt x="0" y="22006"/>
                    <a:pt x="7519" y="28347"/>
                    <a:pt x="16767" y="28347"/>
                  </a:cubicBezTo>
                  <a:cubicBezTo>
                    <a:pt x="26041" y="28347"/>
                    <a:pt x="33559" y="22006"/>
                    <a:pt x="33559" y="14161"/>
                  </a:cubicBezTo>
                  <a:cubicBezTo>
                    <a:pt x="33559" y="6341"/>
                    <a:pt x="26041" y="1"/>
                    <a:pt x="16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86"/>
            <p:cNvSpPr/>
            <p:nvPr/>
          </p:nvSpPr>
          <p:spPr>
            <a:xfrm>
              <a:off x="2621700" y="3283875"/>
              <a:ext cx="850900" cy="714925"/>
            </a:xfrm>
            <a:custGeom>
              <a:rect b="b" l="l" r="r" t="t"/>
              <a:pathLst>
                <a:path extrusionOk="0" h="28597" w="34036">
                  <a:moveTo>
                    <a:pt x="17125" y="233"/>
                  </a:moveTo>
                  <a:cubicBezTo>
                    <a:pt x="18251" y="233"/>
                    <a:pt x="19375" y="331"/>
                    <a:pt x="20477" y="527"/>
                  </a:cubicBezTo>
                  <a:cubicBezTo>
                    <a:pt x="23660" y="1078"/>
                    <a:pt x="26742" y="2431"/>
                    <a:pt x="29174" y="4562"/>
                  </a:cubicBezTo>
                  <a:cubicBezTo>
                    <a:pt x="31404" y="6542"/>
                    <a:pt x="33058" y="9173"/>
                    <a:pt x="33585" y="12131"/>
                  </a:cubicBezTo>
                  <a:cubicBezTo>
                    <a:pt x="33735" y="12832"/>
                    <a:pt x="33785" y="13559"/>
                    <a:pt x="33785" y="14286"/>
                  </a:cubicBezTo>
                  <a:cubicBezTo>
                    <a:pt x="33785" y="17294"/>
                    <a:pt x="32632" y="20176"/>
                    <a:pt x="30702" y="22456"/>
                  </a:cubicBezTo>
                  <a:cubicBezTo>
                    <a:pt x="28647" y="24888"/>
                    <a:pt x="25840" y="26592"/>
                    <a:pt x="22833" y="27519"/>
                  </a:cubicBezTo>
                  <a:cubicBezTo>
                    <a:pt x="20986" y="28079"/>
                    <a:pt x="19054" y="28365"/>
                    <a:pt x="17123" y="28365"/>
                  </a:cubicBezTo>
                  <a:cubicBezTo>
                    <a:pt x="15594" y="28365"/>
                    <a:pt x="14066" y="28185"/>
                    <a:pt x="12582" y="27820"/>
                  </a:cubicBezTo>
                  <a:cubicBezTo>
                    <a:pt x="9474" y="27093"/>
                    <a:pt x="6542" y="25539"/>
                    <a:pt x="4286" y="23259"/>
                  </a:cubicBezTo>
                  <a:cubicBezTo>
                    <a:pt x="2206" y="21128"/>
                    <a:pt x="777" y="18346"/>
                    <a:pt x="527" y="15364"/>
                  </a:cubicBezTo>
                  <a:cubicBezTo>
                    <a:pt x="251" y="12406"/>
                    <a:pt x="1128" y="9449"/>
                    <a:pt x="2858" y="7018"/>
                  </a:cubicBezTo>
                  <a:cubicBezTo>
                    <a:pt x="4687" y="4461"/>
                    <a:pt x="7369" y="2582"/>
                    <a:pt x="10276" y="1479"/>
                  </a:cubicBezTo>
                  <a:cubicBezTo>
                    <a:pt x="12456" y="651"/>
                    <a:pt x="14795" y="233"/>
                    <a:pt x="17125" y="233"/>
                  </a:cubicBezTo>
                  <a:close/>
                  <a:moveTo>
                    <a:pt x="17160" y="1"/>
                  </a:moveTo>
                  <a:cubicBezTo>
                    <a:pt x="15595" y="1"/>
                    <a:pt x="14029" y="185"/>
                    <a:pt x="12507" y="552"/>
                  </a:cubicBezTo>
                  <a:cubicBezTo>
                    <a:pt x="9374" y="1304"/>
                    <a:pt x="6366" y="2857"/>
                    <a:pt x="4111" y="5188"/>
                  </a:cubicBezTo>
                  <a:cubicBezTo>
                    <a:pt x="2005" y="7344"/>
                    <a:pt x="577" y="10151"/>
                    <a:pt x="301" y="13158"/>
                  </a:cubicBezTo>
                  <a:cubicBezTo>
                    <a:pt x="0" y="16191"/>
                    <a:pt x="903" y="19223"/>
                    <a:pt x="2657" y="21680"/>
                  </a:cubicBezTo>
                  <a:cubicBezTo>
                    <a:pt x="4512" y="24261"/>
                    <a:pt x="7193" y="26166"/>
                    <a:pt x="10126" y="27319"/>
                  </a:cubicBezTo>
                  <a:cubicBezTo>
                    <a:pt x="12365" y="28173"/>
                    <a:pt x="14755" y="28597"/>
                    <a:pt x="17146" y="28597"/>
                  </a:cubicBezTo>
                  <a:cubicBezTo>
                    <a:pt x="18262" y="28597"/>
                    <a:pt x="19377" y="28505"/>
                    <a:pt x="20477" y="28321"/>
                  </a:cubicBezTo>
                  <a:cubicBezTo>
                    <a:pt x="23735" y="27770"/>
                    <a:pt x="26843" y="26366"/>
                    <a:pt x="29324" y="24186"/>
                  </a:cubicBezTo>
                  <a:cubicBezTo>
                    <a:pt x="31605" y="22181"/>
                    <a:pt x="33284" y="19499"/>
                    <a:pt x="33810" y="16517"/>
                  </a:cubicBezTo>
                  <a:cubicBezTo>
                    <a:pt x="33960" y="15793"/>
                    <a:pt x="34010" y="15044"/>
                    <a:pt x="34035" y="14295"/>
                  </a:cubicBezTo>
                  <a:lnTo>
                    <a:pt x="34035" y="14295"/>
                  </a:lnTo>
                  <a:cubicBezTo>
                    <a:pt x="34036" y="14292"/>
                    <a:pt x="34036" y="14289"/>
                    <a:pt x="34036" y="14286"/>
                  </a:cubicBezTo>
                  <a:lnTo>
                    <a:pt x="34036" y="14286"/>
                  </a:lnTo>
                  <a:cubicBezTo>
                    <a:pt x="34036" y="14286"/>
                    <a:pt x="34036" y="14286"/>
                    <a:pt x="34036" y="14286"/>
                  </a:cubicBezTo>
                  <a:cubicBezTo>
                    <a:pt x="34036" y="14286"/>
                    <a:pt x="34036" y="14285"/>
                    <a:pt x="34036" y="14284"/>
                  </a:cubicBezTo>
                  <a:lnTo>
                    <a:pt x="34036" y="14284"/>
                  </a:lnTo>
                  <a:cubicBezTo>
                    <a:pt x="34010" y="11252"/>
                    <a:pt x="32857" y="8371"/>
                    <a:pt x="30928" y="6040"/>
                  </a:cubicBezTo>
                  <a:cubicBezTo>
                    <a:pt x="28848" y="3584"/>
                    <a:pt x="26016" y="1830"/>
                    <a:pt x="22958" y="877"/>
                  </a:cubicBezTo>
                  <a:cubicBezTo>
                    <a:pt x="21088" y="291"/>
                    <a:pt x="19125" y="1"/>
                    <a:pt x="17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86"/>
            <p:cNvSpPr/>
            <p:nvPr/>
          </p:nvSpPr>
          <p:spPr>
            <a:xfrm>
              <a:off x="2695000" y="3316450"/>
              <a:ext cx="709925" cy="507550"/>
            </a:xfrm>
            <a:custGeom>
              <a:rect b="b" l="l" r="r" t="t"/>
              <a:pathLst>
                <a:path extrusionOk="0" h="20302" w="28397">
                  <a:moveTo>
                    <a:pt x="14186" y="1"/>
                  </a:moveTo>
                  <a:cubicBezTo>
                    <a:pt x="6367" y="1"/>
                    <a:pt x="1" y="4537"/>
                    <a:pt x="1" y="10151"/>
                  </a:cubicBezTo>
                  <a:cubicBezTo>
                    <a:pt x="1" y="15765"/>
                    <a:pt x="6367" y="20301"/>
                    <a:pt x="14186" y="20301"/>
                  </a:cubicBezTo>
                  <a:cubicBezTo>
                    <a:pt x="22031" y="20301"/>
                    <a:pt x="28397" y="15765"/>
                    <a:pt x="28397" y="10151"/>
                  </a:cubicBezTo>
                  <a:cubicBezTo>
                    <a:pt x="28397" y="4537"/>
                    <a:pt x="22031" y="1"/>
                    <a:pt x="14186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86"/>
            <p:cNvSpPr/>
            <p:nvPr/>
          </p:nvSpPr>
          <p:spPr>
            <a:xfrm>
              <a:off x="3224450" y="3460550"/>
              <a:ext cx="189875" cy="189875"/>
            </a:xfrm>
            <a:custGeom>
              <a:rect b="b" l="l" r="r" t="t"/>
              <a:pathLst>
                <a:path extrusionOk="0" h="7595" w="7595">
                  <a:moveTo>
                    <a:pt x="3810" y="1"/>
                  </a:moveTo>
                  <a:cubicBezTo>
                    <a:pt x="1705" y="1"/>
                    <a:pt x="1" y="1705"/>
                    <a:pt x="1" y="3785"/>
                  </a:cubicBezTo>
                  <a:cubicBezTo>
                    <a:pt x="1" y="5891"/>
                    <a:pt x="1705" y="7595"/>
                    <a:pt x="3810" y="7595"/>
                  </a:cubicBezTo>
                  <a:cubicBezTo>
                    <a:pt x="5891" y="7595"/>
                    <a:pt x="7595" y="5891"/>
                    <a:pt x="7595" y="3785"/>
                  </a:cubicBezTo>
                  <a:cubicBezTo>
                    <a:pt x="7595" y="1705"/>
                    <a:pt x="5891" y="1"/>
                    <a:pt x="3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86"/>
            <p:cNvSpPr/>
            <p:nvPr/>
          </p:nvSpPr>
          <p:spPr>
            <a:xfrm>
              <a:off x="3221950" y="3457625"/>
              <a:ext cx="202400" cy="195350"/>
            </a:xfrm>
            <a:custGeom>
              <a:rect b="b" l="l" r="r" t="t"/>
              <a:pathLst>
                <a:path extrusionOk="0" h="7814" w="8096">
                  <a:moveTo>
                    <a:pt x="3898" y="226"/>
                  </a:moveTo>
                  <a:cubicBezTo>
                    <a:pt x="4972" y="226"/>
                    <a:pt x="6020" y="697"/>
                    <a:pt x="6742" y="1547"/>
                  </a:cubicBezTo>
                  <a:cubicBezTo>
                    <a:pt x="7720" y="2750"/>
                    <a:pt x="7845" y="4504"/>
                    <a:pt x="7043" y="5807"/>
                  </a:cubicBezTo>
                  <a:cubicBezTo>
                    <a:pt x="6368" y="6926"/>
                    <a:pt x="5142" y="7582"/>
                    <a:pt x="3874" y="7582"/>
                  </a:cubicBezTo>
                  <a:cubicBezTo>
                    <a:pt x="3636" y="7582"/>
                    <a:pt x="3396" y="7559"/>
                    <a:pt x="3158" y="7511"/>
                  </a:cubicBezTo>
                  <a:cubicBezTo>
                    <a:pt x="1454" y="7161"/>
                    <a:pt x="226" y="5632"/>
                    <a:pt x="226" y="3902"/>
                  </a:cubicBezTo>
                  <a:cubicBezTo>
                    <a:pt x="226" y="2374"/>
                    <a:pt x="1204" y="970"/>
                    <a:pt x="2657" y="444"/>
                  </a:cubicBezTo>
                  <a:cubicBezTo>
                    <a:pt x="3063" y="297"/>
                    <a:pt x="3483" y="226"/>
                    <a:pt x="3898" y="226"/>
                  </a:cubicBezTo>
                  <a:close/>
                  <a:moveTo>
                    <a:pt x="3858" y="1"/>
                  </a:moveTo>
                  <a:cubicBezTo>
                    <a:pt x="3617" y="1"/>
                    <a:pt x="3375" y="23"/>
                    <a:pt x="3133" y="68"/>
                  </a:cubicBezTo>
                  <a:cubicBezTo>
                    <a:pt x="1329" y="419"/>
                    <a:pt x="1" y="2073"/>
                    <a:pt x="1" y="3902"/>
                  </a:cubicBezTo>
                  <a:cubicBezTo>
                    <a:pt x="1" y="5532"/>
                    <a:pt x="1028" y="7035"/>
                    <a:pt x="2557" y="7587"/>
                  </a:cubicBezTo>
                  <a:cubicBezTo>
                    <a:pt x="2982" y="7740"/>
                    <a:pt x="3425" y="7814"/>
                    <a:pt x="3868" y="7814"/>
                  </a:cubicBezTo>
                  <a:cubicBezTo>
                    <a:pt x="5018" y="7814"/>
                    <a:pt x="6158" y="7314"/>
                    <a:pt x="6918" y="6409"/>
                  </a:cubicBezTo>
                  <a:cubicBezTo>
                    <a:pt x="7971" y="5131"/>
                    <a:pt x="8096" y="3301"/>
                    <a:pt x="7244" y="1872"/>
                  </a:cubicBezTo>
                  <a:cubicBezTo>
                    <a:pt x="6520" y="701"/>
                    <a:pt x="5217" y="1"/>
                    <a:pt x="3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86"/>
            <p:cNvSpPr/>
            <p:nvPr/>
          </p:nvSpPr>
          <p:spPr>
            <a:xfrm>
              <a:off x="3254525" y="3491900"/>
              <a:ext cx="129725" cy="129725"/>
            </a:xfrm>
            <a:custGeom>
              <a:rect b="b" l="l" r="r" t="t"/>
              <a:pathLst>
                <a:path extrusionOk="0" h="5189" w="5189">
                  <a:moveTo>
                    <a:pt x="2607" y="0"/>
                  </a:moveTo>
                  <a:cubicBezTo>
                    <a:pt x="1179" y="0"/>
                    <a:pt x="1" y="1153"/>
                    <a:pt x="1" y="2582"/>
                  </a:cubicBezTo>
                  <a:cubicBezTo>
                    <a:pt x="1" y="4010"/>
                    <a:pt x="1179" y="5188"/>
                    <a:pt x="2607" y="5188"/>
                  </a:cubicBezTo>
                  <a:cubicBezTo>
                    <a:pt x="4036" y="5188"/>
                    <a:pt x="5189" y="4010"/>
                    <a:pt x="5189" y="2582"/>
                  </a:cubicBezTo>
                  <a:cubicBezTo>
                    <a:pt x="5189" y="1153"/>
                    <a:pt x="4036" y="0"/>
                    <a:pt x="2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86"/>
            <p:cNvSpPr/>
            <p:nvPr/>
          </p:nvSpPr>
          <p:spPr>
            <a:xfrm>
              <a:off x="3261425" y="3489375"/>
              <a:ext cx="41375" cy="41375"/>
            </a:xfrm>
            <a:custGeom>
              <a:rect b="b" l="l" r="r" t="t"/>
              <a:pathLst>
                <a:path extrusionOk="0" h="1655" w="1655">
                  <a:moveTo>
                    <a:pt x="828" y="1"/>
                  </a:moveTo>
                  <a:cubicBezTo>
                    <a:pt x="376" y="1"/>
                    <a:pt x="1" y="377"/>
                    <a:pt x="1" y="828"/>
                  </a:cubicBezTo>
                  <a:cubicBezTo>
                    <a:pt x="1" y="1279"/>
                    <a:pt x="376" y="1655"/>
                    <a:pt x="828" y="1655"/>
                  </a:cubicBezTo>
                  <a:cubicBezTo>
                    <a:pt x="1279" y="1655"/>
                    <a:pt x="1655" y="1279"/>
                    <a:pt x="1655" y="828"/>
                  </a:cubicBezTo>
                  <a:cubicBezTo>
                    <a:pt x="1655" y="377"/>
                    <a:pt x="1279" y="1"/>
                    <a:pt x="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86"/>
            <p:cNvSpPr/>
            <p:nvPr/>
          </p:nvSpPr>
          <p:spPr>
            <a:xfrm>
              <a:off x="2685600" y="3459300"/>
              <a:ext cx="189875" cy="189875"/>
            </a:xfrm>
            <a:custGeom>
              <a:rect b="b" l="l" r="r" t="t"/>
              <a:pathLst>
                <a:path extrusionOk="0" h="7595" w="7595">
                  <a:moveTo>
                    <a:pt x="3785" y="1"/>
                  </a:moveTo>
                  <a:cubicBezTo>
                    <a:pt x="1705" y="1"/>
                    <a:pt x="1" y="1680"/>
                    <a:pt x="1" y="3785"/>
                  </a:cubicBezTo>
                  <a:cubicBezTo>
                    <a:pt x="1" y="5891"/>
                    <a:pt x="1705" y="7595"/>
                    <a:pt x="3785" y="7595"/>
                  </a:cubicBezTo>
                  <a:cubicBezTo>
                    <a:pt x="5891" y="7595"/>
                    <a:pt x="7595" y="5891"/>
                    <a:pt x="7595" y="3785"/>
                  </a:cubicBezTo>
                  <a:cubicBezTo>
                    <a:pt x="7595" y="1680"/>
                    <a:pt x="5891" y="1"/>
                    <a:pt x="3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86"/>
            <p:cNvSpPr/>
            <p:nvPr/>
          </p:nvSpPr>
          <p:spPr>
            <a:xfrm>
              <a:off x="2682475" y="3456175"/>
              <a:ext cx="203025" cy="195550"/>
            </a:xfrm>
            <a:custGeom>
              <a:rect b="b" l="l" r="r" t="t"/>
              <a:pathLst>
                <a:path extrusionOk="0" h="7822" w="8121">
                  <a:moveTo>
                    <a:pt x="3912" y="234"/>
                  </a:moveTo>
                  <a:cubicBezTo>
                    <a:pt x="4982" y="234"/>
                    <a:pt x="6038" y="705"/>
                    <a:pt x="6742" y="1554"/>
                  </a:cubicBezTo>
                  <a:cubicBezTo>
                    <a:pt x="7745" y="2757"/>
                    <a:pt x="7870" y="4487"/>
                    <a:pt x="7068" y="5815"/>
                  </a:cubicBezTo>
                  <a:cubicBezTo>
                    <a:pt x="6393" y="6934"/>
                    <a:pt x="5167" y="7590"/>
                    <a:pt x="3899" y="7590"/>
                  </a:cubicBezTo>
                  <a:cubicBezTo>
                    <a:pt x="3661" y="7590"/>
                    <a:pt x="3421" y="7567"/>
                    <a:pt x="3183" y="7519"/>
                  </a:cubicBezTo>
                  <a:cubicBezTo>
                    <a:pt x="1479" y="7168"/>
                    <a:pt x="251" y="5640"/>
                    <a:pt x="226" y="3910"/>
                  </a:cubicBezTo>
                  <a:cubicBezTo>
                    <a:pt x="251" y="2381"/>
                    <a:pt x="1204" y="978"/>
                    <a:pt x="2682" y="452"/>
                  </a:cubicBezTo>
                  <a:cubicBezTo>
                    <a:pt x="3081" y="305"/>
                    <a:pt x="3498" y="234"/>
                    <a:pt x="3912" y="234"/>
                  </a:cubicBezTo>
                  <a:close/>
                  <a:moveTo>
                    <a:pt x="3911" y="0"/>
                  </a:moveTo>
                  <a:cubicBezTo>
                    <a:pt x="3661" y="0"/>
                    <a:pt x="3409" y="25"/>
                    <a:pt x="3158" y="76"/>
                  </a:cubicBezTo>
                  <a:cubicBezTo>
                    <a:pt x="1330" y="426"/>
                    <a:pt x="28" y="2078"/>
                    <a:pt x="1" y="3906"/>
                  </a:cubicBezTo>
                  <a:lnTo>
                    <a:pt x="1" y="3906"/>
                  </a:lnTo>
                  <a:cubicBezTo>
                    <a:pt x="1" y="3907"/>
                    <a:pt x="1" y="3909"/>
                    <a:pt x="1" y="3910"/>
                  </a:cubicBezTo>
                  <a:cubicBezTo>
                    <a:pt x="1" y="3910"/>
                    <a:pt x="1" y="3910"/>
                    <a:pt x="1" y="3910"/>
                  </a:cubicBezTo>
                  <a:lnTo>
                    <a:pt x="1" y="3910"/>
                  </a:lnTo>
                  <a:cubicBezTo>
                    <a:pt x="1" y="3912"/>
                    <a:pt x="1" y="3913"/>
                    <a:pt x="1" y="3915"/>
                  </a:cubicBezTo>
                  <a:lnTo>
                    <a:pt x="1" y="3915"/>
                  </a:lnTo>
                  <a:cubicBezTo>
                    <a:pt x="28" y="5542"/>
                    <a:pt x="1030" y="7019"/>
                    <a:pt x="2582" y="7595"/>
                  </a:cubicBezTo>
                  <a:cubicBezTo>
                    <a:pt x="3007" y="7748"/>
                    <a:pt x="3450" y="7822"/>
                    <a:pt x="3892" y="7822"/>
                  </a:cubicBezTo>
                  <a:cubicBezTo>
                    <a:pt x="5041" y="7822"/>
                    <a:pt x="6176" y="7322"/>
                    <a:pt x="6918" y="6417"/>
                  </a:cubicBezTo>
                  <a:cubicBezTo>
                    <a:pt x="7970" y="5138"/>
                    <a:pt x="8121" y="3309"/>
                    <a:pt x="7269" y="1880"/>
                  </a:cubicBezTo>
                  <a:cubicBezTo>
                    <a:pt x="6550" y="717"/>
                    <a:pt x="5260" y="0"/>
                    <a:pt x="3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86"/>
            <p:cNvSpPr/>
            <p:nvPr/>
          </p:nvSpPr>
          <p:spPr>
            <a:xfrm>
              <a:off x="2715675" y="3490625"/>
              <a:ext cx="129100" cy="129100"/>
            </a:xfrm>
            <a:custGeom>
              <a:rect b="b" l="l" r="r" t="t"/>
              <a:pathLst>
                <a:path extrusionOk="0" h="5164" w="5164">
                  <a:moveTo>
                    <a:pt x="2582" y="1"/>
                  </a:moveTo>
                  <a:cubicBezTo>
                    <a:pt x="1154" y="1"/>
                    <a:pt x="1" y="1154"/>
                    <a:pt x="1" y="2582"/>
                  </a:cubicBezTo>
                  <a:cubicBezTo>
                    <a:pt x="1" y="4011"/>
                    <a:pt x="1154" y="5164"/>
                    <a:pt x="2582" y="5164"/>
                  </a:cubicBezTo>
                  <a:cubicBezTo>
                    <a:pt x="4011" y="5164"/>
                    <a:pt x="5164" y="4011"/>
                    <a:pt x="5164" y="2582"/>
                  </a:cubicBezTo>
                  <a:cubicBezTo>
                    <a:pt x="5164" y="1154"/>
                    <a:pt x="4011" y="1"/>
                    <a:pt x="2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86"/>
            <p:cNvSpPr/>
            <p:nvPr/>
          </p:nvSpPr>
          <p:spPr>
            <a:xfrm>
              <a:off x="2944375" y="3654800"/>
              <a:ext cx="211175" cy="117825"/>
            </a:xfrm>
            <a:custGeom>
              <a:rect b="b" l="l" r="r" t="t"/>
              <a:pathLst>
                <a:path extrusionOk="0" h="4713" w="8447">
                  <a:moveTo>
                    <a:pt x="1" y="0"/>
                  </a:moveTo>
                  <a:cubicBezTo>
                    <a:pt x="1" y="2607"/>
                    <a:pt x="1880" y="4712"/>
                    <a:pt x="4211" y="4712"/>
                  </a:cubicBezTo>
                  <a:cubicBezTo>
                    <a:pt x="6567" y="4712"/>
                    <a:pt x="8447" y="2607"/>
                    <a:pt x="8447" y="0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86"/>
            <p:cNvSpPr/>
            <p:nvPr/>
          </p:nvSpPr>
          <p:spPr>
            <a:xfrm>
              <a:off x="2941250" y="3652300"/>
              <a:ext cx="217450" cy="123450"/>
            </a:xfrm>
            <a:custGeom>
              <a:rect b="b" l="l" r="r" t="t"/>
              <a:pathLst>
                <a:path extrusionOk="0" h="4938" w="8698">
                  <a:moveTo>
                    <a:pt x="8445" y="226"/>
                  </a:moveTo>
                  <a:cubicBezTo>
                    <a:pt x="8386" y="2488"/>
                    <a:pt x="6748" y="4687"/>
                    <a:pt x="4336" y="4712"/>
                  </a:cubicBezTo>
                  <a:cubicBezTo>
                    <a:pt x="1949" y="4687"/>
                    <a:pt x="311" y="2488"/>
                    <a:pt x="253" y="226"/>
                  </a:cubicBezTo>
                  <a:close/>
                  <a:moveTo>
                    <a:pt x="126" y="0"/>
                  </a:moveTo>
                  <a:cubicBezTo>
                    <a:pt x="51" y="0"/>
                    <a:pt x="0" y="50"/>
                    <a:pt x="0" y="100"/>
                  </a:cubicBezTo>
                  <a:cubicBezTo>
                    <a:pt x="26" y="1354"/>
                    <a:pt x="452" y="2582"/>
                    <a:pt x="1279" y="3534"/>
                  </a:cubicBezTo>
                  <a:cubicBezTo>
                    <a:pt x="2056" y="4386"/>
                    <a:pt x="3158" y="4938"/>
                    <a:pt x="4336" y="4938"/>
                  </a:cubicBezTo>
                  <a:cubicBezTo>
                    <a:pt x="5514" y="4938"/>
                    <a:pt x="6642" y="4386"/>
                    <a:pt x="7419" y="3534"/>
                  </a:cubicBezTo>
                  <a:cubicBezTo>
                    <a:pt x="8246" y="2582"/>
                    <a:pt x="8672" y="1354"/>
                    <a:pt x="8697" y="100"/>
                  </a:cubicBezTo>
                  <a:cubicBezTo>
                    <a:pt x="8697" y="50"/>
                    <a:pt x="8622" y="0"/>
                    <a:pt x="8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86"/>
            <p:cNvSpPr/>
            <p:nvPr/>
          </p:nvSpPr>
          <p:spPr>
            <a:xfrm>
              <a:off x="2976975" y="3701800"/>
              <a:ext cx="146000" cy="70825"/>
            </a:xfrm>
            <a:custGeom>
              <a:rect b="b" l="l" r="r" t="t"/>
              <a:pathLst>
                <a:path extrusionOk="0" h="2833" w="5840">
                  <a:moveTo>
                    <a:pt x="2907" y="0"/>
                  </a:moveTo>
                  <a:cubicBezTo>
                    <a:pt x="1704" y="0"/>
                    <a:pt x="652" y="602"/>
                    <a:pt x="0" y="1529"/>
                  </a:cubicBezTo>
                  <a:cubicBezTo>
                    <a:pt x="752" y="2331"/>
                    <a:pt x="1779" y="2832"/>
                    <a:pt x="2907" y="2832"/>
                  </a:cubicBezTo>
                  <a:cubicBezTo>
                    <a:pt x="4060" y="2832"/>
                    <a:pt x="5088" y="2331"/>
                    <a:pt x="5840" y="1529"/>
                  </a:cubicBezTo>
                  <a:cubicBezTo>
                    <a:pt x="5188" y="602"/>
                    <a:pt x="4135" y="0"/>
                    <a:pt x="2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86"/>
            <p:cNvSpPr/>
            <p:nvPr/>
          </p:nvSpPr>
          <p:spPr>
            <a:xfrm>
              <a:off x="2973825" y="3699275"/>
              <a:ext cx="152275" cy="76475"/>
            </a:xfrm>
            <a:custGeom>
              <a:rect b="b" l="l" r="r" t="t"/>
              <a:pathLst>
                <a:path extrusionOk="0" h="3059" w="6091">
                  <a:moveTo>
                    <a:pt x="3033" y="226"/>
                  </a:moveTo>
                  <a:cubicBezTo>
                    <a:pt x="4137" y="226"/>
                    <a:pt x="5169" y="755"/>
                    <a:pt x="5823" y="1623"/>
                  </a:cubicBezTo>
                  <a:lnTo>
                    <a:pt x="5823" y="1623"/>
                  </a:lnTo>
                  <a:cubicBezTo>
                    <a:pt x="5079" y="2359"/>
                    <a:pt x="4103" y="2809"/>
                    <a:pt x="3033" y="2833"/>
                  </a:cubicBezTo>
                  <a:cubicBezTo>
                    <a:pt x="1987" y="2809"/>
                    <a:pt x="1012" y="2359"/>
                    <a:pt x="269" y="1623"/>
                  </a:cubicBezTo>
                  <a:lnTo>
                    <a:pt x="269" y="1623"/>
                  </a:lnTo>
                  <a:cubicBezTo>
                    <a:pt x="923" y="755"/>
                    <a:pt x="1954" y="226"/>
                    <a:pt x="3033" y="226"/>
                  </a:cubicBezTo>
                  <a:close/>
                  <a:moveTo>
                    <a:pt x="3033" y="1"/>
                  </a:moveTo>
                  <a:cubicBezTo>
                    <a:pt x="1830" y="1"/>
                    <a:pt x="728" y="602"/>
                    <a:pt x="26" y="1580"/>
                  </a:cubicBezTo>
                  <a:cubicBezTo>
                    <a:pt x="1" y="1605"/>
                    <a:pt x="1" y="1680"/>
                    <a:pt x="51" y="1705"/>
                  </a:cubicBezTo>
                  <a:cubicBezTo>
                    <a:pt x="828" y="2532"/>
                    <a:pt x="1880" y="3059"/>
                    <a:pt x="3033" y="3059"/>
                  </a:cubicBezTo>
                  <a:cubicBezTo>
                    <a:pt x="4211" y="3059"/>
                    <a:pt x="5264" y="2532"/>
                    <a:pt x="6041" y="1705"/>
                  </a:cubicBezTo>
                  <a:cubicBezTo>
                    <a:pt x="6091" y="1680"/>
                    <a:pt x="6091" y="1605"/>
                    <a:pt x="6066" y="1580"/>
                  </a:cubicBezTo>
                  <a:cubicBezTo>
                    <a:pt x="5364" y="602"/>
                    <a:pt x="4261" y="1"/>
                    <a:pt x="3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6" name="Google Shape;1906;p86"/>
          <p:cNvGrpSpPr/>
          <p:nvPr/>
        </p:nvGrpSpPr>
        <p:grpSpPr>
          <a:xfrm rot="-2089686">
            <a:off x="7960694" y="3702293"/>
            <a:ext cx="1035731" cy="744316"/>
            <a:chOff x="3504525" y="1726300"/>
            <a:chExt cx="829625" cy="596200"/>
          </a:xfrm>
        </p:grpSpPr>
        <p:sp>
          <p:nvSpPr>
            <p:cNvPr id="1907" name="Google Shape;1907;p86"/>
            <p:cNvSpPr/>
            <p:nvPr/>
          </p:nvSpPr>
          <p:spPr>
            <a:xfrm>
              <a:off x="4144275" y="1728100"/>
              <a:ext cx="187975" cy="188000"/>
            </a:xfrm>
            <a:custGeom>
              <a:rect b="b" l="l" r="r" t="t"/>
              <a:pathLst>
                <a:path extrusionOk="0" h="7520" w="7519">
                  <a:moveTo>
                    <a:pt x="3759" y="0"/>
                  </a:moveTo>
                  <a:cubicBezTo>
                    <a:pt x="1679" y="0"/>
                    <a:pt x="0" y="1680"/>
                    <a:pt x="0" y="3760"/>
                  </a:cubicBezTo>
                  <a:cubicBezTo>
                    <a:pt x="0" y="5840"/>
                    <a:pt x="1679" y="7519"/>
                    <a:pt x="3759" y="7519"/>
                  </a:cubicBezTo>
                  <a:cubicBezTo>
                    <a:pt x="5815" y="7519"/>
                    <a:pt x="7519" y="5840"/>
                    <a:pt x="7519" y="3760"/>
                  </a:cubicBezTo>
                  <a:cubicBezTo>
                    <a:pt x="7519" y="1680"/>
                    <a:pt x="5815" y="0"/>
                    <a:pt x="3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86"/>
            <p:cNvSpPr/>
            <p:nvPr/>
          </p:nvSpPr>
          <p:spPr>
            <a:xfrm>
              <a:off x="4134875" y="1726300"/>
              <a:ext cx="199275" cy="191775"/>
            </a:xfrm>
            <a:custGeom>
              <a:rect b="b" l="l" r="r" t="t"/>
              <a:pathLst>
                <a:path extrusionOk="0" h="7671" w="7971">
                  <a:moveTo>
                    <a:pt x="4162" y="179"/>
                  </a:moveTo>
                  <a:cubicBezTo>
                    <a:pt x="4395" y="179"/>
                    <a:pt x="4629" y="201"/>
                    <a:pt x="4862" y="248"/>
                  </a:cubicBezTo>
                  <a:cubicBezTo>
                    <a:pt x="6541" y="599"/>
                    <a:pt x="7770" y="2102"/>
                    <a:pt x="7795" y="3832"/>
                  </a:cubicBezTo>
                  <a:cubicBezTo>
                    <a:pt x="7770" y="5361"/>
                    <a:pt x="6817" y="6764"/>
                    <a:pt x="5364" y="7265"/>
                  </a:cubicBezTo>
                  <a:cubicBezTo>
                    <a:pt x="4965" y="7412"/>
                    <a:pt x="4548" y="7483"/>
                    <a:pt x="4134" y="7483"/>
                  </a:cubicBezTo>
                  <a:cubicBezTo>
                    <a:pt x="3064" y="7483"/>
                    <a:pt x="2008" y="7012"/>
                    <a:pt x="1303" y="6163"/>
                  </a:cubicBezTo>
                  <a:cubicBezTo>
                    <a:pt x="326" y="4985"/>
                    <a:pt x="201" y="3280"/>
                    <a:pt x="978" y="1952"/>
                  </a:cubicBezTo>
                  <a:cubicBezTo>
                    <a:pt x="1655" y="851"/>
                    <a:pt x="2888" y="179"/>
                    <a:pt x="4162" y="179"/>
                  </a:cubicBezTo>
                  <a:close/>
                  <a:moveTo>
                    <a:pt x="4149" y="0"/>
                  </a:moveTo>
                  <a:cubicBezTo>
                    <a:pt x="3010" y="0"/>
                    <a:pt x="1882" y="514"/>
                    <a:pt x="1153" y="1426"/>
                  </a:cubicBezTo>
                  <a:cubicBezTo>
                    <a:pt x="125" y="2679"/>
                    <a:pt x="0" y="4458"/>
                    <a:pt x="852" y="5837"/>
                  </a:cubicBezTo>
                  <a:cubicBezTo>
                    <a:pt x="1565" y="6990"/>
                    <a:pt x="2823" y="7670"/>
                    <a:pt x="4139" y="7670"/>
                  </a:cubicBezTo>
                  <a:cubicBezTo>
                    <a:pt x="4396" y="7670"/>
                    <a:pt x="4655" y="7644"/>
                    <a:pt x="4912" y="7591"/>
                  </a:cubicBezTo>
                  <a:cubicBezTo>
                    <a:pt x="6692" y="7240"/>
                    <a:pt x="7970" y="5636"/>
                    <a:pt x="7970" y="3832"/>
                  </a:cubicBezTo>
                  <a:cubicBezTo>
                    <a:pt x="7970" y="2228"/>
                    <a:pt x="6942" y="774"/>
                    <a:pt x="5414" y="223"/>
                  </a:cubicBezTo>
                  <a:cubicBezTo>
                    <a:pt x="5004" y="72"/>
                    <a:pt x="4575" y="0"/>
                    <a:pt x="4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86"/>
            <p:cNvSpPr/>
            <p:nvPr/>
          </p:nvSpPr>
          <p:spPr>
            <a:xfrm>
              <a:off x="3513300" y="1728100"/>
              <a:ext cx="188000" cy="188000"/>
            </a:xfrm>
            <a:custGeom>
              <a:rect b="b" l="l" r="r" t="t"/>
              <a:pathLst>
                <a:path extrusionOk="0" h="7520" w="7520">
                  <a:moveTo>
                    <a:pt x="3760" y="0"/>
                  </a:moveTo>
                  <a:cubicBezTo>
                    <a:pt x="1680" y="0"/>
                    <a:pt x="1" y="1680"/>
                    <a:pt x="1" y="3760"/>
                  </a:cubicBezTo>
                  <a:cubicBezTo>
                    <a:pt x="1" y="5840"/>
                    <a:pt x="1680" y="7519"/>
                    <a:pt x="3760" y="7519"/>
                  </a:cubicBezTo>
                  <a:cubicBezTo>
                    <a:pt x="5840" y="7519"/>
                    <a:pt x="7520" y="5840"/>
                    <a:pt x="7520" y="3760"/>
                  </a:cubicBezTo>
                  <a:cubicBezTo>
                    <a:pt x="7520" y="1680"/>
                    <a:pt x="5840" y="0"/>
                    <a:pt x="3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86"/>
            <p:cNvSpPr/>
            <p:nvPr/>
          </p:nvSpPr>
          <p:spPr>
            <a:xfrm>
              <a:off x="3504525" y="1726300"/>
              <a:ext cx="198650" cy="191775"/>
            </a:xfrm>
            <a:custGeom>
              <a:rect b="b" l="l" r="r" t="t"/>
              <a:pathLst>
                <a:path extrusionOk="0" h="7671" w="7946">
                  <a:moveTo>
                    <a:pt x="4137" y="179"/>
                  </a:moveTo>
                  <a:cubicBezTo>
                    <a:pt x="4371" y="179"/>
                    <a:pt x="4605" y="201"/>
                    <a:pt x="4838" y="248"/>
                  </a:cubicBezTo>
                  <a:cubicBezTo>
                    <a:pt x="6517" y="599"/>
                    <a:pt x="7745" y="2102"/>
                    <a:pt x="7770" y="3832"/>
                  </a:cubicBezTo>
                  <a:cubicBezTo>
                    <a:pt x="7770" y="5361"/>
                    <a:pt x="6793" y="6764"/>
                    <a:pt x="5364" y="7265"/>
                  </a:cubicBezTo>
                  <a:cubicBezTo>
                    <a:pt x="4958" y="7412"/>
                    <a:pt x="4537" y="7483"/>
                    <a:pt x="4119" y="7483"/>
                  </a:cubicBezTo>
                  <a:cubicBezTo>
                    <a:pt x="3040" y="7483"/>
                    <a:pt x="1984" y="7012"/>
                    <a:pt x="1279" y="6163"/>
                  </a:cubicBezTo>
                  <a:cubicBezTo>
                    <a:pt x="302" y="4985"/>
                    <a:pt x="176" y="3280"/>
                    <a:pt x="953" y="1952"/>
                  </a:cubicBezTo>
                  <a:cubicBezTo>
                    <a:pt x="1631" y="851"/>
                    <a:pt x="2864" y="179"/>
                    <a:pt x="4137" y="179"/>
                  </a:cubicBezTo>
                  <a:close/>
                  <a:moveTo>
                    <a:pt x="4124" y="0"/>
                  </a:moveTo>
                  <a:cubicBezTo>
                    <a:pt x="2985" y="0"/>
                    <a:pt x="1858" y="514"/>
                    <a:pt x="1129" y="1426"/>
                  </a:cubicBezTo>
                  <a:cubicBezTo>
                    <a:pt x="126" y="2679"/>
                    <a:pt x="1" y="4458"/>
                    <a:pt x="828" y="5837"/>
                  </a:cubicBezTo>
                  <a:cubicBezTo>
                    <a:pt x="1541" y="6990"/>
                    <a:pt x="2799" y="7670"/>
                    <a:pt x="4115" y="7670"/>
                  </a:cubicBezTo>
                  <a:cubicBezTo>
                    <a:pt x="4372" y="7670"/>
                    <a:pt x="4631" y="7644"/>
                    <a:pt x="4888" y="7591"/>
                  </a:cubicBezTo>
                  <a:cubicBezTo>
                    <a:pt x="6668" y="7240"/>
                    <a:pt x="7946" y="5636"/>
                    <a:pt x="7946" y="3832"/>
                  </a:cubicBezTo>
                  <a:cubicBezTo>
                    <a:pt x="7946" y="2228"/>
                    <a:pt x="6918" y="774"/>
                    <a:pt x="5389" y="223"/>
                  </a:cubicBezTo>
                  <a:cubicBezTo>
                    <a:pt x="4980" y="72"/>
                    <a:pt x="4551" y="0"/>
                    <a:pt x="4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86"/>
            <p:cNvSpPr/>
            <p:nvPr/>
          </p:nvSpPr>
          <p:spPr>
            <a:xfrm>
              <a:off x="3594125" y="1764425"/>
              <a:ext cx="657300" cy="555800"/>
            </a:xfrm>
            <a:custGeom>
              <a:rect b="b" l="l" r="r" t="t"/>
              <a:pathLst>
                <a:path extrusionOk="0" h="22232" w="26292">
                  <a:moveTo>
                    <a:pt x="13134" y="1"/>
                  </a:moveTo>
                  <a:cubicBezTo>
                    <a:pt x="5891" y="1"/>
                    <a:pt x="1" y="4988"/>
                    <a:pt x="1" y="11104"/>
                  </a:cubicBezTo>
                  <a:cubicBezTo>
                    <a:pt x="1" y="17244"/>
                    <a:pt x="5891" y="22232"/>
                    <a:pt x="13134" y="22232"/>
                  </a:cubicBezTo>
                  <a:cubicBezTo>
                    <a:pt x="20402" y="22232"/>
                    <a:pt x="26292" y="17244"/>
                    <a:pt x="26292" y="11104"/>
                  </a:cubicBezTo>
                  <a:cubicBezTo>
                    <a:pt x="26292" y="4988"/>
                    <a:pt x="20402" y="1"/>
                    <a:pt x="13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86"/>
            <p:cNvSpPr/>
            <p:nvPr/>
          </p:nvSpPr>
          <p:spPr>
            <a:xfrm>
              <a:off x="3587250" y="1762200"/>
              <a:ext cx="666050" cy="560300"/>
            </a:xfrm>
            <a:custGeom>
              <a:rect b="b" l="l" r="r" t="t"/>
              <a:pathLst>
                <a:path extrusionOk="0" h="22412" w="26642">
                  <a:moveTo>
                    <a:pt x="13396" y="182"/>
                  </a:moveTo>
                  <a:cubicBezTo>
                    <a:pt x="14284" y="182"/>
                    <a:pt x="15170" y="260"/>
                    <a:pt x="16040" y="416"/>
                  </a:cubicBezTo>
                  <a:cubicBezTo>
                    <a:pt x="18547" y="842"/>
                    <a:pt x="20953" y="1894"/>
                    <a:pt x="22857" y="3574"/>
                  </a:cubicBezTo>
                  <a:cubicBezTo>
                    <a:pt x="24587" y="5128"/>
                    <a:pt x="25890" y="7183"/>
                    <a:pt x="26316" y="9489"/>
                  </a:cubicBezTo>
                  <a:cubicBezTo>
                    <a:pt x="26416" y="10065"/>
                    <a:pt x="26466" y="10641"/>
                    <a:pt x="26466" y="11193"/>
                  </a:cubicBezTo>
                  <a:cubicBezTo>
                    <a:pt x="26466" y="13549"/>
                    <a:pt x="25564" y="15804"/>
                    <a:pt x="24060" y="17609"/>
                  </a:cubicBezTo>
                  <a:cubicBezTo>
                    <a:pt x="22456" y="19489"/>
                    <a:pt x="20251" y="20842"/>
                    <a:pt x="17895" y="21569"/>
                  </a:cubicBezTo>
                  <a:cubicBezTo>
                    <a:pt x="16444" y="22001"/>
                    <a:pt x="14930" y="22224"/>
                    <a:pt x="13419" y="22224"/>
                  </a:cubicBezTo>
                  <a:cubicBezTo>
                    <a:pt x="12217" y="22224"/>
                    <a:pt x="11016" y="22083"/>
                    <a:pt x="9850" y="21794"/>
                  </a:cubicBezTo>
                  <a:cubicBezTo>
                    <a:pt x="7419" y="21218"/>
                    <a:pt x="5113" y="20015"/>
                    <a:pt x="3359" y="18210"/>
                  </a:cubicBezTo>
                  <a:cubicBezTo>
                    <a:pt x="1730" y="16556"/>
                    <a:pt x="602" y="14376"/>
                    <a:pt x="401" y="12045"/>
                  </a:cubicBezTo>
                  <a:cubicBezTo>
                    <a:pt x="201" y="9714"/>
                    <a:pt x="877" y="7408"/>
                    <a:pt x="2256" y="5504"/>
                  </a:cubicBezTo>
                  <a:cubicBezTo>
                    <a:pt x="3684" y="3499"/>
                    <a:pt x="5765" y="2020"/>
                    <a:pt x="8045" y="1168"/>
                  </a:cubicBezTo>
                  <a:cubicBezTo>
                    <a:pt x="9747" y="510"/>
                    <a:pt x="11574" y="182"/>
                    <a:pt x="13396" y="182"/>
                  </a:cubicBezTo>
                  <a:close/>
                  <a:moveTo>
                    <a:pt x="13414" y="1"/>
                  </a:moveTo>
                  <a:cubicBezTo>
                    <a:pt x="12196" y="1"/>
                    <a:pt x="10978" y="140"/>
                    <a:pt x="9800" y="416"/>
                  </a:cubicBezTo>
                  <a:cubicBezTo>
                    <a:pt x="7344" y="1017"/>
                    <a:pt x="4988" y="2245"/>
                    <a:pt x="3208" y="4075"/>
                  </a:cubicBezTo>
                  <a:cubicBezTo>
                    <a:pt x="1554" y="5754"/>
                    <a:pt x="451" y="7960"/>
                    <a:pt x="226" y="10316"/>
                  </a:cubicBezTo>
                  <a:cubicBezTo>
                    <a:pt x="0" y="12697"/>
                    <a:pt x="702" y="15078"/>
                    <a:pt x="2080" y="17007"/>
                  </a:cubicBezTo>
                  <a:cubicBezTo>
                    <a:pt x="3534" y="19012"/>
                    <a:pt x="5639" y="20516"/>
                    <a:pt x="7920" y="21393"/>
                  </a:cubicBezTo>
                  <a:cubicBezTo>
                    <a:pt x="9681" y="22077"/>
                    <a:pt x="11559" y="22411"/>
                    <a:pt x="13434" y="22411"/>
                  </a:cubicBezTo>
                  <a:cubicBezTo>
                    <a:pt x="14307" y="22411"/>
                    <a:pt x="15180" y="22339"/>
                    <a:pt x="16040" y="22195"/>
                  </a:cubicBezTo>
                  <a:cubicBezTo>
                    <a:pt x="18597" y="21744"/>
                    <a:pt x="21028" y="20667"/>
                    <a:pt x="22983" y="18962"/>
                  </a:cubicBezTo>
                  <a:cubicBezTo>
                    <a:pt x="24762" y="17383"/>
                    <a:pt x="26065" y="15278"/>
                    <a:pt x="26492" y="12947"/>
                  </a:cubicBezTo>
                  <a:cubicBezTo>
                    <a:pt x="26592" y="12371"/>
                    <a:pt x="26642" y="11794"/>
                    <a:pt x="26642" y="11193"/>
                  </a:cubicBezTo>
                  <a:cubicBezTo>
                    <a:pt x="26642" y="8837"/>
                    <a:pt x="25740" y="6556"/>
                    <a:pt x="24211" y="4727"/>
                  </a:cubicBezTo>
                  <a:cubicBezTo>
                    <a:pt x="22607" y="2797"/>
                    <a:pt x="20376" y="1443"/>
                    <a:pt x="17995" y="691"/>
                  </a:cubicBezTo>
                  <a:cubicBezTo>
                    <a:pt x="16520" y="228"/>
                    <a:pt x="14967" y="1"/>
                    <a:pt x="13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86"/>
            <p:cNvSpPr/>
            <p:nvPr/>
          </p:nvSpPr>
          <p:spPr>
            <a:xfrm>
              <a:off x="3644875" y="1787625"/>
              <a:ext cx="555800" cy="397900"/>
            </a:xfrm>
            <a:custGeom>
              <a:rect b="b" l="l" r="r" t="t"/>
              <a:pathLst>
                <a:path extrusionOk="0" h="15916" w="22232">
                  <a:moveTo>
                    <a:pt x="11104" y="0"/>
                  </a:moveTo>
                  <a:cubicBezTo>
                    <a:pt x="4963" y="0"/>
                    <a:pt x="1" y="3559"/>
                    <a:pt x="1" y="7945"/>
                  </a:cubicBezTo>
                  <a:cubicBezTo>
                    <a:pt x="1" y="12356"/>
                    <a:pt x="4963" y="15915"/>
                    <a:pt x="11104" y="15915"/>
                  </a:cubicBezTo>
                  <a:cubicBezTo>
                    <a:pt x="17269" y="15915"/>
                    <a:pt x="22232" y="12356"/>
                    <a:pt x="22232" y="7945"/>
                  </a:cubicBezTo>
                  <a:cubicBezTo>
                    <a:pt x="22232" y="3559"/>
                    <a:pt x="17269" y="0"/>
                    <a:pt x="11104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86"/>
            <p:cNvSpPr/>
            <p:nvPr/>
          </p:nvSpPr>
          <p:spPr>
            <a:xfrm>
              <a:off x="3684350" y="1764425"/>
              <a:ext cx="476850" cy="107175"/>
            </a:xfrm>
            <a:custGeom>
              <a:rect b="b" l="l" r="r" t="t"/>
              <a:pathLst>
                <a:path extrusionOk="0" h="4287" w="19074">
                  <a:moveTo>
                    <a:pt x="9525" y="1"/>
                  </a:moveTo>
                  <a:cubicBezTo>
                    <a:pt x="5790" y="1"/>
                    <a:pt x="2407" y="1329"/>
                    <a:pt x="1" y="3460"/>
                  </a:cubicBezTo>
                  <a:cubicBezTo>
                    <a:pt x="1028" y="3986"/>
                    <a:pt x="2307" y="4287"/>
                    <a:pt x="3660" y="4287"/>
                  </a:cubicBezTo>
                  <a:cubicBezTo>
                    <a:pt x="6342" y="4287"/>
                    <a:pt x="8597" y="3134"/>
                    <a:pt x="9525" y="1480"/>
                  </a:cubicBezTo>
                  <a:cubicBezTo>
                    <a:pt x="10452" y="3134"/>
                    <a:pt x="12733" y="4287"/>
                    <a:pt x="15415" y="4287"/>
                  </a:cubicBezTo>
                  <a:cubicBezTo>
                    <a:pt x="16768" y="4287"/>
                    <a:pt x="18021" y="3986"/>
                    <a:pt x="19074" y="3460"/>
                  </a:cubicBezTo>
                  <a:cubicBezTo>
                    <a:pt x="16668" y="1329"/>
                    <a:pt x="13284" y="1"/>
                    <a:pt x="9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86"/>
            <p:cNvSpPr/>
            <p:nvPr/>
          </p:nvSpPr>
          <p:spPr>
            <a:xfrm>
              <a:off x="3681850" y="1762550"/>
              <a:ext cx="481850" cy="111350"/>
            </a:xfrm>
            <a:custGeom>
              <a:rect b="b" l="l" r="r" t="t"/>
              <a:pathLst>
                <a:path extrusionOk="0" h="4454" w="19274">
                  <a:moveTo>
                    <a:pt x="9625" y="176"/>
                  </a:moveTo>
                  <a:cubicBezTo>
                    <a:pt x="12357" y="176"/>
                    <a:pt x="15063" y="878"/>
                    <a:pt x="17394" y="2332"/>
                  </a:cubicBezTo>
                  <a:cubicBezTo>
                    <a:pt x="17958" y="2684"/>
                    <a:pt x="18499" y="3080"/>
                    <a:pt x="18998" y="3520"/>
                  </a:cubicBezTo>
                  <a:lnTo>
                    <a:pt x="18998" y="3520"/>
                  </a:lnTo>
                  <a:cubicBezTo>
                    <a:pt x="17893" y="4036"/>
                    <a:pt x="16681" y="4269"/>
                    <a:pt x="15477" y="4269"/>
                  </a:cubicBezTo>
                  <a:cubicBezTo>
                    <a:pt x="15213" y="4269"/>
                    <a:pt x="14949" y="4258"/>
                    <a:pt x="14687" y="4236"/>
                  </a:cubicBezTo>
                  <a:cubicBezTo>
                    <a:pt x="13384" y="4111"/>
                    <a:pt x="12056" y="3710"/>
                    <a:pt x="11003" y="2933"/>
                  </a:cubicBezTo>
                  <a:cubicBezTo>
                    <a:pt x="10477" y="2557"/>
                    <a:pt x="10026" y="2081"/>
                    <a:pt x="9725" y="1530"/>
                  </a:cubicBezTo>
                  <a:cubicBezTo>
                    <a:pt x="9700" y="1492"/>
                    <a:pt x="9669" y="1473"/>
                    <a:pt x="9637" y="1473"/>
                  </a:cubicBezTo>
                  <a:cubicBezTo>
                    <a:pt x="9606" y="1473"/>
                    <a:pt x="9575" y="1492"/>
                    <a:pt x="9550" y="1530"/>
                  </a:cubicBezTo>
                  <a:cubicBezTo>
                    <a:pt x="8973" y="2557"/>
                    <a:pt x="7921" y="3259"/>
                    <a:pt x="6843" y="3710"/>
                  </a:cubicBezTo>
                  <a:cubicBezTo>
                    <a:pt x="5872" y="4088"/>
                    <a:pt x="4837" y="4272"/>
                    <a:pt x="3802" y="4272"/>
                  </a:cubicBezTo>
                  <a:cubicBezTo>
                    <a:pt x="3394" y="4272"/>
                    <a:pt x="2986" y="4243"/>
                    <a:pt x="2582" y="4186"/>
                  </a:cubicBezTo>
                  <a:cubicBezTo>
                    <a:pt x="1777" y="4092"/>
                    <a:pt x="995" y="3863"/>
                    <a:pt x="277" y="3521"/>
                  </a:cubicBezTo>
                  <a:lnTo>
                    <a:pt x="277" y="3521"/>
                  </a:lnTo>
                  <a:cubicBezTo>
                    <a:pt x="2216" y="1819"/>
                    <a:pt x="4681" y="770"/>
                    <a:pt x="7219" y="352"/>
                  </a:cubicBezTo>
                  <a:cubicBezTo>
                    <a:pt x="8021" y="226"/>
                    <a:pt x="8823" y="176"/>
                    <a:pt x="9625" y="176"/>
                  </a:cubicBezTo>
                  <a:close/>
                  <a:moveTo>
                    <a:pt x="9625" y="1"/>
                  </a:moveTo>
                  <a:cubicBezTo>
                    <a:pt x="6868" y="1"/>
                    <a:pt x="4111" y="703"/>
                    <a:pt x="1755" y="2181"/>
                  </a:cubicBezTo>
                  <a:cubicBezTo>
                    <a:pt x="1154" y="2557"/>
                    <a:pt x="577" y="3008"/>
                    <a:pt x="51" y="3485"/>
                  </a:cubicBezTo>
                  <a:cubicBezTo>
                    <a:pt x="1" y="3510"/>
                    <a:pt x="1" y="3585"/>
                    <a:pt x="51" y="3610"/>
                  </a:cubicBezTo>
                  <a:cubicBezTo>
                    <a:pt x="1194" y="4182"/>
                    <a:pt x="2471" y="4454"/>
                    <a:pt x="3745" y="4454"/>
                  </a:cubicBezTo>
                  <a:cubicBezTo>
                    <a:pt x="4034" y="4454"/>
                    <a:pt x="4324" y="4440"/>
                    <a:pt x="4612" y="4412"/>
                  </a:cubicBezTo>
                  <a:cubicBezTo>
                    <a:pt x="5966" y="4287"/>
                    <a:pt x="7319" y="3860"/>
                    <a:pt x="8422" y="3033"/>
                  </a:cubicBezTo>
                  <a:cubicBezTo>
                    <a:pt x="8903" y="2690"/>
                    <a:pt x="9321" y="2263"/>
                    <a:pt x="9638" y="1752"/>
                  </a:cubicBezTo>
                  <a:lnTo>
                    <a:pt x="9638" y="1752"/>
                  </a:lnTo>
                  <a:cubicBezTo>
                    <a:pt x="10251" y="2726"/>
                    <a:pt x="11256" y="3407"/>
                    <a:pt x="12306" y="3860"/>
                  </a:cubicBezTo>
                  <a:cubicBezTo>
                    <a:pt x="13299" y="4257"/>
                    <a:pt x="14382" y="4446"/>
                    <a:pt x="15463" y="4446"/>
                  </a:cubicBezTo>
                  <a:cubicBezTo>
                    <a:pt x="15883" y="4446"/>
                    <a:pt x="16303" y="4418"/>
                    <a:pt x="16718" y="4362"/>
                  </a:cubicBezTo>
                  <a:cubicBezTo>
                    <a:pt x="17595" y="4261"/>
                    <a:pt x="18422" y="4011"/>
                    <a:pt x="19199" y="3610"/>
                  </a:cubicBezTo>
                  <a:cubicBezTo>
                    <a:pt x="19274" y="3585"/>
                    <a:pt x="19274" y="3510"/>
                    <a:pt x="19224" y="3485"/>
                  </a:cubicBezTo>
                  <a:cubicBezTo>
                    <a:pt x="17219" y="1705"/>
                    <a:pt x="14687" y="602"/>
                    <a:pt x="12056" y="176"/>
                  </a:cubicBezTo>
                  <a:cubicBezTo>
                    <a:pt x="11254" y="51"/>
                    <a:pt x="10452" y="1"/>
                    <a:pt x="9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86"/>
            <p:cNvSpPr/>
            <p:nvPr/>
          </p:nvSpPr>
          <p:spPr>
            <a:xfrm>
              <a:off x="4059675" y="1895400"/>
              <a:ext cx="148525" cy="148500"/>
            </a:xfrm>
            <a:custGeom>
              <a:rect b="b" l="l" r="r" t="t"/>
              <a:pathLst>
                <a:path extrusionOk="0" h="5940" w="5941">
                  <a:moveTo>
                    <a:pt x="2958" y="0"/>
                  </a:moveTo>
                  <a:cubicBezTo>
                    <a:pt x="1329" y="0"/>
                    <a:pt x="1" y="1328"/>
                    <a:pt x="1" y="2983"/>
                  </a:cubicBezTo>
                  <a:cubicBezTo>
                    <a:pt x="1" y="4612"/>
                    <a:pt x="1329" y="5940"/>
                    <a:pt x="2958" y="5940"/>
                  </a:cubicBezTo>
                  <a:cubicBezTo>
                    <a:pt x="4612" y="5940"/>
                    <a:pt x="5940" y="4612"/>
                    <a:pt x="5940" y="2983"/>
                  </a:cubicBezTo>
                  <a:cubicBezTo>
                    <a:pt x="5940" y="1328"/>
                    <a:pt x="4612" y="0"/>
                    <a:pt x="2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86"/>
            <p:cNvSpPr/>
            <p:nvPr/>
          </p:nvSpPr>
          <p:spPr>
            <a:xfrm>
              <a:off x="4057175" y="1893300"/>
              <a:ext cx="159175" cy="153075"/>
            </a:xfrm>
            <a:custGeom>
              <a:rect b="b" l="l" r="r" t="t"/>
              <a:pathLst>
                <a:path extrusionOk="0" h="6123" w="6367">
                  <a:moveTo>
                    <a:pt x="3081" y="180"/>
                  </a:moveTo>
                  <a:cubicBezTo>
                    <a:pt x="3920" y="180"/>
                    <a:pt x="4733" y="549"/>
                    <a:pt x="5289" y="1212"/>
                  </a:cubicBezTo>
                  <a:cubicBezTo>
                    <a:pt x="6065" y="2139"/>
                    <a:pt x="6166" y="3518"/>
                    <a:pt x="5539" y="4570"/>
                  </a:cubicBezTo>
                  <a:cubicBezTo>
                    <a:pt x="5009" y="5440"/>
                    <a:pt x="4048" y="5950"/>
                    <a:pt x="3037" y="5950"/>
                  </a:cubicBezTo>
                  <a:cubicBezTo>
                    <a:pt x="2852" y="5950"/>
                    <a:pt x="2667" y="5933"/>
                    <a:pt x="2481" y="5899"/>
                  </a:cubicBezTo>
                  <a:cubicBezTo>
                    <a:pt x="1153" y="5623"/>
                    <a:pt x="201" y="4420"/>
                    <a:pt x="176" y="3067"/>
                  </a:cubicBezTo>
                  <a:cubicBezTo>
                    <a:pt x="201" y="1864"/>
                    <a:pt x="953" y="761"/>
                    <a:pt x="2080" y="360"/>
                  </a:cubicBezTo>
                  <a:cubicBezTo>
                    <a:pt x="2409" y="238"/>
                    <a:pt x="2747" y="180"/>
                    <a:pt x="3081" y="180"/>
                  </a:cubicBezTo>
                  <a:close/>
                  <a:moveTo>
                    <a:pt x="3070" y="1"/>
                  </a:moveTo>
                  <a:cubicBezTo>
                    <a:pt x="2875" y="1"/>
                    <a:pt x="2677" y="20"/>
                    <a:pt x="2481" y="59"/>
                  </a:cubicBezTo>
                  <a:cubicBezTo>
                    <a:pt x="1054" y="334"/>
                    <a:pt x="28" y="1610"/>
                    <a:pt x="0" y="3062"/>
                  </a:cubicBezTo>
                  <a:lnTo>
                    <a:pt x="0" y="3062"/>
                  </a:lnTo>
                  <a:cubicBezTo>
                    <a:pt x="0" y="3063"/>
                    <a:pt x="0" y="3065"/>
                    <a:pt x="0" y="3067"/>
                  </a:cubicBezTo>
                  <a:cubicBezTo>
                    <a:pt x="0" y="3067"/>
                    <a:pt x="0" y="3067"/>
                    <a:pt x="0" y="3067"/>
                  </a:cubicBezTo>
                  <a:lnTo>
                    <a:pt x="0" y="3067"/>
                  </a:lnTo>
                  <a:cubicBezTo>
                    <a:pt x="0" y="3068"/>
                    <a:pt x="0" y="3069"/>
                    <a:pt x="0" y="3070"/>
                  </a:cubicBezTo>
                  <a:lnTo>
                    <a:pt x="0" y="3070"/>
                  </a:lnTo>
                  <a:cubicBezTo>
                    <a:pt x="27" y="4347"/>
                    <a:pt x="828" y="5498"/>
                    <a:pt x="2030" y="5949"/>
                  </a:cubicBezTo>
                  <a:cubicBezTo>
                    <a:pt x="2361" y="6066"/>
                    <a:pt x="2706" y="6123"/>
                    <a:pt x="3048" y="6123"/>
                  </a:cubicBezTo>
                  <a:cubicBezTo>
                    <a:pt x="3950" y="6123"/>
                    <a:pt x="4839" y="5730"/>
                    <a:pt x="5439" y="5021"/>
                  </a:cubicBezTo>
                  <a:cubicBezTo>
                    <a:pt x="6241" y="4019"/>
                    <a:pt x="6366" y="2590"/>
                    <a:pt x="5690" y="1463"/>
                  </a:cubicBezTo>
                  <a:cubicBezTo>
                    <a:pt x="5140" y="553"/>
                    <a:pt x="4126" y="1"/>
                    <a:pt x="3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86"/>
            <p:cNvSpPr/>
            <p:nvPr/>
          </p:nvSpPr>
          <p:spPr>
            <a:xfrm>
              <a:off x="4083475" y="1920450"/>
              <a:ext cx="100925" cy="100900"/>
            </a:xfrm>
            <a:custGeom>
              <a:rect b="b" l="l" r="r" t="t"/>
              <a:pathLst>
                <a:path extrusionOk="0" h="4036" w="4037">
                  <a:moveTo>
                    <a:pt x="2006" y="1"/>
                  </a:moveTo>
                  <a:cubicBezTo>
                    <a:pt x="903" y="1"/>
                    <a:pt x="1" y="903"/>
                    <a:pt x="1" y="2006"/>
                  </a:cubicBezTo>
                  <a:cubicBezTo>
                    <a:pt x="1" y="3133"/>
                    <a:pt x="903" y="4036"/>
                    <a:pt x="2006" y="4036"/>
                  </a:cubicBezTo>
                  <a:cubicBezTo>
                    <a:pt x="3134" y="4036"/>
                    <a:pt x="4036" y="3133"/>
                    <a:pt x="4036" y="2006"/>
                  </a:cubicBezTo>
                  <a:cubicBezTo>
                    <a:pt x="4036" y="903"/>
                    <a:pt x="3134" y="1"/>
                    <a:pt x="2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86"/>
            <p:cNvSpPr/>
            <p:nvPr/>
          </p:nvSpPr>
          <p:spPr>
            <a:xfrm>
              <a:off x="4088500" y="1917950"/>
              <a:ext cx="32600" cy="32600"/>
            </a:xfrm>
            <a:custGeom>
              <a:rect b="b" l="l" r="r" t="t"/>
              <a:pathLst>
                <a:path extrusionOk="0" h="1304" w="1304">
                  <a:moveTo>
                    <a:pt x="652" y="0"/>
                  </a:moveTo>
                  <a:cubicBezTo>
                    <a:pt x="301" y="0"/>
                    <a:pt x="0" y="301"/>
                    <a:pt x="0" y="652"/>
                  </a:cubicBezTo>
                  <a:cubicBezTo>
                    <a:pt x="0" y="1003"/>
                    <a:pt x="301" y="1304"/>
                    <a:pt x="652" y="1304"/>
                  </a:cubicBezTo>
                  <a:cubicBezTo>
                    <a:pt x="1003" y="1304"/>
                    <a:pt x="1304" y="1003"/>
                    <a:pt x="1304" y="652"/>
                  </a:cubicBezTo>
                  <a:cubicBezTo>
                    <a:pt x="1304" y="301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86"/>
            <p:cNvSpPr/>
            <p:nvPr/>
          </p:nvSpPr>
          <p:spPr>
            <a:xfrm>
              <a:off x="3636750" y="1935075"/>
              <a:ext cx="123450" cy="69525"/>
            </a:xfrm>
            <a:custGeom>
              <a:rect b="b" l="l" r="r" t="t"/>
              <a:pathLst>
                <a:path extrusionOk="0" h="2781" w="4938">
                  <a:moveTo>
                    <a:pt x="2483" y="1"/>
                  </a:moveTo>
                  <a:cubicBezTo>
                    <a:pt x="1757" y="1"/>
                    <a:pt x="1044" y="344"/>
                    <a:pt x="577" y="919"/>
                  </a:cubicBezTo>
                  <a:cubicBezTo>
                    <a:pt x="201" y="1396"/>
                    <a:pt x="0" y="1972"/>
                    <a:pt x="0" y="2574"/>
                  </a:cubicBezTo>
                  <a:cubicBezTo>
                    <a:pt x="0" y="2711"/>
                    <a:pt x="107" y="2780"/>
                    <a:pt x="213" y="2780"/>
                  </a:cubicBezTo>
                  <a:cubicBezTo>
                    <a:pt x="320" y="2780"/>
                    <a:pt x="426" y="2711"/>
                    <a:pt x="426" y="2574"/>
                  </a:cubicBezTo>
                  <a:cubicBezTo>
                    <a:pt x="451" y="1446"/>
                    <a:pt x="1303" y="418"/>
                    <a:pt x="2481" y="418"/>
                  </a:cubicBezTo>
                  <a:cubicBezTo>
                    <a:pt x="3634" y="418"/>
                    <a:pt x="4511" y="1446"/>
                    <a:pt x="4511" y="2574"/>
                  </a:cubicBezTo>
                  <a:cubicBezTo>
                    <a:pt x="4511" y="2711"/>
                    <a:pt x="4618" y="2780"/>
                    <a:pt x="4724" y="2780"/>
                  </a:cubicBezTo>
                  <a:cubicBezTo>
                    <a:pt x="4831" y="2780"/>
                    <a:pt x="4938" y="2711"/>
                    <a:pt x="4938" y="2574"/>
                  </a:cubicBezTo>
                  <a:cubicBezTo>
                    <a:pt x="4938" y="1521"/>
                    <a:pt x="4311" y="543"/>
                    <a:pt x="3333" y="167"/>
                  </a:cubicBezTo>
                  <a:cubicBezTo>
                    <a:pt x="3057" y="54"/>
                    <a:pt x="2769" y="1"/>
                    <a:pt x="2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86"/>
            <p:cNvSpPr/>
            <p:nvPr/>
          </p:nvSpPr>
          <p:spPr>
            <a:xfrm>
              <a:off x="3827850" y="2042000"/>
              <a:ext cx="189875" cy="95900"/>
            </a:xfrm>
            <a:custGeom>
              <a:rect b="b" l="l" r="r" t="t"/>
              <a:pathLst>
                <a:path extrusionOk="0" h="3836" w="7595">
                  <a:moveTo>
                    <a:pt x="0" y="1"/>
                  </a:moveTo>
                  <a:cubicBezTo>
                    <a:pt x="0" y="2106"/>
                    <a:pt x="1705" y="3835"/>
                    <a:pt x="3785" y="3835"/>
                  </a:cubicBezTo>
                  <a:cubicBezTo>
                    <a:pt x="5890" y="3835"/>
                    <a:pt x="7594" y="2106"/>
                    <a:pt x="7594" y="1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86"/>
            <p:cNvSpPr/>
            <p:nvPr/>
          </p:nvSpPr>
          <p:spPr>
            <a:xfrm>
              <a:off x="3825350" y="2039500"/>
              <a:ext cx="194875" cy="100900"/>
            </a:xfrm>
            <a:custGeom>
              <a:rect b="b" l="l" r="r" t="t"/>
              <a:pathLst>
                <a:path extrusionOk="0" h="4036" w="7795">
                  <a:moveTo>
                    <a:pt x="7593" y="176"/>
                  </a:moveTo>
                  <a:lnTo>
                    <a:pt x="7593" y="176"/>
                  </a:lnTo>
                  <a:cubicBezTo>
                    <a:pt x="7575" y="1127"/>
                    <a:pt x="7200" y="2049"/>
                    <a:pt x="6516" y="2757"/>
                  </a:cubicBezTo>
                  <a:cubicBezTo>
                    <a:pt x="5815" y="3434"/>
                    <a:pt x="4887" y="3835"/>
                    <a:pt x="3885" y="3835"/>
                  </a:cubicBezTo>
                  <a:cubicBezTo>
                    <a:pt x="2907" y="3835"/>
                    <a:pt x="1955" y="3434"/>
                    <a:pt x="1278" y="2757"/>
                  </a:cubicBezTo>
                  <a:cubicBezTo>
                    <a:pt x="594" y="2049"/>
                    <a:pt x="220" y="1127"/>
                    <a:pt x="178" y="176"/>
                  </a:cubicBezTo>
                  <a:close/>
                  <a:moveTo>
                    <a:pt x="100" y="1"/>
                  </a:moveTo>
                  <a:cubicBezTo>
                    <a:pt x="50" y="1"/>
                    <a:pt x="0" y="51"/>
                    <a:pt x="0" y="101"/>
                  </a:cubicBezTo>
                  <a:cubicBezTo>
                    <a:pt x="25" y="1705"/>
                    <a:pt x="1003" y="3209"/>
                    <a:pt x="2531" y="3785"/>
                  </a:cubicBezTo>
                  <a:cubicBezTo>
                    <a:pt x="2980" y="3934"/>
                    <a:pt x="3428" y="4010"/>
                    <a:pt x="3877" y="4035"/>
                  </a:cubicBezTo>
                  <a:lnTo>
                    <a:pt x="3877" y="4035"/>
                  </a:lnTo>
                  <a:cubicBezTo>
                    <a:pt x="3879" y="4035"/>
                    <a:pt x="3882" y="4036"/>
                    <a:pt x="3885" y="4036"/>
                  </a:cubicBezTo>
                  <a:cubicBezTo>
                    <a:pt x="3886" y="4036"/>
                    <a:pt x="3887" y="4036"/>
                    <a:pt x="3888" y="4036"/>
                  </a:cubicBezTo>
                  <a:lnTo>
                    <a:pt x="3888" y="4036"/>
                  </a:lnTo>
                  <a:cubicBezTo>
                    <a:pt x="5516" y="4009"/>
                    <a:pt x="6968" y="2982"/>
                    <a:pt x="7544" y="1479"/>
                  </a:cubicBezTo>
                  <a:cubicBezTo>
                    <a:pt x="7694" y="1028"/>
                    <a:pt x="7770" y="552"/>
                    <a:pt x="7795" y="101"/>
                  </a:cubicBezTo>
                  <a:cubicBezTo>
                    <a:pt x="7795" y="51"/>
                    <a:pt x="7744" y="1"/>
                    <a:pt x="7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86"/>
            <p:cNvSpPr/>
            <p:nvPr/>
          </p:nvSpPr>
          <p:spPr>
            <a:xfrm>
              <a:off x="3867950" y="2042000"/>
              <a:ext cx="45750" cy="43900"/>
            </a:xfrm>
            <a:custGeom>
              <a:rect b="b" l="l" r="r" t="t"/>
              <a:pathLst>
                <a:path extrusionOk="0" h="1756" w="1830">
                  <a:moveTo>
                    <a:pt x="25" y="1"/>
                  </a:moveTo>
                  <a:cubicBezTo>
                    <a:pt x="0" y="51"/>
                    <a:pt x="0" y="126"/>
                    <a:pt x="0" y="201"/>
                  </a:cubicBezTo>
                  <a:lnTo>
                    <a:pt x="0" y="828"/>
                  </a:lnTo>
                  <a:cubicBezTo>
                    <a:pt x="0" y="1329"/>
                    <a:pt x="401" y="1755"/>
                    <a:pt x="903" y="1755"/>
                  </a:cubicBezTo>
                  <a:cubicBezTo>
                    <a:pt x="1404" y="1755"/>
                    <a:pt x="1830" y="1329"/>
                    <a:pt x="1830" y="828"/>
                  </a:cubicBezTo>
                  <a:lnTo>
                    <a:pt x="1830" y="201"/>
                  </a:lnTo>
                  <a:cubicBezTo>
                    <a:pt x="1830" y="126"/>
                    <a:pt x="1805" y="51"/>
                    <a:pt x="1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86"/>
            <p:cNvSpPr/>
            <p:nvPr/>
          </p:nvSpPr>
          <p:spPr>
            <a:xfrm>
              <a:off x="3865450" y="2039500"/>
              <a:ext cx="50775" cy="48275"/>
            </a:xfrm>
            <a:custGeom>
              <a:rect b="b" l="l" r="r" t="t"/>
              <a:pathLst>
                <a:path extrusionOk="0" h="1931" w="2031">
                  <a:moveTo>
                    <a:pt x="1815" y="176"/>
                  </a:moveTo>
                  <a:cubicBezTo>
                    <a:pt x="1851" y="367"/>
                    <a:pt x="1830" y="595"/>
                    <a:pt x="1830" y="803"/>
                  </a:cubicBezTo>
                  <a:cubicBezTo>
                    <a:pt x="1830" y="878"/>
                    <a:pt x="1830" y="978"/>
                    <a:pt x="1830" y="1053"/>
                  </a:cubicBezTo>
                  <a:cubicBezTo>
                    <a:pt x="1805" y="1229"/>
                    <a:pt x="1704" y="1404"/>
                    <a:pt x="1579" y="1504"/>
                  </a:cubicBezTo>
                  <a:cubicBezTo>
                    <a:pt x="1421" y="1662"/>
                    <a:pt x="1214" y="1750"/>
                    <a:pt x="1001" y="1750"/>
                  </a:cubicBezTo>
                  <a:cubicBezTo>
                    <a:pt x="875" y="1750"/>
                    <a:pt x="747" y="1720"/>
                    <a:pt x="627" y="1655"/>
                  </a:cubicBezTo>
                  <a:cubicBezTo>
                    <a:pt x="351" y="1504"/>
                    <a:pt x="201" y="1229"/>
                    <a:pt x="201" y="903"/>
                  </a:cubicBezTo>
                  <a:cubicBezTo>
                    <a:pt x="201" y="702"/>
                    <a:pt x="201" y="502"/>
                    <a:pt x="201" y="301"/>
                  </a:cubicBezTo>
                  <a:cubicBezTo>
                    <a:pt x="201" y="251"/>
                    <a:pt x="201" y="211"/>
                    <a:pt x="201" y="176"/>
                  </a:cubicBezTo>
                  <a:close/>
                  <a:moveTo>
                    <a:pt x="125" y="1"/>
                  </a:moveTo>
                  <a:cubicBezTo>
                    <a:pt x="75" y="1"/>
                    <a:pt x="50" y="26"/>
                    <a:pt x="25" y="76"/>
                  </a:cubicBezTo>
                  <a:cubicBezTo>
                    <a:pt x="25" y="151"/>
                    <a:pt x="0" y="226"/>
                    <a:pt x="0" y="301"/>
                  </a:cubicBezTo>
                  <a:cubicBezTo>
                    <a:pt x="0" y="502"/>
                    <a:pt x="0" y="702"/>
                    <a:pt x="0" y="903"/>
                  </a:cubicBezTo>
                  <a:cubicBezTo>
                    <a:pt x="0" y="1279"/>
                    <a:pt x="176" y="1605"/>
                    <a:pt x="476" y="1780"/>
                  </a:cubicBezTo>
                  <a:cubicBezTo>
                    <a:pt x="639" y="1880"/>
                    <a:pt x="833" y="1930"/>
                    <a:pt x="1025" y="1930"/>
                  </a:cubicBezTo>
                  <a:cubicBezTo>
                    <a:pt x="1216" y="1930"/>
                    <a:pt x="1404" y="1880"/>
                    <a:pt x="1554" y="1780"/>
                  </a:cubicBezTo>
                  <a:cubicBezTo>
                    <a:pt x="1855" y="1579"/>
                    <a:pt x="2005" y="1254"/>
                    <a:pt x="2005" y="903"/>
                  </a:cubicBezTo>
                  <a:cubicBezTo>
                    <a:pt x="2005" y="627"/>
                    <a:pt x="2030" y="351"/>
                    <a:pt x="1980" y="76"/>
                  </a:cubicBezTo>
                  <a:cubicBezTo>
                    <a:pt x="1980" y="26"/>
                    <a:pt x="1930" y="1"/>
                    <a:pt x="1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86"/>
            <p:cNvSpPr/>
            <p:nvPr/>
          </p:nvSpPr>
          <p:spPr>
            <a:xfrm>
              <a:off x="3928725" y="2042000"/>
              <a:ext cx="45750" cy="43900"/>
            </a:xfrm>
            <a:custGeom>
              <a:rect b="b" l="l" r="r" t="t"/>
              <a:pathLst>
                <a:path extrusionOk="0" h="1756" w="1830">
                  <a:moveTo>
                    <a:pt x="25" y="1"/>
                  </a:moveTo>
                  <a:cubicBezTo>
                    <a:pt x="0" y="51"/>
                    <a:pt x="0" y="126"/>
                    <a:pt x="0" y="201"/>
                  </a:cubicBezTo>
                  <a:lnTo>
                    <a:pt x="0" y="828"/>
                  </a:lnTo>
                  <a:cubicBezTo>
                    <a:pt x="0" y="1329"/>
                    <a:pt x="401" y="1755"/>
                    <a:pt x="903" y="1755"/>
                  </a:cubicBezTo>
                  <a:cubicBezTo>
                    <a:pt x="1404" y="1755"/>
                    <a:pt x="1830" y="1329"/>
                    <a:pt x="1830" y="828"/>
                  </a:cubicBezTo>
                  <a:lnTo>
                    <a:pt x="1830" y="201"/>
                  </a:lnTo>
                  <a:cubicBezTo>
                    <a:pt x="1830" y="126"/>
                    <a:pt x="1805" y="51"/>
                    <a:pt x="1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86"/>
            <p:cNvSpPr/>
            <p:nvPr/>
          </p:nvSpPr>
          <p:spPr>
            <a:xfrm>
              <a:off x="3926225" y="2039500"/>
              <a:ext cx="50775" cy="48275"/>
            </a:xfrm>
            <a:custGeom>
              <a:rect b="b" l="l" r="r" t="t"/>
              <a:pathLst>
                <a:path extrusionOk="0" h="1931" w="2031">
                  <a:moveTo>
                    <a:pt x="1816" y="176"/>
                  </a:moveTo>
                  <a:cubicBezTo>
                    <a:pt x="1851" y="367"/>
                    <a:pt x="1830" y="595"/>
                    <a:pt x="1830" y="803"/>
                  </a:cubicBezTo>
                  <a:cubicBezTo>
                    <a:pt x="1830" y="878"/>
                    <a:pt x="1830" y="978"/>
                    <a:pt x="1830" y="1053"/>
                  </a:cubicBezTo>
                  <a:cubicBezTo>
                    <a:pt x="1780" y="1229"/>
                    <a:pt x="1704" y="1404"/>
                    <a:pt x="1579" y="1504"/>
                  </a:cubicBezTo>
                  <a:cubicBezTo>
                    <a:pt x="1421" y="1662"/>
                    <a:pt x="1214" y="1750"/>
                    <a:pt x="1001" y="1750"/>
                  </a:cubicBezTo>
                  <a:cubicBezTo>
                    <a:pt x="875" y="1750"/>
                    <a:pt x="747" y="1720"/>
                    <a:pt x="627" y="1655"/>
                  </a:cubicBezTo>
                  <a:cubicBezTo>
                    <a:pt x="351" y="1504"/>
                    <a:pt x="201" y="1229"/>
                    <a:pt x="176" y="903"/>
                  </a:cubicBezTo>
                  <a:cubicBezTo>
                    <a:pt x="176" y="702"/>
                    <a:pt x="176" y="502"/>
                    <a:pt x="176" y="301"/>
                  </a:cubicBezTo>
                  <a:cubicBezTo>
                    <a:pt x="192" y="251"/>
                    <a:pt x="198" y="211"/>
                    <a:pt x="200" y="176"/>
                  </a:cubicBezTo>
                  <a:close/>
                  <a:moveTo>
                    <a:pt x="125" y="1"/>
                  </a:moveTo>
                  <a:cubicBezTo>
                    <a:pt x="75" y="1"/>
                    <a:pt x="25" y="26"/>
                    <a:pt x="25" y="76"/>
                  </a:cubicBezTo>
                  <a:cubicBezTo>
                    <a:pt x="25" y="151"/>
                    <a:pt x="0" y="226"/>
                    <a:pt x="0" y="301"/>
                  </a:cubicBezTo>
                  <a:cubicBezTo>
                    <a:pt x="0" y="502"/>
                    <a:pt x="0" y="702"/>
                    <a:pt x="0" y="903"/>
                  </a:cubicBezTo>
                  <a:cubicBezTo>
                    <a:pt x="0" y="1279"/>
                    <a:pt x="176" y="1605"/>
                    <a:pt x="476" y="1780"/>
                  </a:cubicBezTo>
                  <a:cubicBezTo>
                    <a:pt x="639" y="1880"/>
                    <a:pt x="827" y="1930"/>
                    <a:pt x="1015" y="1930"/>
                  </a:cubicBezTo>
                  <a:cubicBezTo>
                    <a:pt x="1203" y="1930"/>
                    <a:pt x="1391" y="1880"/>
                    <a:pt x="1554" y="1780"/>
                  </a:cubicBezTo>
                  <a:cubicBezTo>
                    <a:pt x="1855" y="1579"/>
                    <a:pt x="2005" y="1254"/>
                    <a:pt x="2005" y="903"/>
                  </a:cubicBezTo>
                  <a:cubicBezTo>
                    <a:pt x="2005" y="627"/>
                    <a:pt x="2030" y="351"/>
                    <a:pt x="1980" y="76"/>
                  </a:cubicBezTo>
                  <a:cubicBezTo>
                    <a:pt x="1980" y="26"/>
                    <a:pt x="1930" y="1"/>
                    <a:pt x="1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7" name="Google Shape;1927;p86"/>
          <p:cNvSpPr txBox="1"/>
          <p:nvPr/>
        </p:nvSpPr>
        <p:spPr>
          <a:xfrm>
            <a:off x="5601975" y="2910625"/>
            <a:ext cx="163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05.</a:t>
            </a:r>
            <a:endParaRPr/>
          </a:p>
        </p:txBody>
      </p:sp>
      <p:sp>
        <p:nvSpPr>
          <p:cNvPr id="1928" name="Google Shape;1928;p86"/>
          <p:cNvSpPr txBox="1"/>
          <p:nvPr/>
        </p:nvSpPr>
        <p:spPr>
          <a:xfrm>
            <a:off x="4829525" y="3520350"/>
            <a:ext cx="3280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ncert One"/>
                <a:ea typeface="Concert One"/>
                <a:cs typeface="Concert One"/>
                <a:sym typeface="Concert One"/>
              </a:rPr>
              <a:t>How freedom of life choices have affected to the happiness?</a:t>
            </a:r>
            <a:endParaRPr sz="2000">
              <a:solidFill>
                <a:schemeClr val="accent1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ncert One"/>
                <a:ea typeface="Concert One"/>
                <a:cs typeface="Concert One"/>
                <a:sym typeface="Concert On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87"/>
          <p:cNvSpPr txBox="1"/>
          <p:nvPr>
            <p:ph type="title"/>
          </p:nvPr>
        </p:nvSpPr>
        <p:spPr>
          <a:xfrm>
            <a:off x="1911000" y="885425"/>
            <a:ext cx="5322000" cy="58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OUR PROJECT’S GOALS:</a:t>
            </a:r>
            <a:endParaRPr sz="3300"/>
          </a:p>
        </p:txBody>
      </p:sp>
      <p:sp>
        <p:nvSpPr>
          <p:cNvPr id="1934" name="Google Shape;1934;p87"/>
          <p:cNvSpPr txBox="1"/>
          <p:nvPr>
            <p:ph idx="1" type="subTitle"/>
          </p:nvPr>
        </p:nvSpPr>
        <p:spPr>
          <a:xfrm>
            <a:off x="1350950" y="1368000"/>
            <a:ext cx="7250400" cy="326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aim to explain why some countries rank higher than others  and what can be done to improve a happiness rating by using six factors:</a:t>
            </a:r>
            <a:endParaRPr b="1" sz="17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7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Economic production ( GDP)</a:t>
            </a:r>
            <a:endParaRPr b="1" sz="17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7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Social support</a:t>
            </a:r>
            <a:endParaRPr b="1" sz="17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7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Life expectancy</a:t>
            </a:r>
            <a:endParaRPr b="1" sz="17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7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Freedom</a:t>
            </a:r>
            <a:endParaRPr b="1" sz="17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7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Absence of corruption</a:t>
            </a:r>
            <a:endParaRPr b="1" sz="17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7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Generosity</a:t>
            </a:r>
            <a:endParaRPr b="1" sz="14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1935" name="Google Shape;1935;p87"/>
          <p:cNvGrpSpPr/>
          <p:nvPr/>
        </p:nvGrpSpPr>
        <p:grpSpPr>
          <a:xfrm rot="-1850242">
            <a:off x="8278669" y="170090"/>
            <a:ext cx="860753" cy="738621"/>
            <a:chOff x="1358525" y="1188550"/>
            <a:chExt cx="679225" cy="582850"/>
          </a:xfrm>
        </p:grpSpPr>
        <p:sp>
          <p:nvSpPr>
            <p:cNvPr id="1936" name="Google Shape;1936;p87"/>
            <p:cNvSpPr/>
            <p:nvPr/>
          </p:nvSpPr>
          <p:spPr>
            <a:xfrm>
              <a:off x="1365425" y="1203025"/>
              <a:ext cx="669825" cy="565825"/>
            </a:xfrm>
            <a:custGeom>
              <a:rect b="b" l="l" r="r" t="t"/>
              <a:pathLst>
                <a:path extrusionOk="0" h="22633" w="26793">
                  <a:moveTo>
                    <a:pt x="13409" y="1"/>
                  </a:moveTo>
                  <a:cubicBezTo>
                    <a:pt x="5991" y="1"/>
                    <a:pt x="1" y="5063"/>
                    <a:pt x="1" y="11304"/>
                  </a:cubicBezTo>
                  <a:cubicBezTo>
                    <a:pt x="1" y="17570"/>
                    <a:pt x="5991" y="22632"/>
                    <a:pt x="13409" y="22632"/>
                  </a:cubicBezTo>
                  <a:cubicBezTo>
                    <a:pt x="20803" y="22632"/>
                    <a:pt x="26793" y="17570"/>
                    <a:pt x="26793" y="11304"/>
                  </a:cubicBezTo>
                  <a:cubicBezTo>
                    <a:pt x="26793" y="5063"/>
                    <a:pt x="20803" y="1"/>
                    <a:pt x="13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87"/>
            <p:cNvSpPr/>
            <p:nvPr/>
          </p:nvSpPr>
          <p:spPr>
            <a:xfrm>
              <a:off x="1358525" y="1200325"/>
              <a:ext cx="679225" cy="571075"/>
            </a:xfrm>
            <a:custGeom>
              <a:rect b="b" l="l" r="r" t="t"/>
              <a:pathLst>
                <a:path extrusionOk="0" h="22843" w="27169">
                  <a:moveTo>
                    <a:pt x="13722" y="193"/>
                  </a:moveTo>
                  <a:cubicBezTo>
                    <a:pt x="14608" y="193"/>
                    <a:pt x="15494" y="265"/>
                    <a:pt x="16367" y="409"/>
                  </a:cubicBezTo>
                  <a:cubicBezTo>
                    <a:pt x="18898" y="861"/>
                    <a:pt x="21354" y="1938"/>
                    <a:pt x="23284" y="3668"/>
                  </a:cubicBezTo>
                  <a:cubicBezTo>
                    <a:pt x="25064" y="5222"/>
                    <a:pt x="26392" y="7327"/>
                    <a:pt x="26818" y="9683"/>
                  </a:cubicBezTo>
                  <a:cubicBezTo>
                    <a:pt x="26943" y="10259"/>
                    <a:pt x="26993" y="10836"/>
                    <a:pt x="26993" y="11412"/>
                  </a:cubicBezTo>
                  <a:cubicBezTo>
                    <a:pt x="26968" y="13818"/>
                    <a:pt x="26066" y="16124"/>
                    <a:pt x="24512" y="17928"/>
                  </a:cubicBezTo>
                  <a:cubicBezTo>
                    <a:pt x="22883" y="19883"/>
                    <a:pt x="20653" y="21237"/>
                    <a:pt x="18221" y="21989"/>
                  </a:cubicBezTo>
                  <a:cubicBezTo>
                    <a:pt x="16755" y="22435"/>
                    <a:pt x="15219" y="22657"/>
                    <a:pt x="13683" y="22657"/>
                  </a:cubicBezTo>
                  <a:cubicBezTo>
                    <a:pt x="12461" y="22657"/>
                    <a:pt x="11239" y="22517"/>
                    <a:pt x="10051" y="22239"/>
                  </a:cubicBezTo>
                  <a:cubicBezTo>
                    <a:pt x="7570" y="21638"/>
                    <a:pt x="5214" y="20410"/>
                    <a:pt x="3409" y="18580"/>
                  </a:cubicBezTo>
                  <a:cubicBezTo>
                    <a:pt x="1755" y="16876"/>
                    <a:pt x="627" y="14670"/>
                    <a:pt x="402" y="12289"/>
                  </a:cubicBezTo>
                  <a:cubicBezTo>
                    <a:pt x="201" y="9908"/>
                    <a:pt x="903" y="7552"/>
                    <a:pt x="2282" y="5623"/>
                  </a:cubicBezTo>
                  <a:cubicBezTo>
                    <a:pt x="3760" y="3567"/>
                    <a:pt x="5866" y="2064"/>
                    <a:pt x="8196" y="1186"/>
                  </a:cubicBezTo>
                  <a:cubicBezTo>
                    <a:pt x="9953" y="521"/>
                    <a:pt x="11837" y="193"/>
                    <a:pt x="13722" y="193"/>
                  </a:cubicBezTo>
                  <a:close/>
                  <a:moveTo>
                    <a:pt x="13688" y="1"/>
                  </a:moveTo>
                  <a:cubicBezTo>
                    <a:pt x="12448" y="1"/>
                    <a:pt x="11207" y="147"/>
                    <a:pt x="10001" y="435"/>
                  </a:cubicBezTo>
                  <a:cubicBezTo>
                    <a:pt x="7470" y="1036"/>
                    <a:pt x="5089" y="2289"/>
                    <a:pt x="3284" y="4144"/>
                  </a:cubicBezTo>
                  <a:cubicBezTo>
                    <a:pt x="1580" y="5873"/>
                    <a:pt x="452" y="8104"/>
                    <a:pt x="226" y="10510"/>
                  </a:cubicBezTo>
                  <a:cubicBezTo>
                    <a:pt x="1" y="12941"/>
                    <a:pt x="728" y="15347"/>
                    <a:pt x="2131" y="17327"/>
                  </a:cubicBezTo>
                  <a:cubicBezTo>
                    <a:pt x="3610" y="19382"/>
                    <a:pt x="5740" y="20911"/>
                    <a:pt x="8096" y="21813"/>
                  </a:cubicBezTo>
                  <a:cubicBezTo>
                    <a:pt x="9873" y="22496"/>
                    <a:pt x="11778" y="22842"/>
                    <a:pt x="13692" y="22842"/>
                  </a:cubicBezTo>
                  <a:cubicBezTo>
                    <a:pt x="14585" y="22842"/>
                    <a:pt x="15481" y="22767"/>
                    <a:pt x="16367" y="22615"/>
                  </a:cubicBezTo>
                  <a:cubicBezTo>
                    <a:pt x="18948" y="22164"/>
                    <a:pt x="21455" y="21061"/>
                    <a:pt x="23409" y="19332"/>
                  </a:cubicBezTo>
                  <a:cubicBezTo>
                    <a:pt x="25239" y="17728"/>
                    <a:pt x="26567" y="15572"/>
                    <a:pt x="27019" y="13191"/>
                  </a:cubicBezTo>
                  <a:cubicBezTo>
                    <a:pt x="27119" y="12615"/>
                    <a:pt x="27169" y="12014"/>
                    <a:pt x="27169" y="11412"/>
                  </a:cubicBezTo>
                  <a:cubicBezTo>
                    <a:pt x="27169" y="9006"/>
                    <a:pt x="26242" y="6675"/>
                    <a:pt x="24688" y="4821"/>
                  </a:cubicBezTo>
                  <a:cubicBezTo>
                    <a:pt x="23034" y="2866"/>
                    <a:pt x="20778" y="1462"/>
                    <a:pt x="18322" y="710"/>
                  </a:cubicBezTo>
                  <a:cubicBezTo>
                    <a:pt x="16824" y="234"/>
                    <a:pt x="15256" y="1"/>
                    <a:pt x="13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87"/>
            <p:cNvSpPr/>
            <p:nvPr/>
          </p:nvSpPr>
          <p:spPr>
            <a:xfrm>
              <a:off x="1416800" y="1226225"/>
              <a:ext cx="567075" cy="405400"/>
            </a:xfrm>
            <a:custGeom>
              <a:rect b="b" l="l" r="r" t="t"/>
              <a:pathLst>
                <a:path extrusionOk="0" h="16216" w="22683">
                  <a:moveTo>
                    <a:pt x="11354" y="0"/>
                  </a:moveTo>
                  <a:cubicBezTo>
                    <a:pt x="5088" y="0"/>
                    <a:pt x="1" y="3634"/>
                    <a:pt x="1" y="8120"/>
                  </a:cubicBezTo>
                  <a:cubicBezTo>
                    <a:pt x="1" y="12582"/>
                    <a:pt x="5088" y="16216"/>
                    <a:pt x="11354" y="16216"/>
                  </a:cubicBezTo>
                  <a:cubicBezTo>
                    <a:pt x="17620" y="16216"/>
                    <a:pt x="22682" y="12582"/>
                    <a:pt x="22682" y="8120"/>
                  </a:cubicBezTo>
                  <a:cubicBezTo>
                    <a:pt x="22682" y="3634"/>
                    <a:pt x="17620" y="0"/>
                    <a:pt x="11354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87"/>
            <p:cNvSpPr/>
            <p:nvPr/>
          </p:nvSpPr>
          <p:spPr>
            <a:xfrm>
              <a:off x="1538975" y="1402275"/>
              <a:ext cx="314575" cy="175475"/>
            </a:xfrm>
            <a:custGeom>
              <a:rect b="b" l="l" r="r" t="t"/>
              <a:pathLst>
                <a:path extrusionOk="0" h="7019" w="12583">
                  <a:moveTo>
                    <a:pt x="1" y="1"/>
                  </a:moveTo>
                  <a:cubicBezTo>
                    <a:pt x="1" y="3885"/>
                    <a:pt x="2833" y="7018"/>
                    <a:pt x="6292" y="7018"/>
                  </a:cubicBezTo>
                  <a:cubicBezTo>
                    <a:pt x="9775" y="7018"/>
                    <a:pt x="12582" y="3885"/>
                    <a:pt x="12582" y="1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87"/>
            <p:cNvSpPr/>
            <p:nvPr/>
          </p:nvSpPr>
          <p:spPr>
            <a:xfrm>
              <a:off x="1537100" y="1399775"/>
              <a:ext cx="318950" cy="180475"/>
            </a:xfrm>
            <a:custGeom>
              <a:rect b="b" l="l" r="r" t="t"/>
              <a:pathLst>
                <a:path extrusionOk="0" h="7219" w="12758">
                  <a:moveTo>
                    <a:pt x="12581" y="201"/>
                  </a:moveTo>
                  <a:cubicBezTo>
                    <a:pt x="12521" y="2875"/>
                    <a:pt x="11047" y="5577"/>
                    <a:pt x="8497" y="6617"/>
                  </a:cubicBezTo>
                  <a:cubicBezTo>
                    <a:pt x="7820" y="6893"/>
                    <a:pt x="7093" y="7018"/>
                    <a:pt x="6367" y="7043"/>
                  </a:cubicBezTo>
                  <a:cubicBezTo>
                    <a:pt x="3635" y="7018"/>
                    <a:pt x="1379" y="5013"/>
                    <a:pt x="552" y="2482"/>
                  </a:cubicBezTo>
                  <a:cubicBezTo>
                    <a:pt x="312" y="1737"/>
                    <a:pt x="187" y="969"/>
                    <a:pt x="177" y="201"/>
                  </a:cubicBezTo>
                  <a:close/>
                  <a:moveTo>
                    <a:pt x="76" y="0"/>
                  </a:moveTo>
                  <a:cubicBezTo>
                    <a:pt x="26" y="0"/>
                    <a:pt x="1" y="51"/>
                    <a:pt x="1" y="101"/>
                  </a:cubicBezTo>
                  <a:cubicBezTo>
                    <a:pt x="1" y="2883"/>
                    <a:pt x="1504" y="5690"/>
                    <a:pt x="4161" y="6767"/>
                  </a:cubicBezTo>
                  <a:cubicBezTo>
                    <a:pt x="4863" y="7068"/>
                    <a:pt x="5615" y="7219"/>
                    <a:pt x="6367" y="7219"/>
                  </a:cubicBezTo>
                  <a:cubicBezTo>
                    <a:pt x="6367" y="7219"/>
                    <a:pt x="6368" y="7218"/>
                    <a:pt x="6369" y="7218"/>
                  </a:cubicBezTo>
                  <a:lnTo>
                    <a:pt x="6369" y="7218"/>
                  </a:lnTo>
                  <a:cubicBezTo>
                    <a:pt x="9175" y="7192"/>
                    <a:pt x="11505" y="5163"/>
                    <a:pt x="12357" y="2582"/>
                  </a:cubicBezTo>
                  <a:cubicBezTo>
                    <a:pt x="12632" y="1780"/>
                    <a:pt x="12758" y="953"/>
                    <a:pt x="12758" y="101"/>
                  </a:cubicBezTo>
                  <a:cubicBezTo>
                    <a:pt x="12758" y="51"/>
                    <a:pt x="12708" y="0"/>
                    <a:pt x="1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87"/>
            <p:cNvSpPr/>
            <p:nvPr/>
          </p:nvSpPr>
          <p:spPr>
            <a:xfrm>
              <a:off x="1629200" y="1510050"/>
              <a:ext cx="134750" cy="176725"/>
            </a:xfrm>
            <a:custGeom>
              <a:rect b="b" l="l" r="r" t="t"/>
              <a:pathLst>
                <a:path extrusionOk="0" h="7069" w="5390">
                  <a:moveTo>
                    <a:pt x="2683" y="0"/>
                  </a:moveTo>
                  <a:cubicBezTo>
                    <a:pt x="1204" y="0"/>
                    <a:pt x="1" y="1203"/>
                    <a:pt x="1" y="2707"/>
                  </a:cubicBezTo>
                  <a:lnTo>
                    <a:pt x="1" y="4361"/>
                  </a:lnTo>
                  <a:cubicBezTo>
                    <a:pt x="1" y="5840"/>
                    <a:pt x="1204" y="7068"/>
                    <a:pt x="2683" y="7068"/>
                  </a:cubicBezTo>
                  <a:cubicBezTo>
                    <a:pt x="4186" y="7068"/>
                    <a:pt x="5389" y="5840"/>
                    <a:pt x="5389" y="4361"/>
                  </a:cubicBezTo>
                  <a:lnTo>
                    <a:pt x="5389" y="2707"/>
                  </a:lnTo>
                  <a:cubicBezTo>
                    <a:pt x="5389" y="1203"/>
                    <a:pt x="4186" y="0"/>
                    <a:pt x="2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87"/>
            <p:cNvSpPr/>
            <p:nvPr/>
          </p:nvSpPr>
          <p:spPr>
            <a:xfrm>
              <a:off x="1626700" y="1508175"/>
              <a:ext cx="139750" cy="180475"/>
            </a:xfrm>
            <a:custGeom>
              <a:rect b="b" l="l" r="r" t="t"/>
              <a:pathLst>
                <a:path extrusionOk="0" h="7219" w="5590">
                  <a:moveTo>
                    <a:pt x="2802" y="182"/>
                  </a:moveTo>
                  <a:cubicBezTo>
                    <a:pt x="3443" y="182"/>
                    <a:pt x="4086" y="409"/>
                    <a:pt x="4587" y="877"/>
                  </a:cubicBezTo>
                  <a:cubicBezTo>
                    <a:pt x="5114" y="1379"/>
                    <a:pt x="5389" y="2080"/>
                    <a:pt x="5389" y="2782"/>
                  </a:cubicBezTo>
                  <a:cubicBezTo>
                    <a:pt x="5389" y="3208"/>
                    <a:pt x="5389" y="3659"/>
                    <a:pt x="5389" y="4086"/>
                  </a:cubicBezTo>
                  <a:cubicBezTo>
                    <a:pt x="5389" y="4286"/>
                    <a:pt x="5414" y="4487"/>
                    <a:pt x="5389" y="4662"/>
                  </a:cubicBezTo>
                  <a:cubicBezTo>
                    <a:pt x="5339" y="5088"/>
                    <a:pt x="5214" y="5514"/>
                    <a:pt x="4963" y="5865"/>
                  </a:cubicBezTo>
                  <a:cubicBezTo>
                    <a:pt x="4487" y="6592"/>
                    <a:pt x="3660" y="7043"/>
                    <a:pt x="2783" y="7043"/>
                  </a:cubicBezTo>
                  <a:cubicBezTo>
                    <a:pt x="2056" y="7043"/>
                    <a:pt x="1329" y="6717"/>
                    <a:pt x="828" y="6166"/>
                  </a:cubicBezTo>
                  <a:cubicBezTo>
                    <a:pt x="402" y="5664"/>
                    <a:pt x="176" y="5013"/>
                    <a:pt x="176" y="4361"/>
                  </a:cubicBezTo>
                  <a:cubicBezTo>
                    <a:pt x="176" y="3910"/>
                    <a:pt x="176" y="3434"/>
                    <a:pt x="176" y="2983"/>
                  </a:cubicBezTo>
                  <a:cubicBezTo>
                    <a:pt x="176" y="2381"/>
                    <a:pt x="301" y="1805"/>
                    <a:pt x="627" y="1304"/>
                  </a:cubicBezTo>
                  <a:cubicBezTo>
                    <a:pt x="1137" y="567"/>
                    <a:pt x="1968" y="182"/>
                    <a:pt x="2802" y="182"/>
                  </a:cubicBezTo>
                  <a:close/>
                  <a:moveTo>
                    <a:pt x="2783" y="1"/>
                  </a:moveTo>
                  <a:cubicBezTo>
                    <a:pt x="2111" y="1"/>
                    <a:pt x="1436" y="239"/>
                    <a:pt x="903" y="727"/>
                  </a:cubicBezTo>
                  <a:cubicBezTo>
                    <a:pt x="327" y="1253"/>
                    <a:pt x="1" y="2005"/>
                    <a:pt x="1" y="2782"/>
                  </a:cubicBezTo>
                  <a:cubicBezTo>
                    <a:pt x="1" y="3233"/>
                    <a:pt x="1" y="3685"/>
                    <a:pt x="1" y="4136"/>
                  </a:cubicBezTo>
                  <a:cubicBezTo>
                    <a:pt x="1" y="4411"/>
                    <a:pt x="1" y="4662"/>
                    <a:pt x="51" y="4913"/>
                  </a:cubicBezTo>
                  <a:cubicBezTo>
                    <a:pt x="126" y="5364"/>
                    <a:pt x="301" y="5765"/>
                    <a:pt x="552" y="6116"/>
                  </a:cubicBezTo>
                  <a:cubicBezTo>
                    <a:pt x="1078" y="6817"/>
                    <a:pt x="1931" y="7218"/>
                    <a:pt x="2783" y="7218"/>
                  </a:cubicBezTo>
                  <a:cubicBezTo>
                    <a:pt x="4362" y="7218"/>
                    <a:pt x="5590" y="5940"/>
                    <a:pt x="5590" y="4386"/>
                  </a:cubicBezTo>
                  <a:cubicBezTo>
                    <a:pt x="5590" y="3885"/>
                    <a:pt x="5590" y="3384"/>
                    <a:pt x="5590" y="2908"/>
                  </a:cubicBezTo>
                  <a:cubicBezTo>
                    <a:pt x="5590" y="2256"/>
                    <a:pt x="5414" y="1629"/>
                    <a:pt x="5013" y="1103"/>
                  </a:cubicBezTo>
                  <a:cubicBezTo>
                    <a:pt x="4469" y="377"/>
                    <a:pt x="3629" y="1"/>
                    <a:pt x="2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87"/>
            <p:cNvSpPr/>
            <p:nvPr/>
          </p:nvSpPr>
          <p:spPr>
            <a:xfrm>
              <a:off x="1692125" y="1510125"/>
              <a:ext cx="7925" cy="58075"/>
            </a:xfrm>
            <a:custGeom>
              <a:rect b="b" l="l" r="r" t="t"/>
              <a:pathLst>
                <a:path extrusionOk="0" h="2323" w="317">
                  <a:moveTo>
                    <a:pt x="110" y="0"/>
                  </a:moveTo>
                  <a:cubicBezTo>
                    <a:pt x="57" y="0"/>
                    <a:pt x="0" y="48"/>
                    <a:pt x="15" y="123"/>
                  </a:cubicBezTo>
                  <a:cubicBezTo>
                    <a:pt x="116" y="825"/>
                    <a:pt x="116" y="1526"/>
                    <a:pt x="116" y="2228"/>
                  </a:cubicBezTo>
                  <a:cubicBezTo>
                    <a:pt x="103" y="2291"/>
                    <a:pt x="147" y="2322"/>
                    <a:pt x="194" y="2322"/>
                  </a:cubicBezTo>
                  <a:cubicBezTo>
                    <a:pt x="241" y="2322"/>
                    <a:pt x="291" y="2291"/>
                    <a:pt x="291" y="2228"/>
                  </a:cubicBezTo>
                  <a:cubicBezTo>
                    <a:pt x="316" y="1501"/>
                    <a:pt x="291" y="774"/>
                    <a:pt x="191" y="73"/>
                  </a:cubicBezTo>
                  <a:cubicBezTo>
                    <a:pt x="181" y="22"/>
                    <a:pt x="14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87"/>
            <p:cNvSpPr/>
            <p:nvPr/>
          </p:nvSpPr>
          <p:spPr>
            <a:xfrm>
              <a:off x="1437875" y="1354750"/>
              <a:ext cx="87975" cy="58200"/>
            </a:xfrm>
            <a:custGeom>
              <a:rect b="b" l="l" r="r" t="t"/>
              <a:pathLst>
                <a:path extrusionOk="0" h="2328" w="3519">
                  <a:moveTo>
                    <a:pt x="1311" y="0"/>
                  </a:moveTo>
                  <a:cubicBezTo>
                    <a:pt x="1169" y="0"/>
                    <a:pt x="1067" y="216"/>
                    <a:pt x="1238" y="323"/>
                  </a:cubicBezTo>
                  <a:cubicBezTo>
                    <a:pt x="1514" y="473"/>
                    <a:pt x="1789" y="674"/>
                    <a:pt x="2040" y="874"/>
                  </a:cubicBezTo>
                  <a:cubicBezTo>
                    <a:pt x="2396" y="1168"/>
                    <a:pt x="2788" y="1513"/>
                    <a:pt x="3023" y="1941"/>
                  </a:cubicBezTo>
                  <a:lnTo>
                    <a:pt x="3023" y="1941"/>
                  </a:lnTo>
                  <a:cubicBezTo>
                    <a:pt x="2768" y="1899"/>
                    <a:pt x="2504" y="1869"/>
                    <a:pt x="2240" y="1852"/>
                  </a:cubicBezTo>
                  <a:cubicBezTo>
                    <a:pt x="1945" y="1819"/>
                    <a:pt x="1645" y="1800"/>
                    <a:pt x="1346" y="1800"/>
                  </a:cubicBezTo>
                  <a:cubicBezTo>
                    <a:pt x="961" y="1800"/>
                    <a:pt x="578" y="1831"/>
                    <a:pt x="210" y="1902"/>
                  </a:cubicBezTo>
                  <a:cubicBezTo>
                    <a:pt x="1" y="1948"/>
                    <a:pt x="72" y="2233"/>
                    <a:pt x="244" y="2233"/>
                  </a:cubicBezTo>
                  <a:cubicBezTo>
                    <a:pt x="258" y="2233"/>
                    <a:pt x="271" y="2231"/>
                    <a:pt x="285" y="2227"/>
                  </a:cubicBezTo>
                  <a:cubicBezTo>
                    <a:pt x="622" y="2160"/>
                    <a:pt x="972" y="2136"/>
                    <a:pt x="1326" y="2136"/>
                  </a:cubicBezTo>
                  <a:cubicBezTo>
                    <a:pt x="1631" y="2136"/>
                    <a:pt x="1938" y="2154"/>
                    <a:pt x="2240" y="2177"/>
                  </a:cubicBezTo>
                  <a:cubicBezTo>
                    <a:pt x="2566" y="2202"/>
                    <a:pt x="2917" y="2253"/>
                    <a:pt x="3268" y="2328"/>
                  </a:cubicBezTo>
                  <a:cubicBezTo>
                    <a:pt x="3368" y="2328"/>
                    <a:pt x="3519" y="2227"/>
                    <a:pt x="3468" y="2102"/>
                  </a:cubicBezTo>
                  <a:cubicBezTo>
                    <a:pt x="3243" y="1526"/>
                    <a:pt x="2792" y="1050"/>
                    <a:pt x="2316" y="674"/>
                  </a:cubicBezTo>
                  <a:cubicBezTo>
                    <a:pt x="2015" y="423"/>
                    <a:pt x="1714" y="222"/>
                    <a:pt x="1388" y="22"/>
                  </a:cubicBezTo>
                  <a:cubicBezTo>
                    <a:pt x="1362" y="7"/>
                    <a:pt x="133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87"/>
            <p:cNvSpPr/>
            <p:nvPr/>
          </p:nvSpPr>
          <p:spPr>
            <a:xfrm>
              <a:off x="1875450" y="1354750"/>
              <a:ext cx="87400" cy="58200"/>
            </a:xfrm>
            <a:custGeom>
              <a:rect b="b" l="l" r="r" t="t"/>
              <a:pathLst>
                <a:path extrusionOk="0" h="2328" w="3496">
                  <a:moveTo>
                    <a:pt x="2183" y="0"/>
                  </a:moveTo>
                  <a:cubicBezTo>
                    <a:pt x="2158" y="0"/>
                    <a:pt x="2132" y="7"/>
                    <a:pt x="2106" y="22"/>
                  </a:cubicBezTo>
                  <a:cubicBezTo>
                    <a:pt x="1780" y="222"/>
                    <a:pt x="1479" y="448"/>
                    <a:pt x="1204" y="674"/>
                  </a:cubicBezTo>
                  <a:cubicBezTo>
                    <a:pt x="727" y="1050"/>
                    <a:pt x="251" y="1526"/>
                    <a:pt x="26" y="2102"/>
                  </a:cubicBezTo>
                  <a:cubicBezTo>
                    <a:pt x="1" y="2227"/>
                    <a:pt x="126" y="2328"/>
                    <a:pt x="251" y="2328"/>
                  </a:cubicBezTo>
                  <a:cubicBezTo>
                    <a:pt x="577" y="2253"/>
                    <a:pt x="928" y="2202"/>
                    <a:pt x="1279" y="2177"/>
                  </a:cubicBezTo>
                  <a:cubicBezTo>
                    <a:pt x="1569" y="2154"/>
                    <a:pt x="1870" y="2136"/>
                    <a:pt x="2172" y="2136"/>
                  </a:cubicBezTo>
                  <a:cubicBezTo>
                    <a:pt x="2522" y="2136"/>
                    <a:pt x="2872" y="2160"/>
                    <a:pt x="3209" y="2227"/>
                  </a:cubicBezTo>
                  <a:cubicBezTo>
                    <a:pt x="3225" y="2231"/>
                    <a:pt x="3240" y="2233"/>
                    <a:pt x="3254" y="2233"/>
                  </a:cubicBezTo>
                  <a:cubicBezTo>
                    <a:pt x="3444" y="2233"/>
                    <a:pt x="3495" y="1948"/>
                    <a:pt x="3309" y="1902"/>
                  </a:cubicBezTo>
                  <a:cubicBezTo>
                    <a:pt x="2928" y="1831"/>
                    <a:pt x="2546" y="1800"/>
                    <a:pt x="2165" y="1800"/>
                  </a:cubicBezTo>
                  <a:cubicBezTo>
                    <a:pt x="1870" y="1800"/>
                    <a:pt x="1574" y="1819"/>
                    <a:pt x="1279" y="1852"/>
                  </a:cubicBezTo>
                  <a:cubicBezTo>
                    <a:pt x="1009" y="1870"/>
                    <a:pt x="739" y="1900"/>
                    <a:pt x="469" y="1944"/>
                  </a:cubicBezTo>
                  <a:lnTo>
                    <a:pt x="469" y="1944"/>
                  </a:lnTo>
                  <a:cubicBezTo>
                    <a:pt x="705" y="1515"/>
                    <a:pt x="1097" y="1168"/>
                    <a:pt x="1454" y="874"/>
                  </a:cubicBezTo>
                  <a:cubicBezTo>
                    <a:pt x="1730" y="674"/>
                    <a:pt x="1981" y="473"/>
                    <a:pt x="2281" y="323"/>
                  </a:cubicBezTo>
                  <a:cubicBezTo>
                    <a:pt x="2431" y="216"/>
                    <a:pt x="2326" y="0"/>
                    <a:pt x="2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87"/>
            <p:cNvSpPr/>
            <p:nvPr/>
          </p:nvSpPr>
          <p:spPr>
            <a:xfrm>
              <a:off x="1395525" y="1191100"/>
              <a:ext cx="491100" cy="160300"/>
            </a:xfrm>
            <a:custGeom>
              <a:rect b="b" l="l" r="r" t="t"/>
              <a:pathLst>
                <a:path extrusionOk="0" h="6412" w="19644">
                  <a:moveTo>
                    <a:pt x="10286" y="1"/>
                  </a:moveTo>
                  <a:cubicBezTo>
                    <a:pt x="7157" y="1"/>
                    <a:pt x="413" y="281"/>
                    <a:pt x="125" y="2683"/>
                  </a:cubicBezTo>
                  <a:cubicBezTo>
                    <a:pt x="1" y="3725"/>
                    <a:pt x="1134" y="4074"/>
                    <a:pt x="2708" y="4074"/>
                  </a:cubicBezTo>
                  <a:cubicBezTo>
                    <a:pt x="5907" y="4074"/>
                    <a:pt x="10926" y="2633"/>
                    <a:pt x="10927" y="2633"/>
                  </a:cubicBezTo>
                  <a:lnTo>
                    <a:pt x="10927" y="2633"/>
                  </a:lnTo>
                  <a:cubicBezTo>
                    <a:pt x="10927" y="2633"/>
                    <a:pt x="6867" y="4137"/>
                    <a:pt x="6992" y="5290"/>
                  </a:cubicBezTo>
                  <a:cubicBezTo>
                    <a:pt x="7029" y="5626"/>
                    <a:pt x="7418" y="5787"/>
                    <a:pt x="7996" y="5787"/>
                  </a:cubicBezTo>
                  <a:cubicBezTo>
                    <a:pt x="9310" y="5787"/>
                    <a:pt x="11596" y="4953"/>
                    <a:pt x="12919" y="3438"/>
                  </a:cubicBezTo>
                  <a:lnTo>
                    <a:pt x="12919" y="3438"/>
                  </a:lnTo>
                  <a:cubicBezTo>
                    <a:pt x="12394" y="4148"/>
                    <a:pt x="11416" y="5803"/>
                    <a:pt x="13208" y="6367"/>
                  </a:cubicBezTo>
                  <a:cubicBezTo>
                    <a:pt x="13296" y="6398"/>
                    <a:pt x="13397" y="6412"/>
                    <a:pt x="13506" y="6412"/>
                  </a:cubicBezTo>
                  <a:cubicBezTo>
                    <a:pt x="15308" y="6412"/>
                    <a:pt x="19644" y="2531"/>
                    <a:pt x="18320" y="1681"/>
                  </a:cubicBezTo>
                  <a:cubicBezTo>
                    <a:pt x="16917" y="753"/>
                    <a:pt x="15463" y="377"/>
                    <a:pt x="11854" y="27"/>
                  </a:cubicBezTo>
                  <a:cubicBezTo>
                    <a:pt x="11854" y="27"/>
                    <a:pt x="11237" y="1"/>
                    <a:pt x="10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87"/>
            <p:cNvSpPr/>
            <p:nvPr/>
          </p:nvSpPr>
          <p:spPr>
            <a:xfrm>
              <a:off x="1393000" y="1188550"/>
              <a:ext cx="470575" cy="165125"/>
            </a:xfrm>
            <a:custGeom>
              <a:rect b="b" l="l" r="r" t="t"/>
              <a:pathLst>
                <a:path extrusionOk="0" h="6605" w="18823">
                  <a:moveTo>
                    <a:pt x="10408" y="190"/>
                  </a:moveTo>
                  <a:cubicBezTo>
                    <a:pt x="10897" y="190"/>
                    <a:pt x="11387" y="195"/>
                    <a:pt x="11880" y="204"/>
                  </a:cubicBezTo>
                  <a:lnTo>
                    <a:pt x="11955" y="204"/>
                  </a:lnTo>
                  <a:cubicBezTo>
                    <a:pt x="11955" y="204"/>
                    <a:pt x="11955" y="204"/>
                    <a:pt x="11955" y="204"/>
                  </a:cubicBezTo>
                  <a:lnTo>
                    <a:pt x="11955" y="204"/>
                  </a:lnTo>
                  <a:cubicBezTo>
                    <a:pt x="11963" y="205"/>
                    <a:pt x="11970" y="206"/>
                    <a:pt x="11976" y="206"/>
                  </a:cubicBezTo>
                  <a:cubicBezTo>
                    <a:pt x="11976" y="206"/>
                    <a:pt x="11976" y="206"/>
                    <a:pt x="11976" y="206"/>
                  </a:cubicBezTo>
                  <a:lnTo>
                    <a:pt x="11976" y="206"/>
                  </a:lnTo>
                  <a:cubicBezTo>
                    <a:pt x="13674" y="381"/>
                    <a:pt x="15446" y="557"/>
                    <a:pt x="17043" y="1156"/>
                  </a:cubicBezTo>
                  <a:cubicBezTo>
                    <a:pt x="17319" y="1281"/>
                    <a:pt x="17594" y="1407"/>
                    <a:pt x="17845" y="1532"/>
                  </a:cubicBezTo>
                  <a:cubicBezTo>
                    <a:pt x="18045" y="1657"/>
                    <a:pt x="18321" y="1758"/>
                    <a:pt x="18472" y="1933"/>
                  </a:cubicBezTo>
                  <a:cubicBezTo>
                    <a:pt x="18697" y="2209"/>
                    <a:pt x="18522" y="2635"/>
                    <a:pt x="18371" y="2885"/>
                  </a:cubicBezTo>
                  <a:cubicBezTo>
                    <a:pt x="18096" y="3387"/>
                    <a:pt x="17695" y="3813"/>
                    <a:pt x="17294" y="4214"/>
                  </a:cubicBezTo>
                  <a:cubicBezTo>
                    <a:pt x="16842" y="4690"/>
                    <a:pt x="16316" y="5116"/>
                    <a:pt x="15765" y="5492"/>
                  </a:cubicBezTo>
                  <a:cubicBezTo>
                    <a:pt x="15289" y="5818"/>
                    <a:pt x="14762" y="6119"/>
                    <a:pt x="14211" y="6319"/>
                  </a:cubicBezTo>
                  <a:cubicBezTo>
                    <a:pt x="14013" y="6379"/>
                    <a:pt x="13818" y="6415"/>
                    <a:pt x="13628" y="6415"/>
                  </a:cubicBezTo>
                  <a:cubicBezTo>
                    <a:pt x="13337" y="6415"/>
                    <a:pt x="13055" y="6331"/>
                    <a:pt x="12782" y="6119"/>
                  </a:cubicBezTo>
                  <a:cubicBezTo>
                    <a:pt x="11965" y="5495"/>
                    <a:pt x="12514" y="4390"/>
                    <a:pt x="13035" y="3662"/>
                  </a:cubicBezTo>
                  <a:lnTo>
                    <a:pt x="13035" y="3662"/>
                  </a:lnTo>
                  <a:cubicBezTo>
                    <a:pt x="13135" y="3549"/>
                    <a:pt x="13231" y="3432"/>
                    <a:pt x="13322" y="3311"/>
                  </a:cubicBezTo>
                  <a:lnTo>
                    <a:pt x="13322" y="3311"/>
                  </a:lnTo>
                  <a:cubicBezTo>
                    <a:pt x="13334" y="3305"/>
                    <a:pt x="13346" y="3299"/>
                    <a:pt x="13359" y="3286"/>
                  </a:cubicBezTo>
                  <a:cubicBezTo>
                    <a:pt x="13355" y="3283"/>
                    <a:pt x="13352" y="3279"/>
                    <a:pt x="13348" y="3276"/>
                  </a:cubicBezTo>
                  <a:lnTo>
                    <a:pt x="13348" y="3276"/>
                  </a:lnTo>
                  <a:cubicBezTo>
                    <a:pt x="13352" y="3271"/>
                    <a:pt x="13355" y="3266"/>
                    <a:pt x="13359" y="3261"/>
                  </a:cubicBezTo>
                  <a:cubicBezTo>
                    <a:pt x="13418" y="3203"/>
                    <a:pt x="13338" y="3113"/>
                    <a:pt x="13265" y="3113"/>
                  </a:cubicBezTo>
                  <a:cubicBezTo>
                    <a:pt x="13245" y="3113"/>
                    <a:pt x="13225" y="3120"/>
                    <a:pt x="13208" y="3136"/>
                  </a:cubicBezTo>
                  <a:cubicBezTo>
                    <a:pt x="13100" y="3266"/>
                    <a:pt x="12996" y="3402"/>
                    <a:pt x="12899" y="3539"/>
                  </a:cubicBezTo>
                  <a:lnTo>
                    <a:pt x="12899" y="3539"/>
                  </a:lnTo>
                  <a:cubicBezTo>
                    <a:pt x="12279" y="4229"/>
                    <a:pt x="11483" y="4757"/>
                    <a:pt x="10652" y="5141"/>
                  </a:cubicBezTo>
                  <a:cubicBezTo>
                    <a:pt x="9881" y="5502"/>
                    <a:pt x="8995" y="5794"/>
                    <a:pt x="8126" y="5794"/>
                  </a:cubicBezTo>
                  <a:cubicBezTo>
                    <a:pt x="8091" y="5794"/>
                    <a:pt x="8056" y="5794"/>
                    <a:pt x="8020" y="5793"/>
                  </a:cubicBezTo>
                  <a:cubicBezTo>
                    <a:pt x="7770" y="5793"/>
                    <a:pt x="7469" y="5768"/>
                    <a:pt x="7268" y="5567"/>
                  </a:cubicBezTo>
                  <a:cubicBezTo>
                    <a:pt x="7118" y="5392"/>
                    <a:pt x="7193" y="5141"/>
                    <a:pt x="7319" y="4966"/>
                  </a:cubicBezTo>
                  <a:cubicBezTo>
                    <a:pt x="7519" y="4665"/>
                    <a:pt x="7845" y="4439"/>
                    <a:pt x="8146" y="4239"/>
                  </a:cubicBezTo>
                  <a:cubicBezTo>
                    <a:pt x="8522" y="3988"/>
                    <a:pt x="8923" y="3763"/>
                    <a:pt x="9299" y="3562"/>
                  </a:cubicBezTo>
                  <a:cubicBezTo>
                    <a:pt x="9875" y="3286"/>
                    <a:pt x="10451" y="3036"/>
                    <a:pt x="11053" y="2810"/>
                  </a:cubicBezTo>
                  <a:cubicBezTo>
                    <a:pt x="11147" y="2787"/>
                    <a:pt x="11109" y="2632"/>
                    <a:pt x="11022" y="2632"/>
                  </a:cubicBezTo>
                  <a:cubicBezTo>
                    <a:pt x="11016" y="2632"/>
                    <a:pt x="11010" y="2633"/>
                    <a:pt x="11003" y="2635"/>
                  </a:cubicBezTo>
                  <a:cubicBezTo>
                    <a:pt x="9775" y="2986"/>
                    <a:pt x="8522" y="3286"/>
                    <a:pt x="7268" y="3537"/>
                  </a:cubicBezTo>
                  <a:cubicBezTo>
                    <a:pt x="6241" y="3738"/>
                    <a:pt x="5188" y="3913"/>
                    <a:pt x="4111" y="4013"/>
                  </a:cubicBezTo>
                  <a:cubicBezTo>
                    <a:pt x="3652" y="4053"/>
                    <a:pt x="3181" y="4092"/>
                    <a:pt x="2710" y="4092"/>
                  </a:cubicBezTo>
                  <a:cubicBezTo>
                    <a:pt x="2278" y="4092"/>
                    <a:pt x="1848" y="4059"/>
                    <a:pt x="1429" y="3963"/>
                  </a:cubicBezTo>
                  <a:cubicBezTo>
                    <a:pt x="903" y="3838"/>
                    <a:pt x="301" y="3562"/>
                    <a:pt x="301" y="2936"/>
                  </a:cubicBezTo>
                  <a:cubicBezTo>
                    <a:pt x="326" y="2234"/>
                    <a:pt x="903" y="1758"/>
                    <a:pt x="1454" y="1482"/>
                  </a:cubicBezTo>
                  <a:cubicBezTo>
                    <a:pt x="2306" y="1031"/>
                    <a:pt x="3258" y="805"/>
                    <a:pt x="4186" y="655"/>
                  </a:cubicBezTo>
                  <a:cubicBezTo>
                    <a:pt x="5263" y="454"/>
                    <a:pt x="6366" y="329"/>
                    <a:pt x="7469" y="279"/>
                  </a:cubicBezTo>
                  <a:cubicBezTo>
                    <a:pt x="8455" y="212"/>
                    <a:pt x="9429" y="190"/>
                    <a:pt x="10408" y="190"/>
                  </a:cubicBezTo>
                  <a:close/>
                  <a:moveTo>
                    <a:pt x="10462" y="1"/>
                  </a:moveTo>
                  <a:cubicBezTo>
                    <a:pt x="9656" y="1"/>
                    <a:pt x="8851" y="22"/>
                    <a:pt x="8045" y="53"/>
                  </a:cubicBezTo>
                  <a:cubicBezTo>
                    <a:pt x="6943" y="104"/>
                    <a:pt x="5815" y="204"/>
                    <a:pt x="4687" y="379"/>
                  </a:cubicBezTo>
                  <a:cubicBezTo>
                    <a:pt x="3710" y="530"/>
                    <a:pt x="2682" y="730"/>
                    <a:pt x="1755" y="1131"/>
                  </a:cubicBezTo>
                  <a:cubicBezTo>
                    <a:pt x="1128" y="1407"/>
                    <a:pt x="426" y="1808"/>
                    <a:pt x="201" y="2510"/>
                  </a:cubicBezTo>
                  <a:cubicBezTo>
                    <a:pt x="0" y="3111"/>
                    <a:pt x="251" y="3662"/>
                    <a:pt x="802" y="3938"/>
                  </a:cubicBezTo>
                  <a:cubicBezTo>
                    <a:pt x="1356" y="4215"/>
                    <a:pt x="2035" y="4273"/>
                    <a:pt x="2678" y="4273"/>
                  </a:cubicBezTo>
                  <a:cubicBezTo>
                    <a:pt x="2850" y="4273"/>
                    <a:pt x="3019" y="4269"/>
                    <a:pt x="3183" y="4264"/>
                  </a:cubicBezTo>
                  <a:cubicBezTo>
                    <a:pt x="4261" y="4214"/>
                    <a:pt x="5314" y="4063"/>
                    <a:pt x="6366" y="3888"/>
                  </a:cubicBezTo>
                  <a:cubicBezTo>
                    <a:pt x="7502" y="3686"/>
                    <a:pt x="8625" y="3445"/>
                    <a:pt x="9744" y="3163"/>
                  </a:cubicBezTo>
                  <a:lnTo>
                    <a:pt x="9744" y="3163"/>
                  </a:lnTo>
                  <a:cubicBezTo>
                    <a:pt x="9619" y="3220"/>
                    <a:pt x="9496" y="3278"/>
                    <a:pt x="9374" y="3337"/>
                  </a:cubicBezTo>
                  <a:cubicBezTo>
                    <a:pt x="8948" y="3537"/>
                    <a:pt x="8522" y="3763"/>
                    <a:pt x="8121" y="4038"/>
                  </a:cubicBezTo>
                  <a:cubicBezTo>
                    <a:pt x="7795" y="4239"/>
                    <a:pt x="7444" y="4489"/>
                    <a:pt x="7193" y="4815"/>
                  </a:cubicBezTo>
                  <a:cubicBezTo>
                    <a:pt x="7043" y="5016"/>
                    <a:pt x="6918" y="5317"/>
                    <a:pt x="7043" y="5567"/>
                  </a:cubicBezTo>
                  <a:cubicBezTo>
                    <a:pt x="7168" y="5793"/>
                    <a:pt x="7419" y="5893"/>
                    <a:pt x="7669" y="5943"/>
                  </a:cubicBezTo>
                  <a:cubicBezTo>
                    <a:pt x="7834" y="5972"/>
                    <a:pt x="8003" y="5985"/>
                    <a:pt x="8174" y="5985"/>
                  </a:cubicBezTo>
                  <a:cubicBezTo>
                    <a:pt x="8891" y="5985"/>
                    <a:pt x="9649" y="5755"/>
                    <a:pt x="10276" y="5492"/>
                  </a:cubicBezTo>
                  <a:cubicBezTo>
                    <a:pt x="11085" y="5189"/>
                    <a:pt x="11859" y="4750"/>
                    <a:pt x="12509" y="4182"/>
                  </a:cubicBezTo>
                  <a:lnTo>
                    <a:pt x="12509" y="4182"/>
                  </a:lnTo>
                  <a:cubicBezTo>
                    <a:pt x="12253" y="4691"/>
                    <a:pt x="12045" y="5299"/>
                    <a:pt x="12281" y="5818"/>
                  </a:cubicBezTo>
                  <a:cubicBezTo>
                    <a:pt x="12509" y="6274"/>
                    <a:pt x="13068" y="6605"/>
                    <a:pt x="13582" y="6605"/>
                  </a:cubicBezTo>
                  <a:cubicBezTo>
                    <a:pt x="13634" y="6605"/>
                    <a:pt x="13685" y="6602"/>
                    <a:pt x="13735" y="6595"/>
                  </a:cubicBezTo>
                  <a:cubicBezTo>
                    <a:pt x="14286" y="6545"/>
                    <a:pt x="14812" y="6294"/>
                    <a:pt x="15289" y="6018"/>
                  </a:cubicBezTo>
                  <a:cubicBezTo>
                    <a:pt x="15890" y="5667"/>
                    <a:pt x="16467" y="5241"/>
                    <a:pt x="16993" y="4765"/>
                  </a:cubicBezTo>
                  <a:cubicBezTo>
                    <a:pt x="17469" y="4339"/>
                    <a:pt x="17945" y="3863"/>
                    <a:pt x="18296" y="3337"/>
                  </a:cubicBezTo>
                  <a:cubicBezTo>
                    <a:pt x="18547" y="3011"/>
                    <a:pt x="18822" y="2535"/>
                    <a:pt x="18747" y="2109"/>
                  </a:cubicBezTo>
                  <a:cubicBezTo>
                    <a:pt x="18722" y="1933"/>
                    <a:pt x="18622" y="1808"/>
                    <a:pt x="18497" y="1708"/>
                  </a:cubicBezTo>
                  <a:cubicBezTo>
                    <a:pt x="18246" y="1532"/>
                    <a:pt x="17970" y="1382"/>
                    <a:pt x="17720" y="1256"/>
                  </a:cubicBezTo>
                  <a:cubicBezTo>
                    <a:pt x="16241" y="530"/>
                    <a:pt x="14537" y="329"/>
                    <a:pt x="12908" y="129"/>
                  </a:cubicBezTo>
                  <a:cubicBezTo>
                    <a:pt x="12612" y="104"/>
                    <a:pt x="12293" y="55"/>
                    <a:pt x="11972" y="30"/>
                  </a:cubicBezTo>
                  <a:lnTo>
                    <a:pt x="11972" y="30"/>
                  </a:lnTo>
                  <a:cubicBezTo>
                    <a:pt x="11967" y="29"/>
                    <a:pt x="11961" y="28"/>
                    <a:pt x="11955" y="28"/>
                  </a:cubicBezTo>
                  <a:cubicBezTo>
                    <a:pt x="11948" y="27"/>
                    <a:pt x="11941" y="26"/>
                    <a:pt x="11935" y="26"/>
                  </a:cubicBezTo>
                  <a:cubicBezTo>
                    <a:pt x="11930" y="26"/>
                    <a:pt x="11926" y="26"/>
                    <a:pt x="11922" y="27"/>
                  </a:cubicBezTo>
                  <a:lnTo>
                    <a:pt x="11922" y="27"/>
                  </a:lnTo>
                  <a:cubicBezTo>
                    <a:pt x="11436" y="9"/>
                    <a:pt x="10949" y="1"/>
                    <a:pt x="10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8" name="Google Shape;1948;p87"/>
          <p:cNvGrpSpPr/>
          <p:nvPr/>
        </p:nvGrpSpPr>
        <p:grpSpPr>
          <a:xfrm rot="1628308">
            <a:off x="7609064" y="354584"/>
            <a:ext cx="1044496" cy="1088087"/>
            <a:chOff x="2399900" y="2436500"/>
            <a:chExt cx="640375" cy="667100"/>
          </a:xfrm>
        </p:grpSpPr>
        <p:sp>
          <p:nvSpPr>
            <p:cNvPr id="1949" name="Google Shape;1949;p87"/>
            <p:cNvSpPr/>
            <p:nvPr/>
          </p:nvSpPr>
          <p:spPr>
            <a:xfrm>
              <a:off x="2406150" y="2567075"/>
              <a:ext cx="631625" cy="534475"/>
            </a:xfrm>
            <a:custGeom>
              <a:rect b="b" l="l" r="r" t="t"/>
              <a:pathLst>
                <a:path extrusionOk="0" h="21379" w="25265">
                  <a:moveTo>
                    <a:pt x="12632" y="0"/>
                  </a:moveTo>
                  <a:cubicBezTo>
                    <a:pt x="5665" y="0"/>
                    <a:pt x="1" y="4787"/>
                    <a:pt x="1" y="10702"/>
                  </a:cubicBezTo>
                  <a:cubicBezTo>
                    <a:pt x="1" y="16592"/>
                    <a:pt x="5665" y="21379"/>
                    <a:pt x="12632" y="21379"/>
                  </a:cubicBezTo>
                  <a:cubicBezTo>
                    <a:pt x="19625" y="21379"/>
                    <a:pt x="25264" y="16592"/>
                    <a:pt x="25264" y="10702"/>
                  </a:cubicBezTo>
                  <a:cubicBezTo>
                    <a:pt x="25264" y="4787"/>
                    <a:pt x="19625" y="0"/>
                    <a:pt x="12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87"/>
            <p:cNvSpPr/>
            <p:nvPr/>
          </p:nvSpPr>
          <p:spPr>
            <a:xfrm>
              <a:off x="2399900" y="2565000"/>
              <a:ext cx="640375" cy="538600"/>
            </a:xfrm>
            <a:custGeom>
              <a:rect b="b" l="l" r="r" t="t"/>
              <a:pathLst>
                <a:path extrusionOk="0" h="21544" w="25615">
                  <a:moveTo>
                    <a:pt x="12905" y="177"/>
                  </a:moveTo>
                  <a:cubicBezTo>
                    <a:pt x="13747" y="177"/>
                    <a:pt x="14588" y="247"/>
                    <a:pt x="15414" y="384"/>
                  </a:cubicBezTo>
                  <a:cubicBezTo>
                    <a:pt x="17820" y="810"/>
                    <a:pt x="20126" y="1838"/>
                    <a:pt x="21955" y="3442"/>
                  </a:cubicBezTo>
                  <a:cubicBezTo>
                    <a:pt x="23634" y="4921"/>
                    <a:pt x="24888" y="6900"/>
                    <a:pt x="25289" y="9131"/>
                  </a:cubicBezTo>
                  <a:cubicBezTo>
                    <a:pt x="25389" y="9682"/>
                    <a:pt x="25439" y="10234"/>
                    <a:pt x="25439" y="10785"/>
                  </a:cubicBezTo>
                  <a:cubicBezTo>
                    <a:pt x="25439" y="13041"/>
                    <a:pt x="24562" y="15196"/>
                    <a:pt x="23108" y="16926"/>
                  </a:cubicBezTo>
                  <a:cubicBezTo>
                    <a:pt x="21554" y="18730"/>
                    <a:pt x="19449" y="20033"/>
                    <a:pt x="17193" y="20735"/>
                  </a:cubicBezTo>
                  <a:cubicBezTo>
                    <a:pt x="15801" y="21153"/>
                    <a:pt x="14347" y="21362"/>
                    <a:pt x="12895" y="21362"/>
                  </a:cubicBezTo>
                  <a:cubicBezTo>
                    <a:pt x="11734" y="21362"/>
                    <a:pt x="10574" y="21228"/>
                    <a:pt x="9449" y="20961"/>
                  </a:cubicBezTo>
                  <a:cubicBezTo>
                    <a:pt x="7118" y="20409"/>
                    <a:pt x="4912" y="19256"/>
                    <a:pt x="3208" y="17527"/>
                  </a:cubicBezTo>
                  <a:cubicBezTo>
                    <a:pt x="1629" y="15923"/>
                    <a:pt x="577" y="13818"/>
                    <a:pt x="376" y="11587"/>
                  </a:cubicBezTo>
                  <a:cubicBezTo>
                    <a:pt x="176" y="9332"/>
                    <a:pt x="827" y="7126"/>
                    <a:pt x="2156" y="5296"/>
                  </a:cubicBezTo>
                  <a:cubicBezTo>
                    <a:pt x="3509" y="3367"/>
                    <a:pt x="5539" y="1938"/>
                    <a:pt x="7720" y="1111"/>
                  </a:cubicBezTo>
                  <a:cubicBezTo>
                    <a:pt x="9366" y="483"/>
                    <a:pt x="11138" y="177"/>
                    <a:pt x="12905" y="177"/>
                  </a:cubicBezTo>
                  <a:close/>
                  <a:moveTo>
                    <a:pt x="12860" y="0"/>
                  </a:moveTo>
                  <a:cubicBezTo>
                    <a:pt x="11700" y="0"/>
                    <a:pt x="10543" y="135"/>
                    <a:pt x="9424" y="409"/>
                  </a:cubicBezTo>
                  <a:cubicBezTo>
                    <a:pt x="7043" y="986"/>
                    <a:pt x="4787" y="2164"/>
                    <a:pt x="3083" y="3918"/>
                  </a:cubicBezTo>
                  <a:cubicBezTo>
                    <a:pt x="1479" y="5547"/>
                    <a:pt x="426" y="7652"/>
                    <a:pt x="201" y="9933"/>
                  </a:cubicBezTo>
                  <a:cubicBezTo>
                    <a:pt x="0" y="12214"/>
                    <a:pt x="652" y="14495"/>
                    <a:pt x="2005" y="16349"/>
                  </a:cubicBezTo>
                  <a:cubicBezTo>
                    <a:pt x="3384" y="18279"/>
                    <a:pt x="5389" y="19708"/>
                    <a:pt x="7619" y="20585"/>
                  </a:cubicBezTo>
                  <a:cubicBezTo>
                    <a:pt x="9287" y="21231"/>
                    <a:pt x="11082" y="21543"/>
                    <a:pt x="12878" y="21543"/>
                  </a:cubicBezTo>
                  <a:cubicBezTo>
                    <a:pt x="13728" y="21543"/>
                    <a:pt x="14577" y="21473"/>
                    <a:pt x="15414" y="21337"/>
                  </a:cubicBezTo>
                  <a:cubicBezTo>
                    <a:pt x="17845" y="20911"/>
                    <a:pt x="20201" y="19858"/>
                    <a:pt x="22081" y="18229"/>
                  </a:cubicBezTo>
                  <a:cubicBezTo>
                    <a:pt x="23785" y="16725"/>
                    <a:pt x="25038" y="14695"/>
                    <a:pt x="25464" y="12439"/>
                  </a:cubicBezTo>
                  <a:cubicBezTo>
                    <a:pt x="25564" y="11888"/>
                    <a:pt x="25614" y="11337"/>
                    <a:pt x="25614" y="10785"/>
                  </a:cubicBezTo>
                  <a:cubicBezTo>
                    <a:pt x="25614" y="8479"/>
                    <a:pt x="24737" y="6299"/>
                    <a:pt x="23284" y="4545"/>
                  </a:cubicBezTo>
                  <a:cubicBezTo>
                    <a:pt x="21730" y="2690"/>
                    <a:pt x="19574" y="1387"/>
                    <a:pt x="17268" y="660"/>
                  </a:cubicBezTo>
                  <a:cubicBezTo>
                    <a:pt x="15845" y="223"/>
                    <a:pt x="14350" y="0"/>
                    <a:pt x="12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87"/>
            <p:cNvSpPr/>
            <p:nvPr/>
          </p:nvSpPr>
          <p:spPr>
            <a:xfrm>
              <a:off x="2454400" y="2589625"/>
              <a:ext cx="535125" cy="382225"/>
            </a:xfrm>
            <a:custGeom>
              <a:rect b="b" l="l" r="r" t="t"/>
              <a:pathLst>
                <a:path extrusionOk="0" h="15289" w="21405">
                  <a:moveTo>
                    <a:pt x="10702" y="1"/>
                  </a:moveTo>
                  <a:cubicBezTo>
                    <a:pt x="4788" y="1"/>
                    <a:pt x="1" y="3409"/>
                    <a:pt x="1" y="7645"/>
                  </a:cubicBezTo>
                  <a:cubicBezTo>
                    <a:pt x="1" y="11880"/>
                    <a:pt x="4788" y="15289"/>
                    <a:pt x="10702" y="15289"/>
                  </a:cubicBezTo>
                  <a:cubicBezTo>
                    <a:pt x="16617" y="15289"/>
                    <a:pt x="21404" y="11880"/>
                    <a:pt x="21404" y="7645"/>
                  </a:cubicBezTo>
                  <a:cubicBezTo>
                    <a:pt x="21404" y="3409"/>
                    <a:pt x="16617" y="1"/>
                    <a:pt x="10702" y="1"/>
                  </a:cubicBezTo>
                  <a:close/>
                </a:path>
              </a:pathLst>
            </a:custGeom>
            <a:solidFill>
              <a:srgbClr val="FFFFFF">
                <a:alpha val="1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87"/>
            <p:cNvSpPr/>
            <p:nvPr/>
          </p:nvSpPr>
          <p:spPr>
            <a:xfrm>
              <a:off x="2853525" y="2698025"/>
              <a:ext cx="142875" cy="142875"/>
            </a:xfrm>
            <a:custGeom>
              <a:rect b="b" l="l" r="r" t="t"/>
              <a:pathLst>
                <a:path extrusionOk="0" h="5715" w="5715">
                  <a:moveTo>
                    <a:pt x="2858" y="1"/>
                  </a:moveTo>
                  <a:cubicBezTo>
                    <a:pt x="1279" y="1"/>
                    <a:pt x="1" y="1279"/>
                    <a:pt x="1" y="2858"/>
                  </a:cubicBezTo>
                  <a:cubicBezTo>
                    <a:pt x="1" y="4437"/>
                    <a:pt x="1279" y="5715"/>
                    <a:pt x="2858" y="5715"/>
                  </a:cubicBezTo>
                  <a:cubicBezTo>
                    <a:pt x="4437" y="5715"/>
                    <a:pt x="5715" y="4437"/>
                    <a:pt x="5715" y="2858"/>
                  </a:cubicBezTo>
                  <a:cubicBezTo>
                    <a:pt x="5715" y="1279"/>
                    <a:pt x="4437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87"/>
            <p:cNvSpPr/>
            <p:nvPr/>
          </p:nvSpPr>
          <p:spPr>
            <a:xfrm>
              <a:off x="2851650" y="2695900"/>
              <a:ext cx="152900" cy="147475"/>
            </a:xfrm>
            <a:custGeom>
              <a:rect b="b" l="l" r="r" t="t"/>
              <a:pathLst>
                <a:path extrusionOk="0" h="5899" w="6116">
                  <a:moveTo>
                    <a:pt x="2923" y="182"/>
                  </a:moveTo>
                  <a:cubicBezTo>
                    <a:pt x="3735" y="182"/>
                    <a:pt x="4537" y="528"/>
                    <a:pt x="5063" y="1163"/>
                  </a:cubicBezTo>
                  <a:cubicBezTo>
                    <a:pt x="5815" y="2065"/>
                    <a:pt x="5915" y="3394"/>
                    <a:pt x="5314" y="4396"/>
                  </a:cubicBezTo>
                  <a:cubicBezTo>
                    <a:pt x="4805" y="5222"/>
                    <a:pt x="3867" y="5726"/>
                    <a:pt x="2908" y="5726"/>
                  </a:cubicBezTo>
                  <a:cubicBezTo>
                    <a:pt x="2732" y="5726"/>
                    <a:pt x="2556" y="5709"/>
                    <a:pt x="2381" y="5675"/>
                  </a:cubicBezTo>
                  <a:cubicBezTo>
                    <a:pt x="1103" y="5399"/>
                    <a:pt x="176" y="4246"/>
                    <a:pt x="176" y="2943"/>
                  </a:cubicBezTo>
                  <a:cubicBezTo>
                    <a:pt x="176" y="1790"/>
                    <a:pt x="903" y="737"/>
                    <a:pt x="2005" y="336"/>
                  </a:cubicBezTo>
                  <a:cubicBezTo>
                    <a:pt x="2303" y="232"/>
                    <a:pt x="2614" y="182"/>
                    <a:pt x="2923" y="182"/>
                  </a:cubicBezTo>
                  <a:close/>
                  <a:moveTo>
                    <a:pt x="2939" y="1"/>
                  </a:moveTo>
                  <a:cubicBezTo>
                    <a:pt x="2745" y="1"/>
                    <a:pt x="2550" y="20"/>
                    <a:pt x="2356" y="60"/>
                  </a:cubicBezTo>
                  <a:cubicBezTo>
                    <a:pt x="1003" y="336"/>
                    <a:pt x="0" y="1564"/>
                    <a:pt x="0" y="2943"/>
                  </a:cubicBezTo>
                  <a:cubicBezTo>
                    <a:pt x="0" y="4171"/>
                    <a:pt x="777" y="5299"/>
                    <a:pt x="1930" y="5725"/>
                  </a:cubicBezTo>
                  <a:cubicBezTo>
                    <a:pt x="2249" y="5842"/>
                    <a:pt x="2583" y="5899"/>
                    <a:pt x="2916" y="5899"/>
                  </a:cubicBezTo>
                  <a:cubicBezTo>
                    <a:pt x="3787" y="5899"/>
                    <a:pt x="4651" y="5512"/>
                    <a:pt x="5214" y="4822"/>
                  </a:cubicBezTo>
                  <a:cubicBezTo>
                    <a:pt x="5990" y="3870"/>
                    <a:pt x="6116" y="2492"/>
                    <a:pt x="5464" y="1414"/>
                  </a:cubicBezTo>
                  <a:cubicBezTo>
                    <a:pt x="4918" y="531"/>
                    <a:pt x="3948" y="1"/>
                    <a:pt x="2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87"/>
            <p:cNvSpPr/>
            <p:nvPr/>
          </p:nvSpPr>
          <p:spPr>
            <a:xfrm>
              <a:off x="2876075" y="2721825"/>
              <a:ext cx="97775" cy="97775"/>
            </a:xfrm>
            <a:custGeom>
              <a:rect b="b" l="l" r="r" t="t"/>
              <a:pathLst>
                <a:path extrusionOk="0" h="3911" w="3911">
                  <a:moveTo>
                    <a:pt x="1956" y="1"/>
                  </a:moveTo>
                  <a:cubicBezTo>
                    <a:pt x="878" y="1"/>
                    <a:pt x="1" y="878"/>
                    <a:pt x="1" y="1956"/>
                  </a:cubicBezTo>
                  <a:cubicBezTo>
                    <a:pt x="1" y="3034"/>
                    <a:pt x="878" y="3911"/>
                    <a:pt x="1956" y="3911"/>
                  </a:cubicBezTo>
                  <a:cubicBezTo>
                    <a:pt x="3034" y="3911"/>
                    <a:pt x="3911" y="3034"/>
                    <a:pt x="3911" y="1956"/>
                  </a:cubicBezTo>
                  <a:cubicBezTo>
                    <a:pt x="3911" y="878"/>
                    <a:pt x="3034" y="1"/>
                    <a:pt x="1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87"/>
            <p:cNvSpPr/>
            <p:nvPr/>
          </p:nvSpPr>
          <p:spPr>
            <a:xfrm>
              <a:off x="2881725" y="2719950"/>
              <a:ext cx="30725" cy="30725"/>
            </a:xfrm>
            <a:custGeom>
              <a:rect b="b" l="l" r="r" t="t"/>
              <a:pathLst>
                <a:path extrusionOk="0" h="1229" w="1229">
                  <a:moveTo>
                    <a:pt x="602" y="1"/>
                  </a:moveTo>
                  <a:cubicBezTo>
                    <a:pt x="276" y="1"/>
                    <a:pt x="0" y="276"/>
                    <a:pt x="0" y="627"/>
                  </a:cubicBezTo>
                  <a:cubicBezTo>
                    <a:pt x="0" y="953"/>
                    <a:pt x="276" y="1229"/>
                    <a:pt x="602" y="1229"/>
                  </a:cubicBezTo>
                  <a:cubicBezTo>
                    <a:pt x="953" y="1229"/>
                    <a:pt x="1229" y="953"/>
                    <a:pt x="1229" y="627"/>
                  </a:cubicBezTo>
                  <a:cubicBezTo>
                    <a:pt x="1229" y="276"/>
                    <a:pt x="953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87"/>
            <p:cNvSpPr/>
            <p:nvPr/>
          </p:nvSpPr>
          <p:spPr>
            <a:xfrm>
              <a:off x="2447500" y="2696775"/>
              <a:ext cx="142900" cy="143500"/>
            </a:xfrm>
            <a:custGeom>
              <a:rect b="b" l="l" r="r" t="t"/>
              <a:pathLst>
                <a:path extrusionOk="0" h="5740" w="5716">
                  <a:moveTo>
                    <a:pt x="2858" y="0"/>
                  </a:moveTo>
                  <a:cubicBezTo>
                    <a:pt x="1279" y="0"/>
                    <a:pt x="1" y="1304"/>
                    <a:pt x="1" y="2883"/>
                  </a:cubicBezTo>
                  <a:cubicBezTo>
                    <a:pt x="1" y="4462"/>
                    <a:pt x="1279" y="5740"/>
                    <a:pt x="2858" y="5740"/>
                  </a:cubicBezTo>
                  <a:cubicBezTo>
                    <a:pt x="4437" y="5740"/>
                    <a:pt x="5715" y="4462"/>
                    <a:pt x="5715" y="2883"/>
                  </a:cubicBezTo>
                  <a:cubicBezTo>
                    <a:pt x="5715" y="1304"/>
                    <a:pt x="4437" y="0"/>
                    <a:pt x="28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87"/>
            <p:cNvSpPr/>
            <p:nvPr/>
          </p:nvSpPr>
          <p:spPr>
            <a:xfrm>
              <a:off x="2445000" y="2694900"/>
              <a:ext cx="152925" cy="147250"/>
            </a:xfrm>
            <a:custGeom>
              <a:rect b="b" l="l" r="r" t="t"/>
              <a:pathLst>
                <a:path extrusionOk="0" h="5890" w="6117">
                  <a:moveTo>
                    <a:pt x="2940" y="172"/>
                  </a:moveTo>
                  <a:cubicBezTo>
                    <a:pt x="3747" y="172"/>
                    <a:pt x="4543" y="524"/>
                    <a:pt x="5088" y="1178"/>
                  </a:cubicBezTo>
                  <a:cubicBezTo>
                    <a:pt x="5840" y="2055"/>
                    <a:pt x="5941" y="3384"/>
                    <a:pt x="5339" y="4386"/>
                  </a:cubicBezTo>
                  <a:cubicBezTo>
                    <a:pt x="4831" y="5212"/>
                    <a:pt x="3893" y="5716"/>
                    <a:pt x="2933" y="5716"/>
                  </a:cubicBezTo>
                  <a:cubicBezTo>
                    <a:pt x="2758" y="5716"/>
                    <a:pt x="2581" y="5699"/>
                    <a:pt x="2407" y="5664"/>
                  </a:cubicBezTo>
                  <a:cubicBezTo>
                    <a:pt x="1129" y="5389"/>
                    <a:pt x="201" y="4261"/>
                    <a:pt x="176" y="2958"/>
                  </a:cubicBezTo>
                  <a:cubicBezTo>
                    <a:pt x="201" y="1780"/>
                    <a:pt x="928" y="727"/>
                    <a:pt x="2031" y="326"/>
                  </a:cubicBezTo>
                  <a:cubicBezTo>
                    <a:pt x="2327" y="223"/>
                    <a:pt x="2634" y="172"/>
                    <a:pt x="2940" y="172"/>
                  </a:cubicBezTo>
                  <a:close/>
                  <a:moveTo>
                    <a:pt x="2921" y="0"/>
                  </a:moveTo>
                  <a:cubicBezTo>
                    <a:pt x="2742" y="0"/>
                    <a:pt x="2561" y="17"/>
                    <a:pt x="2382" y="50"/>
                  </a:cubicBezTo>
                  <a:cubicBezTo>
                    <a:pt x="1005" y="326"/>
                    <a:pt x="28" y="1551"/>
                    <a:pt x="1" y="2953"/>
                  </a:cubicBezTo>
                  <a:lnTo>
                    <a:pt x="1" y="2953"/>
                  </a:lnTo>
                  <a:cubicBezTo>
                    <a:pt x="1" y="2954"/>
                    <a:pt x="1" y="2956"/>
                    <a:pt x="1" y="2958"/>
                  </a:cubicBezTo>
                  <a:cubicBezTo>
                    <a:pt x="1" y="2958"/>
                    <a:pt x="1" y="2958"/>
                    <a:pt x="1" y="2958"/>
                  </a:cubicBezTo>
                  <a:lnTo>
                    <a:pt x="1" y="2958"/>
                  </a:lnTo>
                  <a:cubicBezTo>
                    <a:pt x="1" y="2959"/>
                    <a:pt x="1" y="2960"/>
                    <a:pt x="1" y="2961"/>
                  </a:cubicBezTo>
                  <a:lnTo>
                    <a:pt x="1" y="2961"/>
                  </a:lnTo>
                  <a:cubicBezTo>
                    <a:pt x="27" y="4188"/>
                    <a:pt x="804" y="5289"/>
                    <a:pt x="1956" y="5715"/>
                  </a:cubicBezTo>
                  <a:cubicBezTo>
                    <a:pt x="2276" y="5833"/>
                    <a:pt x="2609" y="5889"/>
                    <a:pt x="2942" y="5889"/>
                  </a:cubicBezTo>
                  <a:cubicBezTo>
                    <a:pt x="3806" y="5889"/>
                    <a:pt x="4660" y="5507"/>
                    <a:pt x="5239" y="4837"/>
                  </a:cubicBezTo>
                  <a:cubicBezTo>
                    <a:pt x="6016" y="3860"/>
                    <a:pt x="6116" y="2481"/>
                    <a:pt x="5489" y="1429"/>
                  </a:cubicBezTo>
                  <a:cubicBezTo>
                    <a:pt x="4935" y="533"/>
                    <a:pt x="3945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87"/>
            <p:cNvSpPr/>
            <p:nvPr/>
          </p:nvSpPr>
          <p:spPr>
            <a:xfrm>
              <a:off x="2470075" y="2720575"/>
              <a:ext cx="97775" cy="97775"/>
            </a:xfrm>
            <a:custGeom>
              <a:rect b="b" l="l" r="r" t="t"/>
              <a:pathLst>
                <a:path extrusionOk="0" h="3911" w="3911">
                  <a:moveTo>
                    <a:pt x="1955" y="1"/>
                  </a:moveTo>
                  <a:cubicBezTo>
                    <a:pt x="877" y="1"/>
                    <a:pt x="0" y="878"/>
                    <a:pt x="0" y="1956"/>
                  </a:cubicBezTo>
                  <a:cubicBezTo>
                    <a:pt x="0" y="3033"/>
                    <a:pt x="877" y="3911"/>
                    <a:pt x="1955" y="3911"/>
                  </a:cubicBezTo>
                  <a:cubicBezTo>
                    <a:pt x="3033" y="3911"/>
                    <a:pt x="3910" y="3033"/>
                    <a:pt x="3910" y="1956"/>
                  </a:cubicBezTo>
                  <a:cubicBezTo>
                    <a:pt x="3910" y="878"/>
                    <a:pt x="3033" y="1"/>
                    <a:pt x="1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87"/>
            <p:cNvSpPr/>
            <p:nvPr/>
          </p:nvSpPr>
          <p:spPr>
            <a:xfrm>
              <a:off x="2475700" y="2718700"/>
              <a:ext cx="30725" cy="31350"/>
            </a:xfrm>
            <a:custGeom>
              <a:rect b="b" l="l" r="r" t="t"/>
              <a:pathLst>
                <a:path extrusionOk="0" h="1254" w="1229">
                  <a:moveTo>
                    <a:pt x="602" y="1"/>
                  </a:moveTo>
                  <a:cubicBezTo>
                    <a:pt x="276" y="1"/>
                    <a:pt x="1" y="276"/>
                    <a:pt x="1" y="627"/>
                  </a:cubicBezTo>
                  <a:cubicBezTo>
                    <a:pt x="1" y="978"/>
                    <a:pt x="276" y="1254"/>
                    <a:pt x="602" y="1254"/>
                  </a:cubicBezTo>
                  <a:cubicBezTo>
                    <a:pt x="953" y="1254"/>
                    <a:pt x="1229" y="978"/>
                    <a:pt x="1229" y="627"/>
                  </a:cubicBezTo>
                  <a:cubicBezTo>
                    <a:pt x="1229" y="276"/>
                    <a:pt x="953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87"/>
            <p:cNvSpPr/>
            <p:nvPr/>
          </p:nvSpPr>
          <p:spPr>
            <a:xfrm>
              <a:off x="2614175" y="2770875"/>
              <a:ext cx="219325" cy="105250"/>
            </a:xfrm>
            <a:custGeom>
              <a:rect b="b" l="l" r="r" t="t"/>
              <a:pathLst>
                <a:path extrusionOk="0" h="4210" w="8773">
                  <a:moveTo>
                    <a:pt x="88" y="0"/>
                  </a:moveTo>
                  <a:cubicBezTo>
                    <a:pt x="45" y="0"/>
                    <a:pt x="1" y="31"/>
                    <a:pt x="1" y="94"/>
                  </a:cubicBezTo>
                  <a:cubicBezTo>
                    <a:pt x="26" y="1848"/>
                    <a:pt x="1229" y="3377"/>
                    <a:pt x="2883" y="3954"/>
                  </a:cubicBezTo>
                  <a:cubicBezTo>
                    <a:pt x="3370" y="4126"/>
                    <a:pt x="3881" y="4209"/>
                    <a:pt x="4391" y="4209"/>
                  </a:cubicBezTo>
                  <a:cubicBezTo>
                    <a:pt x="5665" y="4209"/>
                    <a:pt x="6929" y="3685"/>
                    <a:pt x="7770" y="2701"/>
                  </a:cubicBezTo>
                  <a:cubicBezTo>
                    <a:pt x="8422" y="1974"/>
                    <a:pt x="8773" y="1046"/>
                    <a:pt x="8773" y="94"/>
                  </a:cubicBezTo>
                  <a:cubicBezTo>
                    <a:pt x="8773" y="31"/>
                    <a:pt x="8729" y="0"/>
                    <a:pt x="8685" y="0"/>
                  </a:cubicBezTo>
                  <a:cubicBezTo>
                    <a:pt x="8641" y="0"/>
                    <a:pt x="8597" y="31"/>
                    <a:pt x="8597" y="94"/>
                  </a:cubicBezTo>
                  <a:cubicBezTo>
                    <a:pt x="8597" y="1798"/>
                    <a:pt x="7419" y="3252"/>
                    <a:pt x="5840" y="3803"/>
                  </a:cubicBezTo>
                  <a:cubicBezTo>
                    <a:pt x="5381" y="3959"/>
                    <a:pt x="4902" y="4035"/>
                    <a:pt x="4424" y="4035"/>
                  </a:cubicBezTo>
                  <a:cubicBezTo>
                    <a:pt x="3207" y="4035"/>
                    <a:pt x="1999" y="3543"/>
                    <a:pt x="1154" y="2625"/>
                  </a:cubicBezTo>
                  <a:cubicBezTo>
                    <a:pt x="552" y="1924"/>
                    <a:pt x="201" y="1021"/>
                    <a:pt x="176" y="94"/>
                  </a:cubicBezTo>
                  <a:cubicBezTo>
                    <a:pt x="176" y="31"/>
                    <a:pt x="132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87"/>
            <p:cNvSpPr/>
            <p:nvPr/>
          </p:nvSpPr>
          <p:spPr>
            <a:xfrm>
              <a:off x="2768325" y="2831625"/>
              <a:ext cx="102150" cy="96875"/>
            </a:xfrm>
            <a:custGeom>
              <a:rect b="b" l="l" r="r" t="t"/>
              <a:pathLst>
                <a:path extrusionOk="0" h="3875" w="4086">
                  <a:moveTo>
                    <a:pt x="1674" y="0"/>
                  </a:moveTo>
                  <a:cubicBezTo>
                    <a:pt x="1330" y="0"/>
                    <a:pt x="985" y="121"/>
                    <a:pt x="702" y="371"/>
                  </a:cubicBezTo>
                  <a:cubicBezTo>
                    <a:pt x="75" y="897"/>
                    <a:pt x="0" y="1850"/>
                    <a:pt x="526" y="2476"/>
                  </a:cubicBezTo>
                  <a:lnTo>
                    <a:pt x="1278" y="3353"/>
                  </a:lnTo>
                  <a:cubicBezTo>
                    <a:pt x="1580" y="3697"/>
                    <a:pt x="1995" y="3874"/>
                    <a:pt x="2411" y="3874"/>
                  </a:cubicBezTo>
                  <a:cubicBezTo>
                    <a:pt x="2755" y="3874"/>
                    <a:pt x="3100" y="3753"/>
                    <a:pt x="3384" y="3504"/>
                  </a:cubicBezTo>
                  <a:cubicBezTo>
                    <a:pt x="4010" y="2977"/>
                    <a:pt x="4085" y="2050"/>
                    <a:pt x="3559" y="1423"/>
                  </a:cubicBezTo>
                  <a:lnTo>
                    <a:pt x="2807" y="521"/>
                  </a:lnTo>
                  <a:cubicBezTo>
                    <a:pt x="2505" y="178"/>
                    <a:pt x="2090" y="0"/>
                    <a:pt x="1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87"/>
            <p:cNvSpPr/>
            <p:nvPr/>
          </p:nvSpPr>
          <p:spPr>
            <a:xfrm>
              <a:off x="2769575" y="2829550"/>
              <a:ext cx="99650" cy="101275"/>
            </a:xfrm>
            <a:custGeom>
              <a:rect b="b" l="l" r="r" t="t"/>
              <a:pathLst>
                <a:path extrusionOk="0" h="4051" w="3986">
                  <a:moveTo>
                    <a:pt x="1631" y="170"/>
                  </a:moveTo>
                  <a:cubicBezTo>
                    <a:pt x="1680" y="170"/>
                    <a:pt x="1730" y="173"/>
                    <a:pt x="1780" y="178"/>
                  </a:cubicBezTo>
                  <a:cubicBezTo>
                    <a:pt x="2456" y="253"/>
                    <a:pt x="2832" y="830"/>
                    <a:pt x="3233" y="1306"/>
                  </a:cubicBezTo>
                  <a:cubicBezTo>
                    <a:pt x="3459" y="1557"/>
                    <a:pt x="3659" y="1807"/>
                    <a:pt x="3735" y="2133"/>
                  </a:cubicBezTo>
                  <a:cubicBezTo>
                    <a:pt x="3859" y="2657"/>
                    <a:pt x="3661" y="3182"/>
                    <a:pt x="3288" y="3532"/>
                  </a:cubicBezTo>
                  <a:lnTo>
                    <a:pt x="3288" y="3532"/>
                  </a:lnTo>
                  <a:cubicBezTo>
                    <a:pt x="3286" y="3534"/>
                    <a:pt x="3285" y="3535"/>
                    <a:pt x="3283" y="3537"/>
                  </a:cubicBezTo>
                  <a:cubicBezTo>
                    <a:pt x="3283" y="3537"/>
                    <a:pt x="3283" y="3537"/>
                    <a:pt x="3283" y="3537"/>
                  </a:cubicBezTo>
                  <a:lnTo>
                    <a:pt x="3283" y="3537"/>
                  </a:lnTo>
                  <a:cubicBezTo>
                    <a:pt x="3279" y="3540"/>
                    <a:pt x="3275" y="3543"/>
                    <a:pt x="3272" y="3546"/>
                  </a:cubicBezTo>
                  <a:lnTo>
                    <a:pt x="3272" y="3546"/>
                  </a:lnTo>
                  <a:cubicBezTo>
                    <a:pt x="3022" y="3756"/>
                    <a:pt x="2710" y="3865"/>
                    <a:pt x="2399" y="3865"/>
                  </a:cubicBezTo>
                  <a:cubicBezTo>
                    <a:pt x="2275" y="3865"/>
                    <a:pt x="2151" y="3848"/>
                    <a:pt x="2030" y="3812"/>
                  </a:cubicBezTo>
                  <a:cubicBezTo>
                    <a:pt x="1679" y="3737"/>
                    <a:pt x="1429" y="3537"/>
                    <a:pt x="1228" y="3286"/>
                  </a:cubicBezTo>
                  <a:cubicBezTo>
                    <a:pt x="1028" y="3060"/>
                    <a:pt x="852" y="2860"/>
                    <a:pt x="677" y="2659"/>
                  </a:cubicBezTo>
                  <a:cubicBezTo>
                    <a:pt x="476" y="2409"/>
                    <a:pt x="301" y="2183"/>
                    <a:pt x="251" y="1882"/>
                  </a:cubicBezTo>
                  <a:cubicBezTo>
                    <a:pt x="37" y="1004"/>
                    <a:pt x="746" y="170"/>
                    <a:pt x="1631" y="170"/>
                  </a:cubicBezTo>
                  <a:close/>
                  <a:moveTo>
                    <a:pt x="1651" y="0"/>
                  </a:moveTo>
                  <a:cubicBezTo>
                    <a:pt x="844" y="0"/>
                    <a:pt x="115" y="618"/>
                    <a:pt x="50" y="1456"/>
                  </a:cubicBezTo>
                  <a:cubicBezTo>
                    <a:pt x="0" y="1882"/>
                    <a:pt x="151" y="2308"/>
                    <a:pt x="426" y="2634"/>
                  </a:cubicBezTo>
                  <a:cubicBezTo>
                    <a:pt x="627" y="2860"/>
                    <a:pt x="802" y="3085"/>
                    <a:pt x="1003" y="3311"/>
                  </a:cubicBezTo>
                  <a:cubicBezTo>
                    <a:pt x="1253" y="3612"/>
                    <a:pt x="1529" y="3862"/>
                    <a:pt x="1930" y="3988"/>
                  </a:cubicBezTo>
                  <a:cubicBezTo>
                    <a:pt x="2070" y="4030"/>
                    <a:pt x="2217" y="4050"/>
                    <a:pt x="2363" y="4050"/>
                  </a:cubicBezTo>
                  <a:cubicBezTo>
                    <a:pt x="2740" y="4050"/>
                    <a:pt x="3120" y="3915"/>
                    <a:pt x="3409" y="3662"/>
                  </a:cubicBezTo>
                  <a:cubicBezTo>
                    <a:pt x="3760" y="3336"/>
                    <a:pt x="3985" y="2860"/>
                    <a:pt x="3935" y="2359"/>
                  </a:cubicBezTo>
                  <a:cubicBezTo>
                    <a:pt x="3910" y="1983"/>
                    <a:pt x="3760" y="1657"/>
                    <a:pt x="3509" y="1381"/>
                  </a:cubicBezTo>
                  <a:cubicBezTo>
                    <a:pt x="3309" y="1131"/>
                    <a:pt x="3108" y="905"/>
                    <a:pt x="2908" y="654"/>
                  </a:cubicBezTo>
                  <a:cubicBezTo>
                    <a:pt x="2657" y="379"/>
                    <a:pt x="2406" y="153"/>
                    <a:pt x="2055" y="53"/>
                  </a:cubicBezTo>
                  <a:cubicBezTo>
                    <a:pt x="1920" y="17"/>
                    <a:pt x="1785" y="0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87"/>
            <p:cNvSpPr/>
            <p:nvPr/>
          </p:nvSpPr>
          <p:spPr>
            <a:xfrm>
              <a:off x="2668075" y="2438625"/>
              <a:ext cx="119050" cy="119075"/>
            </a:xfrm>
            <a:custGeom>
              <a:rect b="b" l="l" r="r" t="t"/>
              <a:pathLst>
                <a:path extrusionOk="0" h="4763" w="4762">
                  <a:moveTo>
                    <a:pt x="2381" y="1"/>
                  </a:moveTo>
                  <a:cubicBezTo>
                    <a:pt x="1053" y="1"/>
                    <a:pt x="0" y="1053"/>
                    <a:pt x="0" y="2381"/>
                  </a:cubicBezTo>
                  <a:cubicBezTo>
                    <a:pt x="0" y="3685"/>
                    <a:pt x="1053" y="4762"/>
                    <a:pt x="2381" y="4762"/>
                  </a:cubicBezTo>
                  <a:cubicBezTo>
                    <a:pt x="3684" y="4762"/>
                    <a:pt x="4762" y="3685"/>
                    <a:pt x="4762" y="2381"/>
                  </a:cubicBezTo>
                  <a:cubicBezTo>
                    <a:pt x="4762" y="1053"/>
                    <a:pt x="3684" y="1"/>
                    <a:pt x="2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87"/>
            <p:cNvSpPr/>
            <p:nvPr/>
          </p:nvSpPr>
          <p:spPr>
            <a:xfrm>
              <a:off x="2661175" y="2436500"/>
              <a:ext cx="127850" cy="123000"/>
            </a:xfrm>
            <a:custGeom>
              <a:rect b="b" l="l" r="r" t="t"/>
              <a:pathLst>
                <a:path extrusionOk="0" h="4920" w="5114">
                  <a:moveTo>
                    <a:pt x="2653" y="164"/>
                  </a:moveTo>
                  <a:cubicBezTo>
                    <a:pt x="2804" y="164"/>
                    <a:pt x="2957" y="179"/>
                    <a:pt x="3108" y="211"/>
                  </a:cubicBezTo>
                  <a:cubicBezTo>
                    <a:pt x="4161" y="436"/>
                    <a:pt x="4938" y="1389"/>
                    <a:pt x="4938" y="2466"/>
                  </a:cubicBezTo>
                  <a:cubicBezTo>
                    <a:pt x="4938" y="3419"/>
                    <a:pt x="4336" y="4296"/>
                    <a:pt x="3409" y="4622"/>
                  </a:cubicBezTo>
                  <a:cubicBezTo>
                    <a:pt x="3173" y="4703"/>
                    <a:pt x="2927" y="4742"/>
                    <a:pt x="2680" y="4742"/>
                  </a:cubicBezTo>
                  <a:cubicBezTo>
                    <a:pt x="2010" y="4742"/>
                    <a:pt x="1343" y="4452"/>
                    <a:pt x="903" y="3920"/>
                  </a:cubicBezTo>
                  <a:cubicBezTo>
                    <a:pt x="276" y="3193"/>
                    <a:pt x="201" y="2116"/>
                    <a:pt x="677" y="1289"/>
                  </a:cubicBezTo>
                  <a:cubicBezTo>
                    <a:pt x="1099" y="593"/>
                    <a:pt x="1857" y="164"/>
                    <a:pt x="2653" y="164"/>
                  </a:cubicBezTo>
                  <a:close/>
                  <a:moveTo>
                    <a:pt x="2640" y="0"/>
                  </a:moveTo>
                  <a:cubicBezTo>
                    <a:pt x="1920" y="0"/>
                    <a:pt x="1216" y="317"/>
                    <a:pt x="752" y="888"/>
                  </a:cubicBezTo>
                  <a:cubicBezTo>
                    <a:pt x="101" y="1690"/>
                    <a:pt x="0" y="2842"/>
                    <a:pt x="552" y="3745"/>
                  </a:cubicBezTo>
                  <a:cubicBezTo>
                    <a:pt x="995" y="4483"/>
                    <a:pt x="1811" y="4920"/>
                    <a:pt x="2656" y="4920"/>
                  </a:cubicBezTo>
                  <a:cubicBezTo>
                    <a:pt x="2815" y="4920"/>
                    <a:pt x="2975" y="4904"/>
                    <a:pt x="3133" y="4873"/>
                  </a:cubicBezTo>
                  <a:cubicBezTo>
                    <a:pt x="4286" y="4647"/>
                    <a:pt x="5113" y="3619"/>
                    <a:pt x="5113" y="2466"/>
                  </a:cubicBezTo>
                  <a:cubicBezTo>
                    <a:pt x="5113" y="1439"/>
                    <a:pt x="4462" y="512"/>
                    <a:pt x="3509" y="161"/>
                  </a:cubicBezTo>
                  <a:cubicBezTo>
                    <a:pt x="3227" y="52"/>
                    <a:pt x="2933" y="0"/>
                    <a:pt x="2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87"/>
            <p:cNvSpPr/>
            <p:nvPr/>
          </p:nvSpPr>
          <p:spPr>
            <a:xfrm>
              <a:off x="2512050" y="2567075"/>
              <a:ext cx="414800" cy="105300"/>
            </a:xfrm>
            <a:custGeom>
              <a:rect b="b" l="l" r="r" t="t"/>
              <a:pathLst>
                <a:path extrusionOk="0" h="4212" w="16592">
                  <a:moveTo>
                    <a:pt x="8396" y="0"/>
                  </a:moveTo>
                  <a:cubicBezTo>
                    <a:pt x="5163" y="0"/>
                    <a:pt x="2231" y="1028"/>
                    <a:pt x="0" y="2707"/>
                  </a:cubicBezTo>
                  <a:cubicBezTo>
                    <a:pt x="481" y="3297"/>
                    <a:pt x="1265" y="3848"/>
                    <a:pt x="2486" y="3848"/>
                  </a:cubicBezTo>
                  <a:cubicBezTo>
                    <a:pt x="2667" y="3848"/>
                    <a:pt x="2858" y="3836"/>
                    <a:pt x="3058" y="3810"/>
                  </a:cubicBezTo>
                  <a:cubicBezTo>
                    <a:pt x="5840" y="3434"/>
                    <a:pt x="6166" y="1980"/>
                    <a:pt x="6166" y="1980"/>
                  </a:cubicBezTo>
                  <a:cubicBezTo>
                    <a:pt x="6166" y="1980"/>
                    <a:pt x="6316" y="3810"/>
                    <a:pt x="8898" y="4010"/>
                  </a:cubicBezTo>
                  <a:cubicBezTo>
                    <a:pt x="9000" y="4019"/>
                    <a:pt x="9098" y="4023"/>
                    <a:pt x="9193" y="4023"/>
                  </a:cubicBezTo>
                  <a:cubicBezTo>
                    <a:pt x="11293" y="4023"/>
                    <a:pt x="11454" y="1980"/>
                    <a:pt x="11454" y="1980"/>
                  </a:cubicBezTo>
                  <a:cubicBezTo>
                    <a:pt x="11454" y="1980"/>
                    <a:pt x="12356" y="4161"/>
                    <a:pt x="14036" y="4211"/>
                  </a:cubicBezTo>
                  <a:cubicBezTo>
                    <a:pt x="14055" y="4211"/>
                    <a:pt x="14074" y="4212"/>
                    <a:pt x="14093" y="4212"/>
                  </a:cubicBezTo>
                  <a:cubicBezTo>
                    <a:pt x="15173" y="4212"/>
                    <a:pt x="16149" y="3517"/>
                    <a:pt x="16592" y="2557"/>
                  </a:cubicBezTo>
                  <a:cubicBezTo>
                    <a:pt x="14386" y="978"/>
                    <a:pt x="11529" y="0"/>
                    <a:pt x="8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87"/>
            <p:cNvSpPr/>
            <p:nvPr/>
          </p:nvSpPr>
          <p:spPr>
            <a:xfrm>
              <a:off x="2509550" y="2565200"/>
              <a:ext cx="419200" cy="109550"/>
            </a:xfrm>
            <a:custGeom>
              <a:rect b="b" l="l" r="r" t="t"/>
              <a:pathLst>
                <a:path extrusionOk="0" h="4382" w="16768">
                  <a:moveTo>
                    <a:pt x="8496" y="176"/>
                  </a:moveTo>
                  <a:cubicBezTo>
                    <a:pt x="10777" y="176"/>
                    <a:pt x="13058" y="702"/>
                    <a:pt x="15088" y="1755"/>
                  </a:cubicBezTo>
                  <a:cubicBezTo>
                    <a:pt x="15616" y="2019"/>
                    <a:pt x="16098" y="2328"/>
                    <a:pt x="16578" y="2662"/>
                  </a:cubicBezTo>
                  <a:lnTo>
                    <a:pt x="16578" y="2662"/>
                  </a:lnTo>
                  <a:cubicBezTo>
                    <a:pt x="16144" y="3524"/>
                    <a:pt x="15235" y="4207"/>
                    <a:pt x="14250" y="4207"/>
                  </a:cubicBezTo>
                  <a:cubicBezTo>
                    <a:pt x="14104" y="4207"/>
                    <a:pt x="13957" y="4192"/>
                    <a:pt x="13810" y="4161"/>
                  </a:cubicBezTo>
                  <a:cubicBezTo>
                    <a:pt x="12983" y="3985"/>
                    <a:pt x="12356" y="3283"/>
                    <a:pt x="11930" y="2582"/>
                  </a:cubicBezTo>
                  <a:cubicBezTo>
                    <a:pt x="11855" y="2456"/>
                    <a:pt x="11780" y="2306"/>
                    <a:pt x="11730" y="2181"/>
                  </a:cubicBezTo>
                  <a:cubicBezTo>
                    <a:pt x="11705" y="2131"/>
                    <a:pt x="11679" y="2105"/>
                    <a:pt x="11654" y="2055"/>
                  </a:cubicBezTo>
                  <a:cubicBezTo>
                    <a:pt x="11654" y="2038"/>
                    <a:pt x="11642" y="2020"/>
                    <a:pt x="11643" y="2020"/>
                  </a:cubicBezTo>
                  <a:lnTo>
                    <a:pt x="11643" y="2020"/>
                  </a:lnTo>
                  <a:cubicBezTo>
                    <a:pt x="11644" y="2020"/>
                    <a:pt x="11647" y="2023"/>
                    <a:pt x="11654" y="2030"/>
                  </a:cubicBezTo>
                  <a:cubicBezTo>
                    <a:pt x="11632" y="1986"/>
                    <a:pt x="11596" y="1966"/>
                    <a:pt x="11562" y="1966"/>
                  </a:cubicBezTo>
                  <a:cubicBezTo>
                    <a:pt x="11518" y="1966"/>
                    <a:pt x="11479" y="1999"/>
                    <a:pt x="11479" y="2055"/>
                  </a:cubicBezTo>
                  <a:cubicBezTo>
                    <a:pt x="11429" y="2757"/>
                    <a:pt x="10978" y="3484"/>
                    <a:pt x="10301" y="3810"/>
                  </a:cubicBezTo>
                  <a:cubicBezTo>
                    <a:pt x="9987" y="3955"/>
                    <a:pt x="9634" y="4016"/>
                    <a:pt x="9273" y="4016"/>
                  </a:cubicBezTo>
                  <a:cubicBezTo>
                    <a:pt x="8828" y="4016"/>
                    <a:pt x="8372" y="3923"/>
                    <a:pt x="7970" y="3785"/>
                  </a:cubicBezTo>
                  <a:cubicBezTo>
                    <a:pt x="7444" y="3609"/>
                    <a:pt x="6943" y="3283"/>
                    <a:pt x="6617" y="2782"/>
                  </a:cubicBezTo>
                  <a:cubicBezTo>
                    <a:pt x="6517" y="2607"/>
                    <a:pt x="6441" y="2431"/>
                    <a:pt x="6391" y="2256"/>
                  </a:cubicBezTo>
                  <a:cubicBezTo>
                    <a:pt x="6391" y="2206"/>
                    <a:pt x="6366" y="2156"/>
                    <a:pt x="6366" y="2105"/>
                  </a:cubicBezTo>
                  <a:cubicBezTo>
                    <a:pt x="6341" y="2055"/>
                    <a:pt x="6341" y="2055"/>
                    <a:pt x="6341" y="2055"/>
                  </a:cubicBezTo>
                  <a:cubicBezTo>
                    <a:pt x="6341" y="1999"/>
                    <a:pt x="6294" y="1966"/>
                    <a:pt x="6248" y="1966"/>
                  </a:cubicBezTo>
                  <a:cubicBezTo>
                    <a:pt x="6212" y="1966"/>
                    <a:pt x="6177" y="1986"/>
                    <a:pt x="6166" y="2030"/>
                  </a:cubicBezTo>
                  <a:cubicBezTo>
                    <a:pt x="6090" y="2431"/>
                    <a:pt x="5714" y="2782"/>
                    <a:pt x="5414" y="3008"/>
                  </a:cubicBezTo>
                  <a:cubicBezTo>
                    <a:pt x="4963" y="3309"/>
                    <a:pt x="4461" y="3509"/>
                    <a:pt x="3935" y="3634"/>
                  </a:cubicBezTo>
                  <a:cubicBezTo>
                    <a:pt x="3491" y="3745"/>
                    <a:pt x="3017" y="3826"/>
                    <a:pt x="2544" y="3826"/>
                  </a:cubicBezTo>
                  <a:cubicBezTo>
                    <a:pt x="2270" y="3826"/>
                    <a:pt x="1996" y="3799"/>
                    <a:pt x="1730" y="3735"/>
                  </a:cubicBezTo>
                  <a:cubicBezTo>
                    <a:pt x="1131" y="3591"/>
                    <a:pt x="624" y="3242"/>
                    <a:pt x="209" y="2796"/>
                  </a:cubicBezTo>
                  <a:lnTo>
                    <a:pt x="209" y="2796"/>
                  </a:lnTo>
                  <a:cubicBezTo>
                    <a:pt x="2021" y="1478"/>
                    <a:pt x="4170" y="647"/>
                    <a:pt x="6391" y="326"/>
                  </a:cubicBezTo>
                  <a:cubicBezTo>
                    <a:pt x="7093" y="226"/>
                    <a:pt x="7795" y="176"/>
                    <a:pt x="8496" y="176"/>
                  </a:cubicBezTo>
                  <a:close/>
                  <a:moveTo>
                    <a:pt x="8496" y="0"/>
                  </a:moveTo>
                  <a:cubicBezTo>
                    <a:pt x="6116" y="0"/>
                    <a:pt x="3760" y="552"/>
                    <a:pt x="1654" y="1679"/>
                  </a:cubicBezTo>
                  <a:cubicBezTo>
                    <a:pt x="1103" y="1980"/>
                    <a:pt x="552" y="2331"/>
                    <a:pt x="50" y="2707"/>
                  </a:cubicBezTo>
                  <a:cubicBezTo>
                    <a:pt x="0" y="2757"/>
                    <a:pt x="0" y="2807"/>
                    <a:pt x="25" y="2857"/>
                  </a:cubicBezTo>
                  <a:cubicBezTo>
                    <a:pt x="401" y="3283"/>
                    <a:pt x="877" y="3634"/>
                    <a:pt x="1404" y="3810"/>
                  </a:cubicBezTo>
                  <a:cubicBezTo>
                    <a:pt x="1790" y="3943"/>
                    <a:pt x="2191" y="3998"/>
                    <a:pt x="2594" y="3998"/>
                  </a:cubicBezTo>
                  <a:cubicBezTo>
                    <a:pt x="2950" y="3998"/>
                    <a:pt x="3307" y="3955"/>
                    <a:pt x="3659" y="3885"/>
                  </a:cubicBezTo>
                  <a:cubicBezTo>
                    <a:pt x="4562" y="3710"/>
                    <a:pt x="5589" y="3309"/>
                    <a:pt x="6141" y="2506"/>
                  </a:cubicBezTo>
                  <a:cubicBezTo>
                    <a:pt x="6167" y="2463"/>
                    <a:pt x="6196" y="2416"/>
                    <a:pt x="6224" y="2367"/>
                  </a:cubicBezTo>
                  <a:lnTo>
                    <a:pt x="6224" y="2367"/>
                  </a:lnTo>
                  <a:cubicBezTo>
                    <a:pt x="6422" y="3050"/>
                    <a:pt x="7036" y="3598"/>
                    <a:pt x="7669" y="3860"/>
                  </a:cubicBezTo>
                  <a:cubicBezTo>
                    <a:pt x="8147" y="4067"/>
                    <a:pt x="8696" y="4193"/>
                    <a:pt x="9232" y="4193"/>
                  </a:cubicBezTo>
                  <a:cubicBezTo>
                    <a:pt x="9540" y="4193"/>
                    <a:pt x="9843" y="4152"/>
                    <a:pt x="10126" y="4060"/>
                  </a:cubicBezTo>
                  <a:cubicBezTo>
                    <a:pt x="10677" y="3885"/>
                    <a:pt x="11103" y="3509"/>
                    <a:pt x="11354" y="2983"/>
                  </a:cubicBezTo>
                  <a:cubicBezTo>
                    <a:pt x="11457" y="2792"/>
                    <a:pt x="11549" y="2578"/>
                    <a:pt x="11604" y="2357"/>
                  </a:cubicBezTo>
                  <a:lnTo>
                    <a:pt x="11604" y="2357"/>
                  </a:lnTo>
                  <a:cubicBezTo>
                    <a:pt x="11832" y="2813"/>
                    <a:pt x="12152" y="3255"/>
                    <a:pt x="12507" y="3609"/>
                  </a:cubicBezTo>
                  <a:cubicBezTo>
                    <a:pt x="12832" y="3935"/>
                    <a:pt x="13233" y="4211"/>
                    <a:pt x="13684" y="4311"/>
                  </a:cubicBezTo>
                  <a:cubicBezTo>
                    <a:pt x="13869" y="4359"/>
                    <a:pt x="14057" y="4382"/>
                    <a:pt x="14243" y="4382"/>
                  </a:cubicBezTo>
                  <a:cubicBezTo>
                    <a:pt x="14639" y="4382"/>
                    <a:pt x="15031" y="4281"/>
                    <a:pt x="15389" y="4111"/>
                  </a:cubicBezTo>
                  <a:cubicBezTo>
                    <a:pt x="15990" y="3810"/>
                    <a:pt x="16491" y="3283"/>
                    <a:pt x="16767" y="2682"/>
                  </a:cubicBezTo>
                  <a:cubicBezTo>
                    <a:pt x="16767" y="2632"/>
                    <a:pt x="16767" y="2582"/>
                    <a:pt x="16717" y="2557"/>
                  </a:cubicBezTo>
                  <a:cubicBezTo>
                    <a:pt x="14913" y="1253"/>
                    <a:pt x="12757" y="426"/>
                    <a:pt x="10527" y="126"/>
                  </a:cubicBezTo>
                  <a:cubicBezTo>
                    <a:pt x="9850" y="50"/>
                    <a:pt x="9173" y="0"/>
                    <a:pt x="8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87"/>
          <p:cNvGrpSpPr/>
          <p:nvPr/>
        </p:nvGrpSpPr>
        <p:grpSpPr>
          <a:xfrm rot="-909318">
            <a:off x="178537" y="3693270"/>
            <a:ext cx="1131825" cy="912082"/>
            <a:chOff x="2473825" y="721625"/>
            <a:chExt cx="713700" cy="554525"/>
          </a:xfrm>
        </p:grpSpPr>
        <p:sp>
          <p:nvSpPr>
            <p:cNvPr id="1968" name="Google Shape;1968;p87"/>
            <p:cNvSpPr/>
            <p:nvPr/>
          </p:nvSpPr>
          <p:spPr>
            <a:xfrm>
              <a:off x="2542125" y="781350"/>
              <a:ext cx="582725" cy="492500"/>
            </a:xfrm>
            <a:custGeom>
              <a:rect b="b" l="l" r="r" t="t"/>
              <a:pathLst>
                <a:path extrusionOk="0" h="19700" w="23309">
                  <a:moveTo>
                    <a:pt x="11655" y="0"/>
                  </a:moveTo>
                  <a:cubicBezTo>
                    <a:pt x="5214" y="0"/>
                    <a:pt x="0" y="4411"/>
                    <a:pt x="0" y="9850"/>
                  </a:cubicBezTo>
                  <a:cubicBezTo>
                    <a:pt x="0" y="15289"/>
                    <a:pt x="5214" y="19700"/>
                    <a:pt x="11655" y="19700"/>
                  </a:cubicBezTo>
                  <a:cubicBezTo>
                    <a:pt x="18096" y="19700"/>
                    <a:pt x="23309" y="15289"/>
                    <a:pt x="23309" y="9850"/>
                  </a:cubicBezTo>
                  <a:cubicBezTo>
                    <a:pt x="23309" y="4411"/>
                    <a:pt x="18096" y="0"/>
                    <a:pt x="1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87"/>
            <p:cNvSpPr/>
            <p:nvPr/>
          </p:nvSpPr>
          <p:spPr>
            <a:xfrm>
              <a:off x="2535850" y="779300"/>
              <a:ext cx="591525" cy="496850"/>
            </a:xfrm>
            <a:custGeom>
              <a:rect b="b" l="l" r="r" t="t"/>
              <a:pathLst>
                <a:path extrusionOk="0" h="19874" w="23661">
                  <a:moveTo>
                    <a:pt x="11900" y="160"/>
                  </a:moveTo>
                  <a:cubicBezTo>
                    <a:pt x="12684" y="160"/>
                    <a:pt x="13467" y="227"/>
                    <a:pt x="14236" y="358"/>
                  </a:cubicBezTo>
                  <a:cubicBezTo>
                    <a:pt x="16467" y="734"/>
                    <a:pt x="18597" y="1686"/>
                    <a:pt x="20277" y="3165"/>
                  </a:cubicBezTo>
                  <a:cubicBezTo>
                    <a:pt x="21831" y="4544"/>
                    <a:pt x="22983" y="6373"/>
                    <a:pt x="23359" y="8428"/>
                  </a:cubicBezTo>
                  <a:cubicBezTo>
                    <a:pt x="23435" y="8930"/>
                    <a:pt x="23485" y="9431"/>
                    <a:pt x="23485" y="9932"/>
                  </a:cubicBezTo>
                  <a:cubicBezTo>
                    <a:pt x="23485" y="12012"/>
                    <a:pt x="22683" y="14017"/>
                    <a:pt x="21354" y="15621"/>
                  </a:cubicBezTo>
                  <a:cubicBezTo>
                    <a:pt x="19926" y="17301"/>
                    <a:pt x="17971" y="18479"/>
                    <a:pt x="15866" y="19130"/>
                  </a:cubicBezTo>
                  <a:cubicBezTo>
                    <a:pt x="14602" y="19519"/>
                    <a:pt x="13270" y="19715"/>
                    <a:pt x="11936" y="19715"/>
                  </a:cubicBezTo>
                  <a:cubicBezTo>
                    <a:pt x="10862" y="19715"/>
                    <a:pt x="9788" y="19588"/>
                    <a:pt x="8748" y="19331"/>
                  </a:cubicBezTo>
                  <a:cubicBezTo>
                    <a:pt x="6592" y="18829"/>
                    <a:pt x="4537" y="17752"/>
                    <a:pt x="2983" y="16173"/>
                  </a:cubicBezTo>
                  <a:cubicBezTo>
                    <a:pt x="1530" y="14694"/>
                    <a:pt x="552" y="12764"/>
                    <a:pt x="377" y="10684"/>
                  </a:cubicBezTo>
                  <a:cubicBezTo>
                    <a:pt x="176" y="8604"/>
                    <a:pt x="803" y="6574"/>
                    <a:pt x="2006" y="4869"/>
                  </a:cubicBezTo>
                  <a:cubicBezTo>
                    <a:pt x="3259" y="3115"/>
                    <a:pt x="5114" y="1787"/>
                    <a:pt x="7144" y="1035"/>
                  </a:cubicBezTo>
                  <a:cubicBezTo>
                    <a:pt x="8663" y="444"/>
                    <a:pt x="10284" y="160"/>
                    <a:pt x="11900" y="160"/>
                  </a:cubicBezTo>
                  <a:close/>
                  <a:moveTo>
                    <a:pt x="11925" y="1"/>
                  </a:moveTo>
                  <a:cubicBezTo>
                    <a:pt x="10838" y="1"/>
                    <a:pt x="9751" y="128"/>
                    <a:pt x="8698" y="383"/>
                  </a:cubicBezTo>
                  <a:cubicBezTo>
                    <a:pt x="6517" y="910"/>
                    <a:pt x="4437" y="1987"/>
                    <a:pt x="2858" y="3616"/>
                  </a:cubicBezTo>
                  <a:cubicBezTo>
                    <a:pt x="1404" y="5120"/>
                    <a:pt x="402" y="7050"/>
                    <a:pt x="201" y="9155"/>
                  </a:cubicBezTo>
                  <a:cubicBezTo>
                    <a:pt x="1" y="11260"/>
                    <a:pt x="627" y="13366"/>
                    <a:pt x="1855" y="15070"/>
                  </a:cubicBezTo>
                  <a:cubicBezTo>
                    <a:pt x="3134" y="16875"/>
                    <a:pt x="4988" y="18203"/>
                    <a:pt x="7043" y="18980"/>
                  </a:cubicBezTo>
                  <a:cubicBezTo>
                    <a:pt x="8599" y="19578"/>
                    <a:pt x="10259" y="19873"/>
                    <a:pt x="11921" y="19873"/>
                  </a:cubicBezTo>
                  <a:cubicBezTo>
                    <a:pt x="12696" y="19873"/>
                    <a:pt x="13471" y="19809"/>
                    <a:pt x="14236" y="19682"/>
                  </a:cubicBezTo>
                  <a:cubicBezTo>
                    <a:pt x="16492" y="19306"/>
                    <a:pt x="18673" y="18328"/>
                    <a:pt x="20402" y="16799"/>
                  </a:cubicBezTo>
                  <a:cubicBezTo>
                    <a:pt x="21956" y="15421"/>
                    <a:pt x="23134" y="13566"/>
                    <a:pt x="23510" y="11486"/>
                  </a:cubicBezTo>
                  <a:cubicBezTo>
                    <a:pt x="23610" y="10960"/>
                    <a:pt x="23660" y="10458"/>
                    <a:pt x="23660" y="9932"/>
                  </a:cubicBezTo>
                  <a:cubicBezTo>
                    <a:pt x="23660" y="7827"/>
                    <a:pt x="22833" y="5822"/>
                    <a:pt x="21505" y="4193"/>
                  </a:cubicBezTo>
                  <a:cubicBezTo>
                    <a:pt x="20076" y="2488"/>
                    <a:pt x="18096" y="1260"/>
                    <a:pt x="15966" y="609"/>
                  </a:cubicBezTo>
                  <a:cubicBezTo>
                    <a:pt x="14666" y="203"/>
                    <a:pt x="13296" y="1"/>
                    <a:pt x="11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87"/>
            <p:cNvSpPr/>
            <p:nvPr/>
          </p:nvSpPr>
          <p:spPr>
            <a:xfrm>
              <a:off x="2586600" y="802025"/>
              <a:ext cx="493775" cy="352775"/>
            </a:xfrm>
            <a:custGeom>
              <a:rect b="b" l="l" r="r" t="t"/>
              <a:pathLst>
                <a:path extrusionOk="0" h="14111" w="19751">
                  <a:moveTo>
                    <a:pt x="9876" y="1"/>
                  </a:moveTo>
                  <a:cubicBezTo>
                    <a:pt x="4437" y="1"/>
                    <a:pt x="1" y="3158"/>
                    <a:pt x="1" y="7043"/>
                  </a:cubicBezTo>
                  <a:cubicBezTo>
                    <a:pt x="1" y="10953"/>
                    <a:pt x="4437" y="14111"/>
                    <a:pt x="9876" y="14111"/>
                  </a:cubicBezTo>
                  <a:cubicBezTo>
                    <a:pt x="15339" y="14111"/>
                    <a:pt x="19750" y="10953"/>
                    <a:pt x="19750" y="7043"/>
                  </a:cubicBezTo>
                  <a:cubicBezTo>
                    <a:pt x="19750" y="3158"/>
                    <a:pt x="15339" y="1"/>
                    <a:pt x="9876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87"/>
            <p:cNvSpPr/>
            <p:nvPr/>
          </p:nvSpPr>
          <p:spPr>
            <a:xfrm>
              <a:off x="2622325" y="781350"/>
              <a:ext cx="422950" cy="94625"/>
            </a:xfrm>
            <a:custGeom>
              <a:rect b="b" l="l" r="r" t="t"/>
              <a:pathLst>
                <a:path extrusionOk="0" h="3785" w="16918">
                  <a:moveTo>
                    <a:pt x="8447" y="0"/>
                  </a:moveTo>
                  <a:cubicBezTo>
                    <a:pt x="5113" y="0"/>
                    <a:pt x="2131" y="1178"/>
                    <a:pt x="0" y="3058"/>
                  </a:cubicBezTo>
                  <a:cubicBezTo>
                    <a:pt x="903" y="3534"/>
                    <a:pt x="2031" y="3785"/>
                    <a:pt x="3234" y="3785"/>
                  </a:cubicBezTo>
                  <a:cubicBezTo>
                    <a:pt x="5615" y="3785"/>
                    <a:pt x="7645" y="2757"/>
                    <a:pt x="8447" y="1304"/>
                  </a:cubicBezTo>
                  <a:cubicBezTo>
                    <a:pt x="9274" y="2757"/>
                    <a:pt x="11304" y="3785"/>
                    <a:pt x="13660" y="3785"/>
                  </a:cubicBezTo>
                  <a:cubicBezTo>
                    <a:pt x="14863" y="3785"/>
                    <a:pt x="15991" y="3534"/>
                    <a:pt x="16918" y="3058"/>
                  </a:cubicBezTo>
                  <a:cubicBezTo>
                    <a:pt x="14788" y="1178"/>
                    <a:pt x="11780" y="0"/>
                    <a:pt x="8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87"/>
            <p:cNvSpPr/>
            <p:nvPr/>
          </p:nvSpPr>
          <p:spPr>
            <a:xfrm>
              <a:off x="2619825" y="779475"/>
              <a:ext cx="427350" cy="98900"/>
            </a:xfrm>
            <a:custGeom>
              <a:rect b="b" l="l" r="r" t="t"/>
              <a:pathLst>
                <a:path extrusionOk="0" h="3956" w="17094">
                  <a:moveTo>
                    <a:pt x="8547" y="151"/>
                  </a:moveTo>
                  <a:cubicBezTo>
                    <a:pt x="10953" y="151"/>
                    <a:pt x="13384" y="777"/>
                    <a:pt x="15439" y="2055"/>
                  </a:cubicBezTo>
                  <a:cubicBezTo>
                    <a:pt x="15935" y="2386"/>
                    <a:pt x="16409" y="2739"/>
                    <a:pt x="16860" y="3135"/>
                  </a:cubicBezTo>
                  <a:lnTo>
                    <a:pt x="16860" y="3135"/>
                  </a:lnTo>
                  <a:cubicBezTo>
                    <a:pt x="15910" y="3587"/>
                    <a:pt x="14843" y="3795"/>
                    <a:pt x="13789" y="3795"/>
                  </a:cubicBezTo>
                  <a:cubicBezTo>
                    <a:pt x="13536" y="3795"/>
                    <a:pt x="13283" y="3783"/>
                    <a:pt x="13033" y="3760"/>
                  </a:cubicBezTo>
                  <a:cubicBezTo>
                    <a:pt x="11880" y="3659"/>
                    <a:pt x="10702" y="3283"/>
                    <a:pt x="9775" y="2607"/>
                  </a:cubicBezTo>
                  <a:cubicBezTo>
                    <a:pt x="9299" y="2256"/>
                    <a:pt x="8898" y="1855"/>
                    <a:pt x="8622" y="1354"/>
                  </a:cubicBezTo>
                  <a:cubicBezTo>
                    <a:pt x="8609" y="1329"/>
                    <a:pt x="8584" y="1316"/>
                    <a:pt x="8556" y="1316"/>
                  </a:cubicBezTo>
                  <a:cubicBezTo>
                    <a:pt x="8528" y="1316"/>
                    <a:pt x="8497" y="1329"/>
                    <a:pt x="8471" y="1354"/>
                  </a:cubicBezTo>
                  <a:cubicBezTo>
                    <a:pt x="7945" y="2256"/>
                    <a:pt x="7043" y="2908"/>
                    <a:pt x="6065" y="3283"/>
                  </a:cubicBezTo>
                  <a:cubicBezTo>
                    <a:pt x="5223" y="3624"/>
                    <a:pt x="4304" y="3785"/>
                    <a:pt x="3381" y="3785"/>
                  </a:cubicBezTo>
                  <a:cubicBezTo>
                    <a:pt x="3013" y="3785"/>
                    <a:pt x="2645" y="3760"/>
                    <a:pt x="2281" y="3710"/>
                  </a:cubicBezTo>
                  <a:cubicBezTo>
                    <a:pt x="1593" y="3615"/>
                    <a:pt x="883" y="3430"/>
                    <a:pt x="235" y="3134"/>
                  </a:cubicBezTo>
                  <a:lnTo>
                    <a:pt x="235" y="3134"/>
                  </a:lnTo>
                  <a:cubicBezTo>
                    <a:pt x="1975" y="1623"/>
                    <a:pt x="4147" y="671"/>
                    <a:pt x="6416" y="326"/>
                  </a:cubicBezTo>
                  <a:cubicBezTo>
                    <a:pt x="7118" y="201"/>
                    <a:pt x="7845" y="151"/>
                    <a:pt x="8547" y="151"/>
                  </a:cubicBezTo>
                  <a:close/>
                  <a:moveTo>
                    <a:pt x="8547" y="0"/>
                  </a:moveTo>
                  <a:cubicBezTo>
                    <a:pt x="6116" y="0"/>
                    <a:pt x="3659" y="627"/>
                    <a:pt x="1579" y="1930"/>
                  </a:cubicBezTo>
                  <a:cubicBezTo>
                    <a:pt x="1028" y="2281"/>
                    <a:pt x="527" y="2657"/>
                    <a:pt x="50" y="3083"/>
                  </a:cubicBezTo>
                  <a:cubicBezTo>
                    <a:pt x="0" y="3108"/>
                    <a:pt x="0" y="3183"/>
                    <a:pt x="50" y="3208"/>
                  </a:cubicBezTo>
                  <a:cubicBezTo>
                    <a:pt x="1069" y="3718"/>
                    <a:pt x="2204" y="3946"/>
                    <a:pt x="3334" y="3946"/>
                  </a:cubicBezTo>
                  <a:cubicBezTo>
                    <a:pt x="3593" y="3946"/>
                    <a:pt x="3853" y="3933"/>
                    <a:pt x="4111" y="3910"/>
                  </a:cubicBezTo>
                  <a:cubicBezTo>
                    <a:pt x="5288" y="3810"/>
                    <a:pt x="6517" y="3434"/>
                    <a:pt x="7469" y="2707"/>
                  </a:cubicBezTo>
                  <a:cubicBezTo>
                    <a:pt x="7905" y="2386"/>
                    <a:pt x="8278" y="2002"/>
                    <a:pt x="8549" y="1554"/>
                  </a:cubicBezTo>
                  <a:lnTo>
                    <a:pt x="8549" y="1554"/>
                  </a:lnTo>
                  <a:cubicBezTo>
                    <a:pt x="9108" y="2415"/>
                    <a:pt x="9995" y="3026"/>
                    <a:pt x="10928" y="3409"/>
                  </a:cubicBezTo>
                  <a:cubicBezTo>
                    <a:pt x="11828" y="3776"/>
                    <a:pt x="12810" y="3955"/>
                    <a:pt x="13784" y="3955"/>
                  </a:cubicBezTo>
                  <a:cubicBezTo>
                    <a:pt x="14137" y="3955"/>
                    <a:pt x="14490" y="3932"/>
                    <a:pt x="14837" y="3885"/>
                  </a:cubicBezTo>
                  <a:cubicBezTo>
                    <a:pt x="15614" y="3785"/>
                    <a:pt x="16366" y="3559"/>
                    <a:pt x="17043" y="3208"/>
                  </a:cubicBezTo>
                  <a:cubicBezTo>
                    <a:pt x="17093" y="3183"/>
                    <a:pt x="17093" y="3108"/>
                    <a:pt x="17068" y="3083"/>
                  </a:cubicBezTo>
                  <a:cubicBezTo>
                    <a:pt x="15289" y="1504"/>
                    <a:pt x="13033" y="527"/>
                    <a:pt x="10702" y="151"/>
                  </a:cubicBezTo>
                  <a:cubicBezTo>
                    <a:pt x="10000" y="50"/>
                    <a:pt x="9273" y="0"/>
                    <a:pt x="8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87"/>
            <p:cNvSpPr/>
            <p:nvPr/>
          </p:nvSpPr>
          <p:spPr>
            <a:xfrm>
              <a:off x="2481975" y="723700"/>
              <a:ext cx="158550" cy="158550"/>
            </a:xfrm>
            <a:custGeom>
              <a:rect b="b" l="l" r="r" t="t"/>
              <a:pathLst>
                <a:path extrusionOk="0" h="6342" w="6342">
                  <a:moveTo>
                    <a:pt x="3183" y="1"/>
                  </a:moveTo>
                  <a:cubicBezTo>
                    <a:pt x="1429" y="1"/>
                    <a:pt x="0" y="1404"/>
                    <a:pt x="0" y="3159"/>
                  </a:cubicBezTo>
                  <a:cubicBezTo>
                    <a:pt x="0" y="4913"/>
                    <a:pt x="1429" y="6342"/>
                    <a:pt x="3183" y="6342"/>
                  </a:cubicBezTo>
                  <a:cubicBezTo>
                    <a:pt x="4913" y="6342"/>
                    <a:pt x="6341" y="4913"/>
                    <a:pt x="6341" y="3159"/>
                  </a:cubicBezTo>
                  <a:cubicBezTo>
                    <a:pt x="6341" y="1404"/>
                    <a:pt x="4913" y="1"/>
                    <a:pt x="3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87"/>
            <p:cNvSpPr/>
            <p:nvPr/>
          </p:nvSpPr>
          <p:spPr>
            <a:xfrm>
              <a:off x="2473825" y="721625"/>
              <a:ext cx="168575" cy="162275"/>
            </a:xfrm>
            <a:custGeom>
              <a:rect b="b" l="l" r="r" t="t"/>
              <a:pathLst>
                <a:path extrusionOk="0" h="6491" w="6743">
                  <a:moveTo>
                    <a:pt x="3513" y="153"/>
                  </a:moveTo>
                  <a:cubicBezTo>
                    <a:pt x="3704" y="153"/>
                    <a:pt x="3896" y="171"/>
                    <a:pt x="4086" y="209"/>
                  </a:cubicBezTo>
                  <a:cubicBezTo>
                    <a:pt x="5539" y="510"/>
                    <a:pt x="6567" y="1788"/>
                    <a:pt x="6592" y="3242"/>
                  </a:cubicBezTo>
                  <a:cubicBezTo>
                    <a:pt x="6567" y="4520"/>
                    <a:pt x="5765" y="5698"/>
                    <a:pt x="4562" y="6149"/>
                  </a:cubicBezTo>
                  <a:cubicBezTo>
                    <a:pt x="4215" y="6276"/>
                    <a:pt x="3856" y="6338"/>
                    <a:pt x="3501" y="6338"/>
                  </a:cubicBezTo>
                  <a:cubicBezTo>
                    <a:pt x="2599" y="6338"/>
                    <a:pt x="1722" y="5941"/>
                    <a:pt x="1128" y="5222"/>
                  </a:cubicBezTo>
                  <a:cubicBezTo>
                    <a:pt x="301" y="4244"/>
                    <a:pt x="176" y="2765"/>
                    <a:pt x="853" y="1663"/>
                  </a:cubicBezTo>
                  <a:cubicBezTo>
                    <a:pt x="1405" y="727"/>
                    <a:pt x="2445" y="153"/>
                    <a:pt x="3513" y="153"/>
                  </a:cubicBezTo>
                  <a:close/>
                  <a:moveTo>
                    <a:pt x="3535" y="1"/>
                  </a:moveTo>
                  <a:cubicBezTo>
                    <a:pt x="2570" y="1"/>
                    <a:pt x="1615" y="422"/>
                    <a:pt x="978" y="1186"/>
                  </a:cubicBezTo>
                  <a:cubicBezTo>
                    <a:pt x="126" y="2239"/>
                    <a:pt x="1" y="3768"/>
                    <a:pt x="727" y="4921"/>
                  </a:cubicBezTo>
                  <a:cubicBezTo>
                    <a:pt x="1316" y="5908"/>
                    <a:pt x="2380" y="6491"/>
                    <a:pt x="3491" y="6491"/>
                  </a:cubicBezTo>
                  <a:cubicBezTo>
                    <a:pt x="3705" y="6491"/>
                    <a:pt x="3921" y="6469"/>
                    <a:pt x="4136" y="6425"/>
                  </a:cubicBezTo>
                  <a:cubicBezTo>
                    <a:pt x="5640" y="6124"/>
                    <a:pt x="6742" y="4770"/>
                    <a:pt x="6742" y="3242"/>
                  </a:cubicBezTo>
                  <a:cubicBezTo>
                    <a:pt x="6742" y="1888"/>
                    <a:pt x="5890" y="660"/>
                    <a:pt x="4612" y="184"/>
                  </a:cubicBezTo>
                  <a:cubicBezTo>
                    <a:pt x="4263" y="61"/>
                    <a:pt x="3898" y="1"/>
                    <a:pt x="3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87"/>
            <p:cNvSpPr/>
            <p:nvPr/>
          </p:nvSpPr>
          <p:spPr>
            <a:xfrm>
              <a:off x="3026450" y="723700"/>
              <a:ext cx="158550" cy="158550"/>
            </a:xfrm>
            <a:custGeom>
              <a:rect b="b" l="l" r="r" t="t"/>
              <a:pathLst>
                <a:path extrusionOk="0" h="6342" w="6342">
                  <a:moveTo>
                    <a:pt x="3184" y="1"/>
                  </a:moveTo>
                  <a:cubicBezTo>
                    <a:pt x="1430" y="1"/>
                    <a:pt x="1" y="1404"/>
                    <a:pt x="1" y="3159"/>
                  </a:cubicBezTo>
                  <a:cubicBezTo>
                    <a:pt x="1" y="4913"/>
                    <a:pt x="1430" y="6342"/>
                    <a:pt x="3184" y="6342"/>
                  </a:cubicBezTo>
                  <a:cubicBezTo>
                    <a:pt x="4938" y="6342"/>
                    <a:pt x="6342" y="4913"/>
                    <a:pt x="6342" y="3159"/>
                  </a:cubicBezTo>
                  <a:cubicBezTo>
                    <a:pt x="6342" y="1404"/>
                    <a:pt x="4938" y="1"/>
                    <a:pt x="3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87"/>
            <p:cNvSpPr/>
            <p:nvPr/>
          </p:nvSpPr>
          <p:spPr>
            <a:xfrm>
              <a:off x="3018950" y="721625"/>
              <a:ext cx="168575" cy="162275"/>
            </a:xfrm>
            <a:custGeom>
              <a:rect b="b" l="l" r="r" t="t"/>
              <a:pathLst>
                <a:path extrusionOk="0" h="6491" w="6743">
                  <a:moveTo>
                    <a:pt x="3504" y="153"/>
                  </a:moveTo>
                  <a:cubicBezTo>
                    <a:pt x="3697" y="153"/>
                    <a:pt x="3891" y="171"/>
                    <a:pt x="4085" y="209"/>
                  </a:cubicBezTo>
                  <a:cubicBezTo>
                    <a:pt x="5514" y="510"/>
                    <a:pt x="6567" y="1788"/>
                    <a:pt x="6567" y="3242"/>
                  </a:cubicBezTo>
                  <a:cubicBezTo>
                    <a:pt x="6567" y="4520"/>
                    <a:pt x="5765" y="5698"/>
                    <a:pt x="4537" y="6149"/>
                  </a:cubicBezTo>
                  <a:cubicBezTo>
                    <a:pt x="4197" y="6276"/>
                    <a:pt x="3843" y="6338"/>
                    <a:pt x="3491" y="6338"/>
                  </a:cubicBezTo>
                  <a:cubicBezTo>
                    <a:pt x="2597" y="6338"/>
                    <a:pt x="1714" y="5941"/>
                    <a:pt x="1103" y="5222"/>
                  </a:cubicBezTo>
                  <a:cubicBezTo>
                    <a:pt x="276" y="4244"/>
                    <a:pt x="176" y="2765"/>
                    <a:pt x="827" y="1663"/>
                  </a:cubicBezTo>
                  <a:cubicBezTo>
                    <a:pt x="1401" y="727"/>
                    <a:pt x="2426" y="153"/>
                    <a:pt x="3504" y="153"/>
                  </a:cubicBezTo>
                  <a:close/>
                  <a:moveTo>
                    <a:pt x="3510" y="1"/>
                  </a:moveTo>
                  <a:cubicBezTo>
                    <a:pt x="2547" y="1"/>
                    <a:pt x="1597" y="422"/>
                    <a:pt x="978" y="1186"/>
                  </a:cubicBezTo>
                  <a:cubicBezTo>
                    <a:pt x="100" y="2239"/>
                    <a:pt x="0" y="3768"/>
                    <a:pt x="702" y="4921"/>
                  </a:cubicBezTo>
                  <a:cubicBezTo>
                    <a:pt x="1290" y="5908"/>
                    <a:pt x="2354" y="6491"/>
                    <a:pt x="3480" y="6491"/>
                  </a:cubicBezTo>
                  <a:cubicBezTo>
                    <a:pt x="3697" y="6491"/>
                    <a:pt x="3917" y="6469"/>
                    <a:pt x="4136" y="6425"/>
                  </a:cubicBezTo>
                  <a:cubicBezTo>
                    <a:pt x="5638" y="6124"/>
                    <a:pt x="6716" y="4772"/>
                    <a:pt x="6742" y="3244"/>
                  </a:cubicBezTo>
                  <a:lnTo>
                    <a:pt x="6742" y="3244"/>
                  </a:lnTo>
                  <a:cubicBezTo>
                    <a:pt x="6742" y="3243"/>
                    <a:pt x="6742" y="3243"/>
                    <a:pt x="6742" y="3242"/>
                  </a:cubicBezTo>
                  <a:lnTo>
                    <a:pt x="6742" y="3242"/>
                  </a:lnTo>
                  <a:cubicBezTo>
                    <a:pt x="6742" y="3242"/>
                    <a:pt x="6742" y="3242"/>
                    <a:pt x="6742" y="3242"/>
                  </a:cubicBezTo>
                  <a:cubicBezTo>
                    <a:pt x="6742" y="3240"/>
                    <a:pt x="6742" y="3239"/>
                    <a:pt x="6742" y="3238"/>
                  </a:cubicBezTo>
                  <a:lnTo>
                    <a:pt x="6742" y="3238"/>
                  </a:lnTo>
                  <a:cubicBezTo>
                    <a:pt x="6716" y="1886"/>
                    <a:pt x="5864" y="660"/>
                    <a:pt x="4587" y="184"/>
                  </a:cubicBezTo>
                  <a:cubicBezTo>
                    <a:pt x="4237" y="61"/>
                    <a:pt x="3873" y="1"/>
                    <a:pt x="3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87"/>
            <p:cNvSpPr/>
            <p:nvPr/>
          </p:nvSpPr>
          <p:spPr>
            <a:xfrm>
              <a:off x="2955025" y="962425"/>
              <a:ext cx="132250" cy="131600"/>
            </a:xfrm>
            <a:custGeom>
              <a:rect b="b" l="l" r="r" t="t"/>
              <a:pathLst>
                <a:path extrusionOk="0" h="5264" w="5290">
                  <a:moveTo>
                    <a:pt x="2632" y="1"/>
                  </a:moveTo>
                  <a:cubicBezTo>
                    <a:pt x="1179" y="1"/>
                    <a:pt x="1" y="1179"/>
                    <a:pt x="1" y="2632"/>
                  </a:cubicBezTo>
                  <a:cubicBezTo>
                    <a:pt x="1" y="4086"/>
                    <a:pt x="1179" y="5264"/>
                    <a:pt x="2632" y="5264"/>
                  </a:cubicBezTo>
                  <a:cubicBezTo>
                    <a:pt x="4086" y="5264"/>
                    <a:pt x="5289" y="4086"/>
                    <a:pt x="5289" y="2632"/>
                  </a:cubicBezTo>
                  <a:cubicBezTo>
                    <a:pt x="5289" y="1179"/>
                    <a:pt x="4086" y="1"/>
                    <a:pt x="2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87"/>
            <p:cNvSpPr/>
            <p:nvPr/>
          </p:nvSpPr>
          <p:spPr>
            <a:xfrm>
              <a:off x="2953150" y="960475"/>
              <a:ext cx="141000" cy="135800"/>
            </a:xfrm>
            <a:custGeom>
              <a:rect b="b" l="l" r="r" t="t"/>
              <a:pathLst>
                <a:path extrusionOk="0" h="5432" w="5640">
                  <a:moveTo>
                    <a:pt x="2704" y="160"/>
                  </a:moveTo>
                  <a:cubicBezTo>
                    <a:pt x="3449" y="160"/>
                    <a:pt x="4180" y="483"/>
                    <a:pt x="4687" y="1081"/>
                  </a:cubicBezTo>
                  <a:cubicBezTo>
                    <a:pt x="5364" y="1908"/>
                    <a:pt x="5464" y="3111"/>
                    <a:pt x="4913" y="4039"/>
                  </a:cubicBezTo>
                  <a:cubicBezTo>
                    <a:pt x="4429" y="4796"/>
                    <a:pt x="3593" y="5270"/>
                    <a:pt x="2714" y="5270"/>
                  </a:cubicBezTo>
                  <a:cubicBezTo>
                    <a:pt x="2546" y="5270"/>
                    <a:pt x="2376" y="5253"/>
                    <a:pt x="2206" y="5216"/>
                  </a:cubicBezTo>
                  <a:cubicBezTo>
                    <a:pt x="1028" y="4966"/>
                    <a:pt x="176" y="3913"/>
                    <a:pt x="151" y="2710"/>
                  </a:cubicBezTo>
                  <a:cubicBezTo>
                    <a:pt x="176" y="1632"/>
                    <a:pt x="828" y="655"/>
                    <a:pt x="1855" y="304"/>
                  </a:cubicBezTo>
                  <a:cubicBezTo>
                    <a:pt x="2133" y="207"/>
                    <a:pt x="2419" y="160"/>
                    <a:pt x="2704" y="160"/>
                  </a:cubicBezTo>
                  <a:close/>
                  <a:moveTo>
                    <a:pt x="2712" y="0"/>
                  </a:moveTo>
                  <a:cubicBezTo>
                    <a:pt x="2535" y="0"/>
                    <a:pt x="2357" y="18"/>
                    <a:pt x="2181" y="54"/>
                  </a:cubicBezTo>
                  <a:cubicBezTo>
                    <a:pt x="928" y="279"/>
                    <a:pt x="1" y="1432"/>
                    <a:pt x="1" y="2710"/>
                  </a:cubicBezTo>
                  <a:cubicBezTo>
                    <a:pt x="1" y="3838"/>
                    <a:pt x="727" y="4866"/>
                    <a:pt x="1780" y="5267"/>
                  </a:cubicBezTo>
                  <a:cubicBezTo>
                    <a:pt x="2080" y="5378"/>
                    <a:pt x="2392" y="5432"/>
                    <a:pt x="2701" y="5432"/>
                  </a:cubicBezTo>
                  <a:cubicBezTo>
                    <a:pt x="3502" y="5432"/>
                    <a:pt x="4288" y="5073"/>
                    <a:pt x="4813" y="4440"/>
                  </a:cubicBezTo>
                  <a:cubicBezTo>
                    <a:pt x="5540" y="3562"/>
                    <a:pt x="5640" y="2284"/>
                    <a:pt x="5038" y="1307"/>
                  </a:cubicBezTo>
                  <a:cubicBezTo>
                    <a:pt x="4554" y="485"/>
                    <a:pt x="3644" y="0"/>
                    <a:pt x="2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87"/>
            <p:cNvSpPr/>
            <p:nvPr/>
          </p:nvSpPr>
          <p:spPr>
            <a:xfrm>
              <a:off x="2976325" y="984350"/>
              <a:ext cx="89625" cy="89625"/>
            </a:xfrm>
            <a:custGeom>
              <a:rect b="b" l="l" r="r" t="t"/>
              <a:pathLst>
                <a:path extrusionOk="0" h="3585" w="3585">
                  <a:moveTo>
                    <a:pt x="1780" y="1"/>
                  </a:moveTo>
                  <a:cubicBezTo>
                    <a:pt x="803" y="1"/>
                    <a:pt x="1" y="803"/>
                    <a:pt x="1" y="1780"/>
                  </a:cubicBezTo>
                  <a:cubicBezTo>
                    <a:pt x="1" y="2783"/>
                    <a:pt x="803" y="3585"/>
                    <a:pt x="1780" y="3585"/>
                  </a:cubicBezTo>
                  <a:cubicBezTo>
                    <a:pt x="2783" y="3585"/>
                    <a:pt x="3585" y="2783"/>
                    <a:pt x="3585" y="1780"/>
                  </a:cubicBezTo>
                  <a:cubicBezTo>
                    <a:pt x="3585" y="803"/>
                    <a:pt x="2783" y="1"/>
                    <a:pt x="1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87"/>
            <p:cNvSpPr/>
            <p:nvPr/>
          </p:nvSpPr>
          <p:spPr>
            <a:xfrm>
              <a:off x="2980725" y="982475"/>
              <a:ext cx="28850" cy="28225"/>
            </a:xfrm>
            <a:custGeom>
              <a:rect b="b" l="l" r="r" t="t"/>
              <a:pathLst>
                <a:path extrusionOk="0" h="1129" w="1154">
                  <a:moveTo>
                    <a:pt x="577" y="1"/>
                  </a:moveTo>
                  <a:cubicBezTo>
                    <a:pt x="251" y="1"/>
                    <a:pt x="0" y="251"/>
                    <a:pt x="0" y="577"/>
                  </a:cubicBezTo>
                  <a:cubicBezTo>
                    <a:pt x="0" y="878"/>
                    <a:pt x="251" y="1128"/>
                    <a:pt x="577" y="1128"/>
                  </a:cubicBezTo>
                  <a:cubicBezTo>
                    <a:pt x="903" y="1128"/>
                    <a:pt x="1153" y="878"/>
                    <a:pt x="1153" y="577"/>
                  </a:cubicBezTo>
                  <a:cubicBezTo>
                    <a:pt x="1153" y="251"/>
                    <a:pt x="903" y="1"/>
                    <a:pt x="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87"/>
            <p:cNvSpPr/>
            <p:nvPr/>
          </p:nvSpPr>
          <p:spPr>
            <a:xfrm>
              <a:off x="2580350" y="961175"/>
              <a:ext cx="132225" cy="132225"/>
            </a:xfrm>
            <a:custGeom>
              <a:rect b="b" l="l" r="r" t="t"/>
              <a:pathLst>
                <a:path extrusionOk="0" h="5289" w="5289">
                  <a:moveTo>
                    <a:pt x="2632" y="0"/>
                  </a:moveTo>
                  <a:cubicBezTo>
                    <a:pt x="1178" y="0"/>
                    <a:pt x="0" y="1178"/>
                    <a:pt x="0" y="2632"/>
                  </a:cubicBezTo>
                  <a:cubicBezTo>
                    <a:pt x="0" y="4111"/>
                    <a:pt x="1178" y="5289"/>
                    <a:pt x="2632" y="5289"/>
                  </a:cubicBezTo>
                  <a:cubicBezTo>
                    <a:pt x="4086" y="5289"/>
                    <a:pt x="5289" y="4111"/>
                    <a:pt x="5289" y="2632"/>
                  </a:cubicBezTo>
                  <a:cubicBezTo>
                    <a:pt x="5289" y="1178"/>
                    <a:pt x="4086" y="0"/>
                    <a:pt x="2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87"/>
            <p:cNvSpPr/>
            <p:nvPr/>
          </p:nvSpPr>
          <p:spPr>
            <a:xfrm>
              <a:off x="2578475" y="959250"/>
              <a:ext cx="141000" cy="135900"/>
            </a:xfrm>
            <a:custGeom>
              <a:rect b="b" l="l" r="r" t="t"/>
              <a:pathLst>
                <a:path extrusionOk="0" h="5436" w="5640">
                  <a:moveTo>
                    <a:pt x="2684" y="163"/>
                  </a:moveTo>
                  <a:cubicBezTo>
                    <a:pt x="3435" y="163"/>
                    <a:pt x="4175" y="495"/>
                    <a:pt x="4687" y="1080"/>
                  </a:cubicBezTo>
                  <a:cubicBezTo>
                    <a:pt x="5364" y="1907"/>
                    <a:pt x="5464" y="3135"/>
                    <a:pt x="4887" y="4037"/>
                  </a:cubicBezTo>
                  <a:cubicBezTo>
                    <a:pt x="4427" y="4811"/>
                    <a:pt x="3601" y="5271"/>
                    <a:pt x="2728" y="5271"/>
                  </a:cubicBezTo>
                  <a:cubicBezTo>
                    <a:pt x="2555" y="5271"/>
                    <a:pt x="2380" y="5253"/>
                    <a:pt x="2206" y="5215"/>
                  </a:cubicBezTo>
                  <a:cubicBezTo>
                    <a:pt x="1028" y="4990"/>
                    <a:pt x="176" y="3912"/>
                    <a:pt x="150" y="2709"/>
                  </a:cubicBezTo>
                  <a:cubicBezTo>
                    <a:pt x="176" y="1656"/>
                    <a:pt x="827" y="679"/>
                    <a:pt x="1855" y="303"/>
                  </a:cubicBezTo>
                  <a:cubicBezTo>
                    <a:pt x="2125" y="208"/>
                    <a:pt x="2405" y="163"/>
                    <a:pt x="2684" y="163"/>
                  </a:cubicBezTo>
                  <a:close/>
                  <a:moveTo>
                    <a:pt x="2697" y="0"/>
                  </a:moveTo>
                  <a:cubicBezTo>
                    <a:pt x="2525" y="0"/>
                    <a:pt x="2352" y="17"/>
                    <a:pt x="2181" y="52"/>
                  </a:cubicBezTo>
                  <a:cubicBezTo>
                    <a:pt x="927" y="303"/>
                    <a:pt x="0" y="1431"/>
                    <a:pt x="0" y="2709"/>
                  </a:cubicBezTo>
                  <a:cubicBezTo>
                    <a:pt x="0" y="3862"/>
                    <a:pt x="702" y="4890"/>
                    <a:pt x="1780" y="5265"/>
                  </a:cubicBezTo>
                  <a:cubicBezTo>
                    <a:pt x="2087" y="5380"/>
                    <a:pt x="2408" y="5435"/>
                    <a:pt x="2725" y="5435"/>
                  </a:cubicBezTo>
                  <a:cubicBezTo>
                    <a:pt x="3518" y="5435"/>
                    <a:pt x="4293" y="5090"/>
                    <a:pt x="4812" y="4463"/>
                  </a:cubicBezTo>
                  <a:cubicBezTo>
                    <a:pt x="5539" y="3561"/>
                    <a:pt x="5639" y="2283"/>
                    <a:pt x="5038" y="1306"/>
                  </a:cubicBezTo>
                  <a:cubicBezTo>
                    <a:pt x="4551" y="501"/>
                    <a:pt x="3635" y="0"/>
                    <a:pt x="2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87"/>
            <p:cNvSpPr/>
            <p:nvPr/>
          </p:nvSpPr>
          <p:spPr>
            <a:xfrm>
              <a:off x="2601025" y="983100"/>
              <a:ext cx="90250" cy="90250"/>
            </a:xfrm>
            <a:custGeom>
              <a:rect b="b" l="l" r="r" t="t"/>
              <a:pathLst>
                <a:path extrusionOk="0" h="3610" w="3610">
                  <a:moveTo>
                    <a:pt x="1805" y="1"/>
                  </a:moveTo>
                  <a:cubicBezTo>
                    <a:pt x="827" y="1"/>
                    <a:pt x="0" y="803"/>
                    <a:pt x="0" y="1805"/>
                  </a:cubicBezTo>
                  <a:cubicBezTo>
                    <a:pt x="0" y="2808"/>
                    <a:pt x="827" y="3610"/>
                    <a:pt x="1805" y="3610"/>
                  </a:cubicBezTo>
                  <a:cubicBezTo>
                    <a:pt x="2807" y="3610"/>
                    <a:pt x="3609" y="2808"/>
                    <a:pt x="3609" y="1805"/>
                  </a:cubicBezTo>
                  <a:cubicBezTo>
                    <a:pt x="3609" y="803"/>
                    <a:pt x="2807" y="1"/>
                    <a:pt x="1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87"/>
            <p:cNvSpPr/>
            <p:nvPr/>
          </p:nvSpPr>
          <p:spPr>
            <a:xfrm>
              <a:off x="2606025" y="981225"/>
              <a:ext cx="28850" cy="28850"/>
            </a:xfrm>
            <a:custGeom>
              <a:rect b="b" l="l" r="r" t="t"/>
              <a:pathLst>
                <a:path extrusionOk="0" h="1154" w="1154">
                  <a:moveTo>
                    <a:pt x="577" y="0"/>
                  </a:moveTo>
                  <a:cubicBezTo>
                    <a:pt x="251" y="0"/>
                    <a:pt x="1" y="251"/>
                    <a:pt x="1" y="577"/>
                  </a:cubicBezTo>
                  <a:cubicBezTo>
                    <a:pt x="1" y="903"/>
                    <a:pt x="251" y="1153"/>
                    <a:pt x="577" y="1153"/>
                  </a:cubicBezTo>
                  <a:cubicBezTo>
                    <a:pt x="903" y="1153"/>
                    <a:pt x="1154" y="903"/>
                    <a:pt x="1154" y="577"/>
                  </a:cubicBezTo>
                  <a:cubicBezTo>
                    <a:pt x="1154" y="251"/>
                    <a:pt x="903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87"/>
            <p:cNvSpPr/>
            <p:nvPr/>
          </p:nvSpPr>
          <p:spPr>
            <a:xfrm>
              <a:off x="2723200" y="1065175"/>
              <a:ext cx="220575" cy="123475"/>
            </a:xfrm>
            <a:custGeom>
              <a:rect b="b" l="l" r="r" t="t"/>
              <a:pathLst>
                <a:path extrusionOk="0" h="4939" w="8823">
                  <a:moveTo>
                    <a:pt x="1" y="1"/>
                  </a:moveTo>
                  <a:cubicBezTo>
                    <a:pt x="1" y="2733"/>
                    <a:pt x="1981" y="4938"/>
                    <a:pt x="4412" y="4938"/>
                  </a:cubicBezTo>
                  <a:cubicBezTo>
                    <a:pt x="6843" y="4938"/>
                    <a:pt x="8823" y="2733"/>
                    <a:pt x="8823" y="1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87"/>
            <p:cNvSpPr/>
            <p:nvPr/>
          </p:nvSpPr>
          <p:spPr>
            <a:xfrm>
              <a:off x="2721325" y="1063300"/>
              <a:ext cx="224325" cy="127225"/>
            </a:xfrm>
            <a:custGeom>
              <a:rect b="b" l="l" r="r" t="t"/>
              <a:pathLst>
                <a:path extrusionOk="0" h="5089" w="8973">
                  <a:moveTo>
                    <a:pt x="8822" y="176"/>
                  </a:moveTo>
                  <a:cubicBezTo>
                    <a:pt x="8786" y="2047"/>
                    <a:pt x="7763" y="3899"/>
                    <a:pt x="5990" y="4637"/>
                  </a:cubicBezTo>
                  <a:cubicBezTo>
                    <a:pt x="5514" y="4813"/>
                    <a:pt x="5013" y="4913"/>
                    <a:pt x="4487" y="4913"/>
                  </a:cubicBezTo>
                  <a:cubicBezTo>
                    <a:pt x="2582" y="4913"/>
                    <a:pt x="1003" y="3509"/>
                    <a:pt x="426" y="1755"/>
                  </a:cubicBezTo>
                  <a:cubicBezTo>
                    <a:pt x="261" y="1236"/>
                    <a:pt x="185" y="716"/>
                    <a:pt x="156" y="176"/>
                  </a:cubicBezTo>
                  <a:close/>
                  <a:moveTo>
                    <a:pt x="76" y="1"/>
                  </a:moveTo>
                  <a:cubicBezTo>
                    <a:pt x="51" y="1"/>
                    <a:pt x="0" y="51"/>
                    <a:pt x="0" y="76"/>
                  </a:cubicBezTo>
                  <a:cubicBezTo>
                    <a:pt x="0" y="2031"/>
                    <a:pt x="1078" y="4011"/>
                    <a:pt x="2933" y="4763"/>
                  </a:cubicBezTo>
                  <a:cubicBezTo>
                    <a:pt x="3409" y="4988"/>
                    <a:pt x="3960" y="5088"/>
                    <a:pt x="4487" y="5088"/>
                  </a:cubicBezTo>
                  <a:cubicBezTo>
                    <a:pt x="4487" y="5088"/>
                    <a:pt x="4488" y="5088"/>
                    <a:pt x="4489" y="5088"/>
                  </a:cubicBezTo>
                  <a:lnTo>
                    <a:pt x="4489" y="5088"/>
                  </a:lnTo>
                  <a:cubicBezTo>
                    <a:pt x="6468" y="5062"/>
                    <a:pt x="8096" y="3659"/>
                    <a:pt x="8697" y="1830"/>
                  </a:cubicBezTo>
                  <a:cubicBezTo>
                    <a:pt x="8898" y="1279"/>
                    <a:pt x="8973" y="677"/>
                    <a:pt x="8973" y="76"/>
                  </a:cubicBezTo>
                  <a:cubicBezTo>
                    <a:pt x="8973" y="51"/>
                    <a:pt x="8948" y="1"/>
                    <a:pt x="8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87"/>
            <p:cNvSpPr/>
            <p:nvPr/>
          </p:nvSpPr>
          <p:spPr>
            <a:xfrm>
              <a:off x="2757025" y="1114675"/>
              <a:ext cx="152925" cy="73975"/>
            </a:xfrm>
            <a:custGeom>
              <a:rect b="b" l="l" r="r" t="t"/>
              <a:pathLst>
                <a:path extrusionOk="0" h="2959" w="6117">
                  <a:moveTo>
                    <a:pt x="3059" y="1"/>
                  </a:moveTo>
                  <a:cubicBezTo>
                    <a:pt x="1806" y="1"/>
                    <a:pt x="678" y="627"/>
                    <a:pt x="1" y="1580"/>
                  </a:cubicBezTo>
                  <a:cubicBezTo>
                    <a:pt x="803" y="2432"/>
                    <a:pt x="1881" y="2958"/>
                    <a:pt x="3059" y="2958"/>
                  </a:cubicBezTo>
                  <a:cubicBezTo>
                    <a:pt x="4262" y="2958"/>
                    <a:pt x="5314" y="2432"/>
                    <a:pt x="6116" y="1580"/>
                  </a:cubicBezTo>
                  <a:cubicBezTo>
                    <a:pt x="5440" y="627"/>
                    <a:pt x="4337" y="1"/>
                    <a:pt x="3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87"/>
            <p:cNvSpPr/>
            <p:nvPr/>
          </p:nvSpPr>
          <p:spPr>
            <a:xfrm>
              <a:off x="2755150" y="1112525"/>
              <a:ext cx="157300" cy="78000"/>
            </a:xfrm>
            <a:custGeom>
              <a:rect b="b" l="l" r="r" t="t"/>
              <a:pathLst>
                <a:path extrusionOk="0" h="3120" w="6292">
                  <a:moveTo>
                    <a:pt x="3166" y="179"/>
                  </a:moveTo>
                  <a:cubicBezTo>
                    <a:pt x="3799" y="179"/>
                    <a:pt x="4438" y="343"/>
                    <a:pt x="5013" y="688"/>
                  </a:cubicBezTo>
                  <a:cubicBezTo>
                    <a:pt x="5425" y="930"/>
                    <a:pt x="5790" y="1266"/>
                    <a:pt x="6085" y="1673"/>
                  </a:cubicBezTo>
                  <a:lnTo>
                    <a:pt x="6085" y="1673"/>
                  </a:lnTo>
                  <a:cubicBezTo>
                    <a:pt x="5290" y="2466"/>
                    <a:pt x="4260" y="2944"/>
                    <a:pt x="3134" y="2944"/>
                  </a:cubicBezTo>
                  <a:cubicBezTo>
                    <a:pt x="2001" y="2944"/>
                    <a:pt x="965" y="2460"/>
                    <a:pt x="193" y="1659"/>
                  </a:cubicBezTo>
                  <a:lnTo>
                    <a:pt x="193" y="1659"/>
                  </a:lnTo>
                  <a:cubicBezTo>
                    <a:pt x="908" y="707"/>
                    <a:pt x="2029" y="179"/>
                    <a:pt x="3166" y="179"/>
                  </a:cubicBezTo>
                  <a:close/>
                  <a:moveTo>
                    <a:pt x="3137" y="1"/>
                  </a:moveTo>
                  <a:cubicBezTo>
                    <a:pt x="2448" y="1"/>
                    <a:pt x="1762" y="180"/>
                    <a:pt x="1154" y="538"/>
                  </a:cubicBezTo>
                  <a:cubicBezTo>
                    <a:pt x="703" y="814"/>
                    <a:pt x="327" y="1190"/>
                    <a:pt x="26" y="1616"/>
                  </a:cubicBezTo>
                  <a:cubicBezTo>
                    <a:pt x="1" y="1641"/>
                    <a:pt x="1" y="1691"/>
                    <a:pt x="26" y="1716"/>
                  </a:cubicBezTo>
                  <a:cubicBezTo>
                    <a:pt x="853" y="2593"/>
                    <a:pt x="1956" y="3119"/>
                    <a:pt x="3134" y="3119"/>
                  </a:cubicBezTo>
                  <a:cubicBezTo>
                    <a:pt x="4337" y="3119"/>
                    <a:pt x="5439" y="2593"/>
                    <a:pt x="6241" y="1716"/>
                  </a:cubicBezTo>
                  <a:cubicBezTo>
                    <a:pt x="6266" y="1691"/>
                    <a:pt x="6292" y="1641"/>
                    <a:pt x="6266" y="1616"/>
                  </a:cubicBezTo>
                  <a:cubicBezTo>
                    <a:pt x="5715" y="839"/>
                    <a:pt x="4888" y="287"/>
                    <a:pt x="3961" y="87"/>
                  </a:cubicBezTo>
                  <a:cubicBezTo>
                    <a:pt x="3689" y="30"/>
                    <a:pt x="3412" y="1"/>
                    <a:pt x="3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87"/>
            <p:cNvSpPr/>
            <p:nvPr/>
          </p:nvSpPr>
          <p:spPr>
            <a:xfrm>
              <a:off x="2572825" y="924800"/>
              <a:ext cx="63300" cy="31125"/>
            </a:xfrm>
            <a:custGeom>
              <a:rect b="b" l="l" r="r" t="t"/>
              <a:pathLst>
                <a:path extrusionOk="0" h="1245" w="2532">
                  <a:moveTo>
                    <a:pt x="2366" y="1"/>
                  </a:moveTo>
                  <a:cubicBezTo>
                    <a:pt x="2338" y="1"/>
                    <a:pt x="2308" y="9"/>
                    <a:pt x="2281" y="27"/>
                  </a:cubicBezTo>
                  <a:cubicBezTo>
                    <a:pt x="1630" y="303"/>
                    <a:pt x="1003" y="553"/>
                    <a:pt x="351" y="829"/>
                  </a:cubicBezTo>
                  <a:cubicBezTo>
                    <a:pt x="276" y="879"/>
                    <a:pt x="176" y="904"/>
                    <a:pt x="101" y="954"/>
                  </a:cubicBezTo>
                  <a:cubicBezTo>
                    <a:pt x="26" y="979"/>
                    <a:pt x="1" y="1105"/>
                    <a:pt x="26" y="1180"/>
                  </a:cubicBezTo>
                  <a:cubicBezTo>
                    <a:pt x="57" y="1227"/>
                    <a:pt x="109" y="1245"/>
                    <a:pt x="162" y="1245"/>
                  </a:cubicBezTo>
                  <a:cubicBezTo>
                    <a:pt x="193" y="1245"/>
                    <a:pt x="224" y="1239"/>
                    <a:pt x="251" y="1230"/>
                  </a:cubicBezTo>
                  <a:cubicBezTo>
                    <a:pt x="903" y="954"/>
                    <a:pt x="1529" y="679"/>
                    <a:pt x="2156" y="403"/>
                  </a:cubicBezTo>
                  <a:cubicBezTo>
                    <a:pt x="2256" y="378"/>
                    <a:pt x="2356" y="328"/>
                    <a:pt x="2432" y="303"/>
                  </a:cubicBezTo>
                  <a:cubicBezTo>
                    <a:pt x="2507" y="252"/>
                    <a:pt x="2532" y="152"/>
                    <a:pt x="2482" y="77"/>
                  </a:cubicBezTo>
                  <a:cubicBezTo>
                    <a:pt x="2466" y="28"/>
                    <a:pt x="2418" y="1"/>
                    <a:pt x="2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87"/>
            <p:cNvSpPr/>
            <p:nvPr/>
          </p:nvSpPr>
          <p:spPr>
            <a:xfrm>
              <a:off x="3030850" y="934200"/>
              <a:ext cx="63925" cy="31100"/>
            </a:xfrm>
            <a:custGeom>
              <a:rect b="b" l="l" r="r" t="t"/>
              <a:pathLst>
                <a:path extrusionOk="0" h="1244" w="2557">
                  <a:moveTo>
                    <a:pt x="190" y="1"/>
                  </a:moveTo>
                  <a:cubicBezTo>
                    <a:pt x="136" y="1"/>
                    <a:pt x="83" y="28"/>
                    <a:pt x="51" y="77"/>
                  </a:cubicBezTo>
                  <a:cubicBezTo>
                    <a:pt x="0" y="152"/>
                    <a:pt x="25" y="252"/>
                    <a:pt x="101" y="303"/>
                  </a:cubicBezTo>
                  <a:cubicBezTo>
                    <a:pt x="752" y="578"/>
                    <a:pt x="1379" y="829"/>
                    <a:pt x="2005" y="1105"/>
                  </a:cubicBezTo>
                  <a:cubicBezTo>
                    <a:pt x="2106" y="1155"/>
                    <a:pt x="2206" y="1180"/>
                    <a:pt x="2281" y="1230"/>
                  </a:cubicBezTo>
                  <a:cubicBezTo>
                    <a:pt x="2306" y="1238"/>
                    <a:pt x="2334" y="1244"/>
                    <a:pt x="2362" y="1244"/>
                  </a:cubicBezTo>
                  <a:cubicBezTo>
                    <a:pt x="2418" y="1244"/>
                    <a:pt x="2473" y="1221"/>
                    <a:pt x="2507" y="1155"/>
                  </a:cubicBezTo>
                  <a:cubicBezTo>
                    <a:pt x="2557" y="1105"/>
                    <a:pt x="2532" y="979"/>
                    <a:pt x="2457" y="954"/>
                  </a:cubicBezTo>
                  <a:cubicBezTo>
                    <a:pt x="1805" y="678"/>
                    <a:pt x="1178" y="403"/>
                    <a:pt x="552" y="127"/>
                  </a:cubicBezTo>
                  <a:cubicBezTo>
                    <a:pt x="452" y="102"/>
                    <a:pt x="351" y="52"/>
                    <a:pt x="276" y="27"/>
                  </a:cubicBezTo>
                  <a:cubicBezTo>
                    <a:pt x="249" y="9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1" name="Google Shape;1991;p87"/>
          <p:cNvGrpSpPr/>
          <p:nvPr/>
        </p:nvGrpSpPr>
        <p:grpSpPr>
          <a:xfrm rot="1463267">
            <a:off x="398440" y="535127"/>
            <a:ext cx="934429" cy="669836"/>
            <a:chOff x="3990750" y="3234575"/>
            <a:chExt cx="758175" cy="543450"/>
          </a:xfrm>
        </p:grpSpPr>
        <p:sp>
          <p:nvSpPr>
            <p:cNvPr id="1992" name="Google Shape;1992;p87"/>
            <p:cNvSpPr/>
            <p:nvPr/>
          </p:nvSpPr>
          <p:spPr>
            <a:xfrm>
              <a:off x="4539000" y="3434250"/>
              <a:ext cx="207425" cy="208050"/>
            </a:xfrm>
            <a:custGeom>
              <a:rect b="b" l="l" r="r" t="t"/>
              <a:pathLst>
                <a:path extrusionOk="0" h="8322" w="8297">
                  <a:moveTo>
                    <a:pt x="4161" y="0"/>
                  </a:moveTo>
                  <a:cubicBezTo>
                    <a:pt x="1855" y="0"/>
                    <a:pt x="1" y="1855"/>
                    <a:pt x="1" y="4161"/>
                  </a:cubicBezTo>
                  <a:cubicBezTo>
                    <a:pt x="1" y="6441"/>
                    <a:pt x="1855" y="8321"/>
                    <a:pt x="4161" y="8321"/>
                  </a:cubicBezTo>
                  <a:cubicBezTo>
                    <a:pt x="6442" y="8321"/>
                    <a:pt x="8296" y="6441"/>
                    <a:pt x="8296" y="4161"/>
                  </a:cubicBezTo>
                  <a:cubicBezTo>
                    <a:pt x="8296" y="1855"/>
                    <a:pt x="6442" y="0"/>
                    <a:pt x="4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87"/>
            <p:cNvSpPr/>
            <p:nvPr/>
          </p:nvSpPr>
          <p:spPr>
            <a:xfrm>
              <a:off x="4528975" y="3432075"/>
              <a:ext cx="219950" cy="212250"/>
            </a:xfrm>
            <a:custGeom>
              <a:rect b="b" l="l" r="r" t="t"/>
              <a:pathLst>
                <a:path extrusionOk="0" h="8490" w="8798">
                  <a:moveTo>
                    <a:pt x="4552" y="179"/>
                  </a:moveTo>
                  <a:cubicBezTo>
                    <a:pt x="4822" y="179"/>
                    <a:pt x="5094" y="206"/>
                    <a:pt x="5364" y="263"/>
                  </a:cubicBezTo>
                  <a:cubicBezTo>
                    <a:pt x="6993" y="589"/>
                    <a:pt x="8296" y="1942"/>
                    <a:pt x="8572" y="3571"/>
                  </a:cubicBezTo>
                  <a:cubicBezTo>
                    <a:pt x="8597" y="3797"/>
                    <a:pt x="8622" y="4022"/>
                    <a:pt x="8622" y="4248"/>
                  </a:cubicBezTo>
                  <a:cubicBezTo>
                    <a:pt x="8597" y="5927"/>
                    <a:pt x="7544" y="7481"/>
                    <a:pt x="5940" y="8057"/>
                  </a:cubicBezTo>
                  <a:cubicBezTo>
                    <a:pt x="5485" y="8228"/>
                    <a:pt x="5012" y="8310"/>
                    <a:pt x="4543" y="8310"/>
                  </a:cubicBezTo>
                  <a:cubicBezTo>
                    <a:pt x="3359" y="8310"/>
                    <a:pt x="2201" y="7788"/>
                    <a:pt x="1429" y="6854"/>
                  </a:cubicBezTo>
                  <a:cubicBezTo>
                    <a:pt x="326" y="5526"/>
                    <a:pt x="176" y="3621"/>
                    <a:pt x="1053" y="2142"/>
                  </a:cubicBezTo>
                  <a:cubicBezTo>
                    <a:pt x="1789" y="922"/>
                    <a:pt x="3144" y="179"/>
                    <a:pt x="4552" y="179"/>
                  </a:cubicBezTo>
                  <a:close/>
                  <a:moveTo>
                    <a:pt x="4558" y="1"/>
                  </a:moveTo>
                  <a:cubicBezTo>
                    <a:pt x="3311" y="1"/>
                    <a:pt x="2088" y="551"/>
                    <a:pt x="1279" y="1541"/>
                  </a:cubicBezTo>
                  <a:cubicBezTo>
                    <a:pt x="151" y="2919"/>
                    <a:pt x="1" y="4899"/>
                    <a:pt x="903" y="6428"/>
                  </a:cubicBezTo>
                  <a:cubicBezTo>
                    <a:pt x="1685" y="7717"/>
                    <a:pt x="3091" y="8490"/>
                    <a:pt x="4549" y="8490"/>
                  </a:cubicBezTo>
                  <a:cubicBezTo>
                    <a:pt x="4820" y="8490"/>
                    <a:pt x="5093" y="8463"/>
                    <a:pt x="5364" y="8408"/>
                  </a:cubicBezTo>
                  <a:cubicBezTo>
                    <a:pt x="7093" y="8082"/>
                    <a:pt x="8472" y="6629"/>
                    <a:pt x="8747" y="4899"/>
                  </a:cubicBezTo>
                  <a:cubicBezTo>
                    <a:pt x="8773" y="4674"/>
                    <a:pt x="8798" y="4473"/>
                    <a:pt x="8798" y="4248"/>
                  </a:cubicBezTo>
                  <a:cubicBezTo>
                    <a:pt x="8798" y="4246"/>
                    <a:pt x="8798" y="4245"/>
                    <a:pt x="8798" y="4244"/>
                  </a:cubicBezTo>
                  <a:lnTo>
                    <a:pt x="8798" y="4244"/>
                  </a:lnTo>
                  <a:cubicBezTo>
                    <a:pt x="8771" y="2466"/>
                    <a:pt x="7669" y="864"/>
                    <a:pt x="6016" y="263"/>
                  </a:cubicBezTo>
                  <a:cubicBezTo>
                    <a:pt x="5542" y="86"/>
                    <a:pt x="5048" y="1"/>
                    <a:pt x="4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87"/>
            <p:cNvSpPr/>
            <p:nvPr/>
          </p:nvSpPr>
          <p:spPr>
            <a:xfrm>
              <a:off x="3997025" y="3236875"/>
              <a:ext cx="637250" cy="538875"/>
            </a:xfrm>
            <a:custGeom>
              <a:rect b="b" l="l" r="r" t="t"/>
              <a:pathLst>
                <a:path extrusionOk="0" h="21555" w="25490">
                  <a:moveTo>
                    <a:pt x="12757" y="1"/>
                  </a:moveTo>
                  <a:cubicBezTo>
                    <a:pt x="5715" y="1"/>
                    <a:pt x="0" y="4838"/>
                    <a:pt x="0" y="10778"/>
                  </a:cubicBezTo>
                  <a:cubicBezTo>
                    <a:pt x="0" y="16717"/>
                    <a:pt x="5715" y="21555"/>
                    <a:pt x="12757" y="21555"/>
                  </a:cubicBezTo>
                  <a:cubicBezTo>
                    <a:pt x="19775" y="21555"/>
                    <a:pt x="25489" y="16717"/>
                    <a:pt x="25489" y="10778"/>
                  </a:cubicBezTo>
                  <a:cubicBezTo>
                    <a:pt x="25489" y="4838"/>
                    <a:pt x="19775" y="1"/>
                    <a:pt x="12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87"/>
            <p:cNvSpPr/>
            <p:nvPr/>
          </p:nvSpPr>
          <p:spPr>
            <a:xfrm>
              <a:off x="3990750" y="3234575"/>
              <a:ext cx="646025" cy="543450"/>
            </a:xfrm>
            <a:custGeom>
              <a:rect b="b" l="l" r="r" t="t"/>
              <a:pathLst>
                <a:path extrusionOk="0" h="21738" w="25841">
                  <a:moveTo>
                    <a:pt x="13012" y="186"/>
                  </a:moveTo>
                  <a:cubicBezTo>
                    <a:pt x="13859" y="186"/>
                    <a:pt x="14706" y="256"/>
                    <a:pt x="15540" y="393"/>
                  </a:cubicBezTo>
                  <a:cubicBezTo>
                    <a:pt x="17971" y="819"/>
                    <a:pt x="20301" y="1847"/>
                    <a:pt x="22131" y="3476"/>
                  </a:cubicBezTo>
                  <a:cubicBezTo>
                    <a:pt x="23835" y="4980"/>
                    <a:pt x="25088" y="6985"/>
                    <a:pt x="25515" y="9215"/>
                  </a:cubicBezTo>
                  <a:cubicBezTo>
                    <a:pt x="25615" y="9767"/>
                    <a:pt x="25665" y="10318"/>
                    <a:pt x="25665" y="10870"/>
                  </a:cubicBezTo>
                  <a:cubicBezTo>
                    <a:pt x="25640" y="13150"/>
                    <a:pt x="24763" y="15331"/>
                    <a:pt x="23309" y="17060"/>
                  </a:cubicBezTo>
                  <a:cubicBezTo>
                    <a:pt x="21755" y="18915"/>
                    <a:pt x="19625" y="20218"/>
                    <a:pt x="17319" y="20920"/>
                  </a:cubicBezTo>
                  <a:cubicBezTo>
                    <a:pt x="15918" y="21340"/>
                    <a:pt x="14455" y="21557"/>
                    <a:pt x="12990" y="21557"/>
                  </a:cubicBezTo>
                  <a:cubicBezTo>
                    <a:pt x="11834" y="21557"/>
                    <a:pt x="10677" y="21422"/>
                    <a:pt x="9550" y="21145"/>
                  </a:cubicBezTo>
                  <a:cubicBezTo>
                    <a:pt x="7194" y="20594"/>
                    <a:pt x="4938" y="19416"/>
                    <a:pt x="3234" y="17662"/>
                  </a:cubicBezTo>
                  <a:cubicBezTo>
                    <a:pt x="1655" y="16058"/>
                    <a:pt x="577" y="13952"/>
                    <a:pt x="377" y="11697"/>
                  </a:cubicBezTo>
                  <a:cubicBezTo>
                    <a:pt x="176" y="9416"/>
                    <a:pt x="853" y="7185"/>
                    <a:pt x="2156" y="5356"/>
                  </a:cubicBezTo>
                  <a:cubicBezTo>
                    <a:pt x="3560" y="3401"/>
                    <a:pt x="5590" y="1972"/>
                    <a:pt x="7795" y="1120"/>
                  </a:cubicBezTo>
                  <a:cubicBezTo>
                    <a:pt x="9458" y="492"/>
                    <a:pt x="11236" y="186"/>
                    <a:pt x="13012" y="186"/>
                  </a:cubicBezTo>
                  <a:close/>
                  <a:moveTo>
                    <a:pt x="13021" y="1"/>
                  </a:moveTo>
                  <a:cubicBezTo>
                    <a:pt x="11838" y="1"/>
                    <a:pt x="10654" y="141"/>
                    <a:pt x="9499" y="418"/>
                  </a:cubicBezTo>
                  <a:cubicBezTo>
                    <a:pt x="7093" y="995"/>
                    <a:pt x="4838" y="2198"/>
                    <a:pt x="3108" y="3952"/>
                  </a:cubicBezTo>
                  <a:cubicBezTo>
                    <a:pt x="1504" y="5606"/>
                    <a:pt x="427" y="7712"/>
                    <a:pt x="201" y="10017"/>
                  </a:cubicBezTo>
                  <a:cubicBezTo>
                    <a:pt x="1" y="12323"/>
                    <a:pt x="677" y="14604"/>
                    <a:pt x="2006" y="16484"/>
                  </a:cubicBezTo>
                  <a:cubicBezTo>
                    <a:pt x="3409" y="18438"/>
                    <a:pt x="5439" y="19892"/>
                    <a:pt x="7670" y="20744"/>
                  </a:cubicBezTo>
                  <a:cubicBezTo>
                    <a:pt x="9375" y="21409"/>
                    <a:pt x="11185" y="21738"/>
                    <a:pt x="12996" y="21738"/>
                  </a:cubicBezTo>
                  <a:cubicBezTo>
                    <a:pt x="13847" y="21738"/>
                    <a:pt x="14698" y="21665"/>
                    <a:pt x="15540" y="21521"/>
                  </a:cubicBezTo>
                  <a:cubicBezTo>
                    <a:pt x="18021" y="21095"/>
                    <a:pt x="20377" y="20043"/>
                    <a:pt x="22256" y="18388"/>
                  </a:cubicBezTo>
                  <a:cubicBezTo>
                    <a:pt x="23986" y="16860"/>
                    <a:pt x="25264" y="14829"/>
                    <a:pt x="25690" y="12549"/>
                  </a:cubicBezTo>
                  <a:cubicBezTo>
                    <a:pt x="25790" y="11997"/>
                    <a:pt x="25840" y="11421"/>
                    <a:pt x="25840" y="10870"/>
                  </a:cubicBezTo>
                  <a:cubicBezTo>
                    <a:pt x="25840" y="10869"/>
                    <a:pt x="25840" y="10868"/>
                    <a:pt x="25840" y="10867"/>
                  </a:cubicBezTo>
                  <a:lnTo>
                    <a:pt x="25840" y="10867"/>
                  </a:lnTo>
                  <a:cubicBezTo>
                    <a:pt x="25815" y="8562"/>
                    <a:pt x="24937" y="6357"/>
                    <a:pt x="23484" y="4604"/>
                  </a:cubicBezTo>
                  <a:cubicBezTo>
                    <a:pt x="21906" y="2724"/>
                    <a:pt x="19750" y="1396"/>
                    <a:pt x="17419" y="669"/>
                  </a:cubicBezTo>
                  <a:cubicBezTo>
                    <a:pt x="15995" y="222"/>
                    <a:pt x="14509" y="1"/>
                    <a:pt x="13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87"/>
            <p:cNvSpPr/>
            <p:nvPr/>
          </p:nvSpPr>
          <p:spPr>
            <a:xfrm>
              <a:off x="4045900" y="3259425"/>
              <a:ext cx="539500" cy="386000"/>
            </a:xfrm>
            <a:custGeom>
              <a:rect b="b" l="l" r="r" t="t"/>
              <a:pathLst>
                <a:path extrusionOk="0" h="15440" w="21580">
                  <a:moveTo>
                    <a:pt x="10802" y="1"/>
                  </a:moveTo>
                  <a:cubicBezTo>
                    <a:pt x="4837" y="1"/>
                    <a:pt x="0" y="3459"/>
                    <a:pt x="0" y="7720"/>
                  </a:cubicBezTo>
                  <a:cubicBezTo>
                    <a:pt x="0" y="11981"/>
                    <a:pt x="4837" y="15439"/>
                    <a:pt x="10802" y="15439"/>
                  </a:cubicBezTo>
                  <a:cubicBezTo>
                    <a:pt x="16742" y="15439"/>
                    <a:pt x="21579" y="11981"/>
                    <a:pt x="21579" y="7720"/>
                  </a:cubicBezTo>
                  <a:cubicBezTo>
                    <a:pt x="21579" y="3459"/>
                    <a:pt x="16742" y="1"/>
                    <a:pt x="10802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87"/>
            <p:cNvSpPr/>
            <p:nvPr/>
          </p:nvSpPr>
          <p:spPr>
            <a:xfrm>
              <a:off x="4163675" y="3421725"/>
              <a:ext cx="303925" cy="169175"/>
            </a:xfrm>
            <a:custGeom>
              <a:rect b="b" l="l" r="r" t="t"/>
              <a:pathLst>
                <a:path extrusionOk="0" h="6767" w="12157">
                  <a:moveTo>
                    <a:pt x="1" y="0"/>
                  </a:moveTo>
                  <a:cubicBezTo>
                    <a:pt x="1" y="3734"/>
                    <a:pt x="2733" y="6767"/>
                    <a:pt x="6091" y="6767"/>
                  </a:cubicBezTo>
                  <a:cubicBezTo>
                    <a:pt x="9425" y="6767"/>
                    <a:pt x="12156" y="3734"/>
                    <a:pt x="12156" y="0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87"/>
            <p:cNvSpPr/>
            <p:nvPr/>
          </p:nvSpPr>
          <p:spPr>
            <a:xfrm>
              <a:off x="4161800" y="3419200"/>
              <a:ext cx="307675" cy="174225"/>
            </a:xfrm>
            <a:custGeom>
              <a:rect b="b" l="l" r="r" t="t"/>
              <a:pathLst>
                <a:path extrusionOk="0" h="6969" w="12307">
                  <a:moveTo>
                    <a:pt x="12031" y="176"/>
                  </a:moveTo>
                  <a:cubicBezTo>
                    <a:pt x="12059" y="176"/>
                    <a:pt x="12095" y="184"/>
                    <a:pt x="12131" y="187"/>
                  </a:cubicBezTo>
                  <a:lnTo>
                    <a:pt x="12131" y="187"/>
                  </a:lnTo>
                  <a:cubicBezTo>
                    <a:pt x="12100" y="2765"/>
                    <a:pt x="10676" y="5350"/>
                    <a:pt x="8246" y="6367"/>
                  </a:cubicBezTo>
                  <a:cubicBezTo>
                    <a:pt x="7570" y="6642"/>
                    <a:pt x="6868" y="6793"/>
                    <a:pt x="6166" y="6793"/>
                  </a:cubicBezTo>
                  <a:cubicBezTo>
                    <a:pt x="3535" y="6768"/>
                    <a:pt x="1354" y="4863"/>
                    <a:pt x="552" y="2432"/>
                  </a:cubicBezTo>
                  <a:cubicBezTo>
                    <a:pt x="310" y="1704"/>
                    <a:pt x="184" y="930"/>
                    <a:pt x="177" y="176"/>
                  </a:cubicBezTo>
                  <a:close/>
                  <a:moveTo>
                    <a:pt x="76" y="1"/>
                  </a:moveTo>
                  <a:cubicBezTo>
                    <a:pt x="26" y="1"/>
                    <a:pt x="1" y="51"/>
                    <a:pt x="1" y="101"/>
                  </a:cubicBezTo>
                  <a:cubicBezTo>
                    <a:pt x="1" y="2783"/>
                    <a:pt x="1479" y="5490"/>
                    <a:pt x="4036" y="6542"/>
                  </a:cubicBezTo>
                  <a:cubicBezTo>
                    <a:pt x="4713" y="6818"/>
                    <a:pt x="5414" y="6968"/>
                    <a:pt x="6166" y="6968"/>
                  </a:cubicBezTo>
                  <a:cubicBezTo>
                    <a:pt x="6167" y="6968"/>
                    <a:pt x="6167" y="6968"/>
                    <a:pt x="6168" y="6968"/>
                  </a:cubicBezTo>
                  <a:lnTo>
                    <a:pt x="6168" y="6968"/>
                  </a:lnTo>
                  <a:cubicBezTo>
                    <a:pt x="8874" y="6942"/>
                    <a:pt x="11104" y="4963"/>
                    <a:pt x="11931" y="2482"/>
                  </a:cubicBezTo>
                  <a:cubicBezTo>
                    <a:pt x="12181" y="1705"/>
                    <a:pt x="12307" y="903"/>
                    <a:pt x="12307" y="101"/>
                  </a:cubicBezTo>
                  <a:cubicBezTo>
                    <a:pt x="12307" y="51"/>
                    <a:pt x="12282" y="1"/>
                    <a:pt x="12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87"/>
            <p:cNvSpPr/>
            <p:nvPr/>
          </p:nvSpPr>
          <p:spPr>
            <a:xfrm>
              <a:off x="4210675" y="3489375"/>
              <a:ext cx="209925" cy="101525"/>
            </a:xfrm>
            <a:custGeom>
              <a:rect b="b" l="l" r="r" t="t"/>
              <a:pathLst>
                <a:path extrusionOk="0" h="4061" w="8397">
                  <a:moveTo>
                    <a:pt x="4211" y="1"/>
                  </a:moveTo>
                  <a:cubicBezTo>
                    <a:pt x="2457" y="1"/>
                    <a:pt x="928" y="853"/>
                    <a:pt x="1" y="2181"/>
                  </a:cubicBezTo>
                  <a:cubicBezTo>
                    <a:pt x="1078" y="3334"/>
                    <a:pt x="2557" y="4061"/>
                    <a:pt x="4211" y="4061"/>
                  </a:cubicBezTo>
                  <a:cubicBezTo>
                    <a:pt x="5840" y="4061"/>
                    <a:pt x="7319" y="3334"/>
                    <a:pt x="8397" y="2181"/>
                  </a:cubicBezTo>
                  <a:cubicBezTo>
                    <a:pt x="7469" y="853"/>
                    <a:pt x="5941" y="1"/>
                    <a:pt x="4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87"/>
            <p:cNvSpPr/>
            <p:nvPr/>
          </p:nvSpPr>
          <p:spPr>
            <a:xfrm>
              <a:off x="4208175" y="3487150"/>
              <a:ext cx="214925" cy="106275"/>
            </a:xfrm>
            <a:custGeom>
              <a:rect b="b" l="l" r="r" t="t"/>
              <a:pathLst>
                <a:path extrusionOk="0" h="4251" w="8597">
                  <a:moveTo>
                    <a:pt x="4280" y="175"/>
                  </a:moveTo>
                  <a:cubicBezTo>
                    <a:pt x="5202" y="175"/>
                    <a:pt x="6125" y="423"/>
                    <a:pt x="6918" y="892"/>
                  </a:cubicBezTo>
                  <a:cubicBezTo>
                    <a:pt x="7475" y="1255"/>
                    <a:pt x="7986" y="1713"/>
                    <a:pt x="8381" y="2264"/>
                  </a:cubicBezTo>
                  <a:lnTo>
                    <a:pt x="8381" y="2264"/>
                  </a:lnTo>
                  <a:cubicBezTo>
                    <a:pt x="7310" y="3376"/>
                    <a:pt x="5859" y="4050"/>
                    <a:pt x="4311" y="4075"/>
                  </a:cubicBezTo>
                  <a:cubicBezTo>
                    <a:pt x="2739" y="4050"/>
                    <a:pt x="1311" y="3376"/>
                    <a:pt x="217" y="2263"/>
                  </a:cubicBezTo>
                  <a:lnTo>
                    <a:pt x="217" y="2263"/>
                  </a:lnTo>
                  <a:cubicBezTo>
                    <a:pt x="943" y="1266"/>
                    <a:pt x="2003" y="561"/>
                    <a:pt x="3208" y="290"/>
                  </a:cubicBezTo>
                  <a:cubicBezTo>
                    <a:pt x="3560" y="213"/>
                    <a:pt x="3920" y="175"/>
                    <a:pt x="4280" y="175"/>
                  </a:cubicBezTo>
                  <a:close/>
                  <a:moveTo>
                    <a:pt x="4313" y="0"/>
                  </a:moveTo>
                  <a:cubicBezTo>
                    <a:pt x="3361" y="0"/>
                    <a:pt x="2418" y="253"/>
                    <a:pt x="1604" y="741"/>
                  </a:cubicBezTo>
                  <a:cubicBezTo>
                    <a:pt x="978" y="1117"/>
                    <a:pt x="452" y="1619"/>
                    <a:pt x="25" y="2220"/>
                  </a:cubicBezTo>
                  <a:cubicBezTo>
                    <a:pt x="0" y="2245"/>
                    <a:pt x="0" y="2295"/>
                    <a:pt x="25" y="2320"/>
                  </a:cubicBezTo>
                  <a:cubicBezTo>
                    <a:pt x="1152" y="3497"/>
                    <a:pt x="2655" y="4224"/>
                    <a:pt x="4307" y="4250"/>
                  </a:cubicBezTo>
                  <a:lnTo>
                    <a:pt x="4307" y="4250"/>
                  </a:lnTo>
                  <a:cubicBezTo>
                    <a:pt x="4308" y="4250"/>
                    <a:pt x="4310" y="4250"/>
                    <a:pt x="4311" y="4250"/>
                  </a:cubicBezTo>
                  <a:cubicBezTo>
                    <a:pt x="4312" y="4250"/>
                    <a:pt x="4313" y="4250"/>
                    <a:pt x="4314" y="4250"/>
                  </a:cubicBezTo>
                  <a:lnTo>
                    <a:pt x="4314" y="4250"/>
                  </a:lnTo>
                  <a:cubicBezTo>
                    <a:pt x="5942" y="4224"/>
                    <a:pt x="7445" y="3498"/>
                    <a:pt x="8572" y="2320"/>
                  </a:cubicBezTo>
                  <a:cubicBezTo>
                    <a:pt x="8597" y="2295"/>
                    <a:pt x="8597" y="2245"/>
                    <a:pt x="8572" y="2220"/>
                  </a:cubicBezTo>
                  <a:cubicBezTo>
                    <a:pt x="7820" y="1168"/>
                    <a:pt x="6692" y="391"/>
                    <a:pt x="5414" y="115"/>
                  </a:cubicBezTo>
                  <a:cubicBezTo>
                    <a:pt x="5051" y="38"/>
                    <a:pt x="4681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87"/>
            <p:cNvSpPr/>
            <p:nvPr/>
          </p:nvSpPr>
          <p:spPr>
            <a:xfrm>
              <a:off x="4487625" y="3366925"/>
              <a:ext cx="102150" cy="57800"/>
            </a:xfrm>
            <a:custGeom>
              <a:rect b="b" l="l" r="r" t="t"/>
              <a:pathLst>
                <a:path extrusionOk="0" h="2312" w="4086">
                  <a:moveTo>
                    <a:pt x="2054" y="0"/>
                  </a:moveTo>
                  <a:cubicBezTo>
                    <a:pt x="1458" y="0"/>
                    <a:pt x="871" y="279"/>
                    <a:pt x="477" y="763"/>
                  </a:cubicBezTo>
                  <a:cubicBezTo>
                    <a:pt x="176" y="1164"/>
                    <a:pt x="0" y="1641"/>
                    <a:pt x="0" y="2142"/>
                  </a:cubicBezTo>
                  <a:cubicBezTo>
                    <a:pt x="0" y="2255"/>
                    <a:pt x="88" y="2311"/>
                    <a:pt x="176" y="2311"/>
                  </a:cubicBezTo>
                  <a:cubicBezTo>
                    <a:pt x="264" y="2311"/>
                    <a:pt x="351" y="2255"/>
                    <a:pt x="351" y="2142"/>
                  </a:cubicBezTo>
                  <a:cubicBezTo>
                    <a:pt x="376" y="1190"/>
                    <a:pt x="1078" y="362"/>
                    <a:pt x="2056" y="362"/>
                  </a:cubicBezTo>
                  <a:cubicBezTo>
                    <a:pt x="3008" y="362"/>
                    <a:pt x="3735" y="1190"/>
                    <a:pt x="3735" y="2142"/>
                  </a:cubicBezTo>
                  <a:cubicBezTo>
                    <a:pt x="3735" y="2255"/>
                    <a:pt x="3822" y="2311"/>
                    <a:pt x="3910" y="2311"/>
                  </a:cubicBezTo>
                  <a:cubicBezTo>
                    <a:pt x="3998" y="2311"/>
                    <a:pt x="4086" y="2255"/>
                    <a:pt x="4086" y="2142"/>
                  </a:cubicBezTo>
                  <a:cubicBezTo>
                    <a:pt x="4086" y="1265"/>
                    <a:pt x="3584" y="463"/>
                    <a:pt x="2757" y="137"/>
                  </a:cubicBezTo>
                  <a:cubicBezTo>
                    <a:pt x="2529" y="44"/>
                    <a:pt x="2291" y="0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87"/>
            <p:cNvSpPr/>
            <p:nvPr/>
          </p:nvSpPr>
          <p:spPr>
            <a:xfrm>
              <a:off x="4041500" y="3366925"/>
              <a:ext cx="102150" cy="57800"/>
            </a:xfrm>
            <a:custGeom>
              <a:rect b="b" l="l" r="r" t="t"/>
              <a:pathLst>
                <a:path extrusionOk="0" h="2312" w="4086">
                  <a:moveTo>
                    <a:pt x="2050" y="0"/>
                  </a:moveTo>
                  <a:cubicBezTo>
                    <a:pt x="1449" y="0"/>
                    <a:pt x="854" y="279"/>
                    <a:pt x="477" y="763"/>
                  </a:cubicBezTo>
                  <a:cubicBezTo>
                    <a:pt x="176" y="1164"/>
                    <a:pt x="1" y="1641"/>
                    <a:pt x="1" y="2142"/>
                  </a:cubicBezTo>
                  <a:cubicBezTo>
                    <a:pt x="1" y="2255"/>
                    <a:pt x="88" y="2311"/>
                    <a:pt x="176" y="2311"/>
                  </a:cubicBezTo>
                  <a:cubicBezTo>
                    <a:pt x="264" y="2311"/>
                    <a:pt x="352" y="2255"/>
                    <a:pt x="352" y="2142"/>
                  </a:cubicBezTo>
                  <a:cubicBezTo>
                    <a:pt x="377" y="1190"/>
                    <a:pt x="1078" y="362"/>
                    <a:pt x="2056" y="362"/>
                  </a:cubicBezTo>
                  <a:cubicBezTo>
                    <a:pt x="3008" y="362"/>
                    <a:pt x="3735" y="1190"/>
                    <a:pt x="3735" y="2142"/>
                  </a:cubicBezTo>
                  <a:cubicBezTo>
                    <a:pt x="3735" y="2255"/>
                    <a:pt x="3823" y="2311"/>
                    <a:pt x="3911" y="2311"/>
                  </a:cubicBezTo>
                  <a:cubicBezTo>
                    <a:pt x="3998" y="2311"/>
                    <a:pt x="4086" y="2255"/>
                    <a:pt x="4086" y="2142"/>
                  </a:cubicBezTo>
                  <a:cubicBezTo>
                    <a:pt x="4086" y="1265"/>
                    <a:pt x="3585" y="463"/>
                    <a:pt x="2758" y="137"/>
                  </a:cubicBezTo>
                  <a:cubicBezTo>
                    <a:pt x="2530" y="44"/>
                    <a:pt x="2289" y="0"/>
                    <a:pt x="2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87"/>
            <p:cNvSpPr/>
            <p:nvPr/>
          </p:nvSpPr>
          <p:spPr>
            <a:xfrm>
              <a:off x="4050900" y="3236875"/>
              <a:ext cx="500650" cy="119075"/>
            </a:xfrm>
            <a:custGeom>
              <a:rect b="b" l="l" r="r" t="t"/>
              <a:pathLst>
                <a:path extrusionOk="0" h="4763" w="20026">
                  <a:moveTo>
                    <a:pt x="10602" y="1"/>
                  </a:moveTo>
                  <a:cubicBezTo>
                    <a:pt x="6191" y="1"/>
                    <a:pt x="2306" y="1905"/>
                    <a:pt x="1" y="4762"/>
                  </a:cubicBezTo>
                  <a:cubicBezTo>
                    <a:pt x="3409" y="4737"/>
                    <a:pt x="8748" y="4236"/>
                    <a:pt x="12432" y="1930"/>
                  </a:cubicBezTo>
                  <a:cubicBezTo>
                    <a:pt x="12432" y="1930"/>
                    <a:pt x="16442" y="3544"/>
                    <a:pt x="19622" y="3544"/>
                  </a:cubicBezTo>
                  <a:cubicBezTo>
                    <a:pt x="19758" y="3544"/>
                    <a:pt x="19893" y="3541"/>
                    <a:pt x="20026" y="3534"/>
                  </a:cubicBezTo>
                  <a:cubicBezTo>
                    <a:pt x="17695" y="1379"/>
                    <a:pt x="14337" y="1"/>
                    <a:pt x="10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87"/>
            <p:cNvSpPr/>
            <p:nvPr/>
          </p:nvSpPr>
          <p:spPr>
            <a:xfrm>
              <a:off x="4048400" y="3235000"/>
              <a:ext cx="506300" cy="123450"/>
            </a:xfrm>
            <a:custGeom>
              <a:rect b="b" l="l" r="r" t="t"/>
              <a:pathLst>
                <a:path extrusionOk="0" h="4938" w="20252">
                  <a:moveTo>
                    <a:pt x="10702" y="176"/>
                  </a:moveTo>
                  <a:cubicBezTo>
                    <a:pt x="13384" y="176"/>
                    <a:pt x="16091" y="903"/>
                    <a:pt x="18371" y="2356"/>
                  </a:cubicBezTo>
                  <a:cubicBezTo>
                    <a:pt x="18914" y="2718"/>
                    <a:pt x="19436" y="3100"/>
                    <a:pt x="19919" y="3539"/>
                  </a:cubicBezTo>
                  <a:lnTo>
                    <a:pt x="19919" y="3539"/>
                  </a:lnTo>
                  <a:cubicBezTo>
                    <a:pt x="19869" y="3540"/>
                    <a:pt x="19819" y="3540"/>
                    <a:pt x="19769" y="3540"/>
                  </a:cubicBezTo>
                  <a:cubicBezTo>
                    <a:pt x="18385" y="3540"/>
                    <a:pt x="17003" y="3279"/>
                    <a:pt x="15665" y="2933"/>
                  </a:cubicBezTo>
                  <a:cubicBezTo>
                    <a:pt x="14687" y="2682"/>
                    <a:pt x="13685" y="2356"/>
                    <a:pt x="12732" y="2005"/>
                  </a:cubicBezTo>
                  <a:cubicBezTo>
                    <a:pt x="12682" y="1980"/>
                    <a:pt x="12607" y="1930"/>
                    <a:pt x="12557" y="1930"/>
                  </a:cubicBezTo>
                  <a:cubicBezTo>
                    <a:pt x="12548" y="1928"/>
                    <a:pt x="12539" y="1927"/>
                    <a:pt x="12530" y="1927"/>
                  </a:cubicBezTo>
                  <a:cubicBezTo>
                    <a:pt x="12439" y="1927"/>
                    <a:pt x="12347" y="2035"/>
                    <a:pt x="12256" y="2081"/>
                  </a:cubicBezTo>
                  <a:cubicBezTo>
                    <a:pt x="12081" y="2181"/>
                    <a:pt x="11880" y="2281"/>
                    <a:pt x="11705" y="2381"/>
                  </a:cubicBezTo>
                  <a:cubicBezTo>
                    <a:pt x="11003" y="2757"/>
                    <a:pt x="10276" y="3058"/>
                    <a:pt x="9524" y="3334"/>
                  </a:cubicBezTo>
                  <a:cubicBezTo>
                    <a:pt x="8020" y="3835"/>
                    <a:pt x="6442" y="4186"/>
                    <a:pt x="4863" y="4411"/>
                  </a:cubicBezTo>
                  <a:cubicBezTo>
                    <a:pt x="3349" y="4628"/>
                    <a:pt x="1836" y="4729"/>
                    <a:pt x="301" y="4759"/>
                  </a:cubicBezTo>
                  <a:lnTo>
                    <a:pt x="301" y="4759"/>
                  </a:lnTo>
                  <a:cubicBezTo>
                    <a:pt x="2203" y="2466"/>
                    <a:pt x="4952" y="990"/>
                    <a:pt x="7845" y="426"/>
                  </a:cubicBezTo>
                  <a:cubicBezTo>
                    <a:pt x="8797" y="251"/>
                    <a:pt x="9750" y="176"/>
                    <a:pt x="10702" y="176"/>
                  </a:cubicBezTo>
                  <a:close/>
                  <a:moveTo>
                    <a:pt x="10702" y="0"/>
                  </a:moveTo>
                  <a:cubicBezTo>
                    <a:pt x="7494" y="0"/>
                    <a:pt x="4311" y="1003"/>
                    <a:pt x="1805" y="3008"/>
                  </a:cubicBezTo>
                  <a:cubicBezTo>
                    <a:pt x="1153" y="3534"/>
                    <a:pt x="577" y="4136"/>
                    <a:pt x="51" y="4787"/>
                  </a:cubicBezTo>
                  <a:cubicBezTo>
                    <a:pt x="0" y="4837"/>
                    <a:pt x="25" y="4938"/>
                    <a:pt x="101" y="4938"/>
                  </a:cubicBezTo>
                  <a:cubicBezTo>
                    <a:pt x="3083" y="4888"/>
                    <a:pt x="6091" y="4587"/>
                    <a:pt x="8948" y="3710"/>
                  </a:cubicBezTo>
                  <a:cubicBezTo>
                    <a:pt x="9700" y="3459"/>
                    <a:pt x="10452" y="3183"/>
                    <a:pt x="11153" y="2857"/>
                  </a:cubicBezTo>
                  <a:cubicBezTo>
                    <a:pt x="11504" y="2682"/>
                    <a:pt x="11855" y="2507"/>
                    <a:pt x="12181" y="2331"/>
                  </a:cubicBezTo>
                  <a:cubicBezTo>
                    <a:pt x="12281" y="2281"/>
                    <a:pt x="12356" y="2231"/>
                    <a:pt x="12432" y="2181"/>
                  </a:cubicBezTo>
                  <a:cubicBezTo>
                    <a:pt x="12432" y="2181"/>
                    <a:pt x="12542" y="2126"/>
                    <a:pt x="12526" y="2110"/>
                  </a:cubicBezTo>
                  <a:lnTo>
                    <a:pt x="12526" y="2110"/>
                  </a:lnTo>
                  <a:cubicBezTo>
                    <a:pt x="12545" y="2117"/>
                    <a:pt x="12563" y="2131"/>
                    <a:pt x="12582" y="2131"/>
                  </a:cubicBezTo>
                  <a:cubicBezTo>
                    <a:pt x="13459" y="2431"/>
                    <a:pt x="14311" y="2732"/>
                    <a:pt x="15214" y="2983"/>
                  </a:cubicBezTo>
                  <a:cubicBezTo>
                    <a:pt x="16648" y="3393"/>
                    <a:pt x="18165" y="3720"/>
                    <a:pt x="19672" y="3720"/>
                  </a:cubicBezTo>
                  <a:cubicBezTo>
                    <a:pt x="19823" y="3720"/>
                    <a:pt x="19975" y="3717"/>
                    <a:pt x="20126" y="3710"/>
                  </a:cubicBezTo>
                  <a:cubicBezTo>
                    <a:pt x="20201" y="3710"/>
                    <a:pt x="20251" y="3609"/>
                    <a:pt x="20201" y="3559"/>
                  </a:cubicBezTo>
                  <a:cubicBezTo>
                    <a:pt x="18246" y="1730"/>
                    <a:pt x="15715" y="602"/>
                    <a:pt x="13108" y="176"/>
                  </a:cubicBezTo>
                  <a:cubicBezTo>
                    <a:pt x="12306" y="50"/>
                    <a:pt x="11504" y="0"/>
                    <a:pt x="10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5" name="Google Shape;2005;p87"/>
          <p:cNvGrpSpPr/>
          <p:nvPr/>
        </p:nvGrpSpPr>
        <p:grpSpPr>
          <a:xfrm rot="1746674">
            <a:off x="1115556" y="3991417"/>
            <a:ext cx="896602" cy="832801"/>
            <a:chOff x="3801525" y="617175"/>
            <a:chExt cx="570200" cy="529625"/>
          </a:xfrm>
        </p:grpSpPr>
        <p:sp>
          <p:nvSpPr>
            <p:cNvPr id="2006" name="Google Shape;2006;p87"/>
            <p:cNvSpPr/>
            <p:nvPr/>
          </p:nvSpPr>
          <p:spPr>
            <a:xfrm>
              <a:off x="3807175" y="669200"/>
              <a:ext cx="562675" cy="475575"/>
            </a:xfrm>
            <a:custGeom>
              <a:rect b="b" l="l" r="r" t="t"/>
              <a:pathLst>
                <a:path extrusionOk="0" h="19023" w="22507">
                  <a:moveTo>
                    <a:pt x="11253" y="0"/>
                  </a:moveTo>
                  <a:cubicBezTo>
                    <a:pt x="5038" y="0"/>
                    <a:pt x="0" y="4261"/>
                    <a:pt x="0" y="9499"/>
                  </a:cubicBezTo>
                  <a:cubicBezTo>
                    <a:pt x="0" y="14762"/>
                    <a:pt x="5038" y="19023"/>
                    <a:pt x="11253" y="19023"/>
                  </a:cubicBezTo>
                  <a:cubicBezTo>
                    <a:pt x="17469" y="19023"/>
                    <a:pt x="22507" y="14762"/>
                    <a:pt x="22507" y="9499"/>
                  </a:cubicBezTo>
                  <a:cubicBezTo>
                    <a:pt x="22507" y="4261"/>
                    <a:pt x="17469" y="0"/>
                    <a:pt x="11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87"/>
            <p:cNvSpPr/>
            <p:nvPr/>
          </p:nvSpPr>
          <p:spPr>
            <a:xfrm>
              <a:off x="3801525" y="666975"/>
              <a:ext cx="570200" cy="479825"/>
            </a:xfrm>
            <a:custGeom>
              <a:rect b="b" l="l" r="r" t="t"/>
              <a:pathLst>
                <a:path extrusionOk="0" h="19193" w="22808">
                  <a:moveTo>
                    <a:pt x="11442" y="165"/>
                  </a:moveTo>
                  <a:cubicBezTo>
                    <a:pt x="12211" y="165"/>
                    <a:pt x="12980" y="232"/>
                    <a:pt x="13735" y="365"/>
                  </a:cubicBezTo>
                  <a:cubicBezTo>
                    <a:pt x="15865" y="716"/>
                    <a:pt x="17921" y="1643"/>
                    <a:pt x="19550" y="3072"/>
                  </a:cubicBezTo>
                  <a:cubicBezTo>
                    <a:pt x="21053" y="4400"/>
                    <a:pt x="22156" y="6154"/>
                    <a:pt x="22532" y="8134"/>
                  </a:cubicBezTo>
                  <a:cubicBezTo>
                    <a:pt x="22607" y="8611"/>
                    <a:pt x="22657" y="9112"/>
                    <a:pt x="22657" y="9588"/>
                  </a:cubicBezTo>
                  <a:cubicBezTo>
                    <a:pt x="22657" y="11618"/>
                    <a:pt x="21880" y="13548"/>
                    <a:pt x="20577" y="15077"/>
                  </a:cubicBezTo>
                  <a:cubicBezTo>
                    <a:pt x="19199" y="16706"/>
                    <a:pt x="17319" y="17834"/>
                    <a:pt x="15314" y="18460"/>
                  </a:cubicBezTo>
                  <a:cubicBezTo>
                    <a:pt x="14059" y="18841"/>
                    <a:pt x="12749" y="19031"/>
                    <a:pt x="11441" y="19031"/>
                  </a:cubicBezTo>
                  <a:cubicBezTo>
                    <a:pt x="10424" y="19031"/>
                    <a:pt x="9409" y="18916"/>
                    <a:pt x="8422" y="18686"/>
                  </a:cubicBezTo>
                  <a:cubicBezTo>
                    <a:pt x="6342" y="18185"/>
                    <a:pt x="4362" y="17157"/>
                    <a:pt x="2858" y="15603"/>
                  </a:cubicBezTo>
                  <a:cubicBezTo>
                    <a:pt x="1479" y="14174"/>
                    <a:pt x="527" y="12320"/>
                    <a:pt x="326" y="10315"/>
                  </a:cubicBezTo>
                  <a:cubicBezTo>
                    <a:pt x="151" y="8335"/>
                    <a:pt x="753" y="6330"/>
                    <a:pt x="1905" y="4726"/>
                  </a:cubicBezTo>
                  <a:cubicBezTo>
                    <a:pt x="3134" y="3022"/>
                    <a:pt x="4938" y="1743"/>
                    <a:pt x="6893" y="991"/>
                  </a:cubicBezTo>
                  <a:cubicBezTo>
                    <a:pt x="8335" y="438"/>
                    <a:pt x="9889" y="165"/>
                    <a:pt x="11442" y="165"/>
                  </a:cubicBezTo>
                  <a:close/>
                  <a:moveTo>
                    <a:pt x="11477" y="1"/>
                  </a:moveTo>
                  <a:cubicBezTo>
                    <a:pt x="10438" y="1"/>
                    <a:pt x="9400" y="122"/>
                    <a:pt x="8397" y="365"/>
                  </a:cubicBezTo>
                  <a:cubicBezTo>
                    <a:pt x="6266" y="866"/>
                    <a:pt x="4261" y="1944"/>
                    <a:pt x="2733" y="3498"/>
                  </a:cubicBezTo>
                  <a:cubicBezTo>
                    <a:pt x="1329" y="4951"/>
                    <a:pt x="377" y="6806"/>
                    <a:pt x="176" y="8836"/>
                  </a:cubicBezTo>
                  <a:cubicBezTo>
                    <a:pt x="1" y="10866"/>
                    <a:pt x="602" y="12896"/>
                    <a:pt x="1780" y="14550"/>
                  </a:cubicBezTo>
                  <a:cubicBezTo>
                    <a:pt x="3008" y="16280"/>
                    <a:pt x="4813" y="17558"/>
                    <a:pt x="6793" y="18335"/>
                  </a:cubicBezTo>
                  <a:cubicBezTo>
                    <a:pt x="8277" y="18915"/>
                    <a:pt x="9877" y="19193"/>
                    <a:pt x="11482" y="19193"/>
                  </a:cubicBezTo>
                  <a:cubicBezTo>
                    <a:pt x="12236" y="19193"/>
                    <a:pt x="12991" y="19132"/>
                    <a:pt x="13735" y="19012"/>
                  </a:cubicBezTo>
                  <a:cubicBezTo>
                    <a:pt x="15916" y="18636"/>
                    <a:pt x="17996" y="17708"/>
                    <a:pt x="19675" y="16230"/>
                  </a:cubicBezTo>
                  <a:cubicBezTo>
                    <a:pt x="21179" y="14901"/>
                    <a:pt x="22307" y="13097"/>
                    <a:pt x="22682" y="11092"/>
                  </a:cubicBezTo>
                  <a:cubicBezTo>
                    <a:pt x="22758" y="10591"/>
                    <a:pt x="22808" y="10089"/>
                    <a:pt x="22808" y="9588"/>
                  </a:cubicBezTo>
                  <a:cubicBezTo>
                    <a:pt x="22808" y="7558"/>
                    <a:pt x="22031" y="5628"/>
                    <a:pt x="20728" y="4049"/>
                  </a:cubicBezTo>
                  <a:cubicBezTo>
                    <a:pt x="19349" y="2395"/>
                    <a:pt x="17444" y="1242"/>
                    <a:pt x="15389" y="590"/>
                  </a:cubicBezTo>
                  <a:cubicBezTo>
                    <a:pt x="14126" y="197"/>
                    <a:pt x="12800" y="1"/>
                    <a:pt x="1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87"/>
            <p:cNvSpPr/>
            <p:nvPr/>
          </p:nvSpPr>
          <p:spPr>
            <a:xfrm>
              <a:off x="3850400" y="688625"/>
              <a:ext cx="476225" cy="340875"/>
            </a:xfrm>
            <a:custGeom>
              <a:rect b="b" l="l" r="r" t="t"/>
              <a:pathLst>
                <a:path extrusionOk="0" h="13635" w="19049">
                  <a:moveTo>
                    <a:pt x="9524" y="0"/>
                  </a:moveTo>
                  <a:cubicBezTo>
                    <a:pt x="4261" y="0"/>
                    <a:pt x="1" y="3058"/>
                    <a:pt x="1" y="6817"/>
                  </a:cubicBezTo>
                  <a:cubicBezTo>
                    <a:pt x="1" y="10577"/>
                    <a:pt x="4261" y="13634"/>
                    <a:pt x="9524" y="13634"/>
                  </a:cubicBezTo>
                  <a:cubicBezTo>
                    <a:pt x="14788" y="13634"/>
                    <a:pt x="19048" y="10577"/>
                    <a:pt x="19048" y="6817"/>
                  </a:cubicBezTo>
                  <a:cubicBezTo>
                    <a:pt x="19048" y="3058"/>
                    <a:pt x="14788" y="0"/>
                    <a:pt x="9524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87"/>
            <p:cNvSpPr/>
            <p:nvPr/>
          </p:nvSpPr>
          <p:spPr>
            <a:xfrm>
              <a:off x="4205675" y="790125"/>
              <a:ext cx="127200" cy="127225"/>
            </a:xfrm>
            <a:custGeom>
              <a:rect b="b" l="l" r="r" t="t"/>
              <a:pathLst>
                <a:path extrusionOk="0" h="5089" w="5088">
                  <a:moveTo>
                    <a:pt x="2557" y="0"/>
                  </a:moveTo>
                  <a:cubicBezTo>
                    <a:pt x="1153" y="0"/>
                    <a:pt x="0" y="1128"/>
                    <a:pt x="0" y="2557"/>
                  </a:cubicBezTo>
                  <a:cubicBezTo>
                    <a:pt x="0" y="3960"/>
                    <a:pt x="1153" y="5088"/>
                    <a:pt x="2557" y="5088"/>
                  </a:cubicBezTo>
                  <a:cubicBezTo>
                    <a:pt x="3960" y="5088"/>
                    <a:pt x="5088" y="3960"/>
                    <a:pt x="5088" y="2557"/>
                  </a:cubicBezTo>
                  <a:cubicBezTo>
                    <a:pt x="5088" y="1128"/>
                    <a:pt x="3960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87"/>
            <p:cNvSpPr/>
            <p:nvPr/>
          </p:nvSpPr>
          <p:spPr>
            <a:xfrm>
              <a:off x="4203775" y="788150"/>
              <a:ext cx="136000" cy="131175"/>
            </a:xfrm>
            <a:custGeom>
              <a:rect b="b" l="l" r="r" t="t"/>
              <a:pathLst>
                <a:path extrusionOk="0" h="5247" w="5440">
                  <a:moveTo>
                    <a:pt x="2618" y="160"/>
                  </a:moveTo>
                  <a:cubicBezTo>
                    <a:pt x="3340" y="160"/>
                    <a:pt x="4043" y="472"/>
                    <a:pt x="4512" y="1032"/>
                  </a:cubicBezTo>
                  <a:cubicBezTo>
                    <a:pt x="5189" y="1834"/>
                    <a:pt x="5264" y="3012"/>
                    <a:pt x="4738" y="3914"/>
                  </a:cubicBezTo>
                  <a:cubicBezTo>
                    <a:pt x="4295" y="4652"/>
                    <a:pt x="3461" y="5089"/>
                    <a:pt x="2610" y="5089"/>
                  </a:cubicBezTo>
                  <a:cubicBezTo>
                    <a:pt x="2450" y="5089"/>
                    <a:pt x="2290" y="5073"/>
                    <a:pt x="2131" y="5042"/>
                  </a:cubicBezTo>
                  <a:cubicBezTo>
                    <a:pt x="978" y="4816"/>
                    <a:pt x="176" y="3789"/>
                    <a:pt x="151" y="2636"/>
                  </a:cubicBezTo>
                  <a:cubicBezTo>
                    <a:pt x="176" y="1583"/>
                    <a:pt x="803" y="656"/>
                    <a:pt x="1780" y="305"/>
                  </a:cubicBezTo>
                  <a:cubicBezTo>
                    <a:pt x="2054" y="207"/>
                    <a:pt x="2337" y="160"/>
                    <a:pt x="2618" y="160"/>
                  </a:cubicBezTo>
                  <a:close/>
                  <a:moveTo>
                    <a:pt x="2626" y="1"/>
                  </a:moveTo>
                  <a:cubicBezTo>
                    <a:pt x="2453" y="1"/>
                    <a:pt x="2279" y="18"/>
                    <a:pt x="2106" y="54"/>
                  </a:cubicBezTo>
                  <a:cubicBezTo>
                    <a:pt x="903" y="280"/>
                    <a:pt x="1" y="1383"/>
                    <a:pt x="1" y="2636"/>
                  </a:cubicBezTo>
                  <a:cubicBezTo>
                    <a:pt x="1" y="3713"/>
                    <a:pt x="703" y="4716"/>
                    <a:pt x="1730" y="5092"/>
                  </a:cubicBezTo>
                  <a:cubicBezTo>
                    <a:pt x="2015" y="5196"/>
                    <a:pt x="2314" y="5246"/>
                    <a:pt x="2611" y="5246"/>
                  </a:cubicBezTo>
                  <a:cubicBezTo>
                    <a:pt x="3385" y="5246"/>
                    <a:pt x="4149" y="4906"/>
                    <a:pt x="4638" y="4290"/>
                  </a:cubicBezTo>
                  <a:cubicBezTo>
                    <a:pt x="5339" y="3438"/>
                    <a:pt x="5440" y="2210"/>
                    <a:pt x="4863" y="1257"/>
                  </a:cubicBezTo>
                  <a:cubicBezTo>
                    <a:pt x="4400" y="479"/>
                    <a:pt x="3531" y="1"/>
                    <a:pt x="2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87"/>
            <p:cNvSpPr/>
            <p:nvPr/>
          </p:nvSpPr>
          <p:spPr>
            <a:xfrm>
              <a:off x="4225725" y="811425"/>
              <a:ext cx="87100" cy="86500"/>
            </a:xfrm>
            <a:custGeom>
              <a:rect b="b" l="l" r="r" t="t"/>
              <a:pathLst>
                <a:path extrusionOk="0" h="3460" w="3484">
                  <a:moveTo>
                    <a:pt x="1755" y="0"/>
                  </a:moveTo>
                  <a:cubicBezTo>
                    <a:pt x="777" y="0"/>
                    <a:pt x="0" y="777"/>
                    <a:pt x="0" y="1730"/>
                  </a:cubicBezTo>
                  <a:cubicBezTo>
                    <a:pt x="0" y="2682"/>
                    <a:pt x="777" y="3459"/>
                    <a:pt x="1755" y="3459"/>
                  </a:cubicBezTo>
                  <a:cubicBezTo>
                    <a:pt x="2707" y="3459"/>
                    <a:pt x="3484" y="2682"/>
                    <a:pt x="3484" y="1730"/>
                  </a:cubicBezTo>
                  <a:cubicBezTo>
                    <a:pt x="3484" y="777"/>
                    <a:pt x="2707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87"/>
            <p:cNvSpPr/>
            <p:nvPr/>
          </p:nvSpPr>
          <p:spPr>
            <a:xfrm>
              <a:off x="4230725" y="809550"/>
              <a:ext cx="27600" cy="27600"/>
            </a:xfrm>
            <a:custGeom>
              <a:rect b="b" l="l" r="r" t="t"/>
              <a:pathLst>
                <a:path extrusionOk="0" h="1104" w="1104">
                  <a:moveTo>
                    <a:pt x="552" y="0"/>
                  </a:moveTo>
                  <a:cubicBezTo>
                    <a:pt x="251" y="0"/>
                    <a:pt x="1" y="251"/>
                    <a:pt x="1" y="552"/>
                  </a:cubicBezTo>
                  <a:cubicBezTo>
                    <a:pt x="1" y="852"/>
                    <a:pt x="251" y="1103"/>
                    <a:pt x="552" y="1103"/>
                  </a:cubicBezTo>
                  <a:cubicBezTo>
                    <a:pt x="853" y="1103"/>
                    <a:pt x="1103" y="852"/>
                    <a:pt x="1103" y="552"/>
                  </a:cubicBez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87"/>
            <p:cNvSpPr/>
            <p:nvPr/>
          </p:nvSpPr>
          <p:spPr>
            <a:xfrm>
              <a:off x="3844125" y="789500"/>
              <a:ext cx="127225" cy="127225"/>
            </a:xfrm>
            <a:custGeom>
              <a:rect b="b" l="l" r="r" t="t"/>
              <a:pathLst>
                <a:path extrusionOk="0" h="5089" w="5089">
                  <a:moveTo>
                    <a:pt x="2557" y="0"/>
                  </a:moveTo>
                  <a:cubicBezTo>
                    <a:pt x="1129" y="0"/>
                    <a:pt x="1" y="1128"/>
                    <a:pt x="1" y="2532"/>
                  </a:cubicBezTo>
                  <a:cubicBezTo>
                    <a:pt x="1" y="3935"/>
                    <a:pt x="1129" y="5088"/>
                    <a:pt x="2557" y="5088"/>
                  </a:cubicBezTo>
                  <a:cubicBezTo>
                    <a:pt x="3961" y="5088"/>
                    <a:pt x="5089" y="3935"/>
                    <a:pt x="5089" y="2532"/>
                  </a:cubicBezTo>
                  <a:cubicBezTo>
                    <a:pt x="5089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87"/>
            <p:cNvSpPr/>
            <p:nvPr/>
          </p:nvSpPr>
          <p:spPr>
            <a:xfrm>
              <a:off x="3842250" y="787150"/>
              <a:ext cx="136000" cy="131550"/>
            </a:xfrm>
            <a:custGeom>
              <a:rect b="b" l="l" r="r" t="t"/>
              <a:pathLst>
                <a:path extrusionOk="0" h="5262" w="5440">
                  <a:moveTo>
                    <a:pt x="2584" y="165"/>
                  </a:moveTo>
                  <a:cubicBezTo>
                    <a:pt x="3318" y="165"/>
                    <a:pt x="4035" y="478"/>
                    <a:pt x="4512" y="1047"/>
                  </a:cubicBezTo>
                  <a:cubicBezTo>
                    <a:pt x="5189" y="1849"/>
                    <a:pt x="5264" y="3027"/>
                    <a:pt x="4738" y="3904"/>
                  </a:cubicBezTo>
                  <a:cubicBezTo>
                    <a:pt x="4271" y="4647"/>
                    <a:pt x="3444" y="5102"/>
                    <a:pt x="2593" y="5102"/>
                  </a:cubicBezTo>
                  <a:cubicBezTo>
                    <a:pt x="2439" y="5102"/>
                    <a:pt x="2284" y="5087"/>
                    <a:pt x="2131" y="5057"/>
                  </a:cubicBezTo>
                  <a:cubicBezTo>
                    <a:pt x="978" y="4806"/>
                    <a:pt x="151" y="3778"/>
                    <a:pt x="151" y="2626"/>
                  </a:cubicBezTo>
                  <a:cubicBezTo>
                    <a:pt x="151" y="1598"/>
                    <a:pt x="803" y="646"/>
                    <a:pt x="1780" y="295"/>
                  </a:cubicBezTo>
                  <a:cubicBezTo>
                    <a:pt x="2043" y="207"/>
                    <a:pt x="2314" y="165"/>
                    <a:pt x="2584" y="165"/>
                  </a:cubicBezTo>
                  <a:close/>
                  <a:moveTo>
                    <a:pt x="2582" y="0"/>
                  </a:moveTo>
                  <a:cubicBezTo>
                    <a:pt x="2424" y="0"/>
                    <a:pt x="2265" y="15"/>
                    <a:pt x="2106" y="44"/>
                  </a:cubicBezTo>
                  <a:cubicBezTo>
                    <a:pt x="878" y="295"/>
                    <a:pt x="1" y="1398"/>
                    <a:pt x="1" y="2626"/>
                  </a:cubicBezTo>
                  <a:cubicBezTo>
                    <a:pt x="1" y="3728"/>
                    <a:pt x="702" y="4706"/>
                    <a:pt x="1730" y="5107"/>
                  </a:cubicBezTo>
                  <a:cubicBezTo>
                    <a:pt x="2015" y="5211"/>
                    <a:pt x="2312" y="5261"/>
                    <a:pt x="2607" y="5261"/>
                  </a:cubicBezTo>
                  <a:cubicBezTo>
                    <a:pt x="3375" y="5261"/>
                    <a:pt x="4130" y="4920"/>
                    <a:pt x="4637" y="4305"/>
                  </a:cubicBezTo>
                  <a:cubicBezTo>
                    <a:pt x="5339" y="3453"/>
                    <a:pt x="5439" y="2225"/>
                    <a:pt x="4863" y="1272"/>
                  </a:cubicBezTo>
                  <a:cubicBezTo>
                    <a:pt x="4371" y="481"/>
                    <a:pt x="3497" y="0"/>
                    <a:pt x="2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87"/>
            <p:cNvSpPr/>
            <p:nvPr/>
          </p:nvSpPr>
          <p:spPr>
            <a:xfrm>
              <a:off x="3864175" y="810175"/>
              <a:ext cx="87125" cy="87125"/>
            </a:xfrm>
            <a:custGeom>
              <a:rect b="b" l="l" r="r" t="t"/>
              <a:pathLst>
                <a:path extrusionOk="0" h="3485" w="3485">
                  <a:moveTo>
                    <a:pt x="1755" y="0"/>
                  </a:moveTo>
                  <a:cubicBezTo>
                    <a:pt x="778" y="0"/>
                    <a:pt x="1" y="777"/>
                    <a:pt x="1" y="1755"/>
                  </a:cubicBezTo>
                  <a:cubicBezTo>
                    <a:pt x="1" y="2707"/>
                    <a:pt x="778" y="3484"/>
                    <a:pt x="1755" y="3484"/>
                  </a:cubicBezTo>
                  <a:cubicBezTo>
                    <a:pt x="2708" y="3484"/>
                    <a:pt x="3485" y="2707"/>
                    <a:pt x="3485" y="1755"/>
                  </a:cubicBezTo>
                  <a:cubicBezTo>
                    <a:pt x="3485" y="777"/>
                    <a:pt x="2708" y="0"/>
                    <a:pt x="1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87"/>
            <p:cNvSpPr/>
            <p:nvPr/>
          </p:nvSpPr>
          <p:spPr>
            <a:xfrm>
              <a:off x="3869200" y="808300"/>
              <a:ext cx="27600" cy="28200"/>
            </a:xfrm>
            <a:custGeom>
              <a:rect b="b" l="l" r="r" t="t"/>
              <a:pathLst>
                <a:path extrusionOk="0" h="1128" w="1104">
                  <a:moveTo>
                    <a:pt x="552" y="0"/>
                  </a:moveTo>
                  <a:cubicBezTo>
                    <a:pt x="226" y="0"/>
                    <a:pt x="0" y="251"/>
                    <a:pt x="0" y="552"/>
                  </a:cubicBezTo>
                  <a:cubicBezTo>
                    <a:pt x="0" y="877"/>
                    <a:pt x="226" y="1128"/>
                    <a:pt x="552" y="1128"/>
                  </a:cubicBezTo>
                  <a:cubicBezTo>
                    <a:pt x="853" y="1128"/>
                    <a:pt x="1103" y="877"/>
                    <a:pt x="1103" y="552"/>
                  </a:cubicBez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87"/>
            <p:cNvSpPr/>
            <p:nvPr/>
          </p:nvSpPr>
          <p:spPr>
            <a:xfrm>
              <a:off x="4039000" y="988125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55" y="0"/>
                  </a:moveTo>
                  <a:cubicBezTo>
                    <a:pt x="752" y="0"/>
                    <a:pt x="0" y="752"/>
                    <a:pt x="0" y="1654"/>
                  </a:cubicBezTo>
                  <a:cubicBezTo>
                    <a:pt x="0" y="2582"/>
                    <a:pt x="752" y="3308"/>
                    <a:pt x="1655" y="3308"/>
                  </a:cubicBezTo>
                  <a:cubicBezTo>
                    <a:pt x="2582" y="3308"/>
                    <a:pt x="3309" y="2582"/>
                    <a:pt x="3309" y="1654"/>
                  </a:cubicBezTo>
                  <a:cubicBezTo>
                    <a:pt x="3309" y="752"/>
                    <a:pt x="2582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87"/>
            <p:cNvSpPr/>
            <p:nvPr/>
          </p:nvSpPr>
          <p:spPr>
            <a:xfrm>
              <a:off x="3831600" y="619050"/>
              <a:ext cx="513200" cy="149225"/>
            </a:xfrm>
            <a:custGeom>
              <a:rect b="b" l="l" r="r" t="t"/>
              <a:pathLst>
                <a:path extrusionOk="0" h="5969" w="20528">
                  <a:moveTo>
                    <a:pt x="8367" y="0"/>
                  </a:moveTo>
                  <a:cubicBezTo>
                    <a:pt x="7488" y="0"/>
                    <a:pt x="6738" y="595"/>
                    <a:pt x="6492" y="1430"/>
                  </a:cubicBezTo>
                  <a:cubicBezTo>
                    <a:pt x="6166" y="979"/>
                    <a:pt x="5640" y="653"/>
                    <a:pt x="5013" y="628"/>
                  </a:cubicBezTo>
                  <a:cubicBezTo>
                    <a:pt x="4998" y="627"/>
                    <a:pt x="4982" y="627"/>
                    <a:pt x="4966" y="627"/>
                  </a:cubicBezTo>
                  <a:cubicBezTo>
                    <a:pt x="3958" y="627"/>
                    <a:pt x="3083" y="1421"/>
                    <a:pt x="3033" y="2457"/>
                  </a:cubicBezTo>
                  <a:cubicBezTo>
                    <a:pt x="2758" y="2257"/>
                    <a:pt x="2407" y="2132"/>
                    <a:pt x="2031" y="2132"/>
                  </a:cubicBezTo>
                  <a:cubicBezTo>
                    <a:pt x="2000" y="2130"/>
                    <a:pt x="1970" y="2129"/>
                    <a:pt x="1940" y="2129"/>
                  </a:cubicBezTo>
                  <a:cubicBezTo>
                    <a:pt x="927" y="2129"/>
                    <a:pt x="75" y="2940"/>
                    <a:pt x="51" y="3986"/>
                  </a:cubicBezTo>
                  <a:cubicBezTo>
                    <a:pt x="1" y="5039"/>
                    <a:pt x="828" y="5916"/>
                    <a:pt x="1880" y="5966"/>
                  </a:cubicBezTo>
                  <a:cubicBezTo>
                    <a:pt x="1911" y="5968"/>
                    <a:pt x="1941" y="5968"/>
                    <a:pt x="1971" y="5968"/>
                  </a:cubicBezTo>
                  <a:cubicBezTo>
                    <a:pt x="2983" y="5968"/>
                    <a:pt x="3812" y="5159"/>
                    <a:pt x="3885" y="4137"/>
                  </a:cubicBezTo>
                  <a:cubicBezTo>
                    <a:pt x="4161" y="4337"/>
                    <a:pt x="4512" y="4462"/>
                    <a:pt x="4888" y="4487"/>
                  </a:cubicBezTo>
                  <a:cubicBezTo>
                    <a:pt x="4906" y="4488"/>
                    <a:pt x="4924" y="4488"/>
                    <a:pt x="4942" y="4488"/>
                  </a:cubicBezTo>
                  <a:cubicBezTo>
                    <a:pt x="5821" y="4488"/>
                    <a:pt x="6572" y="3894"/>
                    <a:pt x="6793" y="3059"/>
                  </a:cubicBezTo>
                  <a:cubicBezTo>
                    <a:pt x="7144" y="3510"/>
                    <a:pt x="7670" y="3836"/>
                    <a:pt x="8296" y="3861"/>
                  </a:cubicBezTo>
                  <a:cubicBezTo>
                    <a:pt x="8316" y="3861"/>
                    <a:pt x="8336" y="3862"/>
                    <a:pt x="8356" y="3862"/>
                  </a:cubicBezTo>
                  <a:cubicBezTo>
                    <a:pt x="9158" y="3862"/>
                    <a:pt x="9858" y="3367"/>
                    <a:pt x="10151" y="2633"/>
                  </a:cubicBezTo>
                  <a:cubicBezTo>
                    <a:pt x="10377" y="3385"/>
                    <a:pt x="11078" y="3961"/>
                    <a:pt x="11906" y="3986"/>
                  </a:cubicBezTo>
                  <a:cubicBezTo>
                    <a:pt x="11932" y="3987"/>
                    <a:pt x="11958" y="3988"/>
                    <a:pt x="11984" y="3988"/>
                  </a:cubicBezTo>
                  <a:cubicBezTo>
                    <a:pt x="12578" y="3988"/>
                    <a:pt x="13099" y="3717"/>
                    <a:pt x="13459" y="3284"/>
                  </a:cubicBezTo>
                  <a:cubicBezTo>
                    <a:pt x="13710" y="3986"/>
                    <a:pt x="14387" y="4512"/>
                    <a:pt x="15189" y="4538"/>
                  </a:cubicBezTo>
                  <a:cubicBezTo>
                    <a:pt x="15215" y="4539"/>
                    <a:pt x="15242" y="4539"/>
                    <a:pt x="15268" y="4539"/>
                  </a:cubicBezTo>
                  <a:cubicBezTo>
                    <a:pt x="15815" y="4539"/>
                    <a:pt x="16333" y="4294"/>
                    <a:pt x="16667" y="3911"/>
                  </a:cubicBezTo>
                  <a:cubicBezTo>
                    <a:pt x="16843" y="4738"/>
                    <a:pt x="17595" y="5390"/>
                    <a:pt x="18472" y="5415"/>
                  </a:cubicBezTo>
                  <a:cubicBezTo>
                    <a:pt x="18503" y="5416"/>
                    <a:pt x="18534" y="5417"/>
                    <a:pt x="18565" y="5417"/>
                  </a:cubicBezTo>
                  <a:cubicBezTo>
                    <a:pt x="19600" y="5417"/>
                    <a:pt x="20428" y="4607"/>
                    <a:pt x="20477" y="3585"/>
                  </a:cubicBezTo>
                  <a:cubicBezTo>
                    <a:pt x="20527" y="2507"/>
                    <a:pt x="19675" y="1630"/>
                    <a:pt x="18622" y="1580"/>
                  </a:cubicBezTo>
                  <a:cubicBezTo>
                    <a:pt x="18596" y="1579"/>
                    <a:pt x="18570" y="1578"/>
                    <a:pt x="18543" y="1578"/>
                  </a:cubicBezTo>
                  <a:cubicBezTo>
                    <a:pt x="17996" y="1578"/>
                    <a:pt x="17477" y="1825"/>
                    <a:pt x="17119" y="2232"/>
                  </a:cubicBezTo>
                  <a:cubicBezTo>
                    <a:pt x="16943" y="1380"/>
                    <a:pt x="16216" y="728"/>
                    <a:pt x="15314" y="703"/>
                  </a:cubicBezTo>
                  <a:cubicBezTo>
                    <a:pt x="15289" y="702"/>
                    <a:pt x="15263" y="701"/>
                    <a:pt x="15238" y="701"/>
                  </a:cubicBezTo>
                  <a:cubicBezTo>
                    <a:pt x="14664" y="701"/>
                    <a:pt x="14121" y="972"/>
                    <a:pt x="13785" y="1380"/>
                  </a:cubicBezTo>
                  <a:cubicBezTo>
                    <a:pt x="13510" y="678"/>
                    <a:pt x="12833" y="177"/>
                    <a:pt x="12056" y="152"/>
                  </a:cubicBezTo>
                  <a:cubicBezTo>
                    <a:pt x="12035" y="151"/>
                    <a:pt x="12015" y="151"/>
                    <a:pt x="11995" y="151"/>
                  </a:cubicBezTo>
                  <a:cubicBezTo>
                    <a:pt x="11169" y="151"/>
                    <a:pt x="10470" y="645"/>
                    <a:pt x="10201" y="1355"/>
                  </a:cubicBezTo>
                  <a:cubicBezTo>
                    <a:pt x="9951" y="603"/>
                    <a:pt x="9274" y="51"/>
                    <a:pt x="8422" y="1"/>
                  </a:cubicBezTo>
                  <a:cubicBezTo>
                    <a:pt x="8404" y="1"/>
                    <a:pt x="8386" y="0"/>
                    <a:pt x="83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87"/>
            <p:cNvSpPr/>
            <p:nvPr/>
          </p:nvSpPr>
          <p:spPr>
            <a:xfrm>
              <a:off x="3829725" y="617175"/>
              <a:ext cx="524475" cy="152775"/>
            </a:xfrm>
            <a:custGeom>
              <a:rect b="b" l="l" r="r" t="t"/>
              <a:pathLst>
                <a:path extrusionOk="0" h="6111" w="20979">
                  <a:moveTo>
                    <a:pt x="8451" y="176"/>
                  </a:moveTo>
                  <a:cubicBezTo>
                    <a:pt x="9233" y="176"/>
                    <a:pt x="9956" y="695"/>
                    <a:pt x="10201" y="1455"/>
                  </a:cubicBezTo>
                  <a:cubicBezTo>
                    <a:pt x="10214" y="1492"/>
                    <a:pt x="10239" y="1511"/>
                    <a:pt x="10267" y="1511"/>
                  </a:cubicBezTo>
                  <a:cubicBezTo>
                    <a:pt x="10295" y="1511"/>
                    <a:pt x="10326" y="1492"/>
                    <a:pt x="10351" y="1455"/>
                  </a:cubicBezTo>
                  <a:cubicBezTo>
                    <a:pt x="10627" y="778"/>
                    <a:pt x="11304" y="302"/>
                    <a:pt x="12056" y="302"/>
                  </a:cubicBezTo>
                  <a:cubicBezTo>
                    <a:pt x="12808" y="302"/>
                    <a:pt x="13509" y="778"/>
                    <a:pt x="13785" y="1480"/>
                  </a:cubicBezTo>
                  <a:cubicBezTo>
                    <a:pt x="13785" y="1516"/>
                    <a:pt x="13825" y="1540"/>
                    <a:pt x="13867" y="1540"/>
                  </a:cubicBezTo>
                  <a:cubicBezTo>
                    <a:pt x="13882" y="1540"/>
                    <a:pt x="13897" y="1537"/>
                    <a:pt x="13910" y="1530"/>
                  </a:cubicBezTo>
                  <a:cubicBezTo>
                    <a:pt x="14269" y="1095"/>
                    <a:pt x="14799" y="846"/>
                    <a:pt x="15338" y="846"/>
                  </a:cubicBezTo>
                  <a:cubicBezTo>
                    <a:pt x="15515" y="846"/>
                    <a:pt x="15692" y="873"/>
                    <a:pt x="15865" y="928"/>
                  </a:cubicBezTo>
                  <a:cubicBezTo>
                    <a:pt x="16517" y="1129"/>
                    <a:pt x="16993" y="1680"/>
                    <a:pt x="17118" y="2307"/>
                  </a:cubicBezTo>
                  <a:cubicBezTo>
                    <a:pt x="17134" y="2354"/>
                    <a:pt x="17170" y="2372"/>
                    <a:pt x="17207" y="2372"/>
                  </a:cubicBezTo>
                  <a:cubicBezTo>
                    <a:pt x="17229" y="2372"/>
                    <a:pt x="17250" y="2366"/>
                    <a:pt x="17269" y="2357"/>
                  </a:cubicBezTo>
                  <a:cubicBezTo>
                    <a:pt x="17645" y="1956"/>
                    <a:pt x="18146" y="1730"/>
                    <a:pt x="18697" y="1730"/>
                  </a:cubicBezTo>
                  <a:cubicBezTo>
                    <a:pt x="19825" y="1780"/>
                    <a:pt x="20677" y="2858"/>
                    <a:pt x="20427" y="3986"/>
                  </a:cubicBezTo>
                  <a:cubicBezTo>
                    <a:pt x="20249" y="4836"/>
                    <a:pt x="19463" y="5421"/>
                    <a:pt x="18622" y="5421"/>
                  </a:cubicBezTo>
                  <a:cubicBezTo>
                    <a:pt x="18397" y="5421"/>
                    <a:pt x="18168" y="5379"/>
                    <a:pt x="17945" y="5289"/>
                  </a:cubicBezTo>
                  <a:cubicBezTo>
                    <a:pt x="17369" y="5064"/>
                    <a:pt x="16968" y="4562"/>
                    <a:pt x="16818" y="3961"/>
                  </a:cubicBezTo>
                  <a:cubicBezTo>
                    <a:pt x="16818" y="3913"/>
                    <a:pt x="16787" y="3896"/>
                    <a:pt x="16753" y="3896"/>
                  </a:cubicBezTo>
                  <a:cubicBezTo>
                    <a:pt x="16732" y="3896"/>
                    <a:pt x="16711" y="3902"/>
                    <a:pt x="16692" y="3911"/>
                  </a:cubicBezTo>
                  <a:cubicBezTo>
                    <a:pt x="16334" y="4309"/>
                    <a:pt x="15833" y="4533"/>
                    <a:pt x="15316" y="4533"/>
                  </a:cubicBezTo>
                  <a:cubicBezTo>
                    <a:pt x="15182" y="4533"/>
                    <a:pt x="15047" y="4518"/>
                    <a:pt x="14913" y="4487"/>
                  </a:cubicBezTo>
                  <a:cubicBezTo>
                    <a:pt x="14311" y="4362"/>
                    <a:pt x="13835" y="3911"/>
                    <a:pt x="13610" y="3359"/>
                  </a:cubicBezTo>
                  <a:cubicBezTo>
                    <a:pt x="13592" y="3324"/>
                    <a:pt x="13549" y="3289"/>
                    <a:pt x="13508" y="3289"/>
                  </a:cubicBezTo>
                  <a:cubicBezTo>
                    <a:pt x="13491" y="3289"/>
                    <a:pt x="13474" y="3295"/>
                    <a:pt x="13459" y="3309"/>
                  </a:cubicBezTo>
                  <a:cubicBezTo>
                    <a:pt x="13104" y="3743"/>
                    <a:pt x="12593" y="3991"/>
                    <a:pt x="12050" y="3991"/>
                  </a:cubicBezTo>
                  <a:cubicBezTo>
                    <a:pt x="11903" y="3991"/>
                    <a:pt x="11754" y="3973"/>
                    <a:pt x="11605" y="3936"/>
                  </a:cubicBezTo>
                  <a:cubicBezTo>
                    <a:pt x="10978" y="3785"/>
                    <a:pt x="10477" y="3284"/>
                    <a:pt x="10301" y="2683"/>
                  </a:cubicBezTo>
                  <a:cubicBezTo>
                    <a:pt x="10289" y="2645"/>
                    <a:pt x="10257" y="2626"/>
                    <a:pt x="10226" y="2626"/>
                  </a:cubicBezTo>
                  <a:cubicBezTo>
                    <a:pt x="10195" y="2626"/>
                    <a:pt x="10163" y="2645"/>
                    <a:pt x="10151" y="2683"/>
                  </a:cubicBezTo>
                  <a:cubicBezTo>
                    <a:pt x="9900" y="3284"/>
                    <a:pt x="9374" y="3710"/>
                    <a:pt x="8747" y="3836"/>
                  </a:cubicBezTo>
                  <a:cubicBezTo>
                    <a:pt x="8656" y="3849"/>
                    <a:pt x="8563" y="3856"/>
                    <a:pt x="8471" y="3856"/>
                  </a:cubicBezTo>
                  <a:cubicBezTo>
                    <a:pt x="7885" y="3856"/>
                    <a:pt x="7311" y="3585"/>
                    <a:pt x="6943" y="3109"/>
                  </a:cubicBezTo>
                  <a:cubicBezTo>
                    <a:pt x="6930" y="3084"/>
                    <a:pt x="6899" y="3071"/>
                    <a:pt x="6868" y="3071"/>
                  </a:cubicBezTo>
                  <a:cubicBezTo>
                    <a:pt x="6836" y="3071"/>
                    <a:pt x="6805" y="3084"/>
                    <a:pt x="6793" y="3109"/>
                  </a:cubicBezTo>
                  <a:cubicBezTo>
                    <a:pt x="6642" y="3660"/>
                    <a:pt x="6266" y="4086"/>
                    <a:pt x="5765" y="4312"/>
                  </a:cubicBezTo>
                  <a:cubicBezTo>
                    <a:pt x="5528" y="4425"/>
                    <a:pt x="5274" y="4479"/>
                    <a:pt x="5021" y="4479"/>
                  </a:cubicBezTo>
                  <a:cubicBezTo>
                    <a:pt x="4658" y="4479"/>
                    <a:pt x="4295" y="4368"/>
                    <a:pt x="3985" y="4161"/>
                  </a:cubicBezTo>
                  <a:cubicBezTo>
                    <a:pt x="3971" y="4147"/>
                    <a:pt x="3956" y="4141"/>
                    <a:pt x="3943" y="4141"/>
                  </a:cubicBezTo>
                  <a:cubicBezTo>
                    <a:pt x="3910" y="4141"/>
                    <a:pt x="3885" y="4176"/>
                    <a:pt x="3885" y="4212"/>
                  </a:cubicBezTo>
                  <a:cubicBezTo>
                    <a:pt x="3835" y="4838"/>
                    <a:pt x="3484" y="5415"/>
                    <a:pt x="2958" y="5715"/>
                  </a:cubicBezTo>
                  <a:cubicBezTo>
                    <a:pt x="2677" y="5881"/>
                    <a:pt x="2356" y="5963"/>
                    <a:pt x="2037" y="5963"/>
                  </a:cubicBezTo>
                  <a:cubicBezTo>
                    <a:pt x="1730" y="5963"/>
                    <a:pt x="1424" y="5888"/>
                    <a:pt x="1153" y="5740"/>
                  </a:cubicBezTo>
                  <a:cubicBezTo>
                    <a:pt x="602" y="5440"/>
                    <a:pt x="251" y="4888"/>
                    <a:pt x="201" y="4262"/>
                  </a:cubicBezTo>
                  <a:cubicBezTo>
                    <a:pt x="151" y="3635"/>
                    <a:pt x="427" y="3034"/>
                    <a:pt x="928" y="2658"/>
                  </a:cubicBezTo>
                  <a:cubicBezTo>
                    <a:pt x="1254" y="2410"/>
                    <a:pt x="1641" y="2284"/>
                    <a:pt x="2029" y="2284"/>
                  </a:cubicBezTo>
                  <a:cubicBezTo>
                    <a:pt x="2387" y="2284"/>
                    <a:pt x="2746" y="2391"/>
                    <a:pt x="3058" y="2608"/>
                  </a:cubicBezTo>
                  <a:cubicBezTo>
                    <a:pt x="3072" y="2612"/>
                    <a:pt x="3085" y="2614"/>
                    <a:pt x="3097" y="2614"/>
                  </a:cubicBezTo>
                  <a:cubicBezTo>
                    <a:pt x="3150" y="2614"/>
                    <a:pt x="3183" y="2573"/>
                    <a:pt x="3183" y="2532"/>
                  </a:cubicBezTo>
                  <a:cubicBezTo>
                    <a:pt x="3234" y="1806"/>
                    <a:pt x="3710" y="1154"/>
                    <a:pt x="4386" y="903"/>
                  </a:cubicBezTo>
                  <a:cubicBezTo>
                    <a:pt x="4589" y="831"/>
                    <a:pt x="4797" y="797"/>
                    <a:pt x="5002" y="797"/>
                  </a:cubicBezTo>
                  <a:cubicBezTo>
                    <a:pt x="5584" y="797"/>
                    <a:pt x="6146" y="1073"/>
                    <a:pt x="6517" y="1555"/>
                  </a:cubicBezTo>
                  <a:cubicBezTo>
                    <a:pt x="6528" y="1577"/>
                    <a:pt x="6555" y="1590"/>
                    <a:pt x="6580" y="1590"/>
                  </a:cubicBezTo>
                  <a:cubicBezTo>
                    <a:pt x="6612" y="1590"/>
                    <a:pt x="6642" y="1571"/>
                    <a:pt x="6642" y="1530"/>
                  </a:cubicBezTo>
                  <a:cubicBezTo>
                    <a:pt x="6868" y="753"/>
                    <a:pt x="7569" y="176"/>
                    <a:pt x="8397" y="176"/>
                  </a:cubicBezTo>
                  <a:cubicBezTo>
                    <a:pt x="8415" y="176"/>
                    <a:pt x="8433" y="176"/>
                    <a:pt x="8451" y="176"/>
                  </a:cubicBezTo>
                  <a:close/>
                  <a:moveTo>
                    <a:pt x="8397" y="1"/>
                  </a:moveTo>
                  <a:cubicBezTo>
                    <a:pt x="7548" y="25"/>
                    <a:pt x="6832" y="558"/>
                    <a:pt x="6542" y="1331"/>
                  </a:cubicBezTo>
                  <a:lnTo>
                    <a:pt x="6542" y="1331"/>
                  </a:lnTo>
                  <a:cubicBezTo>
                    <a:pt x="6153" y="889"/>
                    <a:pt x="5594" y="637"/>
                    <a:pt x="5022" y="637"/>
                  </a:cubicBezTo>
                  <a:cubicBezTo>
                    <a:pt x="4801" y="637"/>
                    <a:pt x="4578" y="674"/>
                    <a:pt x="4361" y="753"/>
                  </a:cubicBezTo>
                  <a:cubicBezTo>
                    <a:pt x="3631" y="1012"/>
                    <a:pt x="3144" y="1648"/>
                    <a:pt x="3047" y="2391"/>
                  </a:cubicBezTo>
                  <a:lnTo>
                    <a:pt x="3047" y="2391"/>
                  </a:lnTo>
                  <a:cubicBezTo>
                    <a:pt x="2734" y="2217"/>
                    <a:pt x="2380" y="2126"/>
                    <a:pt x="2027" y="2126"/>
                  </a:cubicBezTo>
                  <a:cubicBezTo>
                    <a:pt x="1690" y="2126"/>
                    <a:pt x="1353" y="2209"/>
                    <a:pt x="1053" y="2382"/>
                  </a:cubicBezTo>
                  <a:cubicBezTo>
                    <a:pt x="452" y="2708"/>
                    <a:pt x="76" y="3334"/>
                    <a:pt x="51" y="4011"/>
                  </a:cubicBezTo>
                  <a:cubicBezTo>
                    <a:pt x="0" y="4688"/>
                    <a:pt x="326" y="5364"/>
                    <a:pt x="878" y="5740"/>
                  </a:cubicBezTo>
                  <a:cubicBezTo>
                    <a:pt x="1217" y="5987"/>
                    <a:pt x="1632" y="6111"/>
                    <a:pt x="2047" y="6111"/>
                  </a:cubicBezTo>
                  <a:cubicBezTo>
                    <a:pt x="2307" y="6111"/>
                    <a:pt x="2567" y="6062"/>
                    <a:pt x="2808" y="5966"/>
                  </a:cubicBezTo>
                  <a:cubicBezTo>
                    <a:pt x="3465" y="5684"/>
                    <a:pt x="3925" y="5072"/>
                    <a:pt x="4021" y="4357"/>
                  </a:cubicBezTo>
                  <a:lnTo>
                    <a:pt x="4021" y="4357"/>
                  </a:lnTo>
                  <a:cubicBezTo>
                    <a:pt x="4325" y="4535"/>
                    <a:pt x="4673" y="4628"/>
                    <a:pt x="5024" y="4628"/>
                  </a:cubicBezTo>
                  <a:cubicBezTo>
                    <a:pt x="5292" y="4628"/>
                    <a:pt x="5562" y="4574"/>
                    <a:pt x="5815" y="4462"/>
                  </a:cubicBezTo>
                  <a:cubicBezTo>
                    <a:pt x="6324" y="4254"/>
                    <a:pt x="6726" y="3811"/>
                    <a:pt x="6903" y="3291"/>
                  </a:cubicBezTo>
                  <a:lnTo>
                    <a:pt x="6903" y="3291"/>
                  </a:lnTo>
                  <a:cubicBezTo>
                    <a:pt x="7288" y="3743"/>
                    <a:pt x="7839" y="4013"/>
                    <a:pt x="8427" y="4013"/>
                  </a:cubicBezTo>
                  <a:cubicBezTo>
                    <a:pt x="8533" y="4013"/>
                    <a:pt x="8640" y="4004"/>
                    <a:pt x="8747" y="3986"/>
                  </a:cubicBezTo>
                  <a:cubicBezTo>
                    <a:pt x="9383" y="3872"/>
                    <a:pt x="9916" y="3471"/>
                    <a:pt x="10216" y="2912"/>
                  </a:cubicBezTo>
                  <a:lnTo>
                    <a:pt x="10216" y="2912"/>
                  </a:lnTo>
                  <a:cubicBezTo>
                    <a:pt x="10451" y="3480"/>
                    <a:pt x="10941" y="3927"/>
                    <a:pt x="11554" y="4086"/>
                  </a:cubicBezTo>
                  <a:cubicBezTo>
                    <a:pt x="11713" y="4123"/>
                    <a:pt x="11873" y="4141"/>
                    <a:pt x="12031" y="4141"/>
                  </a:cubicBezTo>
                  <a:cubicBezTo>
                    <a:pt x="12587" y="4141"/>
                    <a:pt x="13121" y="3919"/>
                    <a:pt x="13511" y="3515"/>
                  </a:cubicBezTo>
                  <a:lnTo>
                    <a:pt x="13511" y="3515"/>
                  </a:lnTo>
                  <a:cubicBezTo>
                    <a:pt x="13760" y="4076"/>
                    <a:pt x="14257" y="4498"/>
                    <a:pt x="14863" y="4638"/>
                  </a:cubicBezTo>
                  <a:cubicBezTo>
                    <a:pt x="15013" y="4675"/>
                    <a:pt x="15165" y="4693"/>
                    <a:pt x="15317" y="4693"/>
                  </a:cubicBezTo>
                  <a:cubicBezTo>
                    <a:pt x="15825" y="4693"/>
                    <a:pt x="16326" y="4491"/>
                    <a:pt x="16710" y="4142"/>
                  </a:cubicBezTo>
                  <a:lnTo>
                    <a:pt x="16710" y="4142"/>
                  </a:lnTo>
                  <a:cubicBezTo>
                    <a:pt x="16979" y="4997"/>
                    <a:pt x="17791" y="5575"/>
                    <a:pt x="18643" y="5575"/>
                  </a:cubicBezTo>
                  <a:cubicBezTo>
                    <a:pt x="18896" y="5575"/>
                    <a:pt x="19152" y="5524"/>
                    <a:pt x="19399" y="5415"/>
                  </a:cubicBezTo>
                  <a:cubicBezTo>
                    <a:pt x="20527" y="4938"/>
                    <a:pt x="20978" y="3560"/>
                    <a:pt x="20326" y="2532"/>
                  </a:cubicBezTo>
                  <a:cubicBezTo>
                    <a:pt x="19977" y="1958"/>
                    <a:pt x="19378" y="1608"/>
                    <a:pt x="18705" y="1580"/>
                  </a:cubicBezTo>
                  <a:lnTo>
                    <a:pt x="18705" y="1580"/>
                  </a:lnTo>
                  <a:cubicBezTo>
                    <a:pt x="18702" y="1580"/>
                    <a:pt x="18700" y="1580"/>
                    <a:pt x="18697" y="1580"/>
                  </a:cubicBezTo>
                  <a:cubicBezTo>
                    <a:pt x="18140" y="1580"/>
                    <a:pt x="17625" y="1774"/>
                    <a:pt x="17233" y="2142"/>
                  </a:cubicBezTo>
                  <a:lnTo>
                    <a:pt x="17233" y="2142"/>
                  </a:lnTo>
                  <a:cubicBezTo>
                    <a:pt x="17047" y="1504"/>
                    <a:pt x="16546" y="988"/>
                    <a:pt x="15915" y="778"/>
                  </a:cubicBezTo>
                  <a:cubicBezTo>
                    <a:pt x="15725" y="723"/>
                    <a:pt x="15532" y="696"/>
                    <a:pt x="15341" y="696"/>
                  </a:cubicBezTo>
                  <a:cubicBezTo>
                    <a:pt x="14796" y="696"/>
                    <a:pt x="14268" y="914"/>
                    <a:pt x="13877" y="1306"/>
                  </a:cubicBezTo>
                  <a:lnTo>
                    <a:pt x="13877" y="1306"/>
                  </a:lnTo>
                  <a:cubicBezTo>
                    <a:pt x="13528" y="621"/>
                    <a:pt x="12837" y="151"/>
                    <a:pt x="12056" y="151"/>
                  </a:cubicBezTo>
                  <a:cubicBezTo>
                    <a:pt x="11296" y="151"/>
                    <a:pt x="10620" y="575"/>
                    <a:pt x="10282" y="1246"/>
                  </a:cubicBezTo>
                  <a:lnTo>
                    <a:pt x="10282" y="1246"/>
                  </a:lnTo>
                  <a:cubicBezTo>
                    <a:pt x="9957" y="496"/>
                    <a:pt x="9209" y="1"/>
                    <a:pt x="8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0" name="Google Shape;2020;p87"/>
          <p:cNvGrpSpPr/>
          <p:nvPr/>
        </p:nvGrpSpPr>
        <p:grpSpPr>
          <a:xfrm rot="-1089271">
            <a:off x="3296442" y="194130"/>
            <a:ext cx="1024313" cy="690518"/>
            <a:chOff x="4746400" y="727625"/>
            <a:chExt cx="1093375" cy="737075"/>
          </a:xfrm>
        </p:grpSpPr>
        <p:sp>
          <p:nvSpPr>
            <p:cNvPr id="2021" name="Google Shape;2021;p87"/>
            <p:cNvSpPr/>
            <p:nvPr/>
          </p:nvSpPr>
          <p:spPr>
            <a:xfrm>
              <a:off x="5607925" y="858425"/>
              <a:ext cx="229350" cy="341500"/>
            </a:xfrm>
            <a:custGeom>
              <a:rect b="b" l="l" r="r" t="t"/>
              <a:pathLst>
                <a:path extrusionOk="0" h="13660" w="9174">
                  <a:moveTo>
                    <a:pt x="4186" y="0"/>
                  </a:moveTo>
                  <a:cubicBezTo>
                    <a:pt x="1880" y="0"/>
                    <a:pt x="1" y="1880"/>
                    <a:pt x="1" y="4186"/>
                  </a:cubicBezTo>
                  <a:cubicBezTo>
                    <a:pt x="1" y="5965"/>
                    <a:pt x="1154" y="7494"/>
                    <a:pt x="2733" y="8095"/>
                  </a:cubicBezTo>
                  <a:cubicBezTo>
                    <a:pt x="2332" y="8672"/>
                    <a:pt x="2081" y="9374"/>
                    <a:pt x="2081" y="10126"/>
                  </a:cubicBezTo>
                  <a:cubicBezTo>
                    <a:pt x="2081" y="12080"/>
                    <a:pt x="3685" y="13659"/>
                    <a:pt x="5640" y="13659"/>
                  </a:cubicBezTo>
                  <a:cubicBezTo>
                    <a:pt x="7595" y="13659"/>
                    <a:pt x="9174" y="12080"/>
                    <a:pt x="9174" y="10126"/>
                  </a:cubicBezTo>
                  <a:cubicBezTo>
                    <a:pt x="9174" y="8747"/>
                    <a:pt x="8397" y="7569"/>
                    <a:pt x="7269" y="6968"/>
                  </a:cubicBezTo>
                  <a:cubicBezTo>
                    <a:pt x="7946" y="6241"/>
                    <a:pt x="8347" y="5263"/>
                    <a:pt x="8347" y="4186"/>
                  </a:cubicBezTo>
                  <a:cubicBezTo>
                    <a:pt x="8347" y="1880"/>
                    <a:pt x="6492" y="0"/>
                    <a:pt x="4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87"/>
            <p:cNvSpPr/>
            <p:nvPr/>
          </p:nvSpPr>
          <p:spPr>
            <a:xfrm>
              <a:off x="5605425" y="855900"/>
              <a:ext cx="234350" cy="346525"/>
            </a:xfrm>
            <a:custGeom>
              <a:rect b="b" l="l" r="r" t="t"/>
              <a:pathLst>
                <a:path extrusionOk="0" h="13861" w="9374">
                  <a:moveTo>
                    <a:pt x="4286" y="201"/>
                  </a:moveTo>
                  <a:cubicBezTo>
                    <a:pt x="6517" y="201"/>
                    <a:pt x="8346" y="2031"/>
                    <a:pt x="8346" y="4287"/>
                  </a:cubicBezTo>
                  <a:cubicBezTo>
                    <a:pt x="8346" y="5289"/>
                    <a:pt x="7970" y="6267"/>
                    <a:pt x="7294" y="7018"/>
                  </a:cubicBezTo>
                  <a:lnTo>
                    <a:pt x="7219" y="7094"/>
                  </a:lnTo>
                  <a:lnTo>
                    <a:pt x="7319" y="7169"/>
                  </a:lnTo>
                  <a:cubicBezTo>
                    <a:pt x="8472" y="7745"/>
                    <a:pt x="9173" y="8923"/>
                    <a:pt x="9173" y="10227"/>
                  </a:cubicBezTo>
                  <a:cubicBezTo>
                    <a:pt x="9173" y="12131"/>
                    <a:pt x="7645" y="13660"/>
                    <a:pt x="5740" y="13660"/>
                  </a:cubicBezTo>
                  <a:cubicBezTo>
                    <a:pt x="3835" y="13660"/>
                    <a:pt x="2281" y="12131"/>
                    <a:pt x="2281" y="10227"/>
                  </a:cubicBezTo>
                  <a:cubicBezTo>
                    <a:pt x="2281" y="9500"/>
                    <a:pt x="2507" y="8823"/>
                    <a:pt x="2908" y="8247"/>
                  </a:cubicBezTo>
                  <a:lnTo>
                    <a:pt x="2983" y="8146"/>
                  </a:lnTo>
                  <a:lnTo>
                    <a:pt x="2858" y="8096"/>
                  </a:lnTo>
                  <a:cubicBezTo>
                    <a:pt x="1279" y="7520"/>
                    <a:pt x="201" y="5966"/>
                    <a:pt x="201" y="4287"/>
                  </a:cubicBezTo>
                  <a:cubicBezTo>
                    <a:pt x="201" y="2031"/>
                    <a:pt x="2031" y="201"/>
                    <a:pt x="4286" y="201"/>
                  </a:cubicBezTo>
                  <a:close/>
                  <a:moveTo>
                    <a:pt x="4286" y="1"/>
                  </a:moveTo>
                  <a:cubicBezTo>
                    <a:pt x="1930" y="1"/>
                    <a:pt x="0" y="1931"/>
                    <a:pt x="0" y="4287"/>
                  </a:cubicBezTo>
                  <a:cubicBezTo>
                    <a:pt x="0" y="6016"/>
                    <a:pt x="1078" y="7595"/>
                    <a:pt x="2682" y="8247"/>
                  </a:cubicBezTo>
                  <a:cubicBezTo>
                    <a:pt x="2306" y="8823"/>
                    <a:pt x="2106" y="9500"/>
                    <a:pt x="2106" y="10227"/>
                  </a:cubicBezTo>
                  <a:cubicBezTo>
                    <a:pt x="2106" y="12232"/>
                    <a:pt x="3735" y="13861"/>
                    <a:pt x="5740" y="13861"/>
                  </a:cubicBezTo>
                  <a:cubicBezTo>
                    <a:pt x="7745" y="13861"/>
                    <a:pt x="9374" y="12232"/>
                    <a:pt x="9374" y="10227"/>
                  </a:cubicBezTo>
                  <a:cubicBezTo>
                    <a:pt x="9374" y="8898"/>
                    <a:pt x="8672" y="7695"/>
                    <a:pt x="7519" y="7044"/>
                  </a:cubicBezTo>
                  <a:cubicBezTo>
                    <a:pt x="8171" y="6267"/>
                    <a:pt x="8547" y="5289"/>
                    <a:pt x="8547" y="4287"/>
                  </a:cubicBezTo>
                  <a:cubicBezTo>
                    <a:pt x="8547" y="1931"/>
                    <a:pt x="6642" y="1"/>
                    <a:pt x="4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87"/>
            <p:cNvSpPr/>
            <p:nvPr/>
          </p:nvSpPr>
          <p:spPr>
            <a:xfrm>
              <a:off x="4748900" y="858425"/>
              <a:ext cx="229350" cy="341500"/>
            </a:xfrm>
            <a:custGeom>
              <a:rect b="b" l="l" r="r" t="t"/>
              <a:pathLst>
                <a:path extrusionOk="0" h="13660" w="9174">
                  <a:moveTo>
                    <a:pt x="5013" y="0"/>
                  </a:moveTo>
                  <a:cubicBezTo>
                    <a:pt x="2707" y="0"/>
                    <a:pt x="828" y="1880"/>
                    <a:pt x="828" y="4186"/>
                  </a:cubicBezTo>
                  <a:cubicBezTo>
                    <a:pt x="828" y="5263"/>
                    <a:pt x="1254" y="6241"/>
                    <a:pt x="1930" y="6968"/>
                  </a:cubicBezTo>
                  <a:cubicBezTo>
                    <a:pt x="778" y="7569"/>
                    <a:pt x="1" y="8747"/>
                    <a:pt x="1" y="10126"/>
                  </a:cubicBezTo>
                  <a:cubicBezTo>
                    <a:pt x="1" y="12080"/>
                    <a:pt x="1605" y="13659"/>
                    <a:pt x="3560" y="13659"/>
                  </a:cubicBezTo>
                  <a:cubicBezTo>
                    <a:pt x="5514" y="13659"/>
                    <a:pt x="7093" y="12080"/>
                    <a:pt x="7093" y="10126"/>
                  </a:cubicBezTo>
                  <a:cubicBezTo>
                    <a:pt x="7093" y="9374"/>
                    <a:pt x="6868" y="8672"/>
                    <a:pt x="6442" y="8095"/>
                  </a:cubicBezTo>
                  <a:cubicBezTo>
                    <a:pt x="8046" y="7494"/>
                    <a:pt x="9174" y="5965"/>
                    <a:pt x="9174" y="4186"/>
                  </a:cubicBezTo>
                  <a:cubicBezTo>
                    <a:pt x="9174" y="1880"/>
                    <a:pt x="7319" y="0"/>
                    <a:pt x="5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87"/>
            <p:cNvSpPr/>
            <p:nvPr/>
          </p:nvSpPr>
          <p:spPr>
            <a:xfrm>
              <a:off x="4746400" y="855900"/>
              <a:ext cx="234350" cy="346525"/>
            </a:xfrm>
            <a:custGeom>
              <a:rect b="b" l="l" r="r" t="t"/>
              <a:pathLst>
                <a:path extrusionOk="0" h="13861" w="9374">
                  <a:moveTo>
                    <a:pt x="5113" y="201"/>
                  </a:moveTo>
                  <a:cubicBezTo>
                    <a:pt x="7344" y="201"/>
                    <a:pt x="9173" y="2031"/>
                    <a:pt x="9173" y="4287"/>
                  </a:cubicBezTo>
                  <a:cubicBezTo>
                    <a:pt x="9173" y="5966"/>
                    <a:pt x="8121" y="7520"/>
                    <a:pt x="6517" y="8096"/>
                  </a:cubicBezTo>
                  <a:lnTo>
                    <a:pt x="6391" y="8146"/>
                  </a:lnTo>
                  <a:lnTo>
                    <a:pt x="6467" y="8247"/>
                  </a:lnTo>
                  <a:cubicBezTo>
                    <a:pt x="6893" y="8823"/>
                    <a:pt x="7093" y="9500"/>
                    <a:pt x="7093" y="10227"/>
                  </a:cubicBezTo>
                  <a:cubicBezTo>
                    <a:pt x="7093" y="12131"/>
                    <a:pt x="5539" y="13660"/>
                    <a:pt x="3660" y="13660"/>
                  </a:cubicBezTo>
                  <a:cubicBezTo>
                    <a:pt x="1755" y="13660"/>
                    <a:pt x="201" y="12131"/>
                    <a:pt x="201" y="10227"/>
                  </a:cubicBezTo>
                  <a:cubicBezTo>
                    <a:pt x="201" y="8923"/>
                    <a:pt x="903" y="7745"/>
                    <a:pt x="2055" y="7169"/>
                  </a:cubicBezTo>
                  <a:lnTo>
                    <a:pt x="2181" y="7094"/>
                  </a:lnTo>
                  <a:lnTo>
                    <a:pt x="2081" y="7018"/>
                  </a:lnTo>
                  <a:cubicBezTo>
                    <a:pt x="1404" y="6267"/>
                    <a:pt x="1028" y="5289"/>
                    <a:pt x="1028" y="4287"/>
                  </a:cubicBezTo>
                  <a:cubicBezTo>
                    <a:pt x="1028" y="2031"/>
                    <a:pt x="2858" y="201"/>
                    <a:pt x="5113" y="201"/>
                  </a:cubicBezTo>
                  <a:close/>
                  <a:moveTo>
                    <a:pt x="5113" y="1"/>
                  </a:moveTo>
                  <a:cubicBezTo>
                    <a:pt x="2757" y="1"/>
                    <a:pt x="852" y="1931"/>
                    <a:pt x="852" y="4287"/>
                  </a:cubicBezTo>
                  <a:cubicBezTo>
                    <a:pt x="852" y="5289"/>
                    <a:pt x="1203" y="6267"/>
                    <a:pt x="1855" y="7044"/>
                  </a:cubicBezTo>
                  <a:cubicBezTo>
                    <a:pt x="727" y="7695"/>
                    <a:pt x="0" y="8898"/>
                    <a:pt x="0" y="10227"/>
                  </a:cubicBezTo>
                  <a:cubicBezTo>
                    <a:pt x="0" y="12232"/>
                    <a:pt x="1654" y="13861"/>
                    <a:pt x="3660" y="13861"/>
                  </a:cubicBezTo>
                  <a:cubicBezTo>
                    <a:pt x="5665" y="13861"/>
                    <a:pt x="7294" y="12232"/>
                    <a:pt x="7294" y="10227"/>
                  </a:cubicBezTo>
                  <a:cubicBezTo>
                    <a:pt x="7294" y="9500"/>
                    <a:pt x="7093" y="8823"/>
                    <a:pt x="6692" y="8247"/>
                  </a:cubicBezTo>
                  <a:cubicBezTo>
                    <a:pt x="8296" y="7595"/>
                    <a:pt x="9374" y="6016"/>
                    <a:pt x="9374" y="4287"/>
                  </a:cubicBezTo>
                  <a:cubicBezTo>
                    <a:pt x="9374" y="1931"/>
                    <a:pt x="7469" y="1"/>
                    <a:pt x="5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87"/>
            <p:cNvSpPr/>
            <p:nvPr/>
          </p:nvSpPr>
          <p:spPr>
            <a:xfrm>
              <a:off x="4866075" y="730600"/>
              <a:ext cx="864675" cy="730600"/>
            </a:xfrm>
            <a:custGeom>
              <a:rect b="b" l="l" r="r" t="t"/>
              <a:pathLst>
                <a:path extrusionOk="0" h="29224" w="34587">
                  <a:moveTo>
                    <a:pt x="17294" y="0"/>
                  </a:moveTo>
                  <a:cubicBezTo>
                    <a:pt x="7745" y="0"/>
                    <a:pt x="0" y="6542"/>
                    <a:pt x="0" y="14612"/>
                  </a:cubicBezTo>
                  <a:cubicBezTo>
                    <a:pt x="0" y="22682"/>
                    <a:pt x="7745" y="29224"/>
                    <a:pt x="17294" y="29224"/>
                  </a:cubicBezTo>
                  <a:cubicBezTo>
                    <a:pt x="26843" y="29224"/>
                    <a:pt x="34587" y="22682"/>
                    <a:pt x="34587" y="14612"/>
                  </a:cubicBezTo>
                  <a:cubicBezTo>
                    <a:pt x="34587" y="6542"/>
                    <a:pt x="26843" y="0"/>
                    <a:pt x="172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87"/>
            <p:cNvSpPr/>
            <p:nvPr/>
          </p:nvSpPr>
          <p:spPr>
            <a:xfrm>
              <a:off x="4857300" y="727625"/>
              <a:ext cx="876600" cy="737075"/>
            </a:xfrm>
            <a:custGeom>
              <a:rect b="b" l="l" r="r" t="t"/>
              <a:pathLst>
                <a:path extrusionOk="0" h="29483" w="35064">
                  <a:moveTo>
                    <a:pt x="17652" y="253"/>
                  </a:moveTo>
                  <a:cubicBezTo>
                    <a:pt x="18809" y="253"/>
                    <a:pt x="19965" y="350"/>
                    <a:pt x="21103" y="545"/>
                  </a:cubicBezTo>
                  <a:cubicBezTo>
                    <a:pt x="24387" y="1122"/>
                    <a:pt x="27544" y="2500"/>
                    <a:pt x="30051" y="4731"/>
                  </a:cubicBezTo>
                  <a:cubicBezTo>
                    <a:pt x="32357" y="6761"/>
                    <a:pt x="34061" y="9468"/>
                    <a:pt x="34612" y="12500"/>
                  </a:cubicBezTo>
                  <a:cubicBezTo>
                    <a:pt x="34737" y="13227"/>
                    <a:pt x="34813" y="13979"/>
                    <a:pt x="34813" y="14731"/>
                  </a:cubicBezTo>
                  <a:cubicBezTo>
                    <a:pt x="34813" y="17839"/>
                    <a:pt x="33610" y="20796"/>
                    <a:pt x="31630" y="23152"/>
                  </a:cubicBezTo>
                  <a:cubicBezTo>
                    <a:pt x="29524" y="25633"/>
                    <a:pt x="26642" y="27413"/>
                    <a:pt x="23534" y="28365"/>
                  </a:cubicBezTo>
                  <a:cubicBezTo>
                    <a:pt x="21637" y="28951"/>
                    <a:pt x="19646" y="29242"/>
                    <a:pt x="17657" y="29242"/>
                  </a:cubicBezTo>
                  <a:cubicBezTo>
                    <a:pt x="16074" y="29242"/>
                    <a:pt x="14491" y="29058"/>
                    <a:pt x="12958" y="28691"/>
                  </a:cubicBezTo>
                  <a:cubicBezTo>
                    <a:pt x="9750" y="27914"/>
                    <a:pt x="6717" y="26335"/>
                    <a:pt x="4412" y="23979"/>
                  </a:cubicBezTo>
                  <a:cubicBezTo>
                    <a:pt x="2256" y="21774"/>
                    <a:pt x="802" y="18916"/>
                    <a:pt x="527" y="15834"/>
                  </a:cubicBezTo>
                  <a:cubicBezTo>
                    <a:pt x="251" y="12776"/>
                    <a:pt x="1153" y="9743"/>
                    <a:pt x="2958" y="7237"/>
                  </a:cubicBezTo>
                  <a:cubicBezTo>
                    <a:pt x="4838" y="4606"/>
                    <a:pt x="7569" y="2676"/>
                    <a:pt x="10577" y="1523"/>
                  </a:cubicBezTo>
                  <a:cubicBezTo>
                    <a:pt x="12829" y="676"/>
                    <a:pt x="15242" y="253"/>
                    <a:pt x="17652" y="253"/>
                  </a:cubicBezTo>
                  <a:close/>
                  <a:moveTo>
                    <a:pt x="17696" y="1"/>
                  </a:moveTo>
                  <a:cubicBezTo>
                    <a:pt x="16076" y="1"/>
                    <a:pt x="14454" y="191"/>
                    <a:pt x="12883" y="570"/>
                  </a:cubicBezTo>
                  <a:cubicBezTo>
                    <a:pt x="9650" y="1347"/>
                    <a:pt x="6567" y="2951"/>
                    <a:pt x="4211" y="5357"/>
                  </a:cubicBezTo>
                  <a:cubicBezTo>
                    <a:pt x="2056" y="7588"/>
                    <a:pt x="577" y="10470"/>
                    <a:pt x="301" y="13578"/>
                  </a:cubicBezTo>
                  <a:cubicBezTo>
                    <a:pt x="0" y="16686"/>
                    <a:pt x="928" y="19819"/>
                    <a:pt x="2732" y="22350"/>
                  </a:cubicBezTo>
                  <a:cubicBezTo>
                    <a:pt x="4637" y="25007"/>
                    <a:pt x="7394" y="26987"/>
                    <a:pt x="10427" y="28140"/>
                  </a:cubicBezTo>
                  <a:cubicBezTo>
                    <a:pt x="12727" y="29043"/>
                    <a:pt x="15189" y="29482"/>
                    <a:pt x="17648" y="29482"/>
                  </a:cubicBezTo>
                  <a:cubicBezTo>
                    <a:pt x="18806" y="29482"/>
                    <a:pt x="19964" y="29385"/>
                    <a:pt x="21103" y="29192"/>
                  </a:cubicBezTo>
                  <a:cubicBezTo>
                    <a:pt x="24437" y="28616"/>
                    <a:pt x="27670" y="27187"/>
                    <a:pt x="30226" y="24932"/>
                  </a:cubicBezTo>
                  <a:cubicBezTo>
                    <a:pt x="32557" y="22876"/>
                    <a:pt x="34286" y="20094"/>
                    <a:pt x="34838" y="17012"/>
                  </a:cubicBezTo>
                  <a:cubicBezTo>
                    <a:pt x="34988" y="16260"/>
                    <a:pt x="35063" y="15508"/>
                    <a:pt x="35063" y="14731"/>
                  </a:cubicBezTo>
                  <a:cubicBezTo>
                    <a:pt x="35063" y="14730"/>
                    <a:pt x="35063" y="14730"/>
                    <a:pt x="35063" y="14729"/>
                  </a:cubicBezTo>
                  <a:lnTo>
                    <a:pt x="35063" y="14729"/>
                  </a:lnTo>
                  <a:cubicBezTo>
                    <a:pt x="35038" y="11622"/>
                    <a:pt x="33860" y="8615"/>
                    <a:pt x="31855" y="6235"/>
                  </a:cubicBezTo>
                  <a:cubicBezTo>
                    <a:pt x="29725" y="3678"/>
                    <a:pt x="26793" y="1899"/>
                    <a:pt x="23660" y="896"/>
                  </a:cubicBezTo>
                  <a:cubicBezTo>
                    <a:pt x="21739" y="298"/>
                    <a:pt x="19719" y="1"/>
                    <a:pt x="17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87"/>
            <p:cNvSpPr/>
            <p:nvPr/>
          </p:nvSpPr>
          <p:spPr>
            <a:xfrm>
              <a:off x="4932475" y="761300"/>
              <a:ext cx="731875" cy="523200"/>
            </a:xfrm>
            <a:custGeom>
              <a:rect b="b" l="l" r="r" t="t"/>
              <a:pathLst>
                <a:path extrusionOk="0" h="20928" w="29275">
                  <a:moveTo>
                    <a:pt x="14638" y="0"/>
                  </a:moveTo>
                  <a:cubicBezTo>
                    <a:pt x="6567" y="0"/>
                    <a:pt x="1" y="4687"/>
                    <a:pt x="1" y="10452"/>
                  </a:cubicBezTo>
                  <a:cubicBezTo>
                    <a:pt x="1" y="16241"/>
                    <a:pt x="6567" y="20928"/>
                    <a:pt x="14638" y="20928"/>
                  </a:cubicBezTo>
                  <a:cubicBezTo>
                    <a:pt x="22708" y="20928"/>
                    <a:pt x="29274" y="16241"/>
                    <a:pt x="29274" y="10452"/>
                  </a:cubicBezTo>
                  <a:cubicBezTo>
                    <a:pt x="29274" y="4687"/>
                    <a:pt x="22708" y="0"/>
                    <a:pt x="14638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87"/>
            <p:cNvSpPr/>
            <p:nvPr/>
          </p:nvSpPr>
          <p:spPr>
            <a:xfrm>
              <a:off x="5319475" y="1018825"/>
              <a:ext cx="123075" cy="108525"/>
            </a:xfrm>
            <a:custGeom>
              <a:rect b="b" l="l" r="r" t="t"/>
              <a:pathLst>
                <a:path extrusionOk="0" h="4341" w="4923">
                  <a:moveTo>
                    <a:pt x="4756" y="0"/>
                  </a:moveTo>
                  <a:cubicBezTo>
                    <a:pt x="4671" y="0"/>
                    <a:pt x="4584" y="50"/>
                    <a:pt x="4571" y="151"/>
                  </a:cubicBezTo>
                  <a:cubicBezTo>
                    <a:pt x="4546" y="1429"/>
                    <a:pt x="4170" y="2757"/>
                    <a:pt x="3042" y="3459"/>
                  </a:cubicBezTo>
                  <a:cubicBezTo>
                    <a:pt x="2448" y="3833"/>
                    <a:pt x="1758" y="3994"/>
                    <a:pt x="1072" y="3994"/>
                  </a:cubicBezTo>
                  <a:cubicBezTo>
                    <a:pt x="977" y="3994"/>
                    <a:pt x="882" y="3991"/>
                    <a:pt x="787" y="3985"/>
                  </a:cubicBezTo>
                  <a:cubicBezTo>
                    <a:pt x="661" y="3985"/>
                    <a:pt x="536" y="3960"/>
                    <a:pt x="411" y="3960"/>
                  </a:cubicBezTo>
                  <a:cubicBezTo>
                    <a:pt x="411" y="3960"/>
                    <a:pt x="386" y="3960"/>
                    <a:pt x="336" y="3935"/>
                  </a:cubicBezTo>
                  <a:lnTo>
                    <a:pt x="285" y="3935"/>
                  </a:lnTo>
                  <a:cubicBezTo>
                    <a:pt x="271" y="3932"/>
                    <a:pt x="258" y="3930"/>
                    <a:pt x="244" y="3930"/>
                  </a:cubicBezTo>
                  <a:cubicBezTo>
                    <a:pt x="72" y="3930"/>
                    <a:pt x="1" y="4214"/>
                    <a:pt x="210" y="4261"/>
                  </a:cubicBezTo>
                  <a:cubicBezTo>
                    <a:pt x="481" y="4314"/>
                    <a:pt x="758" y="4341"/>
                    <a:pt x="1036" y="4341"/>
                  </a:cubicBezTo>
                  <a:cubicBezTo>
                    <a:pt x="2330" y="4341"/>
                    <a:pt x="3635" y="3766"/>
                    <a:pt x="4296" y="2632"/>
                  </a:cubicBezTo>
                  <a:cubicBezTo>
                    <a:pt x="4747" y="1880"/>
                    <a:pt x="4897" y="1003"/>
                    <a:pt x="4922" y="151"/>
                  </a:cubicBezTo>
                  <a:cubicBezTo>
                    <a:pt x="4922" y="50"/>
                    <a:pt x="4841" y="0"/>
                    <a:pt x="4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87"/>
            <p:cNvSpPr/>
            <p:nvPr/>
          </p:nvSpPr>
          <p:spPr>
            <a:xfrm>
              <a:off x="5478225" y="916700"/>
              <a:ext cx="196150" cy="195500"/>
            </a:xfrm>
            <a:custGeom>
              <a:rect b="b" l="l" r="r" t="t"/>
              <a:pathLst>
                <a:path extrusionOk="0" h="7820" w="7846">
                  <a:moveTo>
                    <a:pt x="3910" y="0"/>
                  </a:moveTo>
                  <a:cubicBezTo>
                    <a:pt x="1755" y="0"/>
                    <a:pt x="1" y="1754"/>
                    <a:pt x="1" y="3910"/>
                  </a:cubicBezTo>
                  <a:cubicBezTo>
                    <a:pt x="1" y="6065"/>
                    <a:pt x="1755" y="7820"/>
                    <a:pt x="3910" y="7820"/>
                  </a:cubicBezTo>
                  <a:cubicBezTo>
                    <a:pt x="6091" y="7820"/>
                    <a:pt x="7845" y="6065"/>
                    <a:pt x="7845" y="3910"/>
                  </a:cubicBezTo>
                  <a:cubicBezTo>
                    <a:pt x="7845" y="1754"/>
                    <a:pt x="6091" y="0"/>
                    <a:pt x="3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87"/>
            <p:cNvSpPr/>
            <p:nvPr/>
          </p:nvSpPr>
          <p:spPr>
            <a:xfrm>
              <a:off x="5509550" y="949275"/>
              <a:ext cx="133500" cy="133475"/>
            </a:xfrm>
            <a:custGeom>
              <a:rect b="b" l="l" r="r" t="t"/>
              <a:pathLst>
                <a:path extrusionOk="0" h="5339" w="5340">
                  <a:moveTo>
                    <a:pt x="2657" y="0"/>
                  </a:moveTo>
                  <a:cubicBezTo>
                    <a:pt x="1204" y="0"/>
                    <a:pt x="1" y="1178"/>
                    <a:pt x="1" y="2657"/>
                  </a:cubicBezTo>
                  <a:cubicBezTo>
                    <a:pt x="1" y="4136"/>
                    <a:pt x="1204" y="5339"/>
                    <a:pt x="2657" y="5339"/>
                  </a:cubicBezTo>
                  <a:cubicBezTo>
                    <a:pt x="4136" y="5339"/>
                    <a:pt x="5339" y="4136"/>
                    <a:pt x="5339" y="2657"/>
                  </a:cubicBezTo>
                  <a:cubicBezTo>
                    <a:pt x="5339" y="1178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87"/>
            <p:cNvSpPr/>
            <p:nvPr/>
          </p:nvSpPr>
          <p:spPr>
            <a:xfrm>
              <a:off x="5516450" y="946125"/>
              <a:ext cx="42625" cy="42650"/>
            </a:xfrm>
            <a:custGeom>
              <a:rect b="b" l="l" r="r" t="t"/>
              <a:pathLst>
                <a:path extrusionOk="0" h="1706" w="1705">
                  <a:moveTo>
                    <a:pt x="853" y="1"/>
                  </a:moveTo>
                  <a:cubicBezTo>
                    <a:pt x="376" y="1"/>
                    <a:pt x="1" y="402"/>
                    <a:pt x="1" y="853"/>
                  </a:cubicBezTo>
                  <a:cubicBezTo>
                    <a:pt x="1" y="1329"/>
                    <a:pt x="376" y="1705"/>
                    <a:pt x="853" y="1705"/>
                  </a:cubicBezTo>
                  <a:cubicBezTo>
                    <a:pt x="1329" y="1705"/>
                    <a:pt x="1705" y="1329"/>
                    <a:pt x="1705" y="853"/>
                  </a:cubicBezTo>
                  <a:cubicBezTo>
                    <a:pt x="1705" y="402"/>
                    <a:pt x="1329" y="1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87"/>
            <p:cNvSpPr/>
            <p:nvPr/>
          </p:nvSpPr>
          <p:spPr>
            <a:xfrm>
              <a:off x="4951275" y="949900"/>
              <a:ext cx="138500" cy="78175"/>
            </a:xfrm>
            <a:custGeom>
              <a:rect b="b" l="l" r="r" t="t"/>
              <a:pathLst>
                <a:path extrusionOk="0" h="3127" w="5540">
                  <a:moveTo>
                    <a:pt x="2792" y="0"/>
                  </a:moveTo>
                  <a:cubicBezTo>
                    <a:pt x="1974" y="0"/>
                    <a:pt x="1177" y="377"/>
                    <a:pt x="653" y="1028"/>
                  </a:cubicBezTo>
                  <a:cubicBezTo>
                    <a:pt x="226" y="1554"/>
                    <a:pt x="1" y="2206"/>
                    <a:pt x="1" y="2883"/>
                  </a:cubicBezTo>
                  <a:cubicBezTo>
                    <a:pt x="1" y="3045"/>
                    <a:pt x="120" y="3127"/>
                    <a:pt x="239" y="3127"/>
                  </a:cubicBezTo>
                  <a:cubicBezTo>
                    <a:pt x="358" y="3127"/>
                    <a:pt x="477" y="3045"/>
                    <a:pt x="477" y="2883"/>
                  </a:cubicBezTo>
                  <a:cubicBezTo>
                    <a:pt x="502" y="1629"/>
                    <a:pt x="1455" y="477"/>
                    <a:pt x="2783" y="477"/>
                  </a:cubicBezTo>
                  <a:cubicBezTo>
                    <a:pt x="4086" y="477"/>
                    <a:pt x="5064" y="1629"/>
                    <a:pt x="5064" y="2883"/>
                  </a:cubicBezTo>
                  <a:cubicBezTo>
                    <a:pt x="5064" y="3045"/>
                    <a:pt x="5183" y="3127"/>
                    <a:pt x="5302" y="3127"/>
                  </a:cubicBezTo>
                  <a:cubicBezTo>
                    <a:pt x="5421" y="3127"/>
                    <a:pt x="5540" y="3045"/>
                    <a:pt x="5540" y="2883"/>
                  </a:cubicBezTo>
                  <a:cubicBezTo>
                    <a:pt x="5540" y="1705"/>
                    <a:pt x="4838" y="602"/>
                    <a:pt x="3735" y="176"/>
                  </a:cubicBezTo>
                  <a:cubicBezTo>
                    <a:pt x="3428" y="57"/>
                    <a:pt x="3108" y="0"/>
                    <a:pt x="2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87"/>
            <p:cNvSpPr/>
            <p:nvPr/>
          </p:nvSpPr>
          <p:spPr>
            <a:xfrm>
              <a:off x="4940000" y="730600"/>
              <a:ext cx="745650" cy="203650"/>
            </a:xfrm>
            <a:custGeom>
              <a:rect b="b" l="l" r="r" t="t"/>
              <a:pathLst>
                <a:path extrusionOk="0" h="8146" w="29826">
                  <a:moveTo>
                    <a:pt x="14337" y="0"/>
                  </a:moveTo>
                  <a:cubicBezTo>
                    <a:pt x="8372" y="0"/>
                    <a:pt x="3109" y="2557"/>
                    <a:pt x="1" y="6467"/>
                  </a:cubicBezTo>
                  <a:cubicBezTo>
                    <a:pt x="612" y="6481"/>
                    <a:pt x="1284" y="6491"/>
                    <a:pt x="2004" y="6491"/>
                  </a:cubicBezTo>
                  <a:cubicBezTo>
                    <a:pt x="7364" y="6491"/>
                    <a:pt x="15447" y="5961"/>
                    <a:pt x="22031" y="3133"/>
                  </a:cubicBezTo>
                  <a:cubicBezTo>
                    <a:pt x="22031" y="3133"/>
                    <a:pt x="25339" y="6642"/>
                    <a:pt x="29825" y="8146"/>
                  </a:cubicBezTo>
                  <a:cubicBezTo>
                    <a:pt x="27018" y="3334"/>
                    <a:pt x="21129" y="0"/>
                    <a:pt x="14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87"/>
            <p:cNvSpPr/>
            <p:nvPr/>
          </p:nvSpPr>
          <p:spPr>
            <a:xfrm>
              <a:off x="4935000" y="728725"/>
              <a:ext cx="756300" cy="209925"/>
            </a:xfrm>
            <a:custGeom>
              <a:rect b="b" l="l" r="r" t="t"/>
              <a:pathLst>
                <a:path extrusionOk="0" h="8397" w="30252">
                  <a:moveTo>
                    <a:pt x="14537" y="176"/>
                  </a:moveTo>
                  <a:cubicBezTo>
                    <a:pt x="21028" y="176"/>
                    <a:pt x="26842" y="3183"/>
                    <a:pt x="29825" y="8045"/>
                  </a:cubicBezTo>
                  <a:cubicBezTo>
                    <a:pt x="25514" y="6516"/>
                    <a:pt x="22331" y="3183"/>
                    <a:pt x="22306" y="3158"/>
                  </a:cubicBezTo>
                  <a:lnTo>
                    <a:pt x="22256" y="3108"/>
                  </a:lnTo>
                  <a:lnTo>
                    <a:pt x="22206" y="3133"/>
                  </a:lnTo>
                  <a:cubicBezTo>
                    <a:pt x="15642" y="5927"/>
                    <a:pt x="7567" y="6465"/>
                    <a:pt x="2304" y="6465"/>
                  </a:cubicBezTo>
                  <a:cubicBezTo>
                    <a:pt x="1619" y="6465"/>
                    <a:pt x="982" y="6456"/>
                    <a:pt x="401" y="6441"/>
                  </a:cubicBezTo>
                  <a:cubicBezTo>
                    <a:pt x="3609" y="2506"/>
                    <a:pt x="8872" y="176"/>
                    <a:pt x="14537" y="176"/>
                  </a:cubicBezTo>
                  <a:close/>
                  <a:moveTo>
                    <a:pt x="14537" y="0"/>
                  </a:moveTo>
                  <a:cubicBezTo>
                    <a:pt x="8747" y="0"/>
                    <a:pt x="3359" y="2406"/>
                    <a:pt x="126" y="6466"/>
                  </a:cubicBezTo>
                  <a:lnTo>
                    <a:pt x="0" y="6617"/>
                  </a:lnTo>
                  <a:lnTo>
                    <a:pt x="201" y="6642"/>
                  </a:lnTo>
                  <a:cubicBezTo>
                    <a:pt x="793" y="6657"/>
                    <a:pt x="1449" y="6666"/>
                    <a:pt x="2157" y="6666"/>
                  </a:cubicBezTo>
                  <a:cubicBezTo>
                    <a:pt x="7416" y="6666"/>
                    <a:pt x="15580" y="6139"/>
                    <a:pt x="22206" y="3334"/>
                  </a:cubicBezTo>
                  <a:cubicBezTo>
                    <a:pt x="22632" y="3760"/>
                    <a:pt x="25815" y="6917"/>
                    <a:pt x="30000" y="8321"/>
                  </a:cubicBezTo>
                  <a:lnTo>
                    <a:pt x="30251" y="8396"/>
                  </a:lnTo>
                  <a:lnTo>
                    <a:pt x="30126" y="8171"/>
                  </a:lnTo>
                  <a:cubicBezTo>
                    <a:pt x="27168" y="3133"/>
                    <a:pt x="21178" y="0"/>
                    <a:pt x="1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5" name="Google Shape;2035;p87"/>
          <p:cNvGrpSpPr/>
          <p:nvPr/>
        </p:nvGrpSpPr>
        <p:grpSpPr>
          <a:xfrm rot="1022743">
            <a:off x="6866297" y="4097262"/>
            <a:ext cx="1009761" cy="761183"/>
            <a:chOff x="1452525" y="2238225"/>
            <a:chExt cx="803900" cy="606000"/>
          </a:xfrm>
        </p:grpSpPr>
        <p:sp>
          <p:nvSpPr>
            <p:cNvPr id="2036" name="Google Shape;2036;p87"/>
            <p:cNvSpPr/>
            <p:nvPr/>
          </p:nvSpPr>
          <p:spPr>
            <a:xfrm>
              <a:off x="1455025" y="2240625"/>
              <a:ext cx="251900" cy="213425"/>
            </a:xfrm>
            <a:custGeom>
              <a:rect b="b" l="l" r="r" t="t"/>
              <a:pathLst>
                <a:path extrusionOk="0" h="8537" w="10076">
                  <a:moveTo>
                    <a:pt x="2181" y="1"/>
                  </a:moveTo>
                  <a:lnTo>
                    <a:pt x="1103" y="1379"/>
                  </a:lnTo>
                  <a:lnTo>
                    <a:pt x="0" y="2733"/>
                  </a:lnTo>
                  <a:lnTo>
                    <a:pt x="1730" y="3008"/>
                  </a:lnTo>
                  <a:lnTo>
                    <a:pt x="3183" y="3209"/>
                  </a:lnTo>
                  <a:cubicBezTo>
                    <a:pt x="2883" y="3785"/>
                    <a:pt x="3259" y="4712"/>
                    <a:pt x="4086" y="5364"/>
                  </a:cubicBezTo>
                  <a:cubicBezTo>
                    <a:pt x="4560" y="5732"/>
                    <a:pt x="5119" y="5884"/>
                    <a:pt x="5602" y="5884"/>
                  </a:cubicBezTo>
                  <a:cubicBezTo>
                    <a:pt x="5910" y="5884"/>
                    <a:pt x="6187" y="5822"/>
                    <a:pt x="6392" y="5715"/>
                  </a:cubicBezTo>
                  <a:lnTo>
                    <a:pt x="6392" y="5715"/>
                  </a:lnTo>
                  <a:cubicBezTo>
                    <a:pt x="6241" y="6266"/>
                    <a:pt x="6467" y="7269"/>
                    <a:pt x="7244" y="7895"/>
                  </a:cubicBezTo>
                  <a:cubicBezTo>
                    <a:pt x="7766" y="8314"/>
                    <a:pt x="8360" y="8536"/>
                    <a:pt x="8851" y="8536"/>
                  </a:cubicBezTo>
                  <a:cubicBezTo>
                    <a:pt x="9183" y="8536"/>
                    <a:pt x="9467" y="8434"/>
                    <a:pt x="9650" y="8221"/>
                  </a:cubicBezTo>
                  <a:cubicBezTo>
                    <a:pt x="10076" y="7670"/>
                    <a:pt x="9700" y="6667"/>
                    <a:pt x="8798" y="5941"/>
                  </a:cubicBezTo>
                  <a:cubicBezTo>
                    <a:pt x="8306" y="5547"/>
                    <a:pt x="7717" y="5357"/>
                    <a:pt x="7229" y="5357"/>
                  </a:cubicBezTo>
                  <a:cubicBezTo>
                    <a:pt x="6971" y="5357"/>
                    <a:pt x="6740" y="5410"/>
                    <a:pt x="6567" y="5514"/>
                  </a:cubicBezTo>
                  <a:cubicBezTo>
                    <a:pt x="6717" y="4938"/>
                    <a:pt x="6417" y="4036"/>
                    <a:pt x="5665" y="3409"/>
                  </a:cubicBezTo>
                  <a:cubicBezTo>
                    <a:pt x="5126" y="2998"/>
                    <a:pt x="4538" y="2776"/>
                    <a:pt x="4058" y="2776"/>
                  </a:cubicBezTo>
                  <a:cubicBezTo>
                    <a:pt x="3778" y="2776"/>
                    <a:pt x="3534" y="2851"/>
                    <a:pt x="3359" y="3008"/>
                  </a:cubicBezTo>
                  <a:lnTo>
                    <a:pt x="2833" y="1630"/>
                  </a:lnTo>
                  <a:lnTo>
                    <a:pt x="21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87"/>
            <p:cNvSpPr/>
            <p:nvPr/>
          </p:nvSpPr>
          <p:spPr>
            <a:xfrm>
              <a:off x="1452525" y="2238225"/>
              <a:ext cx="258800" cy="218450"/>
            </a:xfrm>
            <a:custGeom>
              <a:rect b="b" l="l" r="r" t="t"/>
              <a:pathLst>
                <a:path extrusionOk="0" h="8738" w="10352">
                  <a:moveTo>
                    <a:pt x="2265" y="277"/>
                  </a:moveTo>
                  <a:lnTo>
                    <a:pt x="3108" y="2478"/>
                  </a:lnTo>
                  <a:cubicBezTo>
                    <a:pt x="3208" y="2678"/>
                    <a:pt x="3283" y="2904"/>
                    <a:pt x="3359" y="3104"/>
                  </a:cubicBezTo>
                  <a:cubicBezTo>
                    <a:pt x="3375" y="3153"/>
                    <a:pt x="3412" y="3180"/>
                    <a:pt x="3450" y="3180"/>
                  </a:cubicBezTo>
                  <a:cubicBezTo>
                    <a:pt x="3470" y="3180"/>
                    <a:pt x="3491" y="3172"/>
                    <a:pt x="3509" y="3154"/>
                  </a:cubicBezTo>
                  <a:cubicBezTo>
                    <a:pt x="3699" y="3001"/>
                    <a:pt x="3923" y="2939"/>
                    <a:pt x="4159" y="2939"/>
                  </a:cubicBezTo>
                  <a:cubicBezTo>
                    <a:pt x="4730" y="2939"/>
                    <a:pt x="5367" y="3304"/>
                    <a:pt x="5740" y="3605"/>
                  </a:cubicBezTo>
                  <a:cubicBezTo>
                    <a:pt x="6266" y="4057"/>
                    <a:pt x="6767" y="4859"/>
                    <a:pt x="6567" y="5585"/>
                  </a:cubicBezTo>
                  <a:cubicBezTo>
                    <a:pt x="6546" y="5647"/>
                    <a:pt x="6610" y="5692"/>
                    <a:pt x="6662" y="5692"/>
                  </a:cubicBezTo>
                  <a:cubicBezTo>
                    <a:pt x="6673" y="5692"/>
                    <a:pt x="6683" y="5690"/>
                    <a:pt x="6692" y="5686"/>
                  </a:cubicBezTo>
                  <a:cubicBezTo>
                    <a:pt x="6900" y="5578"/>
                    <a:pt x="7125" y="5532"/>
                    <a:pt x="7352" y="5532"/>
                  </a:cubicBezTo>
                  <a:cubicBezTo>
                    <a:pt x="7974" y="5532"/>
                    <a:pt x="8619" y="5877"/>
                    <a:pt x="9023" y="6262"/>
                  </a:cubicBezTo>
                  <a:cubicBezTo>
                    <a:pt x="9488" y="6703"/>
                    <a:pt x="10121" y="7575"/>
                    <a:pt x="9705" y="8223"/>
                  </a:cubicBezTo>
                  <a:lnTo>
                    <a:pt x="9705" y="8223"/>
                  </a:lnTo>
                  <a:cubicBezTo>
                    <a:pt x="9694" y="8226"/>
                    <a:pt x="9684" y="8233"/>
                    <a:pt x="9674" y="8242"/>
                  </a:cubicBezTo>
                  <a:cubicBezTo>
                    <a:pt x="9484" y="8474"/>
                    <a:pt x="9229" y="8563"/>
                    <a:pt x="8952" y="8563"/>
                  </a:cubicBezTo>
                  <a:cubicBezTo>
                    <a:pt x="8389" y="8563"/>
                    <a:pt x="7738" y="8193"/>
                    <a:pt x="7369" y="7891"/>
                  </a:cubicBezTo>
                  <a:cubicBezTo>
                    <a:pt x="6817" y="7440"/>
                    <a:pt x="6391" y="6563"/>
                    <a:pt x="6592" y="5836"/>
                  </a:cubicBezTo>
                  <a:cubicBezTo>
                    <a:pt x="6592" y="5778"/>
                    <a:pt x="6547" y="5720"/>
                    <a:pt x="6491" y="5720"/>
                  </a:cubicBezTo>
                  <a:cubicBezTo>
                    <a:pt x="6475" y="5720"/>
                    <a:pt x="6458" y="5725"/>
                    <a:pt x="6441" y="5736"/>
                  </a:cubicBezTo>
                  <a:cubicBezTo>
                    <a:pt x="6214" y="5850"/>
                    <a:pt x="5959" y="5900"/>
                    <a:pt x="5700" y="5900"/>
                  </a:cubicBezTo>
                  <a:cubicBezTo>
                    <a:pt x="5161" y="5900"/>
                    <a:pt x="4600" y="5681"/>
                    <a:pt x="4211" y="5360"/>
                  </a:cubicBezTo>
                  <a:cubicBezTo>
                    <a:pt x="3684" y="4934"/>
                    <a:pt x="3008" y="4082"/>
                    <a:pt x="3359" y="3355"/>
                  </a:cubicBezTo>
                  <a:cubicBezTo>
                    <a:pt x="3384" y="3305"/>
                    <a:pt x="3359" y="3230"/>
                    <a:pt x="3309" y="3230"/>
                  </a:cubicBezTo>
                  <a:lnTo>
                    <a:pt x="752" y="2829"/>
                  </a:lnTo>
                  <a:cubicBezTo>
                    <a:pt x="576" y="2809"/>
                    <a:pt x="415" y="2789"/>
                    <a:pt x="257" y="2770"/>
                  </a:cubicBezTo>
                  <a:lnTo>
                    <a:pt x="257" y="2770"/>
                  </a:lnTo>
                  <a:cubicBezTo>
                    <a:pt x="798" y="2088"/>
                    <a:pt x="1339" y="1405"/>
                    <a:pt x="1880" y="723"/>
                  </a:cubicBezTo>
                  <a:lnTo>
                    <a:pt x="2265" y="277"/>
                  </a:lnTo>
                  <a:close/>
                  <a:moveTo>
                    <a:pt x="2279" y="1"/>
                  </a:moveTo>
                  <a:cubicBezTo>
                    <a:pt x="2262" y="1"/>
                    <a:pt x="2246" y="7"/>
                    <a:pt x="2231" y="21"/>
                  </a:cubicBezTo>
                  <a:cubicBezTo>
                    <a:pt x="1654" y="748"/>
                    <a:pt x="1078" y="1475"/>
                    <a:pt x="502" y="2202"/>
                  </a:cubicBezTo>
                  <a:cubicBezTo>
                    <a:pt x="326" y="2377"/>
                    <a:pt x="176" y="2578"/>
                    <a:pt x="25" y="2753"/>
                  </a:cubicBezTo>
                  <a:cubicBezTo>
                    <a:pt x="0" y="2803"/>
                    <a:pt x="0" y="2904"/>
                    <a:pt x="75" y="2929"/>
                  </a:cubicBezTo>
                  <a:cubicBezTo>
                    <a:pt x="903" y="3054"/>
                    <a:pt x="1730" y="3179"/>
                    <a:pt x="2557" y="3305"/>
                  </a:cubicBezTo>
                  <a:lnTo>
                    <a:pt x="3159" y="3391"/>
                  </a:lnTo>
                  <a:lnTo>
                    <a:pt x="3159" y="3391"/>
                  </a:lnTo>
                  <a:cubicBezTo>
                    <a:pt x="2871" y="4145"/>
                    <a:pt x="3512" y="5031"/>
                    <a:pt x="4085" y="5485"/>
                  </a:cubicBezTo>
                  <a:cubicBezTo>
                    <a:pt x="4517" y="5850"/>
                    <a:pt x="5112" y="6083"/>
                    <a:pt x="5691" y="6083"/>
                  </a:cubicBezTo>
                  <a:cubicBezTo>
                    <a:pt x="5927" y="6083"/>
                    <a:pt x="6161" y="6044"/>
                    <a:pt x="6379" y="5959"/>
                  </a:cubicBezTo>
                  <a:lnTo>
                    <a:pt x="6379" y="5959"/>
                  </a:lnTo>
                  <a:cubicBezTo>
                    <a:pt x="6257" y="6746"/>
                    <a:pt x="6712" y="7625"/>
                    <a:pt x="7319" y="8092"/>
                  </a:cubicBezTo>
                  <a:cubicBezTo>
                    <a:pt x="7723" y="8399"/>
                    <a:pt x="8377" y="8737"/>
                    <a:pt x="8958" y="8737"/>
                  </a:cubicBezTo>
                  <a:cubicBezTo>
                    <a:pt x="9278" y="8737"/>
                    <a:pt x="9577" y="8635"/>
                    <a:pt x="9799" y="8368"/>
                  </a:cubicBezTo>
                  <a:lnTo>
                    <a:pt x="9799" y="8368"/>
                  </a:lnTo>
                  <a:cubicBezTo>
                    <a:pt x="9808" y="8361"/>
                    <a:pt x="9817" y="8353"/>
                    <a:pt x="9825" y="8342"/>
                  </a:cubicBezTo>
                  <a:cubicBezTo>
                    <a:pt x="10351" y="7641"/>
                    <a:pt x="9700" y="6638"/>
                    <a:pt x="9173" y="6137"/>
                  </a:cubicBezTo>
                  <a:cubicBezTo>
                    <a:pt x="8696" y="5715"/>
                    <a:pt x="7991" y="5347"/>
                    <a:pt x="7323" y="5347"/>
                  </a:cubicBezTo>
                  <a:cubicBezTo>
                    <a:pt x="7137" y="5347"/>
                    <a:pt x="6955" y="5375"/>
                    <a:pt x="6780" y="5439"/>
                  </a:cubicBezTo>
                  <a:lnTo>
                    <a:pt x="6780" y="5439"/>
                  </a:lnTo>
                  <a:cubicBezTo>
                    <a:pt x="6879" y="4651"/>
                    <a:pt x="6343" y="3868"/>
                    <a:pt x="5765" y="3405"/>
                  </a:cubicBezTo>
                  <a:cubicBezTo>
                    <a:pt x="5360" y="3085"/>
                    <a:pt x="4740" y="2764"/>
                    <a:pt x="4164" y="2764"/>
                  </a:cubicBezTo>
                  <a:cubicBezTo>
                    <a:pt x="3925" y="2764"/>
                    <a:pt x="3693" y="2820"/>
                    <a:pt x="3488" y="2953"/>
                  </a:cubicBezTo>
                  <a:lnTo>
                    <a:pt x="3488" y="2953"/>
                  </a:lnTo>
                  <a:cubicBezTo>
                    <a:pt x="3200" y="2170"/>
                    <a:pt x="2892" y="1409"/>
                    <a:pt x="2607" y="648"/>
                  </a:cubicBezTo>
                  <a:lnTo>
                    <a:pt x="2381" y="72"/>
                  </a:lnTo>
                  <a:cubicBezTo>
                    <a:pt x="2363" y="36"/>
                    <a:pt x="2321" y="1"/>
                    <a:pt x="2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87"/>
            <p:cNvSpPr/>
            <p:nvPr/>
          </p:nvSpPr>
          <p:spPr>
            <a:xfrm>
              <a:off x="2002025" y="2240625"/>
              <a:ext cx="251900" cy="213425"/>
            </a:xfrm>
            <a:custGeom>
              <a:rect b="b" l="l" r="r" t="t"/>
              <a:pathLst>
                <a:path extrusionOk="0" h="8537" w="10076">
                  <a:moveTo>
                    <a:pt x="7895" y="1"/>
                  </a:moveTo>
                  <a:lnTo>
                    <a:pt x="7269" y="1630"/>
                  </a:lnTo>
                  <a:lnTo>
                    <a:pt x="6717" y="3008"/>
                  </a:lnTo>
                  <a:cubicBezTo>
                    <a:pt x="6542" y="2851"/>
                    <a:pt x="6298" y="2776"/>
                    <a:pt x="6020" y="2776"/>
                  </a:cubicBezTo>
                  <a:cubicBezTo>
                    <a:pt x="5541" y="2776"/>
                    <a:pt x="4959" y="2998"/>
                    <a:pt x="4436" y="3409"/>
                  </a:cubicBezTo>
                  <a:cubicBezTo>
                    <a:pt x="3659" y="4036"/>
                    <a:pt x="3359" y="4938"/>
                    <a:pt x="3534" y="5514"/>
                  </a:cubicBezTo>
                  <a:cubicBezTo>
                    <a:pt x="3352" y="5410"/>
                    <a:pt x="3119" y="5357"/>
                    <a:pt x="2860" y="5357"/>
                  </a:cubicBezTo>
                  <a:cubicBezTo>
                    <a:pt x="2370" y="5357"/>
                    <a:pt x="1787" y="5547"/>
                    <a:pt x="1279" y="5941"/>
                  </a:cubicBezTo>
                  <a:cubicBezTo>
                    <a:pt x="376" y="6667"/>
                    <a:pt x="0" y="7670"/>
                    <a:pt x="451" y="8221"/>
                  </a:cubicBezTo>
                  <a:cubicBezTo>
                    <a:pt x="624" y="8434"/>
                    <a:pt x="902" y="8536"/>
                    <a:pt x="1232" y="8536"/>
                  </a:cubicBezTo>
                  <a:cubicBezTo>
                    <a:pt x="1720" y="8536"/>
                    <a:pt x="2320" y="8314"/>
                    <a:pt x="2857" y="7895"/>
                  </a:cubicBezTo>
                  <a:cubicBezTo>
                    <a:pt x="3609" y="7269"/>
                    <a:pt x="3835" y="6266"/>
                    <a:pt x="3685" y="5715"/>
                  </a:cubicBezTo>
                  <a:lnTo>
                    <a:pt x="3685" y="5715"/>
                  </a:lnTo>
                  <a:cubicBezTo>
                    <a:pt x="3889" y="5822"/>
                    <a:pt x="4170" y="5884"/>
                    <a:pt x="4481" y="5884"/>
                  </a:cubicBezTo>
                  <a:cubicBezTo>
                    <a:pt x="4969" y="5884"/>
                    <a:pt x="5531" y="5732"/>
                    <a:pt x="5990" y="5364"/>
                  </a:cubicBezTo>
                  <a:cubicBezTo>
                    <a:pt x="6817" y="4712"/>
                    <a:pt x="7193" y="3785"/>
                    <a:pt x="6893" y="3209"/>
                  </a:cubicBezTo>
                  <a:lnTo>
                    <a:pt x="8346" y="3008"/>
                  </a:lnTo>
                  <a:lnTo>
                    <a:pt x="10076" y="2733"/>
                  </a:lnTo>
                  <a:lnTo>
                    <a:pt x="8998" y="1379"/>
                  </a:lnTo>
                  <a:lnTo>
                    <a:pt x="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87"/>
            <p:cNvSpPr/>
            <p:nvPr/>
          </p:nvSpPr>
          <p:spPr>
            <a:xfrm>
              <a:off x="1997625" y="2238225"/>
              <a:ext cx="258800" cy="218450"/>
            </a:xfrm>
            <a:custGeom>
              <a:rect b="b" l="l" r="r" t="t"/>
              <a:pathLst>
                <a:path extrusionOk="0" h="8738" w="10352">
                  <a:moveTo>
                    <a:pt x="8085" y="281"/>
                  </a:moveTo>
                  <a:lnTo>
                    <a:pt x="8085" y="281"/>
                  </a:lnTo>
                  <a:cubicBezTo>
                    <a:pt x="8632" y="949"/>
                    <a:pt x="9179" y="1638"/>
                    <a:pt x="9725" y="2327"/>
                  </a:cubicBezTo>
                  <a:cubicBezTo>
                    <a:pt x="9862" y="2464"/>
                    <a:pt x="9984" y="2617"/>
                    <a:pt x="10102" y="2772"/>
                  </a:cubicBezTo>
                  <a:lnTo>
                    <a:pt x="10102" y="2772"/>
                  </a:lnTo>
                  <a:cubicBezTo>
                    <a:pt x="9317" y="2891"/>
                    <a:pt x="8531" y="3010"/>
                    <a:pt x="7745" y="3129"/>
                  </a:cubicBezTo>
                  <a:cubicBezTo>
                    <a:pt x="7520" y="3154"/>
                    <a:pt x="7294" y="3204"/>
                    <a:pt x="7069" y="3230"/>
                  </a:cubicBezTo>
                  <a:cubicBezTo>
                    <a:pt x="6993" y="3230"/>
                    <a:pt x="6968" y="3305"/>
                    <a:pt x="6993" y="3355"/>
                  </a:cubicBezTo>
                  <a:cubicBezTo>
                    <a:pt x="7369" y="4082"/>
                    <a:pt x="6668" y="4934"/>
                    <a:pt x="6141" y="5360"/>
                  </a:cubicBezTo>
                  <a:cubicBezTo>
                    <a:pt x="5752" y="5681"/>
                    <a:pt x="5191" y="5900"/>
                    <a:pt x="4652" y="5900"/>
                  </a:cubicBezTo>
                  <a:cubicBezTo>
                    <a:pt x="4393" y="5900"/>
                    <a:pt x="4138" y="5850"/>
                    <a:pt x="3911" y="5736"/>
                  </a:cubicBezTo>
                  <a:cubicBezTo>
                    <a:pt x="3894" y="5725"/>
                    <a:pt x="3877" y="5720"/>
                    <a:pt x="3861" y="5720"/>
                  </a:cubicBezTo>
                  <a:cubicBezTo>
                    <a:pt x="3807" y="5720"/>
                    <a:pt x="3766" y="5778"/>
                    <a:pt x="3785" y="5836"/>
                  </a:cubicBezTo>
                  <a:cubicBezTo>
                    <a:pt x="3961" y="6563"/>
                    <a:pt x="3535" y="7440"/>
                    <a:pt x="2983" y="7891"/>
                  </a:cubicBezTo>
                  <a:cubicBezTo>
                    <a:pt x="2614" y="8193"/>
                    <a:pt x="1963" y="8563"/>
                    <a:pt x="1400" y="8563"/>
                  </a:cubicBezTo>
                  <a:cubicBezTo>
                    <a:pt x="1137" y="8563"/>
                    <a:pt x="893" y="8482"/>
                    <a:pt x="706" y="8276"/>
                  </a:cubicBezTo>
                  <a:lnTo>
                    <a:pt x="706" y="8276"/>
                  </a:lnTo>
                  <a:cubicBezTo>
                    <a:pt x="705" y="8273"/>
                    <a:pt x="704" y="8270"/>
                    <a:pt x="703" y="8267"/>
                  </a:cubicBezTo>
                  <a:cubicBezTo>
                    <a:pt x="201" y="7616"/>
                    <a:pt x="853" y="6713"/>
                    <a:pt x="1329" y="6262"/>
                  </a:cubicBezTo>
                  <a:cubicBezTo>
                    <a:pt x="1733" y="5877"/>
                    <a:pt x="2378" y="5532"/>
                    <a:pt x="3000" y="5532"/>
                  </a:cubicBezTo>
                  <a:cubicBezTo>
                    <a:pt x="3227" y="5532"/>
                    <a:pt x="3452" y="5578"/>
                    <a:pt x="3660" y="5686"/>
                  </a:cubicBezTo>
                  <a:cubicBezTo>
                    <a:pt x="3673" y="5690"/>
                    <a:pt x="3687" y="5692"/>
                    <a:pt x="3699" y="5692"/>
                  </a:cubicBezTo>
                  <a:cubicBezTo>
                    <a:pt x="3759" y="5692"/>
                    <a:pt x="3806" y="5647"/>
                    <a:pt x="3785" y="5585"/>
                  </a:cubicBezTo>
                  <a:cubicBezTo>
                    <a:pt x="3610" y="4859"/>
                    <a:pt x="4086" y="4057"/>
                    <a:pt x="4612" y="3605"/>
                  </a:cubicBezTo>
                  <a:cubicBezTo>
                    <a:pt x="4985" y="3304"/>
                    <a:pt x="5622" y="2939"/>
                    <a:pt x="6194" y="2939"/>
                  </a:cubicBezTo>
                  <a:cubicBezTo>
                    <a:pt x="6429" y="2939"/>
                    <a:pt x="6653" y="3001"/>
                    <a:pt x="6843" y="3154"/>
                  </a:cubicBezTo>
                  <a:cubicBezTo>
                    <a:pt x="6861" y="3172"/>
                    <a:pt x="6882" y="3180"/>
                    <a:pt x="6902" y="3180"/>
                  </a:cubicBezTo>
                  <a:cubicBezTo>
                    <a:pt x="6940" y="3180"/>
                    <a:pt x="6977" y="3153"/>
                    <a:pt x="6993" y="3104"/>
                  </a:cubicBezTo>
                  <a:lnTo>
                    <a:pt x="7921" y="698"/>
                  </a:lnTo>
                  <a:cubicBezTo>
                    <a:pt x="7975" y="552"/>
                    <a:pt x="8030" y="419"/>
                    <a:pt x="8085" y="281"/>
                  </a:cubicBezTo>
                  <a:close/>
                  <a:moveTo>
                    <a:pt x="8092" y="1"/>
                  </a:moveTo>
                  <a:cubicBezTo>
                    <a:pt x="8044" y="1"/>
                    <a:pt x="7989" y="36"/>
                    <a:pt x="7971" y="72"/>
                  </a:cubicBezTo>
                  <a:lnTo>
                    <a:pt x="7069" y="2428"/>
                  </a:lnTo>
                  <a:cubicBezTo>
                    <a:pt x="7008" y="2590"/>
                    <a:pt x="6930" y="2770"/>
                    <a:pt x="6863" y="2952"/>
                  </a:cubicBezTo>
                  <a:lnTo>
                    <a:pt x="6863" y="2952"/>
                  </a:lnTo>
                  <a:cubicBezTo>
                    <a:pt x="6658" y="2819"/>
                    <a:pt x="6427" y="2764"/>
                    <a:pt x="6188" y="2764"/>
                  </a:cubicBezTo>
                  <a:cubicBezTo>
                    <a:pt x="5612" y="2764"/>
                    <a:pt x="4992" y="3085"/>
                    <a:pt x="4587" y="3405"/>
                  </a:cubicBezTo>
                  <a:cubicBezTo>
                    <a:pt x="4009" y="3868"/>
                    <a:pt x="3473" y="4651"/>
                    <a:pt x="3572" y="5439"/>
                  </a:cubicBezTo>
                  <a:lnTo>
                    <a:pt x="3572" y="5439"/>
                  </a:lnTo>
                  <a:cubicBezTo>
                    <a:pt x="3398" y="5375"/>
                    <a:pt x="3215" y="5347"/>
                    <a:pt x="3030" y="5347"/>
                  </a:cubicBezTo>
                  <a:cubicBezTo>
                    <a:pt x="2363" y="5347"/>
                    <a:pt x="1663" y="5715"/>
                    <a:pt x="1204" y="6137"/>
                  </a:cubicBezTo>
                  <a:cubicBezTo>
                    <a:pt x="653" y="6638"/>
                    <a:pt x="1" y="7641"/>
                    <a:pt x="527" y="8342"/>
                  </a:cubicBezTo>
                  <a:cubicBezTo>
                    <a:pt x="535" y="8353"/>
                    <a:pt x="544" y="8361"/>
                    <a:pt x="553" y="8368"/>
                  </a:cubicBezTo>
                  <a:lnTo>
                    <a:pt x="553" y="8368"/>
                  </a:lnTo>
                  <a:cubicBezTo>
                    <a:pt x="775" y="8635"/>
                    <a:pt x="1074" y="8737"/>
                    <a:pt x="1394" y="8737"/>
                  </a:cubicBezTo>
                  <a:cubicBezTo>
                    <a:pt x="1975" y="8737"/>
                    <a:pt x="2629" y="8399"/>
                    <a:pt x="3033" y="8092"/>
                  </a:cubicBezTo>
                  <a:cubicBezTo>
                    <a:pt x="3638" y="7627"/>
                    <a:pt x="4092" y="6752"/>
                    <a:pt x="3994" y="5967"/>
                  </a:cubicBezTo>
                  <a:lnTo>
                    <a:pt x="3994" y="5967"/>
                  </a:lnTo>
                  <a:cubicBezTo>
                    <a:pt x="4207" y="6046"/>
                    <a:pt x="4436" y="6083"/>
                    <a:pt x="4667" y="6083"/>
                  </a:cubicBezTo>
                  <a:cubicBezTo>
                    <a:pt x="5251" y="6083"/>
                    <a:pt x="5852" y="5850"/>
                    <a:pt x="6267" y="5485"/>
                  </a:cubicBezTo>
                  <a:cubicBezTo>
                    <a:pt x="6841" y="5031"/>
                    <a:pt x="7483" y="4143"/>
                    <a:pt x="7214" y="3387"/>
                  </a:cubicBezTo>
                  <a:lnTo>
                    <a:pt x="7214" y="3387"/>
                  </a:lnTo>
                  <a:cubicBezTo>
                    <a:pt x="8026" y="3266"/>
                    <a:pt x="8839" y="3123"/>
                    <a:pt x="9675" y="3004"/>
                  </a:cubicBezTo>
                  <a:cubicBezTo>
                    <a:pt x="9876" y="2979"/>
                    <a:pt x="10076" y="2954"/>
                    <a:pt x="10277" y="2929"/>
                  </a:cubicBezTo>
                  <a:cubicBezTo>
                    <a:pt x="10352" y="2904"/>
                    <a:pt x="10352" y="2803"/>
                    <a:pt x="10327" y="2753"/>
                  </a:cubicBezTo>
                  <a:cubicBezTo>
                    <a:pt x="9750" y="2052"/>
                    <a:pt x="9174" y="1325"/>
                    <a:pt x="8597" y="598"/>
                  </a:cubicBezTo>
                  <a:cubicBezTo>
                    <a:pt x="8447" y="423"/>
                    <a:pt x="8297" y="222"/>
                    <a:pt x="8146" y="21"/>
                  </a:cubicBezTo>
                  <a:cubicBezTo>
                    <a:pt x="8132" y="7"/>
                    <a:pt x="8113" y="1"/>
                    <a:pt x="8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87"/>
            <p:cNvSpPr/>
            <p:nvPr/>
          </p:nvSpPr>
          <p:spPr>
            <a:xfrm>
              <a:off x="1528325" y="2290125"/>
              <a:ext cx="652300" cy="552025"/>
            </a:xfrm>
            <a:custGeom>
              <a:rect b="b" l="l" r="r" t="t"/>
              <a:pathLst>
                <a:path extrusionOk="0" h="22081" w="26092">
                  <a:moveTo>
                    <a:pt x="13059" y="1"/>
                  </a:moveTo>
                  <a:cubicBezTo>
                    <a:pt x="5840" y="1"/>
                    <a:pt x="1" y="4938"/>
                    <a:pt x="1" y="11028"/>
                  </a:cubicBezTo>
                  <a:cubicBezTo>
                    <a:pt x="1" y="17144"/>
                    <a:pt x="5840" y="22081"/>
                    <a:pt x="13059" y="22081"/>
                  </a:cubicBezTo>
                  <a:cubicBezTo>
                    <a:pt x="20252" y="22081"/>
                    <a:pt x="26091" y="17144"/>
                    <a:pt x="26091" y="11028"/>
                  </a:cubicBezTo>
                  <a:cubicBezTo>
                    <a:pt x="26091" y="4938"/>
                    <a:pt x="20252" y="1"/>
                    <a:pt x="13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87"/>
            <p:cNvSpPr/>
            <p:nvPr/>
          </p:nvSpPr>
          <p:spPr>
            <a:xfrm>
              <a:off x="1521450" y="2288000"/>
              <a:ext cx="661675" cy="556225"/>
            </a:xfrm>
            <a:custGeom>
              <a:rect b="b" l="l" r="r" t="t"/>
              <a:pathLst>
                <a:path extrusionOk="0" h="22249" w="26467">
                  <a:moveTo>
                    <a:pt x="13305" y="189"/>
                  </a:moveTo>
                  <a:cubicBezTo>
                    <a:pt x="14187" y="189"/>
                    <a:pt x="15070" y="264"/>
                    <a:pt x="15940" y="411"/>
                  </a:cubicBezTo>
                  <a:cubicBezTo>
                    <a:pt x="18421" y="838"/>
                    <a:pt x="20802" y="1890"/>
                    <a:pt x="22682" y="3569"/>
                  </a:cubicBezTo>
                  <a:cubicBezTo>
                    <a:pt x="24411" y="5098"/>
                    <a:pt x="25715" y="7128"/>
                    <a:pt x="26116" y="9434"/>
                  </a:cubicBezTo>
                  <a:cubicBezTo>
                    <a:pt x="26241" y="9985"/>
                    <a:pt x="26291" y="10562"/>
                    <a:pt x="26291" y="11113"/>
                  </a:cubicBezTo>
                  <a:cubicBezTo>
                    <a:pt x="26266" y="13469"/>
                    <a:pt x="25389" y="15700"/>
                    <a:pt x="23885" y="17479"/>
                  </a:cubicBezTo>
                  <a:cubicBezTo>
                    <a:pt x="22281" y="19359"/>
                    <a:pt x="20101" y="20687"/>
                    <a:pt x="17770" y="21414"/>
                  </a:cubicBezTo>
                  <a:cubicBezTo>
                    <a:pt x="16341" y="21844"/>
                    <a:pt x="14850" y="22059"/>
                    <a:pt x="13358" y="22059"/>
                  </a:cubicBezTo>
                  <a:cubicBezTo>
                    <a:pt x="12154" y="22059"/>
                    <a:pt x="10949" y="21919"/>
                    <a:pt x="9775" y="21640"/>
                  </a:cubicBezTo>
                  <a:cubicBezTo>
                    <a:pt x="7369" y="21063"/>
                    <a:pt x="5088" y="19885"/>
                    <a:pt x="3334" y="18081"/>
                  </a:cubicBezTo>
                  <a:cubicBezTo>
                    <a:pt x="1704" y="16427"/>
                    <a:pt x="602" y="14271"/>
                    <a:pt x="401" y="11965"/>
                  </a:cubicBezTo>
                  <a:cubicBezTo>
                    <a:pt x="201" y="9635"/>
                    <a:pt x="877" y="7354"/>
                    <a:pt x="2231" y="5474"/>
                  </a:cubicBezTo>
                  <a:cubicBezTo>
                    <a:pt x="3659" y="3494"/>
                    <a:pt x="5714" y="2015"/>
                    <a:pt x="7995" y="1163"/>
                  </a:cubicBezTo>
                  <a:cubicBezTo>
                    <a:pt x="9681" y="506"/>
                    <a:pt x="11491" y="189"/>
                    <a:pt x="13305" y="189"/>
                  </a:cubicBezTo>
                  <a:close/>
                  <a:moveTo>
                    <a:pt x="13364" y="1"/>
                  </a:moveTo>
                  <a:cubicBezTo>
                    <a:pt x="12148" y="1"/>
                    <a:pt x="10931" y="147"/>
                    <a:pt x="9750" y="437"/>
                  </a:cubicBezTo>
                  <a:cubicBezTo>
                    <a:pt x="7293" y="1013"/>
                    <a:pt x="4963" y="2241"/>
                    <a:pt x="3183" y="4046"/>
                  </a:cubicBezTo>
                  <a:cubicBezTo>
                    <a:pt x="1554" y="5725"/>
                    <a:pt x="451" y="7905"/>
                    <a:pt x="226" y="10236"/>
                  </a:cubicBezTo>
                  <a:cubicBezTo>
                    <a:pt x="0" y="12592"/>
                    <a:pt x="702" y="14948"/>
                    <a:pt x="2080" y="16878"/>
                  </a:cubicBezTo>
                  <a:cubicBezTo>
                    <a:pt x="3509" y="18883"/>
                    <a:pt x="5589" y="20361"/>
                    <a:pt x="7870" y="21239"/>
                  </a:cubicBezTo>
                  <a:cubicBezTo>
                    <a:pt x="9594" y="21915"/>
                    <a:pt x="11431" y="22249"/>
                    <a:pt x="13275" y="22249"/>
                  </a:cubicBezTo>
                  <a:cubicBezTo>
                    <a:pt x="14166" y="22249"/>
                    <a:pt x="15058" y="22171"/>
                    <a:pt x="15940" y="22016"/>
                  </a:cubicBezTo>
                  <a:cubicBezTo>
                    <a:pt x="18446" y="21590"/>
                    <a:pt x="20877" y="20512"/>
                    <a:pt x="22807" y="18808"/>
                  </a:cubicBezTo>
                  <a:cubicBezTo>
                    <a:pt x="24587" y="17254"/>
                    <a:pt x="25890" y="15173"/>
                    <a:pt x="26316" y="12843"/>
                  </a:cubicBezTo>
                  <a:cubicBezTo>
                    <a:pt x="26416" y="12266"/>
                    <a:pt x="26466" y="11690"/>
                    <a:pt x="26466" y="11113"/>
                  </a:cubicBezTo>
                  <a:cubicBezTo>
                    <a:pt x="26466" y="8757"/>
                    <a:pt x="25564" y="6502"/>
                    <a:pt x="24060" y="4697"/>
                  </a:cubicBezTo>
                  <a:cubicBezTo>
                    <a:pt x="22456" y="2792"/>
                    <a:pt x="20226" y="1414"/>
                    <a:pt x="17845" y="687"/>
                  </a:cubicBezTo>
                  <a:cubicBezTo>
                    <a:pt x="16398" y="228"/>
                    <a:pt x="14881" y="1"/>
                    <a:pt x="13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87"/>
            <p:cNvSpPr/>
            <p:nvPr/>
          </p:nvSpPr>
          <p:spPr>
            <a:xfrm>
              <a:off x="1578450" y="2313300"/>
              <a:ext cx="552050" cy="394775"/>
            </a:xfrm>
            <a:custGeom>
              <a:rect b="b" l="l" r="r" t="t"/>
              <a:pathLst>
                <a:path extrusionOk="0" h="15791" w="22082">
                  <a:moveTo>
                    <a:pt x="11054" y="1"/>
                  </a:moveTo>
                  <a:cubicBezTo>
                    <a:pt x="4938" y="1"/>
                    <a:pt x="1" y="3535"/>
                    <a:pt x="1" y="7896"/>
                  </a:cubicBezTo>
                  <a:cubicBezTo>
                    <a:pt x="1" y="12257"/>
                    <a:pt x="4938" y="15791"/>
                    <a:pt x="11054" y="15791"/>
                  </a:cubicBezTo>
                  <a:cubicBezTo>
                    <a:pt x="17144" y="15791"/>
                    <a:pt x="22081" y="12257"/>
                    <a:pt x="22081" y="7896"/>
                  </a:cubicBezTo>
                  <a:cubicBezTo>
                    <a:pt x="22081" y="3535"/>
                    <a:pt x="17144" y="1"/>
                    <a:pt x="11054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87"/>
            <p:cNvSpPr/>
            <p:nvPr/>
          </p:nvSpPr>
          <p:spPr>
            <a:xfrm>
              <a:off x="1990125" y="2425475"/>
              <a:ext cx="147875" cy="147900"/>
            </a:xfrm>
            <a:custGeom>
              <a:rect b="b" l="l" r="r" t="t"/>
              <a:pathLst>
                <a:path extrusionOk="0" h="5916" w="5915">
                  <a:moveTo>
                    <a:pt x="2958" y="0"/>
                  </a:moveTo>
                  <a:cubicBezTo>
                    <a:pt x="1328" y="0"/>
                    <a:pt x="0" y="1329"/>
                    <a:pt x="0" y="2958"/>
                  </a:cubicBezTo>
                  <a:cubicBezTo>
                    <a:pt x="0" y="4587"/>
                    <a:pt x="1328" y="5915"/>
                    <a:pt x="2958" y="5915"/>
                  </a:cubicBezTo>
                  <a:cubicBezTo>
                    <a:pt x="4587" y="5915"/>
                    <a:pt x="5915" y="4587"/>
                    <a:pt x="5915" y="2958"/>
                  </a:cubicBezTo>
                  <a:cubicBezTo>
                    <a:pt x="5915" y="1329"/>
                    <a:pt x="4587" y="0"/>
                    <a:pt x="2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87"/>
            <p:cNvSpPr/>
            <p:nvPr/>
          </p:nvSpPr>
          <p:spPr>
            <a:xfrm>
              <a:off x="1988225" y="2423375"/>
              <a:ext cx="157925" cy="151825"/>
            </a:xfrm>
            <a:custGeom>
              <a:rect b="b" l="l" r="r" t="t"/>
              <a:pathLst>
                <a:path extrusionOk="0" h="6073" w="6317">
                  <a:moveTo>
                    <a:pt x="3018" y="171"/>
                  </a:moveTo>
                  <a:cubicBezTo>
                    <a:pt x="3850" y="171"/>
                    <a:pt x="4676" y="540"/>
                    <a:pt x="5239" y="1212"/>
                  </a:cubicBezTo>
                  <a:cubicBezTo>
                    <a:pt x="6016" y="2139"/>
                    <a:pt x="6116" y="3493"/>
                    <a:pt x="5490" y="4520"/>
                  </a:cubicBezTo>
                  <a:cubicBezTo>
                    <a:pt x="4960" y="5390"/>
                    <a:pt x="3999" y="5900"/>
                    <a:pt x="3002" y="5900"/>
                  </a:cubicBezTo>
                  <a:cubicBezTo>
                    <a:pt x="2821" y="5900"/>
                    <a:pt x="2638" y="5883"/>
                    <a:pt x="2457" y="5849"/>
                  </a:cubicBezTo>
                  <a:cubicBezTo>
                    <a:pt x="1154" y="5573"/>
                    <a:pt x="176" y="4370"/>
                    <a:pt x="176" y="3042"/>
                  </a:cubicBezTo>
                  <a:cubicBezTo>
                    <a:pt x="176" y="1839"/>
                    <a:pt x="928" y="736"/>
                    <a:pt x="2081" y="335"/>
                  </a:cubicBezTo>
                  <a:cubicBezTo>
                    <a:pt x="2385" y="224"/>
                    <a:pt x="2702" y="171"/>
                    <a:pt x="3018" y="171"/>
                  </a:cubicBezTo>
                  <a:close/>
                  <a:moveTo>
                    <a:pt x="3021" y="1"/>
                  </a:moveTo>
                  <a:cubicBezTo>
                    <a:pt x="2825" y="1"/>
                    <a:pt x="2628" y="20"/>
                    <a:pt x="2432" y="59"/>
                  </a:cubicBezTo>
                  <a:cubicBezTo>
                    <a:pt x="1029" y="335"/>
                    <a:pt x="1" y="1613"/>
                    <a:pt x="1" y="3042"/>
                  </a:cubicBezTo>
                  <a:cubicBezTo>
                    <a:pt x="1" y="4295"/>
                    <a:pt x="803" y="5448"/>
                    <a:pt x="2006" y="5899"/>
                  </a:cubicBezTo>
                  <a:cubicBezTo>
                    <a:pt x="2330" y="6016"/>
                    <a:pt x="2669" y="6072"/>
                    <a:pt x="3008" y="6072"/>
                  </a:cubicBezTo>
                  <a:cubicBezTo>
                    <a:pt x="3901" y="6072"/>
                    <a:pt x="4790" y="5680"/>
                    <a:pt x="5389" y="4971"/>
                  </a:cubicBezTo>
                  <a:cubicBezTo>
                    <a:pt x="6191" y="3994"/>
                    <a:pt x="6317" y="2565"/>
                    <a:pt x="5640" y="1463"/>
                  </a:cubicBezTo>
                  <a:cubicBezTo>
                    <a:pt x="5090" y="553"/>
                    <a:pt x="4077" y="1"/>
                    <a:pt x="3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87"/>
            <p:cNvSpPr/>
            <p:nvPr/>
          </p:nvSpPr>
          <p:spPr>
            <a:xfrm>
              <a:off x="2013925" y="2449900"/>
              <a:ext cx="100275" cy="100900"/>
            </a:xfrm>
            <a:custGeom>
              <a:rect b="b" l="l" r="r" t="t"/>
              <a:pathLst>
                <a:path extrusionOk="0" h="4036" w="4011">
                  <a:moveTo>
                    <a:pt x="2006" y="1"/>
                  </a:moveTo>
                  <a:cubicBezTo>
                    <a:pt x="903" y="1"/>
                    <a:pt x="1" y="903"/>
                    <a:pt x="1" y="2006"/>
                  </a:cubicBezTo>
                  <a:cubicBezTo>
                    <a:pt x="1" y="3134"/>
                    <a:pt x="903" y="4036"/>
                    <a:pt x="2006" y="4036"/>
                  </a:cubicBezTo>
                  <a:cubicBezTo>
                    <a:pt x="3133" y="4036"/>
                    <a:pt x="4011" y="3134"/>
                    <a:pt x="4011" y="2006"/>
                  </a:cubicBezTo>
                  <a:cubicBezTo>
                    <a:pt x="4011" y="903"/>
                    <a:pt x="3133" y="1"/>
                    <a:pt x="2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87"/>
            <p:cNvSpPr/>
            <p:nvPr/>
          </p:nvSpPr>
          <p:spPr>
            <a:xfrm>
              <a:off x="2018950" y="2448025"/>
              <a:ext cx="32600" cy="31975"/>
            </a:xfrm>
            <a:custGeom>
              <a:rect b="b" l="l" r="r" t="t"/>
              <a:pathLst>
                <a:path extrusionOk="0" h="1279" w="1304">
                  <a:moveTo>
                    <a:pt x="652" y="0"/>
                  </a:moveTo>
                  <a:cubicBezTo>
                    <a:pt x="301" y="0"/>
                    <a:pt x="0" y="276"/>
                    <a:pt x="0" y="627"/>
                  </a:cubicBezTo>
                  <a:cubicBezTo>
                    <a:pt x="0" y="978"/>
                    <a:pt x="301" y="1279"/>
                    <a:pt x="652" y="1279"/>
                  </a:cubicBezTo>
                  <a:cubicBezTo>
                    <a:pt x="1003" y="1279"/>
                    <a:pt x="1303" y="978"/>
                    <a:pt x="1303" y="627"/>
                  </a:cubicBezTo>
                  <a:cubicBezTo>
                    <a:pt x="1303" y="276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87"/>
            <p:cNvSpPr/>
            <p:nvPr/>
          </p:nvSpPr>
          <p:spPr>
            <a:xfrm>
              <a:off x="1570950" y="2424225"/>
              <a:ext cx="147875" cy="147875"/>
            </a:xfrm>
            <a:custGeom>
              <a:rect b="b" l="l" r="r" t="t"/>
              <a:pathLst>
                <a:path extrusionOk="0" h="5915" w="5915">
                  <a:moveTo>
                    <a:pt x="2958" y="0"/>
                  </a:moveTo>
                  <a:cubicBezTo>
                    <a:pt x="1328" y="0"/>
                    <a:pt x="0" y="1328"/>
                    <a:pt x="0" y="2957"/>
                  </a:cubicBezTo>
                  <a:cubicBezTo>
                    <a:pt x="0" y="4587"/>
                    <a:pt x="1328" y="5915"/>
                    <a:pt x="2958" y="5915"/>
                  </a:cubicBezTo>
                  <a:cubicBezTo>
                    <a:pt x="4587" y="5915"/>
                    <a:pt x="5915" y="4587"/>
                    <a:pt x="5915" y="2957"/>
                  </a:cubicBezTo>
                  <a:cubicBezTo>
                    <a:pt x="5915" y="1328"/>
                    <a:pt x="4587" y="0"/>
                    <a:pt x="2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87"/>
            <p:cNvSpPr/>
            <p:nvPr/>
          </p:nvSpPr>
          <p:spPr>
            <a:xfrm>
              <a:off x="1568975" y="2422125"/>
              <a:ext cx="157375" cy="152225"/>
            </a:xfrm>
            <a:custGeom>
              <a:rect b="b" l="l" r="r" t="t"/>
              <a:pathLst>
                <a:path extrusionOk="0" h="6089" w="6295">
                  <a:moveTo>
                    <a:pt x="3017" y="195"/>
                  </a:moveTo>
                  <a:cubicBezTo>
                    <a:pt x="3856" y="195"/>
                    <a:pt x="4680" y="559"/>
                    <a:pt x="5242" y="1212"/>
                  </a:cubicBezTo>
                  <a:cubicBezTo>
                    <a:pt x="6019" y="2139"/>
                    <a:pt x="6119" y="3493"/>
                    <a:pt x="5493" y="4520"/>
                  </a:cubicBezTo>
                  <a:cubicBezTo>
                    <a:pt x="4967" y="5382"/>
                    <a:pt x="4019" y="5909"/>
                    <a:pt x="3032" y="5909"/>
                  </a:cubicBezTo>
                  <a:cubicBezTo>
                    <a:pt x="2842" y="5909"/>
                    <a:pt x="2650" y="5889"/>
                    <a:pt x="2460" y="5849"/>
                  </a:cubicBezTo>
                  <a:cubicBezTo>
                    <a:pt x="1132" y="5573"/>
                    <a:pt x="179" y="4395"/>
                    <a:pt x="179" y="3041"/>
                  </a:cubicBezTo>
                  <a:cubicBezTo>
                    <a:pt x="179" y="1838"/>
                    <a:pt x="931" y="761"/>
                    <a:pt x="2059" y="360"/>
                  </a:cubicBezTo>
                  <a:cubicBezTo>
                    <a:pt x="2371" y="249"/>
                    <a:pt x="2695" y="195"/>
                    <a:pt x="3017" y="195"/>
                  </a:cubicBezTo>
                  <a:close/>
                  <a:moveTo>
                    <a:pt x="3024" y="1"/>
                  </a:moveTo>
                  <a:cubicBezTo>
                    <a:pt x="2828" y="1"/>
                    <a:pt x="2631" y="20"/>
                    <a:pt x="2435" y="59"/>
                  </a:cubicBezTo>
                  <a:cubicBezTo>
                    <a:pt x="1045" y="332"/>
                    <a:pt x="24" y="1589"/>
                    <a:pt x="4" y="3001"/>
                  </a:cubicBezTo>
                  <a:lnTo>
                    <a:pt x="4" y="3001"/>
                  </a:lnTo>
                  <a:cubicBezTo>
                    <a:pt x="1" y="3012"/>
                    <a:pt x="1" y="3026"/>
                    <a:pt x="4" y="3041"/>
                  </a:cubicBezTo>
                  <a:cubicBezTo>
                    <a:pt x="4" y="3041"/>
                    <a:pt x="4" y="3041"/>
                    <a:pt x="4" y="3041"/>
                  </a:cubicBezTo>
                  <a:lnTo>
                    <a:pt x="4" y="3041"/>
                  </a:lnTo>
                  <a:cubicBezTo>
                    <a:pt x="1" y="3057"/>
                    <a:pt x="1" y="3071"/>
                    <a:pt x="4" y="3082"/>
                  </a:cubicBezTo>
                  <a:lnTo>
                    <a:pt x="4" y="3082"/>
                  </a:lnTo>
                  <a:cubicBezTo>
                    <a:pt x="21" y="4344"/>
                    <a:pt x="819" y="5477"/>
                    <a:pt x="1984" y="5899"/>
                  </a:cubicBezTo>
                  <a:cubicBezTo>
                    <a:pt x="2325" y="6027"/>
                    <a:pt x="2681" y="6088"/>
                    <a:pt x="3033" y="6088"/>
                  </a:cubicBezTo>
                  <a:cubicBezTo>
                    <a:pt x="3923" y="6088"/>
                    <a:pt x="4793" y="5697"/>
                    <a:pt x="5367" y="4996"/>
                  </a:cubicBezTo>
                  <a:cubicBezTo>
                    <a:pt x="6194" y="3994"/>
                    <a:pt x="6295" y="2565"/>
                    <a:pt x="5643" y="1463"/>
                  </a:cubicBezTo>
                  <a:cubicBezTo>
                    <a:pt x="5093" y="553"/>
                    <a:pt x="4080" y="1"/>
                    <a:pt x="3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87"/>
            <p:cNvSpPr/>
            <p:nvPr/>
          </p:nvSpPr>
          <p:spPr>
            <a:xfrm>
              <a:off x="1594750" y="2448650"/>
              <a:ext cx="100275" cy="100900"/>
            </a:xfrm>
            <a:custGeom>
              <a:rect b="b" l="l" r="r" t="t"/>
              <a:pathLst>
                <a:path extrusionOk="0" h="4036" w="4011">
                  <a:moveTo>
                    <a:pt x="2006" y="1"/>
                  </a:moveTo>
                  <a:cubicBezTo>
                    <a:pt x="903" y="1"/>
                    <a:pt x="1" y="903"/>
                    <a:pt x="1" y="2031"/>
                  </a:cubicBezTo>
                  <a:cubicBezTo>
                    <a:pt x="1" y="3133"/>
                    <a:pt x="903" y="4036"/>
                    <a:pt x="2006" y="4036"/>
                  </a:cubicBezTo>
                  <a:cubicBezTo>
                    <a:pt x="3108" y="4036"/>
                    <a:pt x="4011" y="3133"/>
                    <a:pt x="4011" y="2031"/>
                  </a:cubicBezTo>
                  <a:cubicBezTo>
                    <a:pt x="4011" y="903"/>
                    <a:pt x="3108" y="1"/>
                    <a:pt x="2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87"/>
            <p:cNvSpPr/>
            <p:nvPr/>
          </p:nvSpPr>
          <p:spPr>
            <a:xfrm>
              <a:off x="1599775" y="2446775"/>
              <a:ext cx="31975" cy="31975"/>
            </a:xfrm>
            <a:custGeom>
              <a:rect b="b" l="l" r="r" t="t"/>
              <a:pathLst>
                <a:path extrusionOk="0" h="1279" w="1279">
                  <a:moveTo>
                    <a:pt x="652" y="0"/>
                  </a:moveTo>
                  <a:cubicBezTo>
                    <a:pt x="301" y="0"/>
                    <a:pt x="0" y="301"/>
                    <a:pt x="0" y="652"/>
                  </a:cubicBezTo>
                  <a:cubicBezTo>
                    <a:pt x="0" y="1003"/>
                    <a:pt x="301" y="1279"/>
                    <a:pt x="652" y="1279"/>
                  </a:cubicBezTo>
                  <a:cubicBezTo>
                    <a:pt x="1003" y="1279"/>
                    <a:pt x="1278" y="1003"/>
                    <a:pt x="1278" y="652"/>
                  </a:cubicBezTo>
                  <a:cubicBezTo>
                    <a:pt x="1278" y="301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87"/>
            <p:cNvSpPr/>
            <p:nvPr/>
          </p:nvSpPr>
          <p:spPr>
            <a:xfrm>
              <a:off x="1772700" y="2576475"/>
              <a:ext cx="164175" cy="92125"/>
            </a:xfrm>
            <a:custGeom>
              <a:rect b="b" l="l" r="r" t="t"/>
              <a:pathLst>
                <a:path extrusionOk="0" h="3685" w="6567">
                  <a:moveTo>
                    <a:pt x="0" y="0"/>
                  </a:moveTo>
                  <a:cubicBezTo>
                    <a:pt x="0" y="2030"/>
                    <a:pt x="1454" y="3685"/>
                    <a:pt x="3284" y="3685"/>
                  </a:cubicBezTo>
                  <a:cubicBezTo>
                    <a:pt x="5088" y="3685"/>
                    <a:pt x="6567" y="2030"/>
                    <a:pt x="6567" y="0"/>
                  </a:cubicBezTo>
                  <a:close/>
                </a:path>
              </a:pathLst>
            </a:custGeom>
            <a:solidFill>
              <a:srgbClr val="000000">
                <a:alpha val="42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87"/>
            <p:cNvSpPr/>
            <p:nvPr/>
          </p:nvSpPr>
          <p:spPr>
            <a:xfrm>
              <a:off x="1770200" y="2574600"/>
              <a:ext cx="168550" cy="95875"/>
            </a:xfrm>
            <a:custGeom>
              <a:rect b="b" l="l" r="r" t="t"/>
              <a:pathLst>
                <a:path extrusionOk="0" h="3835" w="6742">
                  <a:moveTo>
                    <a:pt x="6565" y="176"/>
                  </a:moveTo>
                  <a:cubicBezTo>
                    <a:pt x="6518" y="1944"/>
                    <a:pt x="5228" y="3635"/>
                    <a:pt x="3384" y="3659"/>
                  </a:cubicBezTo>
                  <a:cubicBezTo>
                    <a:pt x="1514" y="3635"/>
                    <a:pt x="248" y="1944"/>
                    <a:pt x="178" y="176"/>
                  </a:cubicBezTo>
                  <a:close/>
                  <a:moveTo>
                    <a:pt x="100" y="0"/>
                  </a:moveTo>
                  <a:cubicBezTo>
                    <a:pt x="50" y="0"/>
                    <a:pt x="0" y="50"/>
                    <a:pt x="0" y="75"/>
                  </a:cubicBezTo>
                  <a:cubicBezTo>
                    <a:pt x="0" y="1053"/>
                    <a:pt x="326" y="2005"/>
                    <a:pt x="978" y="2732"/>
                  </a:cubicBezTo>
                  <a:cubicBezTo>
                    <a:pt x="1604" y="3434"/>
                    <a:pt x="2456" y="3835"/>
                    <a:pt x="3384" y="3835"/>
                  </a:cubicBezTo>
                  <a:cubicBezTo>
                    <a:pt x="4286" y="3835"/>
                    <a:pt x="5138" y="3434"/>
                    <a:pt x="5765" y="2732"/>
                  </a:cubicBezTo>
                  <a:cubicBezTo>
                    <a:pt x="6416" y="2005"/>
                    <a:pt x="6742" y="1053"/>
                    <a:pt x="6742" y="75"/>
                  </a:cubicBezTo>
                  <a:cubicBezTo>
                    <a:pt x="6742" y="50"/>
                    <a:pt x="6717" y="0"/>
                    <a:pt x="6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87"/>
            <p:cNvSpPr/>
            <p:nvPr/>
          </p:nvSpPr>
          <p:spPr>
            <a:xfrm>
              <a:off x="1797750" y="2613450"/>
              <a:ext cx="113450" cy="55150"/>
            </a:xfrm>
            <a:custGeom>
              <a:rect b="b" l="l" r="r" t="t"/>
              <a:pathLst>
                <a:path extrusionOk="0" h="2206" w="4538">
                  <a:moveTo>
                    <a:pt x="2282" y="0"/>
                  </a:moveTo>
                  <a:cubicBezTo>
                    <a:pt x="1329" y="0"/>
                    <a:pt x="502" y="476"/>
                    <a:pt x="1" y="1178"/>
                  </a:cubicBezTo>
                  <a:cubicBezTo>
                    <a:pt x="577" y="1805"/>
                    <a:pt x="1379" y="2206"/>
                    <a:pt x="2282" y="2206"/>
                  </a:cubicBezTo>
                  <a:cubicBezTo>
                    <a:pt x="3159" y="2206"/>
                    <a:pt x="3961" y="1805"/>
                    <a:pt x="4537" y="1178"/>
                  </a:cubicBezTo>
                  <a:cubicBezTo>
                    <a:pt x="4036" y="476"/>
                    <a:pt x="3209" y="0"/>
                    <a:pt x="2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87"/>
            <p:cNvSpPr/>
            <p:nvPr/>
          </p:nvSpPr>
          <p:spPr>
            <a:xfrm>
              <a:off x="1795250" y="2610925"/>
              <a:ext cx="118450" cy="59550"/>
            </a:xfrm>
            <a:custGeom>
              <a:rect b="b" l="l" r="r" t="t"/>
              <a:pathLst>
                <a:path extrusionOk="0" h="2382" w="4738">
                  <a:moveTo>
                    <a:pt x="2382" y="176"/>
                  </a:moveTo>
                  <a:cubicBezTo>
                    <a:pt x="3210" y="176"/>
                    <a:pt x="4015" y="603"/>
                    <a:pt x="4520" y="1272"/>
                  </a:cubicBezTo>
                  <a:lnTo>
                    <a:pt x="4520" y="1272"/>
                  </a:lnTo>
                  <a:cubicBezTo>
                    <a:pt x="3930" y="1858"/>
                    <a:pt x="3202" y="2206"/>
                    <a:pt x="2382" y="2206"/>
                  </a:cubicBezTo>
                  <a:cubicBezTo>
                    <a:pt x="1561" y="2206"/>
                    <a:pt x="810" y="1858"/>
                    <a:pt x="218" y="1272"/>
                  </a:cubicBezTo>
                  <a:lnTo>
                    <a:pt x="218" y="1272"/>
                  </a:lnTo>
                  <a:cubicBezTo>
                    <a:pt x="723" y="604"/>
                    <a:pt x="1528" y="201"/>
                    <a:pt x="2382" y="176"/>
                  </a:cubicBezTo>
                  <a:close/>
                  <a:moveTo>
                    <a:pt x="2382" y="1"/>
                  </a:moveTo>
                  <a:cubicBezTo>
                    <a:pt x="1429" y="1"/>
                    <a:pt x="577" y="477"/>
                    <a:pt x="26" y="1229"/>
                  </a:cubicBezTo>
                  <a:cubicBezTo>
                    <a:pt x="1" y="1254"/>
                    <a:pt x="1" y="1304"/>
                    <a:pt x="26" y="1354"/>
                  </a:cubicBezTo>
                  <a:cubicBezTo>
                    <a:pt x="652" y="1981"/>
                    <a:pt x="1479" y="2382"/>
                    <a:pt x="2382" y="2382"/>
                  </a:cubicBezTo>
                  <a:cubicBezTo>
                    <a:pt x="3259" y="2382"/>
                    <a:pt x="4086" y="1981"/>
                    <a:pt x="4712" y="1354"/>
                  </a:cubicBezTo>
                  <a:cubicBezTo>
                    <a:pt x="4737" y="1304"/>
                    <a:pt x="4737" y="1254"/>
                    <a:pt x="4712" y="1229"/>
                  </a:cubicBezTo>
                  <a:cubicBezTo>
                    <a:pt x="4186" y="477"/>
                    <a:pt x="3309" y="1"/>
                    <a:pt x="2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87"/>
            <p:cNvSpPr/>
            <p:nvPr/>
          </p:nvSpPr>
          <p:spPr>
            <a:xfrm>
              <a:off x="1617925" y="2290125"/>
              <a:ext cx="473100" cy="106550"/>
            </a:xfrm>
            <a:custGeom>
              <a:rect b="b" l="l" r="r" t="t"/>
              <a:pathLst>
                <a:path extrusionOk="0" h="4262" w="18924">
                  <a:moveTo>
                    <a:pt x="9475" y="1"/>
                  </a:moveTo>
                  <a:cubicBezTo>
                    <a:pt x="5740" y="1"/>
                    <a:pt x="2382" y="1329"/>
                    <a:pt x="1" y="3434"/>
                  </a:cubicBezTo>
                  <a:cubicBezTo>
                    <a:pt x="1028" y="3961"/>
                    <a:pt x="2282" y="4261"/>
                    <a:pt x="3635" y="4261"/>
                  </a:cubicBezTo>
                  <a:cubicBezTo>
                    <a:pt x="6292" y="4261"/>
                    <a:pt x="8547" y="3108"/>
                    <a:pt x="9475" y="1479"/>
                  </a:cubicBezTo>
                  <a:cubicBezTo>
                    <a:pt x="10377" y="3108"/>
                    <a:pt x="12632" y="4261"/>
                    <a:pt x="15289" y="4261"/>
                  </a:cubicBezTo>
                  <a:cubicBezTo>
                    <a:pt x="16643" y="4261"/>
                    <a:pt x="17896" y="3961"/>
                    <a:pt x="18923" y="3434"/>
                  </a:cubicBezTo>
                  <a:cubicBezTo>
                    <a:pt x="16542" y="1329"/>
                    <a:pt x="13184" y="1"/>
                    <a:pt x="9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87"/>
            <p:cNvSpPr/>
            <p:nvPr/>
          </p:nvSpPr>
          <p:spPr>
            <a:xfrm>
              <a:off x="1615425" y="2288250"/>
              <a:ext cx="478100" cy="110725"/>
            </a:xfrm>
            <a:custGeom>
              <a:rect b="b" l="l" r="r" t="t"/>
              <a:pathLst>
                <a:path extrusionOk="0" h="4429" w="19124">
                  <a:moveTo>
                    <a:pt x="9575" y="176"/>
                  </a:moveTo>
                  <a:cubicBezTo>
                    <a:pt x="12256" y="176"/>
                    <a:pt x="14963" y="878"/>
                    <a:pt x="17269" y="2306"/>
                  </a:cubicBezTo>
                  <a:cubicBezTo>
                    <a:pt x="17830" y="2657"/>
                    <a:pt x="18347" y="3051"/>
                    <a:pt x="18861" y="3489"/>
                  </a:cubicBezTo>
                  <a:lnTo>
                    <a:pt x="18861" y="3489"/>
                  </a:lnTo>
                  <a:cubicBezTo>
                    <a:pt x="17772" y="4009"/>
                    <a:pt x="16560" y="4244"/>
                    <a:pt x="15365" y="4244"/>
                  </a:cubicBezTo>
                  <a:cubicBezTo>
                    <a:pt x="15105" y="4244"/>
                    <a:pt x="14845" y="4233"/>
                    <a:pt x="14587" y="4211"/>
                  </a:cubicBezTo>
                  <a:cubicBezTo>
                    <a:pt x="13284" y="4086"/>
                    <a:pt x="11981" y="3685"/>
                    <a:pt x="10928" y="2908"/>
                  </a:cubicBezTo>
                  <a:cubicBezTo>
                    <a:pt x="10402" y="2532"/>
                    <a:pt x="9951" y="2056"/>
                    <a:pt x="9650" y="1504"/>
                  </a:cubicBezTo>
                  <a:cubicBezTo>
                    <a:pt x="9625" y="1479"/>
                    <a:pt x="9593" y="1467"/>
                    <a:pt x="9562" y="1467"/>
                  </a:cubicBezTo>
                  <a:cubicBezTo>
                    <a:pt x="9531" y="1467"/>
                    <a:pt x="9499" y="1479"/>
                    <a:pt x="9474" y="1504"/>
                  </a:cubicBezTo>
                  <a:cubicBezTo>
                    <a:pt x="8898" y="2532"/>
                    <a:pt x="7870" y="3259"/>
                    <a:pt x="6793" y="3685"/>
                  </a:cubicBezTo>
                  <a:cubicBezTo>
                    <a:pt x="5840" y="4062"/>
                    <a:pt x="4810" y="4246"/>
                    <a:pt x="3777" y="4246"/>
                  </a:cubicBezTo>
                  <a:cubicBezTo>
                    <a:pt x="3369" y="4246"/>
                    <a:pt x="2961" y="4218"/>
                    <a:pt x="2557" y="4161"/>
                  </a:cubicBezTo>
                  <a:cubicBezTo>
                    <a:pt x="1776" y="4066"/>
                    <a:pt x="995" y="3837"/>
                    <a:pt x="277" y="3496"/>
                  </a:cubicBezTo>
                  <a:lnTo>
                    <a:pt x="277" y="3496"/>
                  </a:lnTo>
                  <a:cubicBezTo>
                    <a:pt x="2215" y="1818"/>
                    <a:pt x="4631" y="770"/>
                    <a:pt x="7169" y="351"/>
                  </a:cubicBezTo>
                  <a:cubicBezTo>
                    <a:pt x="7971" y="226"/>
                    <a:pt x="8773" y="176"/>
                    <a:pt x="9575" y="176"/>
                  </a:cubicBezTo>
                  <a:close/>
                  <a:moveTo>
                    <a:pt x="9575" y="0"/>
                  </a:moveTo>
                  <a:cubicBezTo>
                    <a:pt x="6818" y="0"/>
                    <a:pt x="4086" y="702"/>
                    <a:pt x="1755" y="2181"/>
                  </a:cubicBezTo>
                  <a:cubicBezTo>
                    <a:pt x="1153" y="2557"/>
                    <a:pt x="577" y="2983"/>
                    <a:pt x="26" y="3459"/>
                  </a:cubicBezTo>
                  <a:cubicBezTo>
                    <a:pt x="1" y="3484"/>
                    <a:pt x="1" y="3584"/>
                    <a:pt x="51" y="3609"/>
                  </a:cubicBezTo>
                  <a:cubicBezTo>
                    <a:pt x="1193" y="4160"/>
                    <a:pt x="2451" y="4429"/>
                    <a:pt x="3717" y="4429"/>
                  </a:cubicBezTo>
                  <a:cubicBezTo>
                    <a:pt x="4007" y="4429"/>
                    <a:pt x="4297" y="4414"/>
                    <a:pt x="4587" y="4386"/>
                  </a:cubicBezTo>
                  <a:cubicBezTo>
                    <a:pt x="5915" y="4261"/>
                    <a:pt x="7269" y="3835"/>
                    <a:pt x="8346" y="3033"/>
                  </a:cubicBezTo>
                  <a:cubicBezTo>
                    <a:pt x="8826" y="2667"/>
                    <a:pt x="9244" y="2239"/>
                    <a:pt x="9561" y="1749"/>
                  </a:cubicBezTo>
                  <a:lnTo>
                    <a:pt x="9561" y="1749"/>
                  </a:lnTo>
                  <a:cubicBezTo>
                    <a:pt x="10173" y="2724"/>
                    <a:pt x="11178" y="3405"/>
                    <a:pt x="12206" y="3835"/>
                  </a:cubicBezTo>
                  <a:cubicBezTo>
                    <a:pt x="13198" y="4232"/>
                    <a:pt x="14282" y="4421"/>
                    <a:pt x="15362" y="4421"/>
                  </a:cubicBezTo>
                  <a:cubicBezTo>
                    <a:pt x="15783" y="4421"/>
                    <a:pt x="16203" y="4392"/>
                    <a:pt x="16617" y="4336"/>
                  </a:cubicBezTo>
                  <a:cubicBezTo>
                    <a:pt x="17469" y="4236"/>
                    <a:pt x="18296" y="3985"/>
                    <a:pt x="19073" y="3609"/>
                  </a:cubicBezTo>
                  <a:cubicBezTo>
                    <a:pt x="19123" y="3584"/>
                    <a:pt x="19123" y="3484"/>
                    <a:pt x="19098" y="3459"/>
                  </a:cubicBezTo>
                  <a:cubicBezTo>
                    <a:pt x="17093" y="1705"/>
                    <a:pt x="14587" y="602"/>
                    <a:pt x="11981" y="176"/>
                  </a:cubicBezTo>
                  <a:cubicBezTo>
                    <a:pt x="11179" y="51"/>
                    <a:pt x="10377" y="0"/>
                    <a:pt x="9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88"/>
          <p:cNvSpPr txBox="1"/>
          <p:nvPr>
            <p:ph idx="1" type="body"/>
          </p:nvPr>
        </p:nvSpPr>
        <p:spPr>
          <a:xfrm>
            <a:off x="99150" y="0"/>
            <a:ext cx="8911200" cy="52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2" name="Google Shape;206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498" y="37200"/>
            <a:ext cx="285885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3" name="Google Shape;2063;p88"/>
          <p:cNvSpPr txBox="1"/>
          <p:nvPr/>
        </p:nvSpPr>
        <p:spPr>
          <a:xfrm>
            <a:off x="6283750" y="3482700"/>
            <a:ext cx="28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High GDP per capita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High Generosity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High Healthy life </a:t>
            </a:r>
            <a:r>
              <a:rPr b="1" lang="en" sz="1600"/>
              <a:t>expectancy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High social support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2064" name="Google Shape;2064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44" y="0"/>
            <a:ext cx="604411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5" name="Google Shape;2065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1700" y="1380213"/>
            <a:ext cx="28384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300"/>
                                        <p:tgtEl>
                                          <p:spTgt spid="20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300"/>
                                        <p:tgtEl>
                                          <p:spTgt spid="20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300"/>
                                        <p:tgtEl>
                                          <p:spTgt spid="20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300"/>
                                        <p:tgtEl>
                                          <p:spTgt spid="20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300"/>
                                        <p:tgtEl>
                                          <p:spTgt spid="20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89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1" name="Google Shape;2071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2050" y="99175"/>
            <a:ext cx="24719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2" name="Google Shape;2072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2050" y="1442200"/>
            <a:ext cx="247195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3" name="Google Shape;2073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6420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4" name="Google Shape;2074;p89"/>
          <p:cNvSpPr txBox="1"/>
          <p:nvPr/>
        </p:nvSpPr>
        <p:spPr>
          <a:xfrm>
            <a:off x="6556425" y="3346375"/>
            <a:ext cx="2503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Lower GDP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Lower Life </a:t>
            </a:r>
            <a:r>
              <a:rPr b="1" lang="en" sz="1500"/>
              <a:t>Expectancy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Lower Social Support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High  Generosity</a:t>
            </a:r>
            <a:endParaRPr b="1" sz="1500"/>
          </a:p>
        </p:txBody>
      </p:sp>
    </p:spTree>
  </p:cSld>
  <p:clrMapOvr>
    <a:masterClrMapping/>
  </p:clrMapOvr>
  <mc:AlternateContent>
    <mc:Choice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motional Intelligence Subject for Pre-K: Motivation by Slidesgo">
  <a:themeElements>
    <a:clrScheme name="Simple Light">
      <a:dk1>
        <a:srgbClr val="434343"/>
      </a:dk1>
      <a:lt1>
        <a:srgbClr val="BAF0E4"/>
      </a:lt1>
      <a:dk2>
        <a:srgbClr val="FDF6DF"/>
      </a:dk2>
      <a:lt2>
        <a:srgbClr val="EAE9E5"/>
      </a:lt2>
      <a:accent1>
        <a:srgbClr val="4E879E"/>
      </a:accent1>
      <a:accent2>
        <a:srgbClr val="FF5555"/>
      </a:accent2>
      <a:accent3>
        <a:srgbClr val="FABC53"/>
      </a:accent3>
      <a:accent4>
        <a:srgbClr val="F3E49C"/>
      </a:accent4>
      <a:accent5>
        <a:srgbClr val="AC5C9C"/>
      </a:accent5>
      <a:accent6>
        <a:srgbClr val="FFC4CD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motional Intelligence Subject for Pre-K: Motivation by Slidesgo">
  <a:themeElements>
    <a:clrScheme name="Simple Light">
      <a:dk1>
        <a:srgbClr val="434343"/>
      </a:dk1>
      <a:lt1>
        <a:srgbClr val="BAF0E4"/>
      </a:lt1>
      <a:dk2>
        <a:srgbClr val="FDF6DF"/>
      </a:dk2>
      <a:lt2>
        <a:srgbClr val="EAE9E5"/>
      </a:lt2>
      <a:accent1>
        <a:srgbClr val="4E879E"/>
      </a:accent1>
      <a:accent2>
        <a:srgbClr val="FF5555"/>
      </a:accent2>
      <a:accent3>
        <a:srgbClr val="FABC53"/>
      </a:accent3>
      <a:accent4>
        <a:srgbClr val="F3E49C"/>
      </a:accent4>
      <a:accent5>
        <a:srgbClr val="AC5C9C"/>
      </a:accent5>
      <a:accent6>
        <a:srgbClr val="FFC4CD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