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0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74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9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4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8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2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6C69A4-967B-44B0-8511-7599A26E5BBE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4F9ECF-6E1D-43A7-B7C7-64AFC97FC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86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雲端運算期中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KNeighborsClassifier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介紹：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演算法可用於分類、回歸。找出</a:t>
            </a:r>
            <a:r>
              <a:rPr lang="zh-TW" altLang="en-US" dirty="0"/>
              <a:t>一個樣本的</a:t>
            </a:r>
            <a:r>
              <a:rPr lang="en-US" altLang="zh-TW" dirty="0"/>
              <a:t>K</a:t>
            </a:r>
            <a:r>
              <a:rPr lang="zh-TW" altLang="en-US" dirty="0"/>
              <a:t>個最近鄰居</a:t>
            </a:r>
            <a:r>
              <a:rPr lang="zh-TW" altLang="en-US" dirty="0" smtClean="0"/>
              <a:t>，計算和已知</a:t>
            </a:r>
            <a:r>
              <a:rPr lang="zh-TW" altLang="en-US" dirty="0"/>
              <a:t>類別</a:t>
            </a:r>
            <a:r>
              <a:rPr lang="zh-TW" altLang="en-US" dirty="0" smtClean="0"/>
              <a:t>案例的相似</a:t>
            </a:r>
            <a:r>
              <a:rPr lang="zh-TW" altLang="en-US" dirty="0"/>
              <a:t>度</a:t>
            </a:r>
            <a:r>
              <a:rPr lang="zh-TW" altLang="en-US" dirty="0" smtClean="0"/>
              <a:t>，評估</a:t>
            </a:r>
            <a:r>
              <a:rPr lang="zh-TW" altLang="en-US" dirty="0"/>
              <a:t>未知類別案例可能的分類。</a:t>
            </a:r>
            <a:endParaRPr lang="en-US" altLang="zh-TW" dirty="0" smtClean="0"/>
          </a:p>
          <a:p>
            <a:r>
              <a:rPr lang="zh-TW" altLang="en-US" dirty="0" smtClean="0"/>
              <a:t>優點：簡單、容易</a:t>
            </a:r>
            <a:r>
              <a:rPr lang="zh-TW" altLang="en-US" dirty="0"/>
              <a:t>理解</a:t>
            </a:r>
            <a:endParaRPr lang="en-US" altLang="zh-TW" dirty="0" smtClean="0"/>
          </a:p>
          <a:p>
            <a:r>
              <a:rPr lang="zh-TW" altLang="en-US" dirty="0" smtClean="0"/>
              <a:t>缺點：計算</a:t>
            </a:r>
            <a:r>
              <a:rPr lang="zh-TW" altLang="en-US" dirty="0"/>
              <a:t>量大</a:t>
            </a:r>
            <a:r>
              <a:rPr lang="zh-TW" altLang="en-US" dirty="0" smtClean="0"/>
              <a:t>、耗時，記憶體</a:t>
            </a:r>
            <a:r>
              <a:rPr lang="zh-TW" altLang="en-US" dirty="0"/>
              <a:t>空間用</a:t>
            </a:r>
            <a:r>
              <a:rPr lang="zh-TW" altLang="en-US" dirty="0" smtClean="0"/>
              <a:t>量大</a:t>
            </a:r>
            <a:endParaRPr lang="en-US" altLang="zh-TW" dirty="0" smtClean="0"/>
          </a:p>
          <a:p>
            <a:r>
              <a:rPr lang="zh-TW" altLang="en-US" dirty="0" smtClean="0"/>
              <a:t>公式：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97" y="3460610"/>
            <a:ext cx="4135913" cy="172329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40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88" y="2004461"/>
            <a:ext cx="10239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4" y="2452977"/>
            <a:ext cx="10481123" cy="26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76" y="2209249"/>
            <a:ext cx="10287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6000" dirty="0" smtClean="0">
                <a:effectLst/>
              </a:rPr>
              <a:t>							</a:t>
            </a:r>
          </a:p>
          <a:p>
            <a:pPr marL="36900" indent="0">
              <a:buNone/>
            </a:pPr>
            <a:r>
              <a:rPr lang="en-US" altLang="zh-TW" sz="6000">
                <a:effectLst/>
              </a:rPr>
              <a:t>	</a:t>
            </a:r>
            <a:r>
              <a:rPr lang="en-US" altLang="zh-TW" sz="6000" smtClean="0">
                <a:effectLst/>
              </a:rPr>
              <a:t>						Thank </a:t>
            </a:r>
            <a:r>
              <a:rPr lang="en-US" altLang="zh-TW" sz="6000" dirty="0">
                <a:effectLst/>
              </a:rPr>
              <a:t>you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6723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237</TotalTime>
  <Words>84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Calisto MT</vt:lpstr>
      <vt:lpstr>Trebuchet MS</vt:lpstr>
      <vt:lpstr>Wingdings 2</vt:lpstr>
      <vt:lpstr>石板</vt:lpstr>
      <vt:lpstr>雲端運算期中報告</vt:lpstr>
      <vt:lpstr>KNeighborsClassifier演算法介紹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雲端運算期中作業</dc:title>
  <dc:creator>user</dc:creator>
  <cp:lastModifiedBy>user</cp:lastModifiedBy>
  <cp:revision>14</cp:revision>
  <dcterms:created xsi:type="dcterms:W3CDTF">2017-04-29T05:46:15Z</dcterms:created>
  <dcterms:modified xsi:type="dcterms:W3CDTF">2017-05-02T09:19:42Z</dcterms:modified>
</cp:coreProperties>
</file>