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3M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\Presenta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3M</dc:title>
  <dc:creator/>
  <cp:keywords/>
  <dcterms:created xsi:type="dcterms:W3CDTF">2024-07-05T10:03:50Z</dcterms:created>
  <dcterms:modified xsi:type="dcterms:W3CDTF">2024-07-05T10:03:50Z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  <property fmtid="{D5CDD505-2E9C-101B-9397-08002B2CF9AE}" pid="9" name="website">
    <vt:lpwstr/>
  </property>
</Properties>
</file>