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EF606-4714-410A-B7A1-FD6067FAE69F}" v="6" dt="2023-03-16T06:10:14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60" y="154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도엽" userId="690bb26f-7e3b-4f5a-99eb-ccc1c4523436" providerId="ADAL" clId="{47FEF606-4714-410A-B7A1-FD6067FAE69F}"/>
    <pc:docChg chg="undo custSel modSld sldOrd">
      <pc:chgData name="김도엽" userId="690bb26f-7e3b-4f5a-99eb-ccc1c4523436" providerId="ADAL" clId="{47FEF606-4714-410A-B7A1-FD6067FAE69F}" dt="2023-03-20T04:21:12.357" v="115"/>
      <pc:docMkLst>
        <pc:docMk/>
      </pc:docMkLst>
      <pc:sldChg chg="modSp mod ord">
        <pc:chgData name="김도엽" userId="690bb26f-7e3b-4f5a-99eb-ccc1c4523436" providerId="ADAL" clId="{47FEF606-4714-410A-B7A1-FD6067FAE69F}" dt="2023-03-20T04:21:12.357" v="115"/>
        <pc:sldMkLst>
          <pc:docMk/>
          <pc:sldMk cId="2450244997" sldId="258"/>
        </pc:sldMkLst>
        <pc:graphicFrameChg chg="mod modGraphic">
          <ac:chgData name="김도엽" userId="690bb26f-7e3b-4f5a-99eb-ccc1c4523436" providerId="ADAL" clId="{47FEF606-4714-410A-B7A1-FD6067FAE69F}" dt="2023-03-16T06:10:14.904" v="113"/>
          <ac:graphicFrameMkLst>
            <pc:docMk/>
            <pc:sldMk cId="2450244997" sldId="258"/>
            <ac:graphicFrameMk id="8" creationId="{AFFD4485-CD08-6FA8-8E81-7A81333DB8E8}"/>
          </ac:graphicFrameMkLst>
        </pc:graphicFrameChg>
      </pc:sldChg>
      <pc:sldChg chg="addSp delSp modSp mod">
        <pc:chgData name="김도엽" userId="690bb26f-7e3b-4f5a-99eb-ccc1c4523436" providerId="ADAL" clId="{47FEF606-4714-410A-B7A1-FD6067FAE69F}" dt="2023-03-16T05:43:54.169" v="61" actId="1076"/>
        <pc:sldMkLst>
          <pc:docMk/>
          <pc:sldMk cId="2849885618" sldId="259"/>
        </pc:sldMkLst>
        <pc:graphicFrameChg chg="mod modGraphic">
          <ac:chgData name="김도엽" userId="690bb26f-7e3b-4f5a-99eb-ccc1c4523436" providerId="ADAL" clId="{47FEF606-4714-410A-B7A1-FD6067FAE69F}" dt="2023-03-16T05:38:13.291" v="57"/>
          <ac:graphicFrameMkLst>
            <pc:docMk/>
            <pc:sldMk cId="2849885618" sldId="259"/>
            <ac:graphicFrameMk id="3" creationId="{91B7D186-E451-DACC-FF5A-EDC407328BC9}"/>
          </ac:graphicFrameMkLst>
        </pc:graphicFrameChg>
        <pc:graphicFrameChg chg="add del modGraphic">
          <ac:chgData name="김도엽" userId="690bb26f-7e3b-4f5a-99eb-ccc1c4523436" providerId="ADAL" clId="{47FEF606-4714-410A-B7A1-FD6067FAE69F}" dt="2023-03-16T05:38:31.632" v="59" actId="27309"/>
          <ac:graphicFrameMkLst>
            <pc:docMk/>
            <pc:sldMk cId="2849885618" sldId="259"/>
            <ac:graphicFrameMk id="4" creationId="{1B9DA3D8-8A4D-FA6B-FA86-096B631C2E1E}"/>
          </ac:graphicFrameMkLst>
        </pc:graphicFrameChg>
        <pc:graphicFrameChg chg="mod">
          <ac:chgData name="김도엽" userId="690bb26f-7e3b-4f5a-99eb-ccc1c4523436" providerId="ADAL" clId="{47FEF606-4714-410A-B7A1-FD6067FAE69F}" dt="2023-03-16T05:43:54.169" v="61" actId="1076"/>
          <ac:graphicFrameMkLst>
            <pc:docMk/>
            <pc:sldMk cId="2849885618" sldId="259"/>
            <ac:graphicFrameMk id="7" creationId="{10BA56F4-761C-BC38-233E-C9EF51F2966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FA329-3BF9-1E8D-D644-DE5482F1A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9F4C46-9A49-A108-507A-7CD95D487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E74F7-10E0-CF48-6AD1-E59A9387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11D4-767C-458D-8B10-B61506C47E3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226F0-EF9C-283B-0C05-524FD80D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4525E-B3E3-8C40-51BA-E8EB1BB5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CF9-ED05-4BA9-BBCD-520F49B08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8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03237-D102-B962-364F-5BCDCDF6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B67609-FD8F-69F4-D058-8A5EA92A8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1194A-5CC0-067E-13EE-D3BB28F5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11D4-767C-458D-8B10-B61506C47E3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6E293-54E4-3F07-BB5B-316D226D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955C1-A62D-E2A1-FC85-0AEC6AEB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CF9-ED05-4BA9-BBCD-520F49B08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65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90379A-47C1-F61A-9811-BBB8D646E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5ADC36-7121-4ADC-8B39-25331D6BC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625F2-4707-63C6-86A1-1F1D8DCC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11D4-767C-458D-8B10-B61506C47E3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AF33-E14C-7197-79E7-41A4F62F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0A763-0DD0-0480-C969-5406546E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CF9-ED05-4BA9-BBCD-520F49B08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1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5857F-7A62-0E56-8CA0-BC7B17D7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81566-F408-4103-5C72-BD67D296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E4E41-7BDB-4ED7-8B45-F49AF450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11D4-767C-458D-8B10-B61506C47E3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35B81-72E8-38D4-DCB7-8211CE10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31570-7EFC-FB0F-77C3-0A644E9F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CF9-ED05-4BA9-BBCD-520F49B08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4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B9D5C-2FB9-2684-A290-090F716E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847BF-984A-EDBC-4938-E50D84D69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643E4-BA6D-1CCF-5020-E48A838F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11D4-767C-458D-8B10-B61506C47E3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153B6-3620-0660-3CD8-A2816445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5E917-2901-5E4B-F237-095169A0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CF9-ED05-4BA9-BBCD-520F49B08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69E77-1DD9-4570-17AF-E62DBDA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F65B8-C62F-4602-7178-BF0232E91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D5B0D5-5A9A-3EC9-8EBA-BF7B7995A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E7B38C-5FE9-B390-530C-2DD27B63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11D4-767C-458D-8B10-B61506C47E3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D61CD0-0687-2F0A-1F19-EF415E19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C6FB3E-0F5D-FBC9-F01E-D6A738F4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CF9-ED05-4BA9-BBCD-520F49B08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32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85611-A8D8-CC4C-0B7E-219A9C14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CB434-CE70-9B58-0CBE-94BE84A8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DB84F-EED8-2737-F9E1-7F5C4F3DA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7EF76-C2A1-9FA5-A7B8-2B2E765BE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9F1BD1-DFFB-AACC-E1FA-7C8065D73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F1EA6F-3B7E-383F-B681-9E58FF5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11D4-767C-458D-8B10-B61506C47E3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3F3760-4586-37F1-180B-5AA3F0A9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7782A3-663B-8041-E432-BFF9C333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CF9-ED05-4BA9-BBCD-520F49B08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3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5DDE3-41AE-456F-92ED-CEA6D636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0674-4CF4-375E-3831-FE101706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11D4-767C-458D-8B10-B61506C47E3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565648-FFD0-3B7D-2251-3A172805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F218A6-EE89-DCC0-C3A8-C149CFED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CF9-ED05-4BA9-BBCD-520F49B08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6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90E957-88BB-C9C8-ECE5-35183987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11D4-767C-458D-8B10-B61506C47E3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F48CD6-C276-18A5-3E28-6BDDA71E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105AE7-98F3-BFB7-2856-3C2DB972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CF9-ED05-4BA9-BBCD-520F49B08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CA702-A8BE-247C-FF99-399CE0FD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960CB-9C10-E9D7-E46A-7782B0CD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852349-0F51-9F3E-D352-D4BBBA831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33B4D-6B3C-C387-6A17-165099FB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11D4-767C-458D-8B10-B61506C47E3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C864D-03C0-5D71-703D-3FC1708F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78A2F7-B7A9-A000-9E5A-08B3D461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CF9-ED05-4BA9-BBCD-520F49B08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8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72ECB-AB52-1618-52FC-0BC45B5A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F65A7D-D672-5940-4553-003373BC5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8A89BA-6287-89FD-340D-8AB9BD64A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AA23C2-69C7-1766-4969-D6B6733E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11D4-767C-458D-8B10-B61506C47E3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3864E-308B-FE67-D586-48BC0B85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2A2E6-A3E0-EEEF-7A00-24FE2332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C2CF9-ED05-4BA9-BBCD-520F49B08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7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B6FEF1-710C-399F-B399-C4E11952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DD3C4-C94E-A69F-185C-562D298D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B45D8-78BF-B8B0-DEDB-B002727D5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11D4-767C-458D-8B10-B61506C47E3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99BA3-D6E2-7FC8-1743-BC2AFDA9D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004A0-29A7-006A-F0D6-312DCBDBA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2CF9-ED05-4BA9-BBCD-520F49B08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8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0BA56F4-761C-BC38-233E-C9EF51F29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2910"/>
              </p:ext>
            </p:extLst>
          </p:nvPr>
        </p:nvGraphicFramePr>
        <p:xfrm>
          <a:off x="1019175" y="542924"/>
          <a:ext cx="10182227" cy="597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533313554"/>
                    </a:ext>
                  </a:extLst>
                </a:gridCol>
                <a:gridCol w="3614739">
                  <a:extLst>
                    <a:ext uri="{9D8B030D-6E8A-4147-A177-3AD203B41FA5}">
                      <a16:colId xmlns:a16="http://schemas.microsoft.com/office/drawing/2014/main" val="2641422777"/>
                    </a:ext>
                  </a:extLst>
                </a:gridCol>
                <a:gridCol w="2545557">
                  <a:extLst>
                    <a:ext uri="{9D8B030D-6E8A-4147-A177-3AD203B41FA5}">
                      <a16:colId xmlns:a16="http://schemas.microsoft.com/office/drawing/2014/main" val="3059435809"/>
                    </a:ext>
                  </a:extLst>
                </a:gridCol>
                <a:gridCol w="2545556">
                  <a:extLst>
                    <a:ext uri="{9D8B030D-6E8A-4147-A177-3AD203B41FA5}">
                      <a16:colId xmlns:a16="http://schemas.microsoft.com/office/drawing/2014/main" val="1961030044"/>
                    </a:ext>
                  </a:extLst>
                </a:gridCol>
              </a:tblGrid>
              <a:tr h="4268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시동여부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기계번호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차량소유주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차량번호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151373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가창균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1234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11871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나창균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r>
                        <a:rPr lang="ko-KR" altLang="en-US" dirty="0"/>
                        <a:t>나 </a:t>
                      </a:r>
                      <a:r>
                        <a:rPr lang="en-US" altLang="ko-KR" dirty="0"/>
                        <a:t>2345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540401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다창균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r>
                        <a:rPr lang="ko-KR" altLang="en-US" dirty="0"/>
                        <a:t>다 </a:t>
                      </a:r>
                      <a:r>
                        <a:rPr lang="en-US" altLang="ko-KR" dirty="0"/>
                        <a:t>3456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32934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라창균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r>
                        <a:rPr lang="ko-KR" altLang="en-US" dirty="0"/>
                        <a:t>라 </a:t>
                      </a:r>
                      <a:r>
                        <a:rPr lang="en-US" altLang="ko-KR" dirty="0"/>
                        <a:t>4567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666140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</a:t>
                      </a:r>
                      <a:r>
                        <a:rPr lang="ko-KR" altLang="en-US" dirty="0"/>
                        <a:t>마 </a:t>
                      </a:r>
                      <a:r>
                        <a:rPr lang="en-US" altLang="ko-KR" dirty="0"/>
                        <a:t>5678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33483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바창균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</a:t>
                      </a:r>
                      <a:r>
                        <a:rPr lang="ko-KR" altLang="en-US" dirty="0"/>
                        <a:t>바 </a:t>
                      </a:r>
                      <a:r>
                        <a:rPr lang="en-US" altLang="ko-KR" dirty="0"/>
                        <a:t>6789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7762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사창균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r>
                        <a:rPr lang="ko-KR" altLang="en-US" dirty="0"/>
                        <a:t>사 </a:t>
                      </a:r>
                      <a:r>
                        <a:rPr lang="en-US" altLang="ko-KR" dirty="0"/>
                        <a:t>7890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86161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89</a:t>
                      </a:r>
                      <a:r>
                        <a:rPr lang="ko-KR" altLang="en-US" dirty="0"/>
                        <a:t>아 </a:t>
                      </a:r>
                      <a:r>
                        <a:rPr lang="en-US" altLang="ko-KR" dirty="0"/>
                        <a:t>0987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824769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자창균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r>
                        <a:rPr lang="ko-KR" altLang="en-US" dirty="0"/>
                        <a:t>자 </a:t>
                      </a:r>
                      <a:r>
                        <a:rPr lang="en-US" altLang="ko-KR" dirty="0"/>
                        <a:t>9876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34134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차창균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</a:t>
                      </a:r>
                      <a:r>
                        <a:rPr lang="ko-KR" altLang="en-US" dirty="0"/>
                        <a:t>차 </a:t>
                      </a:r>
                      <a:r>
                        <a:rPr lang="en-US" altLang="ko-KR" dirty="0"/>
                        <a:t>8765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663235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카창균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02</a:t>
                      </a:r>
                      <a:r>
                        <a:rPr lang="ko-KR" altLang="en-US" dirty="0"/>
                        <a:t>카 </a:t>
                      </a:r>
                      <a:r>
                        <a:rPr lang="en-US" altLang="ko-KR" dirty="0"/>
                        <a:t>7654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366864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타창균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타 </a:t>
                      </a:r>
                      <a:r>
                        <a:rPr lang="en-US" altLang="ko-KR" dirty="0"/>
                        <a:t>6543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534312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r>
                        <a:rPr lang="ko-KR" altLang="en-US" dirty="0"/>
                        <a:t>파 </a:t>
                      </a:r>
                      <a:r>
                        <a:rPr lang="en-US" altLang="ko-KR" dirty="0"/>
                        <a:t>5432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92044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4EA29A39-EF0C-669B-6666-8557A620616A}"/>
              </a:ext>
            </a:extLst>
          </p:cNvPr>
          <p:cNvSpPr/>
          <p:nvPr/>
        </p:nvSpPr>
        <p:spPr>
          <a:xfrm>
            <a:off x="1638300" y="1057275"/>
            <a:ext cx="276226" cy="2666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5B76E3-C7C8-1531-F082-1A2F35492326}"/>
              </a:ext>
            </a:extLst>
          </p:cNvPr>
          <p:cNvSpPr/>
          <p:nvPr/>
        </p:nvSpPr>
        <p:spPr>
          <a:xfrm>
            <a:off x="1638300" y="1485900"/>
            <a:ext cx="276226" cy="2666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46F29-A254-9F14-F015-3EE2EEE70C2E}"/>
              </a:ext>
            </a:extLst>
          </p:cNvPr>
          <p:cNvSpPr/>
          <p:nvPr/>
        </p:nvSpPr>
        <p:spPr>
          <a:xfrm>
            <a:off x="1638300" y="1914525"/>
            <a:ext cx="276226" cy="2666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9BE2A32-8073-1DB9-4836-AAA15B44ADE5}"/>
              </a:ext>
            </a:extLst>
          </p:cNvPr>
          <p:cNvSpPr/>
          <p:nvPr/>
        </p:nvSpPr>
        <p:spPr>
          <a:xfrm>
            <a:off x="1624013" y="2343150"/>
            <a:ext cx="276226" cy="2666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D35930-3B99-B3CB-5B03-FDE86A112278}"/>
              </a:ext>
            </a:extLst>
          </p:cNvPr>
          <p:cNvSpPr/>
          <p:nvPr/>
        </p:nvSpPr>
        <p:spPr>
          <a:xfrm>
            <a:off x="1638300" y="3200400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A41751D-F372-6E36-0733-23117DDB25BD}"/>
              </a:ext>
            </a:extLst>
          </p:cNvPr>
          <p:cNvSpPr/>
          <p:nvPr/>
        </p:nvSpPr>
        <p:spPr>
          <a:xfrm>
            <a:off x="1638300" y="2771775"/>
            <a:ext cx="276226" cy="2666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CE8703-DF8C-2308-4721-78E658F09475}"/>
              </a:ext>
            </a:extLst>
          </p:cNvPr>
          <p:cNvSpPr/>
          <p:nvPr/>
        </p:nvSpPr>
        <p:spPr>
          <a:xfrm>
            <a:off x="1638300" y="4057650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3A0544C-0AC8-E025-BFCA-C00C3FE196FF}"/>
              </a:ext>
            </a:extLst>
          </p:cNvPr>
          <p:cNvSpPr/>
          <p:nvPr/>
        </p:nvSpPr>
        <p:spPr>
          <a:xfrm>
            <a:off x="1638300" y="3629025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2F90567-EC46-3EE0-69BD-9C752A5987F5}"/>
              </a:ext>
            </a:extLst>
          </p:cNvPr>
          <p:cNvSpPr/>
          <p:nvPr/>
        </p:nvSpPr>
        <p:spPr>
          <a:xfrm>
            <a:off x="1638300" y="4886324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E855FF1-0956-E442-CCC0-7A23E28F2847}"/>
              </a:ext>
            </a:extLst>
          </p:cNvPr>
          <p:cNvSpPr/>
          <p:nvPr/>
        </p:nvSpPr>
        <p:spPr>
          <a:xfrm>
            <a:off x="1638300" y="4457699"/>
            <a:ext cx="276226" cy="2666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FFB4428-53F2-FAEC-E6C5-27917DE0E3F1}"/>
              </a:ext>
            </a:extLst>
          </p:cNvPr>
          <p:cNvSpPr/>
          <p:nvPr/>
        </p:nvSpPr>
        <p:spPr>
          <a:xfrm>
            <a:off x="1638300" y="5743574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5097DE7-0AE0-86D8-6396-58CD53AEDA84}"/>
              </a:ext>
            </a:extLst>
          </p:cNvPr>
          <p:cNvSpPr/>
          <p:nvPr/>
        </p:nvSpPr>
        <p:spPr>
          <a:xfrm>
            <a:off x="1638300" y="5314949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1591B2-590B-CE6E-AE27-7E37DE22B1C1}"/>
              </a:ext>
            </a:extLst>
          </p:cNvPr>
          <p:cNvSpPr/>
          <p:nvPr/>
        </p:nvSpPr>
        <p:spPr>
          <a:xfrm>
            <a:off x="1624013" y="6172199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32F8B499-8638-7E08-F25F-EAEA70C7D7B2}"/>
              </a:ext>
            </a:extLst>
          </p:cNvPr>
          <p:cNvSpPr/>
          <p:nvPr/>
        </p:nvSpPr>
        <p:spPr>
          <a:xfrm rot="10800000">
            <a:off x="10620375" y="119651"/>
            <a:ext cx="323850" cy="24467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빗면 29">
            <a:extLst>
              <a:ext uri="{FF2B5EF4-FFF2-40B4-BE49-F238E27FC236}">
                <a16:creationId xmlns:a16="http://schemas.microsoft.com/office/drawing/2014/main" id="{3DB59F8B-5B9C-1E01-26F3-9C8C98084BD9}"/>
              </a:ext>
            </a:extLst>
          </p:cNvPr>
          <p:cNvSpPr/>
          <p:nvPr/>
        </p:nvSpPr>
        <p:spPr>
          <a:xfrm>
            <a:off x="9753600" y="125492"/>
            <a:ext cx="619125" cy="310753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</a:t>
            </a:r>
          </a:p>
        </p:txBody>
      </p:sp>
      <p:sp>
        <p:nvSpPr>
          <p:cNvPr id="32" name="사각형: 빗면 31">
            <a:extLst>
              <a:ext uri="{FF2B5EF4-FFF2-40B4-BE49-F238E27FC236}">
                <a16:creationId xmlns:a16="http://schemas.microsoft.com/office/drawing/2014/main" id="{5FEE60A7-7510-A6B8-A7B0-294A664C12AC}"/>
              </a:ext>
            </a:extLst>
          </p:cNvPr>
          <p:cNvSpPr/>
          <p:nvPr/>
        </p:nvSpPr>
        <p:spPr>
          <a:xfrm>
            <a:off x="9010650" y="117276"/>
            <a:ext cx="619125" cy="310753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494C0E-26DA-9411-31E6-41B2965F56B1}"/>
              </a:ext>
            </a:extLst>
          </p:cNvPr>
          <p:cNvSpPr/>
          <p:nvPr/>
        </p:nvSpPr>
        <p:spPr>
          <a:xfrm>
            <a:off x="6296297" y="117276"/>
            <a:ext cx="2590528" cy="310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실행 단추: 앞으로 또는 다음으로 이동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F7850D6-C88D-740E-F8C6-DB15187BCFF2}"/>
              </a:ext>
            </a:extLst>
          </p:cNvPr>
          <p:cNvSpPr/>
          <p:nvPr/>
        </p:nvSpPr>
        <p:spPr>
          <a:xfrm>
            <a:off x="8578355" y="173074"/>
            <a:ext cx="236899" cy="199964"/>
          </a:xfrm>
          <a:prstGeom prst="actionButtonForwardNex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돋보기 윤곽선">
            <a:extLst>
              <a:ext uri="{FF2B5EF4-FFF2-40B4-BE49-F238E27FC236}">
                <a16:creationId xmlns:a16="http://schemas.microsoft.com/office/drawing/2014/main" id="{AA0C7498-00F1-FD34-057C-4E628EF64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297" y="112395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5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0BA56F4-761C-BC38-233E-C9EF51F29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60959"/>
              </p:ext>
            </p:extLst>
          </p:nvPr>
        </p:nvGraphicFramePr>
        <p:xfrm>
          <a:off x="1019175" y="542924"/>
          <a:ext cx="10182227" cy="597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533313554"/>
                    </a:ext>
                  </a:extLst>
                </a:gridCol>
                <a:gridCol w="3614739">
                  <a:extLst>
                    <a:ext uri="{9D8B030D-6E8A-4147-A177-3AD203B41FA5}">
                      <a16:colId xmlns:a16="http://schemas.microsoft.com/office/drawing/2014/main" val="2641422777"/>
                    </a:ext>
                  </a:extLst>
                </a:gridCol>
                <a:gridCol w="2545557">
                  <a:extLst>
                    <a:ext uri="{9D8B030D-6E8A-4147-A177-3AD203B41FA5}">
                      <a16:colId xmlns:a16="http://schemas.microsoft.com/office/drawing/2014/main" val="3059435809"/>
                    </a:ext>
                  </a:extLst>
                </a:gridCol>
                <a:gridCol w="2545556">
                  <a:extLst>
                    <a:ext uri="{9D8B030D-6E8A-4147-A177-3AD203B41FA5}">
                      <a16:colId xmlns:a16="http://schemas.microsoft.com/office/drawing/2014/main" val="1961030044"/>
                    </a:ext>
                  </a:extLst>
                </a:gridCol>
              </a:tblGrid>
              <a:tr h="4268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시동여부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기계번호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차량소유주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차량번호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151373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123372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가창균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1234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11871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나창균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r>
                        <a:rPr lang="ko-KR" altLang="en-US" dirty="0"/>
                        <a:t>나 </a:t>
                      </a:r>
                      <a:r>
                        <a:rPr lang="en-US" altLang="ko-KR" dirty="0"/>
                        <a:t>2345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540401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다창균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r>
                        <a:rPr lang="ko-KR" altLang="en-US" dirty="0"/>
                        <a:t>다 </a:t>
                      </a:r>
                      <a:r>
                        <a:rPr lang="en-US" altLang="ko-KR" dirty="0"/>
                        <a:t>3456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32934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라창균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r>
                        <a:rPr lang="ko-KR" altLang="en-US" dirty="0"/>
                        <a:t>라 </a:t>
                      </a:r>
                      <a:r>
                        <a:rPr lang="en-US" altLang="ko-KR" dirty="0"/>
                        <a:t>4567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666140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</a:t>
                      </a:r>
                      <a:r>
                        <a:rPr lang="ko-KR" altLang="en-US" dirty="0"/>
                        <a:t>마 </a:t>
                      </a:r>
                      <a:r>
                        <a:rPr lang="en-US" altLang="ko-KR" dirty="0"/>
                        <a:t>5678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33483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바창균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</a:t>
                      </a:r>
                      <a:r>
                        <a:rPr lang="ko-KR" altLang="en-US" dirty="0"/>
                        <a:t>바 </a:t>
                      </a:r>
                      <a:r>
                        <a:rPr lang="en-US" altLang="ko-KR" dirty="0"/>
                        <a:t>6789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7762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사창균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r>
                        <a:rPr lang="ko-KR" altLang="en-US" dirty="0"/>
                        <a:t>사 </a:t>
                      </a:r>
                      <a:r>
                        <a:rPr lang="en-US" altLang="ko-KR" dirty="0"/>
                        <a:t>7890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86161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89</a:t>
                      </a:r>
                      <a:r>
                        <a:rPr lang="ko-KR" altLang="en-US" dirty="0"/>
                        <a:t>아 </a:t>
                      </a:r>
                      <a:r>
                        <a:rPr lang="en-US" altLang="ko-KR" dirty="0"/>
                        <a:t>0987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824769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자창균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r>
                        <a:rPr lang="ko-KR" altLang="en-US" dirty="0"/>
                        <a:t>자 </a:t>
                      </a:r>
                      <a:r>
                        <a:rPr lang="en-US" altLang="ko-KR" dirty="0"/>
                        <a:t>9876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34134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차창균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</a:t>
                      </a:r>
                      <a:r>
                        <a:rPr lang="ko-KR" altLang="en-US" dirty="0"/>
                        <a:t>차 </a:t>
                      </a:r>
                      <a:r>
                        <a:rPr lang="en-US" altLang="ko-KR" dirty="0"/>
                        <a:t>8765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663235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카창균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02</a:t>
                      </a:r>
                      <a:r>
                        <a:rPr lang="ko-KR" altLang="en-US" dirty="0"/>
                        <a:t>카 </a:t>
                      </a:r>
                      <a:r>
                        <a:rPr lang="en-US" altLang="ko-KR" dirty="0"/>
                        <a:t>7654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366864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타창균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타 </a:t>
                      </a:r>
                      <a:r>
                        <a:rPr lang="en-US" altLang="ko-KR" dirty="0"/>
                        <a:t>6543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534312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4EA29A39-EF0C-669B-6666-8557A620616A}"/>
              </a:ext>
            </a:extLst>
          </p:cNvPr>
          <p:cNvSpPr/>
          <p:nvPr/>
        </p:nvSpPr>
        <p:spPr>
          <a:xfrm>
            <a:off x="1638300" y="1057275"/>
            <a:ext cx="276226" cy="26669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5B76E3-C7C8-1531-F082-1A2F35492326}"/>
              </a:ext>
            </a:extLst>
          </p:cNvPr>
          <p:cNvSpPr/>
          <p:nvPr/>
        </p:nvSpPr>
        <p:spPr>
          <a:xfrm>
            <a:off x="1638300" y="1485900"/>
            <a:ext cx="276226" cy="2666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46F29-A254-9F14-F015-3EE2EEE70C2E}"/>
              </a:ext>
            </a:extLst>
          </p:cNvPr>
          <p:cNvSpPr/>
          <p:nvPr/>
        </p:nvSpPr>
        <p:spPr>
          <a:xfrm>
            <a:off x="1638300" y="1914525"/>
            <a:ext cx="276226" cy="2666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9BE2A32-8073-1DB9-4836-AAA15B44ADE5}"/>
              </a:ext>
            </a:extLst>
          </p:cNvPr>
          <p:cNvSpPr/>
          <p:nvPr/>
        </p:nvSpPr>
        <p:spPr>
          <a:xfrm>
            <a:off x="1624013" y="2343150"/>
            <a:ext cx="276226" cy="2666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D35930-3B99-B3CB-5B03-FDE86A112278}"/>
              </a:ext>
            </a:extLst>
          </p:cNvPr>
          <p:cNvSpPr/>
          <p:nvPr/>
        </p:nvSpPr>
        <p:spPr>
          <a:xfrm>
            <a:off x="1638300" y="3200400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A41751D-F372-6E36-0733-23117DDB25BD}"/>
              </a:ext>
            </a:extLst>
          </p:cNvPr>
          <p:cNvSpPr/>
          <p:nvPr/>
        </p:nvSpPr>
        <p:spPr>
          <a:xfrm>
            <a:off x="1638300" y="2771775"/>
            <a:ext cx="276226" cy="2666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CE8703-DF8C-2308-4721-78E658F09475}"/>
              </a:ext>
            </a:extLst>
          </p:cNvPr>
          <p:cNvSpPr/>
          <p:nvPr/>
        </p:nvSpPr>
        <p:spPr>
          <a:xfrm>
            <a:off x="1638300" y="4057650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3A0544C-0AC8-E025-BFCA-C00C3FE196FF}"/>
              </a:ext>
            </a:extLst>
          </p:cNvPr>
          <p:cNvSpPr/>
          <p:nvPr/>
        </p:nvSpPr>
        <p:spPr>
          <a:xfrm>
            <a:off x="1638300" y="3629025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2F90567-EC46-3EE0-69BD-9C752A5987F5}"/>
              </a:ext>
            </a:extLst>
          </p:cNvPr>
          <p:cNvSpPr/>
          <p:nvPr/>
        </p:nvSpPr>
        <p:spPr>
          <a:xfrm>
            <a:off x="1638300" y="4886324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E855FF1-0956-E442-CCC0-7A23E28F2847}"/>
              </a:ext>
            </a:extLst>
          </p:cNvPr>
          <p:cNvSpPr/>
          <p:nvPr/>
        </p:nvSpPr>
        <p:spPr>
          <a:xfrm>
            <a:off x="1638300" y="4457699"/>
            <a:ext cx="276226" cy="2666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FFB4428-53F2-FAEC-E6C5-27917DE0E3F1}"/>
              </a:ext>
            </a:extLst>
          </p:cNvPr>
          <p:cNvSpPr/>
          <p:nvPr/>
        </p:nvSpPr>
        <p:spPr>
          <a:xfrm>
            <a:off x="1638300" y="5743574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5097DE7-0AE0-86D8-6396-58CD53AEDA84}"/>
              </a:ext>
            </a:extLst>
          </p:cNvPr>
          <p:cNvSpPr/>
          <p:nvPr/>
        </p:nvSpPr>
        <p:spPr>
          <a:xfrm>
            <a:off x="1638300" y="5314949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1591B2-590B-CE6E-AE27-7E37DE22B1C1}"/>
              </a:ext>
            </a:extLst>
          </p:cNvPr>
          <p:cNvSpPr/>
          <p:nvPr/>
        </p:nvSpPr>
        <p:spPr>
          <a:xfrm>
            <a:off x="1624013" y="6172199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32F8B499-8638-7E08-F25F-EAEA70C7D7B2}"/>
              </a:ext>
            </a:extLst>
          </p:cNvPr>
          <p:cNvSpPr/>
          <p:nvPr/>
        </p:nvSpPr>
        <p:spPr>
          <a:xfrm rot="10800000">
            <a:off x="10620375" y="119651"/>
            <a:ext cx="323850" cy="24467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빗면 29">
            <a:extLst>
              <a:ext uri="{FF2B5EF4-FFF2-40B4-BE49-F238E27FC236}">
                <a16:creationId xmlns:a16="http://schemas.microsoft.com/office/drawing/2014/main" id="{3DB59F8B-5B9C-1E01-26F3-9C8C98084BD9}"/>
              </a:ext>
            </a:extLst>
          </p:cNvPr>
          <p:cNvSpPr/>
          <p:nvPr/>
        </p:nvSpPr>
        <p:spPr>
          <a:xfrm>
            <a:off x="9753600" y="117276"/>
            <a:ext cx="619125" cy="310753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</a:t>
            </a:r>
          </a:p>
        </p:txBody>
      </p:sp>
      <p:sp>
        <p:nvSpPr>
          <p:cNvPr id="32" name="사각형: 빗면 31">
            <a:extLst>
              <a:ext uri="{FF2B5EF4-FFF2-40B4-BE49-F238E27FC236}">
                <a16:creationId xmlns:a16="http://schemas.microsoft.com/office/drawing/2014/main" id="{5FEE60A7-7510-A6B8-A7B0-294A664C12AC}"/>
              </a:ext>
            </a:extLst>
          </p:cNvPr>
          <p:cNvSpPr/>
          <p:nvPr/>
        </p:nvSpPr>
        <p:spPr>
          <a:xfrm>
            <a:off x="9010650" y="117276"/>
            <a:ext cx="619125" cy="310753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541FEAD4-7ABF-CCF8-5EBA-D244640AAEB0}"/>
              </a:ext>
            </a:extLst>
          </p:cNvPr>
          <p:cNvSpPr/>
          <p:nvPr/>
        </p:nvSpPr>
        <p:spPr>
          <a:xfrm>
            <a:off x="4162697" y="987607"/>
            <a:ext cx="276226" cy="266699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더하기 기호 3">
            <a:extLst>
              <a:ext uri="{FF2B5EF4-FFF2-40B4-BE49-F238E27FC236}">
                <a16:creationId xmlns:a16="http://schemas.microsoft.com/office/drawing/2014/main" id="{57310DDC-1B52-05CC-6B46-3739E72C5219}"/>
              </a:ext>
            </a:extLst>
          </p:cNvPr>
          <p:cNvSpPr/>
          <p:nvPr/>
        </p:nvSpPr>
        <p:spPr>
          <a:xfrm>
            <a:off x="7306219" y="987607"/>
            <a:ext cx="276226" cy="266699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더하기 기호 4">
            <a:extLst>
              <a:ext uri="{FF2B5EF4-FFF2-40B4-BE49-F238E27FC236}">
                <a16:creationId xmlns:a16="http://schemas.microsoft.com/office/drawing/2014/main" id="{FAB46EC5-73DB-B990-24BC-B177F2E609D2}"/>
              </a:ext>
            </a:extLst>
          </p:cNvPr>
          <p:cNvSpPr/>
          <p:nvPr/>
        </p:nvSpPr>
        <p:spPr>
          <a:xfrm>
            <a:off x="9553030" y="987607"/>
            <a:ext cx="276226" cy="266699"/>
          </a:xfrm>
          <a:prstGeom prst="mathPlus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D213007F-0BCA-C78C-7994-6DD9CCE5A07A}"/>
              </a:ext>
            </a:extLst>
          </p:cNvPr>
          <p:cNvSpPr/>
          <p:nvPr/>
        </p:nvSpPr>
        <p:spPr>
          <a:xfrm rot="16200000">
            <a:off x="10529126" y="-316398"/>
            <a:ext cx="795098" cy="13114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38127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0BA56F4-761C-BC38-233E-C9EF51F29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085967"/>
              </p:ext>
            </p:extLst>
          </p:nvPr>
        </p:nvGraphicFramePr>
        <p:xfrm>
          <a:off x="1019175" y="542924"/>
          <a:ext cx="10182227" cy="5975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533313554"/>
                    </a:ext>
                  </a:extLst>
                </a:gridCol>
                <a:gridCol w="3614739">
                  <a:extLst>
                    <a:ext uri="{9D8B030D-6E8A-4147-A177-3AD203B41FA5}">
                      <a16:colId xmlns:a16="http://schemas.microsoft.com/office/drawing/2014/main" val="2641422777"/>
                    </a:ext>
                  </a:extLst>
                </a:gridCol>
                <a:gridCol w="2545557">
                  <a:extLst>
                    <a:ext uri="{9D8B030D-6E8A-4147-A177-3AD203B41FA5}">
                      <a16:colId xmlns:a16="http://schemas.microsoft.com/office/drawing/2014/main" val="3059435809"/>
                    </a:ext>
                  </a:extLst>
                </a:gridCol>
                <a:gridCol w="2545556">
                  <a:extLst>
                    <a:ext uri="{9D8B030D-6E8A-4147-A177-3AD203B41FA5}">
                      <a16:colId xmlns:a16="http://schemas.microsoft.com/office/drawing/2014/main" val="1961030044"/>
                    </a:ext>
                  </a:extLst>
                </a:gridCol>
              </a:tblGrid>
              <a:tr h="4268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시동여부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기계번호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차량소유주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차량번호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151373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가창균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1234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11871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나창균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r>
                        <a:rPr lang="ko-KR" altLang="en-US" dirty="0"/>
                        <a:t>나 </a:t>
                      </a:r>
                      <a:r>
                        <a:rPr lang="en-US" altLang="ko-KR" dirty="0"/>
                        <a:t>2345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540401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다창균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r>
                        <a:rPr lang="ko-KR" altLang="en-US" dirty="0"/>
                        <a:t>다 </a:t>
                      </a:r>
                      <a:r>
                        <a:rPr lang="en-US" altLang="ko-KR" dirty="0"/>
                        <a:t>3456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32934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라창균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r>
                        <a:rPr lang="ko-KR" altLang="en-US" dirty="0"/>
                        <a:t>라 </a:t>
                      </a:r>
                      <a:r>
                        <a:rPr lang="en-US" altLang="ko-KR" dirty="0"/>
                        <a:t>4567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666140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56</a:t>
                      </a:r>
                      <a:r>
                        <a:rPr lang="ko-KR" altLang="en-US" dirty="0"/>
                        <a:t>마 </a:t>
                      </a:r>
                      <a:r>
                        <a:rPr lang="en-US" altLang="ko-KR" dirty="0"/>
                        <a:t>5678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33483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바창균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67</a:t>
                      </a:r>
                      <a:r>
                        <a:rPr lang="ko-KR" altLang="en-US" dirty="0"/>
                        <a:t>바 </a:t>
                      </a:r>
                      <a:r>
                        <a:rPr lang="en-US" altLang="ko-KR" dirty="0"/>
                        <a:t>6789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7762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사창균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r>
                        <a:rPr lang="ko-KR" altLang="en-US" dirty="0"/>
                        <a:t>사 </a:t>
                      </a:r>
                      <a:r>
                        <a:rPr lang="en-US" altLang="ko-KR" dirty="0"/>
                        <a:t>7890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86161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89</a:t>
                      </a:r>
                      <a:r>
                        <a:rPr lang="ko-KR" altLang="en-US" dirty="0"/>
                        <a:t>아 </a:t>
                      </a:r>
                      <a:r>
                        <a:rPr lang="en-US" altLang="ko-KR" dirty="0"/>
                        <a:t>0987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824769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자창균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r>
                        <a:rPr lang="ko-KR" altLang="en-US" dirty="0"/>
                        <a:t>자 </a:t>
                      </a:r>
                      <a:r>
                        <a:rPr lang="en-US" altLang="ko-KR" dirty="0"/>
                        <a:t>9876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34134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차창균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</a:t>
                      </a:r>
                      <a:r>
                        <a:rPr lang="ko-KR" altLang="en-US" dirty="0"/>
                        <a:t>차 </a:t>
                      </a:r>
                      <a:r>
                        <a:rPr lang="en-US" altLang="ko-KR" dirty="0"/>
                        <a:t>8765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663235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카창균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02</a:t>
                      </a:r>
                      <a:r>
                        <a:rPr lang="ko-KR" altLang="en-US" dirty="0"/>
                        <a:t>카 </a:t>
                      </a:r>
                      <a:r>
                        <a:rPr lang="en-US" altLang="ko-KR" dirty="0"/>
                        <a:t>7654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366864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타창균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타 </a:t>
                      </a:r>
                      <a:r>
                        <a:rPr lang="en-US" altLang="ko-KR" dirty="0"/>
                        <a:t>6543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534312"/>
                  </a:ext>
                </a:extLst>
              </a:tr>
              <a:tr h="4268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파창균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r>
                        <a:rPr lang="ko-KR" altLang="en-US" dirty="0"/>
                        <a:t>파 </a:t>
                      </a:r>
                      <a:r>
                        <a:rPr lang="en-US" altLang="ko-KR" dirty="0"/>
                        <a:t>5432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920446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4EA29A39-EF0C-669B-6666-8557A620616A}"/>
              </a:ext>
            </a:extLst>
          </p:cNvPr>
          <p:cNvSpPr/>
          <p:nvPr/>
        </p:nvSpPr>
        <p:spPr>
          <a:xfrm>
            <a:off x="1638300" y="1057275"/>
            <a:ext cx="276226" cy="2666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05B76E3-C7C8-1531-F082-1A2F35492326}"/>
              </a:ext>
            </a:extLst>
          </p:cNvPr>
          <p:cNvSpPr/>
          <p:nvPr/>
        </p:nvSpPr>
        <p:spPr>
          <a:xfrm>
            <a:off x="1638300" y="1485900"/>
            <a:ext cx="276226" cy="2666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46F29-A254-9F14-F015-3EE2EEE70C2E}"/>
              </a:ext>
            </a:extLst>
          </p:cNvPr>
          <p:cNvSpPr/>
          <p:nvPr/>
        </p:nvSpPr>
        <p:spPr>
          <a:xfrm>
            <a:off x="1638300" y="1914525"/>
            <a:ext cx="276226" cy="2666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9BE2A32-8073-1DB9-4836-AAA15B44ADE5}"/>
              </a:ext>
            </a:extLst>
          </p:cNvPr>
          <p:cNvSpPr/>
          <p:nvPr/>
        </p:nvSpPr>
        <p:spPr>
          <a:xfrm>
            <a:off x="1624013" y="2343150"/>
            <a:ext cx="276226" cy="2666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D35930-3B99-B3CB-5B03-FDE86A112278}"/>
              </a:ext>
            </a:extLst>
          </p:cNvPr>
          <p:cNvSpPr/>
          <p:nvPr/>
        </p:nvSpPr>
        <p:spPr>
          <a:xfrm>
            <a:off x="1638300" y="3200400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A41751D-F372-6E36-0733-23117DDB25BD}"/>
              </a:ext>
            </a:extLst>
          </p:cNvPr>
          <p:cNvSpPr/>
          <p:nvPr/>
        </p:nvSpPr>
        <p:spPr>
          <a:xfrm>
            <a:off x="1638300" y="2771775"/>
            <a:ext cx="276226" cy="2666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CE8703-DF8C-2308-4721-78E658F09475}"/>
              </a:ext>
            </a:extLst>
          </p:cNvPr>
          <p:cNvSpPr/>
          <p:nvPr/>
        </p:nvSpPr>
        <p:spPr>
          <a:xfrm>
            <a:off x="1638300" y="4057650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3A0544C-0AC8-E025-BFCA-C00C3FE196FF}"/>
              </a:ext>
            </a:extLst>
          </p:cNvPr>
          <p:cNvSpPr/>
          <p:nvPr/>
        </p:nvSpPr>
        <p:spPr>
          <a:xfrm>
            <a:off x="1638300" y="3629025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2F90567-EC46-3EE0-69BD-9C752A5987F5}"/>
              </a:ext>
            </a:extLst>
          </p:cNvPr>
          <p:cNvSpPr/>
          <p:nvPr/>
        </p:nvSpPr>
        <p:spPr>
          <a:xfrm>
            <a:off x="1638300" y="4886324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E855FF1-0956-E442-CCC0-7A23E28F2847}"/>
              </a:ext>
            </a:extLst>
          </p:cNvPr>
          <p:cNvSpPr/>
          <p:nvPr/>
        </p:nvSpPr>
        <p:spPr>
          <a:xfrm>
            <a:off x="1638300" y="4457699"/>
            <a:ext cx="276226" cy="2666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FFB4428-53F2-FAEC-E6C5-27917DE0E3F1}"/>
              </a:ext>
            </a:extLst>
          </p:cNvPr>
          <p:cNvSpPr/>
          <p:nvPr/>
        </p:nvSpPr>
        <p:spPr>
          <a:xfrm>
            <a:off x="1638300" y="5743574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5097DE7-0AE0-86D8-6396-58CD53AEDA84}"/>
              </a:ext>
            </a:extLst>
          </p:cNvPr>
          <p:cNvSpPr/>
          <p:nvPr/>
        </p:nvSpPr>
        <p:spPr>
          <a:xfrm>
            <a:off x="1638300" y="5314949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1591B2-590B-CE6E-AE27-7E37DE22B1C1}"/>
              </a:ext>
            </a:extLst>
          </p:cNvPr>
          <p:cNvSpPr/>
          <p:nvPr/>
        </p:nvSpPr>
        <p:spPr>
          <a:xfrm>
            <a:off x="1624013" y="6172199"/>
            <a:ext cx="276226" cy="2666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32F8B499-8638-7E08-F25F-EAEA70C7D7B2}"/>
              </a:ext>
            </a:extLst>
          </p:cNvPr>
          <p:cNvSpPr/>
          <p:nvPr/>
        </p:nvSpPr>
        <p:spPr>
          <a:xfrm rot="10800000">
            <a:off x="10620375" y="119651"/>
            <a:ext cx="323850" cy="24467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빗면 29">
            <a:extLst>
              <a:ext uri="{FF2B5EF4-FFF2-40B4-BE49-F238E27FC236}">
                <a16:creationId xmlns:a16="http://schemas.microsoft.com/office/drawing/2014/main" id="{3DB59F8B-5B9C-1E01-26F3-9C8C98084BD9}"/>
              </a:ext>
            </a:extLst>
          </p:cNvPr>
          <p:cNvSpPr/>
          <p:nvPr/>
        </p:nvSpPr>
        <p:spPr>
          <a:xfrm>
            <a:off x="9753600" y="117276"/>
            <a:ext cx="619125" cy="310753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</a:t>
            </a:r>
          </a:p>
        </p:txBody>
      </p:sp>
      <p:sp>
        <p:nvSpPr>
          <p:cNvPr id="32" name="사각형: 빗면 31">
            <a:extLst>
              <a:ext uri="{FF2B5EF4-FFF2-40B4-BE49-F238E27FC236}">
                <a16:creationId xmlns:a16="http://schemas.microsoft.com/office/drawing/2014/main" id="{5FEE60A7-7510-A6B8-A7B0-294A664C12AC}"/>
              </a:ext>
            </a:extLst>
          </p:cNvPr>
          <p:cNvSpPr/>
          <p:nvPr/>
        </p:nvSpPr>
        <p:spPr>
          <a:xfrm>
            <a:off x="9010650" y="117276"/>
            <a:ext cx="619125" cy="310753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1B7D186-E451-DACC-FF5A-EDC407328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79160"/>
              </p:ext>
            </p:extLst>
          </p:nvPr>
        </p:nvGraphicFramePr>
        <p:xfrm>
          <a:off x="8277225" y="233890"/>
          <a:ext cx="2578100" cy="1877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518402098"/>
                    </a:ext>
                  </a:extLst>
                </a:gridCol>
              </a:tblGrid>
              <a:tr h="378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정렬순서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29111"/>
                  </a:ext>
                </a:extLst>
              </a:tr>
              <a:tr h="378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66662"/>
                  </a:ext>
                </a:extLst>
              </a:tr>
              <a:tr h="378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31424"/>
                  </a:ext>
                </a:extLst>
              </a:tr>
              <a:tr h="3780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56894"/>
                  </a:ext>
                </a:extLst>
              </a:tr>
              <a:tr h="1872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시동여부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60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88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B3A3E8-833B-F937-9BAC-38AC5C14EBD8}"/>
              </a:ext>
            </a:extLst>
          </p:cNvPr>
          <p:cNvSpPr txBox="1"/>
          <p:nvPr/>
        </p:nvSpPr>
        <p:spPr>
          <a:xfrm>
            <a:off x="214312" y="238124"/>
            <a:ext cx="11672888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음주측정수치결과</a:t>
            </a:r>
            <a:r>
              <a:rPr lang="en-US" altLang="ko-KR" sz="3200" b="1" dirty="0"/>
              <a:t>: 0.00          </a:t>
            </a:r>
            <a:r>
              <a:rPr lang="ko-KR" altLang="en-US" sz="3200" b="1" dirty="0">
                <a:solidFill>
                  <a:srgbClr val="0000FF"/>
                </a:solidFill>
              </a:rPr>
              <a:t>정상적으로 시동이 걸렸습니다</a:t>
            </a:r>
            <a:r>
              <a:rPr lang="en-US" altLang="ko-KR" sz="3200" b="1" dirty="0">
                <a:solidFill>
                  <a:srgbClr val="0000FF"/>
                </a:solidFill>
              </a:rPr>
              <a:t>!</a:t>
            </a:r>
            <a:endParaRPr lang="ko-KR" alt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DFFCF9-4015-3706-5AE2-D1E988E2C629}"/>
              </a:ext>
            </a:extLst>
          </p:cNvPr>
          <p:cNvSpPr/>
          <p:nvPr/>
        </p:nvSpPr>
        <p:spPr>
          <a:xfrm>
            <a:off x="214312" y="1044901"/>
            <a:ext cx="6853238" cy="55749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자동차, 자동차 미러, 차량이(가) 표시된 사진&#10;&#10;자동 생성된 설명">
            <a:extLst>
              <a:ext uri="{FF2B5EF4-FFF2-40B4-BE49-F238E27FC236}">
                <a16:creationId xmlns:a16="http://schemas.microsoft.com/office/drawing/2014/main" id="{BBCC3B84-2DE2-F0F5-A33D-E5107CC99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8" y="1190152"/>
            <a:ext cx="6593732" cy="5300542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FFD4485-CD08-6FA8-8E81-7A81333DB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730557"/>
              </p:ext>
            </p:extLst>
          </p:nvPr>
        </p:nvGraphicFramePr>
        <p:xfrm>
          <a:off x="7193706" y="1044900"/>
          <a:ext cx="4693494" cy="557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94">
                  <a:extLst>
                    <a:ext uri="{9D8B030D-6E8A-4147-A177-3AD203B41FA5}">
                      <a16:colId xmlns:a16="http://schemas.microsoft.com/office/drawing/2014/main" val="3657102802"/>
                    </a:ext>
                  </a:extLst>
                </a:gridCol>
              </a:tblGrid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차량소유주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이선진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062352"/>
                  </a:ext>
                </a:extLst>
              </a:tr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차량번호</a:t>
                      </a:r>
                      <a:r>
                        <a:rPr lang="en-US" altLang="ko-KR" dirty="0"/>
                        <a:t>: 78</a:t>
                      </a:r>
                      <a:r>
                        <a:rPr lang="ko-KR" altLang="en-US" dirty="0"/>
                        <a:t>허 </a:t>
                      </a:r>
                      <a:r>
                        <a:rPr lang="en-US" altLang="ko-KR" dirty="0"/>
                        <a:t>7878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665569"/>
                  </a:ext>
                </a:extLst>
              </a:tr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  <a:r>
                        <a:rPr lang="en-US" altLang="ko-KR" dirty="0"/>
                        <a:t>: 010-1234-5678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74033"/>
                  </a:ext>
                </a:extLst>
              </a:tr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기계설치날짜</a:t>
                      </a:r>
                      <a:r>
                        <a:rPr lang="en-US" altLang="ko-KR" dirty="0"/>
                        <a:t>: 2022.08.12~2023.08.12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4011"/>
                  </a:ext>
                </a:extLst>
              </a:tr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기계번호</a:t>
                      </a:r>
                      <a:r>
                        <a:rPr lang="en-US" altLang="ko-KR" dirty="0"/>
                        <a:t>: 96295k23054d3289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46638"/>
                  </a:ext>
                </a:extLst>
              </a:tr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음주운전 적발전적</a:t>
                      </a:r>
                      <a:r>
                        <a:rPr lang="en-US" altLang="ko-KR" dirty="0"/>
                        <a:t>: 2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565446"/>
                  </a:ext>
                </a:extLst>
              </a:tr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66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33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B3A3E8-833B-F937-9BAC-38AC5C14EBD8}"/>
              </a:ext>
            </a:extLst>
          </p:cNvPr>
          <p:cNvSpPr txBox="1"/>
          <p:nvPr/>
        </p:nvSpPr>
        <p:spPr>
          <a:xfrm>
            <a:off x="214312" y="238124"/>
            <a:ext cx="11672888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음주측정수치결과</a:t>
            </a:r>
            <a:r>
              <a:rPr lang="en-US" altLang="ko-KR" sz="3200" b="1" dirty="0"/>
              <a:t>: 0.66        </a:t>
            </a:r>
            <a:r>
              <a:rPr lang="ko-KR" altLang="en-US" sz="3200" b="1" dirty="0">
                <a:solidFill>
                  <a:srgbClr val="FF0000"/>
                </a:solidFill>
              </a:rPr>
              <a:t>면허정지 수치입니다 시동 실패</a:t>
            </a:r>
            <a:r>
              <a:rPr lang="en-US" altLang="ko-KR" sz="3200" b="1" dirty="0">
                <a:solidFill>
                  <a:srgbClr val="FF0000"/>
                </a:solidFill>
              </a:rPr>
              <a:t>!!</a:t>
            </a:r>
            <a:r>
              <a:rPr lang="en-US" altLang="ko-KR" sz="3200" b="1" dirty="0"/>
              <a:t>         </a:t>
            </a:r>
            <a:endParaRPr lang="ko-KR" alt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DFFCF9-4015-3706-5AE2-D1E988E2C629}"/>
              </a:ext>
            </a:extLst>
          </p:cNvPr>
          <p:cNvSpPr/>
          <p:nvPr/>
        </p:nvSpPr>
        <p:spPr>
          <a:xfrm>
            <a:off x="214312" y="1044901"/>
            <a:ext cx="6853238" cy="55749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CC3B84-2DE2-F0F5-A33D-E5107CC99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468" y="1674251"/>
            <a:ext cx="6593732" cy="4332343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FFD4485-CD08-6FA8-8E81-7A81333DB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864821"/>
              </p:ext>
            </p:extLst>
          </p:nvPr>
        </p:nvGraphicFramePr>
        <p:xfrm>
          <a:off x="7193706" y="1044900"/>
          <a:ext cx="4693494" cy="557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94">
                  <a:extLst>
                    <a:ext uri="{9D8B030D-6E8A-4147-A177-3AD203B41FA5}">
                      <a16:colId xmlns:a16="http://schemas.microsoft.com/office/drawing/2014/main" val="3657102802"/>
                    </a:ext>
                  </a:extLst>
                </a:gridCol>
              </a:tblGrid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차량소유주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론 </a:t>
                      </a:r>
                      <a:r>
                        <a:rPr lang="ko-KR" altLang="en-US" dirty="0" err="1"/>
                        <a:t>위즐리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062352"/>
                  </a:ext>
                </a:extLst>
              </a:tr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차량번호</a:t>
                      </a:r>
                      <a:r>
                        <a:rPr lang="en-US" altLang="ko-KR" dirty="0"/>
                        <a:t>: 29MX8910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665569"/>
                  </a:ext>
                </a:extLst>
              </a:tr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  <a:r>
                        <a:rPr lang="en-US" altLang="ko-KR" dirty="0"/>
                        <a:t>: 010-1234-5678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74033"/>
                  </a:ext>
                </a:extLst>
              </a:tr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기계설치날짜</a:t>
                      </a:r>
                      <a:r>
                        <a:rPr lang="en-US" altLang="ko-KR" dirty="0"/>
                        <a:t>: 2018.12.12~2019.12.12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4011"/>
                  </a:ext>
                </a:extLst>
              </a:tr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기계번호</a:t>
                      </a:r>
                      <a:r>
                        <a:rPr lang="en-US" altLang="ko-KR" dirty="0"/>
                        <a:t>: 1U401020123013H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46638"/>
                  </a:ext>
                </a:extLst>
              </a:tr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음주운전 적발전적</a:t>
                      </a:r>
                      <a:r>
                        <a:rPr lang="en-US" altLang="ko-KR" dirty="0"/>
                        <a:t>: 28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565446"/>
                  </a:ext>
                </a:extLst>
              </a:tr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초보운전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상습법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외국인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한국어 능통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66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24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B3A3E8-833B-F937-9BAC-38AC5C14EBD8}"/>
              </a:ext>
            </a:extLst>
          </p:cNvPr>
          <p:cNvSpPr txBox="1"/>
          <p:nvPr/>
        </p:nvSpPr>
        <p:spPr>
          <a:xfrm>
            <a:off x="214312" y="203595"/>
            <a:ext cx="11672888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rgbClr val="0000FF"/>
                </a:solidFill>
              </a:rPr>
              <a:t>인원추가</a:t>
            </a:r>
            <a:endParaRPr lang="ko-KR" alt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DFFCF9-4015-3706-5AE2-D1E988E2C629}"/>
              </a:ext>
            </a:extLst>
          </p:cNvPr>
          <p:cNvSpPr/>
          <p:nvPr/>
        </p:nvSpPr>
        <p:spPr>
          <a:xfrm>
            <a:off x="214312" y="1044901"/>
            <a:ext cx="6853238" cy="55749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FFD4485-CD08-6FA8-8E81-7A81333DB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42083"/>
              </p:ext>
            </p:extLst>
          </p:nvPr>
        </p:nvGraphicFramePr>
        <p:xfrm>
          <a:off x="7193706" y="1044900"/>
          <a:ext cx="4693494" cy="557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94">
                  <a:extLst>
                    <a:ext uri="{9D8B030D-6E8A-4147-A177-3AD203B41FA5}">
                      <a16:colId xmlns:a16="http://schemas.microsoft.com/office/drawing/2014/main" val="3657102802"/>
                    </a:ext>
                  </a:extLst>
                </a:gridCol>
              </a:tblGrid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차량소유주</a:t>
                      </a:r>
                      <a:r>
                        <a:rPr lang="en-US" altLang="ko-KR" dirty="0"/>
                        <a:t>: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062352"/>
                  </a:ext>
                </a:extLst>
              </a:tr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차량번호</a:t>
                      </a:r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665569"/>
                  </a:ext>
                </a:extLst>
              </a:tr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74033"/>
                  </a:ext>
                </a:extLst>
              </a:tr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기계설치날짜</a:t>
                      </a:r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4011"/>
                  </a:ext>
                </a:extLst>
              </a:tr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기계번호</a:t>
                      </a:r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46638"/>
                  </a:ext>
                </a:extLst>
              </a:tr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음주운전 적발전적</a:t>
                      </a:r>
                      <a:r>
                        <a:rPr lang="en-US" altLang="ko-KR" dirty="0"/>
                        <a:t>: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565446"/>
                  </a:ext>
                </a:extLst>
              </a:tr>
              <a:tr h="796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66952"/>
                  </a:ext>
                </a:extLst>
              </a:tr>
            </a:tbl>
          </a:graphicData>
        </a:graphic>
      </p:graphicFrame>
      <p:sp>
        <p:nvSpPr>
          <p:cNvPr id="2" name="십자형 1">
            <a:extLst>
              <a:ext uri="{FF2B5EF4-FFF2-40B4-BE49-F238E27FC236}">
                <a16:creationId xmlns:a16="http://schemas.microsoft.com/office/drawing/2014/main" id="{2CA88B4B-F589-74E5-A7E2-7E5E255FD863}"/>
              </a:ext>
            </a:extLst>
          </p:cNvPr>
          <p:cNvSpPr/>
          <p:nvPr/>
        </p:nvSpPr>
        <p:spPr>
          <a:xfrm>
            <a:off x="2072640" y="2342605"/>
            <a:ext cx="3135085" cy="3048000"/>
          </a:xfrm>
          <a:prstGeom prst="plus">
            <a:avLst>
              <a:gd name="adj" fmla="val 40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82420B2D-747B-2759-1046-E3FD90897CA4}"/>
              </a:ext>
            </a:extLst>
          </p:cNvPr>
          <p:cNvSpPr/>
          <p:nvPr/>
        </p:nvSpPr>
        <p:spPr>
          <a:xfrm>
            <a:off x="11477901" y="6473377"/>
            <a:ext cx="619125" cy="310753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</a:t>
            </a:r>
          </a:p>
        </p:txBody>
      </p: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E548E8F9-E008-DB74-FE1D-E3D3C43BBA6B}"/>
              </a:ext>
            </a:extLst>
          </p:cNvPr>
          <p:cNvSpPr/>
          <p:nvPr/>
        </p:nvSpPr>
        <p:spPr>
          <a:xfrm>
            <a:off x="10734951" y="6465161"/>
            <a:ext cx="619125" cy="310753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54E9F-A83F-D952-029D-D50647D990F4}"/>
              </a:ext>
            </a:extLst>
          </p:cNvPr>
          <p:cNvSpPr txBox="1"/>
          <p:nvPr/>
        </p:nvSpPr>
        <p:spPr>
          <a:xfrm>
            <a:off x="2469424" y="5647136"/>
            <a:ext cx="45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사진을 추가하십시오</a:t>
            </a:r>
          </a:p>
        </p:txBody>
      </p:sp>
    </p:spTree>
    <p:extLst>
      <p:ext uri="{BB962C8B-B14F-4D97-AF65-F5344CB8AC3E}">
        <p14:creationId xmlns:p14="http://schemas.microsoft.com/office/powerpoint/2010/main" val="44735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302</Words>
  <Application>Microsoft Office PowerPoint</Application>
  <PresentationFormat>와이드스크린</PresentationFormat>
  <Paragraphs>165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김도엽</dc:creator>
  <cp:lastModifiedBy>김도엽</cp:lastModifiedBy>
  <cp:revision>2</cp:revision>
  <dcterms:created xsi:type="dcterms:W3CDTF">2023-03-16T04:09:26Z</dcterms:created>
  <dcterms:modified xsi:type="dcterms:W3CDTF">2023-03-20T04:21:23Z</dcterms:modified>
</cp:coreProperties>
</file>