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1280" r:id="rId2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392" autoAdjust="0"/>
  </p:normalViewPr>
  <p:slideViewPr>
    <p:cSldViewPr snapToGrid="0">
      <p:cViewPr varScale="1">
        <p:scale>
          <a:sx n="82" d="100"/>
          <a:sy n="82" d="100"/>
        </p:scale>
        <p:origin x="10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1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CD9B7B-04F4-43B6-92A2-602E031B7B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C4380-1CC4-4E70-81B5-81F9F782F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5F6DD7A9-A044-4C98-A671-F6BB65731AE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6A084-FFA2-4EDB-A27C-B26E48684F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7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227F9-34B6-4E46-8269-537C76E902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E2357B00-D0BE-4C4F-8F46-E4E0DE1D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90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3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1A01A672-4073-4CD8-98F8-93BC5E60813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2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7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3ADA7AB-AE64-427C-A62B-5F60FB98E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DA7AB-AE64-427C-A62B-5F60FB98E0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7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6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15356" y="6493060"/>
            <a:ext cx="504090" cy="172609"/>
          </a:xfrm>
        </p:spPr>
        <p:txBody>
          <a:bodyPr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695F97F-3CF5-4E9F-B279-5AA5CBE285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539553" y="201910"/>
            <a:ext cx="8064896" cy="54868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676275" y="1085505"/>
            <a:ext cx="7928174" cy="5360497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000" b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200025" indent="0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Tx/>
              <a:buNone/>
              <a:defRPr sz="1800"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335757" indent="0">
              <a:lnSpc>
                <a:spcPct val="150000"/>
              </a:lnSpc>
              <a:spcAft>
                <a:spcPts val="225"/>
              </a:spcAft>
              <a:buClr>
                <a:schemeClr val="bg1">
                  <a:lumMod val="50000"/>
                </a:schemeClr>
              </a:buClr>
              <a:buFontTx/>
              <a:buNone/>
              <a:defRPr sz="1800"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471488" indent="0">
              <a:lnSpc>
                <a:spcPct val="150000"/>
              </a:lnSpc>
              <a:spcAft>
                <a:spcPts val="225"/>
              </a:spcAft>
              <a:buSzPct val="96000"/>
              <a:buFontTx/>
              <a:buNone/>
              <a:defRPr sz="1400"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607219" indent="0">
              <a:lnSpc>
                <a:spcPct val="150000"/>
              </a:lnSpc>
              <a:buFontTx/>
              <a:buNone/>
              <a:defRPr sz="1400"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4CF95-D973-43B4-9A74-0A50D9CD700E}"/>
              </a:ext>
            </a:extLst>
          </p:cNvPr>
          <p:cNvSpPr/>
          <p:nvPr userDrawn="1"/>
        </p:nvSpPr>
        <p:spPr>
          <a:xfrm>
            <a:off x="146304" y="826607"/>
            <a:ext cx="884529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6CE1B-6BD9-4DB2-9D3A-9C405D543499}"/>
              </a:ext>
            </a:extLst>
          </p:cNvPr>
          <p:cNvSpPr/>
          <p:nvPr userDrawn="1"/>
        </p:nvSpPr>
        <p:spPr>
          <a:xfrm>
            <a:off x="146304" y="826607"/>
            <a:ext cx="1706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C097B9-99C4-4C14-8C73-80951E044D7F}"/>
              </a:ext>
            </a:extLst>
          </p:cNvPr>
          <p:cNvSpPr/>
          <p:nvPr userDrawn="1"/>
        </p:nvSpPr>
        <p:spPr>
          <a:xfrm>
            <a:off x="1854731" y="826607"/>
            <a:ext cx="170688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0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9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6EFB-E71E-4AD6-8F93-9B17D5FE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23E165-BB07-48F5-99E6-06C032E5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apple</a:t>
            </a:r>
            <a:r>
              <a:rPr lang="ko-KR" altLang="en-US" dirty="0"/>
              <a:t> </a:t>
            </a:r>
            <a:r>
              <a:rPr lang="en-US" altLang="ko-KR" dirty="0"/>
              <a:t>DB ERD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E8BBE1-0DEB-4C4C-A519-827E16AF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F97F-3CF5-4E9F-B279-5AA5CBE285B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BFC2D0-86C9-C9CC-0D31-AADD4C4C49F3}"/>
              </a:ext>
            </a:extLst>
          </p:cNvPr>
          <p:cNvGrpSpPr/>
          <p:nvPr/>
        </p:nvGrpSpPr>
        <p:grpSpPr>
          <a:xfrm>
            <a:off x="3289078" y="2096421"/>
            <a:ext cx="1592689" cy="3148840"/>
            <a:chOff x="1911744" y="1179928"/>
            <a:chExt cx="1592689" cy="2434746"/>
          </a:xfrm>
        </p:grpSpPr>
        <p:sp>
          <p:nvSpPr>
            <p:cNvPr id="72" name="내용 개체 틀 3">
              <a:extLst>
                <a:ext uri="{FF2B5EF4-FFF2-40B4-BE49-F238E27FC236}">
                  <a16:creationId xmlns:a16="http://schemas.microsoft.com/office/drawing/2014/main" id="{177A815A-127E-4021-B343-96E0FE820428}"/>
                </a:ext>
              </a:extLst>
            </p:cNvPr>
            <p:cNvSpPr txBox="1">
              <a:spLocks/>
            </p:cNvSpPr>
            <p:nvPr/>
          </p:nvSpPr>
          <p:spPr>
            <a:xfrm>
              <a:off x="1911744" y="1179928"/>
              <a:ext cx="1342790" cy="4020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buClr>
                  <a:srgbClr val="0070C0"/>
                </a:buClr>
                <a:buFont typeface="Wingdings" pitchFamily="2" charset="2"/>
                <a:buChar char="n"/>
                <a:defRPr sz="2000" b="1" kern="1200">
                  <a:solidFill>
                    <a:srgbClr val="0070C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1pPr>
              <a:lvl2pPr marL="200025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2pPr>
              <a:lvl3pPr marL="335757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3pPr>
              <a:lvl4pPr marL="471488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SzPct val="96000"/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4pPr>
              <a:lvl5pPr marL="607219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 latinLnBrk="0">
                <a:buNone/>
              </a:pPr>
              <a:r>
                <a:rPr lang="ko-KR" altLang="en-US" sz="1800" b="0" dirty="0">
                  <a:solidFill>
                    <a:schemeClr val="tx1"/>
                  </a:solidFill>
                </a:rPr>
                <a:t>제품</a:t>
              </a:r>
              <a:endParaRPr lang="en-US" altLang="ko-KR" sz="1800" b="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F9A2C71-1A78-7674-48DD-89FE9DAEB4EB}"/>
                </a:ext>
              </a:extLst>
            </p:cNvPr>
            <p:cNvGrpSpPr/>
            <p:nvPr/>
          </p:nvGrpSpPr>
          <p:grpSpPr>
            <a:xfrm>
              <a:off x="1972079" y="1562312"/>
              <a:ext cx="1532354" cy="2052362"/>
              <a:chOff x="1972079" y="1562312"/>
              <a:chExt cx="1532354" cy="2052362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68C98F20-6639-4317-BF83-3501199C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079" y="1562312"/>
                <a:ext cx="1532354" cy="2052362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제품번호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(PK)</a:t>
                </a: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endParaRPr lang="en-US" altLang="ko-KR" sz="4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제품명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운영 체제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최신 버전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최초 출시일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최저 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최고 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BA0B5DC-5186-4AB1-9F3A-80CD06470159}"/>
                  </a:ext>
                </a:extLst>
              </p:cNvPr>
              <p:cNvCxnSpPr/>
              <p:nvPr/>
            </p:nvCxnSpPr>
            <p:spPr>
              <a:xfrm>
                <a:off x="1976732" y="1910776"/>
                <a:ext cx="15277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AB9C32-20D4-FB48-61AE-5F6E98165688}"/>
              </a:ext>
            </a:extLst>
          </p:cNvPr>
          <p:cNvGrpSpPr/>
          <p:nvPr/>
        </p:nvGrpSpPr>
        <p:grpSpPr>
          <a:xfrm>
            <a:off x="7221754" y="2608301"/>
            <a:ext cx="1894108" cy="4108921"/>
            <a:chOff x="1807990" y="1301614"/>
            <a:chExt cx="1675701" cy="2476907"/>
          </a:xfrm>
        </p:grpSpPr>
        <p:sp>
          <p:nvSpPr>
            <p:cNvPr id="29" name="내용 개체 틀 3">
              <a:extLst>
                <a:ext uri="{FF2B5EF4-FFF2-40B4-BE49-F238E27FC236}">
                  <a16:creationId xmlns:a16="http://schemas.microsoft.com/office/drawing/2014/main" id="{A1B21504-986A-E78F-0C43-D3A2F83C1C2F}"/>
                </a:ext>
              </a:extLst>
            </p:cNvPr>
            <p:cNvSpPr txBox="1">
              <a:spLocks/>
            </p:cNvSpPr>
            <p:nvPr/>
          </p:nvSpPr>
          <p:spPr>
            <a:xfrm>
              <a:off x="1807990" y="1301614"/>
              <a:ext cx="1342790" cy="4020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buClr>
                  <a:srgbClr val="0070C0"/>
                </a:buClr>
                <a:buFont typeface="Wingdings" pitchFamily="2" charset="2"/>
                <a:buChar char="n"/>
                <a:defRPr sz="2000" b="1" kern="1200">
                  <a:solidFill>
                    <a:srgbClr val="0070C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1pPr>
              <a:lvl2pPr marL="200025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2pPr>
              <a:lvl3pPr marL="335757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3pPr>
              <a:lvl4pPr marL="471488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SzPct val="96000"/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4pPr>
              <a:lvl5pPr marL="607219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 latinLnBrk="0">
                <a:buNone/>
              </a:pPr>
              <a:r>
                <a:rPr lang="ko-KR" altLang="en-US" sz="1800" b="0" dirty="0">
                  <a:solidFill>
                    <a:schemeClr val="tx1"/>
                  </a:solidFill>
                </a:rPr>
                <a:t>모델</a:t>
              </a:r>
              <a:endParaRPr lang="en-US" altLang="ko-KR" sz="1800" b="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C3D60DA-D408-5B8B-E46D-AEA5D8111D2C}"/>
                </a:ext>
              </a:extLst>
            </p:cNvPr>
            <p:cNvGrpSpPr/>
            <p:nvPr/>
          </p:nvGrpSpPr>
          <p:grpSpPr>
            <a:xfrm>
              <a:off x="1882416" y="1562311"/>
              <a:ext cx="1601275" cy="2216210"/>
              <a:chOff x="1882416" y="1562311"/>
              <a:chExt cx="1601275" cy="2216210"/>
            </a:xfrm>
          </p:grpSpPr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334646F9-31D9-D7A1-CEAA-C4728F9F8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999" y="1562311"/>
                <a:ext cx="1598692" cy="2216210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모델 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(PK)</a:t>
                </a: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모델명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제품 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(FK)</a:t>
                </a: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최저 용량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최저 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최대 용량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최대 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최초 출시일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마지막 출시 년도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최신 버전 호환 여부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059A676-A4CB-267C-B891-F559AADED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416" y="1803712"/>
                <a:ext cx="16012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3EB0CF-5EA5-63D5-9776-2535DA6D37E5}"/>
              </a:ext>
            </a:extLst>
          </p:cNvPr>
          <p:cNvGrpSpPr/>
          <p:nvPr/>
        </p:nvGrpSpPr>
        <p:grpSpPr>
          <a:xfrm>
            <a:off x="391976" y="4394588"/>
            <a:ext cx="1937950" cy="2322635"/>
            <a:chOff x="1881939" y="1113985"/>
            <a:chExt cx="1713134" cy="2322635"/>
          </a:xfrm>
        </p:grpSpPr>
        <p:sp>
          <p:nvSpPr>
            <p:cNvPr id="34" name="내용 개체 틀 3">
              <a:extLst>
                <a:ext uri="{FF2B5EF4-FFF2-40B4-BE49-F238E27FC236}">
                  <a16:creationId xmlns:a16="http://schemas.microsoft.com/office/drawing/2014/main" id="{6DA45871-7B34-CEF8-3663-531E210068BD}"/>
                </a:ext>
              </a:extLst>
            </p:cNvPr>
            <p:cNvSpPr txBox="1">
              <a:spLocks/>
            </p:cNvSpPr>
            <p:nvPr/>
          </p:nvSpPr>
          <p:spPr>
            <a:xfrm>
              <a:off x="1881939" y="1113985"/>
              <a:ext cx="1342790" cy="4020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buClr>
                  <a:srgbClr val="0070C0"/>
                </a:buClr>
                <a:buFont typeface="Wingdings" pitchFamily="2" charset="2"/>
                <a:buChar char="n"/>
                <a:defRPr sz="2000" b="1" kern="1200">
                  <a:solidFill>
                    <a:srgbClr val="0070C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1pPr>
              <a:lvl2pPr marL="200025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2pPr>
              <a:lvl3pPr marL="335757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3pPr>
              <a:lvl4pPr marL="471488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SzPct val="96000"/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4pPr>
              <a:lvl5pPr marL="607219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 latinLnBrk="0">
                <a:buNone/>
              </a:pPr>
              <a:r>
                <a:rPr lang="ko-KR" altLang="en-US" sz="1800" b="0" dirty="0">
                  <a:solidFill>
                    <a:schemeClr val="tx1"/>
                  </a:solidFill>
                </a:rPr>
                <a:t>액세서리</a:t>
              </a:r>
              <a:endParaRPr lang="en-US" altLang="ko-KR" sz="1800" b="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FD6BAF-1B25-B5FF-ACB1-188753B13C33}"/>
                </a:ext>
              </a:extLst>
            </p:cNvPr>
            <p:cNvGrpSpPr/>
            <p:nvPr/>
          </p:nvGrpSpPr>
          <p:grpSpPr>
            <a:xfrm>
              <a:off x="1971648" y="1562312"/>
              <a:ext cx="1623425" cy="1874308"/>
              <a:chOff x="1971648" y="1562312"/>
              <a:chExt cx="1623425" cy="1874308"/>
            </a:xfrm>
          </p:grpSpPr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A9B5DF32-AB3B-8581-5BD5-7F1B14B3D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078" y="1562312"/>
                <a:ext cx="1622995" cy="1874308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액세서리 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(PK)</a:t>
                </a: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액세서리명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제품 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(FK)</a:t>
                </a: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종류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buClr>
                    <a:srgbClr val="0070C0"/>
                  </a:buClr>
                </a:pP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DE30660-3A5E-E956-3D3F-4973861E3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648" y="1949362"/>
                <a:ext cx="161418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8D318B-62E3-30BA-A9B0-0C6A6BD991B7}"/>
              </a:ext>
            </a:extLst>
          </p:cNvPr>
          <p:cNvGrpSpPr/>
          <p:nvPr/>
        </p:nvGrpSpPr>
        <p:grpSpPr>
          <a:xfrm>
            <a:off x="5395372" y="849003"/>
            <a:ext cx="1854561" cy="2747775"/>
            <a:chOff x="1881939" y="1113985"/>
            <a:chExt cx="1626646" cy="2747775"/>
          </a:xfrm>
        </p:grpSpPr>
        <p:sp>
          <p:nvSpPr>
            <p:cNvPr id="39" name="내용 개체 틀 3">
              <a:extLst>
                <a:ext uri="{FF2B5EF4-FFF2-40B4-BE49-F238E27FC236}">
                  <a16:creationId xmlns:a16="http://schemas.microsoft.com/office/drawing/2014/main" id="{448BC8F5-8C92-9A90-BF41-148217D0582E}"/>
                </a:ext>
              </a:extLst>
            </p:cNvPr>
            <p:cNvSpPr txBox="1">
              <a:spLocks/>
            </p:cNvSpPr>
            <p:nvPr/>
          </p:nvSpPr>
          <p:spPr>
            <a:xfrm>
              <a:off x="1881939" y="1113985"/>
              <a:ext cx="1342790" cy="4020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buClr>
                  <a:srgbClr val="0070C0"/>
                </a:buClr>
                <a:buFont typeface="Wingdings" pitchFamily="2" charset="2"/>
                <a:buChar char="n"/>
                <a:defRPr sz="2000" b="1" kern="1200">
                  <a:solidFill>
                    <a:srgbClr val="0070C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1pPr>
              <a:lvl2pPr marL="200025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2pPr>
              <a:lvl3pPr marL="335757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3pPr>
              <a:lvl4pPr marL="471488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SzPct val="96000"/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4pPr>
              <a:lvl5pPr marL="607219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 latinLnBrk="0">
                <a:buNone/>
              </a:pPr>
              <a:r>
                <a:rPr lang="ko-KR" altLang="en-US" sz="1800" b="0" dirty="0" err="1">
                  <a:solidFill>
                    <a:schemeClr val="tx1"/>
                  </a:solidFill>
                </a:rPr>
                <a:t>애플케어플러스</a:t>
              </a:r>
              <a:endParaRPr lang="en-US" altLang="ko-KR" sz="1800" b="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D5D714B-6021-0EF2-2053-A264268753D3}"/>
                </a:ext>
              </a:extLst>
            </p:cNvPr>
            <p:cNvGrpSpPr/>
            <p:nvPr/>
          </p:nvGrpSpPr>
          <p:grpSpPr>
            <a:xfrm>
              <a:off x="1972079" y="1562311"/>
              <a:ext cx="1536506" cy="2299449"/>
              <a:chOff x="1972079" y="1562311"/>
              <a:chExt cx="1536506" cy="2299449"/>
            </a:xfrm>
          </p:grpSpPr>
          <p:sp>
            <p:nvSpPr>
              <p:cNvPr id="41" name="Rectangle 4">
                <a:extLst>
                  <a:ext uri="{FF2B5EF4-FFF2-40B4-BE49-F238E27FC236}">
                    <a16:creationId xmlns:a16="http://schemas.microsoft.com/office/drawing/2014/main" id="{0FA53846-A943-3E40-5617-578A78C47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079" y="1562311"/>
                <a:ext cx="1532354" cy="2299449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애플케어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(PK)</a:t>
                </a: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애플케어명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제품번호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(FK)</a:t>
                </a: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보증 기간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가입 가능 모델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가격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44000"/>
                  </a:lnSpc>
                  <a:buClr>
                    <a:srgbClr val="0070C0"/>
                  </a:buClr>
                </a:pP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buClr>
                    <a:srgbClr val="0070C0"/>
                  </a:buClr>
                </a:pP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D27EB44-E7AB-6B1E-BF9E-E376ABCCBE05}"/>
                  </a:ext>
                </a:extLst>
              </p:cNvPr>
              <p:cNvCxnSpPr/>
              <p:nvPr/>
            </p:nvCxnSpPr>
            <p:spPr>
              <a:xfrm>
                <a:off x="1980884" y="1949362"/>
                <a:ext cx="15277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76D86A-FB40-984E-7A1D-A250010937BC}"/>
              </a:ext>
            </a:extLst>
          </p:cNvPr>
          <p:cNvCxnSpPr/>
          <p:nvPr/>
        </p:nvCxnSpPr>
        <p:spPr>
          <a:xfrm>
            <a:off x="3983919" y="5410614"/>
            <a:ext cx="2475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4BF936D-835F-149C-8CC2-655F4A7A0C6A}"/>
              </a:ext>
            </a:extLst>
          </p:cNvPr>
          <p:cNvGrpSpPr/>
          <p:nvPr/>
        </p:nvGrpSpPr>
        <p:grpSpPr>
          <a:xfrm rot="10800000">
            <a:off x="7126857" y="4725538"/>
            <a:ext cx="179024" cy="340978"/>
            <a:chOff x="4521484" y="5735782"/>
            <a:chExt cx="179024" cy="340978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B727045-E3BC-B8C5-6CC3-D960EAD769C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485" y="5735782"/>
              <a:ext cx="179023" cy="180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6B52666-6A0C-A6EB-D45C-00E075837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484" y="5916072"/>
              <a:ext cx="179024" cy="160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3CD5F9-813B-D185-94F2-59C5FB1F34E6}"/>
              </a:ext>
            </a:extLst>
          </p:cNvPr>
          <p:cNvGrpSpPr/>
          <p:nvPr/>
        </p:nvGrpSpPr>
        <p:grpSpPr>
          <a:xfrm>
            <a:off x="391975" y="828953"/>
            <a:ext cx="1949674" cy="3622624"/>
            <a:chOff x="470009" y="1340816"/>
            <a:chExt cx="1949674" cy="3358219"/>
          </a:xfrm>
        </p:grpSpPr>
        <p:sp>
          <p:nvSpPr>
            <p:cNvPr id="12" name="내용 개체 틀 3">
              <a:extLst>
                <a:ext uri="{FF2B5EF4-FFF2-40B4-BE49-F238E27FC236}">
                  <a16:creationId xmlns:a16="http://schemas.microsoft.com/office/drawing/2014/main" id="{DBC6DC88-F1AB-C04B-71DF-8FB24DBA02B0}"/>
                </a:ext>
              </a:extLst>
            </p:cNvPr>
            <p:cNvSpPr txBox="1">
              <a:spLocks/>
            </p:cNvSpPr>
            <p:nvPr/>
          </p:nvSpPr>
          <p:spPr>
            <a:xfrm>
              <a:off x="470009" y="1340816"/>
              <a:ext cx="1342790" cy="4020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buClr>
                  <a:srgbClr val="0070C0"/>
                </a:buClr>
                <a:buFont typeface="Wingdings" pitchFamily="2" charset="2"/>
                <a:buChar char="n"/>
                <a:defRPr sz="2000" b="1" kern="1200">
                  <a:solidFill>
                    <a:srgbClr val="0070C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1pPr>
              <a:lvl2pPr marL="200025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2pPr>
              <a:lvl3pPr marL="335757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Clr>
                  <a:schemeClr val="bg1">
                    <a:lumMod val="50000"/>
                  </a:schemeClr>
                </a:buClr>
                <a:buFontTx/>
                <a:buNone/>
                <a:defRPr sz="18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3pPr>
              <a:lvl4pPr marL="471488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spcAft>
                  <a:spcPts val="225"/>
                </a:spcAft>
                <a:buSzPct val="96000"/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4pPr>
              <a:lvl5pPr marL="607219" indent="0" algn="l" defTabSz="914400" rtl="0" eaLnBrk="1" latinLnBrk="1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 latinLnBrk="0">
                <a:buNone/>
              </a:pPr>
              <a:r>
                <a:rPr lang="ko-KR" altLang="en-US" sz="1800" b="0" dirty="0" err="1">
                  <a:solidFill>
                    <a:schemeClr val="tx1"/>
                  </a:solidFill>
                </a:rPr>
                <a:t>애플실리콘</a:t>
              </a:r>
              <a:endParaRPr lang="en-US" altLang="ko-K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ECDEDD7-D20F-7DB4-E43D-D3D21A16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21" y="1780020"/>
              <a:ext cx="1854562" cy="291901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ko-KR" altLang="en-US" sz="16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애플실리콘</a:t>
              </a:r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번호</a:t>
              </a: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(PK)</a:t>
              </a: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endParaRPr lang="en-US" altLang="ko-KR" sz="4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ko-KR" altLang="en-US" sz="16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애플실리콘명</a:t>
              </a: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시리즈</a:t>
              </a: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제품 번호</a:t>
              </a: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(FK)</a:t>
              </a: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GPU</a:t>
              </a: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NPU</a:t>
              </a:r>
            </a:p>
            <a:p>
              <a:pPr>
                <a:lnSpc>
                  <a:spcPct val="144000"/>
                </a:lnSpc>
                <a:buClr>
                  <a:srgbClr val="0070C0"/>
                </a:buClr>
              </a:pPr>
              <a:r>
                <a: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메모리</a:t>
              </a: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47EF320-F5BB-4CD0-7BCB-45F1BB834304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" y="2187938"/>
              <a:ext cx="18499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8E37881-2A74-F4E1-91FA-30818E928D69}"/>
              </a:ext>
            </a:extLst>
          </p:cNvPr>
          <p:cNvCxnSpPr>
            <a:stCxn id="63" idx="3"/>
            <a:endCxn id="41" idx="1"/>
          </p:cNvCxnSpPr>
          <p:nvPr/>
        </p:nvCxnSpPr>
        <p:spPr>
          <a:xfrm flipV="1">
            <a:off x="4881767" y="2447054"/>
            <a:ext cx="616375" cy="1471055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E8E5CA-17CF-2313-0E46-D32C2007E0A9}"/>
              </a:ext>
            </a:extLst>
          </p:cNvPr>
          <p:cNvCxnSpPr>
            <a:cxnSpLocks/>
            <a:stCxn id="63" idx="1"/>
            <a:endCxn id="4" idx="3"/>
          </p:cNvCxnSpPr>
          <p:nvPr/>
        </p:nvCxnSpPr>
        <p:spPr>
          <a:xfrm rot="10800000">
            <a:off x="2341649" y="2877157"/>
            <a:ext cx="1007764" cy="104095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5667CA7-CFBB-71D5-251D-1B4C0EDFDDCE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2946907" y="4628282"/>
            <a:ext cx="551705" cy="178566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A4538B0-6576-8CE8-0D8C-6F13815CFCF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881767" y="4876630"/>
            <a:ext cx="2427034" cy="2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FD59337-0014-D023-3962-00273F937E58}"/>
              </a:ext>
            </a:extLst>
          </p:cNvPr>
          <p:cNvGrpSpPr/>
          <p:nvPr/>
        </p:nvGrpSpPr>
        <p:grpSpPr>
          <a:xfrm rot="10800000">
            <a:off x="5323124" y="2286427"/>
            <a:ext cx="179024" cy="340978"/>
            <a:chOff x="4521484" y="5735782"/>
            <a:chExt cx="179024" cy="34097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D88D9E9-1B93-EC1D-6DFB-524E7A23F544}"/>
                </a:ext>
              </a:extLst>
            </p:cNvPr>
            <p:cNvCxnSpPr>
              <a:cxnSpLocks/>
            </p:cNvCxnSpPr>
            <p:nvPr/>
          </p:nvCxnSpPr>
          <p:spPr>
            <a:xfrm>
              <a:off x="4521485" y="5735782"/>
              <a:ext cx="179023" cy="180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255FFF3-522C-538C-59C4-5329E1208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484" y="5916072"/>
              <a:ext cx="179024" cy="160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F38D007-C962-DB94-7254-5709BD98AC35}"/>
              </a:ext>
            </a:extLst>
          </p:cNvPr>
          <p:cNvGrpSpPr/>
          <p:nvPr/>
        </p:nvGrpSpPr>
        <p:grpSpPr>
          <a:xfrm>
            <a:off x="2356527" y="2689868"/>
            <a:ext cx="179024" cy="340978"/>
            <a:chOff x="4521484" y="5735782"/>
            <a:chExt cx="179024" cy="34097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7FBE3E2-78E2-97AA-A951-C65128A2637B}"/>
                </a:ext>
              </a:extLst>
            </p:cNvPr>
            <p:cNvCxnSpPr>
              <a:cxnSpLocks/>
            </p:cNvCxnSpPr>
            <p:nvPr/>
          </p:nvCxnSpPr>
          <p:spPr>
            <a:xfrm>
              <a:off x="4521485" y="5735782"/>
              <a:ext cx="179023" cy="180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94CFF30-55A3-D386-4BCB-364F4F301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484" y="5916072"/>
              <a:ext cx="179024" cy="160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C777CB0-4F52-BB86-5690-DF6DFECCBA32}"/>
              </a:ext>
            </a:extLst>
          </p:cNvPr>
          <p:cNvGrpSpPr/>
          <p:nvPr/>
        </p:nvGrpSpPr>
        <p:grpSpPr>
          <a:xfrm>
            <a:off x="2332845" y="5597857"/>
            <a:ext cx="179024" cy="340978"/>
            <a:chOff x="4521484" y="5735782"/>
            <a:chExt cx="179024" cy="34097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6C7486-F2C1-10CC-6FAA-36435490FDE2}"/>
                </a:ext>
              </a:extLst>
            </p:cNvPr>
            <p:cNvCxnSpPr>
              <a:cxnSpLocks/>
            </p:cNvCxnSpPr>
            <p:nvPr/>
          </p:nvCxnSpPr>
          <p:spPr>
            <a:xfrm>
              <a:off x="4521485" y="5735782"/>
              <a:ext cx="179023" cy="180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1934F7E-D594-92CC-D1D4-CA36EAFA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484" y="5916072"/>
              <a:ext cx="179024" cy="160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79FA89-0665-6CE6-CBA7-3519825472C1}"/>
              </a:ext>
            </a:extLst>
          </p:cNvPr>
          <p:cNvCxnSpPr>
            <a:cxnSpLocks/>
          </p:cNvCxnSpPr>
          <p:nvPr/>
        </p:nvCxnSpPr>
        <p:spPr>
          <a:xfrm>
            <a:off x="3260685" y="3750380"/>
            <a:ext cx="0" cy="335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3B051FC-3476-BC36-9DF9-15C00651DB5E}"/>
              </a:ext>
            </a:extLst>
          </p:cNvPr>
          <p:cNvCxnSpPr>
            <a:cxnSpLocks/>
          </p:cNvCxnSpPr>
          <p:nvPr/>
        </p:nvCxnSpPr>
        <p:spPr>
          <a:xfrm>
            <a:off x="4985648" y="4718498"/>
            <a:ext cx="0" cy="335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55A6AD8-6BC6-2A51-F50A-400C4CD70228}"/>
              </a:ext>
            </a:extLst>
          </p:cNvPr>
          <p:cNvCxnSpPr>
            <a:cxnSpLocks/>
          </p:cNvCxnSpPr>
          <p:nvPr/>
        </p:nvCxnSpPr>
        <p:spPr>
          <a:xfrm>
            <a:off x="4985648" y="3750380"/>
            <a:ext cx="0" cy="335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2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9113</TotalTime>
  <Words>98</Words>
  <Application>Microsoft Office PowerPoint</Application>
  <PresentationFormat>화면 슬라이드 쇼(4:3)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휴먼모음T</vt:lpstr>
      <vt:lpstr>Arial</vt:lpstr>
      <vt:lpstr>Calibri</vt:lpstr>
      <vt:lpstr>Calibri Light</vt:lpstr>
      <vt:lpstr>Wingdings</vt:lpstr>
      <vt:lpstr>Office 테마</vt:lpstr>
      <vt:lpstr>apple DB 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Lee;이종만</dc:creator>
  <cp:lastModifiedBy>이상엽</cp:lastModifiedBy>
  <cp:revision>1611</cp:revision>
  <cp:lastPrinted>2022-08-26T03:41:31Z</cp:lastPrinted>
  <dcterms:created xsi:type="dcterms:W3CDTF">2020-06-30T00:42:51Z</dcterms:created>
  <dcterms:modified xsi:type="dcterms:W3CDTF">2022-11-15T15:51:15Z</dcterms:modified>
</cp:coreProperties>
</file>