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A7D4D-F32C-4AB3-AD2A-DB47DD73E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59CCC4-001B-434D-B1EA-E7C6E1BA6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71D92-7346-49DC-A0C4-7349E436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5A39-E34A-46AA-A6CF-C921D8DEE10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D5317-1C90-49F0-A316-6984B3DB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427CA5-390F-45E4-80F2-CEEEC4F6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BDDB-D3B2-413C-B1BD-5FAFAAFE9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50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82566-83B2-4D42-9A78-EF8186A8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D4F08B-F762-43B2-9170-3F377252B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37407-4269-4301-BAAA-D6496A29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5A39-E34A-46AA-A6CF-C921D8DEE10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48A10-CDD7-466A-A3BF-49FEBE3F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BDCFB-03C9-4679-8DD1-711E9C97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BDDB-D3B2-413C-B1BD-5FAFAAFE9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9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855EBC-5ED3-4E0E-AD6E-BDA2A2B6B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07DA38-DB01-409C-9246-CF895D17C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8D8E1-ACD5-4BD8-9CC3-3A76B3F2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5A39-E34A-46AA-A6CF-C921D8DEE10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C4218-3253-4B7D-84AE-40ED9829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E974A-1EF7-4CC6-9236-392809E0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BDDB-D3B2-413C-B1BD-5FAFAAFE9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9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4EAA4-F2D8-42B9-84F1-22DF84CE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51DC4-3355-461B-B88D-18410CF1D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8EAEB-5D87-4DA2-9B3C-0A22B3B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5A39-E34A-46AA-A6CF-C921D8DEE10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6D667C-52C8-4B3F-A7E0-678C172F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52605-EA7B-4406-81E7-DD5B527B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BDDB-D3B2-413C-B1BD-5FAFAAFE9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9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5DA35-078A-4B56-A80A-D21E7CC5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DC9446-2BB7-4160-8547-E99AA9194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6F8DA4-63E0-4B89-B074-8F3176A7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5A39-E34A-46AA-A6CF-C921D8DEE10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42C81-21B5-4CED-8DDB-F35D8E2F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285EF-24E7-4E90-9703-95467DE5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BDDB-D3B2-413C-B1BD-5FAFAAFE9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8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EAC3D-69C2-41EE-A841-4AAC7DA8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3EB8D9-3760-4A2E-839D-3CF42D364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1F7C1D-545C-4223-B4D8-017F50A06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CE930D-A1B1-4C9B-8061-42838D70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5A39-E34A-46AA-A6CF-C921D8DEE10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08D9F-0A37-4483-B9A5-D12C0A88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F306F2-52E3-415F-B6A1-E58F7516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BDDB-D3B2-413C-B1BD-5FAFAAFE9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26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CE57E-4AE9-44BD-8E15-EE33F632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0F7BDA-60E9-442E-9EDE-AA08331C8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7CFB61-593B-492C-A0A3-B0CC996DC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2819FF-87E4-43F7-85AB-44DD5637C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C02B32-59C8-4505-81D2-01749D037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6669CB-B266-4969-A696-174DEB04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5A39-E34A-46AA-A6CF-C921D8DEE10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F5CA76-DAC3-418D-AA11-2C517AE9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2B5D62-4616-415D-BB89-59D2C0DB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BDDB-D3B2-413C-B1BD-5FAFAAFE9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67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8DAA1-7C57-42D6-899F-7E521DC2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432917-1283-4737-B176-06555237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5A39-E34A-46AA-A6CF-C921D8DEE10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01A827-0378-4702-88BC-3FD8A959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9068B8-6F51-4143-A2CE-A42F2030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BDDB-D3B2-413C-B1BD-5FAFAAFE9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6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4522B7-3AFA-4D7B-84D0-34601864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5A39-E34A-46AA-A6CF-C921D8DEE10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020196-4FEA-4943-B83D-2C8037E5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058D5F-A835-4E8D-8AB7-E026799E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BDDB-D3B2-413C-B1BD-5FAFAAFE9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74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F2C2B-829E-44DE-AF35-6B7C0DC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D9B2C-0343-442D-A464-2FFC751BF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FF7CB0-6BA2-47FE-8CAC-E195701D1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4FC2A1-0E39-4424-838B-6A74B04F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5A39-E34A-46AA-A6CF-C921D8DEE10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E660E3-4D9D-494A-9297-56A82781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5688C-7699-423F-9A7E-71E10420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BDDB-D3B2-413C-B1BD-5FAFAAFE9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0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40172-85C5-40F3-98CC-15DD7B32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A772A3-390F-43BD-A112-09E48441E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104418-1A16-421B-9D97-D1AACDED3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68EDDD-577D-4E1A-B951-0D8AA360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5A39-E34A-46AA-A6CF-C921D8DEE10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D3AF0F-7D1C-416F-A729-09D651D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6CE85-FAFE-4A59-B64B-24528340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BDDB-D3B2-413C-B1BD-5FAFAAFE9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19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04ECAF-5196-49D3-A0FD-E957E3DC8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2091E-B3EF-46E1-9C81-DDD560282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3E8FB-43FF-4C49-B998-E3E5486BD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E5A39-E34A-46AA-A6CF-C921D8DEE10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2D51F-B632-40A3-8D55-83E9CCEA4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D7AA1F-A825-4040-9191-ABAC868A2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CBDDB-D3B2-413C-B1BD-5FAFAAFE9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14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E715E-7A5A-4ABC-8909-F0063EC1B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2967"/>
            <a:ext cx="9144000" cy="56378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게임 스토리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967156-5C03-4094-AA2B-9EC73A34A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1468"/>
            <a:ext cx="9144000" cy="1668382"/>
          </a:xfrm>
        </p:spPr>
        <p:txBody>
          <a:bodyPr/>
          <a:lstStyle/>
          <a:p>
            <a:pPr algn="l"/>
            <a:r>
              <a:rPr lang="ko-KR" altLang="en-US" dirty="0"/>
              <a:t>게임의 주인공은 개미이다</a:t>
            </a:r>
            <a:r>
              <a:rPr lang="en-US" altLang="ko-KR" dirty="0"/>
              <a:t>. </a:t>
            </a:r>
            <a:r>
              <a:rPr lang="ko-KR" altLang="en-US" dirty="0"/>
              <a:t>인간들이 개미를 유해한 존재로 받아들여 멸종 시키려 한다</a:t>
            </a:r>
            <a:r>
              <a:rPr lang="en-US" altLang="ko-KR" dirty="0"/>
              <a:t>. </a:t>
            </a:r>
            <a:r>
              <a:rPr lang="ko-KR" altLang="en-US" dirty="0"/>
              <a:t>개미들이 존재할 수 있는 공간이 적어지면서 인간의 피해를 받지 않는 공간을 서로 차지하려고 싸운다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32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DD054-6360-498A-831E-BE0241A1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4906"/>
            <a:ext cx="10515600" cy="346995"/>
          </a:xfrm>
        </p:spPr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/>
              <a:t>개미굴 형태의 지형 서로 동일한 구간을 가지고 시작</a:t>
            </a:r>
            <a:br>
              <a:rPr lang="en-US" altLang="ko-KR" sz="2800" b="1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77D51B-D9F8-4D10-92C5-FB61FD71E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1726"/>
            <a:ext cx="5486157" cy="4460707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980B3B3A-33A5-4BB2-A99B-0FAC328E1C5F}"/>
              </a:ext>
            </a:extLst>
          </p:cNvPr>
          <p:cNvSpPr txBox="1">
            <a:spLocks/>
          </p:cNvSpPr>
          <p:nvPr/>
        </p:nvSpPr>
        <p:spPr>
          <a:xfrm>
            <a:off x="6800330" y="3359569"/>
            <a:ext cx="3517232" cy="701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통로를 통해 이동 가능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F16136C-3109-45F2-9B5A-83F2F0D55162}"/>
              </a:ext>
            </a:extLst>
          </p:cNvPr>
          <p:cNvCxnSpPr>
            <a:cxnSpLocks/>
          </p:cNvCxnSpPr>
          <p:nvPr/>
        </p:nvCxnSpPr>
        <p:spPr>
          <a:xfrm flipH="1">
            <a:off x="5823751" y="3710406"/>
            <a:ext cx="976579" cy="169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4929F8A1-F170-4CC0-93F4-F09536EC72C6}"/>
              </a:ext>
            </a:extLst>
          </p:cNvPr>
          <p:cNvSpPr txBox="1">
            <a:spLocks/>
          </p:cNvSpPr>
          <p:nvPr/>
        </p:nvSpPr>
        <p:spPr>
          <a:xfrm>
            <a:off x="6951249" y="4839712"/>
            <a:ext cx="4695319" cy="1285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b="1" dirty="0"/>
              <a:t>승리조건</a:t>
            </a:r>
            <a:r>
              <a:rPr lang="ko-KR" altLang="en-US" sz="2500" dirty="0"/>
              <a:t> </a:t>
            </a:r>
            <a:r>
              <a:rPr lang="en-US" altLang="ko-KR" sz="2500" dirty="0"/>
              <a:t>:</a:t>
            </a:r>
            <a:r>
              <a:rPr lang="ko-KR" altLang="en-US" sz="2500" dirty="0"/>
              <a:t> 게임 종료 시 상대보다 더 많은 공간을 차지 또는 모든 공간을 확보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2D71826-B262-4E03-9DC3-20641372F25A}"/>
              </a:ext>
            </a:extLst>
          </p:cNvPr>
          <p:cNvSpPr txBox="1">
            <a:spLocks/>
          </p:cNvSpPr>
          <p:nvPr/>
        </p:nvSpPr>
        <p:spPr>
          <a:xfrm>
            <a:off x="838200" y="1675109"/>
            <a:ext cx="10515600" cy="730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/>
              <a:t> 지형에 따라 유닛을 배치해 구간을 지키거나 이동하여 확보</a:t>
            </a:r>
            <a:r>
              <a:rPr lang="en-US" altLang="ko-KR" sz="2500" b="1" dirty="0"/>
              <a:t> </a:t>
            </a:r>
            <a:br>
              <a:rPr lang="en-US" altLang="ko-KR" sz="2500" dirty="0"/>
            </a:br>
            <a:br>
              <a:rPr lang="en-US" altLang="ko-KR" sz="2500" dirty="0"/>
            </a:br>
            <a:br>
              <a:rPr lang="en-US" altLang="ko-KR" sz="2500" dirty="0"/>
            </a:b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962861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66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게임 스토리 기획서</vt:lpstr>
      <vt:lpstr>개미굴 형태의 지형 서로 동일한 구간을 가지고 시작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스토리</dc:title>
  <dc:creator>yeodo</dc:creator>
  <cp:lastModifiedBy>yeodo</cp:lastModifiedBy>
  <cp:revision>4</cp:revision>
  <dcterms:created xsi:type="dcterms:W3CDTF">2017-09-14T09:08:10Z</dcterms:created>
  <dcterms:modified xsi:type="dcterms:W3CDTF">2017-09-14T09:50:36Z</dcterms:modified>
</cp:coreProperties>
</file>