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840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97D9-9C0D-FF12-1D34-FB6A80164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EBD6D-F751-C232-2154-6ACF4F5B9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0A502-A968-FF23-4B66-02C3BAB1A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E6B1-291F-4857-91CE-10E895438820}" type="datetimeFigureOut">
              <a:rPr lang="en-SG" smtClean="0"/>
              <a:t>5/5/2022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9DB8D-E4BA-136D-A438-B9929925F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637B-1F2F-3909-2E09-06380BCDD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03FE-4843-4D0E-8B25-7033F687BE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44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9158-FC5A-D10F-B3E2-CE70D1A6F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A9C5C-809F-AB9F-8DDE-830D64731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1959B-50D8-0918-8712-9CE4DE744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E6B1-291F-4857-91CE-10E895438820}" type="datetimeFigureOut">
              <a:rPr lang="en-SG" smtClean="0"/>
              <a:t>5/5/2022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3B066-60ED-555D-1B7C-B2AADF10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D238C-7B00-6C1D-A76B-AB3E91AD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03FE-4843-4D0E-8B25-7033F687BE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225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BF8FF-FB88-0CFE-C7CE-2A33C2D92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8BBFF-7A76-9B3F-3473-B15E69908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8C9ED-95B9-8DD9-0527-8A34A57FF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E6B1-291F-4857-91CE-10E895438820}" type="datetimeFigureOut">
              <a:rPr lang="en-SG" smtClean="0"/>
              <a:t>5/5/2022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86A43-B57E-48EE-99E4-AFAE7B073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E2A82-48C3-8A0C-BF81-E9244A90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03FE-4843-4D0E-8B25-7033F687BE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871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F990-B714-B5D0-4509-EB1631539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31D36-CC3B-C910-1BE5-0CF26B97D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8D633-7C98-2350-2147-7A45BFBDE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E6B1-291F-4857-91CE-10E895438820}" type="datetimeFigureOut">
              <a:rPr lang="en-SG" smtClean="0"/>
              <a:t>5/5/2022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E0A90-A4FD-A2E4-D7DB-4168E423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077B0-6B05-395E-C480-06D42B60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03FE-4843-4D0E-8B25-7033F687BE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630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CA7A-EC8C-CA81-FEDD-B670FBC7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D0260-F852-BA8B-CF42-F40536905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DEDF9-1751-1A7A-C45E-DBBFC3C6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E6B1-291F-4857-91CE-10E895438820}" type="datetimeFigureOut">
              <a:rPr lang="en-SG" smtClean="0"/>
              <a:t>5/5/2022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42169-4AA9-9407-7810-F398652F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36625-D590-A183-B5D2-604588C2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03FE-4843-4D0E-8B25-7033F687BE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017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A39B-B53A-6A0D-8FBD-E45A83002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982FD-870A-031F-F921-74C620254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9A0D8-3021-1CA1-33BA-88869C74E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670CB-689A-2D72-3DAF-970B3C91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E6B1-291F-4857-91CE-10E895438820}" type="datetimeFigureOut">
              <a:rPr lang="en-SG" smtClean="0"/>
              <a:t>5/5/2022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B6AC0-5C77-337B-601C-CB4F19C36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68721-D103-3281-D149-288CA10E5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03FE-4843-4D0E-8B25-7033F687BE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407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07E18-6DAA-822F-ED92-1CEA60BA4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C24C4-F9FF-0636-9924-E633895E4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93974-2CEC-D797-5FCE-EFCEAE32A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CA76EB-3D5C-DD07-DEE4-14158218E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7C4F2B-4723-F8CA-13D9-E6A78A299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16D5D5-AEE4-FED0-0A6E-A3927171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E6B1-291F-4857-91CE-10E895438820}" type="datetimeFigureOut">
              <a:rPr lang="en-SG" smtClean="0"/>
              <a:t>5/5/2022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1139E8-DC4F-0015-F047-82EBBBD7B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12EB7B-0709-D66B-B634-FF693ADE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03FE-4843-4D0E-8B25-7033F687BE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305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3F5E-0F8F-8AFA-12E3-F3B9973F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BEF45C-E8D5-42A1-4939-14736270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E6B1-291F-4857-91CE-10E895438820}" type="datetimeFigureOut">
              <a:rPr lang="en-SG" smtClean="0"/>
              <a:t>5/5/2022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CA510-AD0E-C6C1-F000-F9D4EDC4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72C78-702F-1B24-0660-5230B6E0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03FE-4843-4D0E-8B25-7033F687BE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8278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8553A-25CD-B5E1-E0E8-79F5BD54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E6B1-291F-4857-91CE-10E895438820}" type="datetimeFigureOut">
              <a:rPr lang="en-SG" smtClean="0"/>
              <a:t>5/5/2022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4481AE-66B2-C844-6099-1F54B470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39BE9-0DFA-B948-CBC1-F65CE92B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03FE-4843-4D0E-8B25-7033F687BE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868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78EFF-5321-4581-8F5A-7DF593A5B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59D9D-C6ED-B857-A139-BB00C7726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80AAF-6B45-2D94-330B-76035E1EA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37FC-CFA8-2448-58EB-A997B4FB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E6B1-291F-4857-91CE-10E895438820}" type="datetimeFigureOut">
              <a:rPr lang="en-SG" smtClean="0"/>
              <a:t>5/5/2022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4EF3B-C159-9AFC-9600-BC96F109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05E73-40D2-4678-DF05-9DA62945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03FE-4843-4D0E-8B25-7033F687BE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37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66CD-CDA8-6350-DB41-44D78E1C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28AE8-C1E6-0A6C-AF92-AF4348121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4BE8A-F547-ADBC-CC5E-660D6C044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5E4C5-9FB0-DB75-4F38-8A0DACCBF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E6B1-291F-4857-91CE-10E895438820}" type="datetimeFigureOut">
              <a:rPr lang="en-SG" smtClean="0"/>
              <a:t>5/5/2022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7557D-BFB9-348E-89DA-C71B42937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AFAE6-49D8-A997-1632-7390A5B7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03FE-4843-4D0E-8B25-7033F687BE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977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DA1A10-F8B1-5DBB-2DDE-4E2850BF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4A2B3-0449-6205-55FD-972153B7C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53A69-FADE-7F1E-15AA-92C0E31C3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EE6B1-291F-4857-91CE-10E895438820}" type="datetimeFigureOut">
              <a:rPr lang="en-SG" smtClean="0"/>
              <a:t>5/5/2022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28120-6E3D-6E3A-678A-AF0CE6ECD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CD3C7-960C-66F7-3B7D-E5DC9A702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003FE-4843-4D0E-8B25-7033F687BE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72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AA19-1040-ADA0-6E27-5B73675D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Inventory – Possible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9E2DF-F096-1EFA-6E78-BF1FCC5AD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Neighbourhood shop </a:t>
            </a:r>
          </a:p>
          <a:p>
            <a:r>
              <a:rPr lang="en-SG" dirty="0"/>
              <a:t>Require simple stocktake system</a:t>
            </a:r>
          </a:p>
          <a:p>
            <a:r>
              <a:rPr lang="en-SG" dirty="0"/>
              <a:t>Infancy stage of technology adoption</a:t>
            </a:r>
          </a:p>
          <a:p>
            <a:r>
              <a:rPr lang="en-SG" dirty="0"/>
              <a:t>Customer base not on e-commerce platform</a:t>
            </a:r>
          </a:p>
          <a:p>
            <a:r>
              <a:rPr lang="en-SG" dirty="0"/>
              <a:t>Does not yet have any barcode system</a:t>
            </a:r>
          </a:p>
          <a:p>
            <a:r>
              <a:rPr lang="en-SG" dirty="0"/>
              <a:t>Staff mainly seniors using mobile (</a:t>
            </a:r>
            <a:r>
              <a:rPr lang="en-SG" dirty="0">
                <a:sym typeface="Wingdings" panose="05000000000000000000" pitchFamily="2" charset="2"/>
              </a:rPr>
              <a:t>i.e. app has to be simple and mobile responsive)</a:t>
            </a:r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614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F52C6D-2D90-4280-7F0C-C98CBB4F7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281" y="284480"/>
            <a:ext cx="10090263" cy="330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7370FC-D367-DD28-CF0B-550A018227E9}"/>
              </a:ext>
            </a:extLst>
          </p:cNvPr>
          <p:cNvSpPr txBox="1"/>
          <p:nvPr/>
        </p:nvSpPr>
        <p:spPr>
          <a:xfrm>
            <a:off x="239601" y="284480"/>
            <a:ext cx="938959" cy="6001643"/>
          </a:xfrm>
          <a:prstGeom prst="rect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9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P</a:t>
            </a:r>
          </a:p>
          <a:p>
            <a:pPr algn="ctr"/>
            <a:r>
              <a:rPr lang="en-SG" sz="96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</a:t>
            </a:r>
          </a:p>
          <a:p>
            <a:pPr algn="ctr"/>
            <a:r>
              <a:rPr lang="en-SG" sz="96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R</a:t>
            </a:r>
          </a:p>
          <a:p>
            <a:pPr algn="ctr"/>
            <a:r>
              <a:rPr lang="en-SG" sz="96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CA7395-6BC2-CB49-B7FC-F0506139E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594" y="3836535"/>
            <a:ext cx="2762392" cy="16002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7FEFF1-467E-3F9C-E4D2-8A222D1C5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8421" y="3836535"/>
            <a:ext cx="2749691" cy="26353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441A6F-767B-4816-9FB2-BBC690AB7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2547" y="3836535"/>
            <a:ext cx="4476980" cy="177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6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7370FC-D367-DD28-CF0B-550A018227E9}"/>
              </a:ext>
            </a:extLst>
          </p:cNvPr>
          <p:cNvSpPr txBox="1"/>
          <p:nvPr/>
        </p:nvSpPr>
        <p:spPr>
          <a:xfrm>
            <a:off x="239601" y="284480"/>
            <a:ext cx="938959" cy="6001643"/>
          </a:xfrm>
          <a:prstGeom prst="rect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96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P</a:t>
            </a:r>
          </a:p>
          <a:p>
            <a:pPr algn="ctr"/>
            <a:r>
              <a:rPr lang="en-SG" sz="9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E</a:t>
            </a:r>
          </a:p>
          <a:p>
            <a:pPr algn="ctr"/>
            <a:r>
              <a:rPr lang="en-SG" sz="9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R</a:t>
            </a:r>
          </a:p>
          <a:p>
            <a:pPr algn="ctr"/>
            <a:r>
              <a:rPr lang="en-SG" sz="96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F8DB76-3FBE-504E-DA6F-3A4439E9A756}"/>
              </a:ext>
            </a:extLst>
          </p:cNvPr>
          <p:cNvSpPr txBox="1"/>
          <p:nvPr/>
        </p:nvSpPr>
        <p:spPr>
          <a:xfrm>
            <a:off x="2364301" y="711200"/>
            <a:ext cx="143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Register User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338B2A-F2A3-6B14-53EE-B06C37711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810" y="1228704"/>
            <a:ext cx="2533780" cy="18733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1267BA-B229-BCC4-E20C-F55C4ECBC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351" y="3418840"/>
            <a:ext cx="2876698" cy="32069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7E07B13-AF56-D29B-47BB-F22E4ABAF9C9}"/>
              </a:ext>
            </a:extLst>
          </p:cNvPr>
          <p:cNvSpPr txBox="1"/>
          <p:nvPr/>
        </p:nvSpPr>
        <p:spPr>
          <a:xfrm>
            <a:off x="5877118" y="711200"/>
            <a:ext cx="166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Create Product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539794-BC07-021C-C22A-CB4EAF13F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034" y="1139257"/>
            <a:ext cx="2692538" cy="23686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95A2555-81AA-257C-804B-9AE755C8BC30}"/>
              </a:ext>
            </a:extLst>
          </p:cNvPr>
          <p:cNvSpPr txBox="1"/>
          <p:nvPr/>
        </p:nvSpPr>
        <p:spPr>
          <a:xfrm>
            <a:off x="5373392" y="3692177"/>
            <a:ext cx="266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Delete Product (frontend)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1ECB0F-942D-8774-2B1D-F3BE392D5261}"/>
              </a:ext>
            </a:extLst>
          </p:cNvPr>
          <p:cNvSpPr txBox="1"/>
          <p:nvPr/>
        </p:nvSpPr>
        <p:spPr>
          <a:xfrm>
            <a:off x="9042960" y="707950"/>
            <a:ext cx="282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Add Product Qty (frontend)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EA05B-91A9-1405-7A2C-94471E41EE63}"/>
              </a:ext>
            </a:extLst>
          </p:cNvPr>
          <p:cNvSpPr txBox="1"/>
          <p:nvPr/>
        </p:nvSpPr>
        <p:spPr>
          <a:xfrm>
            <a:off x="1212455" y="259475"/>
            <a:ext cx="156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Validation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D474E20-5FDE-C383-65C2-B7565FC177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2433"/>
          <a:stretch/>
        </p:blipFill>
        <p:spPr>
          <a:xfrm>
            <a:off x="9089732" y="1139257"/>
            <a:ext cx="2667137" cy="252724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E441A0E-75B7-EFF4-0A5E-2F2D2163C3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1068" y="3798133"/>
            <a:ext cx="2667137" cy="99509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B56093-1B6E-5BF7-E97C-4DDEF65BB6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3392" y="4123726"/>
            <a:ext cx="2711589" cy="25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0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7370FC-D367-DD28-CF0B-550A018227E9}"/>
              </a:ext>
            </a:extLst>
          </p:cNvPr>
          <p:cNvSpPr txBox="1"/>
          <p:nvPr/>
        </p:nvSpPr>
        <p:spPr>
          <a:xfrm>
            <a:off x="239601" y="284480"/>
            <a:ext cx="938959" cy="6001643"/>
          </a:xfrm>
          <a:prstGeom prst="rect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96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P</a:t>
            </a:r>
          </a:p>
          <a:p>
            <a:pPr algn="ctr"/>
            <a:r>
              <a:rPr lang="en-SG" sz="9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E</a:t>
            </a:r>
          </a:p>
          <a:p>
            <a:pPr algn="ctr"/>
            <a:r>
              <a:rPr lang="en-SG" sz="96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R</a:t>
            </a:r>
          </a:p>
          <a:p>
            <a:pPr algn="ctr"/>
            <a:r>
              <a:rPr lang="en-SG" sz="96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E07B13-AF56-D29B-47BB-F22E4ABAF9C9}"/>
              </a:ext>
            </a:extLst>
          </p:cNvPr>
          <p:cNvSpPr txBox="1"/>
          <p:nvPr/>
        </p:nvSpPr>
        <p:spPr>
          <a:xfrm>
            <a:off x="5358290" y="681913"/>
            <a:ext cx="166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Search Result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EA05B-91A9-1405-7A2C-94471E41EE63}"/>
              </a:ext>
            </a:extLst>
          </p:cNvPr>
          <p:cNvSpPr txBox="1"/>
          <p:nvPr/>
        </p:nvSpPr>
        <p:spPr>
          <a:xfrm>
            <a:off x="1178560" y="256742"/>
            <a:ext cx="682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Sort data at backend using SQL instead of frontend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209E8E-744C-A122-C81E-CE796CEAF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132" y="1051245"/>
            <a:ext cx="3839735" cy="22943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DFB6BCB-82E6-EE9A-F8E1-C3EF8F358B60}"/>
              </a:ext>
            </a:extLst>
          </p:cNvPr>
          <p:cNvSpPr txBox="1"/>
          <p:nvPr/>
        </p:nvSpPr>
        <p:spPr>
          <a:xfrm>
            <a:off x="9261524" y="3059668"/>
            <a:ext cx="166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Report Details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010454-AF48-5D62-8086-A424B8DD7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867" y="3512445"/>
            <a:ext cx="3606985" cy="31497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48615C-B8B1-44DA-D544-F69091F23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064" y="3512445"/>
            <a:ext cx="3524431" cy="318786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80DBDDB-C574-5FFB-A98F-D035846251A5}"/>
              </a:ext>
            </a:extLst>
          </p:cNvPr>
          <p:cNvSpPr txBox="1"/>
          <p:nvPr/>
        </p:nvSpPr>
        <p:spPr>
          <a:xfrm>
            <a:off x="1992796" y="3061176"/>
            <a:ext cx="175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Report Summary</a:t>
            </a:r>
          </a:p>
        </p:txBody>
      </p:sp>
    </p:spTree>
    <p:extLst>
      <p:ext uri="{BB962C8B-B14F-4D97-AF65-F5344CB8AC3E}">
        <p14:creationId xmlns:p14="http://schemas.microsoft.com/office/powerpoint/2010/main" val="385973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7370FC-D367-DD28-CF0B-550A018227E9}"/>
              </a:ext>
            </a:extLst>
          </p:cNvPr>
          <p:cNvSpPr txBox="1"/>
          <p:nvPr/>
        </p:nvSpPr>
        <p:spPr>
          <a:xfrm>
            <a:off x="239601" y="284480"/>
            <a:ext cx="938959" cy="6001643"/>
          </a:xfrm>
          <a:prstGeom prst="rect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96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P</a:t>
            </a:r>
          </a:p>
          <a:p>
            <a:pPr algn="ctr"/>
            <a:r>
              <a:rPr lang="en-SG" sz="96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</a:t>
            </a:r>
          </a:p>
          <a:p>
            <a:pPr algn="ctr"/>
            <a:r>
              <a:rPr lang="en-SG" sz="9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R</a:t>
            </a:r>
          </a:p>
          <a:p>
            <a:pPr algn="ctr"/>
            <a:r>
              <a:rPr lang="en-SG" sz="96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AD0134-FCB9-A9CE-CC00-89FCF0949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150" y="427880"/>
            <a:ext cx="2178090" cy="613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95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Inventory – Possible Use Case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– Possible Use Case</dc:title>
  <dc:creator>GH Yeo</dc:creator>
  <cp:lastModifiedBy>GH Yeo</cp:lastModifiedBy>
  <cp:revision>16</cp:revision>
  <dcterms:created xsi:type="dcterms:W3CDTF">2022-05-05T14:40:54Z</dcterms:created>
  <dcterms:modified xsi:type="dcterms:W3CDTF">2022-05-06T15:33:38Z</dcterms:modified>
</cp:coreProperties>
</file>