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BF51-2BD1-4F66-8BA9-7A9E36098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820F4-F7B4-4AB2-ABAC-20F42947B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4947-29B8-4892-B0B7-FF494B37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AB6B-7570-4B60-979D-B88819B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8D00-13EC-4196-8425-38B0B734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6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EAE4-F1D5-4881-B42B-F1D2AEEC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4C90-2C12-4268-9837-27353384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E985-B346-4656-9514-4DED6DD1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BEBA-D137-4C8E-A350-E45DC47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2A49-67B4-4B39-967B-154A9CE6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2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85346-BDBC-485C-B8D8-0CDC11A11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3941A-280F-443C-8341-4918D662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6694-DC65-4E00-B0AA-0F7DC375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DEE9-3E89-4A63-89A3-89AC3843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47E2-CC1F-4CA4-913B-63F3CF02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3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975D-B4A6-42E0-8CAE-F2CED68B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9545-D791-4B08-B83A-52B17F4F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EA77-DEB1-4683-8F35-9095BC7C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E185-08AC-48C5-90CF-21F484C9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8BA8-322D-48B3-ABE3-DA08DA26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64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B0FD-C2C9-4042-A3A9-4C31CB8D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C841-BAF7-4F39-AAC7-FA4D9376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C2F6-CD0E-4D2A-9259-B2F1694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ABA9-4A3A-4527-944F-6622EDC7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3B63-59A0-4D00-86A5-C6BA7052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77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2335-EAD5-4451-BBDD-2717F885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F114-AC56-4C1C-A441-F078B9795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F4BB-5444-431F-A433-A19E491B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0ABAC-19E9-42AC-89A8-F370519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FBE7-0C68-4EF2-8613-050D97B3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D516-1E50-481E-BFDD-432A361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67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4CA0-D27A-44C5-90E7-735D70C3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6415-2A8D-4B83-A7DC-7494297C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5737-C1A8-4A26-BB97-05C890B7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394A-2D07-402C-8C9C-E0A1BB615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A2551-93E6-4834-A964-98D4527F6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33E58-C977-4CD9-AD7C-87A014E9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955FC-8A23-4148-B3DE-2AF025BB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45614-2DDB-49EC-97E0-B653408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6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2DD6-C5BE-4FA8-8B08-39F3462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5568-C443-4D1F-AEB1-E087F99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40F46-5DAC-4FA2-9BE0-0D08ED8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6EE2F-1615-49C3-B4E2-D8ECB669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24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DC61-CF42-42A3-BDF1-A7087EAD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466C6-3DD4-4C07-9A3D-7142F12C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20F6-C9C7-4476-9D4B-7003F1F0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2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CAB3-96C3-4094-BB2B-C23D34B8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B583-BDAD-4399-A496-831C7130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D7D8-9618-4B58-87D0-60D01142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D203-B711-48D6-BFD7-3479E644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9269B-7FF4-4DBF-9772-6AF678AF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F8F62-3C54-4B53-9ABB-4EB4205F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26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5032-A9C5-4231-8BBA-90C7BF35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24206-43BD-4B29-B5D3-6FCB67670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552ED-2468-4872-A218-ECE25927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A48C9-C9E6-4365-BDD5-D22CE42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9AB2-C8AA-4817-8478-C1F50E7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277A-950F-4B8F-8045-43C33B9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45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9B820-B836-4C78-B3C5-9508C28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306A-92DA-4EA2-83AE-2C5B20A9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2C48-84BA-4228-BDF2-3734AA430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F96E-ECC7-484B-8672-46C0ABB8FAB2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348D-ACEF-4067-A987-A255D7284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7850-9251-40DF-AABC-2E23945BC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B645-A6CF-49F6-973C-2C554EB3C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65132F-1F68-4C34-A1DA-11F5809F0D9C}"/>
              </a:ext>
            </a:extLst>
          </p:cNvPr>
          <p:cNvSpPr/>
          <p:nvPr/>
        </p:nvSpPr>
        <p:spPr>
          <a:xfrm>
            <a:off x="3429000" y="883920"/>
            <a:ext cx="1310640" cy="16967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8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5AE0E-CF40-4D61-9656-D891713C5140}"/>
              </a:ext>
            </a:extLst>
          </p:cNvPr>
          <p:cNvSpPr/>
          <p:nvPr/>
        </p:nvSpPr>
        <p:spPr>
          <a:xfrm>
            <a:off x="5394960" y="883920"/>
            <a:ext cx="1310640" cy="16967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8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CB9BD-0780-4901-BEC4-9BCB99EF17DF}"/>
              </a:ext>
            </a:extLst>
          </p:cNvPr>
          <p:cNvSpPr/>
          <p:nvPr/>
        </p:nvSpPr>
        <p:spPr>
          <a:xfrm>
            <a:off x="7218680" y="883920"/>
            <a:ext cx="1310640" cy="169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8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DBA6D-752B-45DC-94A3-5A2BB68428F5}"/>
              </a:ext>
            </a:extLst>
          </p:cNvPr>
          <p:cNvSpPr/>
          <p:nvPr/>
        </p:nvSpPr>
        <p:spPr>
          <a:xfrm>
            <a:off x="9331960" y="883920"/>
            <a:ext cx="1310640" cy="16967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8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373F5-61A7-465D-9F88-03C5CA5DEA50}"/>
              </a:ext>
            </a:extLst>
          </p:cNvPr>
          <p:cNvSpPr/>
          <p:nvPr/>
        </p:nvSpPr>
        <p:spPr>
          <a:xfrm>
            <a:off x="3429000" y="3332480"/>
            <a:ext cx="1310640" cy="169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CD77F-D139-4127-B1CD-7E2262C5B064}"/>
              </a:ext>
            </a:extLst>
          </p:cNvPr>
          <p:cNvSpPr/>
          <p:nvPr/>
        </p:nvSpPr>
        <p:spPr>
          <a:xfrm>
            <a:off x="5323840" y="3317240"/>
            <a:ext cx="1310640" cy="169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422E8-944D-4A30-9034-DE7D1B2262A0}"/>
              </a:ext>
            </a:extLst>
          </p:cNvPr>
          <p:cNvSpPr/>
          <p:nvPr/>
        </p:nvSpPr>
        <p:spPr>
          <a:xfrm>
            <a:off x="7218680" y="3332480"/>
            <a:ext cx="1310640" cy="169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FB5B9-5FDF-48C3-91E9-4113194C11D8}"/>
              </a:ext>
            </a:extLst>
          </p:cNvPr>
          <p:cNvSpPr/>
          <p:nvPr/>
        </p:nvSpPr>
        <p:spPr>
          <a:xfrm>
            <a:off x="9331960" y="3332480"/>
            <a:ext cx="1310640" cy="169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58DE4D-84DE-4F14-91C9-4AE854CDD006}"/>
              </a:ext>
            </a:extLst>
          </p:cNvPr>
          <p:cNvSpPr/>
          <p:nvPr/>
        </p:nvSpPr>
        <p:spPr>
          <a:xfrm>
            <a:off x="8199120" y="5852160"/>
            <a:ext cx="1432560" cy="558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Confirm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3FFC3A-4990-442D-B18F-89C6DBE87F6D}"/>
              </a:ext>
            </a:extLst>
          </p:cNvPr>
          <p:cNvSpPr/>
          <p:nvPr/>
        </p:nvSpPr>
        <p:spPr>
          <a:xfrm>
            <a:off x="4795520" y="5852160"/>
            <a:ext cx="1432560" cy="558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233B0A-22B0-4149-BC10-03B217165C21}"/>
              </a:ext>
            </a:extLst>
          </p:cNvPr>
          <p:cNvSpPr/>
          <p:nvPr/>
        </p:nvSpPr>
        <p:spPr>
          <a:xfrm>
            <a:off x="589280" y="3332480"/>
            <a:ext cx="538480" cy="701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C8D7A0-7E21-4306-93B5-D792961FB802}"/>
              </a:ext>
            </a:extLst>
          </p:cNvPr>
          <p:cNvSpPr/>
          <p:nvPr/>
        </p:nvSpPr>
        <p:spPr>
          <a:xfrm>
            <a:off x="589280" y="4033520"/>
            <a:ext cx="538480" cy="7010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BCAC8F-3CF0-4F4D-BF1C-2F6B039B840D}"/>
              </a:ext>
            </a:extLst>
          </p:cNvPr>
          <p:cNvSpPr/>
          <p:nvPr/>
        </p:nvSpPr>
        <p:spPr>
          <a:xfrm>
            <a:off x="1117600" y="4033520"/>
            <a:ext cx="538480" cy="701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CEC5E2-A37B-4D64-ACB3-94719F511D36}"/>
              </a:ext>
            </a:extLst>
          </p:cNvPr>
          <p:cNvSpPr/>
          <p:nvPr/>
        </p:nvSpPr>
        <p:spPr>
          <a:xfrm>
            <a:off x="1117600" y="3332480"/>
            <a:ext cx="53848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A8A80-AE36-497F-88D9-3B5F25218539}"/>
              </a:ext>
            </a:extLst>
          </p:cNvPr>
          <p:cNvSpPr/>
          <p:nvPr/>
        </p:nvSpPr>
        <p:spPr>
          <a:xfrm>
            <a:off x="599440" y="1381760"/>
            <a:ext cx="53848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605D8-0E22-4BB2-895D-001BDF4858B7}"/>
              </a:ext>
            </a:extLst>
          </p:cNvPr>
          <p:cNvSpPr/>
          <p:nvPr/>
        </p:nvSpPr>
        <p:spPr>
          <a:xfrm>
            <a:off x="1125220" y="1381760"/>
            <a:ext cx="53848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41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 Yeo</dc:creator>
  <cp:lastModifiedBy>GH Yeo</cp:lastModifiedBy>
  <cp:revision>4</cp:revision>
  <dcterms:created xsi:type="dcterms:W3CDTF">2022-02-26T14:37:58Z</dcterms:created>
  <dcterms:modified xsi:type="dcterms:W3CDTF">2022-02-26T14:55:31Z</dcterms:modified>
</cp:coreProperties>
</file>