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14:42:43.3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24575,'916'0'0,"-908"0"-341,0 1 0,0-1-1,13 4 1,-4 1-6485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C9A8-CD1B-4230-A3A2-F6F326BA1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2FD9C-619E-4054-99B3-E3CE984BB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179F4-B4D4-451E-A5F5-2EA899EC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09-2D21-449C-BE68-B8FFE1329DA2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4AF51-DD99-4D85-A6E6-8E63883A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A8E71-8FBD-4AF5-8271-696F7A86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A89C-0F1B-4AD1-B44B-4D67AEC54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688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167F-9031-4AA1-A11A-5F2DF492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9801C-515B-45BD-960B-83AF056A8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CDA9D-CCDC-4BD8-B6C3-F73CC28B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09-2D21-449C-BE68-B8FFE1329DA2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78221-DCA2-44F8-A02F-8F56588E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FFD1-025D-4E5B-A6F1-8DEC395F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A89C-0F1B-4AD1-B44B-4D67AEC54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473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2CB9C-9F59-4EAB-82E9-71205042F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B1117-79AF-406D-BC8B-4C8EC59A9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BC2C-4E2A-40E0-A561-9AD26E90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09-2D21-449C-BE68-B8FFE1329DA2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1DD9F-2717-4A0B-9B0B-6B4CD173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6B4D-1C49-4901-950B-902AB7A5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A89C-0F1B-4AD1-B44B-4D67AEC54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505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4C29-9C8B-432E-9A9D-472184DA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1A9A9-8F0F-43D1-A0E1-0D3A762EF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F58AF-CC77-402D-837A-6815CED2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09-2D21-449C-BE68-B8FFE1329DA2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D84F-DD38-4FA3-A302-65BEBCA1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0C867-4764-45C2-B3A5-A2E7F1A6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A89C-0F1B-4AD1-B44B-4D67AEC54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815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6B79-DCB2-4ABE-A1FD-CFF57310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C55E3-D6BE-4577-A994-AE84AE1FF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31065-C14E-4B09-856E-ADBF2347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09-2D21-449C-BE68-B8FFE1329DA2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962D4-EAC6-4269-A9F2-BC64A524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808F7-B9ED-472E-81EC-F2B740B0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A89C-0F1B-4AD1-B44B-4D67AEC54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052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2A37-0EF9-4BFF-BDAA-99383B20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A25AC-A681-41DF-A8E5-CBDEFA372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CF876-46F9-440C-B543-76BA2153F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D4777-E781-40F4-908F-3749E012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09-2D21-449C-BE68-B8FFE1329DA2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4C6DB-98F0-4D8F-9640-1E0B7053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ED867-F997-401E-AB78-682D1623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A89C-0F1B-4AD1-B44B-4D67AEC54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033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CC29-7A89-4DC8-AA6D-9ADF29C2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A7E9E-E79C-490A-8365-F5978E44C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B0171-F17D-49AC-A81D-E972F610B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822DE-1EFA-4DA6-8E8A-B8E895C6C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31F6F-402D-4B12-9428-C1958CA11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0FC87-4087-4C7A-A83A-79AFF8E9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09-2D21-449C-BE68-B8FFE1329DA2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20D00-179D-4E7D-82C5-D132741F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F62E9-75CF-42D3-A086-3B6619C6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A89C-0F1B-4AD1-B44B-4D67AEC54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07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3A54-82D5-4B41-A211-38A2B779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1CC7D-00A6-472D-9846-280BD639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09-2D21-449C-BE68-B8FFE1329DA2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9617D-D556-4F57-9D19-042D8FDF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8DD0F-21A3-4F08-ADC7-29B278B9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A89C-0F1B-4AD1-B44B-4D67AEC54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599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31203-55E9-4922-A55F-62ECBFD5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09-2D21-449C-BE68-B8FFE1329DA2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0DE0FA-93A6-41B4-B544-E98156F7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70718-0324-4B7D-96E4-25499EB9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A89C-0F1B-4AD1-B44B-4D67AEC54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108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9D8D-7289-496D-9321-3D37AD56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74DC-1D2B-475C-8087-3D2D4039D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3F30E-FCEF-4B25-98A8-05684934B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80800-F4F2-4A24-821E-76DEFA40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09-2D21-449C-BE68-B8FFE1329DA2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9A276-43BC-4854-ADF5-9CF51C2D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D124E-18EF-4E8F-89A8-C2E9BA52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A89C-0F1B-4AD1-B44B-4D67AEC54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426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ABD3-B7FD-475D-A219-FE0E6AAA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CB098-8BF6-457C-8EF3-D2C7A6840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75EB6-20DD-4A4C-9930-E45E591EF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9A1B6-B2D0-4274-AD41-72BA78A8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09-2D21-449C-BE68-B8FFE1329DA2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73F8D-A01D-46A2-9146-0B61B888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19F14-F645-4C26-A886-87A32A2E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A89C-0F1B-4AD1-B44B-4D67AEC54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552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6345F-EE9A-40B8-9827-719AFCA0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4641B-E0DE-455E-A953-E7E77E6EB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FCB56-4382-4DDD-A00F-E1D53BD74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5509-2D21-449C-BE68-B8FFE1329DA2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30B90-368D-43FD-A385-9ACD68E5D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34377-6037-4EB1-87B3-9D7D867BD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9A89C-0F1B-4AD1-B44B-4D67AEC54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169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customXml" Target="../ink/ink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8CE762A-A26C-4BDC-80E4-043834834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741" y="161132"/>
            <a:ext cx="9707295" cy="5373132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7152C3F2-21C6-4ADD-8B48-C33F06E75013}"/>
              </a:ext>
            </a:extLst>
          </p:cNvPr>
          <p:cNvSpPr/>
          <p:nvPr/>
        </p:nvSpPr>
        <p:spPr>
          <a:xfrm>
            <a:off x="1514482" y="149523"/>
            <a:ext cx="374328" cy="810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E7C45C-B893-4904-A78E-56D175D30724}"/>
              </a:ext>
            </a:extLst>
          </p:cNvPr>
          <p:cNvSpPr txBox="1"/>
          <p:nvPr/>
        </p:nvSpPr>
        <p:spPr>
          <a:xfrm>
            <a:off x="701812" y="370582"/>
            <a:ext cx="95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NavBar</a:t>
            </a:r>
            <a:endParaRPr lang="en-S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DF4D8B-4495-404D-9586-1A9652A35092}"/>
              </a:ext>
            </a:extLst>
          </p:cNvPr>
          <p:cNvSpPr/>
          <p:nvPr/>
        </p:nvSpPr>
        <p:spPr>
          <a:xfrm>
            <a:off x="327484" y="185162"/>
            <a:ext cx="391159" cy="36933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F646F5-F061-4D7C-B2FC-6A8D7CFB99B6}"/>
              </a:ext>
            </a:extLst>
          </p:cNvPr>
          <p:cNvSpPr txBox="1"/>
          <p:nvPr/>
        </p:nvSpPr>
        <p:spPr>
          <a:xfrm>
            <a:off x="732292" y="1081922"/>
            <a:ext cx="95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Search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B142F3-A1EE-4F0F-83F3-0C7BB5CAC198}"/>
              </a:ext>
            </a:extLst>
          </p:cNvPr>
          <p:cNvSpPr/>
          <p:nvPr/>
        </p:nvSpPr>
        <p:spPr>
          <a:xfrm>
            <a:off x="310653" y="964281"/>
            <a:ext cx="391159" cy="36933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A5551076-F55A-4B4F-B6FC-5CFEB780A0DA}"/>
              </a:ext>
            </a:extLst>
          </p:cNvPr>
          <p:cNvSpPr/>
          <p:nvPr/>
        </p:nvSpPr>
        <p:spPr>
          <a:xfrm>
            <a:off x="1497651" y="965048"/>
            <a:ext cx="391159" cy="4862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DAB569-9F74-4166-BAE0-E9DED84C9A9D}"/>
              </a:ext>
            </a:extLst>
          </p:cNvPr>
          <p:cNvCxnSpPr>
            <a:cxnSpLocks/>
          </p:cNvCxnSpPr>
          <p:nvPr/>
        </p:nvCxnSpPr>
        <p:spPr>
          <a:xfrm flipH="1">
            <a:off x="6901938" y="673852"/>
            <a:ext cx="4226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23BDB7-5326-4D39-B04A-4B84FC47CBD3}"/>
              </a:ext>
            </a:extLst>
          </p:cNvPr>
          <p:cNvSpPr txBox="1"/>
          <p:nvPr/>
        </p:nvSpPr>
        <p:spPr>
          <a:xfrm>
            <a:off x="11173266" y="590695"/>
            <a:ext cx="95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My List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EBEF937-AC35-4F4C-9073-B05627D4FE8D}"/>
              </a:ext>
            </a:extLst>
          </p:cNvPr>
          <p:cNvSpPr/>
          <p:nvPr/>
        </p:nvSpPr>
        <p:spPr>
          <a:xfrm>
            <a:off x="10829890" y="443895"/>
            <a:ext cx="391159" cy="36933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1EE86A7E-9FFC-4D84-9F8F-5DC7A00A1564}"/>
              </a:ext>
            </a:extLst>
          </p:cNvPr>
          <p:cNvSpPr/>
          <p:nvPr/>
        </p:nvSpPr>
        <p:spPr>
          <a:xfrm>
            <a:off x="1526837" y="1451254"/>
            <a:ext cx="349618" cy="40830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A52464-6B73-4BEA-B3B1-F7CDA53D8B1C}"/>
              </a:ext>
            </a:extLst>
          </p:cNvPr>
          <p:cNvSpPr txBox="1"/>
          <p:nvPr/>
        </p:nvSpPr>
        <p:spPr>
          <a:xfrm>
            <a:off x="830414" y="3312042"/>
            <a:ext cx="95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Result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1B05D0-166A-4F49-8E7C-1F0CF686BE6C}"/>
              </a:ext>
            </a:extLst>
          </p:cNvPr>
          <p:cNvSpPr/>
          <p:nvPr/>
        </p:nvSpPr>
        <p:spPr>
          <a:xfrm>
            <a:off x="472916" y="3159642"/>
            <a:ext cx="391159" cy="36933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116669-E87A-4E93-B557-E8977B5AC4ED}"/>
              </a:ext>
            </a:extLst>
          </p:cNvPr>
          <p:cNvSpPr txBox="1"/>
          <p:nvPr/>
        </p:nvSpPr>
        <p:spPr>
          <a:xfrm>
            <a:off x="4271444" y="5865871"/>
            <a:ext cx="5136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React Hooks – </a:t>
            </a:r>
            <a:r>
              <a:rPr lang="en-SG" sz="2400" dirty="0" err="1"/>
              <a:t>useState</a:t>
            </a:r>
            <a:r>
              <a:rPr lang="en-SG" sz="2400" dirty="0"/>
              <a:t>, </a:t>
            </a:r>
            <a:r>
              <a:rPr lang="en-SG" sz="2400" dirty="0" err="1"/>
              <a:t>useContext</a:t>
            </a:r>
            <a:endParaRPr lang="en-SG" sz="2400" dirty="0"/>
          </a:p>
          <a:p>
            <a:r>
              <a:rPr lang="en-SG" sz="2400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37955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E05A0-FA2C-496F-8BCC-F1182EE19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7" b="1"/>
          <a:stretch/>
        </p:blipFill>
        <p:spPr>
          <a:xfrm>
            <a:off x="6096000" y="0"/>
            <a:ext cx="5602811" cy="2709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B6A395-1B28-4AD8-B959-3AD4F34BE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64" y="0"/>
            <a:ext cx="5553596" cy="4634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463199-43EB-41C7-9320-4129EFF44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66785"/>
            <a:ext cx="5848651" cy="41912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F8BD39-94FD-4D76-A73B-5B641040D8CB}"/>
              </a:ext>
            </a:extLst>
          </p:cNvPr>
          <p:cNvSpPr txBox="1"/>
          <p:nvPr/>
        </p:nvSpPr>
        <p:spPr>
          <a:xfrm>
            <a:off x="1209040" y="5140960"/>
            <a:ext cx="346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2 APIs from same source</a:t>
            </a:r>
          </a:p>
        </p:txBody>
      </p:sp>
    </p:spTree>
    <p:extLst>
      <p:ext uri="{BB962C8B-B14F-4D97-AF65-F5344CB8AC3E}">
        <p14:creationId xmlns:p14="http://schemas.microsoft.com/office/powerpoint/2010/main" val="350253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50469B-60DC-4B36-AF29-E231B92174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0" r="11981"/>
          <a:stretch/>
        </p:blipFill>
        <p:spPr>
          <a:xfrm>
            <a:off x="152399" y="381000"/>
            <a:ext cx="4993467" cy="60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407ED-C2D2-4BBF-A61F-DCDFD8AAAFF5}"/>
              </a:ext>
            </a:extLst>
          </p:cNvPr>
          <p:cNvSpPr/>
          <p:nvPr/>
        </p:nvSpPr>
        <p:spPr>
          <a:xfrm>
            <a:off x="254000" y="487680"/>
            <a:ext cx="1513840" cy="36880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F41794-39DB-45D2-B06D-E8005BA5D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6" y="1914013"/>
            <a:ext cx="406468" cy="4177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5B9FAA-36DC-4606-A52A-E68CE163F0D2}"/>
              </a:ext>
            </a:extLst>
          </p:cNvPr>
          <p:cNvSpPr/>
          <p:nvPr/>
        </p:nvSpPr>
        <p:spPr>
          <a:xfrm>
            <a:off x="325120" y="6182361"/>
            <a:ext cx="2641600" cy="29463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021A10-2BDF-444E-BF48-A5F1427008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300"/>
          <a:stretch/>
        </p:blipFill>
        <p:spPr>
          <a:xfrm>
            <a:off x="3002640" y="6091224"/>
            <a:ext cx="479449" cy="4924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F2A649-A51B-4281-B080-D23FC2B83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306227"/>
            <a:ext cx="4842508" cy="30234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F0F374-0078-4462-8490-5576B04B52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34"/>
          <a:stretch/>
        </p:blipFill>
        <p:spPr>
          <a:xfrm>
            <a:off x="1826670" y="487680"/>
            <a:ext cx="6141143" cy="206959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BC06864-2C64-4F3F-AE41-79EE1A6D49AC}"/>
              </a:ext>
            </a:extLst>
          </p:cNvPr>
          <p:cNvSpPr/>
          <p:nvPr/>
        </p:nvSpPr>
        <p:spPr>
          <a:xfrm>
            <a:off x="7214616" y="1233574"/>
            <a:ext cx="576072" cy="33919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48CDA78-F874-43A2-9DFB-6D3907649B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6208" y="487680"/>
            <a:ext cx="4248693" cy="2502408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525C7EC-33BE-4F15-85F8-218623913CC1}"/>
              </a:ext>
            </a:extLst>
          </p:cNvPr>
          <p:cNvCxnSpPr>
            <a:cxnSpLocks/>
          </p:cNvCxnSpPr>
          <p:nvPr/>
        </p:nvCxnSpPr>
        <p:spPr>
          <a:xfrm>
            <a:off x="7926208" y="1403171"/>
            <a:ext cx="3302624" cy="1093690"/>
          </a:xfrm>
          <a:prstGeom prst="curvedConnector3">
            <a:avLst>
              <a:gd name="adj1" fmla="val 111465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B69B55D-729F-4B51-849C-5B1A9E63BF12}"/>
              </a:ext>
            </a:extLst>
          </p:cNvPr>
          <p:cNvSpPr txBox="1"/>
          <p:nvPr/>
        </p:nvSpPr>
        <p:spPr>
          <a:xfrm>
            <a:off x="254000" y="118348"/>
            <a:ext cx="128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>
                    <a:lumMod val="50000"/>
                  </a:schemeClr>
                </a:solidFill>
              </a:rPr>
              <a:t>Data source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8C5CC4-D2B3-4AA3-9884-37EE7FB2882C}"/>
              </a:ext>
            </a:extLst>
          </p:cNvPr>
          <p:cNvSpPr txBox="1"/>
          <p:nvPr/>
        </p:nvSpPr>
        <p:spPr>
          <a:xfrm>
            <a:off x="10271051" y="57937"/>
            <a:ext cx="147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Cover Image</a:t>
            </a:r>
          </a:p>
        </p:txBody>
      </p:sp>
    </p:spTree>
    <p:extLst>
      <p:ext uri="{BB962C8B-B14F-4D97-AF65-F5344CB8AC3E}">
        <p14:creationId xmlns:p14="http://schemas.microsoft.com/office/powerpoint/2010/main" val="7563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01D535-0BF5-43B6-BFE4-AC2F4B230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36" y="2968827"/>
            <a:ext cx="3610203" cy="1633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0E6247-0365-4397-8056-7DD99C6C1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625" y="542451"/>
            <a:ext cx="3722393" cy="1414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1EE754-5C37-470A-9BBC-D7D414C1A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561" y="3372212"/>
            <a:ext cx="1712220" cy="13882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7F6795-EF2E-43FE-951D-AB0BCC527AE7}"/>
              </a:ext>
            </a:extLst>
          </p:cNvPr>
          <p:cNvSpPr txBox="1"/>
          <p:nvPr/>
        </p:nvSpPr>
        <p:spPr>
          <a:xfrm>
            <a:off x="293473" y="958764"/>
            <a:ext cx="104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Author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952F53-D781-41C7-83C0-1DB573843B66}"/>
              </a:ext>
            </a:extLst>
          </p:cNvPr>
          <p:cNvSpPr txBox="1"/>
          <p:nvPr/>
        </p:nvSpPr>
        <p:spPr>
          <a:xfrm>
            <a:off x="366947" y="3372212"/>
            <a:ext cx="104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Year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303A53-4FFA-49CF-92E6-6F90E05AB9C5}"/>
              </a:ext>
            </a:extLst>
          </p:cNvPr>
          <p:cNvCxnSpPr>
            <a:cxnSpLocks/>
          </p:cNvCxnSpPr>
          <p:nvPr/>
        </p:nvCxnSpPr>
        <p:spPr>
          <a:xfrm flipH="1">
            <a:off x="1963111" y="3785584"/>
            <a:ext cx="3332154" cy="19847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8FB1DE1-C5B1-41DF-AE01-F79AF5C81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4616" y="2175730"/>
            <a:ext cx="2273417" cy="47627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C7F350E-0653-441F-BAAC-CF1822F6807E}"/>
              </a:ext>
            </a:extLst>
          </p:cNvPr>
          <p:cNvSpPr/>
          <p:nvPr/>
        </p:nvSpPr>
        <p:spPr>
          <a:xfrm>
            <a:off x="1811377" y="1328096"/>
            <a:ext cx="3438144" cy="41840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910FB9-10FF-4EF5-A710-F5693B5D62BC}"/>
              </a:ext>
            </a:extLst>
          </p:cNvPr>
          <p:cNvSpPr/>
          <p:nvPr/>
        </p:nvSpPr>
        <p:spPr>
          <a:xfrm>
            <a:off x="3515967" y="3984061"/>
            <a:ext cx="1569208" cy="41840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5606580-1E82-42BE-B953-81F6B4DA4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1066" y="2742312"/>
            <a:ext cx="4593935" cy="344545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52D16DD-DCB7-46FC-AD68-B698346D8DF1}"/>
              </a:ext>
            </a:extLst>
          </p:cNvPr>
          <p:cNvSpPr txBox="1"/>
          <p:nvPr/>
        </p:nvSpPr>
        <p:spPr>
          <a:xfrm>
            <a:off x="1246561" y="3061229"/>
            <a:ext cx="128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>
                    <a:lumMod val="50000"/>
                  </a:schemeClr>
                </a:solidFill>
              </a:rPr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36673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C40A35-AB3A-4C64-9274-FEA64FBE81E5}"/>
              </a:ext>
            </a:extLst>
          </p:cNvPr>
          <p:cNvSpPr txBox="1"/>
          <p:nvPr/>
        </p:nvSpPr>
        <p:spPr>
          <a:xfrm>
            <a:off x="9926506" y="92458"/>
            <a:ext cx="225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Language filter (WIP)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0ECBDCE-8C74-4FEB-B524-FF3A99C1E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520" y="150421"/>
            <a:ext cx="3787241" cy="36018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52BA17-42D1-4F94-8102-699A9F758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964" y="773159"/>
            <a:ext cx="4107200" cy="30911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769AC11-7B6C-487C-8FDF-BA9CF0C82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21" y="4619238"/>
            <a:ext cx="3634399" cy="13655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82029BB-A9EA-447B-94D0-516C9FD95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416" y="4279767"/>
            <a:ext cx="1206562" cy="25782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4B4FE64-A7A2-4C5D-AD20-5C4D9C33BE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54"/>
          <a:stretch/>
        </p:blipFill>
        <p:spPr>
          <a:xfrm>
            <a:off x="6973017" y="4212487"/>
            <a:ext cx="3385655" cy="241947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0E795F-30BC-44F8-A931-568A79E85975}"/>
              </a:ext>
            </a:extLst>
          </p:cNvPr>
          <p:cNvCxnSpPr>
            <a:cxnSpLocks/>
          </p:cNvCxnSpPr>
          <p:nvPr/>
        </p:nvCxnSpPr>
        <p:spPr>
          <a:xfrm>
            <a:off x="5373697" y="4619238"/>
            <a:ext cx="2058461" cy="748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7A03885-2897-4BAB-B9CA-7AE7B07DAFB4}"/>
                  </a:ext>
                </a:extLst>
              </p14:cNvPr>
              <p14:cNvContentPartPr/>
              <p14:nvPr/>
            </p14:nvContentPartPr>
            <p14:xfrm>
              <a:off x="2494981" y="5317005"/>
              <a:ext cx="352440" cy="3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7A03885-2897-4BAB-B9CA-7AE7B07DAF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85981" y="5308005"/>
                <a:ext cx="370080" cy="216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343828EE-8838-4336-BD3F-9AB7AFD8F63A}"/>
              </a:ext>
            </a:extLst>
          </p:cNvPr>
          <p:cNvSpPr/>
          <p:nvPr/>
        </p:nvSpPr>
        <p:spPr>
          <a:xfrm>
            <a:off x="608045" y="5317005"/>
            <a:ext cx="1699004" cy="41840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4D917C-C13C-482C-A655-402E35EB4536}"/>
              </a:ext>
            </a:extLst>
          </p:cNvPr>
          <p:cNvSpPr txBox="1"/>
          <p:nvPr/>
        </p:nvSpPr>
        <p:spPr>
          <a:xfrm>
            <a:off x="4689257" y="4001111"/>
            <a:ext cx="128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>
                    <a:lumMod val="50000"/>
                  </a:schemeClr>
                </a:solidFill>
              </a:rPr>
              <a:t>Data source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70A845-85CD-445A-8DFD-7D35E40ECF0C}"/>
              </a:ext>
            </a:extLst>
          </p:cNvPr>
          <p:cNvCxnSpPr/>
          <p:nvPr/>
        </p:nvCxnSpPr>
        <p:spPr>
          <a:xfrm>
            <a:off x="5209953" y="1594883"/>
            <a:ext cx="1924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5AAB6D01-9FFF-47F8-AC4E-8D07D167DA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147" y="120928"/>
            <a:ext cx="3911801" cy="423566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B44E2C6-DAB7-4329-9DAF-EE535648A545}"/>
              </a:ext>
            </a:extLst>
          </p:cNvPr>
          <p:cNvSpPr txBox="1"/>
          <p:nvPr/>
        </p:nvSpPr>
        <p:spPr>
          <a:xfrm>
            <a:off x="5800959" y="1246817"/>
            <a:ext cx="559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flat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C77811-A919-4D0D-8A4F-9CD749029D9D}"/>
              </a:ext>
            </a:extLst>
          </p:cNvPr>
          <p:cNvCxnSpPr/>
          <p:nvPr/>
        </p:nvCxnSpPr>
        <p:spPr>
          <a:xfrm>
            <a:off x="8916564" y="2711302"/>
            <a:ext cx="0" cy="34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884575E-1505-4F9C-8727-ACBBF879CFF9}"/>
              </a:ext>
            </a:extLst>
          </p:cNvPr>
          <p:cNvCxnSpPr/>
          <p:nvPr/>
        </p:nvCxnSpPr>
        <p:spPr>
          <a:xfrm>
            <a:off x="8916564" y="3258879"/>
            <a:ext cx="0" cy="34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5251FFE-E449-46DB-931D-81CA8F666095}"/>
              </a:ext>
            </a:extLst>
          </p:cNvPr>
          <p:cNvSpPr txBox="1"/>
          <p:nvPr/>
        </p:nvSpPr>
        <p:spPr>
          <a:xfrm>
            <a:off x="8919240" y="2712990"/>
            <a:ext cx="65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filter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E838CB-C786-471C-8F4E-488F3DC7DFA3}"/>
              </a:ext>
            </a:extLst>
          </p:cNvPr>
          <p:cNvSpPr txBox="1"/>
          <p:nvPr/>
        </p:nvSpPr>
        <p:spPr>
          <a:xfrm>
            <a:off x="8919240" y="3258879"/>
            <a:ext cx="745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splice</a:t>
            </a:r>
          </a:p>
        </p:txBody>
      </p:sp>
    </p:spTree>
    <p:extLst>
      <p:ext uri="{BB962C8B-B14F-4D97-AF65-F5344CB8AC3E}">
        <p14:creationId xmlns:p14="http://schemas.microsoft.com/office/powerpoint/2010/main" val="3299923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 Yeo</dc:creator>
  <cp:lastModifiedBy>GH Yeo</cp:lastModifiedBy>
  <cp:revision>36</cp:revision>
  <dcterms:created xsi:type="dcterms:W3CDTF">2022-03-24T12:43:01Z</dcterms:created>
  <dcterms:modified xsi:type="dcterms:W3CDTF">2022-03-25T00:54:48Z</dcterms:modified>
</cp:coreProperties>
</file>