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1005-96ED-48A5-99F5-80FA74E12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1B5-6DB3-4DCF-8165-73BCDF959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40A41-8F8A-45E7-B416-AFFC0D93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DC379-0C06-46D8-9FB2-63702846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09574-23EB-4D45-9FF8-285F7C62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070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86DF-51F1-4924-B74E-416C62F5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A2E97-5488-443E-8D11-5A36BCAEF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6537-A4B2-44D7-AD1C-398D17AD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EA84-F34D-4214-9AEC-CF6164CB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9100F-BF81-4819-85AE-737BDEA2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237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09293-7E1E-46F0-B8A4-56F587B68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AB59D-17B0-4CAA-A066-F8DC7FFAB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04354-0883-45AB-B7FD-FFEB583C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DD5E8-E3C8-4826-8195-CC1DB923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E5F31-C394-435F-AFAD-006AF1AD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10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4C96-3AC5-461C-AF9C-F07D8C5B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83E8-A476-43C9-B23E-217052AF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941E9-43B7-4E52-BE28-7795B5A5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CB678-C22C-4A87-8D14-9F4E6CD3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3ABFD-811A-496A-A8AA-31161321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97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D69E-3C1D-4A01-BD47-D72566E3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37CD3-8677-428F-A697-B9BDE6E7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6A894-E059-434F-8870-FEC39570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95AEF-AF7F-4527-AEDA-2819ACF8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48E20-2382-491E-A82D-F225610A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387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0012-96B4-4577-A79F-2EC8BAF0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A027-FF4D-4A2D-B8B0-501E45564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1D75A-5231-4B9C-AB7B-E423C5EEB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913E2-B49A-4B4C-9DF5-6C7A2AFA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1DDB5-A72E-4321-B117-6A508A10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EA170-CA1C-468B-94DB-DA0BFDEB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56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E452-BBA5-4E65-AEE1-52243F67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5E87D-13CC-4961-BAA7-1E34C0CFB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5B5B7-0EED-4465-B1ED-1AF58F30D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06438-D6FA-4370-BAE5-2EB6B7B67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9BA0D-BCCB-4EFF-A3E2-7AEFBFDDC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A17D2-96B3-44BC-AB1E-AE92618A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4764E-8B5E-4B44-AF9E-C01074AD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69504-F1CC-458B-8CC4-E3721672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431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822F-21C5-46D9-AE1C-15FC9A74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43689-553A-4D39-AD56-34B6384F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56EDE-5500-4C01-A48E-5B5BAC47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C2771-7854-4AD8-9D3C-5B1DC081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405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57525-F761-43AB-84E3-DAEB52D5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58E01-9EDE-4AF8-8A9F-678D7157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F38A-C372-401B-B0B4-DA91AC92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12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6ADA-F472-4CED-B929-F5772A0E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DDA8-FB53-4050-A52B-5814BB3ED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34B24-B96D-4F69-AF41-E2AF8B3D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70737-27C4-429C-943F-BFAE52CA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DA984-20A0-4009-8937-EF485CBB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3B04E-9055-457A-B101-5904463C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90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60B0-EAE8-40FC-A240-6E51B913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A7279-6793-4BF5-ABE3-760ED976F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2B4F9-A898-47EA-B35B-4FE9D95A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B1B47-16F3-4D70-81B0-C092D820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41B17-CB63-4BC2-B7EC-1861FB7D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3ECC8-CCB2-4EE0-A52D-529FBC51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590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9F054-0140-4068-9A72-71C468DC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B9A19-3692-4321-8E05-6EEC1B039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FAED6-531D-4025-B174-E3DD976D2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96FA-4D4C-4DF4-B0F4-00BFF43AFE30}" type="datetimeFigureOut">
              <a:rPr lang="en-SG" smtClean="0"/>
              <a:t>25/3/2022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DE99-15BE-4988-BBE4-BA65066A3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B37E-54B3-4D05-8FC3-3D861642D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F387C-2EC2-4F33-8855-111DC17557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81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library.org/search.json?title=the+happiness+projec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7B42A8-8ACC-45E4-85F4-56B9AE5C26F0}"/>
              </a:ext>
            </a:extLst>
          </p:cNvPr>
          <p:cNvSpPr txBox="1"/>
          <p:nvPr/>
        </p:nvSpPr>
        <p:spPr>
          <a:xfrm>
            <a:off x="1645920" y="4203115"/>
            <a:ext cx="7284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https://developers.google.com/books/docs/viewer/developers_guide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66A7B-0453-41CD-B967-094EEB4287BC}"/>
              </a:ext>
            </a:extLst>
          </p:cNvPr>
          <p:cNvSpPr txBox="1"/>
          <p:nvPr/>
        </p:nvSpPr>
        <p:spPr>
          <a:xfrm>
            <a:off x="1645920" y="3833783"/>
            <a:ext cx="41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Google Book Embedded Viewer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9E9C1-C385-4029-AEFB-EBFE7794F90A}"/>
              </a:ext>
            </a:extLst>
          </p:cNvPr>
          <p:cNvSpPr txBox="1"/>
          <p:nvPr/>
        </p:nvSpPr>
        <p:spPr>
          <a:xfrm>
            <a:off x="1645920" y="45498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https://developers.google.com/books/branding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7D03-2212-40A7-A56C-335990DFC520}"/>
              </a:ext>
            </a:extLst>
          </p:cNvPr>
          <p:cNvSpPr txBox="1"/>
          <p:nvPr/>
        </p:nvSpPr>
        <p:spPr>
          <a:xfrm>
            <a:off x="1645920" y="2167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https://openlibrary.org/dev/docs/api/search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0353C-E3D0-4F50-9440-C4C23A3D3C14}"/>
              </a:ext>
            </a:extLst>
          </p:cNvPr>
          <p:cNvSpPr txBox="1"/>
          <p:nvPr/>
        </p:nvSpPr>
        <p:spPr>
          <a:xfrm>
            <a:off x="1645920" y="16359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SG" b="1" i="0" dirty="0">
                <a:effectLst/>
              </a:rPr>
              <a:t>Open Library Search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6CD53B-5C1E-4A57-B92B-C70789127B6A}"/>
              </a:ext>
            </a:extLst>
          </p:cNvPr>
          <p:cNvSpPr txBox="1"/>
          <p:nvPr/>
        </p:nvSpPr>
        <p:spPr>
          <a:xfrm>
            <a:off x="1645920" y="25878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https://openlibrary.org/developers/api</a:t>
            </a:r>
          </a:p>
        </p:txBody>
      </p:sp>
    </p:spTree>
    <p:extLst>
      <p:ext uri="{BB962C8B-B14F-4D97-AF65-F5344CB8AC3E}">
        <p14:creationId xmlns:p14="http://schemas.microsoft.com/office/powerpoint/2010/main" val="132375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BDAB3C-D7AB-441D-B472-CD36F3FAB3D2}"/>
              </a:ext>
            </a:extLst>
          </p:cNvPr>
          <p:cNvSpPr/>
          <p:nvPr/>
        </p:nvSpPr>
        <p:spPr>
          <a:xfrm>
            <a:off x="4112259" y="2334867"/>
            <a:ext cx="4747261" cy="72527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2BA74A-6D67-4175-ADE0-2D4540E1D7C7}"/>
              </a:ext>
            </a:extLst>
          </p:cNvPr>
          <p:cNvSpPr/>
          <p:nvPr/>
        </p:nvSpPr>
        <p:spPr>
          <a:xfrm>
            <a:off x="5572760" y="4598562"/>
            <a:ext cx="1615439" cy="7252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Submit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1D4D8-2E3D-44F8-B082-9559949C3A57}"/>
              </a:ext>
            </a:extLst>
          </p:cNvPr>
          <p:cNvSpPr txBox="1"/>
          <p:nvPr/>
        </p:nvSpPr>
        <p:spPr>
          <a:xfrm>
            <a:off x="3751580" y="1020708"/>
            <a:ext cx="4688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/>
              <a:t>Find a Book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4AEE5-7F37-4E9F-823D-293108009DC4}"/>
              </a:ext>
            </a:extLst>
          </p:cNvPr>
          <p:cNvSpPr txBox="1"/>
          <p:nvPr/>
        </p:nvSpPr>
        <p:spPr>
          <a:xfrm>
            <a:off x="2651760" y="2435896"/>
            <a:ext cx="132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Title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685B37-A6DA-46DD-B80E-7EC2490AA5E5}"/>
              </a:ext>
            </a:extLst>
          </p:cNvPr>
          <p:cNvSpPr/>
          <p:nvPr/>
        </p:nvSpPr>
        <p:spPr>
          <a:xfrm>
            <a:off x="4112259" y="3267011"/>
            <a:ext cx="4747261" cy="72527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FBD101-134F-40FD-9945-6CA8DBA0BB55}"/>
              </a:ext>
            </a:extLst>
          </p:cNvPr>
          <p:cNvSpPr txBox="1"/>
          <p:nvPr/>
        </p:nvSpPr>
        <p:spPr>
          <a:xfrm>
            <a:off x="2651760" y="3368040"/>
            <a:ext cx="132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389676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18B9B5-82D7-4BE8-8747-0BE52D15BE05}"/>
              </a:ext>
            </a:extLst>
          </p:cNvPr>
          <p:cNvSpPr txBox="1"/>
          <p:nvPr/>
        </p:nvSpPr>
        <p:spPr>
          <a:xfrm>
            <a:off x="1374114" y="634997"/>
            <a:ext cx="782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11 records found</a:t>
            </a:r>
          </a:p>
          <a:p>
            <a:r>
              <a:rPr lang="en-SG" dirty="0">
                <a:hlinkClick r:id="rId2"/>
              </a:rPr>
              <a:t>https://openlibrary.org/search.json?title=the+happiness+project</a:t>
            </a:r>
            <a:r>
              <a:rPr lang="en-SG" dirty="0"/>
              <a:t> 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1DEEACA-0E2D-4C62-8391-7F90FE802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19628"/>
              </p:ext>
            </p:extLst>
          </p:nvPr>
        </p:nvGraphicFramePr>
        <p:xfrm>
          <a:off x="1506194" y="1402080"/>
          <a:ext cx="9395486" cy="4988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0430">
                  <a:extLst>
                    <a:ext uri="{9D8B030D-6E8A-4147-A177-3AD203B41FA5}">
                      <a16:colId xmlns:a16="http://schemas.microsoft.com/office/drawing/2014/main" val="1110469436"/>
                    </a:ext>
                  </a:extLst>
                </a:gridCol>
                <a:gridCol w="2315696">
                  <a:extLst>
                    <a:ext uri="{9D8B030D-6E8A-4147-A177-3AD203B41FA5}">
                      <a16:colId xmlns:a16="http://schemas.microsoft.com/office/drawing/2014/main" val="1814022596"/>
                    </a:ext>
                  </a:extLst>
                </a:gridCol>
                <a:gridCol w="2551166">
                  <a:extLst>
                    <a:ext uri="{9D8B030D-6E8A-4147-A177-3AD203B41FA5}">
                      <a16:colId xmlns:a16="http://schemas.microsoft.com/office/drawing/2014/main" val="3788306383"/>
                    </a:ext>
                  </a:extLst>
                </a:gridCol>
                <a:gridCol w="1879097">
                  <a:extLst>
                    <a:ext uri="{9D8B030D-6E8A-4147-A177-3AD203B41FA5}">
                      <a16:colId xmlns:a16="http://schemas.microsoft.com/office/drawing/2014/main" val="628394153"/>
                    </a:ext>
                  </a:extLst>
                </a:gridCol>
                <a:gridCol w="1879097">
                  <a:extLst>
                    <a:ext uri="{9D8B030D-6E8A-4147-A177-3AD203B41FA5}">
                      <a16:colId xmlns:a16="http://schemas.microsoft.com/office/drawing/2014/main" val="886763877"/>
                    </a:ext>
                  </a:extLst>
                </a:gridCol>
              </a:tblGrid>
              <a:tr h="62357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250721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159335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ABCD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33825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6058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ABC 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351296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90081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574702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r>
                        <a:rPr lang="en-S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4189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882BE587-B1AB-48CB-826B-2A375F881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926" y="2133600"/>
            <a:ext cx="990651" cy="4368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B04E42-49CF-451F-B279-BD4BF7A95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926" y="3972560"/>
            <a:ext cx="990651" cy="4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8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48FDF1-DA3A-4F18-A509-35C61103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42" y="1193672"/>
            <a:ext cx="6121715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5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109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 Yeo</dc:creator>
  <cp:lastModifiedBy>GH Yeo</cp:lastModifiedBy>
  <cp:revision>12</cp:revision>
  <dcterms:created xsi:type="dcterms:W3CDTF">2022-03-15T14:47:42Z</dcterms:created>
  <dcterms:modified xsi:type="dcterms:W3CDTF">2022-03-25T05:00:19Z</dcterms:modified>
</cp:coreProperties>
</file>