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6C012-D5F3-4324-A327-404ABE32A9B5}" v="21" dt="2024-12-09T06:24: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229" autoAdjust="0"/>
  </p:normalViewPr>
  <p:slideViewPr>
    <p:cSldViewPr snapToGrid="0">
      <p:cViewPr varScale="1">
        <p:scale>
          <a:sx n="72" d="100"/>
          <a:sy n="72" d="100"/>
        </p:scale>
        <p:origin x="203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i Keat Yeoh" userId="7db793eb2bd7239f" providerId="LiveId" clId="{4676C012-D5F3-4324-A327-404ABE32A9B5}"/>
    <pc:docChg chg="undo custSel addSld delSld modSld addMainMaster delMainMaster">
      <pc:chgData name="Wui Keat Yeoh" userId="7db793eb2bd7239f" providerId="LiveId" clId="{4676C012-D5F3-4324-A327-404ABE32A9B5}" dt="2025-01-12T12:04:22.479" v="220" actId="6549"/>
      <pc:docMkLst>
        <pc:docMk/>
      </pc:docMkLst>
      <pc:sldChg chg="addSp delSp modSp new mod setBg modClrScheme addAnim delDesignElem chgLayout modNotesTx">
        <pc:chgData name="Wui Keat Yeoh" userId="7db793eb2bd7239f" providerId="LiveId" clId="{4676C012-D5F3-4324-A327-404ABE32A9B5}" dt="2025-01-12T12:03:54.660" v="210" actId="6549"/>
        <pc:sldMkLst>
          <pc:docMk/>
          <pc:sldMk cId="825346660" sldId="256"/>
        </pc:sldMkLst>
        <pc:spChg chg="mod">
          <ac:chgData name="Wui Keat Yeoh" userId="7db793eb2bd7239f" providerId="LiveId" clId="{4676C012-D5F3-4324-A327-404ABE32A9B5}" dt="2024-12-09T06:24:32" v="209" actId="20577"/>
          <ac:spMkLst>
            <pc:docMk/>
            <pc:sldMk cId="825346660" sldId="256"/>
            <ac:spMk id="2" creationId="{4CC7F7F7-C7CA-D5E1-8721-0D291B196B32}"/>
          </ac:spMkLst>
        </pc:spChg>
        <pc:spChg chg="mo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3" creationId="{FD9A0DDC-A98D-3409-3C35-C31C27796B29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6" creationId="{F5F0CD5C-72F3-4090-8A69-8E15CB432AC2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7" creationId="{217496A2-9394-4FB7-BA0E-717D2D2E7A43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17" creationId="{67374FB5-CBB7-46FF-95B5-2251BC6856ED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19" creationId="{34BCEAB7-D9E0-40A4-9254-8593BD346EAB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21" creationId="{D567A354-BB63-405C-8E5F-2F510E670F16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23" creationId="{9185A8D7-2F20-4F7A-97BE-21DB1654C7F7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25" creationId="{CB65BD56-22B3-4E13-BFCA-B8E8BEB92D6C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27" creationId="{6790ED68-BCA0-4247-A72F-1CB85DF068C3}"/>
          </ac:spMkLst>
        </pc:spChg>
        <pc:spChg chg="add">
          <ac:chgData name="Wui Keat Yeoh" userId="7db793eb2bd7239f" providerId="LiveId" clId="{4676C012-D5F3-4324-A327-404ABE32A9B5}" dt="2024-12-09T05:38:42.562" v="194" actId="26606"/>
          <ac:spMkLst>
            <pc:docMk/>
            <pc:sldMk cId="825346660" sldId="256"/>
            <ac:spMk id="29" creationId="{DD0F2B3F-DC55-4FA7-B667-1ACD07920937}"/>
          </ac:spMkLst>
        </pc:spChg>
        <pc:picChg chg="add mod ord">
          <ac:chgData name="Wui Keat Yeoh" userId="7db793eb2bd7239f" providerId="LiveId" clId="{4676C012-D5F3-4324-A327-404ABE32A9B5}" dt="2024-12-09T05:38:42.562" v="194" actId="26606"/>
          <ac:picMkLst>
            <pc:docMk/>
            <pc:sldMk cId="825346660" sldId="256"/>
            <ac:picMk id="4" creationId="{892FFC74-1818-F406-DA95-6AB81F892D9C}"/>
          </ac:picMkLst>
        </pc:picChg>
        <pc:cxnChg chg="add">
          <ac:chgData name="Wui Keat Yeoh" userId="7db793eb2bd7239f" providerId="LiveId" clId="{4676C012-D5F3-4324-A327-404ABE32A9B5}" dt="2024-12-09T05:38:42.562" v="194" actId="26606"/>
          <ac:cxnSpMkLst>
            <pc:docMk/>
            <pc:sldMk cId="825346660" sldId="256"/>
            <ac:cxnSpMk id="8" creationId="{D02CF681-4765-4E88-802F-B2474DCD516A}"/>
          </ac:cxnSpMkLst>
        </pc:cxnChg>
        <pc:cxnChg chg="add">
          <ac:chgData name="Wui Keat Yeoh" userId="7db793eb2bd7239f" providerId="LiveId" clId="{4676C012-D5F3-4324-A327-404ABE32A9B5}" dt="2024-12-09T05:38:42.562" v="194" actId="26606"/>
          <ac:cxnSpMkLst>
            <pc:docMk/>
            <pc:sldMk cId="825346660" sldId="256"/>
            <ac:cxnSpMk id="15" creationId="{3D57B2BA-243C-45C7-A5D8-46CA719437FC}"/>
          </ac:cxnSpMkLst>
        </pc:cxnChg>
      </pc:sldChg>
      <pc:sldChg chg="addSp delSp modSp new mod setBg setClrOvrMap delDesignElem modNotesTx">
        <pc:chgData name="Wui Keat Yeoh" userId="7db793eb2bd7239f" providerId="LiveId" clId="{4676C012-D5F3-4324-A327-404ABE32A9B5}" dt="2025-01-12T12:03:58.302" v="211" actId="6549"/>
        <pc:sldMkLst>
          <pc:docMk/>
          <pc:sldMk cId="2194894940" sldId="257"/>
        </pc:sldMkLst>
        <pc:spChg chg="mod">
          <ac:chgData name="Wui Keat Yeoh" userId="7db793eb2bd7239f" providerId="LiveId" clId="{4676C012-D5F3-4324-A327-404ABE32A9B5}" dt="2024-12-09T05:39:05.572" v="195" actId="26606"/>
          <ac:spMkLst>
            <pc:docMk/>
            <pc:sldMk cId="2194894940" sldId="257"/>
            <ac:spMk id="2" creationId="{AB7253AF-8316-73D6-788B-7FE33E40E42F}"/>
          </ac:spMkLst>
        </pc:spChg>
        <pc:spChg chg="add mod">
          <ac:chgData name="Wui Keat Yeoh" userId="7db793eb2bd7239f" providerId="LiveId" clId="{4676C012-D5F3-4324-A327-404ABE32A9B5}" dt="2024-12-09T05:39:05.572" v="195" actId="26606"/>
          <ac:spMkLst>
            <pc:docMk/>
            <pc:sldMk cId="2194894940" sldId="257"/>
            <ac:spMk id="46" creationId="{E3E76492-879D-5510-6AA0-2885BDDC5A01}"/>
          </ac:spMkLst>
        </pc:spChg>
        <pc:cxnChg chg="add">
          <ac:chgData name="Wui Keat Yeoh" userId="7db793eb2bd7239f" providerId="LiveId" clId="{4676C012-D5F3-4324-A327-404ABE32A9B5}" dt="2024-12-09T05:39:05.572" v="195" actId="26606"/>
          <ac:cxnSpMkLst>
            <pc:docMk/>
            <pc:sldMk cId="2194894940" sldId="257"/>
            <ac:cxnSpMk id="59" creationId="{0B5F7E3B-C5F1-40E0-A491-558BAFBC1127}"/>
          </ac:cxnSpMkLst>
        </pc:cxnChg>
      </pc:sldChg>
      <pc:sldChg chg="addSp delSp modSp new mod setBg setClrOvrMap delDesignElem modNotesTx">
        <pc:chgData name="Wui Keat Yeoh" userId="7db793eb2bd7239f" providerId="LiveId" clId="{4676C012-D5F3-4324-A327-404ABE32A9B5}" dt="2025-01-12T12:04:00.458" v="212" actId="6549"/>
        <pc:sldMkLst>
          <pc:docMk/>
          <pc:sldMk cId="510150428" sldId="258"/>
        </pc:sldMkLst>
        <pc:spChg chg="mod">
          <ac:chgData name="Wui Keat Yeoh" userId="7db793eb2bd7239f" providerId="LiveId" clId="{4676C012-D5F3-4324-A327-404ABE32A9B5}" dt="2024-12-09T05:39:10.570" v="196" actId="26606"/>
          <ac:spMkLst>
            <pc:docMk/>
            <pc:sldMk cId="510150428" sldId="258"/>
            <ac:spMk id="2" creationId="{B035F7BE-352E-CD5A-46B3-161305366576}"/>
          </ac:spMkLst>
        </pc:spChg>
        <pc:spChg chg="mod">
          <ac:chgData name="Wui Keat Yeoh" userId="7db793eb2bd7239f" providerId="LiveId" clId="{4676C012-D5F3-4324-A327-404ABE32A9B5}" dt="2024-12-09T05:39:10.570" v="196" actId="26606"/>
          <ac:spMkLst>
            <pc:docMk/>
            <pc:sldMk cId="510150428" sldId="258"/>
            <ac:spMk id="3" creationId="{19B13F90-C67A-5A07-DBA8-E42193287D53}"/>
          </ac:spMkLst>
        </pc:spChg>
        <pc:cxnChg chg="add">
          <ac:chgData name="Wui Keat Yeoh" userId="7db793eb2bd7239f" providerId="LiveId" clId="{4676C012-D5F3-4324-A327-404ABE32A9B5}" dt="2024-12-09T05:39:10.570" v="196" actId="26606"/>
          <ac:cxnSpMkLst>
            <pc:docMk/>
            <pc:sldMk cId="510150428" sldId="258"/>
            <ac:cxnSpMk id="9" creationId="{0B5F7E3B-C5F1-40E0-A491-558BAFBC1127}"/>
          </ac:cxnSpMkLst>
        </pc:cxnChg>
      </pc:sldChg>
      <pc:sldChg chg="addSp delSp modSp new mod setBg setClrOvrMap delDesignElem modNotesTx">
        <pc:chgData name="Wui Keat Yeoh" userId="7db793eb2bd7239f" providerId="LiveId" clId="{4676C012-D5F3-4324-A327-404ABE32A9B5}" dt="2025-01-12T12:04:03.507" v="213" actId="6549"/>
        <pc:sldMkLst>
          <pc:docMk/>
          <pc:sldMk cId="2665814887" sldId="259"/>
        </pc:sldMkLst>
        <pc:spChg chg="mod">
          <ac:chgData name="Wui Keat Yeoh" userId="7db793eb2bd7239f" providerId="LiveId" clId="{4676C012-D5F3-4324-A327-404ABE32A9B5}" dt="2024-12-09T05:39:13.940" v="197" actId="26606"/>
          <ac:spMkLst>
            <pc:docMk/>
            <pc:sldMk cId="2665814887" sldId="259"/>
            <ac:spMk id="2" creationId="{82CA20BD-B29D-F992-9F6B-B21328E70ADA}"/>
          </ac:spMkLst>
        </pc:spChg>
        <pc:spChg chg="mod">
          <ac:chgData name="Wui Keat Yeoh" userId="7db793eb2bd7239f" providerId="LiveId" clId="{4676C012-D5F3-4324-A327-404ABE32A9B5}" dt="2024-12-09T05:39:13.940" v="197" actId="26606"/>
          <ac:spMkLst>
            <pc:docMk/>
            <pc:sldMk cId="2665814887" sldId="259"/>
            <ac:spMk id="3" creationId="{BA55B8FF-48D0-BA33-1D2D-B2EC406D5421}"/>
          </ac:spMkLst>
        </pc:spChg>
        <pc:cxnChg chg="add">
          <ac:chgData name="Wui Keat Yeoh" userId="7db793eb2bd7239f" providerId="LiveId" clId="{4676C012-D5F3-4324-A327-404ABE32A9B5}" dt="2024-12-09T05:39:13.940" v="197" actId="26606"/>
          <ac:cxnSpMkLst>
            <pc:docMk/>
            <pc:sldMk cId="2665814887" sldId="259"/>
            <ac:cxnSpMk id="9" creationId="{0B5F7E3B-C5F1-40E0-A491-558BAFBC1127}"/>
          </ac:cxnSpMkLst>
        </pc:cxnChg>
      </pc:sldChg>
      <pc:sldChg chg="new del">
        <pc:chgData name="Wui Keat Yeoh" userId="7db793eb2bd7239f" providerId="LiveId" clId="{4676C012-D5F3-4324-A327-404ABE32A9B5}" dt="2024-12-09T01:40:41.277" v="54" actId="47"/>
        <pc:sldMkLst>
          <pc:docMk/>
          <pc:sldMk cId="3410762973" sldId="260"/>
        </pc:sldMkLst>
      </pc:sldChg>
      <pc:sldChg chg="addSp delSp modSp add mod setBg setClrOvrMap delDesignElem modNotesTx">
        <pc:chgData name="Wui Keat Yeoh" userId="7db793eb2bd7239f" providerId="LiveId" clId="{4676C012-D5F3-4324-A327-404ABE32A9B5}" dt="2025-01-12T12:04:06.510" v="214" actId="6549"/>
        <pc:sldMkLst>
          <pc:docMk/>
          <pc:sldMk cId="791250408" sldId="261"/>
        </pc:sldMkLst>
        <pc:spChg chg="mod">
          <ac:chgData name="Wui Keat Yeoh" userId="7db793eb2bd7239f" providerId="LiveId" clId="{4676C012-D5F3-4324-A327-404ABE32A9B5}" dt="2024-12-09T05:39:16.721" v="198" actId="26606"/>
          <ac:spMkLst>
            <pc:docMk/>
            <pc:sldMk cId="791250408" sldId="261"/>
            <ac:spMk id="2" creationId="{F6270802-8751-970B-F409-935E1B21A768}"/>
          </ac:spMkLst>
        </pc:spChg>
        <pc:spChg chg="mod">
          <ac:chgData name="Wui Keat Yeoh" userId="7db793eb2bd7239f" providerId="LiveId" clId="{4676C012-D5F3-4324-A327-404ABE32A9B5}" dt="2024-12-09T05:39:16.721" v="198" actId="26606"/>
          <ac:spMkLst>
            <pc:docMk/>
            <pc:sldMk cId="791250408" sldId="261"/>
            <ac:spMk id="3" creationId="{73950D3F-E551-653A-C44C-FC2976765F58}"/>
          </ac:spMkLst>
        </pc:spChg>
        <pc:cxnChg chg="add">
          <ac:chgData name="Wui Keat Yeoh" userId="7db793eb2bd7239f" providerId="LiveId" clId="{4676C012-D5F3-4324-A327-404ABE32A9B5}" dt="2024-12-09T05:39:16.721" v="198" actId="26606"/>
          <ac:cxnSpMkLst>
            <pc:docMk/>
            <pc:sldMk cId="791250408" sldId="261"/>
            <ac:cxnSpMk id="9" creationId="{0B5F7E3B-C5F1-40E0-A491-558BAFBC1127}"/>
          </ac:cxnSpMkLst>
        </pc:cxnChg>
      </pc:sldChg>
      <pc:sldChg chg="addSp delSp modSp new mod setBg setClrOvrMap delDesignElem modNotesTx">
        <pc:chgData name="Wui Keat Yeoh" userId="7db793eb2bd7239f" providerId="LiveId" clId="{4676C012-D5F3-4324-A327-404ABE32A9B5}" dt="2025-01-12T12:04:09.094" v="215" actId="6549"/>
        <pc:sldMkLst>
          <pc:docMk/>
          <pc:sldMk cId="906396312" sldId="262"/>
        </pc:sldMkLst>
        <pc:spChg chg="mod">
          <ac:chgData name="Wui Keat Yeoh" userId="7db793eb2bd7239f" providerId="LiveId" clId="{4676C012-D5F3-4324-A327-404ABE32A9B5}" dt="2024-12-09T05:39:19.368" v="199" actId="26606"/>
          <ac:spMkLst>
            <pc:docMk/>
            <pc:sldMk cId="906396312" sldId="262"/>
            <ac:spMk id="2" creationId="{A6DA3F2E-A88C-E3CA-8928-6A7F1F7A3A84}"/>
          </ac:spMkLst>
        </pc:spChg>
        <pc:spChg chg="mod">
          <ac:chgData name="Wui Keat Yeoh" userId="7db793eb2bd7239f" providerId="LiveId" clId="{4676C012-D5F3-4324-A327-404ABE32A9B5}" dt="2024-12-09T05:39:19.368" v="199" actId="26606"/>
          <ac:spMkLst>
            <pc:docMk/>
            <pc:sldMk cId="906396312" sldId="262"/>
            <ac:spMk id="3" creationId="{0CDC3707-8DC3-456C-87A9-7E8C0B3AE266}"/>
          </ac:spMkLst>
        </pc:spChg>
        <pc:cxnChg chg="add">
          <ac:chgData name="Wui Keat Yeoh" userId="7db793eb2bd7239f" providerId="LiveId" clId="{4676C012-D5F3-4324-A327-404ABE32A9B5}" dt="2024-12-09T05:39:19.368" v="199" actId="26606"/>
          <ac:cxnSpMkLst>
            <pc:docMk/>
            <pc:sldMk cId="906396312" sldId="262"/>
            <ac:cxnSpMk id="5" creationId="{0B5F7E3B-C5F1-40E0-A491-558BAFBC1127}"/>
          </ac:cxnSpMkLst>
        </pc:cxnChg>
      </pc:sldChg>
      <pc:sldChg chg="delSp add del setBg delDesignElem">
        <pc:chgData name="Wui Keat Yeoh" userId="7db793eb2bd7239f" providerId="LiveId" clId="{4676C012-D5F3-4324-A327-404ABE32A9B5}" dt="2024-12-09T01:40:39.679" v="53" actId="47"/>
        <pc:sldMkLst>
          <pc:docMk/>
          <pc:sldMk cId="2050763364" sldId="262"/>
        </pc:sldMkLst>
      </pc:sldChg>
      <pc:sldChg chg="delSp add del setBg delDesignElem">
        <pc:chgData name="Wui Keat Yeoh" userId="7db793eb2bd7239f" providerId="LiveId" clId="{4676C012-D5F3-4324-A327-404ABE32A9B5}" dt="2024-12-09T01:40:38.280" v="52" actId="47"/>
        <pc:sldMkLst>
          <pc:docMk/>
          <pc:sldMk cId="2116421422" sldId="263"/>
        </pc:sldMkLst>
      </pc:sldChg>
      <pc:sldChg chg="addSp delSp modSp new mod setBg setClrOvrMap delDesignElem modNotesTx">
        <pc:chgData name="Wui Keat Yeoh" userId="7db793eb2bd7239f" providerId="LiveId" clId="{4676C012-D5F3-4324-A327-404ABE32A9B5}" dt="2025-01-12T12:04:11.793" v="216" actId="6549"/>
        <pc:sldMkLst>
          <pc:docMk/>
          <pc:sldMk cId="2693286564" sldId="263"/>
        </pc:sldMkLst>
        <pc:spChg chg="mod">
          <ac:chgData name="Wui Keat Yeoh" userId="7db793eb2bd7239f" providerId="LiveId" clId="{4676C012-D5F3-4324-A327-404ABE32A9B5}" dt="2024-12-09T05:39:22.174" v="200" actId="26606"/>
          <ac:spMkLst>
            <pc:docMk/>
            <pc:sldMk cId="2693286564" sldId="263"/>
            <ac:spMk id="2" creationId="{AF22706B-C7D9-D810-A1C9-E09E20958EB9}"/>
          </ac:spMkLst>
        </pc:spChg>
        <pc:spChg chg="mod">
          <ac:chgData name="Wui Keat Yeoh" userId="7db793eb2bd7239f" providerId="LiveId" clId="{4676C012-D5F3-4324-A327-404ABE32A9B5}" dt="2024-12-09T05:39:22.174" v="200" actId="26606"/>
          <ac:spMkLst>
            <pc:docMk/>
            <pc:sldMk cId="2693286564" sldId="263"/>
            <ac:spMk id="3" creationId="{4F16E8E3-091A-7FA9-EE27-ED0D95928151}"/>
          </ac:spMkLst>
        </pc:spChg>
        <pc:cxnChg chg="add">
          <ac:chgData name="Wui Keat Yeoh" userId="7db793eb2bd7239f" providerId="LiveId" clId="{4676C012-D5F3-4324-A327-404ABE32A9B5}" dt="2024-12-09T05:39:22.174" v="200" actId="26606"/>
          <ac:cxnSpMkLst>
            <pc:docMk/>
            <pc:sldMk cId="2693286564" sldId="263"/>
            <ac:cxnSpMk id="5" creationId="{0B5F7E3B-C5F1-40E0-A491-558BAFBC1127}"/>
          </ac:cxnSpMkLst>
        </pc:cxnChg>
      </pc:sldChg>
      <pc:sldChg chg="addSp delSp modSp add mod setBg setClrOvrMap delDesignElem modNotesTx">
        <pc:chgData name="Wui Keat Yeoh" userId="7db793eb2bd7239f" providerId="LiveId" clId="{4676C012-D5F3-4324-A327-404ABE32A9B5}" dt="2025-01-12T12:04:14.734" v="217" actId="6549"/>
        <pc:sldMkLst>
          <pc:docMk/>
          <pc:sldMk cId="2873528197" sldId="264"/>
        </pc:sldMkLst>
        <pc:spChg chg="mod">
          <ac:chgData name="Wui Keat Yeoh" userId="7db793eb2bd7239f" providerId="LiveId" clId="{4676C012-D5F3-4324-A327-404ABE32A9B5}" dt="2024-12-09T05:39:24.910" v="201" actId="26606"/>
          <ac:spMkLst>
            <pc:docMk/>
            <pc:sldMk cId="2873528197" sldId="264"/>
            <ac:spMk id="2" creationId="{CDC8C695-B6D0-59B9-1D94-94F1BE55EB07}"/>
          </ac:spMkLst>
        </pc:spChg>
        <pc:spChg chg="mod">
          <ac:chgData name="Wui Keat Yeoh" userId="7db793eb2bd7239f" providerId="LiveId" clId="{4676C012-D5F3-4324-A327-404ABE32A9B5}" dt="2024-12-09T05:39:24.910" v="201" actId="26606"/>
          <ac:spMkLst>
            <pc:docMk/>
            <pc:sldMk cId="2873528197" sldId="264"/>
            <ac:spMk id="3" creationId="{4ACB3764-A416-44BC-82C8-7F4DB38E7D36}"/>
          </ac:spMkLst>
        </pc:spChg>
        <pc:cxnChg chg="add">
          <ac:chgData name="Wui Keat Yeoh" userId="7db793eb2bd7239f" providerId="LiveId" clId="{4676C012-D5F3-4324-A327-404ABE32A9B5}" dt="2024-12-09T05:39:24.910" v="201" actId="26606"/>
          <ac:cxnSpMkLst>
            <pc:docMk/>
            <pc:sldMk cId="2873528197" sldId="264"/>
            <ac:cxnSpMk id="5" creationId="{0B5F7E3B-C5F1-40E0-A491-558BAFBC1127}"/>
          </ac:cxnSpMkLst>
        </pc:cxnChg>
      </pc:sldChg>
      <pc:sldChg chg="addSp delSp modSp add mod setBg setClrOvrMap delDesignElem modNotesTx">
        <pc:chgData name="Wui Keat Yeoh" userId="7db793eb2bd7239f" providerId="LiveId" clId="{4676C012-D5F3-4324-A327-404ABE32A9B5}" dt="2025-01-12T12:04:17.552" v="218" actId="6549"/>
        <pc:sldMkLst>
          <pc:docMk/>
          <pc:sldMk cId="115171349" sldId="265"/>
        </pc:sldMkLst>
        <pc:spChg chg="mod">
          <ac:chgData name="Wui Keat Yeoh" userId="7db793eb2bd7239f" providerId="LiveId" clId="{4676C012-D5F3-4324-A327-404ABE32A9B5}" dt="2024-12-09T05:39:27.326" v="202" actId="26606"/>
          <ac:spMkLst>
            <pc:docMk/>
            <pc:sldMk cId="115171349" sldId="265"/>
            <ac:spMk id="2" creationId="{838B8413-2798-3C03-8DD5-74E34C6AF480}"/>
          </ac:spMkLst>
        </pc:spChg>
        <pc:spChg chg="mod">
          <ac:chgData name="Wui Keat Yeoh" userId="7db793eb2bd7239f" providerId="LiveId" clId="{4676C012-D5F3-4324-A327-404ABE32A9B5}" dt="2024-12-09T05:39:27.326" v="202" actId="26606"/>
          <ac:spMkLst>
            <pc:docMk/>
            <pc:sldMk cId="115171349" sldId="265"/>
            <ac:spMk id="3" creationId="{79050C7B-8998-C92C-5959-216954EAFDF7}"/>
          </ac:spMkLst>
        </pc:spChg>
        <pc:cxnChg chg="add">
          <ac:chgData name="Wui Keat Yeoh" userId="7db793eb2bd7239f" providerId="LiveId" clId="{4676C012-D5F3-4324-A327-404ABE32A9B5}" dt="2024-12-09T05:39:27.326" v="202" actId="26606"/>
          <ac:cxnSpMkLst>
            <pc:docMk/>
            <pc:sldMk cId="115171349" sldId="265"/>
            <ac:cxnSpMk id="5" creationId="{0B5F7E3B-C5F1-40E0-A491-558BAFBC1127}"/>
          </ac:cxnSpMkLst>
        </pc:cxnChg>
      </pc:sldChg>
      <pc:sldChg chg="addSp delSp modSp add mod setBg setClrOvrMap delDesignElem modNotesTx">
        <pc:chgData name="Wui Keat Yeoh" userId="7db793eb2bd7239f" providerId="LiveId" clId="{4676C012-D5F3-4324-A327-404ABE32A9B5}" dt="2025-01-12T12:04:20.102" v="219" actId="6549"/>
        <pc:sldMkLst>
          <pc:docMk/>
          <pc:sldMk cId="4289202360" sldId="266"/>
        </pc:sldMkLst>
        <pc:spChg chg="mod">
          <ac:chgData name="Wui Keat Yeoh" userId="7db793eb2bd7239f" providerId="LiveId" clId="{4676C012-D5F3-4324-A327-404ABE32A9B5}" dt="2024-12-09T05:39:31.174" v="203" actId="26606"/>
          <ac:spMkLst>
            <pc:docMk/>
            <pc:sldMk cId="4289202360" sldId="266"/>
            <ac:spMk id="2" creationId="{4AE54B93-6B8F-E359-A791-D7EACD920E39}"/>
          </ac:spMkLst>
        </pc:spChg>
        <pc:spChg chg="mod">
          <ac:chgData name="Wui Keat Yeoh" userId="7db793eb2bd7239f" providerId="LiveId" clId="{4676C012-D5F3-4324-A327-404ABE32A9B5}" dt="2024-12-09T05:39:31.174" v="203" actId="26606"/>
          <ac:spMkLst>
            <pc:docMk/>
            <pc:sldMk cId="4289202360" sldId="266"/>
            <ac:spMk id="3" creationId="{CED9A9EF-D261-A357-BBFA-1CBF2BE1B699}"/>
          </ac:spMkLst>
        </pc:spChg>
        <pc:cxnChg chg="add">
          <ac:chgData name="Wui Keat Yeoh" userId="7db793eb2bd7239f" providerId="LiveId" clId="{4676C012-D5F3-4324-A327-404ABE32A9B5}" dt="2024-12-09T05:39:31.174" v="203" actId="26606"/>
          <ac:cxnSpMkLst>
            <pc:docMk/>
            <pc:sldMk cId="4289202360" sldId="266"/>
            <ac:cxnSpMk id="5" creationId="{0B5F7E3B-C5F1-40E0-A491-558BAFBC1127}"/>
          </ac:cxnSpMkLst>
        </pc:cxnChg>
      </pc:sldChg>
      <pc:sldChg chg="addSp delSp modSp add mod setBg setClrOvrMap delDesignElem modNotesTx">
        <pc:chgData name="Wui Keat Yeoh" userId="7db793eb2bd7239f" providerId="LiveId" clId="{4676C012-D5F3-4324-A327-404ABE32A9B5}" dt="2025-01-12T12:04:22.479" v="220" actId="6549"/>
        <pc:sldMkLst>
          <pc:docMk/>
          <pc:sldMk cId="3556865346" sldId="267"/>
        </pc:sldMkLst>
        <pc:spChg chg="mod">
          <ac:chgData name="Wui Keat Yeoh" userId="7db793eb2bd7239f" providerId="LiveId" clId="{4676C012-D5F3-4324-A327-404ABE32A9B5}" dt="2024-12-09T05:39:33.530" v="204" actId="26606"/>
          <ac:spMkLst>
            <pc:docMk/>
            <pc:sldMk cId="3556865346" sldId="267"/>
            <ac:spMk id="2" creationId="{50A48C33-CD2D-2561-5AFB-8132FA68830B}"/>
          </ac:spMkLst>
        </pc:spChg>
        <pc:spChg chg="mod">
          <ac:chgData name="Wui Keat Yeoh" userId="7db793eb2bd7239f" providerId="LiveId" clId="{4676C012-D5F3-4324-A327-404ABE32A9B5}" dt="2024-12-09T05:39:33.530" v="204" actId="26606"/>
          <ac:spMkLst>
            <pc:docMk/>
            <pc:sldMk cId="3556865346" sldId="267"/>
            <ac:spMk id="3" creationId="{CE891310-89B3-6F23-B060-5E48286BCB45}"/>
          </ac:spMkLst>
        </pc:spChg>
        <pc:cxnChg chg="add">
          <ac:chgData name="Wui Keat Yeoh" userId="7db793eb2bd7239f" providerId="LiveId" clId="{4676C012-D5F3-4324-A327-404ABE32A9B5}" dt="2024-12-09T05:39:33.530" v="204" actId="26606"/>
          <ac:cxnSpMkLst>
            <pc:docMk/>
            <pc:sldMk cId="3556865346" sldId="267"/>
            <ac:cxnSpMk id="5" creationId="{0B5F7E3B-C5F1-40E0-A491-558BAFBC1127}"/>
          </ac:cxnSpMkLst>
        </pc:cxnChg>
      </pc:sldChg>
      <pc:sldMasterChg chg="del delSldLayout">
        <pc:chgData name="Wui Keat Yeoh" userId="7db793eb2bd7239f" providerId="LiveId" clId="{4676C012-D5F3-4324-A327-404ABE32A9B5}" dt="2024-12-09T01:35:41.977" v="5" actId="26606"/>
        <pc:sldMasterMkLst>
          <pc:docMk/>
          <pc:sldMasterMk cId="1114518940" sldId="2147483660"/>
        </pc:sldMasterMkLst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38177012" sldId="2147483661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89275416" sldId="2147483662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701979133" sldId="2147483663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738619627" sldId="2147483664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829260297" sldId="2147483665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147465491" sldId="2147483666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584776081" sldId="2147483667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285399557" sldId="2147483668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4043603809" sldId="2147483669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020576814" sldId="2147483670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3181330020" sldId="2147483671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88054459" sldId="2147483672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492603612" sldId="2147483673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358068403" sldId="2147483674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2346364242" sldId="2147483675"/>
          </pc:sldLayoutMkLst>
        </pc:sldLayoutChg>
        <pc:sldLayoutChg chg="del">
          <pc:chgData name="Wui Keat Yeoh" userId="7db793eb2bd7239f" providerId="LiveId" clId="{4676C012-D5F3-4324-A327-404ABE32A9B5}" dt="2024-12-09T01:35:41.977" v="5" actId="26606"/>
          <pc:sldLayoutMkLst>
            <pc:docMk/>
            <pc:sldMasterMk cId="1114518940" sldId="2147483660"/>
            <pc:sldLayoutMk cId="1395926164" sldId="2147483676"/>
          </pc:sldLayoutMkLst>
        </pc:sldLayoutChg>
      </pc:sldMasterChg>
      <pc:sldMasterChg chg="add addSldLayout">
        <pc:chgData name="Wui Keat Yeoh" userId="7db793eb2bd7239f" providerId="LiveId" clId="{4676C012-D5F3-4324-A327-404ABE32A9B5}" dt="2024-12-09T01:35:41.977" v="5" actId="26606"/>
        <pc:sldMasterMkLst>
          <pc:docMk/>
          <pc:sldMasterMk cId="1246039479" sldId="2147483685"/>
        </pc:sldMasterMkLst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990898791" sldId="2147483677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1452339777" sldId="2147483678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837558882" sldId="2147483679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069548474" sldId="2147483680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4000540942" sldId="2147483681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1049266939" sldId="2147483682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2493391133" sldId="2147483683"/>
          </pc:sldLayoutMkLst>
        </pc:sldLayoutChg>
        <pc:sldLayoutChg chg="ad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4242046458" sldId="2147483684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961198453" sldId="2147483686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3116262400" sldId="2147483687"/>
          </pc:sldLayoutMkLst>
        </pc:sldLayoutChg>
        <pc:sldLayoutChg chg="add replId">
          <pc:chgData name="Wui Keat Yeoh" userId="7db793eb2bd7239f" providerId="LiveId" clId="{4676C012-D5F3-4324-A327-404ABE32A9B5}" dt="2024-12-09T01:35:41.977" v="5" actId="26606"/>
          <pc:sldLayoutMkLst>
            <pc:docMk/>
            <pc:sldMasterMk cId="1246039479" sldId="2147483685"/>
            <pc:sldLayoutMk cId="3904791925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64B4-E315-4405-9208-E60512F68482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8D969-3647-4EDC-8D96-7FB25BE89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9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2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5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9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98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7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87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22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7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8D969-3647-4EDC-8D96-7FB25BE8915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0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sz="1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0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015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8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729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2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6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22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2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7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1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83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7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BD54-29B9-3D42-B178-776ED395AA85}" type="datetimeFigureOut">
              <a:rPr lang="en-US" smtClean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0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2FFC74-1818-F406-DA95-6AB81F892D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1" b="976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F7F7-C7CA-D5E1-8721-0D291B19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b="1"/>
              <a:t>EG431D </a:t>
            </a:r>
            <a:r>
              <a:rPr lang="en-US" sz="3800" b="1" dirty="0"/>
              <a:t>Data Acquisition</a:t>
            </a:r>
            <a:br>
              <a:rPr lang="en-US" sz="3800" b="1" dirty="0"/>
            </a:br>
            <a:endParaRPr lang="en-US" sz="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A0DDC-A98D-3409-3C35-C31C2779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en-US" b="1" dirty="0"/>
              <a:t>Introduction to MCU and Arduino Development Platform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03570-127B-571C-077A-D9DA8795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E54B93-6B8F-E359-A791-D7EACD920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Compiling and Uploading a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A9EF-D261-A357-BBFA-1CBF2BE1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Open an example sketch (File &gt; Examples &gt; Blink).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Save, compile, and upload to the Arduino board.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Verify functionality by observing the blinking LED.</a:t>
            </a:r>
          </a:p>
        </p:txBody>
      </p:sp>
    </p:spTree>
    <p:extLst>
      <p:ext uri="{BB962C8B-B14F-4D97-AF65-F5344CB8AC3E}">
        <p14:creationId xmlns:p14="http://schemas.microsoft.com/office/powerpoint/2010/main" val="428920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6A84E-DBF6-BBA9-7FDE-C1D4A442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0A48C33-CD2D-2561-5AFB-8132FA68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Review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1310-89B3-6F23-B060-5E48286B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time for one complete LED blink?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How is the blink time set in the code?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How would you modify the code for a 1-second blink cycle?</a:t>
            </a:r>
          </a:p>
        </p:txBody>
      </p:sp>
    </p:spTree>
    <p:extLst>
      <p:ext uri="{BB962C8B-B14F-4D97-AF65-F5344CB8AC3E}">
        <p14:creationId xmlns:p14="http://schemas.microsoft.com/office/powerpoint/2010/main" val="3556865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7253AF-8316-73D6-788B-7FE33E40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Objectives</a:t>
            </a:r>
            <a:br>
              <a:rPr lang="en-US" b="1"/>
            </a:br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E3E76492-879D-5510-6AA0-2885BDDC5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Describe the embedded system development process with MCUs.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Explain Arduino’s significance in IoT and prototyping.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Understand Arduino IDE’s cross-compatibility and application scalability.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Learn to install libraries for Arduino projects.</a:t>
            </a:r>
          </a:p>
          <a:p>
            <a:pPr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Compile, upload, and execute a sketch on an Arduino 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35F7BE-352E-CD5A-46B3-161305366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What is an MCU?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3F90-C67A-5A07-DBA8-E421932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Compact data processing system with CPU, memory, and I/O peripherals.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Handles real-time data processing.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 roles in sensor-based applications, motor controls, and signal analysis.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Supports communication protocols like UART, SPI, and I2C.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5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2CA20BD-B29D-F992-9F6B-B21328E7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Introduction to Arduino IDE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B8FF-48D0-BA33-1D2D-B2EC406D5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Open-source, user-friendly platform.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Simplifies MCU programming with C.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 components: text editor, compiler, serial terminal, and application loader.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Facilitates rapid prototyping.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63ABE-B07A-0366-952E-51C839E4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270802-8751-970B-F409-935E1B21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Setting Up Your Workspace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0D3F-E551-653A-C44C-FC2976765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folder named “EG431D” on your desktop.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Inside, create a sub-folder named “libraries” for custom libraries.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Backup your directory at the end of each session.</a:t>
            </a:r>
          </a:p>
        </p:txBody>
      </p:sp>
    </p:spTree>
    <p:extLst>
      <p:ext uri="{BB962C8B-B14F-4D97-AF65-F5344CB8AC3E}">
        <p14:creationId xmlns:p14="http://schemas.microsoft.com/office/powerpoint/2010/main" val="7912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DA3F2E-A88C-E3CA-8928-6A7F1F7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Exploring the Arduino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C3707-8DC3-456C-87A9-7E8C0B3A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Open the Arduino IDE from the desktop icon.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Set preferences to link to your EG431D folder.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Key tools: text editor, compiler, serial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9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22706B-C7D9-D810-A1C9-E09E2095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Installing Board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E8E3-091A-7FA9-EE27-ED0D95928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Open Board Manager (Tools &gt; Board &gt; Board Manager).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Search for “Arduino SAMD Boards” and install.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Connect Arduino MKR </a:t>
            </a:r>
            <a:r>
              <a:rPr lang="en-US" dirty="0" err="1"/>
              <a:t>WiFi</a:t>
            </a:r>
            <a:r>
              <a:rPr lang="en-US" dirty="0"/>
              <a:t> 1010 via USB.</a:t>
            </a:r>
          </a:p>
        </p:txBody>
      </p:sp>
    </p:spTree>
    <p:extLst>
      <p:ext uri="{BB962C8B-B14F-4D97-AF65-F5344CB8AC3E}">
        <p14:creationId xmlns:p14="http://schemas.microsoft.com/office/powerpoint/2010/main" val="269328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9894D-23BF-7827-10F7-BDEB0FEE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DC8C695-B6D0-59B9-1D94-94F1BE55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Creating and Saving a 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764-A416-44BC-82C8-7F4DB38E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A sketch is an Arduino program.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Create a new sketch (File &gt; New).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Save the sketch in your EG431D directory.</a:t>
            </a:r>
          </a:p>
        </p:txBody>
      </p:sp>
    </p:spTree>
    <p:extLst>
      <p:ext uri="{BB962C8B-B14F-4D97-AF65-F5344CB8AC3E}">
        <p14:creationId xmlns:p14="http://schemas.microsoft.com/office/powerpoint/2010/main" val="287352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19C37-61BD-6353-4C34-AC1239E9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38B8413-2798-3C03-8DD5-74E34C6A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b="1"/>
              <a:t>Installing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50C7B-8998-C92C-5959-216954EA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Open Library Manager (Sketch &gt; Include Library &gt; Manage Libraries).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Search for “blink” to find a </a:t>
            </a:r>
            <a:r>
              <a:rPr lang="en-US" dirty="0" err="1"/>
              <a:t>StatusLED</a:t>
            </a:r>
            <a:r>
              <a:rPr lang="en-US" dirty="0"/>
              <a:t> library.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/>
              <a:t>Install the library and verify installation.</a:t>
            </a:r>
          </a:p>
        </p:txBody>
      </p:sp>
    </p:spTree>
    <p:extLst>
      <p:ext uri="{BB962C8B-B14F-4D97-AF65-F5344CB8AC3E}">
        <p14:creationId xmlns:p14="http://schemas.microsoft.com/office/powerpoint/2010/main" val="1151713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388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Trebuchet MS</vt:lpstr>
      <vt:lpstr>Wingdings</vt:lpstr>
      <vt:lpstr>Wingdings 3</vt:lpstr>
      <vt:lpstr>Facet</vt:lpstr>
      <vt:lpstr>EG431D Data Acquisition </vt:lpstr>
      <vt:lpstr>Objectives </vt:lpstr>
      <vt:lpstr>What is an MCU? </vt:lpstr>
      <vt:lpstr>Introduction to Arduino IDE </vt:lpstr>
      <vt:lpstr>Setting Up Your Workspace</vt:lpstr>
      <vt:lpstr>Exploring the Arduino IDE</vt:lpstr>
      <vt:lpstr>Installing Board Support</vt:lpstr>
      <vt:lpstr>Creating and Saving a Sketch</vt:lpstr>
      <vt:lpstr>Installing Libraries</vt:lpstr>
      <vt:lpstr>Compiling and Uploading a Sketch</vt:lpstr>
      <vt:lpstr>Review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Wui Keat YEOH (NYP)</dc:creator>
  <cp:lastModifiedBy>Wui Keat YEOH (NYP)</cp:lastModifiedBy>
  <cp:revision>1</cp:revision>
  <dcterms:created xsi:type="dcterms:W3CDTF">2024-12-09T01:34:11Z</dcterms:created>
  <dcterms:modified xsi:type="dcterms:W3CDTF">2025-01-12T12:04:28Z</dcterms:modified>
</cp:coreProperties>
</file>