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07" autoAdjust="0"/>
  </p:normalViewPr>
  <p:slideViewPr>
    <p:cSldViewPr snapToGrid="0">
      <p:cViewPr varScale="1">
        <p:scale>
          <a:sx n="92" d="100"/>
          <a:sy n="92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i Keat Yeoh" userId="7db793eb2bd7239f" providerId="LiveId" clId="{BB653C78-1D66-4782-AF6C-87BED3419A78}"/>
    <pc:docChg chg="modSld">
      <pc:chgData name="Wui Keat Yeoh" userId="7db793eb2bd7239f" providerId="LiveId" clId="{BB653C78-1D66-4782-AF6C-87BED3419A78}" dt="2025-01-12T12:05:43.180" v="13" actId="6549"/>
      <pc:docMkLst>
        <pc:docMk/>
      </pc:docMkLst>
      <pc:sldChg chg="modNotesTx">
        <pc:chgData name="Wui Keat Yeoh" userId="7db793eb2bd7239f" providerId="LiveId" clId="{BB653C78-1D66-4782-AF6C-87BED3419A78}" dt="2025-01-12T12:05:04.274" v="0" actId="6549"/>
        <pc:sldMkLst>
          <pc:docMk/>
          <pc:sldMk cId="825346660" sldId="256"/>
        </pc:sldMkLst>
      </pc:sldChg>
      <pc:sldChg chg="modNotesTx">
        <pc:chgData name="Wui Keat Yeoh" userId="7db793eb2bd7239f" providerId="LiveId" clId="{BB653C78-1D66-4782-AF6C-87BED3419A78}" dt="2025-01-12T12:05:06.586" v="1" actId="6549"/>
        <pc:sldMkLst>
          <pc:docMk/>
          <pc:sldMk cId="2194894940" sldId="257"/>
        </pc:sldMkLst>
      </pc:sldChg>
      <pc:sldChg chg="modNotesTx">
        <pc:chgData name="Wui Keat Yeoh" userId="7db793eb2bd7239f" providerId="LiveId" clId="{BB653C78-1D66-4782-AF6C-87BED3419A78}" dt="2025-01-12T12:05:08.769" v="2" actId="6549"/>
        <pc:sldMkLst>
          <pc:docMk/>
          <pc:sldMk cId="510150428" sldId="258"/>
        </pc:sldMkLst>
      </pc:sldChg>
      <pc:sldChg chg="modNotesTx">
        <pc:chgData name="Wui Keat Yeoh" userId="7db793eb2bd7239f" providerId="LiveId" clId="{BB653C78-1D66-4782-AF6C-87BED3419A78}" dt="2025-01-12T12:05:11.207" v="3" actId="6549"/>
        <pc:sldMkLst>
          <pc:docMk/>
          <pc:sldMk cId="2665814887" sldId="259"/>
        </pc:sldMkLst>
      </pc:sldChg>
      <pc:sldChg chg="modNotesTx">
        <pc:chgData name="Wui Keat Yeoh" userId="7db793eb2bd7239f" providerId="LiveId" clId="{BB653C78-1D66-4782-AF6C-87BED3419A78}" dt="2025-01-12T12:05:15.894" v="4" actId="6549"/>
        <pc:sldMkLst>
          <pc:docMk/>
          <pc:sldMk cId="791250408" sldId="261"/>
        </pc:sldMkLst>
      </pc:sldChg>
      <pc:sldChg chg="modNotesTx">
        <pc:chgData name="Wui Keat Yeoh" userId="7db793eb2bd7239f" providerId="LiveId" clId="{BB653C78-1D66-4782-AF6C-87BED3419A78}" dt="2025-01-12T12:05:17.890" v="5" actId="6549"/>
        <pc:sldMkLst>
          <pc:docMk/>
          <pc:sldMk cId="906396312" sldId="262"/>
        </pc:sldMkLst>
      </pc:sldChg>
      <pc:sldChg chg="modNotesTx">
        <pc:chgData name="Wui Keat Yeoh" userId="7db793eb2bd7239f" providerId="LiveId" clId="{BB653C78-1D66-4782-AF6C-87BED3419A78}" dt="2025-01-12T12:05:20.566" v="6" actId="6549"/>
        <pc:sldMkLst>
          <pc:docMk/>
          <pc:sldMk cId="2693286564" sldId="263"/>
        </pc:sldMkLst>
      </pc:sldChg>
      <pc:sldChg chg="modNotesTx">
        <pc:chgData name="Wui Keat Yeoh" userId="7db793eb2bd7239f" providerId="LiveId" clId="{BB653C78-1D66-4782-AF6C-87BED3419A78}" dt="2025-01-12T12:05:22.545" v="7" actId="6549"/>
        <pc:sldMkLst>
          <pc:docMk/>
          <pc:sldMk cId="2873528197" sldId="264"/>
        </pc:sldMkLst>
      </pc:sldChg>
      <pc:sldChg chg="modNotesTx">
        <pc:chgData name="Wui Keat Yeoh" userId="7db793eb2bd7239f" providerId="LiveId" clId="{BB653C78-1D66-4782-AF6C-87BED3419A78}" dt="2025-01-12T12:05:26.276" v="8" actId="6549"/>
        <pc:sldMkLst>
          <pc:docMk/>
          <pc:sldMk cId="115171349" sldId="265"/>
        </pc:sldMkLst>
      </pc:sldChg>
      <pc:sldChg chg="modNotesTx">
        <pc:chgData name="Wui Keat Yeoh" userId="7db793eb2bd7239f" providerId="LiveId" clId="{BB653C78-1D66-4782-AF6C-87BED3419A78}" dt="2025-01-12T12:05:28.588" v="9" actId="6549"/>
        <pc:sldMkLst>
          <pc:docMk/>
          <pc:sldMk cId="4289202360" sldId="266"/>
        </pc:sldMkLst>
      </pc:sldChg>
      <pc:sldChg chg="modNotesTx">
        <pc:chgData name="Wui Keat Yeoh" userId="7db793eb2bd7239f" providerId="LiveId" clId="{BB653C78-1D66-4782-AF6C-87BED3419A78}" dt="2025-01-12T12:05:31.806" v="10" actId="6549"/>
        <pc:sldMkLst>
          <pc:docMk/>
          <pc:sldMk cId="3556865346" sldId="267"/>
        </pc:sldMkLst>
      </pc:sldChg>
      <pc:sldChg chg="modNotesTx">
        <pc:chgData name="Wui Keat Yeoh" userId="7db793eb2bd7239f" providerId="LiveId" clId="{BB653C78-1D66-4782-AF6C-87BED3419A78}" dt="2025-01-12T12:05:37.892" v="12" actId="6549"/>
        <pc:sldMkLst>
          <pc:docMk/>
          <pc:sldMk cId="4033373828" sldId="268"/>
        </pc:sldMkLst>
      </pc:sldChg>
      <pc:sldChg chg="modNotesTx">
        <pc:chgData name="Wui Keat Yeoh" userId="7db793eb2bd7239f" providerId="LiveId" clId="{BB653C78-1D66-4782-AF6C-87BED3419A78}" dt="2025-01-12T12:05:43.180" v="13" actId="6549"/>
        <pc:sldMkLst>
          <pc:docMk/>
          <pc:sldMk cId="1627707046" sldId="269"/>
        </pc:sldMkLst>
      </pc:sldChg>
    </pc:docChg>
  </pc:docChgLst>
  <pc:docChgLst>
    <pc:chgData name="Wui Keat Yeoh" userId="7db793eb2bd7239f" providerId="LiveId" clId="{4676C012-D5F3-4324-A327-404ABE32A9B5}"/>
    <pc:docChg chg="undo custSel addSld delSld modSld addMainMaster delMainMaster">
      <pc:chgData name="Wui Keat Yeoh" userId="7db793eb2bd7239f" providerId="LiveId" clId="{4676C012-D5F3-4324-A327-404ABE32A9B5}" dt="2024-12-09T01:57:03.145" v="181" actId="20577"/>
      <pc:docMkLst>
        <pc:docMk/>
      </pc:docMkLst>
      <pc:sldChg chg="addSp delSp modSp new mod setBg modClrScheme addAnim delDesignElem chgLayout modNotesTx">
        <pc:chgData name="Wui Keat Yeoh" userId="7db793eb2bd7239f" providerId="LiveId" clId="{4676C012-D5F3-4324-A327-404ABE32A9B5}" dt="2024-12-09T01:53:11.616" v="140" actId="20577"/>
        <pc:sldMkLst>
          <pc:docMk/>
          <pc:sldMk cId="825346660" sldId="256"/>
        </pc:sldMkLst>
        <pc:spChg chg="mod">
          <ac:chgData name="Wui Keat Yeoh" userId="7db793eb2bd7239f" providerId="LiveId" clId="{4676C012-D5F3-4324-A327-404ABE32A9B5}" dt="2024-12-09T01:35:41.977" v="5" actId="26606"/>
          <ac:spMkLst>
            <pc:docMk/>
            <pc:sldMk cId="825346660" sldId="256"/>
            <ac:spMk id="2" creationId="{4CC7F7F7-C7CA-D5E1-8721-0D291B196B32}"/>
          </ac:spMkLst>
        </pc:spChg>
        <pc:spChg chg="mod">
          <ac:chgData name="Wui Keat Yeoh" userId="7db793eb2bd7239f" providerId="LiveId" clId="{4676C012-D5F3-4324-A327-404ABE32A9B5}" dt="2024-12-09T01:41:29.969" v="63" actId="27636"/>
          <ac:spMkLst>
            <pc:docMk/>
            <pc:sldMk cId="825346660" sldId="256"/>
            <ac:spMk id="3" creationId="{FD9A0DDC-A98D-3409-3C35-C31C27796B29}"/>
          </ac:spMkLst>
        </pc:spChg>
        <pc:picChg chg="add">
          <ac:chgData name="Wui Keat Yeoh" userId="7db793eb2bd7239f" providerId="LiveId" clId="{4676C012-D5F3-4324-A327-404ABE32A9B5}" dt="2024-12-09T01:35:41.977" v="5" actId="26606"/>
          <ac:picMkLst>
            <pc:docMk/>
            <pc:sldMk cId="825346660" sldId="256"/>
            <ac:picMk id="4" creationId="{892FFC74-1818-F406-DA95-6AB81F892D9C}"/>
          </ac:picMkLst>
        </pc:picChg>
      </pc:sldChg>
      <pc:sldChg chg="addSp delSp modSp new mod setBg setClrOvrMap delDesignElem modNotesTx">
        <pc:chgData name="Wui Keat Yeoh" userId="7db793eb2bd7239f" providerId="LiveId" clId="{4676C012-D5F3-4324-A327-404ABE32A9B5}" dt="2024-12-09T01:53:27.507" v="143" actId="20577"/>
        <pc:sldMkLst>
          <pc:docMk/>
          <pc:sldMk cId="2194894940" sldId="257"/>
        </pc:sldMkLst>
        <pc:spChg chg="mod">
          <ac:chgData name="Wui Keat Yeoh" userId="7db793eb2bd7239f" providerId="LiveId" clId="{4676C012-D5F3-4324-A327-404ABE32A9B5}" dt="2024-12-09T01:41:45.650" v="64" actId="26606"/>
          <ac:spMkLst>
            <pc:docMk/>
            <pc:sldMk cId="2194894940" sldId="257"/>
            <ac:spMk id="2" creationId="{AB7253AF-8316-73D6-788B-7FE33E40E42F}"/>
          </ac:spMkLst>
        </pc:spChg>
        <pc:spChg chg="add mod">
          <ac:chgData name="Wui Keat Yeoh" userId="7db793eb2bd7239f" providerId="LiveId" clId="{4676C012-D5F3-4324-A327-404ABE32A9B5}" dt="2024-12-09T01:46:43.618" v="88" actId="11"/>
          <ac:spMkLst>
            <pc:docMk/>
            <pc:sldMk cId="2194894940" sldId="257"/>
            <ac:spMk id="46" creationId="{E3E76492-879D-5510-6AA0-2885BDDC5A01}"/>
          </ac:spMkLst>
        </pc:spChg>
      </pc:sldChg>
      <pc:sldChg chg="addSp delSp modSp new mod setBg setClrOvrMap delDesignElem modNotesTx">
        <pc:chgData name="Wui Keat Yeoh" userId="7db793eb2bd7239f" providerId="LiveId" clId="{4676C012-D5F3-4324-A327-404ABE32A9B5}" dt="2024-12-09T01:53:44.789" v="146" actId="20577"/>
        <pc:sldMkLst>
          <pc:docMk/>
          <pc:sldMk cId="510150428" sldId="258"/>
        </pc:sldMkLst>
        <pc:spChg chg="mod">
          <ac:chgData name="Wui Keat Yeoh" userId="7db793eb2bd7239f" providerId="LiveId" clId="{4676C012-D5F3-4324-A327-404ABE32A9B5}" dt="2024-12-09T01:43:03.265" v="71" actId="26606"/>
          <ac:spMkLst>
            <pc:docMk/>
            <pc:sldMk cId="510150428" sldId="258"/>
            <ac:spMk id="2" creationId="{B035F7BE-352E-CD5A-46B3-161305366576}"/>
          </ac:spMkLst>
        </pc:spChg>
        <pc:spChg chg="mod">
          <ac:chgData name="Wui Keat Yeoh" userId="7db793eb2bd7239f" providerId="LiveId" clId="{4676C012-D5F3-4324-A327-404ABE32A9B5}" dt="2024-12-09T01:47:14.388" v="89" actId="12"/>
          <ac:spMkLst>
            <pc:docMk/>
            <pc:sldMk cId="510150428" sldId="258"/>
            <ac:spMk id="3" creationId="{19B13F90-C67A-5A07-DBA8-E42193287D53}"/>
          </ac:spMkLst>
        </pc:spChg>
      </pc:sldChg>
      <pc:sldChg chg="addSp delSp modSp new mod setBg setClrOvrMap delDesignElem modNotesTx">
        <pc:chgData name="Wui Keat Yeoh" userId="7db793eb2bd7239f" providerId="LiveId" clId="{4676C012-D5F3-4324-A327-404ABE32A9B5}" dt="2024-12-09T01:53:59.325" v="149" actId="20577"/>
        <pc:sldMkLst>
          <pc:docMk/>
          <pc:sldMk cId="2665814887" sldId="259"/>
        </pc:sldMkLst>
        <pc:spChg chg="mod">
          <ac:chgData name="Wui Keat Yeoh" userId="7db793eb2bd7239f" providerId="LiveId" clId="{4676C012-D5F3-4324-A327-404ABE32A9B5}" dt="2024-12-09T01:43:06.669" v="72" actId="26606"/>
          <ac:spMkLst>
            <pc:docMk/>
            <pc:sldMk cId="2665814887" sldId="259"/>
            <ac:spMk id="2" creationId="{82CA20BD-B29D-F992-9F6B-B21328E70ADA}"/>
          </ac:spMkLst>
        </pc:spChg>
        <pc:spChg chg="mod">
          <ac:chgData name="Wui Keat Yeoh" userId="7db793eb2bd7239f" providerId="LiveId" clId="{4676C012-D5F3-4324-A327-404ABE32A9B5}" dt="2024-12-09T01:47:30.192" v="90" actId="12"/>
          <ac:spMkLst>
            <pc:docMk/>
            <pc:sldMk cId="2665814887" sldId="259"/>
            <ac:spMk id="3" creationId="{BA55B8FF-48D0-BA33-1D2D-B2EC406D5421}"/>
          </ac:spMkLst>
        </pc:spChg>
      </pc:sldChg>
      <pc:sldChg chg="new del">
        <pc:chgData name="Wui Keat Yeoh" userId="7db793eb2bd7239f" providerId="LiveId" clId="{4676C012-D5F3-4324-A327-404ABE32A9B5}" dt="2024-12-09T01:40:41.277" v="54" actId="47"/>
        <pc:sldMkLst>
          <pc:docMk/>
          <pc:sldMk cId="3410762973" sldId="260"/>
        </pc:sldMkLst>
      </pc:sldChg>
      <pc:sldChg chg="addSp delSp modSp add mod setBg setClrOvrMap delDesignElem modNotesTx">
        <pc:chgData name="Wui Keat Yeoh" userId="7db793eb2bd7239f" providerId="LiveId" clId="{4676C012-D5F3-4324-A327-404ABE32A9B5}" dt="2024-12-09T01:54:36.735" v="155" actId="20577"/>
        <pc:sldMkLst>
          <pc:docMk/>
          <pc:sldMk cId="791250408" sldId="261"/>
        </pc:sldMkLst>
        <pc:spChg chg="mod">
          <ac:chgData name="Wui Keat Yeoh" userId="7db793eb2bd7239f" providerId="LiveId" clId="{4676C012-D5F3-4324-A327-404ABE32A9B5}" dt="2024-12-09T01:43:09.003" v="73" actId="26606"/>
          <ac:spMkLst>
            <pc:docMk/>
            <pc:sldMk cId="791250408" sldId="261"/>
            <ac:spMk id="2" creationId="{F6270802-8751-970B-F409-935E1B21A768}"/>
          </ac:spMkLst>
        </pc:spChg>
        <pc:spChg chg="mod">
          <ac:chgData name="Wui Keat Yeoh" userId="7db793eb2bd7239f" providerId="LiveId" clId="{4676C012-D5F3-4324-A327-404ABE32A9B5}" dt="2024-12-09T01:47:44.689" v="91" actId="12"/>
          <ac:spMkLst>
            <pc:docMk/>
            <pc:sldMk cId="791250408" sldId="261"/>
            <ac:spMk id="3" creationId="{73950D3F-E551-653A-C44C-FC2976765F58}"/>
          </ac:spMkLst>
        </pc:spChg>
      </pc:sldChg>
      <pc:sldChg chg="addSp modSp new mod setBg setClrOvrMap modNotesTx">
        <pc:chgData name="Wui Keat Yeoh" userId="7db793eb2bd7239f" providerId="LiveId" clId="{4676C012-D5F3-4324-A327-404ABE32A9B5}" dt="2024-12-09T01:55:02.546" v="159" actId="20577"/>
        <pc:sldMkLst>
          <pc:docMk/>
          <pc:sldMk cId="906396312" sldId="262"/>
        </pc:sldMkLst>
        <pc:spChg chg="mod">
          <ac:chgData name="Wui Keat Yeoh" userId="7db793eb2bd7239f" providerId="LiveId" clId="{4676C012-D5F3-4324-A327-404ABE32A9B5}" dt="2024-12-09T01:44:13.974" v="81" actId="113"/>
          <ac:spMkLst>
            <pc:docMk/>
            <pc:sldMk cId="906396312" sldId="262"/>
            <ac:spMk id="2" creationId="{A6DA3F2E-A88C-E3CA-8928-6A7F1F7A3A84}"/>
          </ac:spMkLst>
        </pc:spChg>
        <pc:spChg chg="mod">
          <ac:chgData name="Wui Keat Yeoh" userId="7db793eb2bd7239f" providerId="LiveId" clId="{4676C012-D5F3-4324-A327-404ABE32A9B5}" dt="2024-12-09T01:47:58.415" v="93" actId="12"/>
          <ac:spMkLst>
            <pc:docMk/>
            <pc:sldMk cId="906396312" sldId="262"/>
            <ac:spMk id="3" creationId="{0CDC3707-8DC3-456C-87A9-7E8C0B3AE266}"/>
          </ac:spMkLst>
        </pc:spChg>
      </pc:sldChg>
      <pc:sldChg chg="delSp add del setBg delDesignElem">
        <pc:chgData name="Wui Keat Yeoh" userId="7db793eb2bd7239f" providerId="LiveId" clId="{4676C012-D5F3-4324-A327-404ABE32A9B5}" dt="2024-12-09T01:40:39.679" v="53" actId="47"/>
        <pc:sldMkLst>
          <pc:docMk/>
          <pc:sldMk cId="2050763364" sldId="262"/>
        </pc:sldMkLst>
      </pc:sldChg>
      <pc:sldChg chg="delSp add del setBg delDesignElem">
        <pc:chgData name="Wui Keat Yeoh" userId="7db793eb2bd7239f" providerId="LiveId" clId="{4676C012-D5F3-4324-A327-404ABE32A9B5}" dt="2024-12-09T01:40:38.280" v="52" actId="47"/>
        <pc:sldMkLst>
          <pc:docMk/>
          <pc:sldMk cId="2116421422" sldId="263"/>
        </pc:sldMkLst>
      </pc:sldChg>
      <pc:sldChg chg="addSp modSp new mod setBg setClrOvrMap modNotesTx">
        <pc:chgData name="Wui Keat Yeoh" userId="7db793eb2bd7239f" providerId="LiveId" clId="{4676C012-D5F3-4324-A327-404ABE32A9B5}" dt="2024-12-09T01:55:32.656" v="163" actId="20577"/>
        <pc:sldMkLst>
          <pc:docMk/>
          <pc:sldMk cId="2693286564" sldId="263"/>
        </pc:sldMkLst>
        <pc:spChg chg="mod">
          <ac:chgData name="Wui Keat Yeoh" userId="7db793eb2bd7239f" providerId="LiveId" clId="{4676C012-D5F3-4324-A327-404ABE32A9B5}" dt="2024-12-09T01:48:18.253" v="95" actId="113"/>
          <ac:spMkLst>
            <pc:docMk/>
            <pc:sldMk cId="2693286564" sldId="263"/>
            <ac:spMk id="2" creationId="{AF22706B-C7D9-D810-A1C9-E09E20958EB9}"/>
          </ac:spMkLst>
        </pc:spChg>
        <pc:spChg chg="mod">
          <ac:chgData name="Wui Keat Yeoh" userId="7db793eb2bd7239f" providerId="LiveId" clId="{4676C012-D5F3-4324-A327-404ABE32A9B5}" dt="2024-12-09T01:48:53.554" v="100" actId="12"/>
          <ac:spMkLst>
            <pc:docMk/>
            <pc:sldMk cId="2693286564" sldId="263"/>
            <ac:spMk id="3" creationId="{4F16E8E3-091A-7FA9-EE27-ED0D95928151}"/>
          </ac:spMkLst>
        </pc:spChg>
      </pc:sldChg>
      <pc:sldChg chg="modSp add mod modNotesTx">
        <pc:chgData name="Wui Keat Yeoh" userId="7db793eb2bd7239f" providerId="LiveId" clId="{4676C012-D5F3-4324-A327-404ABE32A9B5}" dt="2024-12-09T01:55:53.465" v="166" actId="20577"/>
        <pc:sldMkLst>
          <pc:docMk/>
          <pc:sldMk cId="2873528197" sldId="264"/>
        </pc:sldMkLst>
        <pc:spChg chg="mod">
          <ac:chgData name="Wui Keat Yeoh" userId="7db793eb2bd7239f" providerId="LiveId" clId="{4676C012-D5F3-4324-A327-404ABE32A9B5}" dt="2024-12-09T01:49:27.986" v="103"/>
          <ac:spMkLst>
            <pc:docMk/>
            <pc:sldMk cId="2873528197" sldId="264"/>
            <ac:spMk id="2" creationId="{CDC8C695-B6D0-59B9-1D94-94F1BE55EB07}"/>
          </ac:spMkLst>
        </pc:spChg>
        <pc:spChg chg="mod">
          <ac:chgData name="Wui Keat Yeoh" userId="7db793eb2bd7239f" providerId="LiveId" clId="{4676C012-D5F3-4324-A327-404ABE32A9B5}" dt="2024-12-09T01:49:45.353" v="106" actId="20577"/>
          <ac:spMkLst>
            <pc:docMk/>
            <pc:sldMk cId="2873528197" sldId="264"/>
            <ac:spMk id="3" creationId="{4ACB3764-A416-44BC-82C8-7F4DB38E7D36}"/>
          </ac:spMkLst>
        </pc:spChg>
      </pc:sldChg>
      <pc:sldChg chg="modSp add mod modNotesTx">
        <pc:chgData name="Wui Keat Yeoh" userId="7db793eb2bd7239f" providerId="LiveId" clId="{4676C012-D5F3-4324-A327-404ABE32A9B5}" dt="2024-12-09T01:56:16.524" v="171" actId="20577"/>
        <pc:sldMkLst>
          <pc:docMk/>
          <pc:sldMk cId="115171349" sldId="265"/>
        </pc:sldMkLst>
        <pc:spChg chg="mod">
          <ac:chgData name="Wui Keat Yeoh" userId="7db793eb2bd7239f" providerId="LiveId" clId="{4676C012-D5F3-4324-A327-404ABE32A9B5}" dt="2024-12-09T01:50:11.890" v="107"/>
          <ac:spMkLst>
            <pc:docMk/>
            <pc:sldMk cId="115171349" sldId="265"/>
            <ac:spMk id="2" creationId="{838B8413-2798-3C03-8DD5-74E34C6AF480}"/>
          </ac:spMkLst>
        </pc:spChg>
        <pc:spChg chg="mod">
          <ac:chgData name="Wui Keat Yeoh" userId="7db793eb2bd7239f" providerId="LiveId" clId="{4676C012-D5F3-4324-A327-404ABE32A9B5}" dt="2024-12-09T01:50:26.479" v="110" actId="20577"/>
          <ac:spMkLst>
            <pc:docMk/>
            <pc:sldMk cId="115171349" sldId="265"/>
            <ac:spMk id="3" creationId="{79050C7B-8998-C92C-5959-216954EAFDF7}"/>
          </ac:spMkLst>
        </pc:spChg>
      </pc:sldChg>
      <pc:sldChg chg="modSp add mod modNotesTx">
        <pc:chgData name="Wui Keat Yeoh" userId="7db793eb2bd7239f" providerId="LiveId" clId="{4676C012-D5F3-4324-A327-404ABE32A9B5}" dt="2024-12-09T01:56:38.635" v="176" actId="20577"/>
        <pc:sldMkLst>
          <pc:docMk/>
          <pc:sldMk cId="4289202360" sldId="266"/>
        </pc:sldMkLst>
        <pc:spChg chg="mod">
          <ac:chgData name="Wui Keat Yeoh" userId="7db793eb2bd7239f" providerId="LiveId" clId="{4676C012-D5F3-4324-A327-404ABE32A9B5}" dt="2024-12-09T01:50:55.391" v="112"/>
          <ac:spMkLst>
            <pc:docMk/>
            <pc:sldMk cId="4289202360" sldId="266"/>
            <ac:spMk id="2" creationId="{4AE54B93-6B8F-E359-A791-D7EACD920E39}"/>
          </ac:spMkLst>
        </pc:spChg>
        <pc:spChg chg="mod">
          <ac:chgData name="Wui Keat Yeoh" userId="7db793eb2bd7239f" providerId="LiveId" clId="{4676C012-D5F3-4324-A327-404ABE32A9B5}" dt="2024-12-09T01:51:21.390" v="115" actId="20577"/>
          <ac:spMkLst>
            <pc:docMk/>
            <pc:sldMk cId="4289202360" sldId="266"/>
            <ac:spMk id="3" creationId="{CED9A9EF-D261-A357-BBFA-1CBF2BE1B699}"/>
          </ac:spMkLst>
        </pc:spChg>
      </pc:sldChg>
      <pc:sldChg chg="modSp add mod modNotesTx">
        <pc:chgData name="Wui Keat Yeoh" userId="7db793eb2bd7239f" providerId="LiveId" clId="{4676C012-D5F3-4324-A327-404ABE32A9B5}" dt="2024-12-09T01:57:03.145" v="181" actId="20577"/>
        <pc:sldMkLst>
          <pc:docMk/>
          <pc:sldMk cId="3556865346" sldId="267"/>
        </pc:sldMkLst>
        <pc:spChg chg="mod">
          <ac:chgData name="Wui Keat Yeoh" userId="7db793eb2bd7239f" providerId="LiveId" clId="{4676C012-D5F3-4324-A327-404ABE32A9B5}" dt="2024-12-09T01:51:55.774" v="117"/>
          <ac:spMkLst>
            <pc:docMk/>
            <pc:sldMk cId="3556865346" sldId="267"/>
            <ac:spMk id="2" creationId="{50A48C33-CD2D-2561-5AFB-8132FA68830B}"/>
          </ac:spMkLst>
        </pc:spChg>
        <pc:spChg chg="mod">
          <ac:chgData name="Wui Keat Yeoh" userId="7db793eb2bd7239f" providerId="LiveId" clId="{4676C012-D5F3-4324-A327-404ABE32A9B5}" dt="2024-12-09T01:52:13.355" v="120" actId="20577"/>
          <ac:spMkLst>
            <pc:docMk/>
            <pc:sldMk cId="3556865346" sldId="267"/>
            <ac:spMk id="3" creationId="{CE891310-89B3-6F23-B060-5E48286BCB45}"/>
          </ac:spMkLst>
        </pc:spChg>
      </pc:sldChg>
      <pc:sldMasterChg chg="del delSldLayout">
        <pc:chgData name="Wui Keat Yeoh" userId="7db793eb2bd7239f" providerId="LiveId" clId="{4676C012-D5F3-4324-A327-404ABE32A9B5}" dt="2024-12-09T01:35:41.977" v="5" actId="26606"/>
        <pc:sldMasterMkLst>
          <pc:docMk/>
          <pc:sldMasterMk cId="1114518940" sldId="2147483660"/>
        </pc:sldMasterMkLst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2338177012" sldId="2147483661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2389275416" sldId="2147483662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1701979133" sldId="2147483663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738619627" sldId="2147483664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1829260297" sldId="2147483665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1147465491" sldId="2147483666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3584776081" sldId="2147483667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3285399557" sldId="2147483668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4043603809" sldId="2147483669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2020576814" sldId="2147483670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3181330020" sldId="2147483671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2388054459" sldId="2147483672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492603612" sldId="2147483673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1358068403" sldId="2147483674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2346364242" sldId="2147483675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1395926164" sldId="2147483676"/>
          </pc:sldLayoutMkLst>
        </pc:sldLayoutChg>
      </pc:sldMasterChg>
      <pc:sldMasterChg chg="add addSldLayout">
        <pc:chgData name="Wui Keat Yeoh" userId="7db793eb2bd7239f" providerId="LiveId" clId="{4676C012-D5F3-4324-A327-404ABE32A9B5}" dt="2024-12-09T01:35:41.977" v="5" actId="26606"/>
        <pc:sldMasterMkLst>
          <pc:docMk/>
          <pc:sldMasterMk cId="1246039479" sldId="2147483685"/>
        </pc:sldMasterMkLst>
        <pc:sldLayoutChg chg="add">
          <pc:chgData name="Wui Keat Yeoh" userId="7db793eb2bd7239f" providerId="LiveId" clId="{4676C012-D5F3-4324-A327-404ABE32A9B5}" dt="2024-12-09T01:35:41.977" v="5" actId="26606"/>
          <pc:sldLayoutMkLst>
            <pc:docMk/>
            <pc:sldMasterMk cId="1246039479" sldId="2147483685"/>
            <pc:sldLayoutMk cId="990898791" sldId="2147483677"/>
          </pc:sldLayoutMkLst>
        </pc:sldLayoutChg>
        <pc:sldLayoutChg chg="add">
          <pc:chgData name="Wui Keat Yeoh" userId="7db793eb2bd7239f" providerId="LiveId" clId="{4676C012-D5F3-4324-A327-404ABE32A9B5}" dt="2024-12-09T01:35:41.977" v="5" actId="26606"/>
          <pc:sldLayoutMkLst>
            <pc:docMk/>
            <pc:sldMasterMk cId="1246039479" sldId="2147483685"/>
            <pc:sldLayoutMk cId="1452339777" sldId="2147483678"/>
          </pc:sldLayoutMkLst>
        </pc:sldLayoutChg>
        <pc:sldLayoutChg chg="add">
          <pc:chgData name="Wui Keat Yeoh" userId="7db793eb2bd7239f" providerId="LiveId" clId="{4676C012-D5F3-4324-A327-404ABE32A9B5}" dt="2024-12-09T01:35:41.977" v="5" actId="26606"/>
          <pc:sldLayoutMkLst>
            <pc:docMk/>
            <pc:sldMasterMk cId="1246039479" sldId="2147483685"/>
            <pc:sldLayoutMk cId="2837558882" sldId="2147483679"/>
          </pc:sldLayoutMkLst>
        </pc:sldLayoutChg>
        <pc:sldLayoutChg chg="add">
          <pc:chgData name="Wui Keat Yeoh" userId="7db793eb2bd7239f" providerId="LiveId" clId="{4676C012-D5F3-4324-A327-404ABE32A9B5}" dt="2024-12-09T01:35:41.977" v="5" actId="26606"/>
          <pc:sldLayoutMkLst>
            <pc:docMk/>
            <pc:sldMasterMk cId="1246039479" sldId="2147483685"/>
            <pc:sldLayoutMk cId="2069548474" sldId="2147483680"/>
          </pc:sldLayoutMkLst>
        </pc:sldLayoutChg>
        <pc:sldLayoutChg chg="add">
          <pc:chgData name="Wui Keat Yeoh" userId="7db793eb2bd7239f" providerId="LiveId" clId="{4676C012-D5F3-4324-A327-404ABE32A9B5}" dt="2024-12-09T01:35:41.977" v="5" actId="26606"/>
          <pc:sldLayoutMkLst>
            <pc:docMk/>
            <pc:sldMasterMk cId="1246039479" sldId="2147483685"/>
            <pc:sldLayoutMk cId="4000540942" sldId="2147483681"/>
          </pc:sldLayoutMkLst>
        </pc:sldLayoutChg>
        <pc:sldLayoutChg chg="add">
          <pc:chgData name="Wui Keat Yeoh" userId="7db793eb2bd7239f" providerId="LiveId" clId="{4676C012-D5F3-4324-A327-404ABE32A9B5}" dt="2024-12-09T01:35:41.977" v="5" actId="26606"/>
          <pc:sldLayoutMkLst>
            <pc:docMk/>
            <pc:sldMasterMk cId="1246039479" sldId="2147483685"/>
            <pc:sldLayoutMk cId="1049266939" sldId="2147483682"/>
          </pc:sldLayoutMkLst>
        </pc:sldLayoutChg>
        <pc:sldLayoutChg chg="add">
          <pc:chgData name="Wui Keat Yeoh" userId="7db793eb2bd7239f" providerId="LiveId" clId="{4676C012-D5F3-4324-A327-404ABE32A9B5}" dt="2024-12-09T01:35:41.977" v="5" actId="26606"/>
          <pc:sldLayoutMkLst>
            <pc:docMk/>
            <pc:sldMasterMk cId="1246039479" sldId="2147483685"/>
            <pc:sldLayoutMk cId="2493391133" sldId="2147483683"/>
          </pc:sldLayoutMkLst>
        </pc:sldLayoutChg>
        <pc:sldLayoutChg chg="add">
          <pc:chgData name="Wui Keat Yeoh" userId="7db793eb2bd7239f" providerId="LiveId" clId="{4676C012-D5F3-4324-A327-404ABE32A9B5}" dt="2024-12-09T01:35:41.977" v="5" actId="26606"/>
          <pc:sldLayoutMkLst>
            <pc:docMk/>
            <pc:sldMasterMk cId="1246039479" sldId="2147483685"/>
            <pc:sldLayoutMk cId="4242046458" sldId="2147483684"/>
          </pc:sldLayoutMkLst>
        </pc:sldLayoutChg>
        <pc:sldLayoutChg chg="add replId">
          <pc:chgData name="Wui Keat Yeoh" userId="7db793eb2bd7239f" providerId="LiveId" clId="{4676C012-D5F3-4324-A327-404ABE32A9B5}" dt="2024-12-09T01:35:41.977" v="5" actId="26606"/>
          <pc:sldLayoutMkLst>
            <pc:docMk/>
            <pc:sldMasterMk cId="1246039479" sldId="2147483685"/>
            <pc:sldLayoutMk cId="961198453" sldId="2147483686"/>
          </pc:sldLayoutMkLst>
        </pc:sldLayoutChg>
        <pc:sldLayoutChg chg="add replId">
          <pc:chgData name="Wui Keat Yeoh" userId="7db793eb2bd7239f" providerId="LiveId" clId="{4676C012-D5F3-4324-A327-404ABE32A9B5}" dt="2024-12-09T01:35:41.977" v="5" actId="26606"/>
          <pc:sldLayoutMkLst>
            <pc:docMk/>
            <pc:sldMasterMk cId="1246039479" sldId="2147483685"/>
            <pc:sldLayoutMk cId="3116262400" sldId="2147483687"/>
          </pc:sldLayoutMkLst>
        </pc:sldLayoutChg>
        <pc:sldLayoutChg chg="add replId">
          <pc:chgData name="Wui Keat Yeoh" userId="7db793eb2bd7239f" providerId="LiveId" clId="{4676C012-D5F3-4324-A327-404ABE32A9B5}" dt="2024-12-09T01:35:41.977" v="5" actId="26606"/>
          <pc:sldLayoutMkLst>
            <pc:docMk/>
            <pc:sldMasterMk cId="1246039479" sldId="2147483685"/>
            <pc:sldLayoutMk cId="3904791925" sldId="2147483688"/>
          </pc:sldLayoutMkLst>
        </pc:sldLayoutChg>
      </pc:sldMasterChg>
    </pc:docChg>
  </pc:docChgLst>
  <pc:docChgLst>
    <pc:chgData name="Wui Keat Yeoh" userId="7db793eb2bd7239f" providerId="LiveId" clId="{30AAF230-34D4-4C66-B1C9-4BD048E77EEE}"/>
    <pc:docChg chg="undo custSel addSld modSld">
      <pc:chgData name="Wui Keat Yeoh" userId="7db793eb2bd7239f" providerId="LiveId" clId="{30AAF230-34D4-4C66-B1C9-4BD048E77EEE}" dt="2024-12-09T08:03:28.623" v="385" actId="26606"/>
      <pc:docMkLst>
        <pc:docMk/>
      </pc:docMkLst>
      <pc:sldChg chg="addSp modSp mod modNotesTx">
        <pc:chgData name="Wui Keat Yeoh" userId="7db793eb2bd7239f" providerId="LiveId" clId="{30AAF230-34D4-4C66-B1C9-4BD048E77EEE}" dt="2024-12-09T07:42:22.820" v="384"/>
        <pc:sldMkLst>
          <pc:docMk/>
          <pc:sldMk cId="825346660" sldId="256"/>
        </pc:sldMkLst>
        <pc:spChg chg="mod">
          <ac:chgData name="Wui Keat Yeoh" userId="7db793eb2bd7239f" providerId="LiveId" clId="{30AAF230-34D4-4C66-B1C9-4BD048E77EEE}" dt="2024-12-09T06:25:02.106" v="383" actId="20577"/>
          <ac:spMkLst>
            <pc:docMk/>
            <pc:sldMk cId="825346660" sldId="256"/>
            <ac:spMk id="2" creationId="{4CC7F7F7-C7CA-D5E1-8721-0D291B196B32}"/>
          </ac:spMkLst>
        </pc:spChg>
        <pc:spChg chg="mod">
          <ac:chgData name="Wui Keat Yeoh" userId="7db793eb2bd7239f" providerId="LiveId" clId="{30AAF230-34D4-4C66-B1C9-4BD048E77EEE}" dt="2024-12-09T05:12:03.929" v="329" actId="26606"/>
          <ac:spMkLst>
            <pc:docMk/>
            <pc:sldMk cId="825346660" sldId="256"/>
            <ac:spMk id="3" creationId="{FD9A0DDC-A98D-3409-3C35-C31C27796B29}"/>
          </ac:spMkLst>
        </pc:spChg>
        <pc:spChg chg="add">
          <ac:chgData name="Wui Keat Yeoh" userId="7db793eb2bd7239f" providerId="LiveId" clId="{30AAF230-34D4-4C66-B1C9-4BD048E77EEE}" dt="2024-12-09T05:12:03.929" v="329" actId="26606"/>
          <ac:spMkLst>
            <pc:docMk/>
            <pc:sldMk cId="825346660" sldId="256"/>
            <ac:spMk id="6" creationId="{F5F0CD5C-72F3-4090-8A69-8E15CB432AC2}"/>
          </ac:spMkLst>
        </pc:spChg>
        <pc:spChg chg="add">
          <ac:chgData name="Wui Keat Yeoh" userId="7db793eb2bd7239f" providerId="LiveId" clId="{30AAF230-34D4-4C66-B1C9-4BD048E77EEE}" dt="2024-12-09T05:12:03.929" v="329" actId="26606"/>
          <ac:spMkLst>
            <pc:docMk/>
            <pc:sldMk cId="825346660" sldId="256"/>
            <ac:spMk id="7" creationId="{217496A2-9394-4FB7-BA0E-717D2D2E7A43}"/>
          </ac:spMkLst>
        </pc:spChg>
        <pc:spChg chg="add">
          <ac:chgData name="Wui Keat Yeoh" userId="7db793eb2bd7239f" providerId="LiveId" clId="{30AAF230-34D4-4C66-B1C9-4BD048E77EEE}" dt="2024-12-09T05:12:03.929" v="329" actId="26606"/>
          <ac:spMkLst>
            <pc:docMk/>
            <pc:sldMk cId="825346660" sldId="256"/>
            <ac:spMk id="17" creationId="{67374FB5-CBB7-46FF-95B5-2251BC6856ED}"/>
          </ac:spMkLst>
        </pc:spChg>
        <pc:spChg chg="add">
          <ac:chgData name="Wui Keat Yeoh" userId="7db793eb2bd7239f" providerId="LiveId" clId="{30AAF230-34D4-4C66-B1C9-4BD048E77EEE}" dt="2024-12-09T05:12:03.929" v="329" actId="26606"/>
          <ac:spMkLst>
            <pc:docMk/>
            <pc:sldMk cId="825346660" sldId="256"/>
            <ac:spMk id="19" creationId="{34BCEAB7-D9E0-40A4-9254-8593BD346EAB}"/>
          </ac:spMkLst>
        </pc:spChg>
        <pc:spChg chg="add">
          <ac:chgData name="Wui Keat Yeoh" userId="7db793eb2bd7239f" providerId="LiveId" clId="{30AAF230-34D4-4C66-B1C9-4BD048E77EEE}" dt="2024-12-09T05:12:03.929" v="329" actId="26606"/>
          <ac:spMkLst>
            <pc:docMk/>
            <pc:sldMk cId="825346660" sldId="256"/>
            <ac:spMk id="21" creationId="{D567A354-BB63-405C-8E5F-2F510E670F16}"/>
          </ac:spMkLst>
        </pc:spChg>
        <pc:spChg chg="add">
          <ac:chgData name="Wui Keat Yeoh" userId="7db793eb2bd7239f" providerId="LiveId" clId="{30AAF230-34D4-4C66-B1C9-4BD048E77EEE}" dt="2024-12-09T05:12:03.929" v="329" actId="26606"/>
          <ac:spMkLst>
            <pc:docMk/>
            <pc:sldMk cId="825346660" sldId="256"/>
            <ac:spMk id="23" creationId="{9185A8D7-2F20-4F7A-97BE-21DB1654C7F7}"/>
          </ac:spMkLst>
        </pc:spChg>
        <pc:spChg chg="add">
          <ac:chgData name="Wui Keat Yeoh" userId="7db793eb2bd7239f" providerId="LiveId" clId="{30AAF230-34D4-4C66-B1C9-4BD048E77EEE}" dt="2024-12-09T05:12:03.929" v="329" actId="26606"/>
          <ac:spMkLst>
            <pc:docMk/>
            <pc:sldMk cId="825346660" sldId="256"/>
            <ac:spMk id="25" creationId="{CB65BD56-22B3-4E13-BFCA-B8E8BEB92D6C}"/>
          </ac:spMkLst>
        </pc:spChg>
        <pc:spChg chg="add">
          <ac:chgData name="Wui Keat Yeoh" userId="7db793eb2bd7239f" providerId="LiveId" clId="{30AAF230-34D4-4C66-B1C9-4BD048E77EEE}" dt="2024-12-09T05:12:03.929" v="329" actId="26606"/>
          <ac:spMkLst>
            <pc:docMk/>
            <pc:sldMk cId="825346660" sldId="256"/>
            <ac:spMk id="27" creationId="{6790ED68-BCA0-4247-A72F-1CB85DF068C3}"/>
          </ac:spMkLst>
        </pc:spChg>
        <pc:spChg chg="add">
          <ac:chgData name="Wui Keat Yeoh" userId="7db793eb2bd7239f" providerId="LiveId" clId="{30AAF230-34D4-4C66-B1C9-4BD048E77EEE}" dt="2024-12-09T05:12:03.929" v="329" actId="26606"/>
          <ac:spMkLst>
            <pc:docMk/>
            <pc:sldMk cId="825346660" sldId="256"/>
            <ac:spMk id="29" creationId="{DD0F2B3F-DC55-4FA7-B667-1ACD07920937}"/>
          </ac:spMkLst>
        </pc:spChg>
        <pc:picChg chg="mod ord">
          <ac:chgData name="Wui Keat Yeoh" userId="7db793eb2bd7239f" providerId="LiveId" clId="{30AAF230-34D4-4C66-B1C9-4BD048E77EEE}" dt="2024-12-09T05:12:12.758" v="330" actId="27614"/>
          <ac:picMkLst>
            <pc:docMk/>
            <pc:sldMk cId="825346660" sldId="256"/>
            <ac:picMk id="4" creationId="{892FFC74-1818-F406-DA95-6AB81F892D9C}"/>
          </ac:picMkLst>
        </pc:picChg>
        <pc:cxnChg chg="add">
          <ac:chgData name="Wui Keat Yeoh" userId="7db793eb2bd7239f" providerId="LiveId" clId="{30AAF230-34D4-4C66-B1C9-4BD048E77EEE}" dt="2024-12-09T05:12:03.929" v="329" actId="26606"/>
          <ac:cxnSpMkLst>
            <pc:docMk/>
            <pc:sldMk cId="825346660" sldId="256"/>
            <ac:cxnSpMk id="8" creationId="{D02CF681-4765-4E88-802F-B2474DCD516A}"/>
          </ac:cxnSpMkLst>
        </pc:cxnChg>
        <pc:cxnChg chg="add">
          <ac:chgData name="Wui Keat Yeoh" userId="7db793eb2bd7239f" providerId="LiveId" clId="{30AAF230-34D4-4C66-B1C9-4BD048E77EEE}" dt="2024-12-09T05:12:03.929" v="329" actId="26606"/>
          <ac:cxnSpMkLst>
            <pc:docMk/>
            <pc:sldMk cId="825346660" sldId="256"/>
            <ac:cxnSpMk id="15" creationId="{3D57B2BA-243C-45C7-A5D8-46CA719437FC}"/>
          </ac:cxnSpMkLst>
        </pc:cxnChg>
      </pc:sldChg>
      <pc:sldChg chg="addSp delSp modSp mod setBg setClrOvrMap delDesignElem modNotesTx">
        <pc:chgData name="Wui Keat Yeoh" userId="7db793eb2bd7239f" providerId="LiveId" clId="{30AAF230-34D4-4C66-B1C9-4BD048E77EEE}" dt="2024-12-09T05:09:57.488" v="315" actId="26606"/>
        <pc:sldMkLst>
          <pc:docMk/>
          <pc:sldMk cId="2194894940" sldId="257"/>
        </pc:sldMkLst>
        <pc:spChg chg="mod">
          <ac:chgData name="Wui Keat Yeoh" userId="7db793eb2bd7239f" providerId="LiveId" clId="{30AAF230-34D4-4C66-B1C9-4BD048E77EEE}" dt="2024-12-09T05:09:57.488" v="315" actId="26606"/>
          <ac:spMkLst>
            <pc:docMk/>
            <pc:sldMk cId="2194894940" sldId="257"/>
            <ac:spMk id="2" creationId="{AB7253AF-8316-73D6-788B-7FE33E40E42F}"/>
          </ac:spMkLst>
        </pc:spChg>
        <pc:spChg chg="mod">
          <ac:chgData name="Wui Keat Yeoh" userId="7db793eb2bd7239f" providerId="LiveId" clId="{30AAF230-34D4-4C66-B1C9-4BD048E77EEE}" dt="2024-12-09T05:09:57.488" v="315" actId="26606"/>
          <ac:spMkLst>
            <pc:docMk/>
            <pc:sldMk cId="2194894940" sldId="257"/>
            <ac:spMk id="46" creationId="{E3E76492-879D-5510-6AA0-2885BDDC5A01}"/>
          </ac:spMkLst>
        </pc:spChg>
        <pc:spChg chg="add">
          <ac:chgData name="Wui Keat Yeoh" userId="7db793eb2bd7239f" providerId="LiveId" clId="{30AAF230-34D4-4C66-B1C9-4BD048E77EEE}" dt="2024-12-09T05:09:57.488" v="315" actId="26606"/>
          <ac:spMkLst>
            <pc:docMk/>
            <pc:sldMk cId="2194894940" sldId="257"/>
            <ac:spMk id="87" creationId="{518E5A25-92C5-4F27-8E26-0AAAB0CDC85E}"/>
          </ac:spMkLst>
        </pc:spChg>
        <pc:picChg chg="add">
          <ac:chgData name="Wui Keat Yeoh" userId="7db793eb2bd7239f" providerId="LiveId" clId="{30AAF230-34D4-4C66-B1C9-4BD048E77EEE}" dt="2024-12-09T05:09:57.488" v="315" actId="26606"/>
          <ac:picMkLst>
            <pc:docMk/>
            <pc:sldMk cId="2194894940" sldId="257"/>
            <ac:picMk id="86" creationId="{9C03B195-6580-EB15-99A9-7F058F0C8F97}"/>
          </ac:picMkLst>
        </pc:picChg>
      </pc:sldChg>
      <pc:sldChg chg="addSp delSp modSp mod setBg setClrOvrMap delDesignElem modNotesTx">
        <pc:chgData name="Wui Keat Yeoh" userId="7db793eb2bd7239f" providerId="LiveId" clId="{30AAF230-34D4-4C66-B1C9-4BD048E77EEE}" dt="2024-12-09T05:10:05.721" v="316" actId="26606"/>
        <pc:sldMkLst>
          <pc:docMk/>
          <pc:sldMk cId="510150428" sldId="258"/>
        </pc:sldMkLst>
        <pc:spChg chg="mod">
          <ac:chgData name="Wui Keat Yeoh" userId="7db793eb2bd7239f" providerId="LiveId" clId="{30AAF230-34D4-4C66-B1C9-4BD048E77EEE}" dt="2024-12-09T05:10:05.721" v="316" actId="26606"/>
          <ac:spMkLst>
            <pc:docMk/>
            <pc:sldMk cId="510150428" sldId="258"/>
            <ac:spMk id="2" creationId="{B035F7BE-352E-CD5A-46B3-161305366576}"/>
          </ac:spMkLst>
        </pc:spChg>
        <pc:spChg chg="mod">
          <ac:chgData name="Wui Keat Yeoh" userId="7db793eb2bd7239f" providerId="LiveId" clId="{30AAF230-34D4-4C66-B1C9-4BD048E77EEE}" dt="2024-12-09T05:10:05.721" v="316" actId="26606"/>
          <ac:spMkLst>
            <pc:docMk/>
            <pc:sldMk cId="510150428" sldId="258"/>
            <ac:spMk id="3" creationId="{19B13F90-C67A-5A07-DBA8-E42193287D53}"/>
          </ac:spMkLst>
        </pc:spChg>
        <pc:spChg chg="add">
          <ac:chgData name="Wui Keat Yeoh" userId="7db793eb2bd7239f" providerId="LiveId" clId="{30AAF230-34D4-4C66-B1C9-4BD048E77EEE}" dt="2024-12-09T05:10:05.721" v="316" actId="26606"/>
          <ac:spMkLst>
            <pc:docMk/>
            <pc:sldMk cId="510150428" sldId="258"/>
            <ac:spMk id="9" creationId="{518E5A25-92C5-4F27-8E26-0AAAB0CDC85E}"/>
          </ac:spMkLst>
        </pc:spChg>
        <pc:picChg chg="add">
          <ac:chgData name="Wui Keat Yeoh" userId="7db793eb2bd7239f" providerId="LiveId" clId="{30AAF230-34D4-4C66-B1C9-4BD048E77EEE}" dt="2024-12-09T05:10:05.721" v="316" actId="26606"/>
          <ac:picMkLst>
            <pc:docMk/>
            <pc:sldMk cId="510150428" sldId="258"/>
            <ac:picMk id="11" creationId="{5CE7D127-EBB1-51D6-756C-DF5EC1F4EC6A}"/>
          </ac:picMkLst>
        </pc:picChg>
      </pc:sldChg>
      <pc:sldChg chg="addSp delSp modSp mod setBg setClrOvrMap delDesignElem modNotesTx">
        <pc:chgData name="Wui Keat Yeoh" userId="7db793eb2bd7239f" providerId="LiveId" clId="{30AAF230-34D4-4C66-B1C9-4BD048E77EEE}" dt="2024-12-09T05:10:16.656" v="317" actId="26606"/>
        <pc:sldMkLst>
          <pc:docMk/>
          <pc:sldMk cId="2665814887" sldId="259"/>
        </pc:sldMkLst>
        <pc:spChg chg="mod">
          <ac:chgData name="Wui Keat Yeoh" userId="7db793eb2bd7239f" providerId="LiveId" clId="{30AAF230-34D4-4C66-B1C9-4BD048E77EEE}" dt="2024-12-09T05:10:16.656" v="317" actId="26606"/>
          <ac:spMkLst>
            <pc:docMk/>
            <pc:sldMk cId="2665814887" sldId="259"/>
            <ac:spMk id="2" creationId="{82CA20BD-B29D-F992-9F6B-B21328E70ADA}"/>
          </ac:spMkLst>
        </pc:spChg>
        <pc:spChg chg="mod">
          <ac:chgData name="Wui Keat Yeoh" userId="7db793eb2bd7239f" providerId="LiveId" clId="{30AAF230-34D4-4C66-B1C9-4BD048E77EEE}" dt="2024-12-09T05:10:16.656" v="317" actId="26606"/>
          <ac:spMkLst>
            <pc:docMk/>
            <pc:sldMk cId="2665814887" sldId="259"/>
            <ac:spMk id="3" creationId="{BA55B8FF-48D0-BA33-1D2D-B2EC406D5421}"/>
          </ac:spMkLst>
        </pc:spChg>
        <pc:spChg chg="add">
          <ac:chgData name="Wui Keat Yeoh" userId="7db793eb2bd7239f" providerId="LiveId" clId="{30AAF230-34D4-4C66-B1C9-4BD048E77EEE}" dt="2024-12-09T05:10:16.656" v="317" actId="26606"/>
          <ac:spMkLst>
            <pc:docMk/>
            <pc:sldMk cId="2665814887" sldId="259"/>
            <ac:spMk id="9" creationId="{EB6743CF-E74B-4A3C-A785-599069DB89DF}"/>
          </ac:spMkLst>
        </pc:spChg>
        <pc:picChg chg="add">
          <ac:chgData name="Wui Keat Yeoh" userId="7db793eb2bd7239f" providerId="LiveId" clId="{30AAF230-34D4-4C66-B1C9-4BD048E77EEE}" dt="2024-12-09T05:10:16.656" v="317" actId="26606"/>
          <ac:picMkLst>
            <pc:docMk/>
            <pc:sldMk cId="2665814887" sldId="259"/>
            <ac:picMk id="11" creationId="{C3F16D82-2BA5-B355-E0EE-A20428EA3FE4}"/>
          </ac:picMkLst>
        </pc:picChg>
      </pc:sldChg>
      <pc:sldChg chg="addSp delSp modSp mod setBg setClrOvrMap delDesignElem modNotesTx">
        <pc:chgData name="Wui Keat Yeoh" userId="7db793eb2bd7239f" providerId="LiveId" clId="{30AAF230-34D4-4C66-B1C9-4BD048E77EEE}" dt="2024-12-09T05:13:02.310" v="332" actId="1076"/>
        <pc:sldMkLst>
          <pc:docMk/>
          <pc:sldMk cId="791250408" sldId="261"/>
        </pc:sldMkLst>
        <pc:spChg chg="mod">
          <ac:chgData name="Wui Keat Yeoh" userId="7db793eb2bd7239f" providerId="LiveId" clId="{30AAF230-34D4-4C66-B1C9-4BD048E77EEE}" dt="2024-12-09T05:11:24.492" v="323" actId="26606"/>
          <ac:spMkLst>
            <pc:docMk/>
            <pc:sldMk cId="791250408" sldId="261"/>
            <ac:spMk id="2" creationId="{F6270802-8751-970B-F409-935E1B21A768}"/>
          </ac:spMkLst>
        </pc:spChg>
        <pc:spChg chg="mod ord">
          <ac:chgData name="Wui Keat Yeoh" userId="7db793eb2bd7239f" providerId="LiveId" clId="{30AAF230-34D4-4C66-B1C9-4BD048E77EEE}" dt="2024-12-09T05:11:24.501" v="324" actId="27636"/>
          <ac:spMkLst>
            <pc:docMk/>
            <pc:sldMk cId="791250408" sldId="261"/>
            <ac:spMk id="3" creationId="{73950D3F-E551-653A-C44C-FC2976765F58}"/>
          </ac:spMkLst>
        </pc:spChg>
        <pc:picChg chg="add mod ord">
          <ac:chgData name="Wui Keat Yeoh" userId="7db793eb2bd7239f" providerId="LiveId" clId="{30AAF230-34D4-4C66-B1C9-4BD048E77EEE}" dt="2024-12-09T05:13:02.310" v="332" actId="1076"/>
          <ac:picMkLst>
            <pc:docMk/>
            <pc:sldMk cId="791250408" sldId="261"/>
            <ac:picMk id="8" creationId="{B9BCDD6F-E39F-7AE1-66B3-1CE5D9D012CF}"/>
          </ac:picMkLst>
        </pc:picChg>
        <pc:picChg chg="add mod">
          <ac:chgData name="Wui Keat Yeoh" userId="7db793eb2bd7239f" providerId="LiveId" clId="{30AAF230-34D4-4C66-B1C9-4BD048E77EEE}" dt="2024-12-09T05:12:56.550" v="331" actId="1076"/>
          <ac:picMkLst>
            <pc:docMk/>
            <pc:sldMk cId="791250408" sldId="261"/>
            <ac:picMk id="1026" creationId="{E4276EC5-351A-2700-BAED-89094EBC76A3}"/>
          </ac:picMkLst>
        </pc:picChg>
      </pc:sldChg>
      <pc:sldChg chg="addSp delSp modSp mod setBg setClrOvrMap delDesignElem modNotesTx">
        <pc:chgData name="Wui Keat Yeoh" userId="7db793eb2bd7239f" providerId="LiveId" clId="{30AAF230-34D4-4C66-B1C9-4BD048E77EEE}" dt="2024-12-09T05:13:11.950" v="333" actId="1076"/>
        <pc:sldMkLst>
          <pc:docMk/>
          <pc:sldMk cId="906396312" sldId="262"/>
        </pc:sldMkLst>
        <pc:spChg chg="mod">
          <ac:chgData name="Wui Keat Yeoh" userId="7db793eb2bd7239f" providerId="LiveId" clId="{30AAF230-34D4-4C66-B1C9-4BD048E77EEE}" dt="2024-12-09T05:10:43.925" v="320" actId="26606"/>
          <ac:spMkLst>
            <pc:docMk/>
            <pc:sldMk cId="906396312" sldId="262"/>
            <ac:spMk id="2" creationId="{A6DA3F2E-A88C-E3CA-8928-6A7F1F7A3A84}"/>
          </ac:spMkLst>
        </pc:spChg>
        <pc:spChg chg="mod ord">
          <ac:chgData name="Wui Keat Yeoh" userId="7db793eb2bd7239f" providerId="LiveId" clId="{30AAF230-34D4-4C66-B1C9-4BD048E77EEE}" dt="2024-12-09T05:10:43.942" v="321" actId="27636"/>
          <ac:spMkLst>
            <pc:docMk/>
            <pc:sldMk cId="906396312" sldId="262"/>
            <ac:spMk id="3" creationId="{0CDC3707-8DC3-456C-87A9-7E8C0B3AE266}"/>
          </ac:spMkLst>
        </pc:spChg>
        <pc:picChg chg="add mod">
          <ac:chgData name="Wui Keat Yeoh" userId="7db793eb2bd7239f" providerId="LiveId" clId="{30AAF230-34D4-4C66-B1C9-4BD048E77EEE}" dt="2024-12-09T05:13:11.950" v="333" actId="1076"/>
          <ac:picMkLst>
            <pc:docMk/>
            <pc:sldMk cId="906396312" sldId="262"/>
            <ac:picMk id="5" creationId="{0B373171-E94A-A4EB-5FE7-EAD1CD353B9E}"/>
          </ac:picMkLst>
        </pc:picChg>
      </pc:sldChg>
      <pc:sldChg chg="addSp delSp modSp mod setBg setClrOvrMap delDesignElem modNotesTx">
        <pc:chgData name="Wui Keat Yeoh" userId="7db793eb2bd7239f" providerId="LiveId" clId="{30AAF230-34D4-4C66-B1C9-4BD048E77EEE}" dt="2024-12-09T05:14:41.791" v="356" actId="1076"/>
        <pc:sldMkLst>
          <pc:docMk/>
          <pc:sldMk cId="2693286564" sldId="263"/>
        </pc:sldMkLst>
        <pc:spChg chg="mod">
          <ac:chgData name="Wui Keat Yeoh" userId="7db793eb2bd7239f" providerId="LiveId" clId="{30AAF230-34D4-4C66-B1C9-4BD048E77EEE}" dt="2024-12-09T05:14:30.874" v="354" actId="26606"/>
          <ac:spMkLst>
            <pc:docMk/>
            <pc:sldMk cId="2693286564" sldId="263"/>
            <ac:spMk id="2" creationId="{AF22706B-C7D9-D810-A1C9-E09E20958EB9}"/>
          </ac:spMkLst>
        </pc:spChg>
        <pc:spChg chg="mod ord">
          <ac:chgData name="Wui Keat Yeoh" userId="7db793eb2bd7239f" providerId="LiveId" clId="{30AAF230-34D4-4C66-B1C9-4BD048E77EEE}" dt="2024-12-09T05:14:30.874" v="354" actId="26606"/>
          <ac:spMkLst>
            <pc:docMk/>
            <pc:sldMk cId="2693286564" sldId="263"/>
            <ac:spMk id="3" creationId="{4F16E8E3-091A-7FA9-EE27-ED0D95928151}"/>
          </ac:spMkLst>
        </pc:spChg>
        <pc:picChg chg="add mod">
          <ac:chgData name="Wui Keat Yeoh" userId="7db793eb2bd7239f" providerId="LiveId" clId="{30AAF230-34D4-4C66-B1C9-4BD048E77EEE}" dt="2024-12-09T05:14:41.791" v="356" actId="1076"/>
          <ac:picMkLst>
            <pc:docMk/>
            <pc:sldMk cId="2693286564" sldId="263"/>
            <ac:picMk id="2052" creationId="{40CD4601-09D0-005A-51E9-D1C2D288E669}"/>
          </ac:picMkLst>
        </pc:picChg>
      </pc:sldChg>
      <pc:sldChg chg="addSp delSp modSp mod setBg setClrOvrMap delDesignElem modNotesTx">
        <pc:chgData name="Wui Keat Yeoh" userId="7db793eb2bd7239f" providerId="LiveId" clId="{30AAF230-34D4-4C66-B1C9-4BD048E77EEE}" dt="2024-12-09T05:22:36.310" v="365" actId="1076"/>
        <pc:sldMkLst>
          <pc:docMk/>
          <pc:sldMk cId="2873528197" sldId="264"/>
        </pc:sldMkLst>
        <pc:spChg chg="mod">
          <ac:chgData name="Wui Keat Yeoh" userId="7db793eb2bd7239f" providerId="LiveId" clId="{30AAF230-34D4-4C66-B1C9-4BD048E77EEE}" dt="2024-12-09T05:22:26.569" v="363" actId="26606"/>
          <ac:spMkLst>
            <pc:docMk/>
            <pc:sldMk cId="2873528197" sldId="264"/>
            <ac:spMk id="2" creationId="{CDC8C695-B6D0-59B9-1D94-94F1BE55EB07}"/>
          </ac:spMkLst>
        </pc:spChg>
        <pc:spChg chg="mod ord">
          <ac:chgData name="Wui Keat Yeoh" userId="7db793eb2bd7239f" providerId="LiveId" clId="{30AAF230-34D4-4C66-B1C9-4BD048E77EEE}" dt="2024-12-09T05:22:26.581" v="364" actId="27636"/>
          <ac:spMkLst>
            <pc:docMk/>
            <pc:sldMk cId="2873528197" sldId="264"/>
            <ac:spMk id="3" creationId="{4ACB3764-A416-44BC-82C8-7F4DB38E7D36}"/>
          </ac:spMkLst>
        </pc:spChg>
        <pc:picChg chg="add mod">
          <ac:chgData name="Wui Keat Yeoh" userId="7db793eb2bd7239f" providerId="LiveId" clId="{30AAF230-34D4-4C66-B1C9-4BD048E77EEE}" dt="2024-12-09T05:22:36.310" v="365" actId="1076"/>
          <ac:picMkLst>
            <pc:docMk/>
            <pc:sldMk cId="2873528197" sldId="264"/>
            <ac:picMk id="4" creationId="{20FB4050-792E-32D0-023D-CD7460187CA9}"/>
          </ac:picMkLst>
        </pc:picChg>
      </pc:sldChg>
      <pc:sldChg chg="addSp delSp modSp mod setBg setClrOvrMap delDesignElem modNotesTx">
        <pc:chgData name="Wui Keat Yeoh" userId="7db793eb2bd7239f" providerId="LiveId" clId="{30AAF230-34D4-4C66-B1C9-4BD048E77EEE}" dt="2024-12-09T05:35:33.278" v="373" actId="1076"/>
        <pc:sldMkLst>
          <pc:docMk/>
          <pc:sldMk cId="115171349" sldId="265"/>
        </pc:sldMkLst>
        <pc:spChg chg="mod">
          <ac:chgData name="Wui Keat Yeoh" userId="7db793eb2bd7239f" providerId="LiveId" clId="{30AAF230-34D4-4C66-B1C9-4BD048E77EEE}" dt="2024-12-09T05:35:19.455" v="371" actId="26606"/>
          <ac:spMkLst>
            <pc:docMk/>
            <pc:sldMk cId="115171349" sldId="265"/>
            <ac:spMk id="2" creationId="{838B8413-2798-3C03-8DD5-74E34C6AF480}"/>
          </ac:spMkLst>
        </pc:spChg>
        <pc:spChg chg="mod ord">
          <ac:chgData name="Wui Keat Yeoh" userId="7db793eb2bd7239f" providerId="LiveId" clId="{30AAF230-34D4-4C66-B1C9-4BD048E77EEE}" dt="2024-12-09T05:35:19.469" v="372" actId="27636"/>
          <ac:spMkLst>
            <pc:docMk/>
            <pc:sldMk cId="115171349" sldId="265"/>
            <ac:spMk id="3" creationId="{79050C7B-8998-C92C-5959-216954EAFDF7}"/>
          </ac:spMkLst>
        </pc:spChg>
        <pc:picChg chg="add mod">
          <ac:chgData name="Wui Keat Yeoh" userId="7db793eb2bd7239f" providerId="LiveId" clId="{30AAF230-34D4-4C66-B1C9-4BD048E77EEE}" dt="2024-12-09T05:35:33.278" v="373" actId="1076"/>
          <ac:picMkLst>
            <pc:docMk/>
            <pc:sldMk cId="115171349" sldId="265"/>
            <ac:picMk id="5" creationId="{CABD44FE-7CDF-DD3D-A833-08FD7EF9DB77}"/>
          </ac:picMkLst>
        </pc:picChg>
      </pc:sldChg>
      <pc:sldChg chg="addSp delSp modSp mod setBg setClrOvrMap delDesignElem modNotesTx">
        <pc:chgData name="Wui Keat Yeoh" userId="7db793eb2bd7239f" providerId="LiveId" clId="{30AAF230-34D4-4C66-B1C9-4BD048E77EEE}" dt="2024-12-09T05:35:45.883" v="375" actId="27636"/>
        <pc:sldMkLst>
          <pc:docMk/>
          <pc:sldMk cId="4289202360" sldId="266"/>
        </pc:sldMkLst>
        <pc:spChg chg="mod">
          <ac:chgData name="Wui Keat Yeoh" userId="7db793eb2bd7239f" providerId="LiveId" clId="{30AAF230-34D4-4C66-B1C9-4BD048E77EEE}" dt="2024-12-09T05:35:45.859" v="374" actId="26606"/>
          <ac:spMkLst>
            <pc:docMk/>
            <pc:sldMk cId="4289202360" sldId="266"/>
            <ac:spMk id="2" creationId="{4AE54B93-6B8F-E359-A791-D7EACD920E39}"/>
          </ac:spMkLst>
        </pc:spChg>
        <pc:spChg chg="mod">
          <ac:chgData name="Wui Keat Yeoh" userId="7db793eb2bd7239f" providerId="LiveId" clId="{30AAF230-34D4-4C66-B1C9-4BD048E77EEE}" dt="2024-12-09T05:35:45.883" v="375" actId="27636"/>
          <ac:spMkLst>
            <pc:docMk/>
            <pc:sldMk cId="4289202360" sldId="266"/>
            <ac:spMk id="3" creationId="{CED9A9EF-D261-A357-BBFA-1CBF2BE1B699}"/>
          </ac:spMkLst>
        </pc:spChg>
        <pc:spChg chg="add">
          <ac:chgData name="Wui Keat Yeoh" userId="7db793eb2bd7239f" providerId="LiveId" clId="{30AAF230-34D4-4C66-B1C9-4BD048E77EEE}" dt="2024-12-09T05:35:45.859" v="374" actId="26606"/>
          <ac:spMkLst>
            <pc:docMk/>
            <pc:sldMk cId="4289202360" sldId="266"/>
            <ac:spMk id="9" creationId="{EB6743CF-E74B-4A3C-A785-599069DB89DF}"/>
          </ac:spMkLst>
        </pc:spChg>
        <pc:picChg chg="add">
          <ac:chgData name="Wui Keat Yeoh" userId="7db793eb2bd7239f" providerId="LiveId" clId="{30AAF230-34D4-4C66-B1C9-4BD048E77EEE}" dt="2024-12-09T05:35:45.859" v="374" actId="26606"/>
          <ac:picMkLst>
            <pc:docMk/>
            <pc:sldMk cId="4289202360" sldId="266"/>
            <ac:picMk id="5" creationId="{57B67612-5FF7-0B33-0CF8-4BB09EAC1056}"/>
          </ac:picMkLst>
        </pc:picChg>
      </pc:sldChg>
      <pc:sldChg chg="addSp delSp modSp mod setBg setClrOvrMap delDesignElem modNotesTx">
        <pc:chgData name="Wui Keat Yeoh" userId="7db793eb2bd7239f" providerId="LiveId" clId="{30AAF230-34D4-4C66-B1C9-4BD048E77EEE}" dt="2024-12-09T05:36:06.318" v="377" actId="27636"/>
        <pc:sldMkLst>
          <pc:docMk/>
          <pc:sldMk cId="3556865346" sldId="267"/>
        </pc:sldMkLst>
        <pc:spChg chg="mod">
          <ac:chgData name="Wui Keat Yeoh" userId="7db793eb2bd7239f" providerId="LiveId" clId="{30AAF230-34D4-4C66-B1C9-4BD048E77EEE}" dt="2024-12-09T05:36:06.297" v="376" actId="26606"/>
          <ac:spMkLst>
            <pc:docMk/>
            <pc:sldMk cId="3556865346" sldId="267"/>
            <ac:spMk id="2" creationId="{50A48C33-CD2D-2561-5AFB-8132FA68830B}"/>
          </ac:spMkLst>
        </pc:spChg>
        <pc:spChg chg="mod">
          <ac:chgData name="Wui Keat Yeoh" userId="7db793eb2bd7239f" providerId="LiveId" clId="{30AAF230-34D4-4C66-B1C9-4BD048E77EEE}" dt="2024-12-09T05:36:06.318" v="377" actId="27636"/>
          <ac:spMkLst>
            <pc:docMk/>
            <pc:sldMk cId="3556865346" sldId="267"/>
            <ac:spMk id="3" creationId="{CE891310-89B3-6F23-B060-5E48286BCB45}"/>
          </ac:spMkLst>
        </pc:spChg>
        <pc:spChg chg="add">
          <ac:chgData name="Wui Keat Yeoh" userId="7db793eb2bd7239f" providerId="LiveId" clId="{30AAF230-34D4-4C66-B1C9-4BD048E77EEE}" dt="2024-12-09T05:36:06.297" v="376" actId="26606"/>
          <ac:spMkLst>
            <pc:docMk/>
            <pc:sldMk cId="3556865346" sldId="267"/>
            <ac:spMk id="9" creationId="{EB6743CF-E74B-4A3C-A785-599069DB89DF}"/>
          </ac:spMkLst>
        </pc:spChg>
        <pc:picChg chg="add">
          <ac:chgData name="Wui Keat Yeoh" userId="7db793eb2bd7239f" providerId="LiveId" clId="{30AAF230-34D4-4C66-B1C9-4BD048E77EEE}" dt="2024-12-09T05:36:06.297" v="376" actId="26606"/>
          <ac:picMkLst>
            <pc:docMk/>
            <pc:sldMk cId="3556865346" sldId="267"/>
            <ac:picMk id="5" creationId="{2A4A6783-126F-15FF-CE47-256B4C4D2AD7}"/>
          </ac:picMkLst>
        </pc:picChg>
      </pc:sldChg>
      <pc:sldChg chg="addSp delSp modSp add mod setBg setClrOvrMap delDesignElem modNotesTx">
        <pc:chgData name="Wui Keat Yeoh" userId="7db793eb2bd7239f" providerId="LiveId" clId="{30AAF230-34D4-4C66-B1C9-4BD048E77EEE}" dt="2024-12-09T05:36:14.555" v="378" actId="26606"/>
        <pc:sldMkLst>
          <pc:docMk/>
          <pc:sldMk cId="4033373828" sldId="268"/>
        </pc:sldMkLst>
        <pc:spChg chg="mod">
          <ac:chgData name="Wui Keat Yeoh" userId="7db793eb2bd7239f" providerId="LiveId" clId="{30AAF230-34D4-4C66-B1C9-4BD048E77EEE}" dt="2024-12-09T05:36:14.555" v="378" actId="26606"/>
          <ac:spMkLst>
            <pc:docMk/>
            <pc:sldMk cId="4033373828" sldId="268"/>
            <ac:spMk id="2" creationId="{2A00A378-1826-5082-9F7E-3DDD0C326B13}"/>
          </ac:spMkLst>
        </pc:spChg>
        <pc:spChg chg="mod">
          <ac:chgData name="Wui Keat Yeoh" userId="7db793eb2bd7239f" providerId="LiveId" clId="{30AAF230-34D4-4C66-B1C9-4BD048E77EEE}" dt="2024-12-09T05:36:14.555" v="378" actId="26606"/>
          <ac:spMkLst>
            <pc:docMk/>
            <pc:sldMk cId="4033373828" sldId="268"/>
            <ac:spMk id="3" creationId="{2B3168CF-B10B-A175-83B4-DDE86AAECD76}"/>
          </ac:spMkLst>
        </pc:spChg>
        <pc:spChg chg="add">
          <ac:chgData name="Wui Keat Yeoh" userId="7db793eb2bd7239f" providerId="LiveId" clId="{30AAF230-34D4-4C66-B1C9-4BD048E77EEE}" dt="2024-12-09T05:36:14.555" v="378" actId="26606"/>
          <ac:spMkLst>
            <pc:docMk/>
            <pc:sldMk cId="4033373828" sldId="268"/>
            <ac:spMk id="9" creationId="{EB6743CF-E74B-4A3C-A785-599069DB89DF}"/>
          </ac:spMkLst>
        </pc:spChg>
        <pc:picChg chg="add">
          <ac:chgData name="Wui Keat Yeoh" userId="7db793eb2bd7239f" providerId="LiveId" clId="{30AAF230-34D4-4C66-B1C9-4BD048E77EEE}" dt="2024-12-09T05:36:14.555" v="378" actId="26606"/>
          <ac:picMkLst>
            <pc:docMk/>
            <pc:sldMk cId="4033373828" sldId="268"/>
            <ac:picMk id="5" creationId="{2107B90D-3FCB-4A32-48DF-1181E2508266}"/>
          </ac:picMkLst>
        </pc:picChg>
      </pc:sldChg>
      <pc:sldChg chg="addSp delSp modSp add mod setBg setClrOvrMap delDesignElem">
        <pc:chgData name="Wui Keat Yeoh" userId="7db793eb2bd7239f" providerId="LiveId" clId="{30AAF230-34D4-4C66-B1C9-4BD048E77EEE}" dt="2024-12-09T08:03:28.623" v="385" actId="26606"/>
        <pc:sldMkLst>
          <pc:docMk/>
          <pc:sldMk cId="1627707046" sldId="269"/>
        </pc:sldMkLst>
        <pc:spChg chg="mod">
          <ac:chgData name="Wui Keat Yeoh" userId="7db793eb2bd7239f" providerId="LiveId" clId="{30AAF230-34D4-4C66-B1C9-4BD048E77EEE}" dt="2024-12-09T08:03:28.623" v="385" actId="26606"/>
          <ac:spMkLst>
            <pc:docMk/>
            <pc:sldMk cId="1627707046" sldId="269"/>
            <ac:spMk id="2" creationId="{C29EC5E8-CF55-C5AE-D69C-4CDB57A25F4E}"/>
          </ac:spMkLst>
        </pc:spChg>
        <pc:spChg chg="mod">
          <ac:chgData name="Wui Keat Yeoh" userId="7db793eb2bd7239f" providerId="LiveId" clId="{30AAF230-34D4-4C66-B1C9-4BD048E77EEE}" dt="2024-12-09T08:03:28.623" v="385" actId="26606"/>
          <ac:spMkLst>
            <pc:docMk/>
            <pc:sldMk cId="1627707046" sldId="269"/>
            <ac:spMk id="3" creationId="{0CCBB553-936F-25D4-5EF0-0DE1D1322DE7}"/>
          </ac:spMkLst>
        </pc:spChg>
        <pc:spChg chg="add">
          <ac:chgData name="Wui Keat Yeoh" userId="7db793eb2bd7239f" providerId="LiveId" clId="{30AAF230-34D4-4C66-B1C9-4BD048E77EEE}" dt="2024-12-09T08:03:28.623" v="385" actId="26606"/>
          <ac:spMkLst>
            <pc:docMk/>
            <pc:sldMk cId="1627707046" sldId="269"/>
            <ac:spMk id="9" creationId="{EB6743CF-E74B-4A3C-A785-599069DB89DF}"/>
          </ac:spMkLst>
        </pc:spChg>
        <pc:picChg chg="add">
          <ac:chgData name="Wui Keat Yeoh" userId="7db793eb2bd7239f" providerId="LiveId" clId="{30AAF230-34D4-4C66-B1C9-4BD048E77EEE}" dt="2024-12-09T08:03:28.623" v="385" actId="26606"/>
          <ac:picMkLst>
            <pc:docMk/>
            <pc:sldMk cId="1627707046" sldId="269"/>
            <ac:picMk id="5" creationId="{EB1D0918-6DF4-E1A1-7BB1-CCDC2F4AA68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B64B4-E315-4405-9208-E60512F68482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8D969-3647-4EDC-8D96-7FB25BE8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19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2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95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21B48-9C78-B961-5DC5-F49058DFD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0B2DF7-947B-0167-03BA-C8C60E3B62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07465E-BC12-2183-1DB4-814357633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5D298-5D9C-97DA-330F-7CFFDAD0C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87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B8F87-0202-9ED3-5C8E-2FD7421D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AC6CCA-BA95-7207-4635-010B1A843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D0F96E-6E50-D533-9C41-47F709ADC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7D53D-40B5-341D-D8BE-33C918CF18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4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9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98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7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3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87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22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78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0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1/12/2025</a:t>
            </a:fld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7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76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74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24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9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9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5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8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1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4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electronic components&#10;&#10;Description automatically generated">
            <a:extLst>
              <a:ext uri="{FF2B5EF4-FFF2-40B4-BE49-F238E27FC236}">
                <a16:creationId xmlns:a16="http://schemas.microsoft.com/office/drawing/2014/main" id="{892FFC74-1818-F406-DA95-6AB81F892D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0" b="34847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7F7F7-C7CA-D5E1-8721-0D291B196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r>
              <a:rPr lang="en-US" sz="3800" b="1" dirty="0"/>
              <a:t>EG431D Data Acquisition</a:t>
            </a:r>
            <a:br>
              <a:rPr lang="en-US" sz="3800" b="1" dirty="0"/>
            </a:b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A0DDC-A98D-3409-3C35-C31C27796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r>
              <a:rPr lang="en-US" b="1" dirty="0"/>
              <a:t>Sensors</a:t>
            </a:r>
            <a:endParaRPr lang="en-US" dirty="0"/>
          </a:p>
          <a:p>
            <a:endParaRPr lang="en-US" dirty="0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4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03570-127B-571C-077A-D9DA87955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54B93-6B8F-E359-A791-D7EACD92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b="1"/>
              <a:t>Sensor Application Examples - Smart Home Monitoring</a:t>
            </a:r>
          </a:p>
        </p:txBody>
      </p:sp>
      <p:pic>
        <p:nvPicPr>
          <p:cNvPr id="5" name="Picture 4" descr="Abstract green lights">
            <a:extLst>
              <a:ext uri="{FF2B5EF4-FFF2-40B4-BE49-F238E27FC236}">
                <a16:creationId xmlns:a16="http://schemas.microsoft.com/office/drawing/2014/main" id="{57B67612-5FF7-0B33-0CF8-4BB09EAC10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554" r="40588" b="-2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A9EF-D261-A357-BBFA-1CBF2BE1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00" b="1"/>
              <a:t>Overview:</a:t>
            </a:r>
            <a:endParaRPr lang="en-US" sz="1400"/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/>
              <a:t>Combines sensors with MCUs to automate household systems for comfort, safety, and energy efficiency.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00" b="1"/>
              <a:t>Components:</a:t>
            </a:r>
            <a:endParaRPr lang="en-US" sz="1400"/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/>
              <a:t>CO2, Temperature, and Humidity Sensors: Monitor indoor air quality.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/>
              <a:t>Digital Light Sensor: Adjusts indoor lighting based on ambient conditions.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/>
              <a:t>PIR Motion Sensor: Detects presence to manage lighting and HVAC systems.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/>
              <a:t>AMG8833 TSA: Tracks room occupancy and adjusts climate control.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/>
              <a:t>Sound Sensor: Triggers security alerts on unusual noise.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00" b="1"/>
              <a:t>Functionality:</a:t>
            </a:r>
            <a:endParaRPr lang="en-US" sz="1400"/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/>
              <a:t>Ensures optimal air quality, lighting, and energy conservation.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/>
              <a:t>Enhances security and responsiveness with automated systems.</a:t>
            </a:r>
          </a:p>
        </p:txBody>
      </p:sp>
    </p:spTree>
    <p:extLst>
      <p:ext uri="{BB962C8B-B14F-4D97-AF65-F5344CB8AC3E}">
        <p14:creationId xmlns:p14="http://schemas.microsoft.com/office/powerpoint/2010/main" val="428920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6A84E-DBF6-BBA9-7FDE-C1D4A4428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8C33-CD2D-2561-5AFB-8132FA68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b="1"/>
              <a:t>Sensor Application Examples - Elderly Care Systems</a:t>
            </a:r>
          </a:p>
        </p:txBody>
      </p:sp>
      <p:pic>
        <p:nvPicPr>
          <p:cNvPr id="5" name="Picture 4" descr="Light switch on green wall">
            <a:extLst>
              <a:ext uri="{FF2B5EF4-FFF2-40B4-BE49-F238E27FC236}">
                <a16:creationId xmlns:a16="http://schemas.microsoft.com/office/drawing/2014/main" id="{2A4A6783-126F-15FF-CE47-256B4C4D2A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170" r="7257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1310-89B3-6F23-B060-5E48286BC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 b="1"/>
              <a:t>Purpose:</a:t>
            </a:r>
            <a:endParaRPr lang="en-US" sz="1500"/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/>
              <a:t>Monitor health, safety, and activity of elderly individuals living alone.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 b="1"/>
              <a:t>Components:</a:t>
            </a:r>
            <a:endParaRPr lang="en-US" sz="1500"/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/>
              <a:t>PIR Motion Sensor and AMG8833 TSA: Track motion and body heat.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/>
              <a:t>Sound Sensor: Detects distress sounds for emergency alerts.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/>
              <a:t>CO2, Temperature, and Humidity Sensors: Maintain environmental safety.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/>
              <a:t>Emergency Button: Manual alert system for caregivers.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 b="1"/>
              <a:t>Functionality:</a:t>
            </a:r>
            <a:endParaRPr lang="en-US" sz="1500"/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/>
              <a:t>Real-time monitoring of activity and environment.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/>
              <a:t>Alerts caregivers during emergencies or unusual activity.</a:t>
            </a:r>
          </a:p>
          <a:p>
            <a:pPr>
              <a:lnSpc>
                <a:spcPct val="90000"/>
              </a:lnSpc>
            </a:pPr>
            <a:endParaRPr lang="en-US" sz="1500" b="1"/>
          </a:p>
        </p:txBody>
      </p:sp>
    </p:spTree>
    <p:extLst>
      <p:ext uri="{BB962C8B-B14F-4D97-AF65-F5344CB8AC3E}">
        <p14:creationId xmlns:p14="http://schemas.microsoft.com/office/powerpoint/2010/main" val="355686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47D923-D4E2-A477-70C6-7BFAD7CAF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A378-1826-5082-9F7E-3DDD0C32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b="1"/>
              <a:t>Sensor Application Examples - Smart Agriculture</a:t>
            </a:r>
          </a:p>
        </p:txBody>
      </p:sp>
      <p:pic>
        <p:nvPicPr>
          <p:cNvPr id="5" name="Picture 4" descr="Cropped hand watering the plant">
            <a:extLst>
              <a:ext uri="{FF2B5EF4-FFF2-40B4-BE49-F238E27FC236}">
                <a16:creationId xmlns:a16="http://schemas.microsoft.com/office/drawing/2014/main" id="{2107B90D-3FCB-4A32-48DF-1181E25082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172" r="18255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68CF-B10B-A175-83B4-DDE86AAEC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00" b="1"/>
              <a:t>Purpose:</a:t>
            </a:r>
            <a:endParaRPr lang="en-US" sz="1400"/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/>
              <a:t>Improve crop yield and resource efficiency through environmental monitoring.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00" b="1"/>
              <a:t>Components:</a:t>
            </a:r>
            <a:endParaRPr lang="en-US" sz="1400"/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/>
              <a:t>CO2, Temperature, and Humidity Sensors: Optimize greenhouse conditions.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/>
              <a:t>Water Sensor: Automates irrigation based on soil moisture levels.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/>
              <a:t>Digital Light Sensor: Adjusts lighting for plant growth.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/>
              <a:t>PIR Motion Sensor: Detects animal intrusions near crops.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/>
              <a:t>AMG8833 TSA: Identifies pest and disease hot spots.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00" b="1"/>
              <a:t>Functionality:</a:t>
            </a:r>
            <a:endParaRPr lang="en-US" sz="1400"/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/>
              <a:t>Monitors and adjusts for ideal growing conditions.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/>
              <a:t>Reduces waste and improves productivity through automation.</a:t>
            </a:r>
          </a:p>
          <a:p>
            <a:pPr>
              <a:lnSpc>
                <a:spcPct val="90000"/>
              </a:lnSpc>
            </a:pP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403337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F433B-399E-1EC0-FA5A-16325BDAE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C5E8-CF55-C5AE-D69C-4CDB57A2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b="1"/>
              <a:t>Summary</a:t>
            </a:r>
          </a:p>
        </p:txBody>
      </p:sp>
      <p:pic>
        <p:nvPicPr>
          <p:cNvPr id="5" name="Picture 4" descr="Drone flying over a field">
            <a:extLst>
              <a:ext uri="{FF2B5EF4-FFF2-40B4-BE49-F238E27FC236}">
                <a16:creationId xmlns:a16="http://schemas.microsoft.com/office/drawing/2014/main" id="{EB1D0918-6DF4-E1A1-7BB1-CCDC2F4AA6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15" r="27112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B553-936F-25D4-5EF0-0DE1D1322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Sensors are crucial for detecting and processing environmental data.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Analog and digital sensors cater to specific needs with unique integration techniques.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Applications include healthcare, agriculture, automation, and smart homes.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770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53AF-8316-73D6-788B-7FE33E40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n-US" b="1"/>
              <a:t>Objectives</a:t>
            </a:r>
            <a:br>
              <a:rPr lang="en-US" b="1"/>
            </a:br>
            <a:endParaRPr lang="en-US"/>
          </a:p>
        </p:txBody>
      </p:sp>
      <p:pic>
        <p:nvPicPr>
          <p:cNvPr id="86" name="Picture 85" descr="Flat lay top view of robot deviating from group">
            <a:extLst>
              <a:ext uri="{FF2B5EF4-FFF2-40B4-BE49-F238E27FC236}">
                <a16:creationId xmlns:a16="http://schemas.microsoft.com/office/drawing/2014/main" id="{9C03B195-6580-EB15-99A9-7F058F0C8F9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31839" r="32016" b="9092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3E76492-879D-5510-6AA0-2885BDDC5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/>
              <a:t>Gain familiarity with various types of sensors and their applications.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/>
              <a:t>Understand how to integrate analogue and digital sensors with MCUs.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/>
              <a:t>Explore advancements in sensor technologies.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/>
              <a:t>Develop practical skills in sensor interfacing and application programming.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9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F7BE-352E-CD5A-46B3-16130536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n-US" b="1"/>
              <a:t>Overview of Sensors</a:t>
            </a:r>
            <a:br>
              <a:rPr lang="en-US" b="1"/>
            </a:br>
            <a:endParaRPr lang="en-US"/>
          </a:p>
        </p:txBody>
      </p:sp>
      <p:pic>
        <p:nvPicPr>
          <p:cNvPr id="11" name="Picture 10" descr="Digital financial graph">
            <a:extLst>
              <a:ext uri="{FF2B5EF4-FFF2-40B4-BE49-F238E27FC236}">
                <a16:creationId xmlns:a16="http://schemas.microsoft.com/office/drawing/2014/main" id="{5CE7D127-EBB1-51D6-756C-DF5EC1F4EC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6461" r="31174" b="-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3F90-C67A-5A07-DBA8-E42193287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Definition</a:t>
            </a:r>
            <a:r>
              <a:rPr lang="en-US" dirty="0"/>
              <a:t>: Devices that detect, measure, and relay information about physical or environmental parameters.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Components</a:t>
            </a:r>
            <a:r>
              <a:rPr lang="en-US" dirty="0"/>
              <a:t>: Sensing element and transducer.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Applications</a:t>
            </a:r>
            <a:r>
              <a:rPr lang="en-US" dirty="0"/>
              <a:t>: IoT, industrial automation, healthcare, transportation.</a:t>
            </a:r>
          </a:p>
        </p:txBody>
      </p:sp>
    </p:spTree>
    <p:extLst>
      <p:ext uri="{BB962C8B-B14F-4D97-AF65-F5344CB8AC3E}">
        <p14:creationId xmlns:p14="http://schemas.microsoft.com/office/powerpoint/2010/main" val="51015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20BD-B29D-F992-9F6B-B21328E7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b="1"/>
              <a:t>Sensor Classification</a:t>
            </a:r>
            <a:endParaRPr lang="en-US"/>
          </a:p>
        </p:txBody>
      </p:sp>
      <p:pic>
        <p:nvPicPr>
          <p:cNvPr id="11" name="Picture 10" descr="Adjustable measurement tool">
            <a:extLst>
              <a:ext uri="{FF2B5EF4-FFF2-40B4-BE49-F238E27FC236}">
                <a16:creationId xmlns:a16="http://schemas.microsoft.com/office/drawing/2014/main" id="{C3F16D82-2BA5-B355-E0EE-A20428EA3F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88" r="23339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B8FF-48D0-BA33-1D2D-B2EC406D5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By Measurement Type</a:t>
            </a:r>
            <a:r>
              <a:rPr lang="en-US" dirty="0"/>
              <a:t>: Temperature, Pressure, Proximity.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By Energy Requirements</a:t>
            </a:r>
            <a:r>
              <a:rPr lang="en-US" dirty="0"/>
              <a:t>: Active (require external power) vs Passive (self-powered).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By Output Signal</a:t>
            </a:r>
            <a:r>
              <a:rPr lang="en-US" dirty="0"/>
              <a:t>: Analog (continuous) vs Digital (discrete).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By Sensing Principle</a:t>
            </a:r>
            <a:r>
              <a:rPr lang="en-US" dirty="0"/>
              <a:t>: Optical, Piezoelectric, Capacitive.</a:t>
            </a:r>
          </a:p>
        </p:txBody>
      </p:sp>
    </p:spTree>
    <p:extLst>
      <p:ext uri="{BB962C8B-B14F-4D97-AF65-F5344CB8AC3E}">
        <p14:creationId xmlns:p14="http://schemas.microsoft.com/office/powerpoint/2010/main" val="266581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D63ABE-B07A-0366-952E-51C839E4A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0802-8751-970B-F409-935E1B21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Sensor and MCU Integration</a:t>
            </a:r>
            <a:endParaRPr lang="en-US" dirty="0"/>
          </a:p>
        </p:txBody>
      </p:sp>
      <p:pic>
        <p:nvPicPr>
          <p:cNvPr id="1026" name="Picture 2" descr="Designing Low-Power, MCU-Based Sensor Modules is Easier than Ever |  Electronic Design">
            <a:extLst>
              <a:ext uri="{FF2B5EF4-FFF2-40B4-BE49-F238E27FC236}">
                <a16:creationId xmlns:a16="http://schemas.microsoft.com/office/drawing/2014/main" id="{E4276EC5-351A-2700-BAED-89094EBC7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311" y="2395833"/>
            <a:ext cx="3150527" cy="1772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0D3F-E551-653A-C44C-FC297676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462" y="2160589"/>
            <a:ext cx="5217539" cy="388077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300" b="1" dirty="0"/>
              <a:t>Data Collection</a:t>
            </a:r>
            <a:r>
              <a:rPr lang="en-US" sz="1300" dirty="0"/>
              <a:t>: Sensors capture environmental data (e.g., temperature, pressure).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300" b="1" dirty="0"/>
              <a:t>Processing</a:t>
            </a:r>
            <a:r>
              <a:rPr lang="en-US" sz="1300" dirty="0"/>
              <a:t>: MCUs process data for analysis and decision-making.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300" b="1" dirty="0"/>
              <a:t>Communication Protocols</a:t>
            </a:r>
            <a:r>
              <a:rPr lang="en-US" sz="1300" dirty="0"/>
              <a:t>: I2C, SPI, UART for seamless interaction.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300" b="1" dirty="0"/>
              <a:t>Analog Interface</a:t>
            </a:r>
            <a:r>
              <a:rPr lang="en-US" sz="1300" dirty="0"/>
              <a:t>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300" dirty="0"/>
              <a:t>Uses ADCs to convert analog signals to digital for MCU processing.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300" dirty="0"/>
              <a:t>Requires signal conditioning, such as filtering and amplification.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300" dirty="0"/>
              <a:t>Example: Connecting a temperature sensor like LM35 to an Arduino for monitoring temperature changes.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300" b="1" dirty="0"/>
              <a:t>Digital Interface</a:t>
            </a:r>
            <a:r>
              <a:rPr lang="en-US" sz="1300" dirty="0"/>
              <a:t>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300" dirty="0"/>
              <a:t>Directly compatible with MCUs through GPIOs or communication protocols like I2C, SPI, UART.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300" dirty="0"/>
              <a:t>Example: Using an ultrasonic sensor to measure distances in robotics.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BCDD6F-E39F-7AE1-66B3-1CE5D9D01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10" y="4168004"/>
            <a:ext cx="3150527" cy="9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5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3F2E-A88C-E3CA-8928-6A7F1F7A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/>
              <a:t>Arduino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73171-E94A-A4EB-5FE7-EAD1CD35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884952"/>
            <a:ext cx="2915973" cy="24320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C3707-8DC3-456C-87A9-7E8C0B3A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/>
              <a:t>Open-source, user-friendly platform for rapid prototyping.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 b="1"/>
              <a:t>Key Features:</a:t>
            </a:r>
            <a:endParaRPr lang="en-US" sz="1500"/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/>
              <a:t>Supports analog and digital sensor interfaces.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/>
              <a:t>Compatible with multiple communication protocols: I2C, SPI, UART.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/>
              <a:t>Extensive library ecosystem for sensors and modules.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 b="1"/>
              <a:t>Tools:</a:t>
            </a:r>
            <a:endParaRPr lang="en-US" sz="1500"/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/>
              <a:t>Serial Monitor and Serial Plotter for real-time debugging.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/>
              <a:t>Built-in IDE for code development and uploading.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00" b="1"/>
              <a:t>Applications:</a:t>
            </a:r>
            <a:r>
              <a:rPr lang="en-US" sz="1500"/>
              <a:t> Prototyping IoT devices, sensor-based systems, and automation projects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90639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706B-C7D9-D810-A1C9-E09E2095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/>
              <a:t>Data Logging Examples Using Arduino</a:t>
            </a:r>
          </a:p>
        </p:txBody>
      </p:sp>
      <p:pic>
        <p:nvPicPr>
          <p:cNvPr id="2052" name="Picture 4" descr="A really inexpensive data logger with only three components. - Exhibition /  Gallery - Arduino Forum">
            <a:extLst>
              <a:ext uri="{FF2B5EF4-FFF2-40B4-BE49-F238E27FC236}">
                <a16:creationId xmlns:a16="http://schemas.microsoft.com/office/drawing/2014/main" id="{40CD4601-09D0-005A-51E9-D1C2D288E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4" y="2814302"/>
            <a:ext cx="2915973" cy="2573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E8E3-091A-7FA9-EE27-ED0D9592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900" b="1" dirty="0"/>
              <a:t>Weather Stations:</a:t>
            </a:r>
            <a:endParaRPr lang="en-US" sz="900" dirty="0"/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/>
              <a:t>Log temperature, humidity, and wind speed using sensors.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/>
              <a:t>Timestamp data with an RTC module and store it on an SD card.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/>
              <a:t>Applications: Climate research, real-time weather monitoring.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900" b="1" dirty="0"/>
              <a:t>Environmental Monitoring:</a:t>
            </a:r>
            <a:endParaRPr lang="en-US" sz="900" dirty="0"/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/>
              <a:t>Measure water quality (pH, turbidity) and soil moisture.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/>
              <a:t>Supports sustainability and pollution studies.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900" b="1" dirty="0"/>
              <a:t>Industrial Equipment Monitoring:</a:t>
            </a:r>
            <a:endParaRPr lang="en-US" sz="900" dirty="0"/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/>
              <a:t>Attach vibration, temperature, and current sensors to log machinery performance.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/>
              <a:t>Enables predictive maintenance.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900" b="1" dirty="0"/>
              <a:t>Health Monitoring:</a:t>
            </a:r>
            <a:endParaRPr lang="en-US" sz="900" dirty="0"/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/>
              <a:t>Record heart rate and body temperature data with wearable sensors.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/>
              <a:t>Applications in remote healthcare and diagnostics.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900" b="1" dirty="0"/>
              <a:t>Agriculture:</a:t>
            </a:r>
            <a:endParaRPr lang="en-US" sz="900" dirty="0"/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/>
              <a:t>Monitor soil conditions and optimize irrigation.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900" dirty="0"/>
              <a:t>Supports precision agriculture practices.</a:t>
            </a:r>
          </a:p>
        </p:txBody>
      </p:sp>
    </p:spTree>
    <p:extLst>
      <p:ext uri="{BB962C8B-B14F-4D97-AF65-F5344CB8AC3E}">
        <p14:creationId xmlns:p14="http://schemas.microsoft.com/office/powerpoint/2010/main" val="269328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A9894D-23BF-7827-10F7-BDEB0FEE6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C695-B6D0-59B9-1D94-94F1BE55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/>
              <a:t>Analog Sensors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B4050-792E-32D0-023D-CD7460187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39628"/>
            <a:ext cx="2915973" cy="17787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3764-A416-44BC-82C8-7F4DB38E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300"/>
              <a:t>Produce continuous signals reflecting physical changes.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300"/>
              <a:t>Examples: Temperature sensors, Pressure sensors, Light sensors.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300" b="1"/>
              <a:t>Integration Requirements:</a:t>
            </a:r>
            <a:endParaRPr lang="en-US" sz="1300"/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/>
              <a:t>Signal conditioning: Amplification and filtering.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/>
              <a:t>ADCs for converting continuous signals into digital formats.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300" b="1"/>
              <a:t>Advantages:</a:t>
            </a:r>
            <a:endParaRPr lang="en-US" sz="1300"/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/>
              <a:t>Provide rich, detailed data.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/>
              <a:t>Better suited for monitoring gradual changes over time.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300" b="1"/>
              <a:t>Applications:</a:t>
            </a:r>
            <a:endParaRPr lang="en-US" sz="1300"/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/>
              <a:t>Environmental monitoring: Air quality, temperature, and humidity.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/>
              <a:t>Medical diagnostics: ECG, EEG monitoring.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300"/>
              <a:t>Audio processing: Microphone signals in sound systems.</a:t>
            </a:r>
          </a:p>
        </p:txBody>
      </p:sp>
    </p:spTree>
    <p:extLst>
      <p:ext uri="{BB962C8B-B14F-4D97-AF65-F5344CB8AC3E}">
        <p14:creationId xmlns:p14="http://schemas.microsoft.com/office/powerpoint/2010/main" val="287352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019C37-61BD-6353-4C34-AC1239E9A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8413-2798-3C03-8DD5-74E34C6A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/>
              <a:t>Digital Sensors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D44FE-7CDF-DD3D-A833-08FD7EF9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499534"/>
            <a:ext cx="2915973" cy="18589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0C7B-8998-C92C-5959-216954EAF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100"/>
              <a:t>Output discrete signals (binary or serial data).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100"/>
              <a:t>Examples: Proximity sensors, Digital temperature sensors, Motion detectors, GPS modules, Accelerometers, Digital Light Sensors, Tact switches, PIR Motion Sensors.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100" b="1"/>
              <a:t>Integration Methods:</a:t>
            </a:r>
            <a:endParaRPr lang="en-US" sz="1100"/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/>
              <a:t>GPIO for simple on/off detection.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/>
              <a:t>Communication protocols like I2C, SPI, UART for advanced data transfer.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100" b="1"/>
              <a:t>Applications:</a:t>
            </a:r>
            <a:endParaRPr lang="en-US" sz="1100"/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/>
              <a:t>Industrial automation (robotics and conveyor systems).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/>
              <a:t>Consumer electronics (smartphones and gaming controllers).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/>
              <a:t>Automotive systems (proximity sensors for parking assistance).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100" b="1"/>
              <a:t>Advantages:</a:t>
            </a:r>
            <a:endParaRPr lang="en-US" sz="1100"/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/>
              <a:t>High accuracy and reliability.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/>
              <a:t>Noise immunity compared to analog counterparts.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/>
              <a:t>Compact design and lower power consumption.</a:t>
            </a:r>
          </a:p>
        </p:txBody>
      </p:sp>
    </p:spTree>
    <p:extLst>
      <p:ext uri="{BB962C8B-B14F-4D97-AF65-F5344CB8AC3E}">
        <p14:creationId xmlns:p14="http://schemas.microsoft.com/office/powerpoint/2010/main" val="1151713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968</Words>
  <Application>Microsoft Office PowerPoint</Application>
  <PresentationFormat>Widescreen</PresentationFormat>
  <Paragraphs>133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Trebuchet MS</vt:lpstr>
      <vt:lpstr>Wingdings</vt:lpstr>
      <vt:lpstr>Wingdings 3</vt:lpstr>
      <vt:lpstr>Facet</vt:lpstr>
      <vt:lpstr>EG431D Data Acquisition </vt:lpstr>
      <vt:lpstr>Objectives </vt:lpstr>
      <vt:lpstr>Overview of Sensors </vt:lpstr>
      <vt:lpstr>Sensor Classification</vt:lpstr>
      <vt:lpstr>Sensor and MCU Integration</vt:lpstr>
      <vt:lpstr>Arduino Framework</vt:lpstr>
      <vt:lpstr>Data Logging Examples Using Arduino</vt:lpstr>
      <vt:lpstr>Analog Sensors</vt:lpstr>
      <vt:lpstr>Digital Sensors</vt:lpstr>
      <vt:lpstr>Sensor Application Examples - Smart Home Monitoring</vt:lpstr>
      <vt:lpstr>Sensor Application Examples - Elderly Care Systems</vt:lpstr>
      <vt:lpstr>Sensor Application Examples - Smart Agriculture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Wui Keat YEOH (NYP)</dc:creator>
  <cp:lastModifiedBy>Wui Keat YEOH (NYP)</cp:lastModifiedBy>
  <cp:revision>1</cp:revision>
  <dcterms:created xsi:type="dcterms:W3CDTF">2024-12-09T01:34:11Z</dcterms:created>
  <dcterms:modified xsi:type="dcterms:W3CDTF">2025-01-12T12:05:53Z</dcterms:modified>
</cp:coreProperties>
</file>