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E5DD0-3C3F-4995-9EEC-D60F80C9A9D2}" v="34" dt="2024-12-09T07:38:55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07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i Keat Yeoh" userId="7db793eb2bd7239f" providerId="LiveId" clId="{132E5DD0-3C3F-4995-9EEC-D60F80C9A9D2}"/>
    <pc:docChg chg="undo custSel addSld delSld modSld">
      <pc:chgData name="Wui Keat Yeoh" userId="7db793eb2bd7239f" providerId="LiveId" clId="{132E5DD0-3C3F-4995-9EEC-D60F80C9A9D2}" dt="2025-01-12T12:47:44.723" v="229" actId="20577"/>
      <pc:docMkLst>
        <pc:docMk/>
      </pc:docMkLst>
      <pc:sldChg chg="addSp delSp modSp mod modNotesTx">
        <pc:chgData name="Wui Keat Yeoh" userId="7db793eb2bd7239f" providerId="LiveId" clId="{132E5DD0-3C3F-4995-9EEC-D60F80C9A9D2}" dt="2025-01-12T12:46:53.115" v="219" actId="20577"/>
        <pc:sldMkLst>
          <pc:docMk/>
          <pc:sldMk cId="825346660" sldId="256"/>
        </pc:sldMkLst>
        <pc:spChg chg="mod">
          <ac:chgData name="Wui Keat Yeoh" userId="7db793eb2bd7239f" providerId="LiveId" clId="{132E5DD0-3C3F-4995-9EEC-D60F80C9A9D2}" dt="2024-12-09T06:27:23.629" v="28" actId="255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3" creationId="{FD9A0DDC-A98D-3409-3C35-C31C27796B29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52" creationId="{F5F0CD5C-72F3-4090-8A69-8E15CB432AC2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53" creationId="{217496A2-9394-4FB7-BA0E-717D2D2E7A43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58" creationId="{67374FB5-CBB7-46FF-95B5-2251BC6856ED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60" creationId="{34BCEAB7-D9E0-40A4-9254-8593BD346EAB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62" creationId="{D567A354-BB63-405C-8E5F-2F510E670F16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64" creationId="{9185A8D7-2F20-4F7A-97BE-21DB1654C7F7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66" creationId="{CB65BD56-22B3-4E13-BFCA-B8E8BEB92D6C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68" creationId="{6790ED68-BCA0-4247-A72F-1CB85DF068C3}"/>
          </ac:spMkLst>
        </pc:spChg>
        <pc:spChg chg="add">
          <ac:chgData name="Wui Keat Yeoh" userId="7db793eb2bd7239f" providerId="LiveId" clId="{132E5DD0-3C3F-4995-9EEC-D60F80C9A9D2}" dt="2024-12-09T06:27:13.379" v="26" actId="26606"/>
          <ac:spMkLst>
            <pc:docMk/>
            <pc:sldMk cId="825346660" sldId="256"/>
            <ac:spMk id="70" creationId="{DD0F2B3F-DC55-4FA7-B667-1ACD07920937}"/>
          </ac:spMkLst>
        </pc:spChg>
        <pc:picChg chg="mod">
          <ac:chgData name="Wui Keat Yeoh" userId="7db793eb2bd7239f" providerId="LiveId" clId="{132E5DD0-3C3F-4995-9EEC-D60F80C9A9D2}" dt="2024-12-09T06:27:13.379" v="26" actId="26606"/>
          <ac:picMkLst>
            <pc:docMk/>
            <pc:sldMk cId="825346660" sldId="256"/>
            <ac:picMk id="4" creationId="{892FFC74-1818-F406-DA95-6AB81F892D9C}"/>
          </ac:picMkLst>
        </pc:picChg>
        <pc:cxnChg chg="add">
          <ac:chgData name="Wui Keat Yeoh" userId="7db793eb2bd7239f" providerId="LiveId" clId="{132E5DD0-3C3F-4995-9EEC-D60F80C9A9D2}" dt="2024-12-09T06:27:13.379" v="26" actId="26606"/>
          <ac:cxnSpMkLst>
            <pc:docMk/>
            <pc:sldMk cId="825346660" sldId="256"/>
            <ac:cxnSpMk id="54" creationId="{D02CF681-4765-4E88-802F-B2474DCD516A}"/>
          </ac:cxnSpMkLst>
        </pc:cxnChg>
        <pc:cxnChg chg="add">
          <ac:chgData name="Wui Keat Yeoh" userId="7db793eb2bd7239f" providerId="LiveId" clId="{132E5DD0-3C3F-4995-9EEC-D60F80C9A9D2}" dt="2024-12-09T06:27:13.379" v="26" actId="26606"/>
          <ac:cxnSpMkLst>
            <pc:docMk/>
            <pc:sldMk cId="825346660" sldId="256"/>
            <ac:cxnSpMk id="56" creationId="{3D57B2BA-243C-45C7-A5D8-46CA719437FC}"/>
          </ac:cxnSpMkLst>
        </pc:cxnChg>
      </pc:sldChg>
      <pc:sldChg chg="modSp mod modNotesTx">
        <pc:chgData name="Wui Keat Yeoh" userId="7db793eb2bd7239f" providerId="LiveId" clId="{132E5DD0-3C3F-4995-9EEC-D60F80C9A9D2}" dt="2025-01-12T12:46:57.071" v="220" actId="20577"/>
        <pc:sldMkLst>
          <pc:docMk/>
          <pc:sldMk cId="2194894940" sldId="257"/>
        </pc:sldMkLst>
        <pc:spChg chg="mod">
          <ac:chgData name="Wui Keat Yeoh" userId="7db793eb2bd7239f" providerId="LiveId" clId="{132E5DD0-3C3F-4995-9EEC-D60F80C9A9D2}" dt="2024-12-09T06:29:05.558" v="42" actId="11"/>
          <ac:spMkLst>
            <pc:docMk/>
            <pc:sldMk cId="2194894940" sldId="257"/>
            <ac:spMk id="46" creationId="{E3E76492-879D-5510-6AA0-2885BDDC5A01}"/>
          </ac:spMkLst>
        </pc:spChg>
      </pc:sldChg>
      <pc:sldChg chg="modSp mod modNotesTx">
        <pc:chgData name="Wui Keat Yeoh" userId="7db793eb2bd7239f" providerId="LiveId" clId="{132E5DD0-3C3F-4995-9EEC-D60F80C9A9D2}" dt="2025-01-12T12:47:01.292" v="221" actId="20577"/>
        <pc:sldMkLst>
          <pc:docMk/>
          <pc:sldMk cId="510150428" sldId="258"/>
        </pc:sldMkLst>
        <pc:spChg chg="mod">
          <ac:chgData name="Wui Keat Yeoh" userId="7db793eb2bd7239f" providerId="LiveId" clId="{132E5DD0-3C3F-4995-9EEC-D60F80C9A9D2}" dt="2024-12-09T06:29:33.981" v="44" actId="2763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132E5DD0-3C3F-4995-9EEC-D60F80C9A9D2}" dt="2024-12-09T06:30:40.532" v="48" actId="12"/>
          <ac:spMkLst>
            <pc:docMk/>
            <pc:sldMk cId="510150428" sldId="258"/>
            <ac:spMk id="3" creationId="{19B13F90-C67A-5A07-DBA8-E42193287D53}"/>
          </ac:spMkLst>
        </pc:spChg>
      </pc:sldChg>
      <pc:sldChg chg="addSp delSp modSp mod modNotesTx">
        <pc:chgData name="Wui Keat Yeoh" userId="7db793eb2bd7239f" providerId="LiveId" clId="{132E5DD0-3C3F-4995-9EEC-D60F80C9A9D2}" dt="2025-01-12T12:47:08.858" v="222" actId="20577"/>
        <pc:sldMkLst>
          <pc:docMk/>
          <pc:sldMk cId="2665814887" sldId="259"/>
        </pc:sldMkLst>
        <pc:spChg chg="mod or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3" creationId="{BA55B8FF-48D0-BA33-1D2D-B2EC406D5421}"/>
          </ac:spMkLst>
        </pc:spChg>
        <pc:spChg chg="add">
          <ac:chgData name="Wui Keat Yeoh" userId="7db793eb2bd7239f" providerId="LiveId" clId="{132E5DD0-3C3F-4995-9EEC-D60F80C9A9D2}" dt="2024-12-09T06:37:19.304" v="71" actId="26606"/>
          <ac:spMkLst>
            <pc:docMk/>
            <pc:sldMk cId="2665814887" sldId="259"/>
            <ac:spMk id="48" creationId="{EB6743CF-E74B-4A3C-A785-599069DB89DF}"/>
          </ac:spMkLst>
        </pc:spChg>
        <pc:picChg chg="add mod ord">
          <ac:chgData name="Wui Keat Yeoh" userId="7db793eb2bd7239f" providerId="LiveId" clId="{132E5DD0-3C3F-4995-9EEC-D60F80C9A9D2}" dt="2024-12-09T06:37:19.304" v="71" actId="26606"/>
          <ac:picMkLst>
            <pc:docMk/>
            <pc:sldMk cId="2665814887" sldId="259"/>
            <ac:picMk id="4" creationId="{CC009C79-8A1A-C9B0-4DEE-051A3D41AB64}"/>
          </ac:picMkLst>
        </pc:picChg>
      </pc:sldChg>
      <pc:sldChg chg="addSp delSp modSp mod modNotesTx">
        <pc:chgData name="Wui Keat Yeoh" userId="7db793eb2bd7239f" providerId="LiveId" clId="{132E5DD0-3C3F-4995-9EEC-D60F80C9A9D2}" dt="2025-01-12T12:47:15.081" v="223" actId="20577"/>
        <pc:sldMkLst>
          <pc:docMk/>
          <pc:sldMk cId="791250408" sldId="261"/>
        </pc:sldMkLst>
        <pc:spChg chg="mo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2" creationId="{F6270802-8751-970B-F409-935E1B21A768}"/>
          </ac:spMkLst>
        </pc:spChg>
        <pc:spChg chg="mod or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3" creationId="{73950D3F-E551-653A-C44C-FC2976765F58}"/>
          </ac:spMkLst>
        </pc:spChg>
        <pc:spChg chg="add">
          <ac:chgData name="Wui Keat Yeoh" userId="7db793eb2bd7239f" providerId="LiveId" clId="{132E5DD0-3C3F-4995-9EEC-D60F80C9A9D2}" dt="2024-12-09T06:39:28.856" v="81" actId="26606"/>
          <ac:spMkLst>
            <pc:docMk/>
            <pc:sldMk cId="791250408" sldId="261"/>
            <ac:spMk id="9" creationId="{EB6743CF-E74B-4A3C-A785-599069DB89DF}"/>
          </ac:spMkLst>
        </pc:spChg>
        <pc:picChg chg="add mod">
          <ac:chgData name="Wui Keat Yeoh" userId="7db793eb2bd7239f" providerId="LiveId" clId="{132E5DD0-3C3F-4995-9EEC-D60F80C9A9D2}" dt="2024-12-09T06:39:28.856" v="81" actId="26606"/>
          <ac:picMkLst>
            <pc:docMk/>
            <pc:sldMk cId="791250408" sldId="261"/>
            <ac:picMk id="4" creationId="{60F78C25-5074-23D9-45FD-463C96C98157}"/>
          </ac:picMkLst>
        </pc:picChg>
      </pc:sldChg>
      <pc:sldChg chg="addSp delSp modSp mod modNotesTx">
        <pc:chgData name="Wui Keat Yeoh" userId="7db793eb2bd7239f" providerId="LiveId" clId="{132E5DD0-3C3F-4995-9EEC-D60F80C9A9D2}" dt="2025-01-12T12:47:18.937" v="224" actId="20577"/>
        <pc:sldMkLst>
          <pc:docMk/>
          <pc:sldMk cId="906396312" sldId="262"/>
        </pc:sldMkLst>
        <pc:spChg chg="mod">
          <ac:chgData name="Wui Keat Yeoh" userId="7db793eb2bd7239f" providerId="LiveId" clId="{132E5DD0-3C3F-4995-9EEC-D60F80C9A9D2}" dt="2024-12-09T06:48:54.444" v="94" actId="26606"/>
          <ac:spMkLst>
            <pc:docMk/>
            <pc:sldMk cId="906396312" sldId="262"/>
            <ac:spMk id="2" creationId="{A6DA3F2E-A88C-E3CA-8928-6A7F1F7A3A84}"/>
          </ac:spMkLst>
        </pc:spChg>
        <pc:spChg chg="mod ord">
          <ac:chgData name="Wui Keat Yeoh" userId="7db793eb2bd7239f" providerId="LiveId" clId="{132E5DD0-3C3F-4995-9EEC-D60F80C9A9D2}" dt="2024-12-09T06:53:33.502" v="107"/>
          <ac:spMkLst>
            <pc:docMk/>
            <pc:sldMk cId="906396312" sldId="262"/>
            <ac:spMk id="3" creationId="{0CDC3707-8DC3-456C-87A9-7E8C0B3AE266}"/>
          </ac:spMkLst>
        </pc:spChg>
        <pc:spChg chg="add">
          <ac:chgData name="Wui Keat Yeoh" userId="7db793eb2bd7239f" providerId="LiveId" clId="{132E5DD0-3C3F-4995-9EEC-D60F80C9A9D2}" dt="2024-12-09T06:48:54.444" v="94" actId="26606"/>
          <ac:spMkLst>
            <pc:docMk/>
            <pc:sldMk cId="906396312" sldId="262"/>
            <ac:spMk id="9" creationId="{518E5A25-92C5-4F27-8E26-0AAAB0CDC85E}"/>
          </ac:spMkLst>
        </pc:spChg>
        <pc:picChg chg="add mod">
          <ac:chgData name="Wui Keat Yeoh" userId="7db793eb2bd7239f" providerId="LiveId" clId="{132E5DD0-3C3F-4995-9EEC-D60F80C9A9D2}" dt="2024-12-09T06:48:54.444" v="94" actId="26606"/>
          <ac:picMkLst>
            <pc:docMk/>
            <pc:sldMk cId="906396312" sldId="262"/>
            <ac:picMk id="4" creationId="{5A41C9C8-C529-DBC1-37DE-0B4B36F173A9}"/>
          </ac:picMkLst>
        </pc:picChg>
      </pc:sldChg>
      <pc:sldChg chg="addSp delSp modSp mod modNotesTx">
        <pc:chgData name="Wui Keat Yeoh" userId="7db793eb2bd7239f" providerId="LiveId" clId="{132E5DD0-3C3F-4995-9EEC-D60F80C9A9D2}" dt="2025-01-12T12:47:22.847" v="225" actId="20577"/>
        <pc:sldMkLst>
          <pc:docMk/>
          <pc:sldMk cId="2693286564" sldId="263"/>
        </pc:sldMkLst>
        <pc:spChg chg="mod">
          <ac:chgData name="Wui Keat Yeoh" userId="7db793eb2bd7239f" providerId="LiveId" clId="{132E5DD0-3C3F-4995-9EEC-D60F80C9A9D2}" dt="2024-12-09T06:49:32.714" v="95"/>
          <ac:spMkLst>
            <pc:docMk/>
            <pc:sldMk cId="2693286564" sldId="263"/>
            <ac:spMk id="2" creationId="{AF22706B-C7D9-D810-A1C9-E09E20958EB9}"/>
          </ac:spMkLst>
        </pc:spChg>
        <pc:spChg chg="mod">
          <ac:chgData name="Wui Keat Yeoh" userId="7db793eb2bd7239f" providerId="LiveId" clId="{132E5DD0-3C3F-4995-9EEC-D60F80C9A9D2}" dt="2024-12-09T06:54:17.160" v="113" actId="12"/>
          <ac:spMkLst>
            <pc:docMk/>
            <pc:sldMk cId="2693286564" sldId="263"/>
            <ac:spMk id="3" creationId="{4F16E8E3-091A-7FA9-EE27-ED0D95928151}"/>
          </ac:spMkLst>
        </pc:spChg>
        <pc:picChg chg="add mod">
          <ac:chgData name="Wui Keat Yeoh" userId="7db793eb2bd7239f" providerId="LiveId" clId="{132E5DD0-3C3F-4995-9EEC-D60F80C9A9D2}" dt="2024-12-09T07:23:24.323" v="122" actId="1076"/>
          <ac:picMkLst>
            <pc:docMk/>
            <pc:sldMk cId="2693286564" sldId="263"/>
            <ac:picMk id="4" creationId="{39C7506E-1786-6454-4536-911996538C23}"/>
          </ac:picMkLst>
        </pc:picChg>
      </pc:sldChg>
      <pc:sldChg chg="addSp delSp modSp mod modNotesTx">
        <pc:chgData name="Wui Keat Yeoh" userId="7db793eb2bd7239f" providerId="LiveId" clId="{132E5DD0-3C3F-4995-9EEC-D60F80C9A9D2}" dt="2025-01-12T12:47:30.029" v="226" actId="20577"/>
        <pc:sldMkLst>
          <pc:docMk/>
          <pc:sldMk cId="2873528197" sldId="264"/>
        </pc:sldMkLst>
        <pc:spChg chg="mod">
          <ac:chgData name="Wui Keat Yeoh" userId="7db793eb2bd7239f" providerId="LiveId" clId="{132E5DD0-3C3F-4995-9EEC-D60F80C9A9D2}" dt="2024-12-09T07:24:00.965" v="125"/>
          <ac:spMkLst>
            <pc:docMk/>
            <pc:sldMk cId="2873528197" sldId="264"/>
            <ac:spMk id="2" creationId="{CDC8C695-B6D0-59B9-1D94-94F1BE55EB07}"/>
          </ac:spMkLst>
        </pc:spChg>
        <pc:spChg chg="mod">
          <ac:chgData name="Wui Keat Yeoh" userId="7db793eb2bd7239f" providerId="LiveId" clId="{132E5DD0-3C3F-4995-9EEC-D60F80C9A9D2}" dt="2024-12-09T07:24:29.540" v="129" actId="12"/>
          <ac:spMkLst>
            <pc:docMk/>
            <pc:sldMk cId="2873528197" sldId="264"/>
            <ac:spMk id="3" creationId="{4ACB3764-A416-44BC-82C8-7F4DB38E7D36}"/>
          </ac:spMkLst>
        </pc:spChg>
        <pc:picChg chg="add mod">
          <ac:chgData name="Wui Keat Yeoh" userId="7db793eb2bd7239f" providerId="LiveId" clId="{132E5DD0-3C3F-4995-9EEC-D60F80C9A9D2}" dt="2024-12-09T07:26:12.312" v="145" actId="1076"/>
          <ac:picMkLst>
            <pc:docMk/>
            <pc:sldMk cId="2873528197" sldId="264"/>
            <ac:picMk id="5" creationId="{357DAE65-2043-3A51-7DF7-7088C6EEA3B3}"/>
          </ac:picMkLst>
        </pc:picChg>
        <pc:picChg chg="add mod">
          <ac:chgData name="Wui Keat Yeoh" userId="7db793eb2bd7239f" providerId="LiveId" clId="{132E5DD0-3C3F-4995-9EEC-D60F80C9A9D2}" dt="2024-12-09T07:25:57.309" v="143" actId="1076"/>
          <ac:picMkLst>
            <pc:docMk/>
            <pc:sldMk cId="2873528197" sldId="264"/>
            <ac:picMk id="6" creationId="{4064A8F5-522C-694D-95BF-31B83D924F58}"/>
          </ac:picMkLst>
        </pc:picChg>
      </pc:sldChg>
      <pc:sldChg chg="addSp modSp mod modNotesTx">
        <pc:chgData name="Wui Keat Yeoh" userId="7db793eb2bd7239f" providerId="LiveId" clId="{132E5DD0-3C3F-4995-9EEC-D60F80C9A9D2}" dt="2025-01-12T12:47:35.261" v="227" actId="20577"/>
        <pc:sldMkLst>
          <pc:docMk/>
          <pc:sldMk cId="115171349" sldId="265"/>
        </pc:sldMkLst>
        <pc:spChg chg="mod">
          <ac:chgData name="Wui Keat Yeoh" userId="7db793eb2bd7239f" providerId="LiveId" clId="{132E5DD0-3C3F-4995-9EEC-D60F80C9A9D2}" dt="2024-12-09T07:27:37.841" v="148"/>
          <ac:spMkLst>
            <pc:docMk/>
            <pc:sldMk cId="115171349" sldId="265"/>
            <ac:spMk id="2" creationId="{838B8413-2798-3C03-8DD5-74E34C6AF480}"/>
          </ac:spMkLst>
        </pc:spChg>
        <pc:spChg chg="mod">
          <ac:chgData name="Wui Keat Yeoh" userId="7db793eb2bd7239f" providerId="LiveId" clId="{132E5DD0-3C3F-4995-9EEC-D60F80C9A9D2}" dt="2024-12-09T07:28:20.731" v="153" actId="12"/>
          <ac:spMkLst>
            <pc:docMk/>
            <pc:sldMk cId="115171349" sldId="265"/>
            <ac:spMk id="3" creationId="{79050C7B-8998-C92C-5959-216954EAFDF7}"/>
          </ac:spMkLst>
        </pc:spChg>
        <pc:picChg chg="add mod">
          <ac:chgData name="Wui Keat Yeoh" userId="7db793eb2bd7239f" providerId="LiveId" clId="{132E5DD0-3C3F-4995-9EEC-D60F80C9A9D2}" dt="2024-12-09T07:37:27.376" v="191" actId="1076"/>
          <ac:picMkLst>
            <pc:docMk/>
            <pc:sldMk cId="115171349" sldId="265"/>
            <ac:picMk id="4" creationId="{5B794CE8-212F-FD35-F71B-ED789AFC6BFE}"/>
          </ac:picMkLst>
        </pc:picChg>
        <pc:picChg chg="mod">
          <ac:chgData name="Wui Keat Yeoh" userId="7db793eb2bd7239f" providerId="LiveId" clId="{132E5DD0-3C3F-4995-9EEC-D60F80C9A9D2}" dt="2024-12-09T07:29:42.323" v="156" actId="1076"/>
          <ac:picMkLst>
            <pc:docMk/>
            <pc:sldMk cId="115171349" sldId="265"/>
            <ac:picMk id="5" creationId="{CABD44FE-7CDF-DD3D-A833-08FD7EF9DB77}"/>
          </ac:picMkLst>
        </pc:picChg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4289202360" sldId="266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3556865346" sldId="267"/>
        </pc:sldMkLst>
      </pc:sldChg>
      <pc:sldChg chg="del">
        <pc:chgData name="Wui Keat Yeoh" userId="7db793eb2bd7239f" providerId="LiveId" clId="{132E5DD0-3C3F-4995-9EEC-D60F80C9A9D2}" dt="2024-12-09T07:40:37.241" v="206" actId="2696"/>
        <pc:sldMkLst>
          <pc:docMk/>
          <pc:sldMk cId="4033373828" sldId="268"/>
        </pc:sldMkLst>
      </pc:sldChg>
      <pc:sldChg chg="addSp modSp mod setBg setClrOvrMap modNotesTx">
        <pc:chgData name="Wui Keat Yeoh" userId="7db793eb2bd7239f" providerId="LiveId" clId="{132E5DD0-3C3F-4995-9EEC-D60F80C9A9D2}" dt="2025-01-12T12:47:44.723" v="229" actId="20577"/>
        <pc:sldMkLst>
          <pc:docMk/>
          <pc:sldMk cId="1627707046" sldId="269"/>
        </pc:sldMkLst>
        <pc:spChg chg="mod">
          <ac:chgData name="Wui Keat Yeoh" userId="7db793eb2bd7239f" providerId="LiveId" clId="{132E5DD0-3C3F-4995-9EEC-D60F80C9A9D2}" dt="2024-12-09T07:40:53.338" v="207" actId="26606"/>
          <ac:spMkLst>
            <pc:docMk/>
            <pc:sldMk cId="1627707046" sldId="269"/>
            <ac:spMk id="2" creationId="{C29EC5E8-CF55-C5AE-D69C-4CDB57A25F4E}"/>
          </ac:spMkLst>
        </pc:spChg>
        <pc:spChg chg="mod">
          <ac:chgData name="Wui Keat Yeoh" userId="7db793eb2bd7239f" providerId="LiveId" clId="{132E5DD0-3C3F-4995-9EEC-D60F80C9A9D2}" dt="2024-12-09T07:41:23.438" v="212" actId="12"/>
          <ac:spMkLst>
            <pc:docMk/>
            <pc:sldMk cId="1627707046" sldId="269"/>
            <ac:spMk id="3" creationId="{0CCBB553-936F-25D4-5EF0-0DE1D1322DE7}"/>
          </ac:spMkLst>
        </pc:spChg>
        <pc:spChg chg="add">
          <ac:chgData name="Wui Keat Yeoh" userId="7db793eb2bd7239f" providerId="LiveId" clId="{132E5DD0-3C3F-4995-9EEC-D60F80C9A9D2}" dt="2024-12-09T07:40:53.338" v="207" actId="26606"/>
          <ac:spMkLst>
            <pc:docMk/>
            <pc:sldMk cId="1627707046" sldId="269"/>
            <ac:spMk id="9" creationId="{EB6743CF-E74B-4A3C-A785-599069DB89DF}"/>
          </ac:spMkLst>
        </pc:spChg>
        <pc:picChg chg="add">
          <ac:chgData name="Wui Keat Yeoh" userId="7db793eb2bd7239f" providerId="LiveId" clId="{132E5DD0-3C3F-4995-9EEC-D60F80C9A9D2}" dt="2024-12-09T07:40:53.338" v="207" actId="26606"/>
          <ac:picMkLst>
            <pc:docMk/>
            <pc:sldMk cId="1627707046" sldId="269"/>
            <ac:picMk id="5" creationId="{9774F7BD-4430-DFAC-27B8-8F764D254225}"/>
          </ac:picMkLst>
        </pc:picChg>
      </pc:sldChg>
      <pc:sldChg chg="addSp delSp modSp add mod modNotesTx">
        <pc:chgData name="Wui Keat Yeoh" userId="7db793eb2bd7239f" providerId="LiveId" clId="{132E5DD0-3C3F-4995-9EEC-D60F80C9A9D2}" dt="2025-01-12T12:47:39.631" v="228" actId="20577"/>
        <pc:sldMkLst>
          <pc:docMk/>
          <pc:sldMk cId="3561138026" sldId="270"/>
        </pc:sldMkLst>
        <pc:spChg chg="mod">
          <ac:chgData name="Wui Keat Yeoh" userId="7db793eb2bd7239f" providerId="LiveId" clId="{132E5DD0-3C3F-4995-9EEC-D60F80C9A9D2}" dt="2024-12-09T07:32:34.888" v="167" actId="26606"/>
          <ac:spMkLst>
            <pc:docMk/>
            <pc:sldMk cId="3561138026" sldId="270"/>
            <ac:spMk id="2" creationId="{8F13C332-519D-9F4A-3836-B8250A2A240A}"/>
          </ac:spMkLst>
        </pc:spChg>
        <pc:spChg chg="mod">
          <ac:chgData name="Wui Keat Yeoh" userId="7db793eb2bd7239f" providerId="LiveId" clId="{132E5DD0-3C3F-4995-9EEC-D60F80C9A9D2}" dt="2024-12-09T07:39:37.902" v="202" actId="12"/>
          <ac:spMkLst>
            <pc:docMk/>
            <pc:sldMk cId="3561138026" sldId="270"/>
            <ac:spMk id="3" creationId="{87E3F314-279E-FD12-B544-0D1DEF677B84}"/>
          </ac:spMkLst>
        </pc:spChg>
        <pc:picChg chg="add mod ord">
          <ac:chgData name="Wui Keat Yeoh" userId="7db793eb2bd7239f" providerId="LiveId" clId="{132E5DD0-3C3F-4995-9EEC-D60F80C9A9D2}" dt="2024-12-09T07:39:54.026" v="204" actId="167"/>
          <ac:picMkLst>
            <pc:docMk/>
            <pc:sldMk cId="3561138026" sldId="270"/>
            <ac:picMk id="4" creationId="{25F75AB9-FBD3-10F1-7405-23D6FA90D67F}"/>
          </ac:picMkLst>
        </pc:picChg>
        <pc:picChg chg="add mod">
          <ac:chgData name="Wui Keat Yeoh" userId="7db793eb2bd7239f" providerId="LiveId" clId="{132E5DD0-3C3F-4995-9EEC-D60F80C9A9D2}" dt="2024-12-09T07:38:55.863" v="196" actId="1076"/>
          <ac:picMkLst>
            <pc:docMk/>
            <pc:sldMk cId="3561138026" sldId="270"/>
            <ac:picMk id="1026" creationId="{FD95DC07-37EC-153D-E344-A38AC4A3F71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64B4-E315-4405-9208-E60512F6848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D969-3647-4EDC-8D96-7FB25BE8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DFA9-6E7A-E26B-E38D-567AEE109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05ECD-E63F-A215-4818-331D8D928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FAE0-CB09-703A-565B-A16E2562C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62D7-6EF0-47EE-1A56-C06B9ECCB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5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B8F87-0202-9ED3-5C8E-2FD7421D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C6CCA-BA95-7207-4635-010B1A843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0F96E-6E50-D533-9C41-47F709ADC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D53D-40B5-341D-D8BE-33C918CF1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48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2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7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76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74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724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4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7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2FFC74-1818-F406-DA95-6AB81F89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3" t="4930" b="416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F7F7-C7CA-D5E1-8721-0D291B19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dirty="0"/>
              <a:t>EG431D Data Acquisition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A0DDC-A98D-3409-3C35-C31C2779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b="1" dirty="0"/>
              <a:t>Data Visualization</a:t>
            </a:r>
            <a:endParaRPr lang="en-US" dirty="0"/>
          </a:p>
          <a:p>
            <a:endParaRPr lang="en-US" dirty="0"/>
          </a:p>
        </p:txBody>
      </p:sp>
      <p:sp>
        <p:nvSpPr>
          <p:cNvPr id="64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878CE-680E-7892-9715-15D8D2890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F75AB9-FBD3-10F1-7405-23D6FA90D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01" y="135467"/>
            <a:ext cx="4339842" cy="26867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13C332-519D-9F4A-3836-B8250A2A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ThingSpeak</a:t>
            </a:r>
            <a:r>
              <a:rPr lang="en-US" b="1" dirty="0"/>
              <a:t>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3F314-279E-FD12-B544-0D1DEF677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Advanced data analysis with MATLAB integration.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Customizable dashboards.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Historical data storage and predictive modeling.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Smart home monitoring with temperature, sound, and light sensors.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1026" name="Picture 2" descr="How to Use ThingSpeak - Hackster.io">
            <a:extLst>
              <a:ext uri="{FF2B5EF4-FFF2-40B4-BE49-F238E27FC236}">
                <a16:creationId xmlns:a16="http://schemas.microsoft.com/office/drawing/2014/main" id="{FD95DC07-37EC-153D-E344-A38AC4A3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335149"/>
            <a:ext cx="2916936" cy="218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3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F433B-399E-1EC0-FA5A-16325BDA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EC5E8-CF55-C5AE-D69C-4CDB57A2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pic>
        <p:nvPicPr>
          <p:cNvPr id="5" name="Picture 4" descr="Drone flying over a field">
            <a:extLst>
              <a:ext uri="{FF2B5EF4-FFF2-40B4-BE49-F238E27FC236}">
                <a16:creationId xmlns:a16="http://schemas.microsoft.com/office/drawing/2014/main" id="{9774F7BD-4430-DFAC-27B8-8F764D2542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15" r="27112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B553-936F-25D4-5EF0-0DE1D1322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Data visualization transforms raw data into actionable insights.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Tools range from local devices (LEDs, LCDs) to advanced platforms (</a:t>
            </a:r>
            <a:r>
              <a:rPr lang="en-US" dirty="0" err="1"/>
              <a:t>AllThingsTalk</a:t>
            </a:r>
            <a:r>
              <a:rPr lang="en-US" dirty="0"/>
              <a:t>, </a:t>
            </a:r>
            <a:r>
              <a:rPr lang="en-US" dirty="0" err="1"/>
              <a:t>ThingSpeak</a:t>
            </a:r>
            <a:r>
              <a:rPr lang="en-US" dirty="0"/>
              <a:t>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Selecting the right tool depends on project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62770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53AF-8316-73D6-788B-7FE33E40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b="1"/>
              <a:t>Objectives</a:t>
            </a:r>
            <a:br>
              <a:rPr lang="en-US" b="1"/>
            </a:br>
            <a:endParaRPr lang="en-US"/>
          </a:p>
        </p:txBody>
      </p:sp>
      <p:pic>
        <p:nvPicPr>
          <p:cNvPr id="86" name="Picture 85" descr="Flat lay top view of robot deviating from group">
            <a:extLst>
              <a:ext uri="{FF2B5EF4-FFF2-40B4-BE49-F238E27FC236}">
                <a16:creationId xmlns:a16="http://schemas.microsoft.com/office/drawing/2014/main" id="{9C03B195-6580-EB15-99A9-7F058F0C8F9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1839" r="32016" b="9092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3E76492-879D-5510-6AA0-2885BDDC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Understand the core principles of data visualization.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Learn real-time visualization using edge devices and cloud dashboards.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Explore trends in visualization technologies, including edge computing and IoT.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Demonstrate transforming raw data into visual formats.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Select suitable visualization methods for specific data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1948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F7BE-352E-CD5A-46B3-1613053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Overview of Data Visualization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1" name="Picture 10" descr="Digital financial graph">
            <a:extLst>
              <a:ext uri="{FF2B5EF4-FFF2-40B4-BE49-F238E27FC236}">
                <a16:creationId xmlns:a16="http://schemas.microsoft.com/office/drawing/2014/main" id="{5CE7D127-EBB1-51D6-756C-DF5EC1F4EC6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6461" r="31174" b="-1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F90-C67A-5A07-DBA8-E4219328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Definition:</a:t>
            </a:r>
            <a:r>
              <a:rPr lang="en-US" dirty="0"/>
              <a:t> Transforming data sets into visual formats to reveal patterns, trends, and insights.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Importance:</a:t>
            </a:r>
            <a:r>
              <a:rPr lang="en-US" dirty="0"/>
              <a:t> Enhances data comprehension and decision-making.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Applications:</a:t>
            </a: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Industrial monitoring.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Environmental tracking.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System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5101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20BD-B29D-F992-9F6B-B21328E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Arduino IDE Built-in Tools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09C79-8A1A-C9B0-4DEE-051A3D41AB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590" t="142" r="40048" b="-2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8FF-48D0-BA33-1D2D-B2EC406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Serial Monitor:</a:t>
            </a:r>
            <a:r>
              <a:rPr lang="en-US" dirty="0"/>
              <a:t> Displays real-time text-based data from sensors.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Serial Plotter:</a:t>
            </a:r>
            <a:r>
              <a:rPr lang="en-US" dirty="0"/>
              <a:t> Provides graphical visualizations for trends and patterns.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Benefits:</a:t>
            </a: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Debugging and real-time monitoring.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Quick insights without external tools.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63ABE-B07A-0366-952E-51C839E4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0802-8751-970B-F409-935E1B2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US" b="1" dirty="0"/>
              <a:t>Demonstrating the Serial Monitor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F78C25-5074-23D9-45FD-463C96C981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543" r="62076" b="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0D3F-E551-653A-C44C-FC297676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Setup: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 Arduino MKR </a:t>
            </a:r>
            <a:r>
              <a:rPr lang="en-US" dirty="0" err="1"/>
              <a:t>WiFi</a:t>
            </a:r>
            <a:r>
              <a:rPr lang="en-US" dirty="0"/>
              <a:t> 1010 and AMG8833 TSA Sensor.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Load and run </a:t>
            </a:r>
            <a:r>
              <a:rPr lang="en-US" dirty="0" err="1"/>
              <a:t>tempTSA_ST.ino</a:t>
            </a:r>
            <a:r>
              <a:rPr lang="en-US" dirty="0"/>
              <a:t> sketch.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Output:</a:t>
            </a:r>
            <a:r>
              <a:rPr lang="en-US" dirty="0"/>
              <a:t> Real-time temperature array displayed on the Serial Monitor.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Key Feature:</a:t>
            </a:r>
            <a:r>
              <a:rPr lang="en-US" dirty="0"/>
              <a:t> Customizable data formatting using </a:t>
            </a:r>
            <a:r>
              <a:rPr lang="en-US" dirty="0" err="1"/>
              <a:t>Serial.print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7912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3F2E-A88C-E3CA-8928-6A7F1F7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>
            <a:normAutofit/>
          </a:bodyPr>
          <a:lstStyle/>
          <a:p>
            <a:r>
              <a:rPr lang="en-US" b="1" dirty="0"/>
              <a:t>Demonstrating the Serial Plotter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1C9C8-C529-DBC1-37DE-0B4B36F173A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4753" r="30766" b="2268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3707-8DC3-456C-87A9-7E8C0B3A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047" y="2160589"/>
            <a:ext cx="6487955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Setup: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Use Arduino MKR </a:t>
            </a:r>
            <a:r>
              <a:rPr lang="en-US" dirty="0" err="1"/>
              <a:t>WiFi</a:t>
            </a:r>
            <a:r>
              <a:rPr lang="en-US" dirty="0"/>
              <a:t> 1010 and Digital Light Sensor.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Load and run </a:t>
            </a:r>
            <a:r>
              <a:rPr lang="en-US" dirty="0" err="1"/>
              <a:t>lightSensorIR_SP.ino</a:t>
            </a:r>
            <a:r>
              <a:rPr lang="en-US" dirty="0"/>
              <a:t> sketch.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Output:</a:t>
            </a:r>
            <a:r>
              <a:rPr lang="en-US" dirty="0"/>
              <a:t> Real-time line plots of IR and full-spectrum light intensity.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Feature:</a:t>
            </a:r>
            <a:r>
              <a:rPr lang="en-US" dirty="0"/>
              <a:t> Simultaneous visualization of multiple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2706B-C7D9-D810-A1C9-E09E2095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On-the-Edge Visualization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E8E3-091A-7FA9-EE27-ED0D9592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LED Indicators:</a:t>
            </a:r>
            <a:r>
              <a:rPr lang="en-US" dirty="0"/>
              <a:t> Simple visual cues for operational states.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Example: Temperature thresholds.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Alphanumeric LCDs:</a:t>
            </a:r>
            <a:r>
              <a:rPr lang="en-US" dirty="0"/>
              <a:t> Text-based real-time feedback.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Example: Displaying heart rate and oxygen saturation.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Advantages:</a:t>
            </a:r>
            <a:r>
              <a:rPr lang="en-US" dirty="0"/>
              <a:t> Localized and immediate feedback.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7506E-1786-6454-4536-911996538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35149"/>
            <a:ext cx="2916936" cy="218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9894D-23BF-7827-10F7-BDEB0FEE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C695-B6D0-59B9-1D94-94F1BE55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/>
              <a:t>Cloud Dashboards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764-A416-44BC-82C8-7F4DB38E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Definition:</a:t>
            </a:r>
            <a:r>
              <a:rPr lang="en-US" dirty="0"/>
              <a:t> Online platforms for real-time data visualization and management.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Examples:</a:t>
            </a:r>
            <a:r>
              <a:rPr lang="en-US" dirty="0"/>
              <a:t> </a:t>
            </a:r>
            <a:r>
              <a:rPr lang="en-US" dirty="0" err="1"/>
              <a:t>AllThingsTalk</a:t>
            </a:r>
            <a:r>
              <a:rPr lang="en-US" dirty="0"/>
              <a:t>, </a:t>
            </a:r>
            <a:r>
              <a:rPr lang="en-US" dirty="0" err="1"/>
              <a:t>ThingSpeak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Benefits:</a:t>
            </a: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monitoring.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Scalable and interactive dashboards.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DAE65-2043-3A51-7DF7-7088C6EEA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53" y="3693369"/>
            <a:ext cx="2914607" cy="1652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4A8F5-522C-694D-95BF-31B83D924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319354"/>
            <a:ext cx="2915973" cy="19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19C37-61BD-6353-4C34-AC1239E9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8413-2798-3C03-8DD5-74E34C6A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AllThingsTalk</a:t>
            </a:r>
            <a:r>
              <a:rPr lang="en-US" b="1" dirty="0"/>
              <a:t> Platform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D44FE-7CDF-DD3D-A833-08FD7EF9D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2006228"/>
            <a:ext cx="2916936" cy="28455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0C7B-8998-C92C-5959-216954EA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160" y="2160589"/>
            <a:ext cx="5207839" cy="38807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Features:</a:t>
            </a:r>
            <a:endParaRPr lang="en-US" dirty="0"/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Real-time data visualization.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Rule-based automation.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Multi-protocol support (MQTT, </a:t>
            </a:r>
            <a:r>
              <a:rPr lang="en-US" dirty="0" err="1"/>
              <a:t>LoRaWAN</a:t>
            </a:r>
            <a:r>
              <a:rPr lang="en-US" dirty="0"/>
              <a:t>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Example:</a:t>
            </a:r>
            <a:r>
              <a:rPr lang="en-US" dirty="0"/>
              <a:t> Monitoring CO2, temperature, and humidity.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Advantages:</a:t>
            </a:r>
            <a:r>
              <a:rPr lang="en-US" dirty="0"/>
              <a:t> Ease of integration and scalability.</a:t>
            </a:r>
          </a:p>
          <a:p>
            <a:pPr marL="742950" lvl="1" indent="-2857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94CE8-212F-FD35-F71B-ED789AFC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501" y="195175"/>
            <a:ext cx="4343400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1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</TotalTime>
  <Words>420</Words>
  <Application>Microsoft Office PowerPoint</Application>
  <PresentationFormat>Widescreen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Trebuchet MS</vt:lpstr>
      <vt:lpstr>Wingdings</vt:lpstr>
      <vt:lpstr>Wingdings 3</vt:lpstr>
      <vt:lpstr>Facet</vt:lpstr>
      <vt:lpstr>EG431D Data Acquisition </vt:lpstr>
      <vt:lpstr>Objectives </vt:lpstr>
      <vt:lpstr>Overview of Data Visualization </vt:lpstr>
      <vt:lpstr>Arduino IDE Built-in Tools</vt:lpstr>
      <vt:lpstr>Demonstrating the Serial Monitor</vt:lpstr>
      <vt:lpstr>Demonstrating the Serial Plotter</vt:lpstr>
      <vt:lpstr>On-the-Edge Visualization Tools</vt:lpstr>
      <vt:lpstr>Cloud Dashboards Overview</vt:lpstr>
      <vt:lpstr>AllThingsTalk Platform</vt:lpstr>
      <vt:lpstr>ThingSpeak Platform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Wui Keat YEOH (NYP)</dc:creator>
  <cp:lastModifiedBy>Wui Keat YEOH (NYP)</cp:lastModifiedBy>
  <cp:revision>2</cp:revision>
  <dcterms:created xsi:type="dcterms:W3CDTF">2024-12-09T01:34:11Z</dcterms:created>
  <dcterms:modified xsi:type="dcterms:W3CDTF">2025-01-12T12:47:48Z</dcterms:modified>
</cp:coreProperties>
</file>